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Poppins"/>
      <p:regular r:id="rId27"/>
      <p:bold r:id="rId28"/>
      <p:italic r:id="rId29"/>
      <p:boldItalic r:id="rId30"/>
    </p:embeddedFont>
    <p:embeddedFont>
      <p:font typeface="Barlow Condensed"/>
      <p:regular r:id="rId31"/>
      <p:bold r:id="rId32"/>
      <p:italic r:id="rId33"/>
      <p:boldItalic r:id="rId34"/>
    </p:embeddedFont>
    <p:embeddedFont>
      <p:font typeface="Montserrat Alternates"/>
      <p:regular r:id="rId35"/>
      <p:bold r:id="rId36"/>
      <p:italic r:id="rId37"/>
      <p:boldItalic r:id="rId38"/>
    </p:embeddedFont>
    <p:embeddedFont>
      <p:font typeface="Gochi Hand"/>
      <p:regular r:id="rId39"/>
    </p:embeddedFont>
    <p:embeddedFont>
      <p:font typeface="Homemade Apple"/>
      <p:regular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HomemadeApple-regular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bold.fntdata"/><Relationship Id="rId13" Type="http://schemas.openxmlformats.org/officeDocument/2006/relationships/slide" Target="slides/slide8.xml"/><Relationship Id="rId35" Type="http://schemas.openxmlformats.org/officeDocument/2006/relationships/font" Target="fonts/MontserratAlternates-regular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Italic.fntdata"/><Relationship Id="rId15" Type="http://schemas.openxmlformats.org/officeDocument/2006/relationships/slide" Target="slides/slide10.xml"/><Relationship Id="rId37" Type="http://schemas.openxmlformats.org/officeDocument/2006/relationships/font" Target="fonts/MontserratAlternates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Alternates-bold.fntdata"/><Relationship Id="rId17" Type="http://schemas.openxmlformats.org/officeDocument/2006/relationships/slide" Target="slides/slide12.xml"/><Relationship Id="rId39" Type="http://schemas.openxmlformats.org/officeDocument/2006/relationships/font" Target="fonts/GochiHand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Alternates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g65a5c374d8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2" name="Google Shape;382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1" name="Shape 6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2" name="Google Shape;622;g65a5c374d8_0_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3" name="Google Shape;623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g65a5c374d8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8" name="Google Shape;728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74" name="Shape 1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5" name="Google Shape;1175;g65a5c374d8_0_1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6" name="Google Shape;1176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46" name="Shape 1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7" name="Google Shape;1647;g65a5c374d8_0_1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8" name="Google Shape;1648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91" name="Shape 23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2" name="Google Shape;2392;g65a5c374d8_0_1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3" name="Google Shape;2393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03" name="Shape 2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4" name="Google Shape;2604;g65a5c374d8_0_1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5" name="Google Shape;2605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06" name="Shape 2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7" name="Google Shape;2907;g65a5c374d8_0_1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8" name="Google Shape;2908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49" name="Shape 3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0" name="Google Shape;3250;g65a5c374d8_0_2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51" name="Google Shape;3251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58" name="Shape 3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9" name="Google Shape;3259;g65a5c374d8_0_2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0" name="Google Shape;3260;g65a5c374d8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08" name="Shape 3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9" name="Google Shape;3309;g65a5c374d8_0_2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0" name="Google Shape;3310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00" name="Shape 36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1" name="Google Shape;3601;g65a5c374d8_0_4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2" name="Google Shape;3602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15" name="Shape 3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6" name="Google Shape;3616;g65a5c374d8_0_4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7" name="Google Shape;3617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79" name="Shape 3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0" name="Google Shape;3680;g65a5c374d8_0_4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1" name="Google Shape;3681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57" name="Shape 38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8" name="Google Shape;3858;g65a5c374d8_0_4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9" name="Google Shape;3859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73" name="Shape 3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4" name="Google Shape;3874;g65a5c374d8_0_4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5" name="Google Shape;3875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7" name="Shape 39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8" name="Google Shape;3948;g65a5c374d8_0_5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9" name="Google Shape;3949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63" name="Shape 3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4" name="Google Shape;3964;g65a5c374d8_0_5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65" name="Google Shape;3965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61" name="Shape 4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2" name="Google Shape;4262;g6eea40da39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63" name="Google Shape;4263;g6eea40da3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67" name="Shape 4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8" name="Google Shape;4268;g65a5c374d8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69" name="Google Shape;4269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Relationship Id="rId3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3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Relationship Id="rId3" Type="http://schemas.openxmlformats.org/officeDocument/2006/relationships/image" Target="../media/image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3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Relationship Id="rId3" Type="http://schemas.openxmlformats.org/officeDocument/2006/relationships/image" Target="../media/image3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image" Target="../media/image3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image" Target="../media/image3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3.png"/></Relationships>
</file>

<file path=ppt/slideLayouts/_rels/slideLayout14.xml.rels><?xml version="1.0" encoding="UTF-8" standalone="yes"?><Relationships xmlns="http://schemas.openxmlformats.org/package/2006/relationships"><Relationship Id="rId11" Type="http://schemas.openxmlformats.org/officeDocument/2006/relationships/hyperlink" Target="https://www.pinterest.com/slidesmania/" TargetMode="External"/><Relationship Id="rId10" Type="http://schemas.openxmlformats.org/officeDocument/2006/relationships/image" Target="../media/image9.png"/><Relationship Id="rId13" Type="http://schemas.openxmlformats.org/officeDocument/2006/relationships/hyperlink" Target="https://www.instagram.com/slidesmania/" TargetMode="External"/><Relationship Id="rId12" Type="http://schemas.openxmlformats.org/officeDocument/2006/relationships/image" Target="../media/image11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8.png"/><Relationship Id="rId4" Type="http://schemas.openxmlformats.org/officeDocument/2006/relationships/hyperlink" Target="https://twitter.com/mrsleban" TargetMode="External"/><Relationship Id="rId9" Type="http://schemas.openxmlformats.org/officeDocument/2006/relationships/hyperlink" Target="https://twitter.com/SlidesManiaSM/" TargetMode="External"/><Relationship Id="rId14" Type="http://schemas.openxmlformats.org/officeDocument/2006/relationships/image" Target="../media/image10.png"/><Relationship Id="rId5" Type="http://schemas.openxmlformats.org/officeDocument/2006/relationships/hyperlink" Target="https://twitter.com/OmarLopez0207" TargetMode="External"/><Relationship Id="rId6" Type="http://schemas.openxmlformats.org/officeDocument/2006/relationships/hyperlink" Target="https://slidesmania.com/questions-powerpoint-google-slides/can-i-use-these-templates/" TargetMode="External"/><Relationship Id="rId7" Type="http://schemas.openxmlformats.org/officeDocument/2006/relationships/hyperlink" Target="https://www.facebook.com/SlidesManiaSM/" TargetMode="External"/><Relationship Id="rId8" Type="http://schemas.openxmlformats.org/officeDocument/2006/relationships/image" Target="../media/image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" name="Google Shape;14;p2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15" name="Google Shape;15;p2"/>
            <p:cNvPicPr preferRelativeResize="0"/>
            <p:nvPr/>
          </p:nvPicPr>
          <p:blipFill rotWithShape="1">
            <a:blip r:embed="rId2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" name="Google Shape;16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7" name="Google Shape;17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" name="Google Shape;18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9" name="Google Shape;19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" name="Google Shape;20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1" name="Google Shape;21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2" name="Google Shape;22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" name="Google Shape;23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4" name="Google Shape;24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5" name="Google Shape;25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6" name="Google Shape;26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7" name="Google Shape;27;p2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8" name="Google Shape;28;p2"/>
            <p:cNvPicPr preferRelativeResize="0"/>
            <p:nvPr/>
          </p:nvPicPr>
          <p:blipFill rotWithShape="1">
            <a:blip r:embed="rId2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9" name="Google Shape;29;p2"/>
          <p:cNvSpPr txBox="1"/>
          <p:nvPr>
            <p:ph idx="12" type="sldNum"/>
          </p:nvPr>
        </p:nvSpPr>
        <p:spPr>
          <a:xfrm>
            <a:off x="8396258" y="45870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30" name="Google Shape;30;p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2400" y="425250"/>
            <a:ext cx="8792552" cy="4607441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2"/>
          <p:cNvSpPr txBox="1"/>
          <p:nvPr>
            <p:ph type="ctrTitle"/>
          </p:nvPr>
        </p:nvSpPr>
        <p:spPr>
          <a:xfrm>
            <a:off x="2120625" y="1367225"/>
            <a:ext cx="4856100" cy="2536800"/>
          </a:xfrm>
          <a:prstGeom prst="rect">
            <a:avLst/>
          </a:prstGeom>
          <a:solidFill>
            <a:srgbClr val="FFFFFF"/>
          </a:solidFill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32" name="Google Shape;32;p2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solidFill>
          <a:srgbClr val="8E7CC3"/>
        </a:solid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3"/>
          <p:cNvSpPr/>
          <p:nvPr/>
        </p:nvSpPr>
        <p:spPr>
          <a:xfrm>
            <a:off x="79548" y="235850"/>
            <a:ext cx="8992200" cy="48459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3"/>
          <p:cNvSpPr/>
          <p:nvPr/>
        </p:nvSpPr>
        <p:spPr>
          <a:xfrm>
            <a:off x="50422" y="197705"/>
            <a:ext cx="8992200" cy="48459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3"/>
          <p:cNvSpPr/>
          <p:nvPr/>
        </p:nvSpPr>
        <p:spPr>
          <a:xfrm>
            <a:off x="16813" y="155073"/>
            <a:ext cx="8992200" cy="48459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" name="Google Shape;37;p3"/>
          <p:cNvGrpSpPr/>
          <p:nvPr/>
        </p:nvGrpSpPr>
        <p:grpSpPr>
          <a:xfrm>
            <a:off x="38237" y="34023"/>
            <a:ext cx="8960418" cy="391012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38" name="Google Shape;38;p3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9" name="Google Shape;39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0" name="Google Shape;40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1" name="Google Shape;41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2" name="Google Shape;42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3" name="Google Shape;43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4" name="Google Shape;44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5" name="Google Shape;45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6" name="Google Shape;46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7" name="Google Shape;47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8" name="Google Shape;48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49" name="Google Shape;49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50" name="Google Shape;50;p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51" name="Google Shape;51;p3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52" name="Google Shape;52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1pPr>
            <a:lvl2pPr lvl="1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2pPr>
            <a:lvl3pPr lvl="2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3pPr>
            <a:lvl4pPr lvl="3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4pPr>
            <a:lvl5pPr lvl="4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5pPr>
            <a:lvl6pPr lvl="5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6pPr>
            <a:lvl7pPr lvl="6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7pPr>
            <a:lvl8pPr lvl="7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8pPr>
            <a:lvl9pPr lvl="8" algn="ctr">
              <a:spcBef>
                <a:spcPts val="0"/>
              </a:spcBef>
              <a:spcAft>
                <a:spcPts val="0"/>
              </a:spcAft>
              <a:buSzPts val="6000"/>
              <a:buNone/>
              <a:defRPr b="1" sz="6000"/>
            </a:lvl9pPr>
          </a:lstStyle>
          <a:p/>
        </p:txBody>
      </p:sp>
      <p:sp>
        <p:nvSpPr>
          <p:cNvPr id="53" name="Google Shape;53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4" name="Google Shape;54;p3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bg>
      <p:bgPr>
        <a:solidFill>
          <a:srgbClr val="6FA8DC"/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4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4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4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" name="Google Shape;59;p4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60" name="Google Shape;60;p4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1" name="Google Shape;61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2" name="Google Shape;62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3" name="Google Shape;63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4" name="Google Shape;64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5" name="Google Shape;65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6" name="Google Shape;66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7" name="Google Shape;67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8" name="Google Shape;68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69" name="Google Shape;69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70" name="Google Shape;70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71" name="Google Shape;71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72" name="Google Shape;72;p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73" name="Google Shape;73;p4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74" name="Google Shape;74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75" name="Google Shape;75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6" name="Google Shape;76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7" name="Google Shape;77;p4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bg>
      <p:bgPr>
        <a:solidFill>
          <a:srgbClr val="6D9EEB"/>
        </a:solidFill>
      </p:bgPr>
    </p:bg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5"/>
          <p:cNvSpPr/>
          <p:nvPr/>
        </p:nvSpPr>
        <p:spPr>
          <a:xfrm>
            <a:off x="79548" y="235850"/>
            <a:ext cx="8992200" cy="48459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5"/>
          <p:cNvSpPr/>
          <p:nvPr/>
        </p:nvSpPr>
        <p:spPr>
          <a:xfrm>
            <a:off x="50422" y="197705"/>
            <a:ext cx="8992200" cy="48459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5"/>
          <p:cNvSpPr/>
          <p:nvPr/>
        </p:nvSpPr>
        <p:spPr>
          <a:xfrm>
            <a:off x="16813" y="155073"/>
            <a:ext cx="8992200" cy="48459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2" name="Google Shape;82;p5"/>
          <p:cNvGrpSpPr/>
          <p:nvPr/>
        </p:nvGrpSpPr>
        <p:grpSpPr>
          <a:xfrm>
            <a:off x="38237" y="34023"/>
            <a:ext cx="8960418" cy="391012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83" name="Google Shape;83;p5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4" name="Google Shape;84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5" name="Google Shape;85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6" name="Google Shape;86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7" name="Google Shape;87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8" name="Google Shape;88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89" name="Google Shape;89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0" name="Google Shape;90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1" name="Google Shape;91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2" name="Google Shape;92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3" name="Google Shape;93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4" name="Google Shape;94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5" name="Google Shape;95;p5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96" name="Google Shape;96;p5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97" name="Google Shape;97;p5"/>
          <p:cNvSpPr txBox="1"/>
          <p:nvPr>
            <p:ph type="title"/>
          </p:nvPr>
        </p:nvSpPr>
        <p:spPr>
          <a:xfrm>
            <a:off x="311700" y="445025"/>
            <a:ext cx="8520600" cy="90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98" name="Google Shape;98;p5"/>
          <p:cNvSpPr txBox="1"/>
          <p:nvPr>
            <p:ph idx="1" type="body"/>
          </p:nvPr>
        </p:nvSpPr>
        <p:spPr>
          <a:xfrm>
            <a:off x="3117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99" name="Google Shape;99;p5"/>
          <p:cNvSpPr txBox="1"/>
          <p:nvPr>
            <p:ph idx="2" type="body"/>
          </p:nvPr>
        </p:nvSpPr>
        <p:spPr>
          <a:xfrm>
            <a:off x="48324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00" name="Google Shape;100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1" name="Google Shape;101;p5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bg>
      <p:bgPr>
        <a:solidFill>
          <a:srgbClr val="76A5AF"/>
        </a:solid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6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6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6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6" name="Google Shape;106;p6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107" name="Google Shape;107;p6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08" name="Google Shape;108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09" name="Google Shape;109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0" name="Google Shape;110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1" name="Google Shape;111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2" name="Google Shape;112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3" name="Google Shape;113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4" name="Google Shape;114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5" name="Google Shape;115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6" name="Google Shape;116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7" name="Google Shape;117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8" name="Google Shape;118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19" name="Google Shape;119;p6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20" name="Google Shape;120;p6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21" name="Google Shape;121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22" name="Google Shape;122;p6"/>
          <p:cNvSpPr txBox="1"/>
          <p:nvPr>
            <p:ph idx="1" type="body"/>
          </p:nvPr>
        </p:nvSpPr>
        <p:spPr>
          <a:xfrm>
            <a:off x="311700" y="1152475"/>
            <a:ext cx="2598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23" name="Google Shape;123;p6"/>
          <p:cNvSpPr txBox="1"/>
          <p:nvPr>
            <p:ph idx="2" type="body"/>
          </p:nvPr>
        </p:nvSpPr>
        <p:spPr>
          <a:xfrm>
            <a:off x="3247913" y="1152475"/>
            <a:ext cx="2598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24" name="Google Shape;124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5" name="Google Shape;125;p6"/>
          <p:cNvSpPr txBox="1"/>
          <p:nvPr>
            <p:ph idx="3" type="body"/>
          </p:nvPr>
        </p:nvSpPr>
        <p:spPr>
          <a:xfrm>
            <a:off x="6184138" y="1152475"/>
            <a:ext cx="2598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26" name="Google Shape;126;p6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solidFill>
          <a:srgbClr val="93C47D"/>
        </a:solidFill>
      </p:bgPr>
    </p:bg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p7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7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7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1" name="Google Shape;131;p7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132" name="Google Shape;132;p7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3" name="Google Shape;133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4" name="Google Shape;134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5" name="Google Shape;135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6" name="Google Shape;136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7" name="Google Shape;137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8" name="Google Shape;138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39" name="Google Shape;139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0" name="Google Shape;140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1" name="Google Shape;141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2" name="Google Shape;142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3" name="Google Shape;143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4" name="Google Shape;144;p7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45" name="Google Shape;145;p7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46" name="Google Shape;146;p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47" name="Google Shape;147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8" name="Google Shape;148;p7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solidFill>
          <a:srgbClr val="FFD966"/>
        </a:solidFill>
      </p:bgPr>
    </p:bg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8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8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8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4" name="Google Shape;154;p8"/>
          <p:cNvSpPr txBox="1"/>
          <p:nvPr>
            <p:ph type="title"/>
          </p:nvPr>
        </p:nvSpPr>
        <p:spPr>
          <a:xfrm>
            <a:off x="752075" y="555600"/>
            <a:ext cx="74004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grpSp>
        <p:nvGrpSpPr>
          <p:cNvPr id="155" name="Google Shape;155;p8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156" name="Google Shape;156;p8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57" name="Google Shape;157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58" name="Google Shape;158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59" name="Google Shape;159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0" name="Google Shape;160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1" name="Google Shape;161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2" name="Google Shape;162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3" name="Google Shape;163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4" name="Google Shape;164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5" name="Google Shape;165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6" name="Google Shape;166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7" name="Google Shape;167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8" name="Google Shape;168;p8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69" name="Google Shape;169;p8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70" name="Google Shape;170;p8"/>
          <p:cNvSpPr txBox="1"/>
          <p:nvPr>
            <p:ph idx="1" type="body"/>
          </p:nvPr>
        </p:nvSpPr>
        <p:spPr>
          <a:xfrm>
            <a:off x="752075" y="1389600"/>
            <a:ext cx="54306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71" name="Google Shape;171;p8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bg>
      <p:bgPr>
        <a:solidFill>
          <a:srgbClr val="F6B26B"/>
        </a:solidFill>
      </p:bgPr>
    </p:bg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9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9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9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6" name="Google Shape;176;p9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177" name="Google Shape;177;p9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78" name="Google Shape;178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79" name="Google Shape;179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0" name="Google Shape;180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1" name="Google Shape;181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2" name="Google Shape;182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3" name="Google Shape;183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4" name="Google Shape;184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5" name="Google Shape;185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6" name="Google Shape;186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7" name="Google Shape;187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8" name="Google Shape;188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89" name="Google Shape;189;p9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190" name="Google Shape;190;p9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91" name="Google Shape;191;p9"/>
          <p:cNvSpPr txBox="1"/>
          <p:nvPr>
            <p:ph type="title"/>
          </p:nvPr>
        </p:nvSpPr>
        <p:spPr>
          <a:xfrm>
            <a:off x="1621850" y="555600"/>
            <a:ext cx="5986200" cy="7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92" name="Google Shape;192;p9"/>
          <p:cNvSpPr txBox="1"/>
          <p:nvPr>
            <p:ph idx="1" type="body"/>
          </p:nvPr>
        </p:nvSpPr>
        <p:spPr>
          <a:xfrm>
            <a:off x="1621850" y="1389600"/>
            <a:ext cx="5986200" cy="3179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 algn="ct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 algn="ct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 algn="ct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 algn="ct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 algn="ctr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93" name="Google Shape;193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94" name="Google Shape;194;p9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bg>
      <p:bgPr>
        <a:solidFill>
          <a:srgbClr val="E06666"/>
        </a:solidFill>
      </p:bgPr>
    </p:bg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10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10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10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9" name="Google Shape;199;p10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200" name="Google Shape;200;p10"/>
            <p:cNvPicPr preferRelativeResize="0"/>
            <p:nvPr/>
          </p:nvPicPr>
          <p:blipFill rotWithShape="1">
            <a:blip r:embed="rId2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1" name="Google Shape;201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2" name="Google Shape;202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3" name="Google Shape;203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4" name="Google Shape;204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5" name="Google Shape;205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6" name="Google Shape;206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7" name="Google Shape;207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8" name="Google Shape;208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09" name="Google Shape;209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10" name="Google Shape;210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11" name="Google Shape;211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12" name="Google Shape;212;p10"/>
            <p:cNvPicPr preferRelativeResize="0"/>
            <p:nvPr/>
          </p:nvPicPr>
          <p:blipFill rotWithShape="1">
            <a:blip r:embed="rId2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13" name="Google Shape;213;p10"/>
            <p:cNvPicPr preferRelativeResize="0"/>
            <p:nvPr/>
          </p:nvPicPr>
          <p:blipFill rotWithShape="1">
            <a:blip r:embed="rId2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214" name="Google Shape;214;p10"/>
          <p:cNvSpPr txBox="1"/>
          <p:nvPr>
            <p:ph idx="12" type="sldNum"/>
          </p:nvPr>
        </p:nvSpPr>
        <p:spPr>
          <a:xfrm>
            <a:off x="8396258" y="45870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15" name="Google Shape;215;p10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216" name="Google Shape;216;p10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1"/>
          <p:cNvSpPr txBox="1"/>
          <p:nvPr>
            <p:ph idx="1" type="body"/>
          </p:nvPr>
        </p:nvSpPr>
        <p:spPr>
          <a:xfrm>
            <a:off x="1520850" y="4230575"/>
            <a:ext cx="63702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219" name="Google Shape;219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12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12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12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4" name="Google Shape;224;p12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225" name="Google Shape;225;p12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26" name="Google Shape;226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27" name="Google Shape;227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28" name="Google Shape;228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29" name="Google Shape;229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0" name="Google Shape;230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1" name="Google Shape;231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2" name="Google Shape;232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3" name="Google Shape;233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4" name="Google Shape;234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5" name="Google Shape;235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6" name="Google Shape;236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7" name="Google Shape;237;p12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238" name="Google Shape;238;p12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239" name="Google Shape;239;p12"/>
          <p:cNvGrpSpPr/>
          <p:nvPr/>
        </p:nvGrpSpPr>
        <p:grpSpPr>
          <a:xfrm>
            <a:off x="311701" y="1376597"/>
            <a:ext cx="1413705" cy="954253"/>
            <a:chOff x="6912292" y="4396891"/>
            <a:chExt cx="1413705" cy="954253"/>
          </a:xfrm>
        </p:grpSpPr>
        <p:sp>
          <p:nvSpPr>
            <p:cNvPr id="240" name="Google Shape;240;p12"/>
            <p:cNvSpPr/>
            <p:nvPr/>
          </p:nvSpPr>
          <p:spPr>
            <a:xfrm>
              <a:off x="6912292" y="4396891"/>
              <a:ext cx="1413705" cy="954253"/>
            </a:xfrm>
            <a:custGeom>
              <a:rect b="b" l="l" r="r" t="t"/>
              <a:pathLst>
                <a:path extrusionOk="0" h="954253" w="1413705">
                  <a:moveTo>
                    <a:pt x="381000" y="838049"/>
                  </a:moveTo>
                  <a:cubicBezTo>
                    <a:pt x="249555" y="879006"/>
                    <a:pt x="124777" y="862814"/>
                    <a:pt x="952" y="831381"/>
                  </a:cubicBezTo>
                  <a:cubicBezTo>
                    <a:pt x="952" y="828524"/>
                    <a:pt x="952" y="825666"/>
                    <a:pt x="0" y="822809"/>
                  </a:cubicBezTo>
                  <a:cubicBezTo>
                    <a:pt x="5715" y="819951"/>
                    <a:pt x="11430" y="816141"/>
                    <a:pt x="17145" y="815189"/>
                  </a:cubicBezTo>
                  <a:cubicBezTo>
                    <a:pt x="132397" y="787566"/>
                    <a:pt x="221932" y="719939"/>
                    <a:pt x="300038" y="634214"/>
                  </a:cubicBezTo>
                  <a:cubicBezTo>
                    <a:pt x="340042" y="589446"/>
                    <a:pt x="333375" y="533249"/>
                    <a:pt x="327660" y="479909"/>
                  </a:cubicBezTo>
                  <a:cubicBezTo>
                    <a:pt x="318135" y="399899"/>
                    <a:pt x="305752" y="319889"/>
                    <a:pt x="296227" y="238926"/>
                  </a:cubicBezTo>
                  <a:cubicBezTo>
                    <a:pt x="288607" y="170346"/>
                    <a:pt x="308610" y="126531"/>
                    <a:pt x="377190" y="98909"/>
                  </a:cubicBezTo>
                  <a:cubicBezTo>
                    <a:pt x="443865" y="72239"/>
                    <a:pt x="513397" y="52236"/>
                    <a:pt x="583882" y="37949"/>
                  </a:cubicBezTo>
                  <a:cubicBezTo>
                    <a:pt x="717232" y="12231"/>
                    <a:pt x="852488" y="-8724"/>
                    <a:pt x="988695" y="3659"/>
                  </a:cubicBezTo>
                  <a:cubicBezTo>
                    <a:pt x="1046797" y="9374"/>
                    <a:pt x="1104900" y="18899"/>
                    <a:pt x="1163002" y="30328"/>
                  </a:cubicBezTo>
                  <a:cubicBezTo>
                    <a:pt x="1273493" y="52236"/>
                    <a:pt x="1335405" y="124626"/>
                    <a:pt x="1353502" y="233211"/>
                  </a:cubicBezTo>
                  <a:cubicBezTo>
                    <a:pt x="1375410" y="365609"/>
                    <a:pt x="1394460" y="498006"/>
                    <a:pt x="1411605" y="630403"/>
                  </a:cubicBezTo>
                  <a:cubicBezTo>
                    <a:pt x="1416368" y="666599"/>
                    <a:pt x="1412557" y="705651"/>
                    <a:pt x="1404938" y="741846"/>
                  </a:cubicBezTo>
                  <a:cubicBezTo>
                    <a:pt x="1380172" y="856146"/>
                    <a:pt x="1315402" y="912344"/>
                    <a:pt x="1193482" y="924726"/>
                  </a:cubicBezTo>
                  <a:cubicBezTo>
                    <a:pt x="1083945" y="935203"/>
                    <a:pt x="974407" y="941871"/>
                    <a:pt x="864870" y="947586"/>
                  </a:cubicBezTo>
                  <a:cubicBezTo>
                    <a:pt x="779145" y="952349"/>
                    <a:pt x="693420" y="953301"/>
                    <a:pt x="607695" y="954253"/>
                  </a:cubicBezTo>
                  <a:cubicBezTo>
                    <a:pt x="583882" y="954253"/>
                    <a:pt x="559118" y="951396"/>
                    <a:pt x="536257" y="947586"/>
                  </a:cubicBezTo>
                  <a:cubicBezTo>
                    <a:pt x="467677" y="935203"/>
                    <a:pt x="405765" y="914249"/>
                    <a:pt x="381000" y="838049"/>
                  </a:cubicBezTo>
                  <a:close/>
                  <a:moveTo>
                    <a:pt x="1375410" y="634214"/>
                  </a:moveTo>
                  <a:cubicBezTo>
                    <a:pt x="1370647" y="583731"/>
                    <a:pt x="1364932" y="534201"/>
                    <a:pt x="1360170" y="483719"/>
                  </a:cubicBezTo>
                  <a:cubicBezTo>
                    <a:pt x="1343977" y="386564"/>
                    <a:pt x="1329690" y="288456"/>
                    <a:pt x="1309688" y="191301"/>
                  </a:cubicBezTo>
                  <a:cubicBezTo>
                    <a:pt x="1293495" y="112243"/>
                    <a:pt x="1243013" y="61761"/>
                    <a:pt x="1162050" y="47474"/>
                  </a:cubicBezTo>
                  <a:cubicBezTo>
                    <a:pt x="1102995" y="36996"/>
                    <a:pt x="1043940" y="26518"/>
                    <a:pt x="984885" y="22709"/>
                  </a:cubicBezTo>
                  <a:cubicBezTo>
                    <a:pt x="833438" y="14136"/>
                    <a:pt x="684847" y="39853"/>
                    <a:pt x="538163" y="72239"/>
                  </a:cubicBezTo>
                  <a:cubicBezTo>
                    <a:pt x="480060" y="84621"/>
                    <a:pt x="421957" y="100814"/>
                    <a:pt x="372427" y="137009"/>
                  </a:cubicBezTo>
                  <a:cubicBezTo>
                    <a:pt x="342900" y="158916"/>
                    <a:pt x="326707" y="185586"/>
                    <a:pt x="330517" y="222734"/>
                  </a:cubicBezTo>
                  <a:cubicBezTo>
                    <a:pt x="340995" y="312269"/>
                    <a:pt x="349567" y="402756"/>
                    <a:pt x="361950" y="492291"/>
                  </a:cubicBezTo>
                  <a:cubicBezTo>
                    <a:pt x="373380" y="570396"/>
                    <a:pt x="357188" y="638976"/>
                    <a:pt x="293370" y="688506"/>
                  </a:cubicBezTo>
                  <a:cubicBezTo>
                    <a:pt x="244792" y="726606"/>
                    <a:pt x="194310" y="760896"/>
                    <a:pt x="144780" y="797091"/>
                  </a:cubicBezTo>
                  <a:cubicBezTo>
                    <a:pt x="126682" y="805664"/>
                    <a:pt x="108585" y="814236"/>
                    <a:pt x="90488" y="822809"/>
                  </a:cubicBezTo>
                  <a:cubicBezTo>
                    <a:pt x="91440" y="825666"/>
                    <a:pt x="92392" y="828524"/>
                    <a:pt x="93345" y="830428"/>
                  </a:cubicBezTo>
                  <a:cubicBezTo>
                    <a:pt x="173355" y="844716"/>
                    <a:pt x="252413" y="846621"/>
                    <a:pt x="332422" y="822809"/>
                  </a:cubicBezTo>
                  <a:cubicBezTo>
                    <a:pt x="381952" y="807569"/>
                    <a:pt x="402907" y="818046"/>
                    <a:pt x="423863" y="865671"/>
                  </a:cubicBezTo>
                  <a:cubicBezTo>
                    <a:pt x="435293" y="892341"/>
                    <a:pt x="454343" y="910439"/>
                    <a:pt x="481965" y="917106"/>
                  </a:cubicBezTo>
                  <a:cubicBezTo>
                    <a:pt x="503872" y="921869"/>
                    <a:pt x="525780" y="927584"/>
                    <a:pt x="547688" y="928536"/>
                  </a:cubicBezTo>
                  <a:cubicBezTo>
                    <a:pt x="756285" y="939966"/>
                    <a:pt x="962977" y="920916"/>
                    <a:pt x="1170622" y="902819"/>
                  </a:cubicBezTo>
                  <a:cubicBezTo>
                    <a:pt x="1218247" y="899009"/>
                    <a:pt x="1263968" y="885674"/>
                    <a:pt x="1301115" y="854241"/>
                  </a:cubicBezTo>
                  <a:cubicBezTo>
                    <a:pt x="1370647" y="796139"/>
                    <a:pt x="1381125" y="718034"/>
                    <a:pt x="1375410" y="634214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12"/>
            <p:cNvSpPr/>
            <p:nvPr/>
          </p:nvSpPr>
          <p:spPr>
            <a:xfrm>
              <a:off x="7058025" y="4419201"/>
              <a:ext cx="1215389" cy="852182"/>
            </a:xfrm>
            <a:custGeom>
              <a:rect b="b" l="l" r="r" t="t"/>
              <a:pathLst>
                <a:path extrusionOk="0" h="852182" w="1215389">
                  <a:moveTo>
                    <a:pt x="0" y="775733"/>
                  </a:moveTo>
                  <a:cubicBezTo>
                    <a:pt x="49530" y="739538"/>
                    <a:pt x="100965" y="705248"/>
                    <a:pt x="148590" y="667148"/>
                  </a:cubicBezTo>
                  <a:cubicBezTo>
                    <a:pt x="212407" y="616666"/>
                    <a:pt x="228600" y="549038"/>
                    <a:pt x="217170" y="470933"/>
                  </a:cubicBezTo>
                  <a:cubicBezTo>
                    <a:pt x="204788" y="381398"/>
                    <a:pt x="195263" y="290911"/>
                    <a:pt x="185738" y="201376"/>
                  </a:cubicBezTo>
                  <a:cubicBezTo>
                    <a:pt x="180975" y="164228"/>
                    <a:pt x="198120" y="136606"/>
                    <a:pt x="227648" y="115651"/>
                  </a:cubicBezTo>
                  <a:cubicBezTo>
                    <a:pt x="277177" y="79456"/>
                    <a:pt x="335280" y="63263"/>
                    <a:pt x="393382" y="50881"/>
                  </a:cubicBezTo>
                  <a:cubicBezTo>
                    <a:pt x="540068" y="19448"/>
                    <a:pt x="688657" y="-6269"/>
                    <a:pt x="840105" y="1351"/>
                  </a:cubicBezTo>
                  <a:cubicBezTo>
                    <a:pt x="899160" y="4208"/>
                    <a:pt x="958215" y="15638"/>
                    <a:pt x="1017270" y="26116"/>
                  </a:cubicBezTo>
                  <a:cubicBezTo>
                    <a:pt x="1098232" y="40403"/>
                    <a:pt x="1148715" y="90886"/>
                    <a:pt x="1164907" y="169943"/>
                  </a:cubicBezTo>
                  <a:cubicBezTo>
                    <a:pt x="1184910" y="267098"/>
                    <a:pt x="1199198" y="365206"/>
                    <a:pt x="1215390" y="462361"/>
                  </a:cubicBezTo>
                  <a:cubicBezTo>
                    <a:pt x="1211580" y="468076"/>
                    <a:pt x="1205865" y="473791"/>
                    <a:pt x="1204913" y="479506"/>
                  </a:cubicBezTo>
                  <a:cubicBezTo>
                    <a:pt x="1202055" y="499508"/>
                    <a:pt x="1201102" y="519511"/>
                    <a:pt x="1199198" y="539513"/>
                  </a:cubicBezTo>
                  <a:cubicBezTo>
                    <a:pt x="1190625" y="615713"/>
                    <a:pt x="1176338" y="690008"/>
                    <a:pt x="1123950" y="750016"/>
                  </a:cubicBezTo>
                  <a:cubicBezTo>
                    <a:pt x="1098232" y="779543"/>
                    <a:pt x="1071563" y="812881"/>
                    <a:pt x="1027748" y="817643"/>
                  </a:cubicBezTo>
                  <a:cubicBezTo>
                    <a:pt x="914400" y="829073"/>
                    <a:pt x="801052" y="842408"/>
                    <a:pt x="687705" y="850028"/>
                  </a:cubicBezTo>
                  <a:cubicBezTo>
                    <a:pt x="615315" y="854791"/>
                    <a:pt x="542925" y="850028"/>
                    <a:pt x="471488" y="850981"/>
                  </a:cubicBezTo>
                  <a:cubicBezTo>
                    <a:pt x="421005" y="851933"/>
                    <a:pt x="371475" y="848123"/>
                    <a:pt x="324802" y="827168"/>
                  </a:cubicBezTo>
                  <a:cubicBezTo>
                    <a:pt x="315277" y="813833"/>
                    <a:pt x="304800" y="800498"/>
                    <a:pt x="295275" y="787163"/>
                  </a:cubicBezTo>
                  <a:cubicBezTo>
                    <a:pt x="289560" y="747158"/>
                    <a:pt x="255270" y="730966"/>
                    <a:pt x="207645" y="743348"/>
                  </a:cubicBezTo>
                  <a:cubicBezTo>
                    <a:pt x="175260" y="751921"/>
                    <a:pt x="142875" y="760493"/>
                    <a:pt x="110490" y="768113"/>
                  </a:cubicBezTo>
                  <a:cubicBezTo>
                    <a:pt x="89535" y="772876"/>
                    <a:pt x="68580" y="776686"/>
                    <a:pt x="47625" y="781448"/>
                  </a:cubicBezTo>
                  <a:cubicBezTo>
                    <a:pt x="30480" y="779543"/>
                    <a:pt x="15240" y="777638"/>
                    <a:pt x="0" y="775733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12"/>
            <p:cNvSpPr/>
            <p:nvPr/>
          </p:nvSpPr>
          <p:spPr>
            <a:xfrm>
              <a:off x="7002780" y="5032057"/>
              <a:ext cx="1285912" cy="297782"/>
            </a:xfrm>
            <a:custGeom>
              <a:rect b="b" l="l" r="r" t="t"/>
              <a:pathLst>
                <a:path extrusionOk="0" h="297782" w="1285912">
                  <a:moveTo>
                    <a:pt x="349568" y="174308"/>
                  </a:moveTo>
                  <a:cubicBezTo>
                    <a:pt x="359093" y="187643"/>
                    <a:pt x="369570" y="200978"/>
                    <a:pt x="379095" y="214313"/>
                  </a:cubicBezTo>
                  <a:cubicBezTo>
                    <a:pt x="385763" y="221933"/>
                    <a:pt x="391477" y="233363"/>
                    <a:pt x="399097" y="235268"/>
                  </a:cubicBezTo>
                  <a:cubicBezTo>
                    <a:pt x="445770" y="246698"/>
                    <a:pt x="493395" y="262890"/>
                    <a:pt x="541020" y="264795"/>
                  </a:cubicBezTo>
                  <a:cubicBezTo>
                    <a:pt x="615315" y="266700"/>
                    <a:pt x="690563" y="259080"/>
                    <a:pt x="764857" y="255270"/>
                  </a:cubicBezTo>
                  <a:cubicBezTo>
                    <a:pt x="863918" y="249555"/>
                    <a:pt x="963930" y="243840"/>
                    <a:pt x="1062990" y="238125"/>
                  </a:cubicBezTo>
                  <a:cubicBezTo>
                    <a:pt x="1122997" y="234315"/>
                    <a:pt x="1176338" y="223838"/>
                    <a:pt x="1207770" y="159068"/>
                  </a:cubicBezTo>
                  <a:cubicBezTo>
                    <a:pt x="1229677" y="114300"/>
                    <a:pt x="1258252" y="73343"/>
                    <a:pt x="1267777" y="23813"/>
                  </a:cubicBezTo>
                  <a:cubicBezTo>
                    <a:pt x="1269682" y="15240"/>
                    <a:pt x="1279207" y="7620"/>
                    <a:pt x="1284922" y="0"/>
                  </a:cubicBezTo>
                  <a:cubicBezTo>
                    <a:pt x="1289685" y="83820"/>
                    <a:pt x="1279207" y="161925"/>
                    <a:pt x="1210627" y="220028"/>
                  </a:cubicBezTo>
                  <a:cubicBezTo>
                    <a:pt x="1173480" y="251460"/>
                    <a:pt x="1127760" y="263843"/>
                    <a:pt x="1080135" y="268605"/>
                  </a:cubicBezTo>
                  <a:cubicBezTo>
                    <a:pt x="873443" y="286703"/>
                    <a:pt x="665797" y="305753"/>
                    <a:pt x="457200" y="294323"/>
                  </a:cubicBezTo>
                  <a:cubicBezTo>
                    <a:pt x="435293" y="293370"/>
                    <a:pt x="413385" y="287655"/>
                    <a:pt x="391477" y="282893"/>
                  </a:cubicBezTo>
                  <a:cubicBezTo>
                    <a:pt x="363855" y="276225"/>
                    <a:pt x="344805" y="258128"/>
                    <a:pt x="333375" y="231458"/>
                  </a:cubicBezTo>
                  <a:cubicBezTo>
                    <a:pt x="312420" y="183833"/>
                    <a:pt x="291465" y="174308"/>
                    <a:pt x="241935" y="188595"/>
                  </a:cubicBezTo>
                  <a:cubicBezTo>
                    <a:pt x="162877" y="212408"/>
                    <a:pt x="82867" y="210503"/>
                    <a:pt x="2857" y="196215"/>
                  </a:cubicBezTo>
                  <a:cubicBezTo>
                    <a:pt x="1905" y="193358"/>
                    <a:pt x="952" y="190500"/>
                    <a:pt x="0" y="188595"/>
                  </a:cubicBezTo>
                  <a:cubicBezTo>
                    <a:pt x="18097" y="180023"/>
                    <a:pt x="36195" y="171450"/>
                    <a:pt x="54292" y="162878"/>
                  </a:cubicBezTo>
                  <a:cubicBezTo>
                    <a:pt x="69532" y="164783"/>
                    <a:pt x="84772" y="167640"/>
                    <a:pt x="100013" y="169545"/>
                  </a:cubicBezTo>
                  <a:cubicBezTo>
                    <a:pt x="139065" y="167640"/>
                    <a:pt x="179070" y="168593"/>
                    <a:pt x="218122" y="163830"/>
                  </a:cubicBezTo>
                  <a:cubicBezTo>
                    <a:pt x="263842" y="158115"/>
                    <a:pt x="307657" y="144780"/>
                    <a:pt x="349568" y="174308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12"/>
            <p:cNvSpPr/>
            <p:nvPr/>
          </p:nvSpPr>
          <p:spPr>
            <a:xfrm>
              <a:off x="7381875" y="4880609"/>
              <a:ext cx="905827" cy="415862"/>
            </a:xfrm>
            <a:custGeom>
              <a:rect b="b" l="l" r="r" t="t"/>
              <a:pathLst>
                <a:path extrusionOk="0" h="415862" w="905827">
                  <a:moveTo>
                    <a:pt x="905827" y="150495"/>
                  </a:moveTo>
                  <a:cubicBezTo>
                    <a:pt x="900113" y="158115"/>
                    <a:pt x="890588" y="165735"/>
                    <a:pt x="888682" y="174308"/>
                  </a:cubicBezTo>
                  <a:cubicBezTo>
                    <a:pt x="879157" y="223838"/>
                    <a:pt x="850582" y="264795"/>
                    <a:pt x="828675" y="309563"/>
                  </a:cubicBezTo>
                  <a:cubicBezTo>
                    <a:pt x="796290" y="373380"/>
                    <a:pt x="743902" y="384810"/>
                    <a:pt x="683895" y="388620"/>
                  </a:cubicBezTo>
                  <a:cubicBezTo>
                    <a:pt x="584835" y="394335"/>
                    <a:pt x="484823" y="401003"/>
                    <a:pt x="385763" y="405765"/>
                  </a:cubicBezTo>
                  <a:cubicBezTo>
                    <a:pt x="311468" y="409575"/>
                    <a:pt x="236220" y="418147"/>
                    <a:pt x="161925" y="415290"/>
                  </a:cubicBezTo>
                  <a:cubicBezTo>
                    <a:pt x="114300" y="413385"/>
                    <a:pt x="66675" y="397193"/>
                    <a:pt x="20002" y="385763"/>
                  </a:cubicBezTo>
                  <a:cubicBezTo>
                    <a:pt x="12382" y="383858"/>
                    <a:pt x="6668" y="372428"/>
                    <a:pt x="0" y="364808"/>
                  </a:cubicBezTo>
                  <a:cubicBezTo>
                    <a:pt x="46673" y="385763"/>
                    <a:pt x="96202" y="389572"/>
                    <a:pt x="146685" y="388620"/>
                  </a:cubicBezTo>
                  <a:cubicBezTo>
                    <a:pt x="219075" y="387668"/>
                    <a:pt x="291465" y="392430"/>
                    <a:pt x="362902" y="387668"/>
                  </a:cubicBezTo>
                  <a:cubicBezTo>
                    <a:pt x="476250" y="380047"/>
                    <a:pt x="589598" y="367665"/>
                    <a:pt x="702945" y="355283"/>
                  </a:cubicBezTo>
                  <a:cubicBezTo>
                    <a:pt x="746760" y="350520"/>
                    <a:pt x="773430" y="317183"/>
                    <a:pt x="799148" y="287655"/>
                  </a:cubicBezTo>
                  <a:cubicBezTo>
                    <a:pt x="851535" y="227647"/>
                    <a:pt x="865823" y="153353"/>
                    <a:pt x="874395" y="77153"/>
                  </a:cubicBezTo>
                  <a:cubicBezTo>
                    <a:pt x="876300" y="57150"/>
                    <a:pt x="877252" y="37147"/>
                    <a:pt x="880110" y="17145"/>
                  </a:cubicBezTo>
                  <a:cubicBezTo>
                    <a:pt x="881063" y="10478"/>
                    <a:pt x="886777" y="5715"/>
                    <a:pt x="890588" y="0"/>
                  </a:cubicBezTo>
                  <a:cubicBezTo>
                    <a:pt x="895350" y="50483"/>
                    <a:pt x="901065" y="100965"/>
                    <a:pt x="905827" y="15049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12"/>
            <p:cNvSpPr/>
            <p:nvPr/>
          </p:nvSpPr>
          <p:spPr>
            <a:xfrm>
              <a:off x="7103744" y="5158526"/>
              <a:ext cx="248602" cy="47838"/>
            </a:xfrm>
            <a:custGeom>
              <a:rect b="b" l="l" r="r" t="t"/>
              <a:pathLst>
                <a:path extrusionOk="0" h="47838" w="248602">
                  <a:moveTo>
                    <a:pt x="248603" y="47839"/>
                  </a:moveTo>
                  <a:cubicBezTo>
                    <a:pt x="207645" y="18311"/>
                    <a:pt x="162878" y="32599"/>
                    <a:pt x="118110" y="37361"/>
                  </a:cubicBezTo>
                  <a:cubicBezTo>
                    <a:pt x="79058" y="42124"/>
                    <a:pt x="39053" y="41171"/>
                    <a:pt x="0" y="43076"/>
                  </a:cubicBezTo>
                  <a:cubicBezTo>
                    <a:pt x="20955" y="38314"/>
                    <a:pt x="41910" y="35456"/>
                    <a:pt x="62865" y="29741"/>
                  </a:cubicBezTo>
                  <a:cubicBezTo>
                    <a:pt x="95250" y="22121"/>
                    <a:pt x="127635" y="13549"/>
                    <a:pt x="160020" y="4976"/>
                  </a:cubicBezTo>
                  <a:cubicBezTo>
                    <a:pt x="207645" y="-9311"/>
                    <a:pt x="241935" y="7834"/>
                    <a:pt x="248603" y="47839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5" name="Google Shape;245;p12"/>
          <p:cNvGrpSpPr/>
          <p:nvPr/>
        </p:nvGrpSpPr>
        <p:grpSpPr>
          <a:xfrm>
            <a:off x="2125683" y="1251083"/>
            <a:ext cx="1258376" cy="1426549"/>
            <a:chOff x="8507705" y="3929381"/>
            <a:chExt cx="1258376" cy="1426549"/>
          </a:xfrm>
        </p:grpSpPr>
        <p:sp>
          <p:nvSpPr>
            <p:cNvPr id="246" name="Google Shape;246;p12"/>
            <p:cNvSpPr/>
            <p:nvPr/>
          </p:nvSpPr>
          <p:spPr>
            <a:xfrm>
              <a:off x="8513157" y="3929381"/>
              <a:ext cx="1252924" cy="1185587"/>
            </a:xfrm>
            <a:custGeom>
              <a:rect b="b" l="l" r="r" t="t"/>
              <a:pathLst>
                <a:path extrusionOk="0" h="1185587" w="1252924">
                  <a:moveTo>
                    <a:pt x="518448" y="1072196"/>
                  </a:moveTo>
                  <a:cubicBezTo>
                    <a:pt x="447010" y="1116011"/>
                    <a:pt x="370810" y="1118869"/>
                    <a:pt x="294610" y="1095056"/>
                  </a:cubicBezTo>
                  <a:cubicBezTo>
                    <a:pt x="187930" y="1062671"/>
                    <a:pt x="139353" y="951228"/>
                    <a:pt x="184120" y="849311"/>
                  </a:cubicBezTo>
                  <a:cubicBezTo>
                    <a:pt x="186025" y="844549"/>
                    <a:pt x="187930" y="838834"/>
                    <a:pt x="189835" y="833119"/>
                  </a:cubicBezTo>
                  <a:cubicBezTo>
                    <a:pt x="169832" y="824546"/>
                    <a:pt x="151735" y="817878"/>
                    <a:pt x="132685" y="809306"/>
                  </a:cubicBezTo>
                  <a:cubicBezTo>
                    <a:pt x="13623" y="754061"/>
                    <a:pt x="-30193" y="639761"/>
                    <a:pt x="21243" y="517841"/>
                  </a:cubicBezTo>
                  <a:cubicBezTo>
                    <a:pt x="55532" y="435926"/>
                    <a:pt x="108873" y="373061"/>
                    <a:pt x="197455" y="342581"/>
                  </a:cubicBezTo>
                  <a:cubicBezTo>
                    <a:pt x="195550" y="323531"/>
                    <a:pt x="193645" y="304481"/>
                    <a:pt x="192693" y="285431"/>
                  </a:cubicBezTo>
                  <a:cubicBezTo>
                    <a:pt x="186978" y="149224"/>
                    <a:pt x="243175" y="80643"/>
                    <a:pt x="378430" y="68261"/>
                  </a:cubicBezTo>
                  <a:cubicBezTo>
                    <a:pt x="419388" y="64451"/>
                    <a:pt x="463203" y="73024"/>
                    <a:pt x="503208" y="83501"/>
                  </a:cubicBezTo>
                  <a:cubicBezTo>
                    <a:pt x="526068" y="89216"/>
                    <a:pt x="538450" y="88263"/>
                    <a:pt x="555595" y="72071"/>
                  </a:cubicBezTo>
                  <a:cubicBezTo>
                    <a:pt x="647035" y="-19369"/>
                    <a:pt x="768955" y="-24132"/>
                    <a:pt x="867063" y="59688"/>
                  </a:cubicBezTo>
                  <a:cubicBezTo>
                    <a:pt x="883255" y="73024"/>
                    <a:pt x="895638" y="90168"/>
                    <a:pt x="909925" y="105409"/>
                  </a:cubicBezTo>
                  <a:cubicBezTo>
                    <a:pt x="1036608" y="64451"/>
                    <a:pt x="1153766" y="154938"/>
                    <a:pt x="1145193" y="265428"/>
                  </a:cubicBezTo>
                  <a:cubicBezTo>
                    <a:pt x="1264255" y="322578"/>
                    <a:pt x="1276638" y="380681"/>
                    <a:pt x="1195675" y="514031"/>
                  </a:cubicBezTo>
                  <a:cubicBezTo>
                    <a:pt x="1274733" y="604519"/>
                    <a:pt x="1272828" y="661669"/>
                    <a:pt x="1184245" y="758824"/>
                  </a:cubicBezTo>
                  <a:cubicBezTo>
                    <a:pt x="1187103" y="764538"/>
                    <a:pt x="1189960" y="772159"/>
                    <a:pt x="1193770" y="778826"/>
                  </a:cubicBezTo>
                  <a:cubicBezTo>
                    <a:pt x="1232823" y="862646"/>
                    <a:pt x="1209963" y="938846"/>
                    <a:pt x="1128048" y="981709"/>
                  </a:cubicBezTo>
                  <a:cubicBezTo>
                    <a:pt x="1093758" y="999806"/>
                    <a:pt x="1051848" y="1007426"/>
                    <a:pt x="1012795" y="1014094"/>
                  </a:cubicBezTo>
                  <a:cubicBezTo>
                    <a:pt x="992793" y="1016951"/>
                    <a:pt x="983268" y="1022666"/>
                    <a:pt x="975648" y="1040763"/>
                  </a:cubicBezTo>
                  <a:cubicBezTo>
                    <a:pt x="918498" y="1164588"/>
                    <a:pt x="811818" y="1213166"/>
                    <a:pt x="686088" y="1170303"/>
                  </a:cubicBezTo>
                  <a:cubicBezTo>
                    <a:pt x="626080" y="1149349"/>
                    <a:pt x="568930" y="1119821"/>
                    <a:pt x="518448" y="1072196"/>
                  </a:cubicBezTo>
                  <a:close/>
                  <a:moveTo>
                    <a:pt x="1169005" y="487361"/>
                  </a:moveTo>
                  <a:cubicBezTo>
                    <a:pt x="1170910" y="485456"/>
                    <a:pt x="1171863" y="484503"/>
                    <a:pt x="1173768" y="482599"/>
                  </a:cubicBezTo>
                  <a:cubicBezTo>
                    <a:pt x="1199485" y="448309"/>
                    <a:pt x="1214725" y="410209"/>
                    <a:pt x="1210916" y="366393"/>
                  </a:cubicBezTo>
                  <a:cubicBezTo>
                    <a:pt x="1208058" y="323531"/>
                    <a:pt x="1184245" y="297813"/>
                    <a:pt x="1144241" y="284478"/>
                  </a:cubicBezTo>
                  <a:cubicBezTo>
                    <a:pt x="1122333" y="277811"/>
                    <a:pt x="1108998" y="269238"/>
                    <a:pt x="1109950" y="240663"/>
                  </a:cubicBezTo>
                  <a:cubicBezTo>
                    <a:pt x="1110903" y="167321"/>
                    <a:pt x="1034703" y="81596"/>
                    <a:pt x="935643" y="125411"/>
                  </a:cubicBezTo>
                  <a:cubicBezTo>
                    <a:pt x="909925" y="136841"/>
                    <a:pt x="890875" y="128268"/>
                    <a:pt x="874683" y="104456"/>
                  </a:cubicBezTo>
                  <a:cubicBezTo>
                    <a:pt x="839440" y="53021"/>
                    <a:pt x="792768" y="17778"/>
                    <a:pt x="726093" y="19684"/>
                  </a:cubicBezTo>
                  <a:cubicBezTo>
                    <a:pt x="670848" y="21588"/>
                    <a:pt x="627033" y="47306"/>
                    <a:pt x="588933" y="85406"/>
                  </a:cubicBezTo>
                  <a:cubicBezTo>
                    <a:pt x="558453" y="115886"/>
                    <a:pt x="547975" y="119696"/>
                    <a:pt x="509875" y="102551"/>
                  </a:cubicBezTo>
                  <a:cubicBezTo>
                    <a:pt x="455583" y="78738"/>
                    <a:pt x="400338" y="79691"/>
                    <a:pt x="346045" y="95884"/>
                  </a:cubicBezTo>
                  <a:cubicBezTo>
                    <a:pt x="306993" y="107313"/>
                    <a:pt x="271750" y="128268"/>
                    <a:pt x="253653" y="168274"/>
                  </a:cubicBezTo>
                  <a:cubicBezTo>
                    <a:pt x="247938" y="179703"/>
                    <a:pt x="237460" y="191134"/>
                    <a:pt x="236507" y="202563"/>
                  </a:cubicBezTo>
                  <a:cubicBezTo>
                    <a:pt x="234603" y="251141"/>
                    <a:pt x="235555" y="299718"/>
                    <a:pt x="234603" y="349249"/>
                  </a:cubicBezTo>
                  <a:cubicBezTo>
                    <a:pt x="223173" y="355916"/>
                    <a:pt x="212695" y="364488"/>
                    <a:pt x="201265" y="369251"/>
                  </a:cubicBezTo>
                  <a:cubicBezTo>
                    <a:pt x="108873" y="409256"/>
                    <a:pt x="34578" y="524509"/>
                    <a:pt x="40293" y="620711"/>
                  </a:cubicBezTo>
                  <a:cubicBezTo>
                    <a:pt x="38388" y="693101"/>
                    <a:pt x="68868" y="747394"/>
                    <a:pt x="129828" y="786446"/>
                  </a:cubicBezTo>
                  <a:cubicBezTo>
                    <a:pt x="164118" y="808353"/>
                    <a:pt x="200313" y="814069"/>
                    <a:pt x="239365" y="815021"/>
                  </a:cubicBezTo>
                  <a:cubicBezTo>
                    <a:pt x="234603" y="826451"/>
                    <a:pt x="229840" y="836928"/>
                    <a:pt x="226982" y="848359"/>
                  </a:cubicBezTo>
                  <a:cubicBezTo>
                    <a:pt x="219363" y="876934"/>
                    <a:pt x="212695" y="905509"/>
                    <a:pt x="205075" y="935036"/>
                  </a:cubicBezTo>
                  <a:cubicBezTo>
                    <a:pt x="209838" y="957896"/>
                    <a:pt x="211743" y="982661"/>
                    <a:pt x="221268" y="1003616"/>
                  </a:cubicBezTo>
                  <a:cubicBezTo>
                    <a:pt x="265083" y="1099819"/>
                    <a:pt x="377478" y="1111249"/>
                    <a:pt x="467013" y="1066481"/>
                  </a:cubicBezTo>
                  <a:cubicBezTo>
                    <a:pt x="471775" y="1064576"/>
                    <a:pt x="478443" y="1063624"/>
                    <a:pt x="482253" y="1059813"/>
                  </a:cubicBezTo>
                  <a:cubicBezTo>
                    <a:pt x="506065" y="1036953"/>
                    <a:pt x="527973" y="1043621"/>
                    <a:pt x="547023" y="1064576"/>
                  </a:cubicBezTo>
                  <a:cubicBezTo>
                    <a:pt x="587028" y="1108391"/>
                    <a:pt x="640368" y="1132203"/>
                    <a:pt x="693708" y="1154111"/>
                  </a:cubicBezTo>
                  <a:cubicBezTo>
                    <a:pt x="749905" y="1176971"/>
                    <a:pt x="805150" y="1168399"/>
                    <a:pt x="854680" y="1134109"/>
                  </a:cubicBezTo>
                  <a:cubicBezTo>
                    <a:pt x="906115" y="1102676"/>
                    <a:pt x="934690" y="1054099"/>
                    <a:pt x="954693" y="998853"/>
                  </a:cubicBezTo>
                  <a:cubicBezTo>
                    <a:pt x="960408" y="996949"/>
                    <a:pt x="965170" y="995044"/>
                    <a:pt x="970885" y="993138"/>
                  </a:cubicBezTo>
                  <a:cubicBezTo>
                    <a:pt x="977553" y="993138"/>
                    <a:pt x="985173" y="994091"/>
                    <a:pt x="991840" y="994091"/>
                  </a:cubicBezTo>
                  <a:cubicBezTo>
                    <a:pt x="994698" y="994091"/>
                    <a:pt x="996603" y="993138"/>
                    <a:pt x="999460" y="993138"/>
                  </a:cubicBezTo>
                  <a:cubicBezTo>
                    <a:pt x="1046133" y="993138"/>
                    <a:pt x="1088043" y="977899"/>
                    <a:pt x="1123285" y="948371"/>
                  </a:cubicBezTo>
                  <a:cubicBezTo>
                    <a:pt x="1152813" y="923606"/>
                    <a:pt x="1177578" y="895031"/>
                    <a:pt x="1176625" y="852169"/>
                  </a:cubicBezTo>
                  <a:cubicBezTo>
                    <a:pt x="1169958" y="824546"/>
                    <a:pt x="1162338" y="797876"/>
                    <a:pt x="1156623" y="770253"/>
                  </a:cubicBezTo>
                  <a:cubicBezTo>
                    <a:pt x="1154718" y="759776"/>
                    <a:pt x="1155670" y="748346"/>
                    <a:pt x="1155670" y="736916"/>
                  </a:cubicBezTo>
                  <a:cubicBezTo>
                    <a:pt x="1188055" y="712151"/>
                    <a:pt x="1209963" y="680719"/>
                    <a:pt x="1215678" y="639761"/>
                  </a:cubicBezTo>
                  <a:cubicBezTo>
                    <a:pt x="1217583" y="625474"/>
                    <a:pt x="1210916" y="610234"/>
                    <a:pt x="1209010" y="595946"/>
                  </a:cubicBezTo>
                  <a:cubicBezTo>
                    <a:pt x="1209010" y="568324"/>
                    <a:pt x="1199485" y="545463"/>
                    <a:pt x="1177578" y="529271"/>
                  </a:cubicBezTo>
                  <a:cubicBezTo>
                    <a:pt x="1159480" y="517841"/>
                    <a:pt x="1156623" y="504506"/>
                    <a:pt x="1169005" y="487361"/>
                  </a:cubicBezTo>
                  <a:lnTo>
                    <a:pt x="1169005" y="487361"/>
                  </a:ln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12"/>
            <p:cNvSpPr/>
            <p:nvPr/>
          </p:nvSpPr>
          <p:spPr>
            <a:xfrm>
              <a:off x="8563738" y="4964906"/>
              <a:ext cx="212808" cy="224537"/>
            </a:xfrm>
            <a:custGeom>
              <a:rect b="b" l="l" r="r" t="t"/>
              <a:pathLst>
                <a:path extrusionOk="0" h="224537" w="212808">
                  <a:moveTo>
                    <a:pt x="34479" y="111919"/>
                  </a:moveTo>
                  <a:cubicBezTo>
                    <a:pt x="24002" y="74771"/>
                    <a:pt x="15429" y="40481"/>
                    <a:pt x="47814" y="12859"/>
                  </a:cubicBezTo>
                  <a:cubicBezTo>
                    <a:pt x="67817" y="-4286"/>
                    <a:pt x="106869" y="-4286"/>
                    <a:pt x="135444" y="12859"/>
                  </a:cubicBezTo>
                  <a:cubicBezTo>
                    <a:pt x="174497" y="35719"/>
                    <a:pt x="164019" y="70961"/>
                    <a:pt x="156399" y="106204"/>
                  </a:cubicBezTo>
                  <a:cubicBezTo>
                    <a:pt x="164972" y="110966"/>
                    <a:pt x="174497" y="114776"/>
                    <a:pt x="182117" y="119539"/>
                  </a:cubicBezTo>
                  <a:cubicBezTo>
                    <a:pt x="201167" y="131921"/>
                    <a:pt x="217360" y="148114"/>
                    <a:pt x="211644" y="173831"/>
                  </a:cubicBezTo>
                  <a:cubicBezTo>
                    <a:pt x="204977" y="201454"/>
                    <a:pt x="184022" y="210979"/>
                    <a:pt x="157352" y="211931"/>
                  </a:cubicBezTo>
                  <a:cubicBezTo>
                    <a:pt x="152589" y="211931"/>
                    <a:pt x="147827" y="211931"/>
                    <a:pt x="143064" y="210979"/>
                  </a:cubicBezTo>
                  <a:cubicBezTo>
                    <a:pt x="121157" y="204311"/>
                    <a:pt x="102107" y="200501"/>
                    <a:pt x="81152" y="218599"/>
                  </a:cubicBezTo>
                  <a:cubicBezTo>
                    <a:pt x="62102" y="233839"/>
                    <a:pt x="23049" y="217646"/>
                    <a:pt x="8762" y="193834"/>
                  </a:cubicBezTo>
                  <a:cubicBezTo>
                    <a:pt x="-6478" y="169069"/>
                    <a:pt x="-1715" y="141446"/>
                    <a:pt x="22097" y="121444"/>
                  </a:cubicBezTo>
                  <a:cubicBezTo>
                    <a:pt x="24002" y="118586"/>
                    <a:pt x="28764" y="115729"/>
                    <a:pt x="34479" y="111919"/>
                  </a:cubicBezTo>
                  <a:close/>
                  <a:moveTo>
                    <a:pt x="45910" y="146209"/>
                  </a:moveTo>
                  <a:cubicBezTo>
                    <a:pt x="21144" y="166211"/>
                    <a:pt x="35432" y="184309"/>
                    <a:pt x="49719" y="208121"/>
                  </a:cubicBezTo>
                  <a:cubicBezTo>
                    <a:pt x="60197" y="194786"/>
                    <a:pt x="67817" y="184309"/>
                    <a:pt x="75437" y="174784"/>
                  </a:cubicBezTo>
                  <a:cubicBezTo>
                    <a:pt x="86867" y="175736"/>
                    <a:pt x="98297" y="175736"/>
                    <a:pt x="108774" y="176689"/>
                  </a:cubicBezTo>
                  <a:cubicBezTo>
                    <a:pt x="116394" y="181451"/>
                    <a:pt x="124014" y="190976"/>
                    <a:pt x="129729" y="190024"/>
                  </a:cubicBezTo>
                  <a:cubicBezTo>
                    <a:pt x="144017" y="188119"/>
                    <a:pt x="160210" y="184309"/>
                    <a:pt x="169735" y="174784"/>
                  </a:cubicBezTo>
                  <a:cubicBezTo>
                    <a:pt x="174497" y="170021"/>
                    <a:pt x="168782" y="152876"/>
                    <a:pt x="167829" y="140494"/>
                  </a:cubicBezTo>
                  <a:cubicBezTo>
                    <a:pt x="149732" y="130969"/>
                    <a:pt x="132587" y="121444"/>
                    <a:pt x="115442" y="112871"/>
                  </a:cubicBezTo>
                  <a:cubicBezTo>
                    <a:pt x="120204" y="93821"/>
                    <a:pt x="125919" y="77629"/>
                    <a:pt x="127824" y="61436"/>
                  </a:cubicBezTo>
                  <a:cubicBezTo>
                    <a:pt x="129729" y="43339"/>
                    <a:pt x="125919" y="21431"/>
                    <a:pt x="104964" y="21431"/>
                  </a:cubicBezTo>
                  <a:cubicBezTo>
                    <a:pt x="91629" y="21431"/>
                    <a:pt x="75437" y="35719"/>
                    <a:pt x="64960" y="48101"/>
                  </a:cubicBezTo>
                  <a:cubicBezTo>
                    <a:pt x="59244" y="54769"/>
                    <a:pt x="60197" y="70009"/>
                    <a:pt x="62102" y="81439"/>
                  </a:cubicBezTo>
                  <a:cubicBezTo>
                    <a:pt x="64960" y="98584"/>
                    <a:pt x="71627" y="114776"/>
                    <a:pt x="76389" y="130969"/>
                  </a:cubicBezTo>
                  <a:cubicBezTo>
                    <a:pt x="65912" y="135731"/>
                    <a:pt x="56387" y="141446"/>
                    <a:pt x="45910" y="146209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12"/>
            <p:cNvSpPr/>
            <p:nvPr/>
          </p:nvSpPr>
          <p:spPr>
            <a:xfrm>
              <a:off x="8507705" y="5247207"/>
              <a:ext cx="124821" cy="108723"/>
            </a:xfrm>
            <a:custGeom>
              <a:rect b="b" l="l" r="r" t="t"/>
              <a:pathLst>
                <a:path extrusionOk="0" h="108723" w="124821">
                  <a:moveTo>
                    <a:pt x="61937" y="108700"/>
                  </a:moveTo>
                  <a:cubicBezTo>
                    <a:pt x="25742" y="107748"/>
                    <a:pt x="-928" y="84887"/>
                    <a:pt x="25" y="54408"/>
                  </a:cubicBezTo>
                  <a:cubicBezTo>
                    <a:pt x="25" y="20118"/>
                    <a:pt x="25742" y="-1790"/>
                    <a:pt x="62890" y="115"/>
                  </a:cubicBezTo>
                  <a:cubicBezTo>
                    <a:pt x="92417" y="2020"/>
                    <a:pt x="125755" y="28690"/>
                    <a:pt x="124802" y="50598"/>
                  </a:cubicBezTo>
                  <a:cubicBezTo>
                    <a:pt x="123850" y="81078"/>
                    <a:pt x="93370" y="109653"/>
                    <a:pt x="61937" y="108700"/>
                  </a:cubicBezTo>
                  <a:close/>
                  <a:moveTo>
                    <a:pt x="48602" y="90603"/>
                  </a:moveTo>
                  <a:cubicBezTo>
                    <a:pt x="73367" y="84887"/>
                    <a:pt x="85750" y="67743"/>
                    <a:pt x="88607" y="43930"/>
                  </a:cubicBezTo>
                  <a:cubicBezTo>
                    <a:pt x="89559" y="37262"/>
                    <a:pt x="80034" y="23928"/>
                    <a:pt x="74320" y="22975"/>
                  </a:cubicBezTo>
                  <a:cubicBezTo>
                    <a:pt x="64795" y="22023"/>
                    <a:pt x="51459" y="25833"/>
                    <a:pt x="44792" y="33453"/>
                  </a:cubicBezTo>
                  <a:cubicBezTo>
                    <a:pt x="27647" y="51550"/>
                    <a:pt x="31457" y="71553"/>
                    <a:pt x="48602" y="90603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12"/>
            <p:cNvSpPr/>
            <p:nvPr/>
          </p:nvSpPr>
          <p:spPr>
            <a:xfrm>
              <a:off x="8552278" y="3952801"/>
              <a:ext cx="1170841" cy="1076398"/>
            </a:xfrm>
            <a:custGeom>
              <a:rect b="b" l="l" r="r" t="t"/>
              <a:pathLst>
                <a:path extrusionOk="0" h="1076398" w="1170841">
                  <a:moveTo>
                    <a:pt x="1128932" y="463941"/>
                  </a:moveTo>
                  <a:cubicBezTo>
                    <a:pt x="1117502" y="481086"/>
                    <a:pt x="1119407" y="494421"/>
                    <a:pt x="1137504" y="506804"/>
                  </a:cubicBezTo>
                  <a:cubicBezTo>
                    <a:pt x="1160364" y="522044"/>
                    <a:pt x="1169889" y="545856"/>
                    <a:pt x="1168937" y="573479"/>
                  </a:cubicBezTo>
                  <a:cubicBezTo>
                    <a:pt x="1161317" y="583004"/>
                    <a:pt x="1150839" y="590624"/>
                    <a:pt x="1145124" y="601101"/>
                  </a:cubicBezTo>
                  <a:cubicBezTo>
                    <a:pt x="1123217" y="640154"/>
                    <a:pt x="1083212" y="655394"/>
                    <a:pt x="1049874" y="679206"/>
                  </a:cubicBezTo>
                  <a:cubicBezTo>
                    <a:pt x="1042254" y="684921"/>
                    <a:pt x="1036539" y="694446"/>
                    <a:pt x="1029872" y="702066"/>
                  </a:cubicBezTo>
                  <a:cubicBezTo>
                    <a:pt x="1038445" y="707781"/>
                    <a:pt x="1047017" y="718259"/>
                    <a:pt x="1056542" y="718259"/>
                  </a:cubicBezTo>
                  <a:cubicBezTo>
                    <a:pt x="1076545" y="719211"/>
                    <a:pt x="1096547" y="715401"/>
                    <a:pt x="1115597" y="713496"/>
                  </a:cubicBezTo>
                  <a:cubicBezTo>
                    <a:pt x="1115597" y="724926"/>
                    <a:pt x="1113692" y="736356"/>
                    <a:pt x="1116549" y="746834"/>
                  </a:cubicBezTo>
                  <a:cubicBezTo>
                    <a:pt x="1122264" y="774456"/>
                    <a:pt x="1129884" y="801126"/>
                    <a:pt x="1136552" y="828749"/>
                  </a:cubicBezTo>
                  <a:cubicBezTo>
                    <a:pt x="1133695" y="827796"/>
                    <a:pt x="1130837" y="827796"/>
                    <a:pt x="1127979" y="826844"/>
                  </a:cubicBezTo>
                  <a:cubicBezTo>
                    <a:pt x="1098452" y="806841"/>
                    <a:pt x="1098452" y="806841"/>
                    <a:pt x="1083212" y="840179"/>
                  </a:cubicBezTo>
                  <a:cubicBezTo>
                    <a:pt x="1067020" y="875421"/>
                    <a:pt x="1040349" y="900186"/>
                    <a:pt x="1003202" y="909711"/>
                  </a:cubicBezTo>
                  <a:cubicBezTo>
                    <a:pt x="973674" y="916379"/>
                    <a:pt x="943195" y="918284"/>
                    <a:pt x="912714" y="923046"/>
                  </a:cubicBezTo>
                  <a:cubicBezTo>
                    <a:pt x="905095" y="923999"/>
                    <a:pt x="898427" y="929714"/>
                    <a:pt x="891759" y="933524"/>
                  </a:cubicBezTo>
                  <a:cubicBezTo>
                    <a:pt x="897474" y="941144"/>
                    <a:pt x="903189" y="949716"/>
                    <a:pt x="909857" y="956384"/>
                  </a:cubicBezTo>
                  <a:cubicBezTo>
                    <a:pt x="915572" y="962099"/>
                    <a:pt x="923192" y="965909"/>
                    <a:pt x="930812" y="970671"/>
                  </a:cubicBezTo>
                  <a:cubicBezTo>
                    <a:pt x="925097" y="972576"/>
                    <a:pt x="920334" y="974481"/>
                    <a:pt x="914620" y="976386"/>
                  </a:cubicBezTo>
                  <a:cubicBezTo>
                    <a:pt x="892712" y="971624"/>
                    <a:pt x="878424" y="980196"/>
                    <a:pt x="869852" y="1002104"/>
                  </a:cubicBezTo>
                  <a:cubicBezTo>
                    <a:pt x="852707" y="1043061"/>
                    <a:pt x="819370" y="1064969"/>
                    <a:pt x="776507" y="1068779"/>
                  </a:cubicBezTo>
                  <a:cubicBezTo>
                    <a:pt x="728882" y="1072589"/>
                    <a:pt x="681257" y="1073541"/>
                    <a:pt x="634584" y="1076399"/>
                  </a:cubicBezTo>
                  <a:cubicBezTo>
                    <a:pt x="630774" y="1076399"/>
                    <a:pt x="627917" y="1075446"/>
                    <a:pt x="624107" y="1075446"/>
                  </a:cubicBezTo>
                  <a:cubicBezTo>
                    <a:pt x="618392" y="1073541"/>
                    <a:pt x="612677" y="1070684"/>
                    <a:pt x="606962" y="1068779"/>
                  </a:cubicBezTo>
                  <a:cubicBezTo>
                    <a:pt x="603152" y="1066874"/>
                    <a:pt x="599342" y="1064969"/>
                    <a:pt x="595532" y="1063064"/>
                  </a:cubicBezTo>
                  <a:cubicBezTo>
                    <a:pt x="564099" y="1040204"/>
                    <a:pt x="533620" y="1016391"/>
                    <a:pt x="502187" y="994484"/>
                  </a:cubicBezTo>
                  <a:cubicBezTo>
                    <a:pt x="495520" y="989721"/>
                    <a:pt x="483137" y="994484"/>
                    <a:pt x="473612" y="994484"/>
                  </a:cubicBezTo>
                  <a:cubicBezTo>
                    <a:pt x="471707" y="994484"/>
                    <a:pt x="469802" y="994484"/>
                    <a:pt x="467897" y="994484"/>
                  </a:cubicBezTo>
                  <a:cubicBezTo>
                    <a:pt x="473612" y="988769"/>
                    <a:pt x="480279" y="984959"/>
                    <a:pt x="483137" y="978291"/>
                  </a:cubicBezTo>
                  <a:cubicBezTo>
                    <a:pt x="485995" y="972576"/>
                    <a:pt x="487899" y="962099"/>
                    <a:pt x="485042" y="958289"/>
                  </a:cubicBezTo>
                  <a:cubicBezTo>
                    <a:pt x="480279" y="951621"/>
                    <a:pt x="467897" y="944001"/>
                    <a:pt x="462182" y="945906"/>
                  </a:cubicBezTo>
                  <a:cubicBezTo>
                    <a:pt x="419320" y="961146"/>
                    <a:pt x="376457" y="978291"/>
                    <a:pt x="334547" y="995436"/>
                  </a:cubicBezTo>
                  <a:cubicBezTo>
                    <a:pt x="311687" y="994484"/>
                    <a:pt x="288827" y="993531"/>
                    <a:pt x="265967" y="993531"/>
                  </a:cubicBezTo>
                  <a:cubicBezTo>
                    <a:pt x="257395" y="986864"/>
                    <a:pt x="250727" y="975434"/>
                    <a:pt x="241202" y="972576"/>
                  </a:cubicBezTo>
                  <a:cubicBezTo>
                    <a:pt x="213579" y="964956"/>
                    <a:pt x="194529" y="948764"/>
                    <a:pt x="180242" y="924951"/>
                  </a:cubicBezTo>
                  <a:cubicBezTo>
                    <a:pt x="177384" y="920189"/>
                    <a:pt x="170717" y="917331"/>
                    <a:pt x="165002" y="913521"/>
                  </a:cubicBezTo>
                  <a:cubicBezTo>
                    <a:pt x="172622" y="884946"/>
                    <a:pt x="179289" y="855419"/>
                    <a:pt x="186909" y="826844"/>
                  </a:cubicBezTo>
                  <a:cubicBezTo>
                    <a:pt x="189767" y="815414"/>
                    <a:pt x="195482" y="804936"/>
                    <a:pt x="199292" y="793506"/>
                  </a:cubicBezTo>
                  <a:cubicBezTo>
                    <a:pt x="205007" y="786839"/>
                    <a:pt x="210722" y="779219"/>
                    <a:pt x="217389" y="773504"/>
                  </a:cubicBezTo>
                  <a:cubicBezTo>
                    <a:pt x="233582" y="761121"/>
                    <a:pt x="231677" y="743024"/>
                    <a:pt x="220247" y="733499"/>
                  </a:cubicBezTo>
                  <a:cubicBezTo>
                    <a:pt x="207864" y="722069"/>
                    <a:pt x="189767" y="714449"/>
                    <a:pt x="172622" y="711591"/>
                  </a:cubicBezTo>
                  <a:cubicBezTo>
                    <a:pt x="127854" y="703971"/>
                    <a:pt x="83087" y="697304"/>
                    <a:pt x="52607" y="659204"/>
                  </a:cubicBezTo>
                  <a:cubicBezTo>
                    <a:pt x="36414" y="639201"/>
                    <a:pt x="17364" y="620151"/>
                    <a:pt x="220" y="600149"/>
                  </a:cubicBezTo>
                  <a:cubicBezTo>
                    <a:pt x="-4543" y="502994"/>
                    <a:pt x="68799" y="388694"/>
                    <a:pt x="161192" y="348689"/>
                  </a:cubicBezTo>
                  <a:cubicBezTo>
                    <a:pt x="172622" y="343926"/>
                    <a:pt x="183099" y="335354"/>
                    <a:pt x="194529" y="328686"/>
                  </a:cubicBezTo>
                  <a:cubicBezTo>
                    <a:pt x="198339" y="328686"/>
                    <a:pt x="202149" y="329639"/>
                    <a:pt x="205959" y="329639"/>
                  </a:cubicBezTo>
                  <a:cubicBezTo>
                    <a:pt x="217389" y="328686"/>
                    <a:pt x="228820" y="327734"/>
                    <a:pt x="240249" y="326781"/>
                  </a:cubicBezTo>
                  <a:cubicBezTo>
                    <a:pt x="238345" y="316304"/>
                    <a:pt x="239297" y="304874"/>
                    <a:pt x="235487" y="295349"/>
                  </a:cubicBezTo>
                  <a:cubicBezTo>
                    <a:pt x="221199" y="261059"/>
                    <a:pt x="211674" y="227721"/>
                    <a:pt x="222152" y="189621"/>
                  </a:cubicBezTo>
                  <a:cubicBezTo>
                    <a:pt x="225009" y="177239"/>
                    <a:pt x="217389" y="161999"/>
                    <a:pt x="213579" y="148664"/>
                  </a:cubicBezTo>
                  <a:cubicBezTo>
                    <a:pt x="231677" y="108659"/>
                    <a:pt x="266920" y="87704"/>
                    <a:pt x="305972" y="76274"/>
                  </a:cubicBezTo>
                  <a:cubicBezTo>
                    <a:pt x="360264" y="60081"/>
                    <a:pt x="415509" y="59129"/>
                    <a:pt x="469802" y="82941"/>
                  </a:cubicBezTo>
                  <a:cubicBezTo>
                    <a:pt x="507902" y="100086"/>
                    <a:pt x="518379" y="97229"/>
                    <a:pt x="548859" y="65796"/>
                  </a:cubicBezTo>
                  <a:cubicBezTo>
                    <a:pt x="586959" y="27696"/>
                    <a:pt x="630774" y="1979"/>
                    <a:pt x="686020" y="74"/>
                  </a:cubicBezTo>
                  <a:cubicBezTo>
                    <a:pt x="752695" y="-1831"/>
                    <a:pt x="799367" y="33411"/>
                    <a:pt x="834609" y="84846"/>
                  </a:cubicBezTo>
                  <a:cubicBezTo>
                    <a:pt x="850802" y="108659"/>
                    <a:pt x="869852" y="117231"/>
                    <a:pt x="895570" y="105801"/>
                  </a:cubicBezTo>
                  <a:cubicBezTo>
                    <a:pt x="994629" y="61986"/>
                    <a:pt x="1069877" y="147711"/>
                    <a:pt x="1069877" y="221054"/>
                  </a:cubicBezTo>
                  <a:cubicBezTo>
                    <a:pt x="1069877" y="249629"/>
                    <a:pt x="1082259" y="257249"/>
                    <a:pt x="1104167" y="264869"/>
                  </a:cubicBezTo>
                  <a:cubicBezTo>
                    <a:pt x="1143220" y="277251"/>
                    <a:pt x="1167032" y="303921"/>
                    <a:pt x="1170842" y="346784"/>
                  </a:cubicBezTo>
                  <a:cubicBezTo>
                    <a:pt x="1156554" y="351546"/>
                    <a:pt x="1133695" y="352499"/>
                    <a:pt x="1129884" y="362976"/>
                  </a:cubicBezTo>
                  <a:cubicBezTo>
                    <a:pt x="1115597" y="393456"/>
                    <a:pt x="1094642" y="416316"/>
                    <a:pt x="1067020" y="434414"/>
                  </a:cubicBezTo>
                  <a:cubicBezTo>
                    <a:pt x="1066067" y="435366"/>
                    <a:pt x="1065114" y="435366"/>
                    <a:pt x="1065114" y="436319"/>
                  </a:cubicBezTo>
                  <a:cubicBezTo>
                    <a:pt x="1064162" y="446796"/>
                    <a:pt x="1060352" y="460131"/>
                    <a:pt x="1065114" y="466799"/>
                  </a:cubicBezTo>
                  <a:cubicBezTo>
                    <a:pt x="1069877" y="473466"/>
                    <a:pt x="1084164" y="476324"/>
                    <a:pt x="1093689" y="476324"/>
                  </a:cubicBezTo>
                  <a:cubicBezTo>
                    <a:pt x="1105120" y="472514"/>
                    <a:pt x="1117502" y="466799"/>
                    <a:pt x="1128932" y="463941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12"/>
            <p:cNvSpPr/>
            <p:nvPr/>
          </p:nvSpPr>
          <p:spPr>
            <a:xfrm>
              <a:off x="8779192" y="4921567"/>
              <a:ext cx="587692" cy="173730"/>
            </a:xfrm>
            <a:custGeom>
              <a:rect b="b" l="l" r="r" t="t"/>
              <a:pathLst>
                <a:path extrusionOk="0" h="173730" w="587692">
                  <a:moveTo>
                    <a:pt x="368618" y="92392"/>
                  </a:moveTo>
                  <a:cubicBezTo>
                    <a:pt x="372427" y="94297"/>
                    <a:pt x="376238" y="96202"/>
                    <a:pt x="380047" y="98107"/>
                  </a:cubicBezTo>
                  <a:cubicBezTo>
                    <a:pt x="385763" y="100013"/>
                    <a:pt x="391477" y="102870"/>
                    <a:pt x="397193" y="104775"/>
                  </a:cubicBezTo>
                  <a:cubicBezTo>
                    <a:pt x="401002" y="104775"/>
                    <a:pt x="403860" y="105727"/>
                    <a:pt x="407670" y="105727"/>
                  </a:cubicBezTo>
                  <a:cubicBezTo>
                    <a:pt x="437197" y="128588"/>
                    <a:pt x="471488" y="138113"/>
                    <a:pt x="506730" y="137160"/>
                  </a:cubicBezTo>
                  <a:cubicBezTo>
                    <a:pt x="530543" y="137160"/>
                    <a:pt x="555307" y="131445"/>
                    <a:pt x="579120" y="129540"/>
                  </a:cubicBezTo>
                  <a:cubicBezTo>
                    <a:pt x="581977" y="129540"/>
                    <a:pt x="584835" y="137160"/>
                    <a:pt x="587693" y="140970"/>
                  </a:cubicBezTo>
                  <a:cubicBezTo>
                    <a:pt x="537210" y="175260"/>
                    <a:pt x="482918" y="183832"/>
                    <a:pt x="426720" y="160972"/>
                  </a:cubicBezTo>
                  <a:cubicBezTo>
                    <a:pt x="373380" y="139065"/>
                    <a:pt x="320993" y="115252"/>
                    <a:pt x="280035" y="71438"/>
                  </a:cubicBezTo>
                  <a:cubicBezTo>
                    <a:pt x="260985" y="50482"/>
                    <a:pt x="239077" y="43815"/>
                    <a:pt x="215265" y="66675"/>
                  </a:cubicBezTo>
                  <a:cubicBezTo>
                    <a:pt x="211455" y="70485"/>
                    <a:pt x="204788" y="71438"/>
                    <a:pt x="200025" y="73342"/>
                  </a:cubicBezTo>
                  <a:cubicBezTo>
                    <a:pt x="201930" y="64770"/>
                    <a:pt x="204788" y="57150"/>
                    <a:pt x="208597" y="43815"/>
                  </a:cubicBezTo>
                  <a:cubicBezTo>
                    <a:pt x="192405" y="52388"/>
                    <a:pt x="180975" y="59055"/>
                    <a:pt x="169545" y="64770"/>
                  </a:cubicBezTo>
                  <a:cubicBezTo>
                    <a:pt x="144780" y="77152"/>
                    <a:pt x="120015" y="94297"/>
                    <a:pt x="92393" y="80963"/>
                  </a:cubicBezTo>
                  <a:cubicBezTo>
                    <a:pt x="60007" y="64770"/>
                    <a:pt x="30480" y="41910"/>
                    <a:pt x="0" y="22860"/>
                  </a:cubicBezTo>
                  <a:cubicBezTo>
                    <a:pt x="952" y="20955"/>
                    <a:pt x="1905" y="19050"/>
                    <a:pt x="2857" y="18097"/>
                  </a:cubicBezTo>
                  <a:cubicBezTo>
                    <a:pt x="15240" y="20002"/>
                    <a:pt x="26670" y="20955"/>
                    <a:pt x="39052" y="22860"/>
                  </a:cubicBezTo>
                  <a:cubicBezTo>
                    <a:pt x="61913" y="23813"/>
                    <a:pt x="84772" y="24765"/>
                    <a:pt x="107632" y="24765"/>
                  </a:cubicBezTo>
                  <a:cubicBezTo>
                    <a:pt x="120968" y="26670"/>
                    <a:pt x="135255" y="32385"/>
                    <a:pt x="147638" y="28575"/>
                  </a:cubicBezTo>
                  <a:cubicBezTo>
                    <a:pt x="168593" y="21907"/>
                    <a:pt x="186690" y="9525"/>
                    <a:pt x="206693" y="0"/>
                  </a:cubicBezTo>
                  <a:lnTo>
                    <a:pt x="206693" y="0"/>
                  </a:lnTo>
                  <a:cubicBezTo>
                    <a:pt x="203835" y="6667"/>
                    <a:pt x="200977" y="13335"/>
                    <a:pt x="197168" y="20955"/>
                  </a:cubicBezTo>
                  <a:cubicBezTo>
                    <a:pt x="212407" y="21907"/>
                    <a:pt x="226695" y="22860"/>
                    <a:pt x="240982" y="23813"/>
                  </a:cubicBezTo>
                  <a:cubicBezTo>
                    <a:pt x="242888" y="23813"/>
                    <a:pt x="244793" y="23813"/>
                    <a:pt x="246697" y="23813"/>
                  </a:cubicBezTo>
                  <a:cubicBezTo>
                    <a:pt x="260032" y="33338"/>
                    <a:pt x="272415" y="43815"/>
                    <a:pt x="285750" y="52388"/>
                  </a:cubicBezTo>
                  <a:cubicBezTo>
                    <a:pt x="311468" y="70485"/>
                    <a:pt x="334327" y="92392"/>
                    <a:pt x="368618" y="92392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12"/>
            <p:cNvSpPr/>
            <p:nvPr/>
          </p:nvSpPr>
          <p:spPr>
            <a:xfrm>
              <a:off x="8553365" y="4551044"/>
              <a:ext cx="228684" cy="193357"/>
            </a:xfrm>
            <a:custGeom>
              <a:rect b="b" l="l" r="r" t="t"/>
              <a:pathLst>
                <a:path extrusionOk="0" h="193357" w="228684">
                  <a:moveTo>
                    <a:pt x="84" y="0"/>
                  </a:moveTo>
                  <a:cubicBezTo>
                    <a:pt x="17229" y="20003"/>
                    <a:pt x="36279" y="38100"/>
                    <a:pt x="52472" y="59055"/>
                  </a:cubicBezTo>
                  <a:cubicBezTo>
                    <a:pt x="83904" y="98108"/>
                    <a:pt x="127719" y="103823"/>
                    <a:pt x="172486" y="111443"/>
                  </a:cubicBezTo>
                  <a:cubicBezTo>
                    <a:pt x="189632" y="114300"/>
                    <a:pt x="207729" y="121920"/>
                    <a:pt x="220111" y="133350"/>
                  </a:cubicBezTo>
                  <a:cubicBezTo>
                    <a:pt x="230589" y="142875"/>
                    <a:pt x="233447" y="160973"/>
                    <a:pt x="217254" y="173355"/>
                  </a:cubicBezTo>
                  <a:cubicBezTo>
                    <a:pt x="210586" y="179070"/>
                    <a:pt x="204872" y="186690"/>
                    <a:pt x="199157" y="193358"/>
                  </a:cubicBezTo>
                  <a:cubicBezTo>
                    <a:pt x="160104" y="192405"/>
                    <a:pt x="123909" y="186690"/>
                    <a:pt x="89619" y="164783"/>
                  </a:cubicBezTo>
                  <a:cubicBezTo>
                    <a:pt x="28659" y="126683"/>
                    <a:pt x="-1821" y="72390"/>
                    <a:pt x="84" y="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12"/>
            <p:cNvSpPr/>
            <p:nvPr/>
          </p:nvSpPr>
          <p:spPr>
            <a:xfrm>
              <a:off x="9444989" y="4765994"/>
              <a:ext cx="244820" cy="157901"/>
            </a:xfrm>
            <a:custGeom>
              <a:rect b="b" l="l" r="r" t="t"/>
              <a:pathLst>
                <a:path extrusionOk="0" h="157901" w="244820">
                  <a:moveTo>
                    <a:pt x="39053" y="157478"/>
                  </a:moveTo>
                  <a:cubicBezTo>
                    <a:pt x="32385" y="152716"/>
                    <a:pt x="23813" y="148906"/>
                    <a:pt x="18098" y="143191"/>
                  </a:cubicBezTo>
                  <a:cubicBezTo>
                    <a:pt x="11430" y="136523"/>
                    <a:pt x="5715" y="127951"/>
                    <a:pt x="0" y="120331"/>
                  </a:cubicBezTo>
                  <a:cubicBezTo>
                    <a:pt x="6668" y="116521"/>
                    <a:pt x="13335" y="110806"/>
                    <a:pt x="20955" y="109853"/>
                  </a:cubicBezTo>
                  <a:cubicBezTo>
                    <a:pt x="50483" y="105091"/>
                    <a:pt x="81915" y="104138"/>
                    <a:pt x="111443" y="96518"/>
                  </a:cubicBezTo>
                  <a:cubicBezTo>
                    <a:pt x="148590" y="87946"/>
                    <a:pt x="175260" y="63181"/>
                    <a:pt x="191453" y="26986"/>
                  </a:cubicBezTo>
                  <a:cubicBezTo>
                    <a:pt x="206693" y="-6352"/>
                    <a:pt x="206693" y="-6352"/>
                    <a:pt x="236220" y="13651"/>
                  </a:cubicBezTo>
                  <a:cubicBezTo>
                    <a:pt x="238125" y="15556"/>
                    <a:pt x="241935" y="15556"/>
                    <a:pt x="244793" y="15556"/>
                  </a:cubicBezTo>
                  <a:cubicBezTo>
                    <a:pt x="245745" y="58418"/>
                    <a:pt x="221933" y="86993"/>
                    <a:pt x="191453" y="111758"/>
                  </a:cubicBezTo>
                  <a:cubicBezTo>
                    <a:pt x="156210" y="141286"/>
                    <a:pt x="114300" y="156526"/>
                    <a:pt x="67628" y="156526"/>
                  </a:cubicBezTo>
                  <a:cubicBezTo>
                    <a:pt x="66675" y="153668"/>
                    <a:pt x="65723" y="149858"/>
                    <a:pt x="63818" y="143191"/>
                  </a:cubicBezTo>
                  <a:cubicBezTo>
                    <a:pt x="61913" y="150811"/>
                    <a:pt x="60960" y="153668"/>
                    <a:pt x="60008" y="157478"/>
                  </a:cubicBezTo>
                  <a:cubicBezTo>
                    <a:pt x="53340" y="158431"/>
                    <a:pt x="46673" y="157478"/>
                    <a:pt x="39053" y="15747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12"/>
            <p:cNvSpPr/>
            <p:nvPr/>
          </p:nvSpPr>
          <p:spPr>
            <a:xfrm>
              <a:off x="9187814" y="4927355"/>
              <a:ext cx="280035" cy="136134"/>
            </a:xfrm>
            <a:custGeom>
              <a:rect b="b" l="l" r="r" t="t"/>
              <a:pathLst>
                <a:path extrusionOk="0" h="136134" w="280035">
                  <a:moveTo>
                    <a:pt x="180023" y="136134"/>
                  </a:moveTo>
                  <a:cubicBezTo>
                    <a:pt x="177165" y="132324"/>
                    <a:pt x="174308" y="124704"/>
                    <a:pt x="171450" y="124704"/>
                  </a:cubicBezTo>
                  <a:cubicBezTo>
                    <a:pt x="146685" y="126609"/>
                    <a:pt x="122873" y="131372"/>
                    <a:pt x="99060" y="132324"/>
                  </a:cubicBezTo>
                  <a:cubicBezTo>
                    <a:pt x="62865" y="132324"/>
                    <a:pt x="28575" y="123752"/>
                    <a:pt x="0" y="100892"/>
                  </a:cubicBezTo>
                  <a:cubicBezTo>
                    <a:pt x="47625" y="98034"/>
                    <a:pt x="95250" y="97082"/>
                    <a:pt x="141923" y="93272"/>
                  </a:cubicBezTo>
                  <a:cubicBezTo>
                    <a:pt x="184785" y="89462"/>
                    <a:pt x="218123" y="67554"/>
                    <a:pt x="235268" y="26597"/>
                  </a:cubicBezTo>
                  <a:cubicBezTo>
                    <a:pt x="244793" y="5642"/>
                    <a:pt x="258128" y="-2931"/>
                    <a:pt x="280035" y="879"/>
                  </a:cubicBezTo>
                  <a:cubicBezTo>
                    <a:pt x="260033" y="56124"/>
                    <a:pt x="231458" y="104702"/>
                    <a:pt x="180023" y="136134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12"/>
            <p:cNvSpPr/>
            <p:nvPr/>
          </p:nvSpPr>
          <p:spPr>
            <a:xfrm>
              <a:off x="9583102" y="4527232"/>
              <a:ext cx="146429" cy="144930"/>
            </a:xfrm>
            <a:custGeom>
              <a:rect b="b" l="l" r="r" t="t"/>
              <a:pathLst>
                <a:path extrusionOk="0" h="144930" w="146429">
                  <a:moveTo>
                    <a:pt x="85725" y="140018"/>
                  </a:moveTo>
                  <a:cubicBezTo>
                    <a:pt x="65723" y="141923"/>
                    <a:pt x="45720" y="145733"/>
                    <a:pt x="26670" y="144780"/>
                  </a:cubicBezTo>
                  <a:cubicBezTo>
                    <a:pt x="17145" y="143828"/>
                    <a:pt x="8573" y="134303"/>
                    <a:pt x="0" y="128588"/>
                  </a:cubicBezTo>
                  <a:cubicBezTo>
                    <a:pt x="6668" y="120968"/>
                    <a:pt x="11430" y="111443"/>
                    <a:pt x="20003" y="105728"/>
                  </a:cubicBezTo>
                  <a:cubicBezTo>
                    <a:pt x="53340" y="81915"/>
                    <a:pt x="93345" y="66675"/>
                    <a:pt x="115253" y="27623"/>
                  </a:cubicBezTo>
                  <a:cubicBezTo>
                    <a:pt x="120968" y="17145"/>
                    <a:pt x="130493" y="8573"/>
                    <a:pt x="139065" y="0"/>
                  </a:cubicBezTo>
                  <a:cubicBezTo>
                    <a:pt x="141923" y="14288"/>
                    <a:pt x="148590" y="30480"/>
                    <a:pt x="145733" y="43815"/>
                  </a:cubicBezTo>
                  <a:cubicBezTo>
                    <a:pt x="140018" y="82868"/>
                    <a:pt x="119063" y="115253"/>
                    <a:pt x="85725" y="14001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12"/>
            <p:cNvSpPr/>
            <p:nvPr/>
          </p:nvSpPr>
          <p:spPr>
            <a:xfrm>
              <a:off x="8717280" y="4862512"/>
              <a:ext cx="270509" cy="156615"/>
            </a:xfrm>
            <a:custGeom>
              <a:rect b="b" l="l" r="r" t="t"/>
              <a:pathLst>
                <a:path extrusionOk="0" h="156615" w="270509">
                  <a:moveTo>
                    <a:pt x="100965" y="80963"/>
                  </a:moveTo>
                  <a:cubicBezTo>
                    <a:pt x="88582" y="79057"/>
                    <a:pt x="77152" y="78105"/>
                    <a:pt x="64770" y="76200"/>
                  </a:cubicBezTo>
                  <a:cubicBezTo>
                    <a:pt x="63818" y="78105"/>
                    <a:pt x="62865" y="80010"/>
                    <a:pt x="61913" y="80963"/>
                  </a:cubicBezTo>
                  <a:cubicBezTo>
                    <a:pt x="92393" y="100965"/>
                    <a:pt x="121920" y="122872"/>
                    <a:pt x="154305" y="139065"/>
                  </a:cubicBezTo>
                  <a:cubicBezTo>
                    <a:pt x="180975" y="152400"/>
                    <a:pt x="206693" y="135255"/>
                    <a:pt x="231457" y="122872"/>
                  </a:cubicBezTo>
                  <a:cubicBezTo>
                    <a:pt x="242888" y="117157"/>
                    <a:pt x="254318" y="110490"/>
                    <a:pt x="270510" y="101918"/>
                  </a:cubicBezTo>
                  <a:cubicBezTo>
                    <a:pt x="266700" y="115253"/>
                    <a:pt x="264795" y="122872"/>
                    <a:pt x="261938" y="131445"/>
                  </a:cubicBezTo>
                  <a:cubicBezTo>
                    <a:pt x="172402" y="176213"/>
                    <a:pt x="60007" y="164782"/>
                    <a:pt x="16193" y="68580"/>
                  </a:cubicBezTo>
                  <a:cubicBezTo>
                    <a:pt x="6668" y="47625"/>
                    <a:pt x="5715" y="22860"/>
                    <a:pt x="0" y="0"/>
                  </a:cubicBezTo>
                  <a:cubicBezTo>
                    <a:pt x="4763" y="3810"/>
                    <a:pt x="12382" y="5715"/>
                    <a:pt x="15240" y="11430"/>
                  </a:cubicBezTo>
                  <a:cubicBezTo>
                    <a:pt x="29527" y="35243"/>
                    <a:pt x="48577" y="51435"/>
                    <a:pt x="76200" y="59055"/>
                  </a:cubicBezTo>
                  <a:cubicBezTo>
                    <a:pt x="85725" y="63818"/>
                    <a:pt x="93345" y="74295"/>
                    <a:pt x="100965" y="8096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12"/>
            <p:cNvSpPr/>
            <p:nvPr/>
          </p:nvSpPr>
          <p:spPr>
            <a:xfrm>
              <a:off x="9614323" y="4295775"/>
              <a:ext cx="108205" cy="129540"/>
            </a:xfrm>
            <a:custGeom>
              <a:rect b="b" l="l" r="r" t="t"/>
              <a:pathLst>
                <a:path extrusionOk="0" h="129540" w="108205">
                  <a:moveTo>
                    <a:pt x="66887" y="120968"/>
                  </a:moveTo>
                  <a:cubicBezTo>
                    <a:pt x="54504" y="123825"/>
                    <a:pt x="43075" y="129540"/>
                    <a:pt x="30692" y="129540"/>
                  </a:cubicBezTo>
                  <a:cubicBezTo>
                    <a:pt x="21167" y="129540"/>
                    <a:pt x="6879" y="126682"/>
                    <a:pt x="2117" y="120015"/>
                  </a:cubicBezTo>
                  <a:cubicBezTo>
                    <a:pt x="-2646" y="113347"/>
                    <a:pt x="2117" y="100013"/>
                    <a:pt x="2117" y="89535"/>
                  </a:cubicBezTo>
                  <a:cubicBezTo>
                    <a:pt x="2117" y="88582"/>
                    <a:pt x="3070" y="87630"/>
                    <a:pt x="4022" y="87630"/>
                  </a:cubicBezTo>
                  <a:cubicBezTo>
                    <a:pt x="31645" y="69532"/>
                    <a:pt x="52600" y="46672"/>
                    <a:pt x="66887" y="16193"/>
                  </a:cubicBezTo>
                  <a:cubicBezTo>
                    <a:pt x="71650" y="6668"/>
                    <a:pt x="93557" y="5715"/>
                    <a:pt x="107845" y="0"/>
                  </a:cubicBezTo>
                  <a:cubicBezTo>
                    <a:pt x="110702" y="43815"/>
                    <a:pt x="96414" y="81915"/>
                    <a:pt x="70697" y="116205"/>
                  </a:cubicBezTo>
                  <a:cubicBezTo>
                    <a:pt x="69745" y="114300"/>
                    <a:pt x="68792" y="112395"/>
                    <a:pt x="67839" y="110490"/>
                  </a:cubicBezTo>
                  <a:cubicBezTo>
                    <a:pt x="68792" y="114300"/>
                    <a:pt x="67839" y="117157"/>
                    <a:pt x="66887" y="120968"/>
                  </a:cubicBezTo>
                  <a:lnTo>
                    <a:pt x="66887" y="120968"/>
                  </a:ln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12"/>
            <p:cNvSpPr/>
            <p:nvPr/>
          </p:nvSpPr>
          <p:spPr>
            <a:xfrm>
              <a:off x="8747607" y="4097655"/>
              <a:ext cx="45872" cy="180975"/>
            </a:xfrm>
            <a:custGeom>
              <a:rect b="b" l="l" r="r" t="t"/>
              <a:pathLst>
                <a:path extrusionOk="0" h="180975" w="45872">
                  <a:moveTo>
                    <a:pt x="19203" y="0"/>
                  </a:moveTo>
                  <a:cubicBezTo>
                    <a:pt x="22060" y="14288"/>
                    <a:pt x="30632" y="28575"/>
                    <a:pt x="27775" y="40957"/>
                  </a:cubicBezTo>
                  <a:cubicBezTo>
                    <a:pt x="18250" y="79057"/>
                    <a:pt x="27775" y="112395"/>
                    <a:pt x="41110" y="146685"/>
                  </a:cubicBezTo>
                  <a:cubicBezTo>
                    <a:pt x="44920" y="156210"/>
                    <a:pt x="44920" y="167640"/>
                    <a:pt x="45872" y="178117"/>
                  </a:cubicBezTo>
                  <a:cubicBezTo>
                    <a:pt x="34442" y="179070"/>
                    <a:pt x="23012" y="180022"/>
                    <a:pt x="11582" y="180975"/>
                  </a:cubicBezTo>
                  <a:cubicBezTo>
                    <a:pt x="7772" y="180975"/>
                    <a:pt x="3962" y="180975"/>
                    <a:pt x="153" y="180022"/>
                  </a:cubicBezTo>
                  <a:cubicBezTo>
                    <a:pt x="153" y="131445"/>
                    <a:pt x="-800" y="82867"/>
                    <a:pt x="2057" y="33338"/>
                  </a:cubicBezTo>
                  <a:cubicBezTo>
                    <a:pt x="3010" y="22860"/>
                    <a:pt x="13487" y="11430"/>
                    <a:pt x="19203" y="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12"/>
            <p:cNvSpPr/>
            <p:nvPr/>
          </p:nvSpPr>
          <p:spPr>
            <a:xfrm>
              <a:off x="9682162" y="4406265"/>
              <a:ext cx="3810" cy="10477"/>
            </a:xfrm>
            <a:custGeom>
              <a:rect b="b" l="l" r="r" t="t"/>
              <a:pathLst>
                <a:path extrusionOk="0" h="10477" w="3810">
                  <a:moveTo>
                    <a:pt x="0" y="10478"/>
                  </a:moveTo>
                  <a:cubicBezTo>
                    <a:pt x="0" y="6667"/>
                    <a:pt x="952" y="3810"/>
                    <a:pt x="952" y="0"/>
                  </a:cubicBezTo>
                  <a:cubicBezTo>
                    <a:pt x="1905" y="1905"/>
                    <a:pt x="2857" y="3810"/>
                    <a:pt x="3810" y="5715"/>
                  </a:cubicBezTo>
                  <a:cubicBezTo>
                    <a:pt x="2857" y="7620"/>
                    <a:pt x="952" y="8572"/>
                    <a:pt x="0" y="10478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12"/>
            <p:cNvSpPr/>
            <p:nvPr/>
          </p:nvSpPr>
          <p:spPr>
            <a:xfrm>
              <a:off x="9505950" y="4910137"/>
              <a:ext cx="7619" cy="14287"/>
            </a:xfrm>
            <a:custGeom>
              <a:rect b="b" l="l" r="r" t="t"/>
              <a:pathLst>
                <a:path extrusionOk="0" h="14287" w="7619">
                  <a:moveTo>
                    <a:pt x="0" y="14288"/>
                  </a:moveTo>
                  <a:cubicBezTo>
                    <a:pt x="952" y="11430"/>
                    <a:pt x="1905" y="7620"/>
                    <a:pt x="3810" y="0"/>
                  </a:cubicBezTo>
                  <a:cubicBezTo>
                    <a:pt x="5715" y="7620"/>
                    <a:pt x="6668" y="10478"/>
                    <a:pt x="7620" y="13335"/>
                  </a:cubicBezTo>
                  <a:cubicBezTo>
                    <a:pt x="4763" y="14288"/>
                    <a:pt x="1905" y="14288"/>
                    <a:pt x="0" y="14288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12"/>
            <p:cNvSpPr/>
            <p:nvPr/>
          </p:nvSpPr>
          <p:spPr>
            <a:xfrm>
              <a:off x="8624365" y="4985384"/>
              <a:ext cx="107202" cy="132397"/>
            </a:xfrm>
            <a:custGeom>
              <a:rect b="b" l="l" r="r" t="t"/>
              <a:pathLst>
                <a:path extrusionOk="0" h="132397" w="107202">
                  <a:moveTo>
                    <a:pt x="15762" y="109538"/>
                  </a:moveTo>
                  <a:cubicBezTo>
                    <a:pt x="11000" y="93345"/>
                    <a:pt x="4333" y="77153"/>
                    <a:pt x="1475" y="60008"/>
                  </a:cubicBezTo>
                  <a:cubicBezTo>
                    <a:pt x="-430" y="49530"/>
                    <a:pt x="-1383" y="34290"/>
                    <a:pt x="4333" y="26670"/>
                  </a:cubicBezTo>
                  <a:cubicBezTo>
                    <a:pt x="14810" y="14288"/>
                    <a:pt x="31002" y="0"/>
                    <a:pt x="44337" y="0"/>
                  </a:cubicBezTo>
                  <a:cubicBezTo>
                    <a:pt x="64340" y="0"/>
                    <a:pt x="69102" y="21908"/>
                    <a:pt x="67197" y="40005"/>
                  </a:cubicBezTo>
                  <a:cubicBezTo>
                    <a:pt x="65292" y="57150"/>
                    <a:pt x="59577" y="73343"/>
                    <a:pt x="54815" y="91440"/>
                  </a:cubicBezTo>
                  <a:cubicBezTo>
                    <a:pt x="71960" y="100965"/>
                    <a:pt x="89105" y="110490"/>
                    <a:pt x="107202" y="119063"/>
                  </a:cubicBezTo>
                  <a:cubicBezTo>
                    <a:pt x="97677" y="123825"/>
                    <a:pt x="87200" y="127635"/>
                    <a:pt x="77675" y="132397"/>
                  </a:cubicBezTo>
                  <a:cubicBezTo>
                    <a:pt x="62435" y="111443"/>
                    <a:pt x="41480" y="103822"/>
                    <a:pt x="15762" y="109538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12"/>
            <p:cNvSpPr/>
            <p:nvPr/>
          </p:nvSpPr>
          <p:spPr>
            <a:xfrm>
              <a:off x="8610600" y="5093094"/>
              <a:ext cx="91439" cy="48500"/>
            </a:xfrm>
            <a:custGeom>
              <a:rect b="b" l="l" r="r" t="t"/>
              <a:pathLst>
                <a:path extrusionOk="0" h="48500" w="91439">
                  <a:moveTo>
                    <a:pt x="29527" y="1828"/>
                  </a:moveTo>
                  <a:cubicBezTo>
                    <a:pt x="55245" y="-3887"/>
                    <a:pt x="76200" y="3733"/>
                    <a:pt x="91440" y="25640"/>
                  </a:cubicBezTo>
                  <a:cubicBezTo>
                    <a:pt x="81915" y="33260"/>
                    <a:pt x="72390" y="40880"/>
                    <a:pt x="62865" y="48500"/>
                  </a:cubicBezTo>
                  <a:cubicBezTo>
                    <a:pt x="51435" y="47548"/>
                    <a:pt x="40005" y="47548"/>
                    <a:pt x="29527" y="46595"/>
                  </a:cubicBezTo>
                  <a:cubicBezTo>
                    <a:pt x="20002" y="37070"/>
                    <a:pt x="9525" y="27545"/>
                    <a:pt x="0" y="18020"/>
                  </a:cubicBezTo>
                  <a:cubicBezTo>
                    <a:pt x="9525" y="13258"/>
                    <a:pt x="19050" y="7543"/>
                    <a:pt x="29527" y="182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12"/>
            <p:cNvSpPr/>
            <p:nvPr/>
          </p:nvSpPr>
          <p:spPr>
            <a:xfrm>
              <a:off x="8672512" y="5105400"/>
              <a:ext cx="62297" cy="49596"/>
            </a:xfrm>
            <a:custGeom>
              <a:rect b="b" l="l" r="r" t="t"/>
              <a:pathLst>
                <a:path extrusionOk="0" h="49596" w="62297">
                  <a:moveTo>
                    <a:pt x="0" y="36195"/>
                  </a:moveTo>
                  <a:cubicBezTo>
                    <a:pt x="9525" y="28575"/>
                    <a:pt x="19050" y="20955"/>
                    <a:pt x="28575" y="13335"/>
                  </a:cubicBezTo>
                  <a:cubicBezTo>
                    <a:pt x="38100" y="8572"/>
                    <a:pt x="48577" y="4763"/>
                    <a:pt x="58102" y="0"/>
                  </a:cubicBezTo>
                  <a:cubicBezTo>
                    <a:pt x="59055" y="11430"/>
                    <a:pt x="65723" y="28575"/>
                    <a:pt x="60007" y="34290"/>
                  </a:cubicBezTo>
                  <a:cubicBezTo>
                    <a:pt x="50482" y="43815"/>
                    <a:pt x="34290" y="47625"/>
                    <a:pt x="20002" y="49530"/>
                  </a:cubicBezTo>
                  <a:cubicBezTo>
                    <a:pt x="15240" y="50482"/>
                    <a:pt x="7620" y="40957"/>
                    <a:pt x="0" y="3619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12"/>
            <p:cNvSpPr/>
            <p:nvPr/>
          </p:nvSpPr>
          <p:spPr>
            <a:xfrm>
              <a:off x="8596855" y="5111115"/>
              <a:ext cx="42319" cy="61912"/>
            </a:xfrm>
            <a:custGeom>
              <a:rect b="b" l="l" r="r" t="t"/>
              <a:pathLst>
                <a:path extrusionOk="0" h="61912" w="42319">
                  <a:moveTo>
                    <a:pt x="12792" y="0"/>
                  </a:moveTo>
                  <a:cubicBezTo>
                    <a:pt x="22317" y="9525"/>
                    <a:pt x="32794" y="19050"/>
                    <a:pt x="42319" y="28575"/>
                  </a:cubicBezTo>
                  <a:cubicBezTo>
                    <a:pt x="34700" y="39053"/>
                    <a:pt x="27080" y="48578"/>
                    <a:pt x="16602" y="61913"/>
                  </a:cubicBezTo>
                  <a:cubicBezTo>
                    <a:pt x="3267" y="39053"/>
                    <a:pt x="-11020" y="20955"/>
                    <a:pt x="12792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12"/>
            <p:cNvSpPr/>
            <p:nvPr/>
          </p:nvSpPr>
          <p:spPr>
            <a:xfrm>
              <a:off x="8541931" y="5270061"/>
              <a:ext cx="55400" cy="67748"/>
            </a:xfrm>
            <a:custGeom>
              <a:rect b="b" l="l" r="r" t="t"/>
              <a:pathLst>
                <a:path extrusionOk="0" h="67748" w="55400">
                  <a:moveTo>
                    <a:pt x="14376" y="67749"/>
                  </a:moveTo>
                  <a:cubicBezTo>
                    <a:pt x="-2769" y="48699"/>
                    <a:pt x="-5626" y="28696"/>
                    <a:pt x="11519" y="10599"/>
                  </a:cubicBezTo>
                  <a:cubicBezTo>
                    <a:pt x="18186" y="3932"/>
                    <a:pt x="31521" y="-831"/>
                    <a:pt x="41046" y="121"/>
                  </a:cubicBezTo>
                  <a:cubicBezTo>
                    <a:pt x="46761" y="1074"/>
                    <a:pt x="56286" y="14409"/>
                    <a:pt x="55334" y="21076"/>
                  </a:cubicBezTo>
                  <a:cubicBezTo>
                    <a:pt x="51524" y="43936"/>
                    <a:pt x="39142" y="61082"/>
                    <a:pt x="14376" y="67749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12"/>
            <p:cNvSpPr/>
            <p:nvPr/>
          </p:nvSpPr>
          <p:spPr>
            <a:xfrm>
              <a:off x="8886825" y="4896505"/>
              <a:ext cx="151908" cy="54802"/>
            </a:xfrm>
            <a:custGeom>
              <a:rect b="b" l="l" r="r" t="t"/>
              <a:pathLst>
                <a:path extrusionOk="0" h="54802" w="151908">
                  <a:moveTo>
                    <a:pt x="133350" y="48875"/>
                  </a:moveTo>
                  <a:cubicBezTo>
                    <a:pt x="119063" y="47922"/>
                    <a:pt x="104775" y="46970"/>
                    <a:pt x="89535" y="46017"/>
                  </a:cubicBezTo>
                  <a:cubicBezTo>
                    <a:pt x="93345" y="38397"/>
                    <a:pt x="96202" y="31730"/>
                    <a:pt x="99060" y="25062"/>
                  </a:cubicBezTo>
                  <a:cubicBezTo>
                    <a:pt x="100965" y="24110"/>
                    <a:pt x="102870" y="22205"/>
                    <a:pt x="104775" y="21252"/>
                  </a:cubicBezTo>
                  <a:cubicBezTo>
                    <a:pt x="102870" y="22205"/>
                    <a:pt x="100965" y="24110"/>
                    <a:pt x="99060" y="25062"/>
                  </a:cubicBezTo>
                  <a:cubicBezTo>
                    <a:pt x="80010" y="34587"/>
                    <a:pt x="60960" y="46970"/>
                    <a:pt x="40005" y="53637"/>
                  </a:cubicBezTo>
                  <a:cubicBezTo>
                    <a:pt x="28575" y="57447"/>
                    <a:pt x="13335" y="50780"/>
                    <a:pt x="0" y="49827"/>
                  </a:cubicBezTo>
                  <a:cubicBezTo>
                    <a:pt x="42863" y="32682"/>
                    <a:pt x="84773" y="15537"/>
                    <a:pt x="127635" y="297"/>
                  </a:cubicBezTo>
                  <a:cubicBezTo>
                    <a:pt x="133350" y="-1608"/>
                    <a:pt x="144780" y="6012"/>
                    <a:pt x="150495" y="12680"/>
                  </a:cubicBezTo>
                  <a:cubicBezTo>
                    <a:pt x="153352" y="16490"/>
                    <a:pt x="151448" y="26967"/>
                    <a:pt x="148590" y="32682"/>
                  </a:cubicBezTo>
                  <a:cubicBezTo>
                    <a:pt x="145732" y="38397"/>
                    <a:pt x="139065" y="43160"/>
                    <a:pt x="133350" y="4887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2"/>
            <p:cNvSpPr/>
            <p:nvPr/>
          </p:nvSpPr>
          <p:spPr>
            <a:xfrm>
              <a:off x="9025889" y="4943263"/>
              <a:ext cx="121920" cy="70696"/>
            </a:xfrm>
            <a:custGeom>
              <a:rect b="b" l="l" r="r" t="t"/>
              <a:pathLst>
                <a:path extrusionOk="0" h="70696" w="121920">
                  <a:moveTo>
                    <a:pt x="121920" y="70696"/>
                  </a:moveTo>
                  <a:cubicBezTo>
                    <a:pt x="87630" y="70696"/>
                    <a:pt x="64770" y="48789"/>
                    <a:pt x="39053" y="30692"/>
                  </a:cubicBezTo>
                  <a:cubicBezTo>
                    <a:pt x="25718" y="21167"/>
                    <a:pt x="13335" y="11642"/>
                    <a:pt x="0" y="2117"/>
                  </a:cubicBezTo>
                  <a:cubicBezTo>
                    <a:pt x="9525" y="2117"/>
                    <a:pt x="21908" y="-2646"/>
                    <a:pt x="28575" y="2117"/>
                  </a:cubicBezTo>
                  <a:cubicBezTo>
                    <a:pt x="60008" y="24024"/>
                    <a:pt x="90488" y="47837"/>
                    <a:pt x="121920" y="70696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2"/>
            <p:cNvSpPr/>
            <p:nvPr/>
          </p:nvSpPr>
          <p:spPr>
            <a:xfrm>
              <a:off x="9159239" y="5019675"/>
              <a:ext cx="17145" cy="6667"/>
            </a:xfrm>
            <a:custGeom>
              <a:rect b="b" l="l" r="r" t="t"/>
              <a:pathLst>
                <a:path extrusionOk="0" h="6667" w="17145">
                  <a:moveTo>
                    <a:pt x="17145" y="6668"/>
                  </a:moveTo>
                  <a:cubicBezTo>
                    <a:pt x="11430" y="4763"/>
                    <a:pt x="5715" y="1905"/>
                    <a:pt x="0" y="0"/>
                  </a:cubicBezTo>
                  <a:cubicBezTo>
                    <a:pt x="5715" y="2857"/>
                    <a:pt x="11430" y="4763"/>
                    <a:pt x="17145" y="666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12"/>
            <p:cNvSpPr/>
            <p:nvPr/>
          </p:nvSpPr>
          <p:spPr>
            <a:xfrm>
              <a:off x="8985885" y="4917757"/>
              <a:ext cx="5714" cy="3810"/>
            </a:xfrm>
            <a:custGeom>
              <a:rect b="b" l="l" r="r" t="t"/>
              <a:pathLst>
                <a:path extrusionOk="0" h="3810" w="5714">
                  <a:moveTo>
                    <a:pt x="0" y="3810"/>
                  </a:moveTo>
                  <a:cubicBezTo>
                    <a:pt x="1905" y="2858"/>
                    <a:pt x="3810" y="953"/>
                    <a:pt x="5715" y="0"/>
                  </a:cubicBezTo>
                  <a:cubicBezTo>
                    <a:pt x="3810" y="953"/>
                    <a:pt x="1905" y="2858"/>
                    <a:pt x="0" y="3810"/>
                  </a:cubicBezTo>
                  <a:cubicBezTo>
                    <a:pt x="0" y="3810"/>
                    <a:pt x="0" y="3810"/>
                    <a:pt x="0" y="381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9" name="Google Shape;269;p12"/>
          <p:cNvGrpSpPr/>
          <p:nvPr/>
        </p:nvGrpSpPr>
        <p:grpSpPr>
          <a:xfrm>
            <a:off x="3729551" y="1334297"/>
            <a:ext cx="1413705" cy="954253"/>
            <a:chOff x="6912292" y="4396891"/>
            <a:chExt cx="1413705" cy="954253"/>
          </a:xfrm>
        </p:grpSpPr>
        <p:sp>
          <p:nvSpPr>
            <p:cNvPr id="270" name="Google Shape;270;p12"/>
            <p:cNvSpPr/>
            <p:nvPr/>
          </p:nvSpPr>
          <p:spPr>
            <a:xfrm>
              <a:off x="6912292" y="4396891"/>
              <a:ext cx="1413705" cy="954253"/>
            </a:xfrm>
            <a:custGeom>
              <a:rect b="b" l="l" r="r" t="t"/>
              <a:pathLst>
                <a:path extrusionOk="0" h="954253" w="1413705">
                  <a:moveTo>
                    <a:pt x="381000" y="838049"/>
                  </a:moveTo>
                  <a:cubicBezTo>
                    <a:pt x="249555" y="879006"/>
                    <a:pt x="124777" y="862814"/>
                    <a:pt x="952" y="831381"/>
                  </a:cubicBezTo>
                  <a:cubicBezTo>
                    <a:pt x="952" y="828524"/>
                    <a:pt x="952" y="825666"/>
                    <a:pt x="0" y="822809"/>
                  </a:cubicBezTo>
                  <a:cubicBezTo>
                    <a:pt x="5715" y="819951"/>
                    <a:pt x="11430" y="816141"/>
                    <a:pt x="17145" y="815189"/>
                  </a:cubicBezTo>
                  <a:cubicBezTo>
                    <a:pt x="132397" y="787566"/>
                    <a:pt x="221932" y="719939"/>
                    <a:pt x="300038" y="634214"/>
                  </a:cubicBezTo>
                  <a:cubicBezTo>
                    <a:pt x="340042" y="589446"/>
                    <a:pt x="333375" y="533249"/>
                    <a:pt x="327660" y="479909"/>
                  </a:cubicBezTo>
                  <a:cubicBezTo>
                    <a:pt x="318135" y="399899"/>
                    <a:pt x="305752" y="319889"/>
                    <a:pt x="296227" y="238926"/>
                  </a:cubicBezTo>
                  <a:cubicBezTo>
                    <a:pt x="288607" y="170346"/>
                    <a:pt x="308610" y="126531"/>
                    <a:pt x="377190" y="98909"/>
                  </a:cubicBezTo>
                  <a:cubicBezTo>
                    <a:pt x="443865" y="72239"/>
                    <a:pt x="513397" y="52236"/>
                    <a:pt x="583882" y="37949"/>
                  </a:cubicBezTo>
                  <a:cubicBezTo>
                    <a:pt x="717232" y="12231"/>
                    <a:pt x="852488" y="-8724"/>
                    <a:pt x="988695" y="3659"/>
                  </a:cubicBezTo>
                  <a:cubicBezTo>
                    <a:pt x="1046797" y="9374"/>
                    <a:pt x="1104900" y="18899"/>
                    <a:pt x="1163002" y="30328"/>
                  </a:cubicBezTo>
                  <a:cubicBezTo>
                    <a:pt x="1273493" y="52236"/>
                    <a:pt x="1335405" y="124626"/>
                    <a:pt x="1353502" y="233211"/>
                  </a:cubicBezTo>
                  <a:cubicBezTo>
                    <a:pt x="1375410" y="365609"/>
                    <a:pt x="1394460" y="498006"/>
                    <a:pt x="1411605" y="630403"/>
                  </a:cubicBezTo>
                  <a:cubicBezTo>
                    <a:pt x="1416368" y="666599"/>
                    <a:pt x="1412557" y="705651"/>
                    <a:pt x="1404938" y="741846"/>
                  </a:cubicBezTo>
                  <a:cubicBezTo>
                    <a:pt x="1380172" y="856146"/>
                    <a:pt x="1315402" y="912344"/>
                    <a:pt x="1193482" y="924726"/>
                  </a:cubicBezTo>
                  <a:cubicBezTo>
                    <a:pt x="1083945" y="935203"/>
                    <a:pt x="974407" y="941871"/>
                    <a:pt x="864870" y="947586"/>
                  </a:cubicBezTo>
                  <a:cubicBezTo>
                    <a:pt x="779145" y="952349"/>
                    <a:pt x="693420" y="953301"/>
                    <a:pt x="607695" y="954253"/>
                  </a:cubicBezTo>
                  <a:cubicBezTo>
                    <a:pt x="583882" y="954253"/>
                    <a:pt x="559118" y="951396"/>
                    <a:pt x="536257" y="947586"/>
                  </a:cubicBezTo>
                  <a:cubicBezTo>
                    <a:pt x="467677" y="935203"/>
                    <a:pt x="405765" y="914249"/>
                    <a:pt x="381000" y="838049"/>
                  </a:cubicBezTo>
                  <a:close/>
                  <a:moveTo>
                    <a:pt x="1375410" y="634214"/>
                  </a:moveTo>
                  <a:cubicBezTo>
                    <a:pt x="1370647" y="583731"/>
                    <a:pt x="1364932" y="534201"/>
                    <a:pt x="1360170" y="483719"/>
                  </a:cubicBezTo>
                  <a:cubicBezTo>
                    <a:pt x="1343977" y="386564"/>
                    <a:pt x="1329690" y="288456"/>
                    <a:pt x="1309688" y="191301"/>
                  </a:cubicBezTo>
                  <a:cubicBezTo>
                    <a:pt x="1293495" y="112243"/>
                    <a:pt x="1243013" y="61761"/>
                    <a:pt x="1162050" y="47474"/>
                  </a:cubicBezTo>
                  <a:cubicBezTo>
                    <a:pt x="1102995" y="36996"/>
                    <a:pt x="1043940" y="26518"/>
                    <a:pt x="984885" y="22709"/>
                  </a:cubicBezTo>
                  <a:cubicBezTo>
                    <a:pt x="833438" y="14136"/>
                    <a:pt x="684847" y="39853"/>
                    <a:pt x="538163" y="72239"/>
                  </a:cubicBezTo>
                  <a:cubicBezTo>
                    <a:pt x="480060" y="84621"/>
                    <a:pt x="421957" y="100814"/>
                    <a:pt x="372427" y="137009"/>
                  </a:cubicBezTo>
                  <a:cubicBezTo>
                    <a:pt x="342900" y="158916"/>
                    <a:pt x="326707" y="185586"/>
                    <a:pt x="330517" y="222734"/>
                  </a:cubicBezTo>
                  <a:cubicBezTo>
                    <a:pt x="340995" y="312269"/>
                    <a:pt x="349567" y="402756"/>
                    <a:pt x="361950" y="492291"/>
                  </a:cubicBezTo>
                  <a:cubicBezTo>
                    <a:pt x="373380" y="570396"/>
                    <a:pt x="357188" y="638976"/>
                    <a:pt x="293370" y="688506"/>
                  </a:cubicBezTo>
                  <a:cubicBezTo>
                    <a:pt x="244792" y="726606"/>
                    <a:pt x="194310" y="760896"/>
                    <a:pt x="144780" y="797091"/>
                  </a:cubicBezTo>
                  <a:cubicBezTo>
                    <a:pt x="126682" y="805664"/>
                    <a:pt x="108585" y="814236"/>
                    <a:pt x="90488" y="822809"/>
                  </a:cubicBezTo>
                  <a:cubicBezTo>
                    <a:pt x="91440" y="825666"/>
                    <a:pt x="92392" y="828524"/>
                    <a:pt x="93345" y="830428"/>
                  </a:cubicBezTo>
                  <a:cubicBezTo>
                    <a:pt x="173355" y="844716"/>
                    <a:pt x="252413" y="846621"/>
                    <a:pt x="332422" y="822809"/>
                  </a:cubicBezTo>
                  <a:cubicBezTo>
                    <a:pt x="381952" y="807569"/>
                    <a:pt x="402907" y="818046"/>
                    <a:pt x="423863" y="865671"/>
                  </a:cubicBezTo>
                  <a:cubicBezTo>
                    <a:pt x="435293" y="892341"/>
                    <a:pt x="454343" y="910439"/>
                    <a:pt x="481965" y="917106"/>
                  </a:cubicBezTo>
                  <a:cubicBezTo>
                    <a:pt x="503872" y="921869"/>
                    <a:pt x="525780" y="927584"/>
                    <a:pt x="547688" y="928536"/>
                  </a:cubicBezTo>
                  <a:cubicBezTo>
                    <a:pt x="756285" y="939966"/>
                    <a:pt x="962977" y="920916"/>
                    <a:pt x="1170622" y="902819"/>
                  </a:cubicBezTo>
                  <a:cubicBezTo>
                    <a:pt x="1218247" y="899009"/>
                    <a:pt x="1263968" y="885674"/>
                    <a:pt x="1301115" y="854241"/>
                  </a:cubicBezTo>
                  <a:cubicBezTo>
                    <a:pt x="1370647" y="796139"/>
                    <a:pt x="1381125" y="718034"/>
                    <a:pt x="1375410" y="634214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12"/>
            <p:cNvSpPr/>
            <p:nvPr/>
          </p:nvSpPr>
          <p:spPr>
            <a:xfrm>
              <a:off x="7058025" y="4419201"/>
              <a:ext cx="1215389" cy="852182"/>
            </a:xfrm>
            <a:custGeom>
              <a:rect b="b" l="l" r="r" t="t"/>
              <a:pathLst>
                <a:path extrusionOk="0" h="852182" w="1215389">
                  <a:moveTo>
                    <a:pt x="0" y="775733"/>
                  </a:moveTo>
                  <a:cubicBezTo>
                    <a:pt x="49530" y="739538"/>
                    <a:pt x="100965" y="705248"/>
                    <a:pt x="148590" y="667148"/>
                  </a:cubicBezTo>
                  <a:cubicBezTo>
                    <a:pt x="212407" y="616666"/>
                    <a:pt x="228600" y="549038"/>
                    <a:pt x="217170" y="470933"/>
                  </a:cubicBezTo>
                  <a:cubicBezTo>
                    <a:pt x="204788" y="381398"/>
                    <a:pt x="195263" y="290911"/>
                    <a:pt x="185738" y="201376"/>
                  </a:cubicBezTo>
                  <a:cubicBezTo>
                    <a:pt x="180975" y="164228"/>
                    <a:pt x="198120" y="136606"/>
                    <a:pt x="227648" y="115651"/>
                  </a:cubicBezTo>
                  <a:cubicBezTo>
                    <a:pt x="277177" y="79456"/>
                    <a:pt x="335280" y="63263"/>
                    <a:pt x="393382" y="50881"/>
                  </a:cubicBezTo>
                  <a:cubicBezTo>
                    <a:pt x="540068" y="19448"/>
                    <a:pt x="688657" y="-6269"/>
                    <a:pt x="840105" y="1351"/>
                  </a:cubicBezTo>
                  <a:cubicBezTo>
                    <a:pt x="899160" y="4208"/>
                    <a:pt x="958215" y="15638"/>
                    <a:pt x="1017270" y="26116"/>
                  </a:cubicBezTo>
                  <a:cubicBezTo>
                    <a:pt x="1098232" y="40403"/>
                    <a:pt x="1148715" y="90886"/>
                    <a:pt x="1164907" y="169943"/>
                  </a:cubicBezTo>
                  <a:cubicBezTo>
                    <a:pt x="1184910" y="267098"/>
                    <a:pt x="1199198" y="365206"/>
                    <a:pt x="1215390" y="462361"/>
                  </a:cubicBezTo>
                  <a:cubicBezTo>
                    <a:pt x="1211580" y="468076"/>
                    <a:pt x="1205865" y="473791"/>
                    <a:pt x="1204913" y="479506"/>
                  </a:cubicBezTo>
                  <a:cubicBezTo>
                    <a:pt x="1202055" y="499508"/>
                    <a:pt x="1201102" y="519511"/>
                    <a:pt x="1199198" y="539513"/>
                  </a:cubicBezTo>
                  <a:cubicBezTo>
                    <a:pt x="1190625" y="615713"/>
                    <a:pt x="1176338" y="690008"/>
                    <a:pt x="1123950" y="750016"/>
                  </a:cubicBezTo>
                  <a:cubicBezTo>
                    <a:pt x="1098232" y="779543"/>
                    <a:pt x="1071563" y="812881"/>
                    <a:pt x="1027748" y="817643"/>
                  </a:cubicBezTo>
                  <a:cubicBezTo>
                    <a:pt x="914400" y="829073"/>
                    <a:pt x="801052" y="842408"/>
                    <a:pt x="687705" y="850028"/>
                  </a:cubicBezTo>
                  <a:cubicBezTo>
                    <a:pt x="615315" y="854791"/>
                    <a:pt x="542925" y="850028"/>
                    <a:pt x="471488" y="850981"/>
                  </a:cubicBezTo>
                  <a:cubicBezTo>
                    <a:pt x="421005" y="851933"/>
                    <a:pt x="371475" y="848123"/>
                    <a:pt x="324802" y="827168"/>
                  </a:cubicBezTo>
                  <a:cubicBezTo>
                    <a:pt x="315277" y="813833"/>
                    <a:pt x="304800" y="800498"/>
                    <a:pt x="295275" y="787163"/>
                  </a:cubicBezTo>
                  <a:cubicBezTo>
                    <a:pt x="289560" y="747158"/>
                    <a:pt x="255270" y="730966"/>
                    <a:pt x="207645" y="743348"/>
                  </a:cubicBezTo>
                  <a:cubicBezTo>
                    <a:pt x="175260" y="751921"/>
                    <a:pt x="142875" y="760493"/>
                    <a:pt x="110490" y="768113"/>
                  </a:cubicBezTo>
                  <a:cubicBezTo>
                    <a:pt x="89535" y="772876"/>
                    <a:pt x="68580" y="776686"/>
                    <a:pt x="47625" y="781448"/>
                  </a:cubicBezTo>
                  <a:cubicBezTo>
                    <a:pt x="30480" y="779543"/>
                    <a:pt x="15240" y="777638"/>
                    <a:pt x="0" y="775733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12"/>
            <p:cNvSpPr/>
            <p:nvPr/>
          </p:nvSpPr>
          <p:spPr>
            <a:xfrm>
              <a:off x="7002780" y="5032057"/>
              <a:ext cx="1285912" cy="297782"/>
            </a:xfrm>
            <a:custGeom>
              <a:rect b="b" l="l" r="r" t="t"/>
              <a:pathLst>
                <a:path extrusionOk="0" h="297782" w="1285912">
                  <a:moveTo>
                    <a:pt x="349568" y="174308"/>
                  </a:moveTo>
                  <a:cubicBezTo>
                    <a:pt x="359093" y="187643"/>
                    <a:pt x="369570" y="200978"/>
                    <a:pt x="379095" y="214313"/>
                  </a:cubicBezTo>
                  <a:cubicBezTo>
                    <a:pt x="385763" y="221933"/>
                    <a:pt x="391477" y="233363"/>
                    <a:pt x="399097" y="235268"/>
                  </a:cubicBezTo>
                  <a:cubicBezTo>
                    <a:pt x="445770" y="246698"/>
                    <a:pt x="493395" y="262890"/>
                    <a:pt x="541020" y="264795"/>
                  </a:cubicBezTo>
                  <a:cubicBezTo>
                    <a:pt x="615315" y="266700"/>
                    <a:pt x="690563" y="259080"/>
                    <a:pt x="764857" y="255270"/>
                  </a:cubicBezTo>
                  <a:cubicBezTo>
                    <a:pt x="863918" y="249555"/>
                    <a:pt x="963930" y="243840"/>
                    <a:pt x="1062990" y="238125"/>
                  </a:cubicBezTo>
                  <a:cubicBezTo>
                    <a:pt x="1122997" y="234315"/>
                    <a:pt x="1176338" y="223838"/>
                    <a:pt x="1207770" y="159068"/>
                  </a:cubicBezTo>
                  <a:cubicBezTo>
                    <a:pt x="1229677" y="114300"/>
                    <a:pt x="1258252" y="73343"/>
                    <a:pt x="1267777" y="23813"/>
                  </a:cubicBezTo>
                  <a:cubicBezTo>
                    <a:pt x="1269682" y="15240"/>
                    <a:pt x="1279207" y="7620"/>
                    <a:pt x="1284922" y="0"/>
                  </a:cubicBezTo>
                  <a:cubicBezTo>
                    <a:pt x="1289685" y="83820"/>
                    <a:pt x="1279207" y="161925"/>
                    <a:pt x="1210627" y="220028"/>
                  </a:cubicBezTo>
                  <a:cubicBezTo>
                    <a:pt x="1173480" y="251460"/>
                    <a:pt x="1127760" y="263843"/>
                    <a:pt x="1080135" y="268605"/>
                  </a:cubicBezTo>
                  <a:cubicBezTo>
                    <a:pt x="873443" y="286703"/>
                    <a:pt x="665797" y="305753"/>
                    <a:pt x="457200" y="294323"/>
                  </a:cubicBezTo>
                  <a:cubicBezTo>
                    <a:pt x="435293" y="293370"/>
                    <a:pt x="413385" y="287655"/>
                    <a:pt x="391477" y="282893"/>
                  </a:cubicBezTo>
                  <a:cubicBezTo>
                    <a:pt x="363855" y="276225"/>
                    <a:pt x="344805" y="258128"/>
                    <a:pt x="333375" y="231458"/>
                  </a:cubicBezTo>
                  <a:cubicBezTo>
                    <a:pt x="312420" y="183833"/>
                    <a:pt x="291465" y="174308"/>
                    <a:pt x="241935" y="188595"/>
                  </a:cubicBezTo>
                  <a:cubicBezTo>
                    <a:pt x="162877" y="212408"/>
                    <a:pt x="82867" y="210503"/>
                    <a:pt x="2857" y="196215"/>
                  </a:cubicBezTo>
                  <a:cubicBezTo>
                    <a:pt x="1905" y="193358"/>
                    <a:pt x="952" y="190500"/>
                    <a:pt x="0" y="188595"/>
                  </a:cubicBezTo>
                  <a:cubicBezTo>
                    <a:pt x="18097" y="180023"/>
                    <a:pt x="36195" y="171450"/>
                    <a:pt x="54292" y="162878"/>
                  </a:cubicBezTo>
                  <a:cubicBezTo>
                    <a:pt x="69532" y="164783"/>
                    <a:pt x="84772" y="167640"/>
                    <a:pt x="100013" y="169545"/>
                  </a:cubicBezTo>
                  <a:cubicBezTo>
                    <a:pt x="139065" y="167640"/>
                    <a:pt x="179070" y="168593"/>
                    <a:pt x="218122" y="163830"/>
                  </a:cubicBezTo>
                  <a:cubicBezTo>
                    <a:pt x="263842" y="158115"/>
                    <a:pt x="307657" y="144780"/>
                    <a:pt x="349568" y="174308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12"/>
            <p:cNvSpPr/>
            <p:nvPr/>
          </p:nvSpPr>
          <p:spPr>
            <a:xfrm>
              <a:off x="7381875" y="4880609"/>
              <a:ext cx="905827" cy="415862"/>
            </a:xfrm>
            <a:custGeom>
              <a:rect b="b" l="l" r="r" t="t"/>
              <a:pathLst>
                <a:path extrusionOk="0" h="415862" w="905827">
                  <a:moveTo>
                    <a:pt x="905827" y="150495"/>
                  </a:moveTo>
                  <a:cubicBezTo>
                    <a:pt x="900113" y="158115"/>
                    <a:pt x="890588" y="165735"/>
                    <a:pt x="888682" y="174308"/>
                  </a:cubicBezTo>
                  <a:cubicBezTo>
                    <a:pt x="879157" y="223838"/>
                    <a:pt x="850582" y="264795"/>
                    <a:pt x="828675" y="309563"/>
                  </a:cubicBezTo>
                  <a:cubicBezTo>
                    <a:pt x="796290" y="373380"/>
                    <a:pt x="743902" y="384810"/>
                    <a:pt x="683895" y="388620"/>
                  </a:cubicBezTo>
                  <a:cubicBezTo>
                    <a:pt x="584835" y="394335"/>
                    <a:pt x="484823" y="401003"/>
                    <a:pt x="385763" y="405765"/>
                  </a:cubicBezTo>
                  <a:cubicBezTo>
                    <a:pt x="311468" y="409575"/>
                    <a:pt x="236220" y="418147"/>
                    <a:pt x="161925" y="415290"/>
                  </a:cubicBezTo>
                  <a:cubicBezTo>
                    <a:pt x="114300" y="413385"/>
                    <a:pt x="66675" y="397193"/>
                    <a:pt x="20002" y="385763"/>
                  </a:cubicBezTo>
                  <a:cubicBezTo>
                    <a:pt x="12382" y="383858"/>
                    <a:pt x="6668" y="372428"/>
                    <a:pt x="0" y="364808"/>
                  </a:cubicBezTo>
                  <a:cubicBezTo>
                    <a:pt x="46673" y="385763"/>
                    <a:pt x="96202" y="389572"/>
                    <a:pt x="146685" y="388620"/>
                  </a:cubicBezTo>
                  <a:cubicBezTo>
                    <a:pt x="219075" y="387668"/>
                    <a:pt x="291465" y="392430"/>
                    <a:pt x="362902" y="387668"/>
                  </a:cubicBezTo>
                  <a:cubicBezTo>
                    <a:pt x="476250" y="380047"/>
                    <a:pt x="589598" y="367665"/>
                    <a:pt x="702945" y="355283"/>
                  </a:cubicBezTo>
                  <a:cubicBezTo>
                    <a:pt x="746760" y="350520"/>
                    <a:pt x="773430" y="317183"/>
                    <a:pt x="799148" y="287655"/>
                  </a:cubicBezTo>
                  <a:cubicBezTo>
                    <a:pt x="851535" y="227647"/>
                    <a:pt x="865823" y="153353"/>
                    <a:pt x="874395" y="77153"/>
                  </a:cubicBezTo>
                  <a:cubicBezTo>
                    <a:pt x="876300" y="57150"/>
                    <a:pt x="877252" y="37147"/>
                    <a:pt x="880110" y="17145"/>
                  </a:cubicBezTo>
                  <a:cubicBezTo>
                    <a:pt x="881063" y="10478"/>
                    <a:pt x="886777" y="5715"/>
                    <a:pt x="890588" y="0"/>
                  </a:cubicBezTo>
                  <a:cubicBezTo>
                    <a:pt x="895350" y="50483"/>
                    <a:pt x="901065" y="100965"/>
                    <a:pt x="905827" y="15049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12"/>
            <p:cNvSpPr/>
            <p:nvPr/>
          </p:nvSpPr>
          <p:spPr>
            <a:xfrm>
              <a:off x="7103744" y="5158526"/>
              <a:ext cx="248602" cy="47838"/>
            </a:xfrm>
            <a:custGeom>
              <a:rect b="b" l="l" r="r" t="t"/>
              <a:pathLst>
                <a:path extrusionOk="0" h="47838" w="248602">
                  <a:moveTo>
                    <a:pt x="248603" y="47839"/>
                  </a:moveTo>
                  <a:cubicBezTo>
                    <a:pt x="207645" y="18311"/>
                    <a:pt x="162878" y="32599"/>
                    <a:pt x="118110" y="37361"/>
                  </a:cubicBezTo>
                  <a:cubicBezTo>
                    <a:pt x="79058" y="42124"/>
                    <a:pt x="39053" y="41171"/>
                    <a:pt x="0" y="43076"/>
                  </a:cubicBezTo>
                  <a:cubicBezTo>
                    <a:pt x="20955" y="38314"/>
                    <a:pt x="41910" y="35456"/>
                    <a:pt x="62865" y="29741"/>
                  </a:cubicBezTo>
                  <a:cubicBezTo>
                    <a:pt x="95250" y="22121"/>
                    <a:pt x="127635" y="13549"/>
                    <a:pt x="160020" y="4976"/>
                  </a:cubicBezTo>
                  <a:cubicBezTo>
                    <a:pt x="207645" y="-9311"/>
                    <a:pt x="241935" y="7834"/>
                    <a:pt x="248603" y="47839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5" name="Google Shape;275;p12"/>
          <p:cNvGrpSpPr/>
          <p:nvPr/>
        </p:nvGrpSpPr>
        <p:grpSpPr>
          <a:xfrm>
            <a:off x="5543533" y="1208783"/>
            <a:ext cx="1258376" cy="1426549"/>
            <a:chOff x="8507705" y="3929381"/>
            <a:chExt cx="1258376" cy="1426549"/>
          </a:xfrm>
        </p:grpSpPr>
        <p:sp>
          <p:nvSpPr>
            <p:cNvPr id="276" name="Google Shape;276;p12"/>
            <p:cNvSpPr/>
            <p:nvPr/>
          </p:nvSpPr>
          <p:spPr>
            <a:xfrm>
              <a:off x="8513157" y="3929381"/>
              <a:ext cx="1252924" cy="1185587"/>
            </a:xfrm>
            <a:custGeom>
              <a:rect b="b" l="l" r="r" t="t"/>
              <a:pathLst>
                <a:path extrusionOk="0" h="1185587" w="1252924">
                  <a:moveTo>
                    <a:pt x="518448" y="1072196"/>
                  </a:moveTo>
                  <a:cubicBezTo>
                    <a:pt x="447010" y="1116011"/>
                    <a:pt x="370810" y="1118869"/>
                    <a:pt x="294610" y="1095056"/>
                  </a:cubicBezTo>
                  <a:cubicBezTo>
                    <a:pt x="187930" y="1062671"/>
                    <a:pt x="139353" y="951228"/>
                    <a:pt x="184120" y="849311"/>
                  </a:cubicBezTo>
                  <a:cubicBezTo>
                    <a:pt x="186025" y="844549"/>
                    <a:pt x="187930" y="838834"/>
                    <a:pt x="189835" y="833119"/>
                  </a:cubicBezTo>
                  <a:cubicBezTo>
                    <a:pt x="169832" y="824546"/>
                    <a:pt x="151735" y="817878"/>
                    <a:pt x="132685" y="809306"/>
                  </a:cubicBezTo>
                  <a:cubicBezTo>
                    <a:pt x="13623" y="754061"/>
                    <a:pt x="-30193" y="639761"/>
                    <a:pt x="21243" y="517841"/>
                  </a:cubicBezTo>
                  <a:cubicBezTo>
                    <a:pt x="55532" y="435926"/>
                    <a:pt x="108873" y="373061"/>
                    <a:pt x="197455" y="342581"/>
                  </a:cubicBezTo>
                  <a:cubicBezTo>
                    <a:pt x="195550" y="323531"/>
                    <a:pt x="193645" y="304481"/>
                    <a:pt x="192693" y="285431"/>
                  </a:cubicBezTo>
                  <a:cubicBezTo>
                    <a:pt x="186978" y="149224"/>
                    <a:pt x="243175" y="80643"/>
                    <a:pt x="378430" y="68261"/>
                  </a:cubicBezTo>
                  <a:cubicBezTo>
                    <a:pt x="419388" y="64451"/>
                    <a:pt x="463203" y="73024"/>
                    <a:pt x="503208" y="83501"/>
                  </a:cubicBezTo>
                  <a:cubicBezTo>
                    <a:pt x="526068" y="89216"/>
                    <a:pt x="538450" y="88263"/>
                    <a:pt x="555595" y="72071"/>
                  </a:cubicBezTo>
                  <a:cubicBezTo>
                    <a:pt x="647035" y="-19369"/>
                    <a:pt x="768955" y="-24132"/>
                    <a:pt x="867063" y="59688"/>
                  </a:cubicBezTo>
                  <a:cubicBezTo>
                    <a:pt x="883255" y="73024"/>
                    <a:pt x="895638" y="90168"/>
                    <a:pt x="909925" y="105409"/>
                  </a:cubicBezTo>
                  <a:cubicBezTo>
                    <a:pt x="1036608" y="64451"/>
                    <a:pt x="1153766" y="154938"/>
                    <a:pt x="1145193" y="265428"/>
                  </a:cubicBezTo>
                  <a:cubicBezTo>
                    <a:pt x="1264255" y="322578"/>
                    <a:pt x="1276638" y="380681"/>
                    <a:pt x="1195675" y="514031"/>
                  </a:cubicBezTo>
                  <a:cubicBezTo>
                    <a:pt x="1274733" y="604519"/>
                    <a:pt x="1272828" y="661669"/>
                    <a:pt x="1184245" y="758824"/>
                  </a:cubicBezTo>
                  <a:cubicBezTo>
                    <a:pt x="1187103" y="764538"/>
                    <a:pt x="1189960" y="772159"/>
                    <a:pt x="1193770" y="778826"/>
                  </a:cubicBezTo>
                  <a:cubicBezTo>
                    <a:pt x="1232823" y="862646"/>
                    <a:pt x="1209963" y="938846"/>
                    <a:pt x="1128048" y="981709"/>
                  </a:cubicBezTo>
                  <a:cubicBezTo>
                    <a:pt x="1093758" y="999806"/>
                    <a:pt x="1051848" y="1007426"/>
                    <a:pt x="1012795" y="1014094"/>
                  </a:cubicBezTo>
                  <a:cubicBezTo>
                    <a:pt x="992793" y="1016951"/>
                    <a:pt x="983268" y="1022666"/>
                    <a:pt x="975648" y="1040763"/>
                  </a:cubicBezTo>
                  <a:cubicBezTo>
                    <a:pt x="918498" y="1164588"/>
                    <a:pt x="811818" y="1213166"/>
                    <a:pt x="686088" y="1170303"/>
                  </a:cubicBezTo>
                  <a:cubicBezTo>
                    <a:pt x="626080" y="1149349"/>
                    <a:pt x="568930" y="1119821"/>
                    <a:pt x="518448" y="1072196"/>
                  </a:cubicBezTo>
                  <a:close/>
                  <a:moveTo>
                    <a:pt x="1169005" y="487361"/>
                  </a:moveTo>
                  <a:cubicBezTo>
                    <a:pt x="1170910" y="485456"/>
                    <a:pt x="1171863" y="484503"/>
                    <a:pt x="1173768" y="482599"/>
                  </a:cubicBezTo>
                  <a:cubicBezTo>
                    <a:pt x="1199485" y="448309"/>
                    <a:pt x="1214725" y="410209"/>
                    <a:pt x="1210916" y="366393"/>
                  </a:cubicBezTo>
                  <a:cubicBezTo>
                    <a:pt x="1208058" y="323531"/>
                    <a:pt x="1184245" y="297813"/>
                    <a:pt x="1144241" y="284478"/>
                  </a:cubicBezTo>
                  <a:cubicBezTo>
                    <a:pt x="1122333" y="277811"/>
                    <a:pt x="1108998" y="269238"/>
                    <a:pt x="1109950" y="240663"/>
                  </a:cubicBezTo>
                  <a:cubicBezTo>
                    <a:pt x="1110903" y="167321"/>
                    <a:pt x="1034703" y="81596"/>
                    <a:pt x="935643" y="125411"/>
                  </a:cubicBezTo>
                  <a:cubicBezTo>
                    <a:pt x="909925" y="136841"/>
                    <a:pt x="890875" y="128268"/>
                    <a:pt x="874683" y="104456"/>
                  </a:cubicBezTo>
                  <a:cubicBezTo>
                    <a:pt x="839440" y="53021"/>
                    <a:pt x="792768" y="17778"/>
                    <a:pt x="726093" y="19684"/>
                  </a:cubicBezTo>
                  <a:cubicBezTo>
                    <a:pt x="670848" y="21588"/>
                    <a:pt x="627033" y="47306"/>
                    <a:pt x="588933" y="85406"/>
                  </a:cubicBezTo>
                  <a:cubicBezTo>
                    <a:pt x="558453" y="115886"/>
                    <a:pt x="547975" y="119696"/>
                    <a:pt x="509875" y="102551"/>
                  </a:cubicBezTo>
                  <a:cubicBezTo>
                    <a:pt x="455583" y="78738"/>
                    <a:pt x="400338" y="79691"/>
                    <a:pt x="346045" y="95884"/>
                  </a:cubicBezTo>
                  <a:cubicBezTo>
                    <a:pt x="306993" y="107313"/>
                    <a:pt x="271750" y="128268"/>
                    <a:pt x="253653" y="168274"/>
                  </a:cubicBezTo>
                  <a:cubicBezTo>
                    <a:pt x="247938" y="179703"/>
                    <a:pt x="237460" y="191134"/>
                    <a:pt x="236507" y="202563"/>
                  </a:cubicBezTo>
                  <a:cubicBezTo>
                    <a:pt x="234603" y="251141"/>
                    <a:pt x="235555" y="299718"/>
                    <a:pt x="234603" y="349249"/>
                  </a:cubicBezTo>
                  <a:cubicBezTo>
                    <a:pt x="223173" y="355916"/>
                    <a:pt x="212695" y="364488"/>
                    <a:pt x="201265" y="369251"/>
                  </a:cubicBezTo>
                  <a:cubicBezTo>
                    <a:pt x="108873" y="409256"/>
                    <a:pt x="34578" y="524509"/>
                    <a:pt x="40293" y="620711"/>
                  </a:cubicBezTo>
                  <a:cubicBezTo>
                    <a:pt x="38388" y="693101"/>
                    <a:pt x="68868" y="747394"/>
                    <a:pt x="129828" y="786446"/>
                  </a:cubicBezTo>
                  <a:cubicBezTo>
                    <a:pt x="164118" y="808353"/>
                    <a:pt x="200313" y="814069"/>
                    <a:pt x="239365" y="815021"/>
                  </a:cubicBezTo>
                  <a:cubicBezTo>
                    <a:pt x="234603" y="826451"/>
                    <a:pt x="229840" y="836928"/>
                    <a:pt x="226982" y="848359"/>
                  </a:cubicBezTo>
                  <a:cubicBezTo>
                    <a:pt x="219363" y="876934"/>
                    <a:pt x="212695" y="905509"/>
                    <a:pt x="205075" y="935036"/>
                  </a:cubicBezTo>
                  <a:cubicBezTo>
                    <a:pt x="209838" y="957896"/>
                    <a:pt x="211743" y="982661"/>
                    <a:pt x="221268" y="1003616"/>
                  </a:cubicBezTo>
                  <a:cubicBezTo>
                    <a:pt x="265083" y="1099819"/>
                    <a:pt x="377478" y="1111249"/>
                    <a:pt x="467013" y="1066481"/>
                  </a:cubicBezTo>
                  <a:cubicBezTo>
                    <a:pt x="471775" y="1064576"/>
                    <a:pt x="478443" y="1063624"/>
                    <a:pt x="482253" y="1059813"/>
                  </a:cubicBezTo>
                  <a:cubicBezTo>
                    <a:pt x="506065" y="1036953"/>
                    <a:pt x="527973" y="1043621"/>
                    <a:pt x="547023" y="1064576"/>
                  </a:cubicBezTo>
                  <a:cubicBezTo>
                    <a:pt x="587028" y="1108391"/>
                    <a:pt x="640368" y="1132203"/>
                    <a:pt x="693708" y="1154111"/>
                  </a:cubicBezTo>
                  <a:cubicBezTo>
                    <a:pt x="749905" y="1176971"/>
                    <a:pt x="805150" y="1168399"/>
                    <a:pt x="854680" y="1134109"/>
                  </a:cubicBezTo>
                  <a:cubicBezTo>
                    <a:pt x="906115" y="1102676"/>
                    <a:pt x="934690" y="1054099"/>
                    <a:pt x="954693" y="998853"/>
                  </a:cubicBezTo>
                  <a:cubicBezTo>
                    <a:pt x="960408" y="996949"/>
                    <a:pt x="965170" y="995044"/>
                    <a:pt x="970885" y="993138"/>
                  </a:cubicBezTo>
                  <a:cubicBezTo>
                    <a:pt x="977553" y="993138"/>
                    <a:pt x="985173" y="994091"/>
                    <a:pt x="991840" y="994091"/>
                  </a:cubicBezTo>
                  <a:cubicBezTo>
                    <a:pt x="994698" y="994091"/>
                    <a:pt x="996603" y="993138"/>
                    <a:pt x="999460" y="993138"/>
                  </a:cubicBezTo>
                  <a:cubicBezTo>
                    <a:pt x="1046133" y="993138"/>
                    <a:pt x="1088043" y="977899"/>
                    <a:pt x="1123285" y="948371"/>
                  </a:cubicBezTo>
                  <a:cubicBezTo>
                    <a:pt x="1152813" y="923606"/>
                    <a:pt x="1177578" y="895031"/>
                    <a:pt x="1176625" y="852169"/>
                  </a:cubicBezTo>
                  <a:cubicBezTo>
                    <a:pt x="1169958" y="824546"/>
                    <a:pt x="1162338" y="797876"/>
                    <a:pt x="1156623" y="770253"/>
                  </a:cubicBezTo>
                  <a:cubicBezTo>
                    <a:pt x="1154718" y="759776"/>
                    <a:pt x="1155670" y="748346"/>
                    <a:pt x="1155670" y="736916"/>
                  </a:cubicBezTo>
                  <a:cubicBezTo>
                    <a:pt x="1188055" y="712151"/>
                    <a:pt x="1209963" y="680719"/>
                    <a:pt x="1215678" y="639761"/>
                  </a:cubicBezTo>
                  <a:cubicBezTo>
                    <a:pt x="1217583" y="625474"/>
                    <a:pt x="1210916" y="610234"/>
                    <a:pt x="1209010" y="595946"/>
                  </a:cubicBezTo>
                  <a:cubicBezTo>
                    <a:pt x="1209010" y="568324"/>
                    <a:pt x="1199485" y="545463"/>
                    <a:pt x="1177578" y="529271"/>
                  </a:cubicBezTo>
                  <a:cubicBezTo>
                    <a:pt x="1159480" y="517841"/>
                    <a:pt x="1156623" y="504506"/>
                    <a:pt x="1169005" y="487361"/>
                  </a:cubicBezTo>
                  <a:lnTo>
                    <a:pt x="1169005" y="487361"/>
                  </a:ln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2"/>
            <p:cNvSpPr/>
            <p:nvPr/>
          </p:nvSpPr>
          <p:spPr>
            <a:xfrm>
              <a:off x="8563738" y="4964906"/>
              <a:ext cx="212808" cy="224537"/>
            </a:xfrm>
            <a:custGeom>
              <a:rect b="b" l="l" r="r" t="t"/>
              <a:pathLst>
                <a:path extrusionOk="0" h="224537" w="212808">
                  <a:moveTo>
                    <a:pt x="34479" y="111919"/>
                  </a:moveTo>
                  <a:cubicBezTo>
                    <a:pt x="24002" y="74771"/>
                    <a:pt x="15429" y="40481"/>
                    <a:pt x="47814" y="12859"/>
                  </a:cubicBezTo>
                  <a:cubicBezTo>
                    <a:pt x="67817" y="-4286"/>
                    <a:pt x="106869" y="-4286"/>
                    <a:pt x="135444" y="12859"/>
                  </a:cubicBezTo>
                  <a:cubicBezTo>
                    <a:pt x="174497" y="35719"/>
                    <a:pt x="164019" y="70961"/>
                    <a:pt x="156399" y="106204"/>
                  </a:cubicBezTo>
                  <a:cubicBezTo>
                    <a:pt x="164972" y="110966"/>
                    <a:pt x="174497" y="114776"/>
                    <a:pt x="182117" y="119539"/>
                  </a:cubicBezTo>
                  <a:cubicBezTo>
                    <a:pt x="201167" y="131921"/>
                    <a:pt x="217360" y="148114"/>
                    <a:pt x="211644" y="173831"/>
                  </a:cubicBezTo>
                  <a:cubicBezTo>
                    <a:pt x="204977" y="201454"/>
                    <a:pt x="184022" y="210979"/>
                    <a:pt x="157352" y="211931"/>
                  </a:cubicBezTo>
                  <a:cubicBezTo>
                    <a:pt x="152589" y="211931"/>
                    <a:pt x="147827" y="211931"/>
                    <a:pt x="143064" y="210979"/>
                  </a:cubicBezTo>
                  <a:cubicBezTo>
                    <a:pt x="121157" y="204311"/>
                    <a:pt x="102107" y="200501"/>
                    <a:pt x="81152" y="218599"/>
                  </a:cubicBezTo>
                  <a:cubicBezTo>
                    <a:pt x="62102" y="233839"/>
                    <a:pt x="23049" y="217646"/>
                    <a:pt x="8762" y="193834"/>
                  </a:cubicBezTo>
                  <a:cubicBezTo>
                    <a:pt x="-6478" y="169069"/>
                    <a:pt x="-1715" y="141446"/>
                    <a:pt x="22097" y="121444"/>
                  </a:cubicBezTo>
                  <a:cubicBezTo>
                    <a:pt x="24002" y="118586"/>
                    <a:pt x="28764" y="115729"/>
                    <a:pt x="34479" y="111919"/>
                  </a:cubicBezTo>
                  <a:close/>
                  <a:moveTo>
                    <a:pt x="45910" y="146209"/>
                  </a:moveTo>
                  <a:cubicBezTo>
                    <a:pt x="21144" y="166211"/>
                    <a:pt x="35432" y="184309"/>
                    <a:pt x="49719" y="208121"/>
                  </a:cubicBezTo>
                  <a:cubicBezTo>
                    <a:pt x="60197" y="194786"/>
                    <a:pt x="67817" y="184309"/>
                    <a:pt x="75437" y="174784"/>
                  </a:cubicBezTo>
                  <a:cubicBezTo>
                    <a:pt x="86867" y="175736"/>
                    <a:pt x="98297" y="175736"/>
                    <a:pt x="108774" y="176689"/>
                  </a:cubicBezTo>
                  <a:cubicBezTo>
                    <a:pt x="116394" y="181451"/>
                    <a:pt x="124014" y="190976"/>
                    <a:pt x="129729" y="190024"/>
                  </a:cubicBezTo>
                  <a:cubicBezTo>
                    <a:pt x="144017" y="188119"/>
                    <a:pt x="160210" y="184309"/>
                    <a:pt x="169735" y="174784"/>
                  </a:cubicBezTo>
                  <a:cubicBezTo>
                    <a:pt x="174497" y="170021"/>
                    <a:pt x="168782" y="152876"/>
                    <a:pt x="167829" y="140494"/>
                  </a:cubicBezTo>
                  <a:cubicBezTo>
                    <a:pt x="149732" y="130969"/>
                    <a:pt x="132587" y="121444"/>
                    <a:pt x="115442" y="112871"/>
                  </a:cubicBezTo>
                  <a:cubicBezTo>
                    <a:pt x="120204" y="93821"/>
                    <a:pt x="125919" y="77629"/>
                    <a:pt x="127824" y="61436"/>
                  </a:cubicBezTo>
                  <a:cubicBezTo>
                    <a:pt x="129729" y="43339"/>
                    <a:pt x="125919" y="21431"/>
                    <a:pt x="104964" y="21431"/>
                  </a:cubicBezTo>
                  <a:cubicBezTo>
                    <a:pt x="91629" y="21431"/>
                    <a:pt x="75437" y="35719"/>
                    <a:pt x="64960" y="48101"/>
                  </a:cubicBezTo>
                  <a:cubicBezTo>
                    <a:pt x="59244" y="54769"/>
                    <a:pt x="60197" y="70009"/>
                    <a:pt x="62102" y="81439"/>
                  </a:cubicBezTo>
                  <a:cubicBezTo>
                    <a:pt x="64960" y="98584"/>
                    <a:pt x="71627" y="114776"/>
                    <a:pt x="76389" y="130969"/>
                  </a:cubicBezTo>
                  <a:cubicBezTo>
                    <a:pt x="65912" y="135731"/>
                    <a:pt x="56387" y="141446"/>
                    <a:pt x="45910" y="146209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2"/>
            <p:cNvSpPr/>
            <p:nvPr/>
          </p:nvSpPr>
          <p:spPr>
            <a:xfrm>
              <a:off x="8507705" y="5247207"/>
              <a:ext cx="124821" cy="108723"/>
            </a:xfrm>
            <a:custGeom>
              <a:rect b="b" l="l" r="r" t="t"/>
              <a:pathLst>
                <a:path extrusionOk="0" h="108723" w="124821">
                  <a:moveTo>
                    <a:pt x="61937" y="108700"/>
                  </a:moveTo>
                  <a:cubicBezTo>
                    <a:pt x="25742" y="107748"/>
                    <a:pt x="-928" y="84887"/>
                    <a:pt x="25" y="54408"/>
                  </a:cubicBezTo>
                  <a:cubicBezTo>
                    <a:pt x="25" y="20118"/>
                    <a:pt x="25742" y="-1790"/>
                    <a:pt x="62890" y="115"/>
                  </a:cubicBezTo>
                  <a:cubicBezTo>
                    <a:pt x="92417" y="2020"/>
                    <a:pt x="125755" y="28690"/>
                    <a:pt x="124802" y="50598"/>
                  </a:cubicBezTo>
                  <a:cubicBezTo>
                    <a:pt x="123850" y="81078"/>
                    <a:pt x="93370" y="109653"/>
                    <a:pt x="61937" y="108700"/>
                  </a:cubicBezTo>
                  <a:close/>
                  <a:moveTo>
                    <a:pt x="48602" y="90603"/>
                  </a:moveTo>
                  <a:cubicBezTo>
                    <a:pt x="73367" y="84887"/>
                    <a:pt x="85750" y="67743"/>
                    <a:pt x="88607" y="43930"/>
                  </a:cubicBezTo>
                  <a:cubicBezTo>
                    <a:pt x="89559" y="37262"/>
                    <a:pt x="80034" y="23928"/>
                    <a:pt x="74320" y="22975"/>
                  </a:cubicBezTo>
                  <a:cubicBezTo>
                    <a:pt x="64795" y="22023"/>
                    <a:pt x="51459" y="25833"/>
                    <a:pt x="44792" y="33453"/>
                  </a:cubicBezTo>
                  <a:cubicBezTo>
                    <a:pt x="27647" y="51550"/>
                    <a:pt x="31457" y="71553"/>
                    <a:pt x="48602" y="90603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2"/>
            <p:cNvSpPr/>
            <p:nvPr/>
          </p:nvSpPr>
          <p:spPr>
            <a:xfrm>
              <a:off x="8552278" y="3952801"/>
              <a:ext cx="1170841" cy="1076398"/>
            </a:xfrm>
            <a:custGeom>
              <a:rect b="b" l="l" r="r" t="t"/>
              <a:pathLst>
                <a:path extrusionOk="0" h="1076398" w="1170841">
                  <a:moveTo>
                    <a:pt x="1128932" y="463941"/>
                  </a:moveTo>
                  <a:cubicBezTo>
                    <a:pt x="1117502" y="481086"/>
                    <a:pt x="1119407" y="494421"/>
                    <a:pt x="1137504" y="506804"/>
                  </a:cubicBezTo>
                  <a:cubicBezTo>
                    <a:pt x="1160364" y="522044"/>
                    <a:pt x="1169889" y="545856"/>
                    <a:pt x="1168937" y="573479"/>
                  </a:cubicBezTo>
                  <a:cubicBezTo>
                    <a:pt x="1161317" y="583004"/>
                    <a:pt x="1150839" y="590624"/>
                    <a:pt x="1145124" y="601101"/>
                  </a:cubicBezTo>
                  <a:cubicBezTo>
                    <a:pt x="1123217" y="640154"/>
                    <a:pt x="1083212" y="655394"/>
                    <a:pt x="1049874" y="679206"/>
                  </a:cubicBezTo>
                  <a:cubicBezTo>
                    <a:pt x="1042254" y="684921"/>
                    <a:pt x="1036539" y="694446"/>
                    <a:pt x="1029872" y="702066"/>
                  </a:cubicBezTo>
                  <a:cubicBezTo>
                    <a:pt x="1038445" y="707781"/>
                    <a:pt x="1047017" y="718259"/>
                    <a:pt x="1056542" y="718259"/>
                  </a:cubicBezTo>
                  <a:cubicBezTo>
                    <a:pt x="1076545" y="719211"/>
                    <a:pt x="1096547" y="715401"/>
                    <a:pt x="1115597" y="713496"/>
                  </a:cubicBezTo>
                  <a:cubicBezTo>
                    <a:pt x="1115597" y="724926"/>
                    <a:pt x="1113692" y="736356"/>
                    <a:pt x="1116549" y="746834"/>
                  </a:cubicBezTo>
                  <a:cubicBezTo>
                    <a:pt x="1122264" y="774456"/>
                    <a:pt x="1129884" y="801126"/>
                    <a:pt x="1136552" y="828749"/>
                  </a:cubicBezTo>
                  <a:cubicBezTo>
                    <a:pt x="1133695" y="827796"/>
                    <a:pt x="1130837" y="827796"/>
                    <a:pt x="1127979" y="826844"/>
                  </a:cubicBezTo>
                  <a:cubicBezTo>
                    <a:pt x="1098452" y="806841"/>
                    <a:pt x="1098452" y="806841"/>
                    <a:pt x="1083212" y="840179"/>
                  </a:cubicBezTo>
                  <a:cubicBezTo>
                    <a:pt x="1067020" y="875421"/>
                    <a:pt x="1040349" y="900186"/>
                    <a:pt x="1003202" y="909711"/>
                  </a:cubicBezTo>
                  <a:cubicBezTo>
                    <a:pt x="973674" y="916379"/>
                    <a:pt x="943195" y="918284"/>
                    <a:pt x="912714" y="923046"/>
                  </a:cubicBezTo>
                  <a:cubicBezTo>
                    <a:pt x="905095" y="923999"/>
                    <a:pt x="898427" y="929714"/>
                    <a:pt x="891759" y="933524"/>
                  </a:cubicBezTo>
                  <a:cubicBezTo>
                    <a:pt x="897474" y="941144"/>
                    <a:pt x="903189" y="949716"/>
                    <a:pt x="909857" y="956384"/>
                  </a:cubicBezTo>
                  <a:cubicBezTo>
                    <a:pt x="915572" y="962099"/>
                    <a:pt x="923192" y="965909"/>
                    <a:pt x="930812" y="970671"/>
                  </a:cubicBezTo>
                  <a:cubicBezTo>
                    <a:pt x="925097" y="972576"/>
                    <a:pt x="920334" y="974481"/>
                    <a:pt x="914620" y="976386"/>
                  </a:cubicBezTo>
                  <a:cubicBezTo>
                    <a:pt x="892712" y="971624"/>
                    <a:pt x="878424" y="980196"/>
                    <a:pt x="869852" y="1002104"/>
                  </a:cubicBezTo>
                  <a:cubicBezTo>
                    <a:pt x="852707" y="1043061"/>
                    <a:pt x="819370" y="1064969"/>
                    <a:pt x="776507" y="1068779"/>
                  </a:cubicBezTo>
                  <a:cubicBezTo>
                    <a:pt x="728882" y="1072589"/>
                    <a:pt x="681257" y="1073541"/>
                    <a:pt x="634584" y="1076399"/>
                  </a:cubicBezTo>
                  <a:cubicBezTo>
                    <a:pt x="630774" y="1076399"/>
                    <a:pt x="627917" y="1075446"/>
                    <a:pt x="624107" y="1075446"/>
                  </a:cubicBezTo>
                  <a:cubicBezTo>
                    <a:pt x="618392" y="1073541"/>
                    <a:pt x="612677" y="1070684"/>
                    <a:pt x="606962" y="1068779"/>
                  </a:cubicBezTo>
                  <a:cubicBezTo>
                    <a:pt x="603152" y="1066874"/>
                    <a:pt x="599342" y="1064969"/>
                    <a:pt x="595532" y="1063064"/>
                  </a:cubicBezTo>
                  <a:cubicBezTo>
                    <a:pt x="564099" y="1040204"/>
                    <a:pt x="533620" y="1016391"/>
                    <a:pt x="502187" y="994484"/>
                  </a:cubicBezTo>
                  <a:cubicBezTo>
                    <a:pt x="495520" y="989721"/>
                    <a:pt x="483137" y="994484"/>
                    <a:pt x="473612" y="994484"/>
                  </a:cubicBezTo>
                  <a:cubicBezTo>
                    <a:pt x="471707" y="994484"/>
                    <a:pt x="469802" y="994484"/>
                    <a:pt x="467897" y="994484"/>
                  </a:cubicBezTo>
                  <a:cubicBezTo>
                    <a:pt x="473612" y="988769"/>
                    <a:pt x="480279" y="984959"/>
                    <a:pt x="483137" y="978291"/>
                  </a:cubicBezTo>
                  <a:cubicBezTo>
                    <a:pt x="485995" y="972576"/>
                    <a:pt x="487899" y="962099"/>
                    <a:pt x="485042" y="958289"/>
                  </a:cubicBezTo>
                  <a:cubicBezTo>
                    <a:pt x="480279" y="951621"/>
                    <a:pt x="467897" y="944001"/>
                    <a:pt x="462182" y="945906"/>
                  </a:cubicBezTo>
                  <a:cubicBezTo>
                    <a:pt x="419320" y="961146"/>
                    <a:pt x="376457" y="978291"/>
                    <a:pt x="334547" y="995436"/>
                  </a:cubicBezTo>
                  <a:cubicBezTo>
                    <a:pt x="311687" y="994484"/>
                    <a:pt x="288827" y="993531"/>
                    <a:pt x="265967" y="993531"/>
                  </a:cubicBezTo>
                  <a:cubicBezTo>
                    <a:pt x="257395" y="986864"/>
                    <a:pt x="250727" y="975434"/>
                    <a:pt x="241202" y="972576"/>
                  </a:cubicBezTo>
                  <a:cubicBezTo>
                    <a:pt x="213579" y="964956"/>
                    <a:pt x="194529" y="948764"/>
                    <a:pt x="180242" y="924951"/>
                  </a:cubicBezTo>
                  <a:cubicBezTo>
                    <a:pt x="177384" y="920189"/>
                    <a:pt x="170717" y="917331"/>
                    <a:pt x="165002" y="913521"/>
                  </a:cubicBezTo>
                  <a:cubicBezTo>
                    <a:pt x="172622" y="884946"/>
                    <a:pt x="179289" y="855419"/>
                    <a:pt x="186909" y="826844"/>
                  </a:cubicBezTo>
                  <a:cubicBezTo>
                    <a:pt x="189767" y="815414"/>
                    <a:pt x="195482" y="804936"/>
                    <a:pt x="199292" y="793506"/>
                  </a:cubicBezTo>
                  <a:cubicBezTo>
                    <a:pt x="205007" y="786839"/>
                    <a:pt x="210722" y="779219"/>
                    <a:pt x="217389" y="773504"/>
                  </a:cubicBezTo>
                  <a:cubicBezTo>
                    <a:pt x="233582" y="761121"/>
                    <a:pt x="231677" y="743024"/>
                    <a:pt x="220247" y="733499"/>
                  </a:cubicBezTo>
                  <a:cubicBezTo>
                    <a:pt x="207864" y="722069"/>
                    <a:pt x="189767" y="714449"/>
                    <a:pt x="172622" y="711591"/>
                  </a:cubicBezTo>
                  <a:cubicBezTo>
                    <a:pt x="127854" y="703971"/>
                    <a:pt x="83087" y="697304"/>
                    <a:pt x="52607" y="659204"/>
                  </a:cubicBezTo>
                  <a:cubicBezTo>
                    <a:pt x="36414" y="639201"/>
                    <a:pt x="17364" y="620151"/>
                    <a:pt x="220" y="600149"/>
                  </a:cubicBezTo>
                  <a:cubicBezTo>
                    <a:pt x="-4543" y="502994"/>
                    <a:pt x="68799" y="388694"/>
                    <a:pt x="161192" y="348689"/>
                  </a:cubicBezTo>
                  <a:cubicBezTo>
                    <a:pt x="172622" y="343926"/>
                    <a:pt x="183099" y="335354"/>
                    <a:pt x="194529" y="328686"/>
                  </a:cubicBezTo>
                  <a:cubicBezTo>
                    <a:pt x="198339" y="328686"/>
                    <a:pt x="202149" y="329639"/>
                    <a:pt x="205959" y="329639"/>
                  </a:cubicBezTo>
                  <a:cubicBezTo>
                    <a:pt x="217389" y="328686"/>
                    <a:pt x="228820" y="327734"/>
                    <a:pt x="240249" y="326781"/>
                  </a:cubicBezTo>
                  <a:cubicBezTo>
                    <a:pt x="238345" y="316304"/>
                    <a:pt x="239297" y="304874"/>
                    <a:pt x="235487" y="295349"/>
                  </a:cubicBezTo>
                  <a:cubicBezTo>
                    <a:pt x="221199" y="261059"/>
                    <a:pt x="211674" y="227721"/>
                    <a:pt x="222152" y="189621"/>
                  </a:cubicBezTo>
                  <a:cubicBezTo>
                    <a:pt x="225009" y="177239"/>
                    <a:pt x="217389" y="161999"/>
                    <a:pt x="213579" y="148664"/>
                  </a:cubicBezTo>
                  <a:cubicBezTo>
                    <a:pt x="231677" y="108659"/>
                    <a:pt x="266920" y="87704"/>
                    <a:pt x="305972" y="76274"/>
                  </a:cubicBezTo>
                  <a:cubicBezTo>
                    <a:pt x="360264" y="60081"/>
                    <a:pt x="415509" y="59129"/>
                    <a:pt x="469802" y="82941"/>
                  </a:cubicBezTo>
                  <a:cubicBezTo>
                    <a:pt x="507902" y="100086"/>
                    <a:pt x="518379" y="97229"/>
                    <a:pt x="548859" y="65796"/>
                  </a:cubicBezTo>
                  <a:cubicBezTo>
                    <a:pt x="586959" y="27696"/>
                    <a:pt x="630774" y="1979"/>
                    <a:pt x="686020" y="74"/>
                  </a:cubicBezTo>
                  <a:cubicBezTo>
                    <a:pt x="752695" y="-1831"/>
                    <a:pt x="799367" y="33411"/>
                    <a:pt x="834609" y="84846"/>
                  </a:cubicBezTo>
                  <a:cubicBezTo>
                    <a:pt x="850802" y="108659"/>
                    <a:pt x="869852" y="117231"/>
                    <a:pt x="895570" y="105801"/>
                  </a:cubicBezTo>
                  <a:cubicBezTo>
                    <a:pt x="994629" y="61986"/>
                    <a:pt x="1069877" y="147711"/>
                    <a:pt x="1069877" y="221054"/>
                  </a:cubicBezTo>
                  <a:cubicBezTo>
                    <a:pt x="1069877" y="249629"/>
                    <a:pt x="1082259" y="257249"/>
                    <a:pt x="1104167" y="264869"/>
                  </a:cubicBezTo>
                  <a:cubicBezTo>
                    <a:pt x="1143220" y="277251"/>
                    <a:pt x="1167032" y="303921"/>
                    <a:pt x="1170842" y="346784"/>
                  </a:cubicBezTo>
                  <a:cubicBezTo>
                    <a:pt x="1156554" y="351546"/>
                    <a:pt x="1133695" y="352499"/>
                    <a:pt x="1129884" y="362976"/>
                  </a:cubicBezTo>
                  <a:cubicBezTo>
                    <a:pt x="1115597" y="393456"/>
                    <a:pt x="1094642" y="416316"/>
                    <a:pt x="1067020" y="434414"/>
                  </a:cubicBezTo>
                  <a:cubicBezTo>
                    <a:pt x="1066067" y="435366"/>
                    <a:pt x="1065114" y="435366"/>
                    <a:pt x="1065114" y="436319"/>
                  </a:cubicBezTo>
                  <a:cubicBezTo>
                    <a:pt x="1064162" y="446796"/>
                    <a:pt x="1060352" y="460131"/>
                    <a:pt x="1065114" y="466799"/>
                  </a:cubicBezTo>
                  <a:cubicBezTo>
                    <a:pt x="1069877" y="473466"/>
                    <a:pt x="1084164" y="476324"/>
                    <a:pt x="1093689" y="476324"/>
                  </a:cubicBezTo>
                  <a:cubicBezTo>
                    <a:pt x="1105120" y="472514"/>
                    <a:pt x="1117502" y="466799"/>
                    <a:pt x="1128932" y="463941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2"/>
            <p:cNvSpPr/>
            <p:nvPr/>
          </p:nvSpPr>
          <p:spPr>
            <a:xfrm>
              <a:off x="8779192" y="4921567"/>
              <a:ext cx="587692" cy="173730"/>
            </a:xfrm>
            <a:custGeom>
              <a:rect b="b" l="l" r="r" t="t"/>
              <a:pathLst>
                <a:path extrusionOk="0" h="173730" w="587692">
                  <a:moveTo>
                    <a:pt x="368618" y="92392"/>
                  </a:moveTo>
                  <a:cubicBezTo>
                    <a:pt x="372427" y="94297"/>
                    <a:pt x="376238" y="96202"/>
                    <a:pt x="380047" y="98107"/>
                  </a:cubicBezTo>
                  <a:cubicBezTo>
                    <a:pt x="385763" y="100013"/>
                    <a:pt x="391477" y="102870"/>
                    <a:pt x="397193" y="104775"/>
                  </a:cubicBezTo>
                  <a:cubicBezTo>
                    <a:pt x="401002" y="104775"/>
                    <a:pt x="403860" y="105727"/>
                    <a:pt x="407670" y="105727"/>
                  </a:cubicBezTo>
                  <a:cubicBezTo>
                    <a:pt x="437197" y="128588"/>
                    <a:pt x="471488" y="138113"/>
                    <a:pt x="506730" y="137160"/>
                  </a:cubicBezTo>
                  <a:cubicBezTo>
                    <a:pt x="530543" y="137160"/>
                    <a:pt x="555307" y="131445"/>
                    <a:pt x="579120" y="129540"/>
                  </a:cubicBezTo>
                  <a:cubicBezTo>
                    <a:pt x="581977" y="129540"/>
                    <a:pt x="584835" y="137160"/>
                    <a:pt x="587693" y="140970"/>
                  </a:cubicBezTo>
                  <a:cubicBezTo>
                    <a:pt x="537210" y="175260"/>
                    <a:pt x="482918" y="183832"/>
                    <a:pt x="426720" y="160972"/>
                  </a:cubicBezTo>
                  <a:cubicBezTo>
                    <a:pt x="373380" y="139065"/>
                    <a:pt x="320993" y="115252"/>
                    <a:pt x="280035" y="71438"/>
                  </a:cubicBezTo>
                  <a:cubicBezTo>
                    <a:pt x="260985" y="50482"/>
                    <a:pt x="239077" y="43815"/>
                    <a:pt x="215265" y="66675"/>
                  </a:cubicBezTo>
                  <a:cubicBezTo>
                    <a:pt x="211455" y="70485"/>
                    <a:pt x="204788" y="71438"/>
                    <a:pt x="200025" y="73342"/>
                  </a:cubicBezTo>
                  <a:cubicBezTo>
                    <a:pt x="201930" y="64770"/>
                    <a:pt x="204788" y="57150"/>
                    <a:pt x="208597" y="43815"/>
                  </a:cubicBezTo>
                  <a:cubicBezTo>
                    <a:pt x="192405" y="52388"/>
                    <a:pt x="180975" y="59055"/>
                    <a:pt x="169545" y="64770"/>
                  </a:cubicBezTo>
                  <a:cubicBezTo>
                    <a:pt x="144780" y="77152"/>
                    <a:pt x="120015" y="94297"/>
                    <a:pt x="92393" y="80963"/>
                  </a:cubicBezTo>
                  <a:cubicBezTo>
                    <a:pt x="60007" y="64770"/>
                    <a:pt x="30480" y="41910"/>
                    <a:pt x="0" y="22860"/>
                  </a:cubicBezTo>
                  <a:cubicBezTo>
                    <a:pt x="952" y="20955"/>
                    <a:pt x="1905" y="19050"/>
                    <a:pt x="2857" y="18097"/>
                  </a:cubicBezTo>
                  <a:cubicBezTo>
                    <a:pt x="15240" y="20002"/>
                    <a:pt x="26670" y="20955"/>
                    <a:pt x="39052" y="22860"/>
                  </a:cubicBezTo>
                  <a:cubicBezTo>
                    <a:pt x="61913" y="23813"/>
                    <a:pt x="84772" y="24765"/>
                    <a:pt x="107632" y="24765"/>
                  </a:cubicBezTo>
                  <a:cubicBezTo>
                    <a:pt x="120968" y="26670"/>
                    <a:pt x="135255" y="32385"/>
                    <a:pt x="147638" y="28575"/>
                  </a:cubicBezTo>
                  <a:cubicBezTo>
                    <a:pt x="168593" y="21907"/>
                    <a:pt x="186690" y="9525"/>
                    <a:pt x="206693" y="0"/>
                  </a:cubicBezTo>
                  <a:lnTo>
                    <a:pt x="206693" y="0"/>
                  </a:lnTo>
                  <a:cubicBezTo>
                    <a:pt x="203835" y="6667"/>
                    <a:pt x="200977" y="13335"/>
                    <a:pt x="197168" y="20955"/>
                  </a:cubicBezTo>
                  <a:cubicBezTo>
                    <a:pt x="212407" y="21907"/>
                    <a:pt x="226695" y="22860"/>
                    <a:pt x="240982" y="23813"/>
                  </a:cubicBezTo>
                  <a:cubicBezTo>
                    <a:pt x="242888" y="23813"/>
                    <a:pt x="244793" y="23813"/>
                    <a:pt x="246697" y="23813"/>
                  </a:cubicBezTo>
                  <a:cubicBezTo>
                    <a:pt x="260032" y="33338"/>
                    <a:pt x="272415" y="43815"/>
                    <a:pt x="285750" y="52388"/>
                  </a:cubicBezTo>
                  <a:cubicBezTo>
                    <a:pt x="311468" y="70485"/>
                    <a:pt x="334327" y="92392"/>
                    <a:pt x="368618" y="92392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2"/>
            <p:cNvSpPr/>
            <p:nvPr/>
          </p:nvSpPr>
          <p:spPr>
            <a:xfrm>
              <a:off x="8553365" y="4551044"/>
              <a:ext cx="228684" cy="193357"/>
            </a:xfrm>
            <a:custGeom>
              <a:rect b="b" l="l" r="r" t="t"/>
              <a:pathLst>
                <a:path extrusionOk="0" h="193357" w="228684">
                  <a:moveTo>
                    <a:pt x="84" y="0"/>
                  </a:moveTo>
                  <a:cubicBezTo>
                    <a:pt x="17229" y="20003"/>
                    <a:pt x="36279" y="38100"/>
                    <a:pt x="52472" y="59055"/>
                  </a:cubicBezTo>
                  <a:cubicBezTo>
                    <a:pt x="83904" y="98108"/>
                    <a:pt x="127719" y="103823"/>
                    <a:pt x="172486" y="111443"/>
                  </a:cubicBezTo>
                  <a:cubicBezTo>
                    <a:pt x="189632" y="114300"/>
                    <a:pt x="207729" y="121920"/>
                    <a:pt x="220111" y="133350"/>
                  </a:cubicBezTo>
                  <a:cubicBezTo>
                    <a:pt x="230589" y="142875"/>
                    <a:pt x="233447" y="160973"/>
                    <a:pt x="217254" y="173355"/>
                  </a:cubicBezTo>
                  <a:cubicBezTo>
                    <a:pt x="210586" y="179070"/>
                    <a:pt x="204872" y="186690"/>
                    <a:pt x="199157" y="193358"/>
                  </a:cubicBezTo>
                  <a:cubicBezTo>
                    <a:pt x="160104" y="192405"/>
                    <a:pt x="123909" y="186690"/>
                    <a:pt x="89619" y="164783"/>
                  </a:cubicBezTo>
                  <a:cubicBezTo>
                    <a:pt x="28659" y="126683"/>
                    <a:pt x="-1821" y="72390"/>
                    <a:pt x="84" y="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2"/>
            <p:cNvSpPr/>
            <p:nvPr/>
          </p:nvSpPr>
          <p:spPr>
            <a:xfrm>
              <a:off x="9444989" y="4765994"/>
              <a:ext cx="244820" cy="157901"/>
            </a:xfrm>
            <a:custGeom>
              <a:rect b="b" l="l" r="r" t="t"/>
              <a:pathLst>
                <a:path extrusionOk="0" h="157901" w="244820">
                  <a:moveTo>
                    <a:pt x="39053" y="157478"/>
                  </a:moveTo>
                  <a:cubicBezTo>
                    <a:pt x="32385" y="152716"/>
                    <a:pt x="23813" y="148906"/>
                    <a:pt x="18098" y="143191"/>
                  </a:cubicBezTo>
                  <a:cubicBezTo>
                    <a:pt x="11430" y="136523"/>
                    <a:pt x="5715" y="127951"/>
                    <a:pt x="0" y="120331"/>
                  </a:cubicBezTo>
                  <a:cubicBezTo>
                    <a:pt x="6668" y="116521"/>
                    <a:pt x="13335" y="110806"/>
                    <a:pt x="20955" y="109853"/>
                  </a:cubicBezTo>
                  <a:cubicBezTo>
                    <a:pt x="50483" y="105091"/>
                    <a:pt x="81915" y="104138"/>
                    <a:pt x="111443" y="96518"/>
                  </a:cubicBezTo>
                  <a:cubicBezTo>
                    <a:pt x="148590" y="87946"/>
                    <a:pt x="175260" y="63181"/>
                    <a:pt x="191453" y="26986"/>
                  </a:cubicBezTo>
                  <a:cubicBezTo>
                    <a:pt x="206693" y="-6352"/>
                    <a:pt x="206693" y="-6352"/>
                    <a:pt x="236220" y="13651"/>
                  </a:cubicBezTo>
                  <a:cubicBezTo>
                    <a:pt x="238125" y="15556"/>
                    <a:pt x="241935" y="15556"/>
                    <a:pt x="244793" y="15556"/>
                  </a:cubicBezTo>
                  <a:cubicBezTo>
                    <a:pt x="245745" y="58418"/>
                    <a:pt x="221933" y="86993"/>
                    <a:pt x="191453" y="111758"/>
                  </a:cubicBezTo>
                  <a:cubicBezTo>
                    <a:pt x="156210" y="141286"/>
                    <a:pt x="114300" y="156526"/>
                    <a:pt x="67628" y="156526"/>
                  </a:cubicBezTo>
                  <a:cubicBezTo>
                    <a:pt x="66675" y="153668"/>
                    <a:pt x="65723" y="149858"/>
                    <a:pt x="63818" y="143191"/>
                  </a:cubicBezTo>
                  <a:cubicBezTo>
                    <a:pt x="61913" y="150811"/>
                    <a:pt x="60960" y="153668"/>
                    <a:pt x="60008" y="157478"/>
                  </a:cubicBezTo>
                  <a:cubicBezTo>
                    <a:pt x="53340" y="158431"/>
                    <a:pt x="46673" y="157478"/>
                    <a:pt x="39053" y="15747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2"/>
            <p:cNvSpPr/>
            <p:nvPr/>
          </p:nvSpPr>
          <p:spPr>
            <a:xfrm>
              <a:off x="9187814" y="4927355"/>
              <a:ext cx="280035" cy="136134"/>
            </a:xfrm>
            <a:custGeom>
              <a:rect b="b" l="l" r="r" t="t"/>
              <a:pathLst>
                <a:path extrusionOk="0" h="136134" w="280035">
                  <a:moveTo>
                    <a:pt x="180023" y="136134"/>
                  </a:moveTo>
                  <a:cubicBezTo>
                    <a:pt x="177165" y="132324"/>
                    <a:pt x="174308" y="124704"/>
                    <a:pt x="171450" y="124704"/>
                  </a:cubicBezTo>
                  <a:cubicBezTo>
                    <a:pt x="146685" y="126609"/>
                    <a:pt x="122873" y="131372"/>
                    <a:pt x="99060" y="132324"/>
                  </a:cubicBezTo>
                  <a:cubicBezTo>
                    <a:pt x="62865" y="132324"/>
                    <a:pt x="28575" y="123752"/>
                    <a:pt x="0" y="100892"/>
                  </a:cubicBezTo>
                  <a:cubicBezTo>
                    <a:pt x="47625" y="98034"/>
                    <a:pt x="95250" y="97082"/>
                    <a:pt x="141923" y="93272"/>
                  </a:cubicBezTo>
                  <a:cubicBezTo>
                    <a:pt x="184785" y="89462"/>
                    <a:pt x="218123" y="67554"/>
                    <a:pt x="235268" y="26597"/>
                  </a:cubicBezTo>
                  <a:cubicBezTo>
                    <a:pt x="244793" y="5642"/>
                    <a:pt x="258128" y="-2931"/>
                    <a:pt x="280035" y="879"/>
                  </a:cubicBezTo>
                  <a:cubicBezTo>
                    <a:pt x="260033" y="56124"/>
                    <a:pt x="231458" y="104702"/>
                    <a:pt x="180023" y="136134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2"/>
            <p:cNvSpPr/>
            <p:nvPr/>
          </p:nvSpPr>
          <p:spPr>
            <a:xfrm>
              <a:off x="9583102" y="4527232"/>
              <a:ext cx="146429" cy="144930"/>
            </a:xfrm>
            <a:custGeom>
              <a:rect b="b" l="l" r="r" t="t"/>
              <a:pathLst>
                <a:path extrusionOk="0" h="144930" w="146429">
                  <a:moveTo>
                    <a:pt x="85725" y="140018"/>
                  </a:moveTo>
                  <a:cubicBezTo>
                    <a:pt x="65723" y="141923"/>
                    <a:pt x="45720" y="145733"/>
                    <a:pt x="26670" y="144780"/>
                  </a:cubicBezTo>
                  <a:cubicBezTo>
                    <a:pt x="17145" y="143828"/>
                    <a:pt x="8573" y="134303"/>
                    <a:pt x="0" y="128588"/>
                  </a:cubicBezTo>
                  <a:cubicBezTo>
                    <a:pt x="6668" y="120968"/>
                    <a:pt x="11430" y="111443"/>
                    <a:pt x="20003" y="105728"/>
                  </a:cubicBezTo>
                  <a:cubicBezTo>
                    <a:pt x="53340" y="81915"/>
                    <a:pt x="93345" y="66675"/>
                    <a:pt x="115253" y="27623"/>
                  </a:cubicBezTo>
                  <a:cubicBezTo>
                    <a:pt x="120968" y="17145"/>
                    <a:pt x="130493" y="8573"/>
                    <a:pt x="139065" y="0"/>
                  </a:cubicBezTo>
                  <a:cubicBezTo>
                    <a:pt x="141923" y="14288"/>
                    <a:pt x="148590" y="30480"/>
                    <a:pt x="145733" y="43815"/>
                  </a:cubicBezTo>
                  <a:cubicBezTo>
                    <a:pt x="140018" y="82868"/>
                    <a:pt x="119063" y="115253"/>
                    <a:pt x="85725" y="14001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2"/>
            <p:cNvSpPr/>
            <p:nvPr/>
          </p:nvSpPr>
          <p:spPr>
            <a:xfrm>
              <a:off x="8717280" y="4862512"/>
              <a:ext cx="270509" cy="156615"/>
            </a:xfrm>
            <a:custGeom>
              <a:rect b="b" l="l" r="r" t="t"/>
              <a:pathLst>
                <a:path extrusionOk="0" h="156615" w="270509">
                  <a:moveTo>
                    <a:pt x="100965" y="80963"/>
                  </a:moveTo>
                  <a:cubicBezTo>
                    <a:pt x="88582" y="79057"/>
                    <a:pt x="77152" y="78105"/>
                    <a:pt x="64770" y="76200"/>
                  </a:cubicBezTo>
                  <a:cubicBezTo>
                    <a:pt x="63818" y="78105"/>
                    <a:pt x="62865" y="80010"/>
                    <a:pt x="61913" y="80963"/>
                  </a:cubicBezTo>
                  <a:cubicBezTo>
                    <a:pt x="92393" y="100965"/>
                    <a:pt x="121920" y="122872"/>
                    <a:pt x="154305" y="139065"/>
                  </a:cubicBezTo>
                  <a:cubicBezTo>
                    <a:pt x="180975" y="152400"/>
                    <a:pt x="206693" y="135255"/>
                    <a:pt x="231457" y="122872"/>
                  </a:cubicBezTo>
                  <a:cubicBezTo>
                    <a:pt x="242888" y="117157"/>
                    <a:pt x="254318" y="110490"/>
                    <a:pt x="270510" y="101918"/>
                  </a:cubicBezTo>
                  <a:cubicBezTo>
                    <a:pt x="266700" y="115253"/>
                    <a:pt x="264795" y="122872"/>
                    <a:pt x="261938" y="131445"/>
                  </a:cubicBezTo>
                  <a:cubicBezTo>
                    <a:pt x="172402" y="176213"/>
                    <a:pt x="60007" y="164782"/>
                    <a:pt x="16193" y="68580"/>
                  </a:cubicBezTo>
                  <a:cubicBezTo>
                    <a:pt x="6668" y="47625"/>
                    <a:pt x="5715" y="22860"/>
                    <a:pt x="0" y="0"/>
                  </a:cubicBezTo>
                  <a:cubicBezTo>
                    <a:pt x="4763" y="3810"/>
                    <a:pt x="12382" y="5715"/>
                    <a:pt x="15240" y="11430"/>
                  </a:cubicBezTo>
                  <a:cubicBezTo>
                    <a:pt x="29527" y="35243"/>
                    <a:pt x="48577" y="51435"/>
                    <a:pt x="76200" y="59055"/>
                  </a:cubicBezTo>
                  <a:cubicBezTo>
                    <a:pt x="85725" y="63818"/>
                    <a:pt x="93345" y="74295"/>
                    <a:pt x="100965" y="8096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2"/>
            <p:cNvSpPr/>
            <p:nvPr/>
          </p:nvSpPr>
          <p:spPr>
            <a:xfrm>
              <a:off x="9614323" y="4295775"/>
              <a:ext cx="108205" cy="129540"/>
            </a:xfrm>
            <a:custGeom>
              <a:rect b="b" l="l" r="r" t="t"/>
              <a:pathLst>
                <a:path extrusionOk="0" h="129540" w="108205">
                  <a:moveTo>
                    <a:pt x="66887" y="120968"/>
                  </a:moveTo>
                  <a:cubicBezTo>
                    <a:pt x="54504" y="123825"/>
                    <a:pt x="43075" y="129540"/>
                    <a:pt x="30692" y="129540"/>
                  </a:cubicBezTo>
                  <a:cubicBezTo>
                    <a:pt x="21167" y="129540"/>
                    <a:pt x="6879" y="126682"/>
                    <a:pt x="2117" y="120015"/>
                  </a:cubicBezTo>
                  <a:cubicBezTo>
                    <a:pt x="-2646" y="113347"/>
                    <a:pt x="2117" y="100013"/>
                    <a:pt x="2117" y="89535"/>
                  </a:cubicBezTo>
                  <a:cubicBezTo>
                    <a:pt x="2117" y="88582"/>
                    <a:pt x="3070" y="87630"/>
                    <a:pt x="4022" y="87630"/>
                  </a:cubicBezTo>
                  <a:cubicBezTo>
                    <a:pt x="31645" y="69532"/>
                    <a:pt x="52600" y="46672"/>
                    <a:pt x="66887" y="16193"/>
                  </a:cubicBezTo>
                  <a:cubicBezTo>
                    <a:pt x="71650" y="6668"/>
                    <a:pt x="93557" y="5715"/>
                    <a:pt x="107845" y="0"/>
                  </a:cubicBezTo>
                  <a:cubicBezTo>
                    <a:pt x="110702" y="43815"/>
                    <a:pt x="96414" y="81915"/>
                    <a:pt x="70697" y="116205"/>
                  </a:cubicBezTo>
                  <a:cubicBezTo>
                    <a:pt x="69745" y="114300"/>
                    <a:pt x="68792" y="112395"/>
                    <a:pt x="67839" y="110490"/>
                  </a:cubicBezTo>
                  <a:cubicBezTo>
                    <a:pt x="68792" y="114300"/>
                    <a:pt x="67839" y="117157"/>
                    <a:pt x="66887" y="120968"/>
                  </a:cubicBezTo>
                  <a:lnTo>
                    <a:pt x="66887" y="120968"/>
                  </a:ln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2"/>
            <p:cNvSpPr/>
            <p:nvPr/>
          </p:nvSpPr>
          <p:spPr>
            <a:xfrm>
              <a:off x="8747607" y="4097655"/>
              <a:ext cx="45872" cy="180975"/>
            </a:xfrm>
            <a:custGeom>
              <a:rect b="b" l="l" r="r" t="t"/>
              <a:pathLst>
                <a:path extrusionOk="0" h="180975" w="45872">
                  <a:moveTo>
                    <a:pt x="19203" y="0"/>
                  </a:moveTo>
                  <a:cubicBezTo>
                    <a:pt x="22060" y="14288"/>
                    <a:pt x="30632" y="28575"/>
                    <a:pt x="27775" y="40957"/>
                  </a:cubicBezTo>
                  <a:cubicBezTo>
                    <a:pt x="18250" y="79057"/>
                    <a:pt x="27775" y="112395"/>
                    <a:pt x="41110" y="146685"/>
                  </a:cubicBezTo>
                  <a:cubicBezTo>
                    <a:pt x="44920" y="156210"/>
                    <a:pt x="44920" y="167640"/>
                    <a:pt x="45872" y="178117"/>
                  </a:cubicBezTo>
                  <a:cubicBezTo>
                    <a:pt x="34442" y="179070"/>
                    <a:pt x="23012" y="180022"/>
                    <a:pt x="11582" y="180975"/>
                  </a:cubicBezTo>
                  <a:cubicBezTo>
                    <a:pt x="7772" y="180975"/>
                    <a:pt x="3962" y="180975"/>
                    <a:pt x="153" y="180022"/>
                  </a:cubicBezTo>
                  <a:cubicBezTo>
                    <a:pt x="153" y="131445"/>
                    <a:pt x="-800" y="82867"/>
                    <a:pt x="2057" y="33338"/>
                  </a:cubicBezTo>
                  <a:cubicBezTo>
                    <a:pt x="3010" y="22860"/>
                    <a:pt x="13487" y="11430"/>
                    <a:pt x="19203" y="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2"/>
            <p:cNvSpPr/>
            <p:nvPr/>
          </p:nvSpPr>
          <p:spPr>
            <a:xfrm>
              <a:off x="9682162" y="4406265"/>
              <a:ext cx="3810" cy="10477"/>
            </a:xfrm>
            <a:custGeom>
              <a:rect b="b" l="l" r="r" t="t"/>
              <a:pathLst>
                <a:path extrusionOk="0" h="10477" w="3810">
                  <a:moveTo>
                    <a:pt x="0" y="10478"/>
                  </a:moveTo>
                  <a:cubicBezTo>
                    <a:pt x="0" y="6667"/>
                    <a:pt x="952" y="3810"/>
                    <a:pt x="952" y="0"/>
                  </a:cubicBezTo>
                  <a:cubicBezTo>
                    <a:pt x="1905" y="1905"/>
                    <a:pt x="2857" y="3810"/>
                    <a:pt x="3810" y="5715"/>
                  </a:cubicBezTo>
                  <a:cubicBezTo>
                    <a:pt x="2857" y="7620"/>
                    <a:pt x="952" y="8572"/>
                    <a:pt x="0" y="10478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2"/>
            <p:cNvSpPr/>
            <p:nvPr/>
          </p:nvSpPr>
          <p:spPr>
            <a:xfrm>
              <a:off x="9505950" y="4910137"/>
              <a:ext cx="7619" cy="14287"/>
            </a:xfrm>
            <a:custGeom>
              <a:rect b="b" l="l" r="r" t="t"/>
              <a:pathLst>
                <a:path extrusionOk="0" h="14287" w="7619">
                  <a:moveTo>
                    <a:pt x="0" y="14288"/>
                  </a:moveTo>
                  <a:cubicBezTo>
                    <a:pt x="952" y="11430"/>
                    <a:pt x="1905" y="7620"/>
                    <a:pt x="3810" y="0"/>
                  </a:cubicBezTo>
                  <a:cubicBezTo>
                    <a:pt x="5715" y="7620"/>
                    <a:pt x="6668" y="10478"/>
                    <a:pt x="7620" y="13335"/>
                  </a:cubicBezTo>
                  <a:cubicBezTo>
                    <a:pt x="4763" y="14288"/>
                    <a:pt x="1905" y="14288"/>
                    <a:pt x="0" y="14288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2"/>
            <p:cNvSpPr/>
            <p:nvPr/>
          </p:nvSpPr>
          <p:spPr>
            <a:xfrm>
              <a:off x="8624365" y="4985384"/>
              <a:ext cx="107202" cy="132397"/>
            </a:xfrm>
            <a:custGeom>
              <a:rect b="b" l="l" r="r" t="t"/>
              <a:pathLst>
                <a:path extrusionOk="0" h="132397" w="107202">
                  <a:moveTo>
                    <a:pt x="15762" y="109538"/>
                  </a:moveTo>
                  <a:cubicBezTo>
                    <a:pt x="11000" y="93345"/>
                    <a:pt x="4333" y="77153"/>
                    <a:pt x="1475" y="60008"/>
                  </a:cubicBezTo>
                  <a:cubicBezTo>
                    <a:pt x="-430" y="49530"/>
                    <a:pt x="-1383" y="34290"/>
                    <a:pt x="4333" y="26670"/>
                  </a:cubicBezTo>
                  <a:cubicBezTo>
                    <a:pt x="14810" y="14288"/>
                    <a:pt x="31002" y="0"/>
                    <a:pt x="44337" y="0"/>
                  </a:cubicBezTo>
                  <a:cubicBezTo>
                    <a:pt x="64340" y="0"/>
                    <a:pt x="69102" y="21908"/>
                    <a:pt x="67197" y="40005"/>
                  </a:cubicBezTo>
                  <a:cubicBezTo>
                    <a:pt x="65292" y="57150"/>
                    <a:pt x="59577" y="73343"/>
                    <a:pt x="54815" y="91440"/>
                  </a:cubicBezTo>
                  <a:cubicBezTo>
                    <a:pt x="71960" y="100965"/>
                    <a:pt x="89105" y="110490"/>
                    <a:pt x="107202" y="119063"/>
                  </a:cubicBezTo>
                  <a:cubicBezTo>
                    <a:pt x="97677" y="123825"/>
                    <a:pt x="87200" y="127635"/>
                    <a:pt x="77675" y="132397"/>
                  </a:cubicBezTo>
                  <a:cubicBezTo>
                    <a:pt x="62435" y="111443"/>
                    <a:pt x="41480" y="103822"/>
                    <a:pt x="15762" y="109538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2"/>
            <p:cNvSpPr/>
            <p:nvPr/>
          </p:nvSpPr>
          <p:spPr>
            <a:xfrm>
              <a:off x="8610600" y="5093094"/>
              <a:ext cx="91439" cy="48500"/>
            </a:xfrm>
            <a:custGeom>
              <a:rect b="b" l="l" r="r" t="t"/>
              <a:pathLst>
                <a:path extrusionOk="0" h="48500" w="91439">
                  <a:moveTo>
                    <a:pt x="29527" y="1828"/>
                  </a:moveTo>
                  <a:cubicBezTo>
                    <a:pt x="55245" y="-3887"/>
                    <a:pt x="76200" y="3733"/>
                    <a:pt x="91440" y="25640"/>
                  </a:cubicBezTo>
                  <a:cubicBezTo>
                    <a:pt x="81915" y="33260"/>
                    <a:pt x="72390" y="40880"/>
                    <a:pt x="62865" y="48500"/>
                  </a:cubicBezTo>
                  <a:cubicBezTo>
                    <a:pt x="51435" y="47548"/>
                    <a:pt x="40005" y="47548"/>
                    <a:pt x="29527" y="46595"/>
                  </a:cubicBezTo>
                  <a:cubicBezTo>
                    <a:pt x="20002" y="37070"/>
                    <a:pt x="9525" y="27545"/>
                    <a:pt x="0" y="18020"/>
                  </a:cubicBezTo>
                  <a:cubicBezTo>
                    <a:pt x="9525" y="13258"/>
                    <a:pt x="19050" y="7543"/>
                    <a:pt x="29527" y="182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2"/>
            <p:cNvSpPr/>
            <p:nvPr/>
          </p:nvSpPr>
          <p:spPr>
            <a:xfrm>
              <a:off x="8672512" y="5105400"/>
              <a:ext cx="62297" cy="49596"/>
            </a:xfrm>
            <a:custGeom>
              <a:rect b="b" l="l" r="r" t="t"/>
              <a:pathLst>
                <a:path extrusionOk="0" h="49596" w="62297">
                  <a:moveTo>
                    <a:pt x="0" y="36195"/>
                  </a:moveTo>
                  <a:cubicBezTo>
                    <a:pt x="9525" y="28575"/>
                    <a:pt x="19050" y="20955"/>
                    <a:pt x="28575" y="13335"/>
                  </a:cubicBezTo>
                  <a:cubicBezTo>
                    <a:pt x="38100" y="8572"/>
                    <a:pt x="48577" y="4763"/>
                    <a:pt x="58102" y="0"/>
                  </a:cubicBezTo>
                  <a:cubicBezTo>
                    <a:pt x="59055" y="11430"/>
                    <a:pt x="65723" y="28575"/>
                    <a:pt x="60007" y="34290"/>
                  </a:cubicBezTo>
                  <a:cubicBezTo>
                    <a:pt x="50482" y="43815"/>
                    <a:pt x="34290" y="47625"/>
                    <a:pt x="20002" y="49530"/>
                  </a:cubicBezTo>
                  <a:cubicBezTo>
                    <a:pt x="15240" y="50482"/>
                    <a:pt x="7620" y="40957"/>
                    <a:pt x="0" y="3619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2"/>
            <p:cNvSpPr/>
            <p:nvPr/>
          </p:nvSpPr>
          <p:spPr>
            <a:xfrm>
              <a:off x="8596855" y="5111115"/>
              <a:ext cx="42319" cy="61912"/>
            </a:xfrm>
            <a:custGeom>
              <a:rect b="b" l="l" r="r" t="t"/>
              <a:pathLst>
                <a:path extrusionOk="0" h="61912" w="42319">
                  <a:moveTo>
                    <a:pt x="12792" y="0"/>
                  </a:moveTo>
                  <a:cubicBezTo>
                    <a:pt x="22317" y="9525"/>
                    <a:pt x="32794" y="19050"/>
                    <a:pt x="42319" y="28575"/>
                  </a:cubicBezTo>
                  <a:cubicBezTo>
                    <a:pt x="34700" y="39053"/>
                    <a:pt x="27080" y="48578"/>
                    <a:pt x="16602" y="61913"/>
                  </a:cubicBezTo>
                  <a:cubicBezTo>
                    <a:pt x="3267" y="39053"/>
                    <a:pt x="-11020" y="20955"/>
                    <a:pt x="12792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2"/>
            <p:cNvSpPr/>
            <p:nvPr/>
          </p:nvSpPr>
          <p:spPr>
            <a:xfrm>
              <a:off x="8541931" y="5270061"/>
              <a:ext cx="55400" cy="67748"/>
            </a:xfrm>
            <a:custGeom>
              <a:rect b="b" l="l" r="r" t="t"/>
              <a:pathLst>
                <a:path extrusionOk="0" h="67748" w="55400">
                  <a:moveTo>
                    <a:pt x="14376" y="67749"/>
                  </a:moveTo>
                  <a:cubicBezTo>
                    <a:pt x="-2769" y="48699"/>
                    <a:pt x="-5626" y="28696"/>
                    <a:pt x="11519" y="10599"/>
                  </a:cubicBezTo>
                  <a:cubicBezTo>
                    <a:pt x="18186" y="3932"/>
                    <a:pt x="31521" y="-831"/>
                    <a:pt x="41046" y="121"/>
                  </a:cubicBezTo>
                  <a:cubicBezTo>
                    <a:pt x="46761" y="1074"/>
                    <a:pt x="56286" y="14409"/>
                    <a:pt x="55334" y="21076"/>
                  </a:cubicBezTo>
                  <a:cubicBezTo>
                    <a:pt x="51524" y="43936"/>
                    <a:pt x="39142" y="61082"/>
                    <a:pt x="14376" y="67749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2"/>
            <p:cNvSpPr/>
            <p:nvPr/>
          </p:nvSpPr>
          <p:spPr>
            <a:xfrm>
              <a:off x="8886825" y="4896505"/>
              <a:ext cx="151908" cy="54802"/>
            </a:xfrm>
            <a:custGeom>
              <a:rect b="b" l="l" r="r" t="t"/>
              <a:pathLst>
                <a:path extrusionOk="0" h="54802" w="151908">
                  <a:moveTo>
                    <a:pt x="133350" y="48875"/>
                  </a:moveTo>
                  <a:cubicBezTo>
                    <a:pt x="119063" y="47922"/>
                    <a:pt x="104775" y="46970"/>
                    <a:pt x="89535" y="46017"/>
                  </a:cubicBezTo>
                  <a:cubicBezTo>
                    <a:pt x="93345" y="38397"/>
                    <a:pt x="96202" y="31730"/>
                    <a:pt x="99060" y="25062"/>
                  </a:cubicBezTo>
                  <a:cubicBezTo>
                    <a:pt x="100965" y="24110"/>
                    <a:pt x="102870" y="22205"/>
                    <a:pt x="104775" y="21252"/>
                  </a:cubicBezTo>
                  <a:cubicBezTo>
                    <a:pt x="102870" y="22205"/>
                    <a:pt x="100965" y="24110"/>
                    <a:pt x="99060" y="25062"/>
                  </a:cubicBezTo>
                  <a:cubicBezTo>
                    <a:pt x="80010" y="34587"/>
                    <a:pt x="60960" y="46970"/>
                    <a:pt x="40005" y="53637"/>
                  </a:cubicBezTo>
                  <a:cubicBezTo>
                    <a:pt x="28575" y="57447"/>
                    <a:pt x="13335" y="50780"/>
                    <a:pt x="0" y="49827"/>
                  </a:cubicBezTo>
                  <a:cubicBezTo>
                    <a:pt x="42863" y="32682"/>
                    <a:pt x="84773" y="15537"/>
                    <a:pt x="127635" y="297"/>
                  </a:cubicBezTo>
                  <a:cubicBezTo>
                    <a:pt x="133350" y="-1608"/>
                    <a:pt x="144780" y="6012"/>
                    <a:pt x="150495" y="12680"/>
                  </a:cubicBezTo>
                  <a:cubicBezTo>
                    <a:pt x="153352" y="16490"/>
                    <a:pt x="151448" y="26967"/>
                    <a:pt x="148590" y="32682"/>
                  </a:cubicBezTo>
                  <a:cubicBezTo>
                    <a:pt x="145732" y="38397"/>
                    <a:pt x="139065" y="43160"/>
                    <a:pt x="133350" y="4887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2"/>
            <p:cNvSpPr/>
            <p:nvPr/>
          </p:nvSpPr>
          <p:spPr>
            <a:xfrm>
              <a:off x="9025889" y="4943263"/>
              <a:ext cx="121920" cy="70696"/>
            </a:xfrm>
            <a:custGeom>
              <a:rect b="b" l="l" r="r" t="t"/>
              <a:pathLst>
                <a:path extrusionOk="0" h="70696" w="121920">
                  <a:moveTo>
                    <a:pt x="121920" y="70696"/>
                  </a:moveTo>
                  <a:cubicBezTo>
                    <a:pt x="87630" y="70696"/>
                    <a:pt x="64770" y="48789"/>
                    <a:pt x="39053" y="30692"/>
                  </a:cubicBezTo>
                  <a:cubicBezTo>
                    <a:pt x="25718" y="21167"/>
                    <a:pt x="13335" y="11642"/>
                    <a:pt x="0" y="2117"/>
                  </a:cubicBezTo>
                  <a:cubicBezTo>
                    <a:pt x="9525" y="2117"/>
                    <a:pt x="21908" y="-2646"/>
                    <a:pt x="28575" y="2117"/>
                  </a:cubicBezTo>
                  <a:cubicBezTo>
                    <a:pt x="60008" y="24024"/>
                    <a:pt x="90488" y="47837"/>
                    <a:pt x="121920" y="70696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2"/>
            <p:cNvSpPr/>
            <p:nvPr/>
          </p:nvSpPr>
          <p:spPr>
            <a:xfrm>
              <a:off x="9159239" y="5019675"/>
              <a:ext cx="17145" cy="6667"/>
            </a:xfrm>
            <a:custGeom>
              <a:rect b="b" l="l" r="r" t="t"/>
              <a:pathLst>
                <a:path extrusionOk="0" h="6667" w="17145">
                  <a:moveTo>
                    <a:pt x="17145" y="6668"/>
                  </a:moveTo>
                  <a:cubicBezTo>
                    <a:pt x="11430" y="4763"/>
                    <a:pt x="5715" y="1905"/>
                    <a:pt x="0" y="0"/>
                  </a:cubicBezTo>
                  <a:cubicBezTo>
                    <a:pt x="5715" y="2857"/>
                    <a:pt x="11430" y="4763"/>
                    <a:pt x="17145" y="666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2"/>
            <p:cNvSpPr/>
            <p:nvPr/>
          </p:nvSpPr>
          <p:spPr>
            <a:xfrm>
              <a:off x="8985885" y="4917757"/>
              <a:ext cx="5714" cy="3810"/>
            </a:xfrm>
            <a:custGeom>
              <a:rect b="b" l="l" r="r" t="t"/>
              <a:pathLst>
                <a:path extrusionOk="0" h="3810" w="5714">
                  <a:moveTo>
                    <a:pt x="0" y="3810"/>
                  </a:moveTo>
                  <a:cubicBezTo>
                    <a:pt x="1905" y="2858"/>
                    <a:pt x="3810" y="953"/>
                    <a:pt x="5715" y="0"/>
                  </a:cubicBezTo>
                  <a:cubicBezTo>
                    <a:pt x="3810" y="953"/>
                    <a:pt x="1905" y="2858"/>
                    <a:pt x="0" y="3810"/>
                  </a:cubicBezTo>
                  <a:cubicBezTo>
                    <a:pt x="0" y="3810"/>
                    <a:pt x="0" y="3810"/>
                    <a:pt x="0" y="381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9" name="Google Shape;299;p12"/>
          <p:cNvGrpSpPr/>
          <p:nvPr/>
        </p:nvGrpSpPr>
        <p:grpSpPr>
          <a:xfrm>
            <a:off x="7202176" y="1334297"/>
            <a:ext cx="1413705" cy="954253"/>
            <a:chOff x="6912292" y="4396891"/>
            <a:chExt cx="1413705" cy="954253"/>
          </a:xfrm>
        </p:grpSpPr>
        <p:sp>
          <p:nvSpPr>
            <p:cNvPr id="300" name="Google Shape;300;p12"/>
            <p:cNvSpPr/>
            <p:nvPr/>
          </p:nvSpPr>
          <p:spPr>
            <a:xfrm>
              <a:off x="6912292" y="4396891"/>
              <a:ext cx="1413705" cy="954253"/>
            </a:xfrm>
            <a:custGeom>
              <a:rect b="b" l="l" r="r" t="t"/>
              <a:pathLst>
                <a:path extrusionOk="0" h="954253" w="1413705">
                  <a:moveTo>
                    <a:pt x="381000" y="838049"/>
                  </a:moveTo>
                  <a:cubicBezTo>
                    <a:pt x="249555" y="879006"/>
                    <a:pt x="124777" y="862814"/>
                    <a:pt x="952" y="831381"/>
                  </a:cubicBezTo>
                  <a:cubicBezTo>
                    <a:pt x="952" y="828524"/>
                    <a:pt x="952" y="825666"/>
                    <a:pt x="0" y="822809"/>
                  </a:cubicBezTo>
                  <a:cubicBezTo>
                    <a:pt x="5715" y="819951"/>
                    <a:pt x="11430" y="816141"/>
                    <a:pt x="17145" y="815189"/>
                  </a:cubicBezTo>
                  <a:cubicBezTo>
                    <a:pt x="132397" y="787566"/>
                    <a:pt x="221932" y="719939"/>
                    <a:pt x="300038" y="634214"/>
                  </a:cubicBezTo>
                  <a:cubicBezTo>
                    <a:pt x="340042" y="589446"/>
                    <a:pt x="333375" y="533249"/>
                    <a:pt x="327660" y="479909"/>
                  </a:cubicBezTo>
                  <a:cubicBezTo>
                    <a:pt x="318135" y="399899"/>
                    <a:pt x="305752" y="319889"/>
                    <a:pt x="296227" y="238926"/>
                  </a:cubicBezTo>
                  <a:cubicBezTo>
                    <a:pt x="288607" y="170346"/>
                    <a:pt x="308610" y="126531"/>
                    <a:pt x="377190" y="98909"/>
                  </a:cubicBezTo>
                  <a:cubicBezTo>
                    <a:pt x="443865" y="72239"/>
                    <a:pt x="513397" y="52236"/>
                    <a:pt x="583882" y="37949"/>
                  </a:cubicBezTo>
                  <a:cubicBezTo>
                    <a:pt x="717232" y="12231"/>
                    <a:pt x="852488" y="-8724"/>
                    <a:pt x="988695" y="3659"/>
                  </a:cubicBezTo>
                  <a:cubicBezTo>
                    <a:pt x="1046797" y="9374"/>
                    <a:pt x="1104900" y="18899"/>
                    <a:pt x="1163002" y="30328"/>
                  </a:cubicBezTo>
                  <a:cubicBezTo>
                    <a:pt x="1273493" y="52236"/>
                    <a:pt x="1335405" y="124626"/>
                    <a:pt x="1353502" y="233211"/>
                  </a:cubicBezTo>
                  <a:cubicBezTo>
                    <a:pt x="1375410" y="365609"/>
                    <a:pt x="1394460" y="498006"/>
                    <a:pt x="1411605" y="630403"/>
                  </a:cubicBezTo>
                  <a:cubicBezTo>
                    <a:pt x="1416368" y="666599"/>
                    <a:pt x="1412557" y="705651"/>
                    <a:pt x="1404938" y="741846"/>
                  </a:cubicBezTo>
                  <a:cubicBezTo>
                    <a:pt x="1380172" y="856146"/>
                    <a:pt x="1315402" y="912344"/>
                    <a:pt x="1193482" y="924726"/>
                  </a:cubicBezTo>
                  <a:cubicBezTo>
                    <a:pt x="1083945" y="935203"/>
                    <a:pt x="974407" y="941871"/>
                    <a:pt x="864870" y="947586"/>
                  </a:cubicBezTo>
                  <a:cubicBezTo>
                    <a:pt x="779145" y="952349"/>
                    <a:pt x="693420" y="953301"/>
                    <a:pt x="607695" y="954253"/>
                  </a:cubicBezTo>
                  <a:cubicBezTo>
                    <a:pt x="583882" y="954253"/>
                    <a:pt x="559118" y="951396"/>
                    <a:pt x="536257" y="947586"/>
                  </a:cubicBezTo>
                  <a:cubicBezTo>
                    <a:pt x="467677" y="935203"/>
                    <a:pt x="405765" y="914249"/>
                    <a:pt x="381000" y="838049"/>
                  </a:cubicBezTo>
                  <a:close/>
                  <a:moveTo>
                    <a:pt x="1375410" y="634214"/>
                  </a:moveTo>
                  <a:cubicBezTo>
                    <a:pt x="1370647" y="583731"/>
                    <a:pt x="1364932" y="534201"/>
                    <a:pt x="1360170" y="483719"/>
                  </a:cubicBezTo>
                  <a:cubicBezTo>
                    <a:pt x="1343977" y="386564"/>
                    <a:pt x="1329690" y="288456"/>
                    <a:pt x="1309688" y="191301"/>
                  </a:cubicBezTo>
                  <a:cubicBezTo>
                    <a:pt x="1293495" y="112243"/>
                    <a:pt x="1243013" y="61761"/>
                    <a:pt x="1162050" y="47474"/>
                  </a:cubicBezTo>
                  <a:cubicBezTo>
                    <a:pt x="1102995" y="36996"/>
                    <a:pt x="1043940" y="26518"/>
                    <a:pt x="984885" y="22709"/>
                  </a:cubicBezTo>
                  <a:cubicBezTo>
                    <a:pt x="833438" y="14136"/>
                    <a:pt x="684847" y="39853"/>
                    <a:pt x="538163" y="72239"/>
                  </a:cubicBezTo>
                  <a:cubicBezTo>
                    <a:pt x="480060" y="84621"/>
                    <a:pt x="421957" y="100814"/>
                    <a:pt x="372427" y="137009"/>
                  </a:cubicBezTo>
                  <a:cubicBezTo>
                    <a:pt x="342900" y="158916"/>
                    <a:pt x="326707" y="185586"/>
                    <a:pt x="330517" y="222734"/>
                  </a:cubicBezTo>
                  <a:cubicBezTo>
                    <a:pt x="340995" y="312269"/>
                    <a:pt x="349567" y="402756"/>
                    <a:pt x="361950" y="492291"/>
                  </a:cubicBezTo>
                  <a:cubicBezTo>
                    <a:pt x="373380" y="570396"/>
                    <a:pt x="357188" y="638976"/>
                    <a:pt x="293370" y="688506"/>
                  </a:cubicBezTo>
                  <a:cubicBezTo>
                    <a:pt x="244792" y="726606"/>
                    <a:pt x="194310" y="760896"/>
                    <a:pt x="144780" y="797091"/>
                  </a:cubicBezTo>
                  <a:cubicBezTo>
                    <a:pt x="126682" y="805664"/>
                    <a:pt x="108585" y="814236"/>
                    <a:pt x="90488" y="822809"/>
                  </a:cubicBezTo>
                  <a:cubicBezTo>
                    <a:pt x="91440" y="825666"/>
                    <a:pt x="92392" y="828524"/>
                    <a:pt x="93345" y="830428"/>
                  </a:cubicBezTo>
                  <a:cubicBezTo>
                    <a:pt x="173355" y="844716"/>
                    <a:pt x="252413" y="846621"/>
                    <a:pt x="332422" y="822809"/>
                  </a:cubicBezTo>
                  <a:cubicBezTo>
                    <a:pt x="381952" y="807569"/>
                    <a:pt x="402907" y="818046"/>
                    <a:pt x="423863" y="865671"/>
                  </a:cubicBezTo>
                  <a:cubicBezTo>
                    <a:pt x="435293" y="892341"/>
                    <a:pt x="454343" y="910439"/>
                    <a:pt x="481965" y="917106"/>
                  </a:cubicBezTo>
                  <a:cubicBezTo>
                    <a:pt x="503872" y="921869"/>
                    <a:pt x="525780" y="927584"/>
                    <a:pt x="547688" y="928536"/>
                  </a:cubicBezTo>
                  <a:cubicBezTo>
                    <a:pt x="756285" y="939966"/>
                    <a:pt x="962977" y="920916"/>
                    <a:pt x="1170622" y="902819"/>
                  </a:cubicBezTo>
                  <a:cubicBezTo>
                    <a:pt x="1218247" y="899009"/>
                    <a:pt x="1263968" y="885674"/>
                    <a:pt x="1301115" y="854241"/>
                  </a:cubicBezTo>
                  <a:cubicBezTo>
                    <a:pt x="1370647" y="796139"/>
                    <a:pt x="1381125" y="718034"/>
                    <a:pt x="1375410" y="634214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2"/>
            <p:cNvSpPr/>
            <p:nvPr/>
          </p:nvSpPr>
          <p:spPr>
            <a:xfrm>
              <a:off x="7058025" y="4419201"/>
              <a:ext cx="1215389" cy="852182"/>
            </a:xfrm>
            <a:custGeom>
              <a:rect b="b" l="l" r="r" t="t"/>
              <a:pathLst>
                <a:path extrusionOk="0" h="852182" w="1215389">
                  <a:moveTo>
                    <a:pt x="0" y="775733"/>
                  </a:moveTo>
                  <a:cubicBezTo>
                    <a:pt x="49530" y="739538"/>
                    <a:pt x="100965" y="705248"/>
                    <a:pt x="148590" y="667148"/>
                  </a:cubicBezTo>
                  <a:cubicBezTo>
                    <a:pt x="212407" y="616666"/>
                    <a:pt x="228600" y="549038"/>
                    <a:pt x="217170" y="470933"/>
                  </a:cubicBezTo>
                  <a:cubicBezTo>
                    <a:pt x="204788" y="381398"/>
                    <a:pt x="195263" y="290911"/>
                    <a:pt x="185738" y="201376"/>
                  </a:cubicBezTo>
                  <a:cubicBezTo>
                    <a:pt x="180975" y="164228"/>
                    <a:pt x="198120" y="136606"/>
                    <a:pt x="227648" y="115651"/>
                  </a:cubicBezTo>
                  <a:cubicBezTo>
                    <a:pt x="277177" y="79456"/>
                    <a:pt x="335280" y="63263"/>
                    <a:pt x="393382" y="50881"/>
                  </a:cubicBezTo>
                  <a:cubicBezTo>
                    <a:pt x="540068" y="19448"/>
                    <a:pt x="688657" y="-6269"/>
                    <a:pt x="840105" y="1351"/>
                  </a:cubicBezTo>
                  <a:cubicBezTo>
                    <a:pt x="899160" y="4208"/>
                    <a:pt x="958215" y="15638"/>
                    <a:pt x="1017270" y="26116"/>
                  </a:cubicBezTo>
                  <a:cubicBezTo>
                    <a:pt x="1098232" y="40403"/>
                    <a:pt x="1148715" y="90886"/>
                    <a:pt x="1164907" y="169943"/>
                  </a:cubicBezTo>
                  <a:cubicBezTo>
                    <a:pt x="1184910" y="267098"/>
                    <a:pt x="1199198" y="365206"/>
                    <a:pt x="1215390" y="462361"/>
                  </a:cubicBezTo>
                  <a:cubicBezTo>
                    <a:pt x="1211580" y="468076"/>
                    <a:pt x="1205865" y="473791"/>
                    <a:pt x="1204913" y="479506"/>
                  </a:cubicBezTo>
                  <a:cubicBezTo>
                    <a:pt x="1202055" y="499508"/>
                    <a:pt x="1201102" y="519511"/>
                    <a:pt x="1199198" y="539513"/>
                  </a:cubicBezTo>
                  <a:cubicBezTo>
                    <a:pt x="1190625" y="615713"/>
                    <a:pt x="1176338" y="690008"/>
                    <a:pt x="1123950" y="750016"/>
                  </a:cubicBezTo>
                  <a:cubicBezTo>
                    <a:pt x="1098232" y="779543"/>
                    <a:pt x="1071563" y="812881"/>
                    <a:pt x="1027748" y="817643"/>
                  </a:cubicBezTo>
                  <a:cubicBezTo>
                    <a:pt x="914400" y="829073"/>
                    <a:pt x="801052" y="842408"/>
                    <a:pt x="687705" y="850028"/>
                  </a:cubicBezTo>
                  <a:cubicBezTo>
                    <a:pt x="615315" y="854791"/>
                    <a:pt x="542925" y="850028"/>
                    <a:pt x="471488" y="850981"/>
                  </a:cubicBezTo>
                  <a:cubicBezTo>
                    <a:pt x="421005" y="851933"/>
                    <a:pt x="371475" y="848123"/>
                    <a:pt x="324802" y="827168"/>
                  </a:cubicBezTo>
                  <a:cubicBezTo>
                    <a:pt x="315277" y="813833"/>
                    <a:pt x="304800" y="800498"/>
                    <a:pt x="295275" y="787163"/>
                  </a:cubicBezTo>
                  <a:cubicBezTo>
                    <a:pt x="289560" y="747158"/>
                    <a:pt x="255270" y="730966"/>
                    <a:pt x="207645" y="743348"/>
                  </a:cubicBezTo>
                  <a:cubicBezTo>
                    <a:pt x="175260" y="751921"/>
                    <a:pt x="142875" y="760493"/>
                    <a:pt x="110490" y="768113"/>
                  </a:cubicBezTo>
                  <a:cubicBezTo>
                    <a:pt x="89535" y="772876"/>
                    <a:pt x="68580" y="776686"/>
                    <a:pt x="47625" y="781448"/>
                  </a:cubicBezTo>
                  <a:cubicBezTo>
                    <a:pt x="30480" y="779543"/>
                    <a:pt x="15240" y="777638"/>
                    <a:pt x="0" y="775733"/>
                  </a:cubicBezTo>
                  <a:close/>
                </a:path>
              </a:pathLst>
            </a:custGeom>
            <a:solidFill>
              <a:srgbClr val="FDFDF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2"/>
            <p:cNvSpPr/>
            <p:nvPr/>
          </p:nvSpPr>
          <p:spPr>
            <a:xfrm>
              <a:off x="7002780" y="5032057"/>
              <a:ext cx="1285912" cy="297782"/>
            </a:xfrm>
            <a:custGeom>
              <a:rect b="b" l="l" r="r" t="t"/>
              <a:pathLst>
                <a:path extrusionOk="0" h="297782" w="1285912">
                  <a:moveTo>
                    <a:pt x="349568" y="174308"/>
                  </a:moveTo>
                  <a:cubicBezTo>
                    <a:pt x="359093" y="187643"/>
                    <a:pt x="369570" y="200978"/>
                    <a:pt x="379095" y="214313"/>
                  </a:cubicBezTo>
                  <a:cubicBezTo>
                    <a:pt x="385763" y="221933"/>
                    <a:pt x="391477" y="233363"/>
                    <a:pt x="399097" y="235268"/>
                  </a:cubicBezTo>
                  <a:cubicBezTo>
                    <a:pt x="445770" y="246698"/>
                    <a:pt x="493395" y="262890"/>
                    <a:pt x="541020" y="264795"/>
                  </a:cubicBezTo>
                  <a:cubicBezTo>
                    <a:pt x="615315" y="266700"/>
                    <a:pt x="690563" y="259080"/>
                    <a:pt x="764857" y="255270"/>
                  </a:cubicBezTo>
                  <a:cubicBezTo>
                    <a:pt x="863918" y="249555"/>
                    <a:pt x="963930" y="243840"/>
                    <a:pt x="1062990" y="238125"/>
                  </a:cubicBezTo>
                  <a:cubicBezTo>
                    <a:pt x="1122997" y="234315"/>
                    <a:pt x="1176338" y="223838"/>
                    <a:pt x="1207770" y="159068"/>
                  </a:cubicBezTo>
                  <a:cubicBezTo>
                    <a:pt x="1229677" y="114300"/>
                    <a:pt x="1258252" y="73343"/>
                    <a:pt x="1267777" y="23813"/>
                  </a:cubicBezTo>
                  <a:cubicBezTo>
                    <a:pt x="1269682" y="15240"/>
                    <a:pt x="1279207" y="7620"/>
                    <a:pt x="1284922" y="0"/>
                  </a:cubicBezTo>
                  <a:cubicBezTo>
                    <a:pt x="1289685" y="83820"/>
                    <a:pt x="1279207" y="161925"/>
                    <a:pt x="1210627" y="220028"/>
                  </a:cubicBezTo>
                  <a:cubicBezTo>
                    <a:pt x="1173480" y="251460"/>
                    <a:pt x="1127760" y="263843"/>
                    <a:pt x="1080135" y="268605"/>
                  </a:cubicBezTo>
                  <a:cubicBezTo>
                    <a:pt x="873443" y="286703"/>
                    <a:pt x="665797" y="305753"/>
                    <a:pt x="457200" y="294323"/>
                  </a:cubicBezTo>
                  <a:cubicBezTo>
                    <a:pt x="435293" y="293370"/>
                    <a:pt x="413385" y="287655"/>
                    <a:pt x="391477" y="282893"/>
                  </a:cubicBezTo>
                  <a:cubicBezTo>
                    <a:pt x="363855" y="276225"/>
                    <a:pt x="344805" y="258128"/>
                    <a:pt x="333375" y="231458"/>
                  </a:cubicBezTo>
                  <a:cubicBezTo>
                    <a:pt x="312420" y="183833"/>
                    <a:pt x="291465" y="174308"/>
                    <a:pt x="241935" y="188595"/>
                  </a:cubicBezTo>
                  <a:cubicBezTo>
                    <a:pt x="162877" y="212408"/>
                    <a:pt x="82867" y="210503"/>
                    <a:pt x="2857" y="196215"/>
                  </a:cubicBezTo>
                  <a:cubicBezTo>
                    <a:pt x="1905" y="193358"/>
                    <a:pt x="952" y="190500"/>
                    <a:pt x="0" y="188595"/>
                  </a:cubicBezTo>
                  <a:cubicBezTo>
                    <a:pt x="18097" y="180023"/>
                    <a:pt x="36195" y="171450"/>
                    <a:pt x="54292" y="162878"/>
                  </a:cubicBezTo>
                  <a:cubicBezTo>
                    <a:pt x="69532" y="164783"/>
                    <a:pt x="84772" y="167640"/>
                    <a:pt x="100013" y="169545"/>
                  </a:cubicBezTo>
                  <a:cubicBezTo>
                    <a:pt x="139065" y="167640"/>
                    <a:pt x="179070" y="168593"/>
                    <a:pt x="218122" y="163830"/>
                  </a:cubicBezTo>
                  <a:cubicBezTo>
                    <a:pt x="263842" y="158115"/>
                    <a:pt x="307657" y="144780"/>
                    <a:pt x="349568" y="174308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2"/>
            <p:cNvSpPr/>
            <p:nvPr/>
          </p:nvSpPr>
          <p:spPr>
            <a:xfrm>
              <a:off x="7381875" y="4880609"/>
              <a:ext cx="905827" cy="415862"/>
            </a:xfrm>
            <a:custGeom>
              <a:rect b="b" l="l" r="r" t="t"/>
              <a:pathLst>
                <a:path extrusionOk="0" h="415862" w="905827">
                  <a:moveTo>
                    <a:pt x="905827" y="150495"/>
                  </a:moveTo>
                  <a:cubicBezTo>
                    <a:pt x="900113" y="158115"/>
                    <a:pt x="890588" y="165735"/>
                    <a:pt x="888682" y="174308"/>
                  </a:cubicBezTo>
                  <a:cubicBezTo>
                    <a:pt x="879157" y="223838"/>
                    <a:pt x="850582" y="264795"/>
                    <a:pt x="828675" y="309563"/>
                  </a:cubicBezTo>
                  <a:cubicBezTo>
                    <a:pt x="796290" y="373380"/>
                    <a:pt x="743902" y="384810"/>
                    <a:pt x="683895" y="388620"/>
                  </a:cubicBezTo>
                  <a:cubicBezTo>
                    <a:pt x="584835" y="394335"/>
                    <a:pt x="484823" y="401003"/>
                    <a:pt x="385763" y="405765"/>
                  </a:cubicBezTo>
                  <a:cubicBezTo>
                    <a:pt x="311468" y="409575"/>
                    <a:pt x="236220" y="418147"/>
                    <a:pt x="161925" y="415290"/>
                  </a:cubicBezTo>
                  <a:cubicBezTo>
                    <a:pt x="114300" y="413385"/>
                    <a:pt x="66675" y="397193"/>
                    <a:pt x="20002" y="385763"/>
                  </a:cubicBezTo>
                  <a:cubicBezTo>
                    <a:pt x="12382" y="383858"/>
                    <a:pt x="6668" y="372428"/>
                    <a:pt x="0" y="364808"/>
                  </a:cubicBezTo>
                  <a:cubicBezTo>
                    <a:pt x="46673" y="385763"/>
                    <a:pt x="96202" y="389572"/>
                    <a:pt x="146685" y="388620"/>
                  </a:cubicBezTo>
                  <a:cubicBezTo>
                    <a:pt x="219075" y="387668"/>
                    <a:pt x="291465" y="392430"/>
                    <a:pt x="362902" y="387668"/>
                  </a:cubicBezTo>
                  <a:cubicBezTo>
                    <a:pt x="476250" y="380047"/>
                    <a:pt x="589598" y="367665"/>
                    <a:pt x="702945" y="355283"/>
                  </a:cubicBezTo>
                  <a:cubicBezTo>
                    <a:pt x="746760" y="350520"/>
                    <a:pt x="773430" y="317183"/>
                    <a:pt x="799148" y="287655"/>
                  </a:cubicBezTo>
                  <a:cubicBezTo>
                    <a:pt x="851535" y="227647"/>
                    <a:pt x="865823" y="153353"/>
                    <a:pt x="874395" y="77153"/>
                  </a:cubicBezTo>
                  <a:cubicBezTo>
                    <a:pt x="876300" y="57150"/>
                    <a:pt x="877252" y="37147"/>
                    <a:pt x="880110" y="17145"/>
                  </a:cubicBezTo>
                  <a:cubicBezTo>
                    <a:pt x="881063" y="10478"/>
                    <a:pt x="886777" y="5715"/>
                    <a:pt x="890588" y="0"/>
                  </a:cubicBezTo>
                  <a:cubicBezTo>
                    <a:pt x="895350" y="50483"/>
                    <a:pt x="901065" y="100965"/>
                    <a:pt x="905827" y="15049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2"/>
            <p:cNvSpPr/>
            <p:nvPr/>
          </p:nvSpPr>
          <p:spPr>
            <a:xfrm>
              <a:off x="7103744" y="5158526"/>
              <a:ext cx="248602" cy="47838"/>
            </a:xfrm>
            <a:custGeom>
              <a:rect b="b" l="l" r="r" t="t"/>
              <a:pathLst>
                <a:path extrusionOk="0" h="47838" w="248602">
                  <a:moveTo>
                    <a:pt x="248603" y="47839"/>
                  </a:moveTo>
                  <a:cubicBezTo>
                    <a:pt x="207645" y="18311"/>
                    <a:pt x="162878" y="32599"/>
                    <a:pt x="118110" y="37361"/>
                  </a:cubicBezTo>
                  <a:cubicBezTo>
                    <a:pt x="79058" y="42124"/>
                    <a:pt x="39053" y="41171"/>
                    <a:pt x="0" y="43076"/>
                  </a:cubicBezTo>
                  <a:cubicBezTo>
                    <a:pt x="20955" y="38314"/>
                    <a:pt x="41910" y="35456"/>
                    <a:pt x="62865" y="29741"/>
                  </a:cubicBezTo>
                  <a:cubicBezTo>
                    <a:pt x="95250" y="22121"/>
                    <a:pt x="127635" y="13549"/>
                    <a:pt x="160020" y="4976"/>
                  </a:cubicBezTo>
                  <a:cubicBezTo>
                    <a:pt x="207645" y="-9311"/>
                    <a:pt x="241935" y="7834"/>
                    <a:pt x="248603" y="47839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5" name="Google Shape;305;p12"/>
          <p:cNvSpPr txBox="1"/>
          <p:nvPr>
            <p:ph idx="12" type="sldNum"/>
          </p:nvPr>
        </p:nvSpPr>
        <p:spPr>
          <a:xfrm>
            <a:off x="8110206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06" name="Google Shape;306;p12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307" name="Google Shape;307;p12"/>
          <p:cNvSpPr txBox="1"/>
          <p:nvPr>
            <p:ph idx="1" type="body"/>
          </p:nvPr>
        </p:nvSpPr>
        <p:spPr>
          <a:xfrm>
            <a:off x="306550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08" name="Google Shape;308;p12"/>
          <p:cNvSpPr txBox="1"/>
          <p:nvPr>
            <p:ph idx="2" type="subTitle"/>
          </p:nvPr>
        </p:nvSpPr>
        <p:spPr>
          <a:xfrm>
            <a:off x="306550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09" name="Google Shape;309;p12"/>
          <p:cNvSpPr txBox="1"/>
          <p:nvPr>
            <p:ph idx="3" type="body"/>
          </p:nvPr>
        </p:nvSpPr>
        <p:spPr>
          <a:xfrm>
            <a:off x="2045455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10" name="Google Shape;310;p12"/>
          <p:cNvSpPr txBox="1"/>
          <p:nvPr>
            <p:ph idx="4" type="subTitle"/>
          </p:nvPr>
        </p:nvSpPr>
        <p:spPr>
          <a:xfrm>
            <a:off x="2045455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11" name="Google Shape;311;p12"/>
          <p:cNvSpPr txBox="1"/>
          <p:nvPr>
            <p:ph idx="5" type="body"/>
          </p:nvPr>
        </p:nvSpPr>
        <p:spPr>
          <a:xfrm>
            <a:off x="378435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12" name="Google Shape;312;p12"/>
          <p:cNvSpPr txBox="1"/>
          <p:nvPr>
            <p:ph idx="6" type="subTitle"/>
          </p:nvPr>
        </p:nvSpPr>
        <p:spPr>
          <a:xfrm>
            <a:off x="378435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13" name="Google Shape;313;p12"/>
          <p:cNvSpPr txBox="1"/>
          <p:nvPr>
            <p:ph idx="7" type="body"/>
          </p:nvPr>
        </p:nvSpPr>
        <p:spPr>
          <a:xfrm>
            <a:off x="5523264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14" name="Google Shape;314;p12"/>
          <p:cNvSpPr txBox="1"/>
          <p:nvPr>
            <p:ph idx="8" type="subTitle"/>
          </p:nvPr>
        </p:nvSpPr>
        <p:spPr>
          <a:xfrm>
            <a:off x="5523264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15" name="Google Shape;315;p12"/>
          <p:cNvSpPr txBox="1"/>
          <p:nvPr>
            <p:ph idx="9" type="body"/>
          </p:nvPr>
        </p:nvSpPr>
        <p:spPr>
          <a:xfrm>
            <a:off x="726216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16" name="Google Shape;316;p12"/>
          <p:cNvSpPr txBox="1"/>
          <p:nvPr>
            <p:ph idx="13" type="subTitle"/>
          </p:nvPr>
        </p:nvSpPr>
        <p:spPr>
          <a:xfrm>
            <a:off x="726216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17" name="Google Shape;317;p12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13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0" name="Google Shape;320;p13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13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2" name="Google Shape;322;p13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323" name="Google Shape;323;p13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4" name="Google Shape;324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5" name="Google Shape;325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6" name="Google Shape;326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7" name="Google Shape;327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8" name="Google Shape;328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29" name="Google Shape;329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0" name="Google Shape;330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1" name="Google Shape;331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2" name="Google Shape;332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3" name="Google Shape;333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4" name="Google Shape;334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5" name="Google Shape;335;p13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36" name="Google Shape;336;p13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37" name="Google Shape;337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38" name="Google Shape;338;p13"/>
          <p:cNvSpPr txBox="1"/>
          <p:nvPr>
            <p:ph type="title"/>
          </p:nvPr>
        </p:nvSpPr>
        <p:spPr>
          <a:xfrm>
            <a:off x="311700" y="842625"/>
            <a:ext cx="8520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339" name="Google Shape;339;p13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p14"/>
          <p:cNvSpPr/>
          <p:nvPr/>
        </p:nvSpPr>
        <p:spPr>
          <a:xfrm>
            <a:off x="79567" y="235942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14"/>
          <p:cNvSpPr/>
          <p:nvPr/>
        </p:nvSpPr>
        <p:spPr>
          <a:xfrm>
            <a:off x="50432" y="197778"/>
            <a:ext cx="8992200" cy="4845600"/>
          </a:xfrm>
          <a:prstGeom prst="rect">
            <a:avLst/>
          </a:prstGeom>
          <a:solidFill>
            <a:srgbClr val="FFFFFF"/>
          </a:solid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14"/>
          <p:cNvSpPr/>
          <p:nvPr/>
        </p:nvSpPr>
        <p:spPr>
          <a:xfrm>
            <a:off x="16813" y="155127"/>
            <a:ext cx="8992200" cy="4845600"/>
          </a:xfrm>
          <a:prstGeom prst="rect">
            <a:avLst/>
          </a:prstGeom>
          <a:blipFill rotWithShape="1">
            <a:blip r:embed="rId2">
              <a:alphaModFix/>
            </a:blip>
            <a:stretch>
              <a:fillRect b="0" l="0" r="0" t="0"/>
            </a:stretch>
          </a:blipFill>
          <a:ln cap="flat" cmpd="sng" w="12700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4" name="Google Shape;344;p14"/>
          <p:cNvGrpSpPr/>
          <p:nvPr/>
        </p:nvGrpSpPr>
        <p:grpSpPr>
          <a:xfrm>
            <a:off x="38243" y="34022"/>
            <a:ext cx="8960418" cy="391221"/>
            <a:chOff x="0" y="52440"/>
            <a:chExt cx="11948817" cy="520725"/>
          </a:xfrm>
        </p:grpSpPr>
        <p:pic>
          <p:nvPicPr>
            <p:cNvPr descr="Imagen que contiene tabla, calle, blanco, parada&#10;&#10;Descripción generada automáticamente" id="345" name="Google Shape;345;p14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>
              <a:off x="0" y="58745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46" name="Google Shape;346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145652" y="777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47" name="Google Shape;347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2780347" y="792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48" name="Google Shape;348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3415664" y="729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49" name="Google Shape;349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050359" y="743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0" name="Google Shape;350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4710111" y="72019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1" name="Google Shape;351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344806" y="7346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2" name="Google Shape;352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5980123" y="67162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3" name="Google Shape;353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6614818" y="6861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4" name="Google Shape;354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265667" y="57297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5" name="Google Shape;355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7900362" y="58745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6" name="Google Shape;356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8535679" y="52440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7" name="Google Shape;357;p14"/>
            <p:cNvPicPr preferRelativeResize="0"/>
            <p:nvPr/>
          </p:nvPicPr>
          <p:blipFill rotWithShape="1">
            <a:blip r:embed="rId3">
              <a:alphaModFix/>
            </a:blip>
            <a:srcRect b="7390" l="42144" r="40273" t="0"/>
            <a:stretch/>
          </p:blipFill>
          <p:spPr>
            <a:xfrm>
              <a:off x="9170374" y="53888"/>
              <a:ext cx="623889" cy="42184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Imagen que contiene tabla, calle, blanco, parada&#10;&#10;Descripción generada automáticamente" id="358" name="Google Shape;358;p14"/>
            <p:cNvPicPr preferRelativeResize="0"/>
            <p:nvPr/>
          </p:nvPicPr>
          <p:blipFill rotWithShape="1">
            <a:blip r:embed="rId3">
              <a:alphaModFix/>
            </a:blip>
            <a:srcRect b="-9433" l="0" r="40273" t="0"/>
            <a:stretch/>
          </p:blipFill>
          <p:spPr>
            <a:xfrm flipH="1">
              <a:off x="9829505" y="74697"/>
              <a:ext cx="2119312" cy="498468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59" name="Google Shape;359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60" name="Google Shape;360;p14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61" name="Google Shape;361;p14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362" name="Google Shape;362;p14"/>
          <p:cNvSpPr txBox="1"/>
          <p:nvPr/>
        </p:nvSpPr>
        <p:spPr>
          <a:xfrm rot="5400000">
            <a:off x="-990625" y="39986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65" name="Google Shape;365;p15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66" name="Google Shape;366;p15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49200" y="248325"/>
            <a:ext cx="3826100" cy="1650974"/>
          </a:xfrm>
          <a:prstGeom prst="rect">
            <a:avLst/>
          </a:prstGeom>
          <a:noFill/>
          <a:ln>
            <a:noFill/>
          </a:ln>
        </p:spPr>
      </p:pic>
      <p:sp>
        <p:nvSpPr>
          <p:cNvPr id="367" name="Google Shape;367;p15"/>
          <p:cNvSpPr txBox="1"/>
          <p:nvPr/>
        </p:nvSpPr>
        <p:spPr>
          <a:xfrm>
            <a:off x="347625" y="2143600"/>
            <a:ext cx="8358900" cy="1349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0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Doodles made by </a:t>
            </a:r>
            <a:r>
              <a:rPr b="1" lang="en-GB" sz="2000">
                <a:solidFill>
                  <a:srgbClr val="3F3F3F"/>
                </a:solidFill>
                <a:uFill>
                  <a:noFill/>
                </a:u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Jennifer Leban</a:t>
            </a:r>
            <a:r>
              <a:rPr lang="en-GB"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and icons by </a:t>
            </a:r>
            <a:r>
              <a:rPr b="1" lang="en-GB" sz="2000">
                <a:solidFill>
                  <a:srgbClr val="3F3F3F"/>
                </a:solidFill>
                <a:uFill>
                  <a:noFill/>
                </a:uFill>
                <a:latin typeface="Poppins"/>
                <a:ea typeface="Poppins"/>
                <a:cs typeface="Poppins"/>
                <a:sym typeface="Poppins"/>
                <a:hlinkClick r:id="rId5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Omar López</a:t>
            </a:r>
            <a:endParaRPr b="1" sz="20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1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 sz="18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sz="1800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6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b="1" lang="en-GB" sz="35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 </a:t>
            </a:r>
            <a:r>
              <a:rPr lang="en-GB" sz="18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on slidesmania.com</a:t>
            </a:r>
            <a:endParaRPr sz="18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0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368" name="Google Shape;368;p15"/>
          <p:cNvCxnSpPr/>
          <p:nvPr/>
        </p:nvCxnSpPr>
        <p:spPr>
          <a:xfrm>
            <a:off x="7694750" y="3717625"/>
            <a:ext cx="11214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69" name="Google Shape;369;p15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6791950" y="3875104"/>
            <a:ext cx="534924" cy="478397"/>
          </a:xfrm>
          <a:prstGeom prst="rect">
            <a:avLst/>
          </a:prstGeom>
          <a:noFill/>
          <a:ln>
            <a:noFill/>
          </a:ln>
        </p:spPr>
      </p:pic>
      <p:pic>
        <p:nvPicPr>
          <p:cNvPr id="370" name="Google Shape;370;p15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326874" y="3878473"/>
            <a:ext cx="531495" cy="471659"/>
          </a:xfrm>
          <a:prstGeom prst="rect">
            <a:avLst/>
          </a:prstGeom>
          <a:noFill/>
          <a:ln>
            <a:noFill/>
          </a:ln>
        </p:spPr>
      </p:pic>
      <p:pic>
        <p:nvPicPr>
          <p:cNvPr id="371" name="Google Shape;371;p15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887574" y="3880158"/>
            <a:ext cx="459486" cy="468290"/>
          </a:xfrm>
          <a:prstGeom prst="rect">
            <a:avLst/>
          </a:prstGeom>
          <a:noFill/>
          <a:ln>
            <a:noFill/>
          </a:ln>
        </p:spPr>
      </p:pic>
      <p:pic>
        <p:nvPicPr>
          <p:cNvPr id="372" name="Google Shape;372;p15">
            <a:hlinkClick r:id="rId13"/>
          </p:cNvPr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8291512" y="3888580"/>
            <a:ext cx="524637" cy="451445"/>
          </a:xfrm>
          <a:prstGeom prst="rect">
            <a:avLst/>
          </a:prstGeom>
          <a:noFill/>
          <a:ln>
            <a:noFill/>
          </a:ln>
        </p:spPr>
      </p:pic>
      <p:sp>
        <p:nvSpPr>
          <p:cNvPr id="373" name="Google Shape;373;p15"/>
          <p:cNvSpPr txBox="1"/>
          <p:nvPr/>
        </p:nvSpPr>
        <p:spPr>
          <a:xfrm>
            <a:off x="5181600" y="3061013"/>
            <a:ext cx="3686700" cy="75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24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Font typeface="Gochi Hand"/>
              <a:buNone/>
              <a:defRPr sz="36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Gochi Hand"/>
              <a:buNone/>
              <a:defRPr sz="28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Montserrat Alternates"/>
              <a:buChar char="●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○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■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●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○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■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●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ontserrat Alternates"/>
              <a:buChar char="○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800"/>
              <a:buFont typeface="Montserrat Alternates"/>
              <a:buChar char="■"/>
              <a:defRPr sz="1800">
                <a:latin typeface="Montserrat Alternates"/>
                <a:ea typeface="Montserrat Alternates"/>
                <a:cs typeface="Montserrat Alternates"/>
                <a:sym typeface="Montserrat Alternate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990625" y="4151025"/>
            <a:ext cx="21153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800">
                <a:latin typeface="Barlow Condensed"/>
                <a:ea typeface="Barlow Condensed"/>
                <a:cs typeface="Barlow Condensed"/>
                <a:sym typeface="Barlow Condensed"/>
              </a:rPr>
              <a:t>SLIDESMANIA.COM - Jennifer Leban &amp; Omar López</a:t>
            </a:r>
            <a:endParaRPr sz="8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1C232"/>
        </a:solidFill>
      </p:bgPr>
    </p:bg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6"/>
          <p:cNvSpPr/>
          <p:nvPr/>
        </p:nvSpPr>
        <p:spPr>
          <a:xfrm>
            <a:off x="2442875" y="1524000"/>
            <a:ext cx="4112400" cy="2487600"/>
          </a:xfrm>
          <a:prstGeom prst="ellipse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16"/>
          <p:cNvSpPr txBox="1"/>
          <p:nvPr>
            <p:ph type="ctrTitle"/>
          </p:nvPr>
        </p:nvSpPr>
        <p:spPr>
          <a:xfrm>
            <a:off x="2910150" y="1666550"/>
            <a:ext cx="3366900" cy="2072700"/>
          </a:xfrm>
          <a:prstGeom prst="rect">
            <a:avLst/>
          </a:prstGeom>
          <a:noFill/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Here goes your </a:t>
            </a:r>
            <a:r>
              <a:rPr lang="en-GB" sz="4800">
                <a:solidFill>
                  <a:srgbClr val="F1C232"/>
                </a:solidFill>
              </a:rPr>
              <a:t>title</a:t>
            </a:r>
            <a:endParaRPr sz="4800">
              <a:solidFill>
                <a:srgbClr val="F1C232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5F65E9"/>
        </a:solidFill>
      </p:bgPr>
    </p:bg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17"/>
          <p:cNvSpPr txBox="1"/>
          <p:nvPr>
            <p:ph type="title"/>
          </p:nvPr>
        </p:nvSpPr>
        <p:spPr>
          <a:xfrm>
            <a:off x="828275" y="784200"/>
            <a:ext cx="74004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yourself!</a:t>
            </a:r>
            <a:endParaRPr/>
          </a:p>
        </p:txBody>
      </p:sp>
      <p:sp>
        <p:nvSpPr>
          <p:cNvPr id="385" name="Google Shape;385;p17"/>
          <p:cNvSpPr txBox="1"/>
          <p:nvPr>
            <p:ph idx="1" type="body"/>
          </p:nvPr>
        </p:nvSpPr>
        <p:spPr>
          <a:xfrm>
            <a:off x="828275" y="1618200"/>
            <a:ext cx="54306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  <p:grpSp>
        <p:nvGrpSpPr>
          <p:cNvPr id="386" name="Google Shape;386;p17"/>
          <p:cNvGrpSpPr/>
          <p:nvPr/>
        </p:nvGrpSpPr>
        <p:grpSpPr>
          <a:xfrm>
            <a:off x="7604142" y="1441647"/>
            <a:ext cx="1159214" cy="1083122"/>
            <a:chOff x="4482465" y="3654733"/>
            <a:chExt cx="1545618" cy="1455809"/>
          </a:xfrm>
        </p:grpSpPr>
        <p:sp>
          <p:nvSpPr>
            <p:cNvPr id="387" name="Google Shape;387;p17"/>
            <p:cNvSpPr/>
            <p:nvPr/>
          </p:nvSpPr>
          <p:spPr>
            <a:xfrm>
              <a:off x="4502789" y="3654733"/>
              <a:ext cx="1501770" cy="1416375"/>
            </a:xfrm>
            <a:custGeom>
              <a:rect b="b" l="l" r="r" t="t"/>
              <a:pathLst>
                <a:path extrusionOk="0" h="1416375" w="1501770">
                  <a:moveTo>
                    <a:pt x="8250" y="739148"/>
                  </a:moveTo>
                  <a:cubicBezTo>
                    <a:pt x="5393" y="691523"/>
                    <a:pt x="-2227" y="642946"/>
                    <a:pt x="630" y="595321"/>
                  </a:cubicBezTo>
                  <a:cubicBezTo>
                    <a:pt x="9203" y="465781"/>
                    <a:pt x="73973" y="359101"/>
                    <a:pt x="170175" y="269566"/>
                  </a:cubicBezTo>
                  <a:cubicBezTo>
                    <a:pt x="325433" y="123833"/>
                    <a:pt x="514980" y="42871"/>
                    <a:pt x="731198" y="12391"/>
                  </a:cubicBezTo>
                  <a:cubicBezTo>
                    <a:pt x="841688" y="-2849"/>
                    <a:pt x="951225" y="-7612"/>
                    <a:pt x="1059810" y="19058"/>
                  </a:cubicBezTo>
                  <a:cubicBezTo>
                    <a:pt x="1303650" y="79066"/>
                    <a:pt x="1468433" y="259088"/>
                    <a:pt x="1497960" y="495308"/>
                  </a:cubicBezTo>
                  <a:cubicBezTo>
                    <a:pt x="1498913" y="502928"/>
                    <a:pt x="1500818" y="510548"/>
                    <a:pt x="1501770" y="517216"/>
                  </a:cubicBezTo>
                  <a:cubicBezTo>
                    <a:pt x="1498913" y="563888"/>
                    <a:pt x="1500818" y="612466"/>
                    <a:pt x="1491293" y="658186"/>
                  </a:cubicBezTo>
                  <a:cubicBezTo>
                    <a:pt x="1470338" y="759151"/>
                    <a:pt x="1416998" y="843923"/>
                    <a:pt x="1336988" y="914408"/>
                  </a:cubicBezTo>
                  <a:cubicBezTo>
                    <a:pt x="1278885" y="953461"/>
                    <a:pt x="1220783" y="993466"/>
                    <a:pt x="1161728" y="1032518"/>
                  </a:cubicBezTo>
                  <a:cubicBezTo>
                    <a:pt x="1148393" y="1040138"/>
                    <a:pt x="1135058" y="1047758"/>
                    <a:pt x="1121723" y="1055378"/>
                  </a:cubicBezTo>
                  <a:cubicBezTo>
                    <a:pt x="1117913" y="1057283"/>
                    <a:pt x="1114103" y="1059188"/>
                    <a:pt x="1110293" y="1062046"/>
                  </a:cubicBezTo>
                  <a:cubicBezTo>
                    <a:pt x="1102673" y="1065856"/>
                    <a:pt x="1094100" y="1069666"/>
                    <a:pt x="1086480" y="1074428"/>
                  </a:cubicBezTo>
                  <a:cubicBezTo>
                    <a:pt x="1084575" y="1074428"/>
                    <a:pt x="1082670" y="1074428"/>
                    <a:pt x="1080766" y="1075381"/>
                  </a:cubicBezTo>
                  <a:cubicBezTo>
                    <a:pt x="944558" y="1142056"/>
                    <a:pt x="799778" y="1179203"/>
                    <a:pt x="645473" y="1181108"/>
                  </a:cubicBezTo>
                  <a:cubicBezTo>
                    <a:pt x="635948" y="1181108"/>
                    <a:pt x="626423" y="1190633"/>
                    <a:pt x="615945" y="1195396"/>
                  </a:cubicBezTo>
                  <a:cubicBezTo>
                    <a:pt x="572130" y="1226828"/>
                    <a:pt x="527363" y="1259213"/>
                    <a:pt x="483548" y="1290646"/>
                  </a:cubicBezTo>
                  <a:cubicBezTo>
                    <a:pt x="437828" y="1313506"/>
                    <a:pt x="394013" y="1341128"/>
                    <a:pt x="345435" y="1359226"/>
                  </a:cubicBezTo>
                  <a:cubicBezTo>
                    <a:pt x="280665" y="1382086"/>
                    <a:pt x="212085" y="1398278"/>
                    <a:pt x="145410" y="1416376"/>
                  </a:cubicBezTo>
                  <a:cubicBezTo>
                    <a:pt x="140648" y="1413518"/>
                    <a:pt x="135885" y="1410661"/>
                    <a:pt x="130170" y="1407803"/>
                  </a:cubicBezTo>
                  <a:cubicBezTo>
                    <a:pt x="228278" y="1333508"/>
                    <a:pt x="277808" y="1234448"/>
                    <a:pt x="305430" y="1123006"/>
                  </a:cubicBezTo>
                  <a:cubicBezTo>
                    <a:pt x="307335" y="1116338"/>
                    <a:pt x="306383" y="1109671"/>
                    <a:pt x="307335" y="1103956"/>
                  </a:cubicBezTo>
                  <a:cubicBezTo>
                    <a:pt x="322575" y="1058236"/>
                    <a:pt x="321623" y="1061093"/>
                    <a:pt x="278760" y="1039186"/>
                  </a:cubicBezTo>
                  <a:cubicBezTo>
                    <a:pt x="240660" y="1019183"/>
                    <a:pt x="200655" y="998228"/>
                    <a:pt x="169223" y="970606"/>
                  </a:cubicBezTo>
                  <a:cubicBezTo>
                    <a:pt x="125408" y="931553"/>
                    <a:pt x="90165" y="884881"/>
                    <a:pt x="51113" y="841066"/>
                  </a:cubicBezTo>
                  <a:cubicBezTo>
                    <a:pt x="37778" y="805823"/>
                    <a:pt x="22538" y="772486"/>
                    <a:pt x="8250" y="739148"/>
                  </a:cubicBezTo>
                  <a:close/>
                  <a:moveTo>
                    <a:pt x="695003" y="1154438"/>
                  </a:moveTo>
                  <a:cubicBezTo>
                    <a:pt x="698813" y="1153486"/>
                    <a:pt x="702623" y="1153486"/>
                    <a:pt x="707385" y="1152533"/>
                  </a:cubicBezTo>
                  <a:cubicBezTo>
                    <a:pt x="718816" y="1151581"/>
                    <a:pt x="731198" y="1151581"/>
                    <a:pt x="742628" y="1150628"/>
                  </a:cubicBezTo>
                  <a:cubicBezTo>
                    <a:pt x="746438" y="1149676"/>
                    <a:pt x="751200" y="1148723"/>
                    <a:pt x="755010" y="1147771"/>
                  </a:cubicBezTo>
                  <a:cubicBezTo>
                    <a:pt x="762630" y="1146818"/>
                    <a:pt x="770250" y="1145866"/>
                    <a:pt x="778823" y="1144913"/>
                  </a:cubicBezTo>
                  <a:cubicBezTo>
                    <a:pt x="782633" y="1143961"/>
                    <a:pt x="787395" y="1143008"/>
                    <a:pt x="791205" y="1142056"/>
                  </a:cubicBezTo>
                  <a:cubicBezTo>
                    <a:pt x="795016" y="1141103"/>
                    <a:pt x="798825" y="1141103"/>
                    <a:pt x="802635" y="1140151"/>
                  </a:cubicBezTo>
                  <a:cubicBezTo>
                    <a:pt x="842641" y="1128721"/>
                    <a:pt x="883598" y="1118243"/>
                    <a:pt x="923603" y="1106813"/>
                  </a:cubicBezTo>
                  <a:cubicBezTo>
                    <a:pt x="972180" y="1085858"/>
                    <a:pt x="1019805" y="1064903"/>
                    <a:pt x="1068383" y="1043948"/>
                  </a:cubicBezTo>
                  <a:cubicBezTo>
                    <a:pt x="1170300" y="992513"/>
                    <a:pt x="1269360" y="935363"/>
                    <a:pt x="1342703" y="848686"/>
                  </a:cubicBezTo>
                  <a:cubicBezTo>
                    <a:pt x="1470338" y="700096"/>
                    <a:pt x="1479863" y="535313"/>
                    <a:pt x="1412235" y="361006"/>
                  </a:cubicBezTo>
                  <a:cubicBezTo>
                    <a:pt x="1410330" y="355291"/>
                    <a:pt x="1410330" y="349576"/>
                    <a:pt x="1407473" y="344813"/>
                  </a:cubicBezTo>
                  <a:cubicBezTo>
                    <a:pt x="1334130" y="180983"/>
                    <a:pt x="1204591" y="79066"/>
                    <a:pt x="1022663" y="33346"/>
                  </a:cubicBezTo>
                  <a:cubicBezTo>
                    <a:pt x="901695" y="2866"/>
                    <a:pt x="780728" y="20011"/>
                    <a:pt x="661666" y="45728"/>
                  </a:cubicBezTo>
                  <a:cubicBezTo>
                    <a:pt x="435923" y="94306"/>
                    <a:pt x="248280" y="200986"/>
                    <a:pt x="119693" y="384818"/>
                  </a:cubicBezTo>
                  <a:cubicBezTo>
                    <a:pt x="50160" y="483878"/>
                    <a:pt x="20633" y="594368"/>
                    <a:pt x="54923" y="714383"/>
                  </a:cubicBezTo>
                  <a:cubicBezTo>
                    <a:pt x="54923" y="719146"/>
                    <a:pt x="54923" y="723908"/>
                    <a:pt x="55875" y="728671"/>
                  </a:cubicBezTo>
                  <a:cubicBezTo>
                    <a:pt x="90165" y="860116"/>
                    <a:pt x="177795" y="952508"/>
                    <a:pt x="300668" y="1018231"/>
                  </a:cubicBezTo>
                  <a:cubicBezTo>
                    <a:pt x="308288" y="1022041"/>
                    <a:pt x="319718" y="1024898"/>
                    <a:pt x="328290" y="1022993"/>
                  </a:cubicBezTo>
                  <a:cubicBezTo>
                    <a:pt x="353055" y="1019183"/>
                    <a:pt x="363533" y="1028708"/>
                    <a:pt x="364485" y="1050616"/>
                  </a:cubicBezTo>
                  <a:cubicBezTo>
                    <a:pt x="362580" y="1055378"/>
                    <a:pt x="359723" y="1061093"/>
                    <a:pt x="358770" y="1065856"/>
                  </a:cubicBezTo>
                  <a:cubicBezTo>
                    <a:pt x="349245" y="1145866"/>
                    <a:pt x="322575" y="1221113"/>
                    <a:pt x="281618" y="1291598"/>
                  </a:cubicBezTo>
                  <a:cubicBezTo>
                    <a:pt x="267330" y="1310648"/>
                    <a:pt x="253995" y="1329698"/>
                    <a:pt x="239708" y="1349701"/>
                  </a:cubicBezTo>
                  <a:cubicBezTo>
                    <a:pt x="233993" y="1356368"/>
                    <a:pt x="228278" y="1363036"/>
                    <a:pt x="222563" y="1368751"/>
                  </a:cubicBezTo>
                  <a:cubicBezTo>
                    <a:pt x="223515" y="1369703"/>
                    <a:pt x="225420" y="1371608"/>
                    <a:pt x="226373" y="1372561"/>
                  </a:cubicBezTo>
                  <a:cubicBezTo>
                    <a:pt x="231135" y="1370656"/>
                    <a:pt x="235898" y="1368751"/>
                    <a:pt x="241613" y="1366846"/>
                  </a:cubicBezTo>
                  <a:cubicBezTo>
                    <a:pt x="263520" y="1359226"/>
                    <a:pt x="285428" y="1351606"/>
                    <a:pt x="307335" y="1343986"/>
                  </a:cubicBezTo>
                  <a:cubicBezTo>
                    <a:pt x="404490" y="1303981"/>
                    <a:pt x="493073" y="1251593"/>
                    <a:pt x="570225" y="1183013"/>
                  </a:cubicBezTo>
                  <a:cubicBezTo>
                    <a:pt x="582608" y="1171583"/>
                    <a:pt x="599753" y="1164916"/>
                    <a:pt x="614993" y="1156343"/>
                  </a:cubicBezTo>
                  <a:cubicBezTo>
                    <a:pt x="620708" y="1156343"/>
                    <a:pt x="626423" y="1155391"/>
                    <a:pt x="632138" y="1155391"/>
                  </a:cubicBezTo>
                  <a:cubicBezTo>
                    <a:pt x="654998" y="1155391"/>
                    <a:pt x="675000" y="1155391"/>
                    <a:pt x="695003" y="1154438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7"/>
            <p:cNvSpPr/>
            <p:nvPr/>
          </p:nvSpPr>
          <p:spPr>
            <a:xfrm>
              <a:off x="5118734" y="4564379"/>
              <a:ext cx="790575" cy="311467"/>
            </a:xfrm>
            <a:custGeom>
              <a:rect b="b" l="l" r="r" t="t"/>
              <a:pathLst>
                <a:path extrusionOk="0" h="311467" w="790575">
                  <a:moveTo>
                    <a:pt x="471488" y="164782"/>
                  </a:moveTo>
                  <a:cubicBezTo>
                    <a:pt x="479108" y="160972"/>
                    <a:pt x="487680" y="157163"/>
                    <a:pt x="495300" y="152400"/>
                  </a:cubicBezTo>
                  <a:cubicBezTo>
                    <a:pt x="499110" y="150495"/>
                    <a:pt x="502920" y="148590"/>
                    <a:pt x="506730" y="145732"/>
                  </a:cubicBezTo>
                  <a:cubicBezTo>
                    <a:pt x="520065" y="138113"/>
                    <a:pt x="533400" y="130492"/>
                    <a:pt x="546735" y="122872"/>
                  </a:cubicBezTo>
                  <a:cubicBezTo>
                    <a:pt x="555308" y="124777"/>
                    <a:pt x="565785" y="129540"/>
                    <a:pt x="571500" y="126682"/>
                  </a:cubicBezTo>
                  <a:cubicBezTo>
                    <a:pt x="601980" y="111442"/>
                    <a:pt x="631508" y="95250"/>
                    <a:pt x="661035" y="79057"/>
                  </a:cubicBezTo>
                  <a:cubicBezTo>
                    <a:pt x="705803" y="54292"/>
                    <a:pt x="737235" y="11430"/>
                    <a:pt x="790575" y="0"/>
                  </a:cubicBezTo>
                  <a:cubicBezTo>
                    <a:pt x="764858" y="22860"/>
                    <a:pt x="740093" y="45720"/>
                    <a:pt x="714375" y="68580"/>
                  </a:cubicBezTo>
                  <a:cubicBezTo>
                    <a:pt x="646747" y="128588"/>
                    <a:pt x="563880" y="167640"/>
                    <a:pt x="482918" y="207645"/>
                  </a:cubicBezTo>
                  <a:cubicBezTo>
                    <a:pt x="399097" y="249555"/>
                    <a:pt x="309563" y="278130"/>
                    <a:pt x="215265" y="296227"/>
                  </a:cubicBezTo>
                  <a:cubicBezTo>
                    <a:pt x="147638" y="309563"/>
                    <a:pt x="80963" y="310515"/>
                    <a:pt x="12383" y="311467"/>
                  </a:cubicBezTo>
                  <a:cubicBezTo>
                    <a:pt x="8572" y="304800"/>
                    <a:pt x="3810" y="297180"/>
                    <a:pt x="0" y="290513"/>
                  </a:cubicBezTo>
                  <a:cubicBezTo>
                    <a:pt x="13335" y="291465"/>
                    <a:pt x="26670" y="296227"/>
                    <a:pt x="39053" y="294322"/>
                  </a:cubicBezTo>
                  <a:cubicBezTo>
                    <a:pt x="105728" y="281940"/>
                    <a:pt x="172403" y="268605"/>
                    <a:pt x="239078" y="255270"/>
                  </a:cubicBezTo>
                  <a:cubicBezTo>
                    <a:pt x="313372" y="240982"/>
                    <a:pt x="384810" y="219075"/>
                    <a:pt x="452438" y="186690"/>
                  </a:cubicBezTo>
                  <a:cubicBezTo>
                    <a:pt x="461010" y="182880"/>
                    <a:pt x="464820" y="172402"/>
                    <a:pt x="471488" y="164782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17"/>
            <p:cNvSpPr/>
            <p:nvPr/>
          </p:nvSpPr>
          <p:spPr>
            <a:xfrm>
              <a:off x="4649152" y="4945379"/>
              <a:ext cx="399097" cy="165163"/>
            </a:xfrm>
            <a:custGeom>
              <a:rect b="b" l="l" r="r" t="t"/>
              <a:pathLst>
                <a:path extrusionOk="0" h="165163" w="399097">
                  <a:moveTo>
                    <a:pt x="0" y="125730"/>
                  </a:moveTo>
                  <a:cubicBezTo>
                    <a:pt x="66675" y="106680"/>
                    <a:pt x="135255" y="91440"/>
                    <a:pt x="200025" y="68580"/>
                  </a:cubicBezTo>
                  <a:cubicBezTo>
                    <a:pt x="248603" y="51435"/>
                    <a:pt x="292417" y="23813"/>
                    <a:pt x="338138" y="0"/>
                  </a:cubicBezTo>
                  <a:cubicBezTo>
                    <a:pt x="342900" y="10477"/>
                    <a:pt x="346710" y="20955"/>
                    <a:pt x="350520" y="27622"/>
                  </a:cubicBezTo>
                  <a:cubicBezTo>
                    <a:pt x="369570" y="22860"/>
                    <a:pt x="383857" y="19050"/>
                    <a:pt x="399097" y="15240"/>
                  </a:cubicBezTo>
                  <a:cubicBezTo>
                    <a:pt x="371475" y="34290"/>
                    <a:pt x="343853" y="53340"/>
                    <a:pt x="316230" y="72390"/>
                  </a:cubicBezTo>
                  <a:cubicBezTo>
                    <a:pt x="307657" y="78105"/>
                    <a:pt x="299085" y="83820"/>
                    <a:pt x="290513" y="90488"/>
                  </a:cubicBezTo>
                  <a:cubicBezTo>
                    <a:pt x="270510" y="101917"/>
                    <a:pt x="250507" y="114300"/>
                    <a:pt x="229553" y="123825"/>
                  </a:cubicBezTo>
                  <a:cubicBezTo>
                    <a:pt x="206692" y="134302"/>
                    <a:pt x="182880" y="142875"/>
                    <a:pt x="159067" y="150495"/>
                  </a:cubicBezTo>
                  <a:cubicBezTo>
                    <a:pt x="151447" y="153352"/>
                    <a:pt x="142875" y="151447"/>
                    <a:pt x="134303" y="151447"/>
                  </a:cubicBezTo>
                  <a:cubicBezTo>
                    <a:pt x="131445" y="145732"/>
                    <a:pt x="128588" y="140970"/>
                    <a:pt x="124778" y="135255"/>
                  </a:cubicBezTo>
                  <a:cubicBezTo>
                    <a:pt x="122872" y="137160"/>
                    <a:pt x="120015" y="138113"/>
                    <a:pt x="118110" y="140017"/>
                  </a:cubicBezTo>
                  <a:cubicBezTo>
                    <a:pt x="121920" y="143827"/>
                    <a:pt x="124778" y="148590"/>
                    <a:pt x="128588" y="152400"/>
                  </a:cubicBezTo>
                  <a:cubicBezTo>
                    <a:pt x="118110" y="154305"/>
                    <a:pt x="108585" y="156210"/>
                    <a:pt x="98107" y="158115"/>
                  </a:cubicBezTo>
                  <a:cubicBezTo>
                    <a:pt x="94297" y="152400"/>
                    <a:pt x="90488" y="146685"/>
                    <a:pt x="86678" y="140970"/>
                  </a:cubicBezTo>
                  <a:cubicBezTo>
                    <a:pt x="84772" y="142875"/>
                    <a:pt x="81915" y="144780"/>
                    <a:pt x="80010" y="145732"/>
                  </a:cubicBezTo>
                  <a:cubicBezTo>
                    <a:pt x="83820" y="149542"/>
                    <a:pt x="88582" y="154305"/>
                    <a:pt x="92392" y="158115"/>
                  </a:cubicBezTo>
                  <a:cubicBezTo>
                    <a:pt x="67628" y="160972"/>
                    <a:pt x="41910" y="166688"/>
                    <a:pt x="17145" y="164782"/>
                  </a:cubicBezTo>
                  <a:cubicBezTo>
                    <a:pt x="9525" y="164782"/>
                    <a:pt x="5715" y="139065"/>
                    <a:pt x="0" y="125730"/>
                  </a:cubicBezTo>
                  <a:close/>
                  <a:moveTo>
                    <a:pt x="154305" y="136207"/>
                  </a:moveTo>
                  <a:cubicBezTo>
                    <a:pt x="153353" y="134302"/>
                    <a:pt x="153353" y="132397"/>
                    <a:pt x="152400" y="131445"/>
                  </a:cubicBezTo>
                  <a:cubicBezTo>
                    <a:pt x="151447" y="130492"/>
                    <a:pt x="149542" y="132397"/>
                    <a:pt x="147638" y="133350"/>
                  </a:cubicBezTo>
                  <a:cubicBezTo>
                    <a:pt x="148590" y="135255"/>
                    <a:pt x="148590" y="137160"/>
                    <a:pt x="149542" y="138113"/>
                  </a:cubicBezTo>
                  <a:cubicBezTo>
                    <a:pt x="150495" y="139065"/>
                    <a:pt x="153353" y="137160"/>
                    <a:pt x="154305" y="136207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7"/>
            <p:cNvSpPr/>
            <p:nvPr/>
          </p:nvSpPr>
          <p:spPr>
            <a:xfrm>
              <a:off x="4522470" y="4493894"/>
              <a:ext cx="297573" cy="262890"/>
            </a:xfrm>
            <a:custGeom>
              <a:rect b="b" l="l" r="r" t="t"/>
              <a:pathLst>
                <a:path extrusionOk="0" h="262890" w="297573">
                  <a:moveTo>
                    <a:pt x="32385" y="0"/>
                  </a:moveTo>
                  <a:cubicBezTo>
                    <a:pt x="71438" y="43815"/>
                    <a:pt x="107633" y="90488"/>
                    <a:pt x="150495" y="129540"/>
                  </a:cubicBezTo>
                  <a:cubicBezTo>
                    <a:pt x="181927" y="158115"/>
                    <a:pt x="220980" y="179070"/>
                    <a:pt x="260033" y="198120"/>
                  </a:cubicBezTo>
                  <a:cubicBezTo>
                    <a:pt x="302895" y="220028"/>
                    <a:pt x="303848" y="217170"/>
                    <a:pt x="288608" y="262890"/>
                  </a:cubicBezTo>
                  <a:cubicBezTo>
                    <a:pt x="181927" y="238125"/>
                    <a:pt x="100965" y="179070"/>
                    <a:pt x="41910" y="93345"/>
                  </a:cubicBezTo>
                  <a:cubicBezTo>
                    <a:pt x="23813" y="66675"/>
                    <a:pt x="13335" y="36195"/>
                    <a:pt x="0" y="7620"/>
                  </a:cubicBezTo>
                  <a:cubicBezTo>
                    <a:pt x="10477" y="8573"/>
                    <a:pt x="20002" y="10478"/>
                    <a:pt x="31433" y="11430"/>
                  </a:cubicBezTo>
                  <a:cubicBezTo>
                    <a:pt x="30480" y="8573"/>
                    <a:pt x="31433" y="3810"/>
                    <a:pt x="32385" y="0"/>
                  </a:cubicBezTo>
                  <a:close/>
                  <a:moveTo>
                    <a:pt x="38100" y="34290"/>
                  </a:moveTo>
                  <a:cubicBezTo>
                    <a:pt x="39052" y="32385"/>
                    <a:pt x="40005" y="30480"/>
                    <a:pt x="40005" y="29528"/>
                  </a:cubicBezTo>
                  <a:cubicBezTo>
                    <a:pt x="40005" y="28575"/>
                    <a:pt x="37147" y="27623"/>
                    <a:pt x="35242" y="27623"/>
                  </a:cubicBezTo>
                  <a:cubicBezTo>
                    <a:pt x="34290" y="29528"/>
                    <a:pt x="33338" y="31433"/>
                    <a:pt x="33338" y="32385"/>
                  </a:cubicBezTo>
                  <a:cubicBezTo>
                    <a:pt x="34290" y="32385"/>
                    <a:pt x="36195" y="33338"/>
                    <a:pt x="38100" y="34290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7"/>
            <p:cNvSpPr/>
            <p:nvPr/>
          </p:nvSpPr>
          <p:spPr>
            <a:xfrm>
              <a:off x="5840730" y="4171949"/>
              <a:ext cx="187353" cy="397192"/>
            </a:xfrm>
            <a:custGeom>
              <a:rect b="b" l="l" r="r" t="t"/>
              <a:pathLst>
                <a:path extrusionOk="0" h="397192" w="187353">
                  <a:moveTo>
                    <a:pt x="0" y="397193"/>
                  </a:moveTo>
                  <a:cubicBezTo>
                    <a:pt x="80010" y="327660"/>
                    <a:pt x="133350" y="241935"/>
                    <a:pt x="154305" y="140970"/>
                  </a:cubicBezTo>
                  <a:cubicBezTo>
                    <a:pt x="163830" y="95250"/>
                    <a:pt x="161925" y="47625"/>
                    <a:pt x="164782" y="0"/>
                  </a:cubicBezTo>
                  <a:cubicBezTo>
                    <a:pt x="170497" y="6668"/>
                    <a:pt x="180975" y="12382"/>
                    <a:pt x="181927" y="20003"/>
                  </a:cubicBezTo>
                  <a:cubicBezTo>
                    <a:pt x="193357" y="108585"/>
                    <a:pt x="188595" y="196215"/>
                    <a:pt x="149542" y="280035"/>
                  </a:cubicBezTo>
                  <a:cubicBezTo>
                    <a:pt x="131445" y="320040"/>
                    <a:pt x="114300" y="360045"/>
                    <a:pt x="74295" y="386715"/>
                  </a:cubicBezTo>
                  <a:cubicBezTo>
                    <a:pt x="80010" y="371475"/>
                    <a:pt x="84772" y="355282"/>
                    <a:pt x="90488" y="339090"/>
                  </a:cubicBezTo>
                  <a:cubicBezTo>
                    <a:pt x="73342" y="353378"/>
                    <a:pt x="60007" y="366713"/>
                    <a:pt x="43815" y="377190"/>
                  </a:cubicBezTo>
                  <a:cubicBezTo>
                    <a:pt x="31432" y="385763"/>
                    <a:pt x="15240" y="390525"/>
                    <a:pt x="0" y="397193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7"/>
            <p:cNvSpPr/>
            <p:nvPr/>
          </p:nvSpPr>
          <p:spPr>
            <a:xfrm>
              <a:off x="4986337" y="4851081"/>
              <a:ext cx="144780" cy="122872"/>
            </a:xfrm>
            <a:custGeom>
              <a:rect b="b" l="l" r="r" t="t"/>
              <a:pathLst>
                <a:path extrusionOk="0" h="122872" w="144780">
                  <a:moveTo>
                    <a:pt x="60960" y="110490"/>
                  </a:moveTo>
                  <a:cubicBezTo>
                    <a:pt x="46672" y="114300"/>
                    <a:pt x="31432" y="118110"/>
                    <a:pt x="12382" y="122873"/>
                  </a:cubicBezTo>
                  <a:cubicBezTo>
                    <a:pt x="9525" y="116205"/>
                    <a:pt x="4763" y="105728"/>
                    <a:pt x="0" y="95250"/>
                  </a:cubicBezTo>
                  <a:cubicBezTo>
                    <a:pt x="43815" y="63818"/>
                    <a:pt x="88582" y="31433"/>
                    <a:pt x="132397" y="0"/>
                  </a:cubicBezTo>
                  <a:cubicBezTo>
                    <a:pt x="132397" y="1905"/>
                    <a:pt x="132397" y="3810"/>
                    <a:pt x="132397" y="5715"/>
                  </a:cubicBezTo>
                  <a:cubicBezTo>
                    <a:pt x="136207" y="12383"/>
                    <a:pt x="140970" y="20003"/>
                    <a:pt x="144780" y="26670"/>
                  </a:cubicBezTo>
                  <a:cubicBezTo>
                    <a:pt x="134303" y="40958"/>
                    <a:pt x="126682" y="56198"/>
                    <a:pt x="114300" y="68580"/>
                  </a:cubicBezTo>
                  <a:cubicBezTo>
                    <a:pt x="98107" y="82868"/>
                    <a:pt x="79057" y="96203"/>
                    <a:pt x="60960" y="11049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7"/>
            <p:cNvSpPr/>
            <p:nvPr/>
          </p:nvSpPr>
          <p:spPr>
            <a:xfrm>
              <a:off x="5666422" y="4511039"/>
              <a:ext cx="265747" cy="180913"/>
            </a:xfrm>
            <a:custGeom>
              <a:rect b="b" l="l" r="r" t="t"/>
              <a:pathLst>
                <a:path extrusionOk="0" h="180913" w="265747">
                  <a:moveTo>
                    <a:pt x="174308" y="58103"/>
                  </a:moveTo>
                  <a:cubicBezTo>
                    <a:pt x="189547" y="51435"/>
                    <a:pt x="205740" y="46672"/>
                    <a:pt x="219075" y="38100"/>
                  </a:cubicBezTo>
                  <a:cubicBezTo>
                    <a:pt x="235268" y="27622"/>
                    <a:pt x="248603" y="13335"/>
                    <a:pt x="265747" y="0"/>
                  </a:cubicBezTo>
                  <a:cubicBezTo>
                    <a:pt x="260033" y="16192"/>
                    <a:pt x="254318" y="32385"/>
                    <a:pt x="249555" y="47625"/>
                  </a:cubicBezTo>
                  <a:cubicBezTo>
                    <a:pt x="247650" y="49530"/>
                    <a:pt x="245745" y="51435"/>
                    <a:pt x="243840" y="53340"/>
                  </a:cubicBezTo>
                  <a:cubicBezTo>
                    <a:pt x="190500" y="64770"/>
                    <a:pt x="159068" y="108585"/>
                    <a:pt x="114300" y="132397"/>
                  </a:cubicBezTo>
                  <a:cubicBezTo>
                    <a:pt x="84772" y="148590"/>
                    <a:pt x="55245" y="165735"/>
                    <a:pt x="24765" y="180022"/>
                  </a:cubicBezTo>
                  <a:cubicBezTo>
                    <a:pt x="19050" y="182880"/>
                    <a:pt x="8572" y="178117"/>
                    <a:pt x="0" y="176213"/>
                  </a:cubicBezTo>
                  <a:cubicBezTo>
                    <a:pt x="57150" y="137160"/>
                    <a:pt x="116205" y="97155"/>
                    <a:pt x="174308" y="58103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7"/>
            <p:cNvSpPr/>
            <p:nvPr/>
          </p:nvSpPr>
          <p:spPr>
            <a:xfrm>
              <a:off x="4482465" y="4391024"/>
              <a:ext cx="72389" cy="114300"/>
            </a:xfrm>
            <a:custGeom>
              <a:rect b="b" l="l" r="r" t="t"/>
              <a:pathLst>
                <a:path extrusionOk="0" h="114300" w="72389">
                  <a:moveTo>
                    <a:pt x="72390" y="102870"/>
                  </a:moveTo>
                  <a:cubicBezTo>
                    <a:pt x="71438" y="107632"/>
                    <a:pt x="70485" y="111443"/>
                    <a:pt x="69532" y="114300"/>
                  </a:cubicBezTo>
                  <a:cubicBezTo>
                    <a:pt x="59055" y="112395"/>
                    <a:pt x="48577" y="111443"/>
                    <a:pt x="38100" y="110490"/>
                  </a:cubicBezTo>
                  <a:cubicBezTo>
                    <a:pt x="12382" y="78105"/>
                    <a:pt x="8572" y="40957"/>
                    <a:pt x="0" y="0"/>
                  </a:cubicBezTo>
                  <a:cubicBezTo>
                    <a:pt x="12382" y="1905"/>
                    <a:pt x="20002" y="2857"/>
                    <a:pt x="26670" y="2857"/>
                  </a:cubicBezTo>
                  <a:cubicBezTo>
                    <a:pt x="42863" y="36195"/>
                    <a:pt x="58102" y="69532"/>
                    <a:pt x="72390" y="10287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7"/>
            <p:cNvSpPr/>
            <p:nvPr/>
          </p:nvSpPr>
          <p:spPr>
            <a:xfrm>
              <a:off x="4938712" y="5017769"/>
              <a:ext cx="25717" cy="18097"/>
            </a:xfrm>
            <a:custGeom>
              <a:rect b="b" l="l" r="r" t="t"/>
              <a:pathLst>
                <a:path extrusionOk="0" h="18097" w="25717">
                  <a:moveTo>
                    <a:pt x="0" y="18098"/>
                  </a:moveTo>
                  <a:cubicBezTo>
                    <a:pt x="8572" y="12383"/>
                    <a:pt x="17145" y="6668"/>
                    <a:pt x="25718" y="0"/>
                  </a:cubicBezTo>
                  <a:cubicBezTo>
                    <a:pt x="17145" y="6668"/>
                    <a:pt x="8572" y="12383"/>
                    <a:pt x="0" y="18098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17"/>
            <p:cNvSpPr/>
            <p:nvPr/>
          </p:nvSpPr>
          <p:spPr>
            <a:xfrm>
              <a:off x="4766309" y="5081587"/>
              <a:ext cx="16192" cy="17144"/>
            </a:xfrm>
            <a:custGeom>
              <a:rect b="b" l="l" r="r" t="t"/>
              <a:pathLst>
                <a:path extrusionOk="0" h="17144" w="16192">
                  <a:moveTo>
                    <a:pt x="10478" y="17145"/>
                  </a:moveTo>
                  <a:cubicBezTo>
                    <a:pt x="6668" y="13335"/>
                    <a:pt x="3810" y="8572"/>
                    <a:pt x="0" y="4763"/>
                  </a:cubicBezTo>
                  <a:cubicBezTo>
                    <a:pt x="1905" y="2857"/>
                    <a:pt x="4763" y="1905"/>
                    <a:pt x="6668" y="0"/>
                  </a:cubicBezTo>
                  <a:cubicBezTo>
                    <a:pt x="9525" y="5715"/>
                    <a:pt x="12383" y="10478"/>
                    <a:pt x="16193" y="16193"/>
                  </a:cubicBezTo>
                  <a:cubicBezTo>
                    <a:pt x="13335" y="16193"/>
                    <a:pt x="12383" y="16193"/>
                    <a:pt x="10478" y="1714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17"/>
            <p:cNvSpPr/>
            <p:nvPr/>
          </p:nvSpPr>
          <p:spPr>
            <a:xfrm>
              <a:off x="4728209" y="5087302"/>
              <a:ext cx="18097" cy="17144"/>
            </a:xfrm>
            <a:custGeom>
              <a:rect b="b" l="l" r="r" t="t"/>
              <a:pathLst>
                <a:path extrusionOk="0" h="17144" w="18097">
                  <a:moveTo>
                    <a:pt x="12383" y="17145"/>
                  </a:moveTo>
                  <a:cubicBezTo>
                    <a:pt x="8572" y="13335"/>
                    <a:pt x="3810" y="8572"/>
                    <a:pt x="0" y="4763"/>
                  </a:cubicBezTo>
                  <a:cubicBezTo>
                    <a:pt x="1905" y="2857"/>
                    <a:pt x="4763" y="953"/>
                    <a:pt x="6668" y="0"/>
                  </a:cubicBezTo>
                  <a:cubicBezTo>
                    <a:pt x="10478" y="5715"/>
                    <a:pt x="14288" y="11430"/>
                    <a:pt x="18097" y="17145"/>
                  </a:cubicBezTo>
                  <a:cubicBezTo>
                    <a:pt x="16193" y="16192"/>
                    <a:pt x="14288" y="17145"/>
                    <a:pt x="12383" y="1714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17"/>
            <p:cNvSpPr/>
            <p:nvPr/>
          </p:nvSpPr>
          <p:spPr>
            <a:xfrm>
              <a:off x="4544346" y="3675095"/>
              <a:ext cx="1375725" cy="1280147"/>
            </a:xfrm>
            <a:custGeom>
              <a:rect b="b" l="l" r="r" t="t"/>
              <a:pathLst>
                <a:path extrusionOk="0" h="1280147" w="1375725">
                  <a:moveTo>
                    <a:pt x="241966" y="1273142"/>
                  </a:moveTo>
                  <a:cubicBezTo>
                    <a:pt x="282924" y="1202657"/>
                    <a:pt x="308641" y="1127409"/>
                    <a:pt x="319119" y="1047399"/>
                  </a:cubicBezTo>
                  <a:cubicBezTo>
                    <a:pt x="320071" y="1041684"/>
                    <a:pt x="322929" y="1036922"/>
                    <a:pt x="324834" y="1032159"/>
                  </a:cubicBezTo>
                  <a:cubicBezTo>
                    <a:pt x="341979" y="1013109"/>
                    <a:pt x="333406" y="988344"/>
                    <a:pt x="305784" y="976914"/>
                  </a:cubicBezTo>
                  <a:cubicBezTo>
                    <a:pt x="178149" y="923574"/>
                    <a:pt x="86709" y="837849"/>
                    <a:pt x="37179" y="714024"/>
                  </a:cubicBezTo>
                  <a:cubicBezTo>
                    <a:pt x="34321" y="706404"/>
                    <a:pt x="21939" y="702594"/>
                    <a:pt x="14319" y="696879"/>
                  </a:cubicBezTo>
                  <a:cubicBezTo>
                    <a:pt x="-19971" y="577817"/>
                    <a:pt x="9556" y="466374"/>
                    <a:pt x="79089" y="367314"/>
                  </a:cubicBezTo>
                  <a:cubicBezTo>
                    <a:pt x="207676" y="183482"/>
                    <a:pt x="395319" y="76801"/>
                    <a:pt x="621061" y="28224"/>
                  </a:cubicBezTo>
                  <a:cubicBezTo>
                    <a:pt x="740124" y="2507"/>
                    <a:pt x="860139" y="-13686"/>
                    <a:pt x="982059" y="15842"/>
                  </a:cubicBezTo>
                  <a:cubicBezTo>
                    <a:pt x="1163034" y="60609"/>
                    <a:pt x="1292574" y="163479"/>
                    <a:pt x="1366869" y="327309"/>
                  </a:cubicBezTo>
                  <a:cubicBezTo>
                    <a:pt x="1368774" y="332072"/>
                    <a:pt x="1369726" y="337786"/>
                    <a:pt x="1371631" y="343502"/>
                  </a:cubicBezTo>
                  <a:cubicBezTo>
                    <a:pt x="1367821" y="349217"/>
                    <a:pt x="1360201" y="354932"/>
                    <a:pt x="1361154" y="360647"/>
                  </a:cubicBezTo>
                  <a:cubicBezTo>
                    <a:pt x="1363059" y="389222"/>
                    <a:pt x="1367821" y="418749"/>
                    <a:pt x="1369726" y="447324"/>
                  </a:cubicBezTo>
                  <a:cubicBezTo>
                    <a:pt x="1372584" y="506379"/>
                    <a:pt x="1385919" y="567339"/>
                    <a:pt x="1360201" y="623536"/>
                  </a:cubicBezTo>
                  <a:cubicBezTo>
                    <a:pt x="1332579" y="682592"/>
                    <a:pt x="1303051" y="742599"/>
                    <a:pt x="1262094" y="794034"/>
                  </a:cubicBezTo>
                  <a:cubicBezTo>
                    <a:pt x="1168749" y="912144"/>
                    <a:pt x="1043019" y="993107"/>
                    <a:pt x="896334" y="1043589"/>
                  </a:cubicBezTo>
                  <a:cubicBezTo>
                    <a:pt x="890619" y="1044542"/>
                    <a:pt x="884904" y="1044542"/>
                    <a:pt x="879189" y="1046447"/>
                  </a:cubicBezTo>
                  <a:cubicBezTo>
                    <a:pt x="776319" y="1073117"/>
                    <a:pt x="674401" y="1109311"/>
                    <a:pt x="564864" y="1101692"/>
                  </a:cubicBezTo>
                  <a:cubicBezTo>
                    <a:pt x="557244" y="1104549"/>
                    <a:pt x="549624" y="1108359"/>
                    <a:pt x="541051" y="1111217"/>
                  </a:cubicBezTo>
                  <a:cubicBezTo>
                    <a:pt x="524859" y="1089309"/>
                    <a:pt x="513429" y="1105502"/>
                    <a:pt x="502951" y="1115979"/>
                  </a:cubicBezTo>
                  <a:cubicBezTo>
                    <a:pt x="436276" y="1187417"/>
                    <a:pt x="350551" y="1234089"/>
                    <a:pt x="264826" y="1279809"/>
                  </a:cubicBezTo>
                  <a:cubicBezTo>
                    <a:pt x="259111" y="1281714"/>
                    <a:pt x="249586" y="1275047"/>
                    <a:pt x="241966" y="1273142"/>
                  </a:cubicBezTo>
                  <a:close/>
                  <a:moveTo>
                    <a:pt x="514381" y="423511"/>
                  </a:moveTo>
                  <a:cubicBezTo>
                    <a:pt x="514381" y="419702"/>
                    <a:pt x="514381" y="415892"/>
                    <a:pt x="514381" y="412082"/>
                  </a:cubicBezTo>
                  <a:cubicBezTo>
                    <a:pt x="512476" y="404461"/>
                    <a:pt x="510571" y="396842"/>
                    <a:pt x="508666" y="389222"/>
                  </a:cubicBezTo>
                  <a:cubicBezTo>
                    <a:pt x="508666" y="385411"/>
                    <a:pt x="508666" y="381602"/>
                    <a:pt x="508666" y="377792"/>
                  </a:cubicBezTo>
                  <a:cubicBezTo>
                    <a:pt x="505809" y="370172"/>
                    <a:pt x="501999" y="362552"/>
                    <a:pt x="499141" y="354932"/>
                  </a:cubicBezTo>
                  <a:cubicBezTo>
                    <a:pt x="499141" y="349217"/>
                    <a:pt x="498189" y="343502"/>
                    <a:pt x="498189" y="337786"/>
                  </a:cubicBezTo>
                  <a:cubicBezTo>
                    <a:pt x="492474" y="315879"/>
                    <a:pt x="485806" y="293972"/>
                    <a:pt x="480091" y="273017"/>
                  </a:cubicBezTo>
                  <a:cubicBezTo>
                    <a:pt x="467709" y="280636"/>
                    <a:pt x="460089" y="286352"/>
                    <a:pt x="451516" y="292067"/>
                  </a:cubicBezTo>
                  <a:cubicBezTo>
                    <a:pt x="442944" y="276827"/>
                    <a:pt x="436276" y="261586"/>
                    <a:pt x="413416" y="260634"/>
                  </a:cubicBezTo>
                  <a:cubicBezTo>
                    <a:pt x="366744" y="259682"/>
                    <a:pt x="326739" y="295877"/>
                    <a:pt x="334359" y="338739"/>
                  </a:cubicBezTo>
                  <a:cubicBezTo>
                    <a:pt x="355314" y="461611"/>
                    <a:pt x="378174" y="583532"/>
                    <a:pt x="402939" y="705452"/>
                  </a:cubicBezTo>
                  <a:cubicBezTo>
                    <a:pt x="405796" y="718786"/>
                    <a:pt x="414369" y="743552"/>
                    <a:pt x="440086" y="742599"/>
                  </a:cubicBezTo>
                  <a:cubicBezTo>
                    <a:pt x="439134" y="749267"/>
                    <a:pt x="438181" y="755934"/>
                    <a:pt x="437229" y="762602"/>
                  </a:cubicBezTo>
                  <a:cubicBezTo>
                    <a:pt x="462946" y="783557"/>
                    <a:pt x="507714" y="783557"/>
                    <a:pt x="527716" y="762602"/>
                  </a:cubicBezTo>
                  <a:cubicBezTo>
                    <a:pt x="534384" y="756886"/>
                    <a:pt x="540099" y="751172"/>
                    <a:pt x="546766" y="745457"/>
                  </a:cubicBezTo>
                  <a:cubicBezTo>
                    <a:pt x="552481" y="735932"/>
                    <a:pt x="558196" y="726407"/>
                    <a:pt x="562959" y="716882"/>
                  </a:cubicBezTo>
                  <a:cubicBezTo>
                    <a:pt x="562959" y="713072"/>
                    <a:pt x="562006" y="709261"/>
                    <a:pt x="562006" y="705452"/>
                  </a:cubicBezTo>
                  <a:cubicBezTo>
                    <a:pt x="562006" y="701642"/>
                    <a:pt x="562006" y="698784"/>
                    <a:pt x="562006" y="694974"/>
                  </a:cubicBezTo>
                  <a:cubicBezTo>
                    <a:pt x="554386" y="668304"/>
                    <a:pt x="546766" y="641634"/>
                    <a:pt x="540099" y="614964"/>
                  </a:cubicBezTo>
                  <a:cubicBezTo>
                    <a:pt x="538194" y="607344"/>
                    <a:pt x="537241" y="599724"/>
                    <a:pt x="535336" y="592104"/>
                  </a:cubicBezTo>
                  <a:cubicBezTo>
                    <a:pt x="533431" y="588294"/>
                    <a:pt x="531526" y="583532"/>
                    <a:pt x="529621" y="579722"/>
                  </a:cubicBezTo>
                  <a:cubicBezTo>
                    <a:pt x="528669" y="563529"/>
                    <a:pt x="527716" y="546384"/>
                    <a:pt x="526764" y="530192"/>
                  </a:cubicBezTo>
                  <a:cubicBezTo>
                    <a:pt x="526764" y="524477"/>
                    <a:pt x="526764" y="517809"/>
                    <a:pt x="526764" y="512094"/>
                  </a:cubicBezTo>
                  <a:cubicBezTo>
                    <a:pt x="526764" y="508284"/>
                    <a:pt x="525811" y="505427"/>
                    <a:pt x="525811" y="501617"/>
                  </a:cubicBezTo>
                  <a:cubicBezTo>
                    <a:pt x="523906" y="486377"/>
                    <a:pt x="522954" y="471136"/>
                    <a:pt x="521049" y="455897"/>
                  </a:cubicBezTo>
                  <a:cubicBezTo>
                    <a:pt x="521049" y="450182"/>
                    <a:pt x="520096" y="445419"/>
                    <a:pt x="520096" y="439704"/>
                  </a:cubicBezTo>
                  <a:cubicBezTo>
                    <a:pt x="517239" y="434942"/>
                    <a:pt x="515334" y="429227"/>
                    <a:pt x="514381" y="423511"/>
                  </a:cubicBezTo>
                  <a:close/>
                  <a:moveTo>
                    <a:pt x="861091" y="228249"/>
                  </a:moveTo>
                  <a:cubicBezTo>
                    <a:pt x="860139" y="228249"/>
                    <a:pt x="858234" y="227297"/>
                    <a:pt x="857281" y="227297"/>
                  </a:cubicBezTo>
                  <a:cubicBezTo>
                    <a:pt x="858234" y="228249"/>
                    <a:pt x="859186" y="229201"/>
                    <a:pt x="860139" y="230154"/>
                  </a:cubicBezTo>
                  <a:cubicBezTo>
                    <a:pt x="860139" y="250157"/>
                    <a:pt x="857281" y="270159"/>
                    <a:pt x="861091" y="289209"/>
                  </a:cubicBezTo>
                  <a:cubicBezTo>
                    <a:pt x="890619" y="423511"/>
                    <a:pt x="920146" y="557814"/>
                    <a:pt x="951579" y="692117"/>
                  </a:cubicBezTo>
                  <a:cubicBezTo>
                    <a:pt x="955389" y="708309"/>
                    <a:pt x="969676" y="721644"/>
                    <a:pt x="980154" y="735932"/>
                  </a:cubicBezTo>
                  <a:cubicBezTo>
                    <a:pt x="976344" y="760697"/>
                    <a:pt x="984916" y="778794"/>
                    <a:pt x="1011586" y="786414"/>
                  </a:cubicBezTo>
                  <a:cubicBezTo>
                    <a:pt x="1061116" y="799749"/>
                    <a:pt x="1106836" y="770222"/>
                    <a:pt x="1105884" y="720692"/>
                  </a:cubicBezTo>
                  <a:cubicBezTo>
                    <a:pt x="1103979" y="649254"/>
                    <a:pt x="1099216" y="578769"/>
                    <a:pt x="1090644" y="507332"/>
                  </a:cubicBezTo>
                  <a:cubicBezTo>
                    <a:pt x="1083024" y="443514"/>
                    <a:pt x="1069689" y="379697"/>
                    <a:pt x="1058259" y="315879"/>
                  </a:cubicBezTo>
                  <a:cubicBezTo>
                    <a:pt x="1055401" y="298734"/>
                    <a:pt x="1053496" y="280636"/>
                    <a:pt x="1048734" y="264444"/>
                  </a:cubicBezTo>
                  <a:cubicBezTo>
                    <a:pt x="1038256" y="220629"/>
                    <a:pt x="1037304" y="220629"/>
                    <a:pt x="986821" y="213961"/>
                  </a:cubicBezTo>
                  <a:cubicBezTo>
                    <a:pt x="978249" y="206342"/>
                    <a:pt x="970629" y="198722"/>
                    <a:pt x="962056" y="192054"/>
                  </a:cubicBezTo>
                  <a:cubicBezTo>
                    <a:pt x="960151" y="191101"/>
                    <a:pt x="958246" y="191101"/>
                    <a:pt x="956341" y="190149"/>
                  </a:cubicBezTo>
                  <a:cubicBezTo>
                    <a:pt x="945864" y="190149"/>
                    <a:pt x="936339" y="191101"/>
                    <a:pt x="925861" y="191101"/>
                  </a:cubicBezTo>
                  <a:cubicBezTo>
                    <a:pt x="899191" y="183482"/>
                    <a:pt x="867759" y="201579"/>
                    <a:pt x="862996" y="227297"/>
                  </a:cubicBezTo>
                  <a:lnTo>
                    <a:pt x="861091" y="228249"/>
                  </a:lnTo>
                  <a:close/>
                  <a:moveTo>
                    <a:pt x="810609" y="934052"/>
                  </a:moveTo>
                  <a:cubicBezTo>
                    <a:pt x="818229" y="924527"/>
                    <a:pt x="826801" y="915002"/>
                    <a:pt x="834421" y="905477"/>
                  </a:cubicBezTo>
                  <a:cubicBezTo>
                    <a:pt x="834421" y="903572"/>
                    <a:pt x="835374" y="901667"/>
                    <a:pt x="835374" y="900714"/>
                  </a:cubicBezTo>
                  <a:cubicBezTo>
                    <a:pt x="839184" y="889284"/>
                    <a:pt x="842994" y="877854"/>
                    <a:pt x="846804" y="866424"/>
                  </a:cubicBezTo>
                  <a:cubicBezTo>
                    <a:pt x="846804" y="847374"/>
                    <a:pt x="837279" y="837849"/>
                    <a:pt x="817276" y="837849"/>
                  </a:cubicBezTo>
                  <a:cubicBezTo>
                    <a:pt x="803941" y="816894"/>
                    <a:pt x="785844" y="803559"/>
                    <a:pt x="758221" y="811179"/>
                  </a:cubicBezTo>
                  <a:cubicBezTo>
                    <a:pt x="747744" y="814036"/>
                    <a:pt x="738219" y="817847"/>
                    <a:pt x="727741" y="819752"/>
                  </a:cubicBezTo>
                  <a:cubicBezTo>
                    <a:pt x="700119" y="823561"/>
                    <a:pt x="690594" y="840707"/>
                    <a:pt x="692499" y="863567"/>
                  </a:cubicBezTo>
                  <a:cubicBezTo>
                    <a:pt x="694404" y="885474"/>
                    <a:pt x="704881" y="902619"/>
                    <a:pt x="727741" y="912144"/>
                  </a:cubicBezTo>
                  <a:cubicBezTo>
                    <a:pt x="729646" y="918811"/>
                    <a:pt x="731551" y="924527"/>
                    <a:pt x="734409" y="930242"/>
                  </a:cubicBezTo>
                  <a:cubicBezTo>
                    <a:pt x="747744" y="957864"/>
                    <a:pt x="794416" y="958817"/>
                    <a:pt x="810609" y="934052"/>
                  </a:cubicBezTo>
                  <a:lnTo>
                    <a:pt x="810609" y="934052"/>
                  </a:lnTo>
                  <a:close/>
                  <a:moveTo>
                    <a:pt x="803941" y="349217"/>
                  </a:moveTo>
                  <a:cubicBezTo>
                    <a:pt x="802036" y="310164"/>
                    <a:pt x="802036" y="271111"/>
                    <a:pt x="775366" y="235869"/>
                  </a:cubicBezTo>
                  <a:cubicBezTo>
                    <a:pt x="764889" y="244442"/>
                    <a:pt x="757269" y="252061"/>
                    <a:pt x="749649" y="258729"/>
                  </a:cubicBezTo>
                  <a:cubicBezTo>
                    <a:pt x="735361" y="216819"/>
                    <a:pt x="723931" y="210151"/>
                    <a:pt x="677259" y="219676"/>
                  </a:cubicBezTo>
                  <a:cubicBezTo>
                    <a:pt x="659161" y="223486"/>
                    <a:pt x="641064" y="229201"/>
                    <a:pt x="622966" y="234917"/>
                  </a:cubicBezTo>
                  <a:cubicBezTo>
                    <a:pt x="601059" y="241584"/>
                    <a:pt x="591534" y="257776"/>
                    <a:pt x="594391" y="278732"/>
                  </a:cubicBezTo>
                  <a:cubicBezTo>
                    <a:pt x="596296" y="301592"/>
                    <a:pt x="598201" y="323499"/>
                    <a:pt x="602964" y="346359"/>
                  </a:cubicBezTo>
                  <a:cubicBezTo>
                    <a:pt x="622966" y="465422"/>
                    <a:pt x="645826" y="583532"/>
                    <a:pt x="663924" y="702594"/>
                  </a:cubicBezTo>
                  <a:cubicBezTo>
                    <a:pt x="667734" y="727359"/>
                    <a:pt x="673449" y="745457"/>
                    <a:pt x="702024" y="750219"/>
                  </a:cubicBezTo>
                  <a:cubicBezTo>
                    <a:pt x="706786" y="754029"/>
                    <a:pt x="710596" y="760697"/>
                    <a:pt x="715359" y="762602"/>
                  </a:cubicBezTo>
                  <a:cubicBezTo>
                    <a:pt x="759174" y="774984"/>
                    <a:pt x="836326" y="728311"/>
                    <a:pt x="834421" y="685449"/>
                  </a:cubicBezTo>
                  <a:cubicBezTo>
                    <a:pt x="832516" y="629252"/>
                    <a:pt x="822039" y="574007"/>
                    <a:pt x="815371" y="518761"/>
                  </a:cubicBezTo>
                  <a:cubicBezTo>
                    <a:pt x="815371" y="514952"/>
                    <a:pt x="815371" y="511142"/>
                    <a:pt x="815371" y="508284"/>
                  </a:cubicBezTo>
                  <a:cubicBezTo>
                    <a:pt x="820134" y="500664"/>
                    <a:pt x="829659" y="492092"/>
                    <a:pt x="828706" y="485424"/>
                  </a:cubicBezTo>
                  <a:cubicBezTo>
                    <a:pt x="821086" y="439704"/>
                    <a:pt x="812514" y="394936"/>
                    <a:pt x="803941" y="349217"/>
                  </a:cubicBezTo>
                  <a:close/>
                  <a:moveTo>
                    <a:pt x="972534" y="901667"/>
                  </a:moveTo>
                  <a:cubicBezTo>
                    <a:pt x="980154" y="907382"/>
                    <a:pt x="986821" y="913097"/>
                    <a:pt x="994441" y="918811"/>
                  </a:cubicBezTo>
                  <a:cubicBezTo>
                    <a:pt x="1025874" y="942624"/>
                    <a:pt x="1042066" y="943577"/>
                    <a:pt x="1065879" y="915002"/>
                  </a:cubicBezTo>
                  <a:cubicBezTo>
                    <a:pt x="1078261" y="900714"/>
                    <a:pt x="1083976" y="878807"/>
                    <a:pt x="1085881" y="858804"/>
                  </a:cubicBezTo>
                  <a:cubicBezTo>
                    <a:pt x="1088739" y="825467"/>
                    <a:pt x="1078261" y="817847"/>
                    <a:pt x="1043019" y="820704"/>
                  </a:cubicBezTo>
                  <a:cubicBezTo>
                    <a:pt x="1037304" y="817847"/>
                    <a:pt x="1031589" y="814036"/>
                    <a:pt x="1024921" y="812132"/>
                  </a:cubicBezTo>
                  <a:cubicBezTo>
                    <a:pt x="997299" y="802607"/>
                    <a:pt x="953484" y="814036"/>
                    <a:pt x="941101" y="832134"/>
                  </a:cubicBezTo>
                  <a:cubicBezTo>
                    <a:pt x="924909" y="856899"/>
                    <a:pt x="936339" y="882617"/>
                    <a:pt x="972534" y="901667"/>
                  </a:cubicBezTo>
                  <a:close/>
                  <a:moveTo>
                    <a:pt x="490569" y="923574"/>
                  </a:moveTo>
                  <a:cubicBezTo>
                    <a:pt x="491521" y="954054"/>
                    <a:pt x="513429" y="969294"/>
                    <a:pt x="537241" y="953102"/>
                  </a:cubicBezTo>
                  <a:cubicBezTo>
                    <a:pt x="560101" y="936909"/>
                    <a:pt x="581056" y="917859"/>
                    <a:pt x="581056" y="886427"/>
                  </a:cubicBezTo>
                  <a:cubicBezTo>
                    <a:pt x="581056" y="862614"/>
                    <a:pt x="575341" y="847374"/>
                    <a:pt x="545814" y="848327"/>
                  </a:cubicBezTo>
                  <a:cubicBezTo>
                    <a:pt x="531526" y="837849"/>
                    <a:pt x="519144" y="825467"/>
                    <a:pt x="502951" y="818799"/>
                  </a:cubicBezTo>
                  <a:cubicBezTo>
                    <a:pt x="475329" y="806417"/>
                    <a:pt x="436276" y="819752"/>
                    <a:pt x="424846" y="841659"/>
                  </a:cubicBezTo>
                  <a:cubicBezTo>
                    <a:pt x="410559" y="868329"/>
                    <a:pt x="417226" y="893094"/>
                    <a:pt x="447706" y="911192"/>
                  </a:cubicBezTo>
                  <a:cubicBezTo>
                    <a:pt x="460089" y="918811"/>
                    <a:pt x="476281" y="919764"/>
                    <a:pt x="490569" y="923574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17"/>
            <p:cNvSpPr/>
            <p:nvPr/>
          </p:nvSpPr>
          <p:spPr>
            <a:xfrm>
              <a:off x="5438775" y="4017644"/>
              <a:ext cx="517212" cy="716905"/>
            </a:xfrm>
            <a:custGeom>
              <a:rect b="b" l="l" r="r" t="t"/>
              <a:pathLst>
                <a:path extrusionOk="0" h="716905" w="517212">
                  <a:moveTo>
                    <a:pt x="0" y="700088"/>
                  </a:moveTo>
                  <a:cubicBezTo>
                    <a:pt x="146685" y="649605"/>
                    <a:pt x="272415" y="568643"/>
                    <a:pt x="365760" y="450533"/>
                  </a:cubicBezTo>
                  <a:cubicBezTo>
                    <a:pt x="406718" y="399098"/>
                    <a:pt x="436245" y="339090"/>
                    <a:pt x="463868" y="280035"/>
                  </a:cubicBezTo>
                  <a:cubicBezTo>
                    <a:pt x="490538" y="223838"/>
                    <a:pt x="476250" y="162878"/>
                    <a:pt x="473393" y="103823"/>
                  </a:cubicBezTo>
                  <a:cubicBezTo>
                    <a:pt x="472440" y="75248"/>
                    <a:pt x="466725" y="45720"/>
                    <a:pt x="464820" y="17145"/>
                  </a:cubicBezTo>
                  <a:cubicBezTo>
                    <a:pt x="464820" y="11430"/>
                    <a:pt x="471488" y="5715"/>
                    <a:pt x="475297" y="0"/>
                  </a:cubicBezTo>
                  <a:cubicBezTo>
                    <a:pt x="543878" y="174308"/>
                    <a:pt x="533400" y="339090"/>
                    <a:pt x="405765" y="487680"/>
                  </a:cubicBezTo>
                  <a:cubicBezTo>
                    <a:pt x="332422" y="573405"/>
                    <a:pt x="233363" y="630555"/>
                    <a:pt x="131445" y="682943"/>
                  </a:cubicBezTo>
                  <a:cubicBezTo>
                    <a:pt x="126682" y="680085"/>
                    <a:pt x="120015" y="673418"/>
                    <a:pt x="118110" y="674370"/>
                  </a:cubicBezTo>
                  <a:cubicBezTo>
                    <a:pt x="91440" y="684848"/>
                    <a:pt x="66675" y="699135"/>
                    <a:pt x="40005" y="707708"/>
                  </a:cubicBezTo>
                  <a:cubicBezTo>
                    <a:pt x="29528" y="709613"/>
                    <a:pt x="7620" y="731520"/>
                    <a:pt x="0" y="700088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17"/>
            <p:cNvSpPr/>
            <p:nvPr/>
          </p:nvSpPr>
          <p:spPr>
            <a:xfrm>
              <a:off x="4558665" y="4371021"/>
              <a:ext cx="319351" cy="335280"/>
            </a:xfrm>
            <a:custGeom>
              <a:rect b="b" l="l" r="r" t="t"/>
              <a:pathLst>
                <a:path extrusionOk="0" h="335280" w="319351">
                  <a:moveTo>
                    <a:pt x="0" y="0"/>
                  </a:moveTo>
                  <a:cubicBezTo>
                    <a:pt x="7620" y="5715"/>
                    <a:pt x="20002" y="10478"/>
                    <a:pt x="22860" y="17145"/>
                  </a:cubicBezTo>
                  <a:cubicBezTo>
                    <a:pt x="72390" y="140970"/>
                    <a:pt x="164782" y="226695"/>
                    <a:pt x="291465" y="280035"/>
                  </a:cubicBezTo>
                  <a:cubicBezTo>
                    <a:pt x="319088" y="291465"/>
                    <a:pt x="327660" y="317183"/>
                    <a:pt x="310515" y="335280"/>
                  </a:cubicBezTo>
                  <a:cubicBezTo>
                    <a:pt x="309563" y="313372"/>
                    <a:pt x="298132" y="303847"/>
                    <a:pt x="274320" y="307658"/>
                  </a:cubicBezTo>
                  <a:cubicBezTo>
                    <a:pt x="265747" y="309563"/>
                    <a:pt x="254317" y="306705"/>
                    <a:pt x="246697" y="302895"/>
                  </a:cubicBezTo>
                  <a:cubicBezTo>
                    <a:pt x="123825" y="238125"/>
                    <a:pt x="36195" y="145733"/>
                    <a:pt x="1905" y="13335"/>
                  </a:cubicBezTo>
                  <a:cubicBezTo>
                    <a:pt x="0" y="9525"/>
                    <a:pt x="0" y="4763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17"/>
            <p:cNvSpPr/>
            <p:nvPr/>
          </p:nvSpPr>
          <p:spPr>
            <a:xfrm>
              <a:off x="5107305" y="4690969"/>
              <a:ext cx="463867" cy="116297"/>
            </a:xfrm>
            <a:custGeom>
              <a:rect b="b" l="l" r="r" t="t"/>
              <a:pathLst>
                <a:path extrusionOk="0" h="116297" w="463867">
                  <a:moveTo>
                    <a:pt x="331470" y="26762"/>
                  </a:moveTo>
                  <a:cubicBezTo>
                    <a:pt x="339090" y="58195"/>
                    <a:pt x="360997" y="37240"/>
                    <a:pt x="372427" y="33430"/>
                  </a:cubicBezTo>
                  <a:cubicBezTo>
                    <a:pt x="399097" y="25810"/>
                    <a:pt x="424815" y="10570"/>
                    <a:pt x="450532" y="92"/>
                  </a:cubicBezTo>
                  <a:cubicBezTo>
                    <a:pt x="453390" y="-860"/>
                    <a:pt x="460057" y="5807"/>
                    <a:pt x="463867" y="8665"/>
                  </a:cubicBezTo>
                  <a:cubicBezTo>
                    <a:pt x="415290" y="29620"/>
                    <a:pt x="367665" y="50575"/>
                    <a:pt x="319088" y="71530"/>
                  </a:cubicBezTo>
                  <a:cubicBezTo>
                    <a:pt x="279082" y="81055"/>
                    <a:pt x="240030" y="89627"/>
                    <a:pt x="200025" y="99152"/>
                  </a:cubicBezTo>
                  <a:cubicBezTo>
                    <a:pt x="199072" y="99152"/>
                    <a:pt x="199072" y="102010"/>
                    <a:pt x="198120" y="103915"/>
                  </a:cubicBezTo>
                  <a:cubicBezTo>
                    <a:pt x="194310" y="104867"/>
                    <a:pt x="190500" y="104867"/>
                    <a:pt x="186690" y="105820"/>
                  </a:cubicBezTo>
                  <a:cubicBezTo>
                    <a:pt x="182880" y="106772"/>
                    <a:pt x="178117" y="107725"/>
                    <a:pt x="174307" y="108677"/>
                  </a:cubicBezTo>
                  <a:cubicBezTo>
                    <a:pt x="166688" y="109630"/>
                    <a:pt x="159067" y="110582"/>
                    <a:pt x="150495" y="111535"/>
                  </a:cubicBezTo>
                  <a:cubicBezTo>
                    <a:pt x="146685" y="112487"/>
                    <a:pt x="141922" y="113440"/>
                    <a:pt x="138113" y="114392"/>
                  </a:cubicBezTo>
                  <a:cubicBezTo>
                    <a:pt x="126682" y="115345"/>
                    <a:pt x="114300" y="115345"/>
                    <a:pt x="102870" y="116297"/>
                  </a:cubicBezTo>
                  <a:cubicBezTo>
                    <a:pt x="103822" y="102010"/>
                    <a:pt x="101917" y="92485"/>
                    <a:pt x="81915" y="94390"/>
                  </a:cubicBezTo>
                  <a:cubicBezTo>
                    <a:pt x="59055" y="97247"/>
                    <a:pt x="35242" y="98200"/>
                    <a:pt x="12382" y="99152"/>
                  </a:cubicBezTo>
                  <a:cubicBezTo>
                    <a:pt x="8572" y="93437"/>
                    <a:pt x="3810" y="88675"/>
                    <a:pt x="0" y="82960"/>
                  </a:cubicBezTo>
                  <a:cubicBezTo>
                    <a:pt x="110490" y="90580"/>
                    <a:pt x="211455" y="54385"/>
                    <a:pt x="314325" y="27715"/>
                  </a:cubicBezTo>
                  <a:cubicBezTo>
                    <a:pt x="320040" y="27715"/>
                    <a:pt x="325755" y="27715"/>
                    <a:pt x="331470" y="26762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7"/>
            <p:cNvSpPr/>
            <p:nvPr/>
          </p:nvSpPr>
          <p:spPr>
            <a:xfrm>
              <a:off x="4744402" y="4775420"/>
              <a:ext cx="339090" cy="249016"/>
            </a:xfrm>
            <a:custGeom>
              <a:rect b="b" l="l" r="r" t="t"/>
              <a:pathLst>
                <a:path extrusionOk="0" h="249016" w="339090">
                  <a:moveTo>
                    <a:pt x="41910" y="172817"/>
                  </a:moveTo>
                  <a:cubicBezTo>
                    <a:pt x="48578" y="174722"/>
                    <a:pt x="58103" y="181389"/>
                    <a:pt x="62865" y="179484"/>
                  </a:cubicBezTo>
                  <a:cubicBezTo>
                    <a:pt x="149542" y="133764"/>
                    <a:pt x="235267" y="87092"/>
                    <a:pt x="300990" y="15654"/>
                  </a:cubicBezTo>
                  <a:cubicBezTo>
                    <a:pt x="310515" y="5177"/>
                    <a:pt x="322897" y="-11016"/>
                    <a:pt x="339090" y="10892"/>
                  </a:cubicBezTo>
                  <a:cubicBezTo>
                    <a:pt x="333375" y="19464"/>
                    <a:pt x="328613" y="28989"/>
                    <a:pt x="320992" y="35657"/>
                  </a:cubicBezTo>
                  <a:cubicBezTo>
                    <a:pt x="252413" y="91854"/>
                    <a:pt x="187642" y="151862"/>
                    <a:pt x="104775" y="190914"/>
                  </a:cubicBezTo>
                  <a:cubicBezTo>
                    <a:pt x="89535" y="197582"/>
                    <a:pt x="79057" y="213774"/>
                    <a:pt x="66675" y="226157"/>
                  </a:cubicBezTo>
                  <a:cubicBezTo>
                    <a:pt x="44767" y="233777"/>
                    <a:pt x="22860" y="241397"/>
                    <a:pt x="953" y="249017"/>
                  </a:cubicBezTo>
                  <a:cubicBezTo>
                    <a:pt x="953" y="243302"/>
                    <a:pt x="0" y="237587"/>
                    <a:pt x="0" y="231872"/>
                  </a:cubicBezTo>
                  <a:cubicBezTo>
                    <a:pt x="14288" y="210917"/>
                    <a:pt x="28575" y="191867"/>
                    <a:pt x="41910" y="172817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17"/>
            <p:cNvSpPr/>
            <p:nvPr/>
          </p:nvSpPr>
          <p:spPr>
            <a:xfrm>
              <a:off x="4812030" y="4774881"/>
              <a:ext cx="308609" cy="224790"/>
            </a:xfrm>
            <a:custGeom>
              <a:rect b="b" l="l" r="r" t="t"/>
              <a:pathLst>
                <a:path extrusionOk="0" h="224790" w="308609">
                  <a:moveTo>
                    <a:pt x="0" y="224790"/>
                  </a:moveTo>
                  <a:cubicBezTo>
                    <a:pt x="12382" y="212408"/>
                    <a:pt x="22860" y="196215"/>
                    <a:pt x="38100" y="189548"/>
                  </a:cubicBezTo>
                  <a:cubicBezTo>
                    <a:pt x="120967" y="150495"/>
                    <a:pt x="185738" y="90488"/>
                    <a:pt x="254317" y="34290"/>
                  </a:cubicBezTo>
                  <a:cubicBezTo>
                    <a:pt x="261938" y="27623"/>
                    <a:pt x="266700" y="18098"/>
                    <a:pt x="272415" y="9525"/>
                  </a:cubicBezTo>
                  <a:cubicBezTo>
                    <a:pt x="280035" y="6668"/>
                    <a:pt x="287655" y="2858"/>
                    <a:pt x="296227" y="0"/>
                  </a:cubicBezTo>
                  <a:cubicBezTo>
                    <a:pt x="300038" y="5715"/>
                    <a:pt x="304800" y="10478"/>
                    <a:pt x="308610" y="16193"/>
                  </a:cubicBezTo>
                  <a:cubicBezTo>
                    <a:pt x="308610" y="22860"/>
                    <a:pt x="308610" y="30480"/>
                    <a:pt x="308610" y="37148"/>
                  </a:cubicBezTo>
                  <a:cubicBezTo>
                    <a:pt x="293370" y="45720"/>
                    <a:pt x="276225" y="52388"/>
                    <a:pt x="263842" y="63818"/>
                  </a:cubicBezTo>
                  <a:cubicBezTo>
                    <a:pt x="185738" y="132398"/>
                    <a:pt x="97155" y="184785"/>
                    <a:pt x="0" y="22479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7"/>
            <p:cNvSpPr/>
            <p:nvPr/>
          </p:nvSpPr>
          <p:spPr>
            <a:xfrm>
              <a:off x="5118734" y="4728209"/>
              <a:ext cx="470534" cy="131383"/>
            </a:xfrm>
            <a:custGeom>
              <a:rect b="b" l="l" r="r" t="t"/>
              <a:pathLst>
                <a:path extrusionOk="0" h="131383" w="470534">
                  <a:moveTo>
                    <a:pt x="0" y="126683"/>
                  </a:moveTo>
                  <a:cubicBezTo>
                    <a:pt x="0" y="124778"/>
                    <a:pt x="0" y="122872"/>
                    <a:pt x="0" y="120968"/>
                  </a:cubicBezTo>
                  <a:cubicBezTo>
                    <a:pt x="9525" y="116205"/>
                    <a:pt x="19050" y="106680"/>
                    <a:pt x="29528" y="106680"/>
                  </a:cubicBezTo>
                  <a:cubicBezTo>
                    <a:pt x="183833" y="104775"/>
                    <a:pt x="328613" y="67628"/>
                    <a:pt x="464820" y="953"/>
                  </a:cubicBezTo>
                  <a:cubicBezTo>
                    <a:pt x="466725" y="0"/>
                    <a:pt x="468630" y="0"/>
                    <a:pt x="470535" y="0"/>
                  </a:cubicBezTo>
                  <a:cubicBezTo>
                    <a:pt x="464820" y="7620"/>
                    <a:pt x="460058" y="18097"/>
                    <a:pt x="451485" y="22860"/>
                  </a:cubicBezTo>
                  <a:cubicBezTo>
                    <a:pt x="383858" y="55245"/>
                    <a:pt x="312420" y="77153"/>
                    <a:pt x="238125" y="91440"/>
                  </a:cubicBezTo>
                  <a:cubicBezTo>
                    <a:pt x="171450" y="104775"/>
                    <a:pt x="104775" y="118110"/>
                    <a:pt x="38100" y="130493"/>
                  </a:cubicBezTo>
                  <a:cubicBezTo>
                    <a:pt x="26670" y="133350"/>
                    <a:pt x="13335" y="128588"/>
                    <a:pt x="0" y="126683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17"/>
            <p:cNvSpPr/>
            <p:nvPr/>
          </p:nvSpPr>
          <p:spPr>
            <a:xfrm>
              <a:off x="5119687" y="4786069"/>
              <a:ext cx="90647" cy="25959"/>
            </a:xfrm>
            <a:custGeom>
              <a:rect b="b" l="l" r="r" t="t"/>
              <a:pathLst>
                <a:path extrusionOk="0" h="25959" w="90647">
                  <a:moveTo>
                    <a:pt x="0" y="25960"/>
                  </a:moveTo>
                  <a:cubicBezTo>
                    <a:pt x="0" y="19292"/>
                    <a:pt x="0" y="11672"/>
                    <a:pt x="0" y="5005"/>
                  </a:cubicBezTo>
                  <a:cubicBezTo>
                    <a:pt x="22860" y="3100"/>
                    <a:pt x="46672" y="2147"/>
                    <a:pt x="69532" y="242"/>
                  </a:cubicBezTo>
                  <a:cubicBezTo>
                    <a:pt x="88582" y="-1663"/>
                    <a:pt x="91440" y="7862"/>
                    <a:pt x="90488" y="22150"/>
                  </a:cubicBezTo>
                  <a:cubicBezTo>
                    <a:pt x="86678" y="23102"/>
                    <a:pt x="82868" y="23102"/>
                    <a:pt x="78105" y="24055"/>
                  </a:cubicBezTo>
                  <a:cubicBezTo>
                    <a:pt x="78105" y="22150"/>
                    <a:pt x="78105" y="19292"/>
                    <a:pt x="78105" y="17387"/>
                  </a:cubicBezTo>
                  <a:cubicBezTo>
                    <a:pt x="77153" y="15482"/>
                    <a:pt x="77153" y="12625"/>
                    <a:pt x="76200" y="10720"/>
                  </a:cubicBezTo>
                  <a:cubicBezTo>
                    <a:pt x="75247" y="12625"/>
                    <a:pt x="73343" y="15482"/>
                    <a:pt x="72390" y="17387"/>
                  </a:cubicBezTo>
                  <a:cubicBezTo>
                    <a:pt x="54293" y="20245"/>
                    <a:pt x="36195" y="23102"/>
                    <a:pt x="18097" y="25960"/>
                  </a:cubicBezTo>
                  <a:cubicBezTo>
                    <a:pt x="11430" y="25007"/>
                    <a:pt x="5715" y="25960"/>
                    <a:pt x="0" y="2596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7"/>
            <p:cNvSpPr/>
            <p:nvPr/>
          </p:nvSpPr>
          <p:spPr>
            <a:xfrm>
              <a:off x="5306377" y="4763452"/>
              <a:ext cx="120967" cy="32384"/>
            </a:xfrm>
            <a:custGeom>
              <a:rect b="b" l="l" r="r" t="t"/>
              <a:pathLst>
                <a:path extrusionOk="0" h="32384" w="120967">
                  <a:moveTo>
                    <a:pt x="0" y="32385"/>
                  </a:moveTo>
                  <a:cubicBezTo>
                    <a:pt x="953" y="30480"/>
                    <a:pt x="953" y="27622"/>
                    <a:pt x="1905" y="27622"/>
                  </a:cubicBezTo>
                  <a:cubicBezTo>
                    <a:pt x="41910" y="18097"/>
                    <a:pt x="80963" y="8572"/>
                    <a:pt x="120967" y="0"/>
                  </a:cubicBezTo>
                  <a:cubicBezTo>
                    <a:pt x="80010" y="10478"/>
                    <a:pt x="40005" y="20955"/>
                    <a:pt x="0" y="3238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7"/>
            <p:cNvSpPr/>
            <p:nvPr/>
          </p:nvSpPr>
          <p:spPr>
            <a:xfrm>
              <a:off x="5136832" y="4802504"/>
              <a:ext cx="60007" cy="8572"/>
            </a:xfrm>
            <a:custGeom>
              <a:rect b="b" l="l" r="r" t="t"/>
              <a:pathLst>
                <a:path extrusionOk="0" h="8572" w="60007">
                  <a:moveTo>
                    <a:pt x="0" y="8572"/>
                  </a:moveTo>
                  <a:cubicBezTo>
                    <a:pt x="18098" y="5715"/>
                    <a:pt x="36195" y="2857"/>
                    <a:pt x="54293" y="0"/>
                  </a:cubicBezTo>
                  <a:cubicBezTo>
                    <a:pt x="56198" y="0"/>
                    <a:pt x="58103" y="0"/>
                    <a:pt x="60008" y="0"/>
                  </a:cubicBezTo>
                  <a:cubicBezTo>
                    <a:pt x="60008" y="1905"/>
                    <a:pt x="60008" y="4763"/>
                    <a:pt x="60008" y="6667"/>
                  </a:cubicBezTo>
                  <a:cubicBezTo>
                    <a:pt x="40958" y="7620"/>
                    <a:pt x="20955" y="7620"/>
                    <a:pt x="0" y="8572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17"/>
            <p:cNvSpPr/>
            <p:nvPr/>
          </p:nvSpPr>
          <p:spPr>
            <a:xfrm>
              <a:off x="4727257" y="5005387"/>
              <a:ext cx="19050" cy="22859"/>
            </a:xfrm>
            <a:custGeom>
              <a:rect b="b" l="l" r="r" t="t"/>
              <a:pathLst>
                <a:path extrusionOk="0" h="22859" w="19050">
                  <a:moveTo>
                    <a:pt x="18098" y="0"/>
                  </a:moveTo>
                  <a:cubicBezTo>
                    <a:pt x="18098" y="5715"/>
                    <a:pt x="19050" y="11430"/>
                    <a:pt x="19050" y="17145"/>
                  </a:cubicBezTo>
                  <a:cubicBezTo>
                    <a:pt x="14288" y="19050"/>
                    <a:pt x="9525" y="20955"/>
                    <a:pt x="3810" y="22860"/>
                  </a:cubicBezTo>
                  <a:cubicBezTo>
                    <a:pt x="2858" y="21907"/>
                    <a:pt x="953" y="20003"/>
                    <a:pt x="0" y="19050"/>
                  </a:cubicBezTo>
                  <a:cubicBezTo>
                    <a:pt x="5715" y="13335"/>
                    <a:pt x="12383" y="6668"/>
                    <a:pt x="18098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17"/>
            <p:cNvSpPr/>
            <p:nvPr/>
          </p:nvSpPr>
          <p:spPr>
            <a:xfrm>
              <a:off x="5245417" y="4802504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0" y="2857"/>
                  </a:moveTo>
                  <a:cubicBezTo>
                    <a:pt x="3810" y="1905"/>
                    <a:pt x="8572" y="952"/>
                    <a:pt x="12382" y="0"/>
                  </a:cubicBezTo>
                  <a:cubicBezTo>
                    <a:pt x="8572" y="952"/>
                    <a:pt x="4763" y="1905"/>
                    <a:pt x="0" y="2857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17"/>
            <p:cNvSpPr/>
            <p:nvPr/>
          </p:nvSpPr>
          <p:spPr>
            <a:xfrm>
              <a:off x="5614034" y="4711064"/>
              <a:ext cx="11430" cy="6667"/>
            </a:xfrm>
            <a:custGeom>
              <a:rect b="b" l="l" r="r" t="t"/>
              <a:pathLst>
                <a:path extrusionOk="0" h="6667" w="11430">
                  <a:moveTo>
                    <a:pt x="11430" y="0"/>
                  </a:moveTo>
                  <a:cubicBezTo>
                    <a:pt x="7620" y="1905"/>
                    <a:pt x="3810" y="3810"/>
                    <a:pt x="0" y="6667"/>
                  </a:cubicBezTo>
                  <a:cubicBezTo>
                    <a:pt x="3810" y="3810"/>
                    <a:pt x="7620" y="1905"/>
                    <a:pt x="1143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17"/>
            <p:cNvSpPr/>
            <p:nvPr/>
          </p:nvSpPr>
          <p:spPr>
            <a:xfrm>
              <a:off x="5281612" y="4797742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0" y="2857"/>
                  </a:moveTo>
                  <a:cubicBezTo>
                    <a:pt x="3810" y="1905"/>
                    <a:pt x="8572" y="952"/>
                    <a:pt x="12382" y="0"/>
                  </a:cubicBezTo>
                  <a:cubicBezTo>
                    <a:pt x="8572" y="0"/>
                    <a:pt x="4763" y="952"/>
                    <a:pt x="0" y="2857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17"/>
            <p:cNvSpPr/>
            <p:nvPr/>
          </p:nvSpPr>
          <p:spPr>
            <a:xfrm>
              <a:off x="4796790" y="5076824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7" y="4763"/>
                  </a:moveTo>
                  <a:cubicBezTo>
                    <a:pt x="4763" y="5715"/>
                    <a:pt x="2857" y="6668"/>
                    <a:pt x="1905" y="6668"/>
                  </a:cubicBezTo>
                  <a:cubicBezTo>
                    <a:pt x="953" y="5715"/>
                    <a:pt x="0" y="3810"/>
                    <a:pt x="0" y="1905"/>
                  </a:cubicBezTo>
                  <a:cubicBezTo>
                    <a:pt x="1905" y="953"/>
                    <a:pt x="3810" y="0"/>
                    <a:pt x="4763" y="0"/>
                  </a:cubicBezTo>
                  <a:cubicBezTo>
                    <a:pt x="5715" y="953"/>
                    <a:pt x="6667" y="3810"/>
                    <a:pt x="6667" y="4763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7"/>
            <p:cNvSpPr/>
            <p:nvPr/>
          </p:nvSpPr>
          <p:spPr>
            <a:xfrm>
              <a:off x="4555807" y="4521517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4763" y="6667"/>
                  </a:moveTo>
                  <a:cubicBezTo>
                    <a:pt x="2858" y="5715"/>
                    <a:pt x="952" y="5715"/>
                    <a:pt x="0" y="4763"/>
                  </a:cubicBezTo>
                  <a:cubicBezTo>
                    <a:pt x="0" y="3810"/>
                    <a:pt x="952" y="1905"/>
                    <a:pt x="1905" y="0"/>
                  </a:cubicBezTo>
                  <a:cubicBezTo>
                    <a:pt x="3810" y="952"/>
                    <a:pt x="5715" y="952"/>
                    <a:pt x="6667" y="1905"/>
                  </a:cubicBezTo>
                  <a:cubicBezTo>
                    <a:pt x="6667" y="2857"/>
                    <a:pt x="5715" y="4763"/>
                    <a:pt x="4763" y="6667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17"/>
            <p:cNvSpPr/>
            <p:nvPr/>
          </p:nvSpPr>
          <p:spPr>
            <a:xfrm>
              <a:off x="5402503" y="3863339"/>
              <a:ext cx="208562" cy="554478"/>
            </a:xfrm>
            <a:custGeom>
              <a:rect b="b" l="l" r="r" t="t"/>
              <a:pathLst>
                <a:path extrusionOk="0" h="554478" w="208562">
                  <a:moveTo>
                    <a:pt x="121044" y="546735"/>
                  </a:moveTo>
                  <a:cubicBezTo>
                    <a:pt x="111519" y="532447"/>
                    <a:pt x="96279" y="519113"/>
                    <a:pt x="92469" y="502920"/>
                  </a:cubicBezTo>
                  <a:cubicBezTo>
                    <a:pt x="61036" y="368617"/>
                    <a:pt x="30556" y="235267"/>
                    <a:pt x="1981" y="100013"/>
                  </a:cubicBezTo>
                  <a:cubicBezTo>
                    <a:pt x="-1829" y="80963"/>
                    <a:pt x="1029" y="60960"/>
                    <a:pt x="1029" y="40957"/>
                  </a:cubicBezTo>
                  <a:cubicBezTo>
                    <a:pt x="1029" y="40957"/>
                    <a:pt x="1981" y="39053"/>
                    <a:pt x="1981" y="39053"/>
                  </a:cubicBezTo>
                  <a:cubicBezTo>
                    <a:pt x="1981" y="39053"/>
                    <a:pt x="2934" y="37147"/>
                    <a:pt x="2934" y="37147"/>
                  </a:cubicBezTo>
                  <a:cubicBezTo>
                    <a:pt x="23889" y="24765"/>
                    <a:pt x="44844" y="13335"/>
                    <a:pt x="65799" y="953"/>
                  </a:cubicBezTo>
                  <a:cubicBezTo>
                    <a:pt x="76276" y="953"/>
                    <a:pt x="85801" y="0"/>
                    <a:pt x="96279" y="0"/>
                  </a:cubicBezTo>
                  <a:cubicBezTo>
                    <a:pt x="98184" y="953"/>
                    <a:pt x="100089" y="953"/>
                    <a:pt x="101994" y="1905"/>
                  </a:cubicBezTo>
                  <a:cubicBezTo>
                    <a:pt x="110566" y="9525"/>
                    <a:pt x="118186" y="17145"/>
                    <a:pt x="126759" y="23813"/>
                  </a:cubicBezTo>
                  <a:cubicBezTo>
                    <a:pt x="139141" y="77153"/>
                    <a:pt x="150571" y="129540"/>
                    <a:pt x="162954" y="182880"/>
                  </a:cubicBezTo>
                  <a:cubicBezTo>
                    <a:pt x="163906" y="194310"/>
                    <a:pt x="163906" y="205740"/>
                    <a:pt x="165811" y="216217"/>
                  </a:cubicBezTo>
                  <a:cubicBezTo>
                    <a:pt x="180099" y="316230"/>
                    <a:pt x="194386" y="415290"/>
                    <a:pt x="207721" y="515303"/>
                  </a:cubicBezTo>
                  <a:cubicBezTo>
                    <a:pt x="211531" y="545782"/>
                    <a:pt x="202959" y="555307"/>
                    <a:pt x="170574" y="554355"/>
                  </a:cubicBezTo>
                  <a:cubicBezTo>
                    <a:pt x="154381" y="555307"/>
                    <a:pt x="137236" y="550545"/>
                    <a:pt x="121044" y="546735"/>
                  </a:cubicBezTo>
                  <a:close/>
                  <a:moveTo>
                    <a:pt x="165811" y="534353"/>
                  </a:moveTo>
                  <a:cubicBezTo>
                    <a:pt x="166764" y="528638"/>
                    <a:pt x="167716" y="525780"/>
                    <a:pt x="167716" y="523875"/>
                  </a:cubicBezTo>
                  <a:cubicBezTo>
                    <a:pt x="153429" y="422910"/>
                    <a:pt x="141046" y="321945"/>
                    <a:pt x="124854" y="221932"/>
                  </a:cubicBezTo>
                  <a:cubicBezTo>
                    <a:pt x="115329" y="162878"/>
                    <a:pt x="101994" y="105728"/>
                    <a:pt x="90564" y="46672"/>
                  </a:cubicBezTo>
                  <a:cubicBezTo>
                    <a:pt x="86754" y="25717"/>
                    <a:pt x="70561" y="23813"/>
                    <a:pt x="59131" y="37147"/>
                  </a:cubicBezTo>
                  <a:cubicBezTo>
                    <a:pt x="48654" y="48578"/>
                    <a:pt x="40081" y="67628"/>
                    <a:pt x="42939" y="81915"/>
                  </a:cubicBezTo>
                  <a:cubicBezTo>
                    <a:pt x="63894" y="192405"/>
                    <a:pt x="86754" y="301942"/>
                    <a:pt x="109614" y="411480"/>
                  </a:cubicBezTo>
                  <a:cubicBezTo>
                    <a:pt x="117234" y="449580"/>
                    <a:pt x="127711" y="487680"/>
                    <a:pt x="138189" y="528638"/>
                  </a:cubicBezTo>
                  <a:cubicBezTo>
                    <a:pt x="142951" y="528638"/>
                    <a:pt x="153429" y="531495"/>
                    <a:pt x="165811" y="534353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7"/>
            <p:cNvSpPr/>
            <p:nvPr/>
          </p:nvSpPr>
          <p:spPr>
            <a:xfrm>
              <a:off x="5137527" y="3891912"/>
              <a:ext cx="193718" cy="534354"/>
            </a:xfrm>
            <a:custGeom>
              <a:rect b="b" l="l" r="r" t="t"/>
              <a:pathLst>
                <a:path extrusionOk="0" h="534354" w="193718">
                  <a:moveTo>
                    <a:pt x="107890" y="534355"/>
                  </a:moveTo>
                  <a:cubicBezTo>
                    <a:pt x="79315" y="529592"/>
                    <a:pt x="73600" y="511494"/>
                    <a:pt x="69790" y="486730"/>
                  </a:cubicBezTo>
                  <a:cubicBezTo>
                    <a:pt x="50740" y="367667"/>
                    <a:pt x="28833" y="248605"/>
                    <a:pt x="8830" y="130494"/>
                  </a:cubicBezTo>
                  <a:cubicBezTo>
                    <a:pt x="5020" y="108587"/>
                    <a:pt x="3115" y="85727"/>
                    <a:pt x="258" y="62867"/>
                  </a:cubicBezTo>
                  <a:cubicBezTo>
                    <a:pt x="-1647" y="41912"/>
                    <a:pt x="6925" y="25719"/>
                    <a:pt x="28833" y="19052"/>
                  </a:cubicBezTo>
                  <a:cubicBezTo>
                    <a:pt x="46930" y="13337"/>
                    <a:pt x="65028" y="7622"/>
                    <a:pt x="83125" y="3812"/>
                  </a:cubicBezTo>
                  <a:cubicBezTo>
                    <a:pt x="129798" y="-5713"/>
                    <a:pt x="141228" y="955"/>
                    <a:pt x="155515" y="42865"/>
                  </a:cubicBezTo>
                  <a:cubicBezTo>
                    <a:pt x="159325" y="69534"/>
                    <a:pt x="163135" y="96205"/>
                    <a:pt x="166945" y="122875"/>
                  </a:cubicBezTo>
                  <a:cubicBezTo>
                    <a:pt x="172660" y="183834"/>
                    <a:pt x="177423" y="245747"/>
                    <a:pt x="183138" y="306707"/>
                  </a:cubicBezTo>
                  <a:cubicBezTo>
                    <a:pt x="186948" y="358142"/>
                    <a:pt x="191710" y="409577"/>
                    <a:pt x="193615" y="461012"/>
                  </a:cubicBezTo>
                  <a:cubicBezTo>
                    <a:pt x="194568" y="473394"/>
                    <a:pt x="188853" y="490540"/>
                    <a:pt x="179328" y="497207"/>
                  </a:cubicBezTo>
                  <a:cubicBezTo>
                    <a:pt x="157420" y="513400"/>
                    <a:pt x="131703" y="522925"/>
                    <a:pt x="107890" y="534355"/>
                  </a:cubicBezTo>
                  <a:close/>
                  <a:moveTo>
                    <a:pt x="113605" y="496255"/>
                  </a:moveTo>
                  <a:cubicBezTo>
                    <a:pt x="144085" y="494350"/>
                    <a:pt x="153610" y="481967"/>
                    <a:pt x="150753" y="459107"/>
                  </a:cubicBezTo>
                  <a:cubicBezTo>
                    <a:pt x="143133" y="380050"/>
                    <a:pt x="137418" y="300992"/>
                    <a:pt x="129798" y="221934"/>
                  </a:cubicBezTo>
                  <a:cubicBezTo>
                    <a:pt x="125035" y="165737"/>
                    <a:pt x="119320" y="109540"/>
                    <a:pt x="111700" y="53342"/>
                  </a:cubicBezTo>
                  <a:cubicBezTo>
                    <a:pt x="110748" y="42865"/>
                    <a:pt x="100270" y="26672"/>
                    <a:pt x="92650" y="24767"/>
                  </a:cubicBezTo>
                  <a:cubicBezTo>
                    <a:pt x="61218" y="20005"/>
                    <a:pt x="41215" y="40959"/>
                    <a:pt x="42168" y="71440"/>
                  </a:cubicBezTo>
                  <a:cubicBezTo>
                    <a:pt x="43120" y="82869"/>
                    <a:pt x="43120" y="94300"/>
                    <a:pt x="45025" y="104777"/>
                  </a:cubicBezTo>
                  <a:cubicBezTo>
                    <a:pt x="60265" y="195265"/>
                    <a:pt x="75505" y="284800"/>
                    <a:pt x="90745" y="375287"/>
                  </a:cubicBezTo>
                  <a:cubicBezTo>
                    <a:pt x="99318" y="415292"/>
                    <a:pt x="106938" y="454344"/>
                    <a:pt x="113605" y="496255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7"/>
            <p:cNvSpPr/>
            <p:nvPr/>
          </p:nvSpPr>
          <p:spPr>
            <a:xfrm>
              <a:off x="4875863" y="3936611"/>
              <a:ext cx="184153" cy="482987"/>
            </a:xfrm>
            <a:custGeom>
              <a:rect b="b" l="l" r="r" t="t"/>
              <a:pathLst>
                <a:path extrusionOk="0" h="482987" w="184153">
                  <a:moveTo>
                    <a:pt x="107617" y="482035"/>
                  </a:moveTo>
                  <a:cubicBezTo>
                    <a:pt x="80946" y="482035"/>
                    <a:pt x="72374" y="458223"/>
                    <a:pt x="69517" y="444888"/>
                  </a:cubicBezTo>
                  <a:cubicBezTo>
                    <a:pt x="44752" y="322968"/>
                    <a:pt x="21892" y="201048"/>
                    <a:pt x="937" y="78175"/>
                  </a:cubicBezTo>
                  <a:cubicBezTo>
                    <a:pt x="-6683" y="35313"/>
                    <a:pt x="33321" y="-1835"/>
                    <a:pt x="79994" y="70"/>
                  </a:cubicBezTo>
                  <a:cubicBezTo>
                    <a:pt x="102854" y="1023"/>
                    <a:pt x="110474" y="15310"/>
                    <a:pt x="118094" y="31503"/>
                  </a:cubicBezTo>
                  <a:cubicBezTo>
                    <a:pt x="121904" y="46743"/>
                    <a:pt x="126667" y="61983"/>
                    <a:pt x="129524" y="78175"/>
                  </a:cubicBezTo>
                  <a:cubicBezTo>
                    <a:pt x="148574" y="199143"/>
                    <a:pt x="166671" y="321063"/>
                    <a:pt x="183817" y="442030"/>
                  </a:cubicBezTo>
                  <a:cubicBezTo>
                    <a:pt x="185721" y="452508"/>
                    <a:pt x="179054" y="462985"/>
                    <a:pt x="176196" y="473463"/>
                  </a:cubicBezTo>
                  <a:cubicBezTo>
                    <a:pt x="156194" y="476320"/>
                    <a:pt x="136192" y="480130"/>
                    <a:pt x="115237" y="482988"/>
                  </a:cubicBezTo>
                  <a:cubicBezTo>
                    <a:pt x="112379" y="482988"/>
                    <a:pt x="110474" y="482035"/>
                    <a:pt x="107617" y="482035"/>
                  </a:cubicBezTo>
                  <a:lnTo>
                    <a:pt x="107617" y="482035"/>
                  </a:lnTo>
                  <a:close/>
                  <a:moveTo>
                    <a:pt x="77137" y="27693"/>
                  </a:moveTo>
                  <a:cubicBezTo>
                    <a:pt x="71421" y="26740"/>
                    <a:pt x="65706" y="25788"/>
                    <a:pt x="59039" y="25788"/>
                  </a:cubicBezTo>
                  <a:cubicBezTo>
                    <a:pt x="52371" y="41028"/>
                    <a:pt x="40942" y="57220"/>
                    <a:pt x="41894" y="71508"/>
                  </a:cubicBezTo>
                  <a:cubicBezTo>
                    <a:pt x="42846" y="101988"/>
                    <a:pt x="50467" y="133420"/>
                    <a:pt x="56181" y="163900"/>
                  </a:cubicBezTo>
                  <a:cubicBezTo>
                    <a:pt x="70469" y="240100"/>
                    <a:pt x="85709" y="315348"/>
                    <a:pt x="99996" y="391548"/>
                  </a:cubicBezTo>
                  <a:cubicBezTo>
                    <a:pt x="103806" y="412503"/>
                    <a:pt x="106664" y="434410"/>
                    <a:pt x="110474" y="457270"/>
                  </a:cubicBezTo>
                  <a:cubicBezTo>
                    <a:pt x="141906" y="464890"/>
                    <a:pt x="145717" y="462985"/>
                    <a:pt x="140954" y="431553"/>
                  </a:cubicBezTo>
                  <a:cubicBezTo>
                    <a:pt x="129524" y="348685"/>
                    <a:pt x="118094" y="264865"/>
                    <a:pt x="104759" y="181998"/>
                  </a:cubicBezTo>
                  <a:cubicBezTo>
                    <a:pt x="97139" y="130563"/>
                    <a:pt x="86662" y="79128"/>
                    <a:pt x="77137" y="27693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7"/>
            <p:cNvSpPr/>
            <p:nvPr/>
          </p:nvSpPr>
          <p:spPr>
            <a:xfrm>
              <a:off x="5522684" y="3990974"/>
              <a:ext cx="125655" cy="473738"/>
            </a:xfrm>
            <a:custGeom>
              <a:rect b="b" l="l" r="r" t="t"/>
              <a:pathLst>
                <a:path extrusionOk="0" h="473738" w="125655">
                  <a:moveTo>
                    <a:pt x="863" y="419100"/>
                  </a:moveTo>
                  <a:cubicBezTo>
                    <a:pt x="17055" y="421957"/>
                    <a:pt x="34200" y="427672"/>
                    <a:pt x="50393" y="427672"/>
                  </a:cubicBezTo>
                  <a:cubicBezTo>
                    <a:pt x="82778" y="428625"/>
                    <a:pt x="92303" y="418147"/>
                    <a:pt x="87540" y="388620"/>
                  </a:cubicBezTo>
                  <a:cubicBezTo>
                    <a:pt x="74205" y="288607"/>
                    <a:pt x="59918" y="189547"/>
                    <a:pt x="45630" y="89535"/>
                  </a:cubicBezTo>
                  <a:cubicBezTo>
                    <a:pt x="43725" y="78105"/>
                    <a:pt x="43725" y="66675"/>
                    <a:pt x="42773" y="56197"/>
                  </a:cubicBezTo>
                  <a:cubicBezTo>
                    <a:pt x="48488" y="54293"/>
                    <a:pt x="53250" y="52388"/>
                    <a:pt x="58965" y="50482"/>
                  </a:cubicBezTo>
                  <a:cubicBezTo>
                    <a:pt x="62775" y="68580"/>
                    <a:pt x="66585" y="86678"/>
                    <a:pt x="70395" y="104775"/>
                  </a:cubicBezTo>
                  <a:cubicBezTo>
                    <a:pt x="73253" y="103822"/>
                    <a:pt x="77063" y="103822"/>
                    <a:pt x="79920" y="102870"/>
                  </a:cubicBezTo>
                  <a:cubicBezTo>
                    <a:pt x="77063" y="75247"/>
                    <a:pt x="73253" y="46672"/>
                    <a:pt x="71348" y="19050"/>
                  </a:cubicBezTo>
                  <a:cubicBezTo>
                    <a:pt x="71348" y="13335"/>
                    <a:pt x="76110" y="6668"/>
                    <a:pt x="78015" y="0"/>
                  </a:cubicBezTo>
                  <a:cubicBezTo>
                    <a:pt x="89445" y="63818"/>
                    <a:pt x="102780" y="127635"/>
                    <a:pt x="110400" y="191453"/>
                  </a:cubicBezTo>
                  <a:cubicBezTo>
                    <a:pt x="118973" y="261938"/>
                    <a:pt x="123735" y="333375"/>
                    <a:pt x="125640" y="404813"/>
                  </a:cubicBezTo>
                  <a:cubicBezTo>
                    <a:pt x="126593" y="454343"/>
                    <a:pt x="81825" y="483870"/>
                    <a:pt x="31343" y="470535"/>
                  </a:cubicBezTo>
                  <a:cubicBezTo>
                    <a:pt x="5625" y="462915"/>
                    <a:pt x="-2947" y="443865"/>
                    <a:pt x="863" y="419100"/>
                  </a:cubicBezTo>
                  <a:close/>
                  <a:moveTo>
                    <a:pt x="92303" y="268605"/>
                  </a:moveTo>
                  <a:cubicBezTo>
                    <a:pt x="96113" y="268605"/>
                    <a:pt x="99923" y="267653"/>
                    <a:pt x="103733" y="267653"/>
                  </a:cubicBezTo>
                  <a:cubicBezTo>
                    <a:pt x="98970" y="226695"/>
                    <a:pt x="94208" y="185738"/>
                    <a:pt x="89445" y="144780"/>
                  </a:cubicBezTo>
                  <a:cubicBezTo>
                    <a:pt x="85635" y="144780"/>
                    <a:pt x="81825" y="145732"/>
                    <a:pt x="78015" y="145732"/>
                  </a:cubicBezTo>
                  <a:cubicBezTo>
                    <a:pt x="82778" y="186690"/>
                    <a:pt x="87540" y="227647"/>
                    <a:pt x="92303" y="26860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7"/>
            <p:cNvSpPr/>
            <p:nvPr/>
          </p:nvSpPr>
          <p:spPr>
            <a:xfrm>
              <a:off x="4994909" y="3949064"/>
              <a:ext cx="109537" cy="490537"/>
            </a:xfrm>
            <a:custGeom>
              <a:rect b="b" l="l" r="r" t="t"/>
              <a:pathLst>
                <a:path extrusionOk="0" h="490537" w="109537">
                  <a:moveTo>
                    <a:pt x="58103" y="461010"/>
                  </a:moveTo>
                  <a:cubicBezTo>
                    <a:pt x="60960" y="450532"/>
                    <a:pt x="66675" y="439103"/>
                    <a:pt x="65722" y="429578"/>
                  </a:cubicBezTo>
                  <a:cubicBezTo>
                    <a:pt x="48578" y="307657"/>
                    <a:pt x="29528" y="186690"/>
                    <a:pt x="11430" y="65722"/>
                  </a:cubicBezTo>
                  <a:cubicBezTo>
                    <a:pt x="8572" y="50482"/>
                    <a:pt x="3810" y="34290"/>
                    <a:pt x="0" y="19050"/>
                  </a:cubicBezTo>
                  <a:cubicBezTo>
                    <a:pt x="8572" y="13335"/>
                    <a:pt x="16193" y="7620"/>
                    <a:pt x="28575" y="0"/>
                  </a:cubicBezTo>
                  <a:cubicBezTo>
                    <a:pt x="34290" y="20955"/>
                    <a:pt x="40005" y="42863"/>
                    <a:pt x="46672" y="64770"/>
                  </a:cubicBezTo>
                  <a:cubicBezTo>
                    <a:pt x="46672" y="70485"/>
                    <a:pt x="47625" y="76200"/>
                    <a:pt x="47625" y="81915"/>
                  </a:cubicBezTo>
                  <a:cubicBezTo>
                    <a:pt x="50483" y="89535"/>
                    <a:pt x="54293" y="97155"/>
                    <a:pt x="57150" y="104775"/>
                  </a:cubicBezTo>
                  <a:cubicBezTo>
                    <a:pt x="53340" y="109538"/>
                    <a:pt x="48578" y="114300"/>
                    <a:pt x="44768" y="119063"/>
                  </a:cubicBezTo>
                  <a:cubicBezTo>
                    <a:pt x="45720" y="120015"/>
                    <a:pt x="47625" y="120967"/>
                    <a:pt x="48578" y="121920"/>
                  </a:cubicBezTo>
                  <a:cubicBezTo>
                    <a:pt x="51435" y="120015"/>
                    <a:pt x="54293" y="117157"/>
                    <a:pt x="57150" y="115253"/>
                  </a:cubicBezTo>
                  <a:cubicBezTo>
                    <a:pt x="59055" y="122872"/>
                    <a:pt x="60960" y="130492"/>
                    <a:pt x="62865" y="138113"/>
                  </a:cubicBezTo>
                  <a:cubicBezTo>
                    <a:pt x="44768" y="156210"/>
                    <a:pt x="47625" y="174307"/>
                    <a:pt x="68580" y="182880"/>
                  </a:cubicBezTo>
                  <a:cubicBezTo>
                    <a:pt x="70485" y="198120"/>
                    <a:pt x="71438" y="213360"/>
                    <a:pt x="73343" y="228600"/>
                  </a:cubicBezTo>
                  <a:cubicBezTo>
                    <a:pt x="68580" y="219075"/>
                    <a:pt x="63818" y="210503"/>
                    <a:pt x="57150" y="199072"/>
                  </a:cubicBezTo>
                  <a:cubicBezTo>
                    <a:pt x="57150" y="211455"/>
                    <a:pt x="56197" y="221932"/>
                    <a:pt x="58103" y="232410"/>
                  </a:cubicBezTo>
                  <a:cubicBezTo>
                    <a:pt x="59055" y="235267"/>
                    <a:pt x="68580" y="237172"/>
                    <a:pt x="74295" y="240030"/>
                  </a:cubicBezTo>
                  <a:cubicBezTo>
                    <a:pt x="74295" y="245745"/>
                    <a:pt x="74295" y="252413"/>
                    <a:pt x="74295" y="258128"/>
                  </a:cubicBezTo>
                  <a:cubicBezTo>
                    <a:pt x="60008" y="273367"/>
                    <a:pt x="66675" y="333375"/>
                    <a:pt x="84772" y="344805"/>
                  </a:cubicBezTo>
                  <a:cubicBezTo>
                    <a:pt x="84772" y="344805"/>
                    <a:pt x="85725" y="343853"/>
                    <a:pt x="86678" y="342900"/>
                  </a:cubicBezTo>
                  <a:cubicBezTo>
                    <a:pt x="94297" y="369570"/>
                    <a:pt x="101918" y="396240"/>
                    <a:pt x="108585" y="422910"/>
                  </a:cubicBezTo>
                  <a:cubicBezTo>
                    <a:pt x="103822" y="423863"/>
                    <a:pt x="99060" y="423863"/>
                    <a:pt x="93345" y="424815"/>
                  </a:cubicBezTo>
                  <a:cubicBezTo>
                    <a:pt x="98108" y="427672"/>
                    <a:pt x="103822" y="430530"/>
                    <a:pt x="108585" y="433388"/>
                  </a:cubicBezTo>
                  <a:cubicBezTo>
                    <a:pt x="108585" y="437197"/>
                    <a:pt x="109538" y="441007"/>
                    <a:pt x="109538" y="444817"/>
                  </a:cubicBezTo>
                  <a:cubicBezTo>
                    <a:pt x="81915" y="453390"/>
                    <a:pt x="79058" y="458153"/>
                    <a:pt x="93345" y="473392"/>
                  </a:cubicBezTo>
                  <a:cubicBezTo>
                    <a:pt x="86678" y="479107"/>
                    <a:pt x="80963" y="484822"/>
                    <a:pt x="74295" y="490538"/>
                  </a:cubicBezTo>
                  <a:cubicBezTo>
                    <a:pt x="61913" y="490538"/>
                    <a:pt x="50483" y="490538"/>
                    <a:pt x="38100" y="490538"/>
                  </a:cubicBezTo>
                  <a:cubicBezTo>
                    <a:pt x="45720" y="480060"/>
                    <a:pt x="52388" y="470535"/>
                    <a:pt x="58103" y="461010"/>
                  </a:cubicBezTo>
                  <a:close/>
                  <a:moveTo>
                    <a:pt x="70485" y="466725"/>
                  </a:moveTo>
                  <a:cubicBezTo>
                    <a:pt x="68580" y="468630"/>
                    <a:pt x="67628" y="470535"/>
                    <a:pt x="65722" y="472440"/>
                  </a:cubicBezTo>
                  <a:cubicBezTo>
                    <a:pt x="66675" y="473392"/>
                    <a:pt x="67628" y="473392"/>
                    <a:pt x="67628" y="474345"/>
                  </a:cubicBezTo>
                  <a:cubicBezTo>
                    <a:pt x="68580" y="472440"/>
                    <a:pt x="69533" y="469582"/>
                    <a:pt x="70485" y="466725"/>
                  </a:cubicBezTo>
                  <a:cubicBezTo>
                    <a:pt x="71438" y="465772"/>
                    <a:pt x="71438" y="464820"/>
                    <a:pt x="72390" y="464820"/>
                  </a:cubicBezTo>
                  <a:cubicBezTo>
                    <a:pt x="71438" y="465772"/>
                    <a:pt x="70485" y="466725"/>
                    <a:pt x="70485" y="46672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17"/>
            <p:cNvSpPr/>
            <p:nvPr/>
          </p:nvSpPr>
          <p:spPr>
            <a:xfrm>
              <a:off x="5245417" y="4193856"/>
              <a:ext cx="133384" cy="246122"/>
            </a:xfrm>
            <a:custGeom>
              <a:rect b="b" l="l" r="r" t="t"/>
              <a:pathLst>
                <a:path extrusionOk="0" h="246122" w="133384">
                  <a:moveTo>
                    <a:pt x="0" y="232410"/>
                  </a:moveTo>
                  <a:cubicBezTo>
                    <a:pt x="23813" y="220028"/>
                    <a:pt x="49530" y="210503"/>
                    <a:pt x="71438" y="195263"/>
                  </a:cubicBezTo>
                  <a:cubicBezTo>
                    <a:pt x="80963" y="188595"/>
                    <a:pt x="85725" y="171450"/>
                    <a:pt x="85725" y="159068"/>
                  </a:cubicBezTo>
                  <a:cubicBezTo>
                    <a:pt x="83820" y="107633"/>
                    <a:pt x="79057" y="56198"/>
                    <a:pt x="75247" y="4763"/>
                  </a:cubicBezTo>
                  <a:cubicBezTo>
                    <a:pt x="88582" y="2858"/>
                    <a:pt x="100965" y="1905"/>
                    <a:pt x="114300" y="0"/>
                  </a:cubicBezTo>
                  <a:cubicBezTo>
                    <a:pt x="120967" y="55245"/>
                    <a:pt x="131445" y="111443"/>
                    <a:pt x="133350" y="166688"/>
                  </a:cubicBezTo>
                  <a:cubicBezTo>
                    <a:pt x="135255" y="209550"/>
                    <a:pt x="58102" y="257175"/>
                    <a:pt x="14288" y="243840"/>
                  </a:cubicBezTo>
                  <a:cubicBezTo>
                    <a:pt x="7620" y="242888"/>
                    <a:pt x="3810" y="237173"/>
                    <a:pt x="0" y="232410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17"/>
            <p:cNvSpPr/>
            <p:nvPr/>
          </p:nvSpPr>
          <p:spPr>
            <a:xfrm>
              <a:off x="4962204" y="4490101"/>
              <a:ext cx="129420" cy="108567"/>
            </a:xfrm>
            <a:custGeom>
              <a:rect b="b" l="l" r="r" t="t"/>
              <a:pathLst>
                <a:path extrusionOk="0" h="108567" w="129420">
                  <a:moveTo>
                    <a:pt x="72711" y="108568"/>
                  </a:moveTo>
                  <a:cubicBezTo>
                    <a:pt x="58423" y="104758"/>
                    <a:pt x="42231" y="103805"/>
                    <a:pt x="29848" y="97138"/>
                  </a:cubicBezTo>
                  <a:cubicBezTo>
                    <a:pt x="321" y="79040"/>
                    <a:pt x="-7299" y="54275"/>
                    <a:pt x="6988" y="27605"/>
                  </a:cubicBezTo>
                  <a:cubicBezTo>
                    <a:pt x="18418" y="5698"/>
                    <a:pt x="58423" y="-7637"/>
                    <a:pt x="85093" y="4745"/>
                  </a:cubicBezTo>
                  <a:cubicBezTo>
                    <a:pt x="100333" y="11413"/>
                    <a:pt x="113668" y="23795"/>
                    <a:pt x="127956" y="34273"/>
                  </a:cubicBezTo>
                  <a:cubicBezTo>
                    <a:pt x="133671" y="80945"/>
                    <a:pt x="124146" y="94280"/>
                    <a:pt x="72711" y="108568"/>
                  </a:cubicBezTo>
                  <a:close/>
                  <a:moveTo>
                    <a:pt x="94618" y="52370"/>
                  </a:moveTo>
                  <a:cubicBezTo>
                    <a:pt x="81283" y="40940"/>
                    <a:pt x="71758" y="32368"/>
                    <a:pt x="62233" y="22843"/>
                  </a:cubicBezTo>
                  <a:cubicBezTo>
                    <a:pt x="56518" y="32368"/>
                    <a:pt x="44136" y="42845"/>
                    <a:pt x="45088" y="51418"/>
                  </a:cubicBezTo>
                  <a:cubicBezTo>
                    <a:pt x="46041" y="62848"/>
                    <a:pt x="58423" y="73325"/>
                    <a:pt x="65091" y="83803"/>
                  </a:cubicBezTo>
                  <a:cubicBezTo>
                    <a:pt x="73663" y="75230"/>
                    <a:pt x="82236" y="66658"/>
                    <a:pt x="94618" y="52370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17"/>
            <p:cNvSpPr/>
            <p:nvPr/>
          </p:nvSpPr>
          <p:spPr>
            <a:xfrm>
              <a:off x="5234705" y="4485060"/>
              <a:ext cx="125191" cy="103131"/>
            </a:xfrm>
            <a:custGeom>
              <a:rect b="b" l="l" r="r" t="t"/>
              <a:pathLst>
                <a:path extrusionOk="0" h="103131" w="125191">
                  <a:moveTo>
                    <a:pt x="35477" y="103131"/>
                  </a:moveTo>
                  <a:cubicBezTo>
                    <a:pt x="12617" y="93606"/>
                    <a:pt x="2139" y="76461"/>
                    <a:pt x="234" y="54554"/>
                  </a:cubicBezTo>
                  <a:cubicBezTo>
                    <a:pt x="-1671" y="30741"/>
                    <a:pt x="7854" y="14549"/>
                    <a:pt x="35477" y="10739"/>
                  </a:cubicBezTo>
                  <a:cubicBezTo>
                    <a:pt x="45954" y="8834"/>
                    <a:pt x="56432" y="5024"/>
                    <a:pt x="65957" y="2166"/>
                  </a:cubicBezTo>
                  <a:cubicBezTo>
                    <a:pt x="94532" y="-5454"/>
                    <a:pt x="111677" y="7881"/>
                    <a:pt x="125012" y="28836"/>
                  </a:cubicBezTo>
                  <a:cubicBezTo>
                    <a:pt x="126917" y="59316"/>
                    <a:pt x="113582" y="84081"/>
                    <a:pt x="87864" y="102179"/>
                  </a:cubicBezTo>
                  <a:cubicBezTo>
                    <a:pt x="70719" y="101226"/>
                    <a:pt x="52622" y="102179"/>
                    <a:pt x="35477" y="103131"/>
                  </a:cubicBezTo>
                  <a:close/>
                  <a:moveTo>
                    <a:pt x="59289" y="81224"/>
                  </a:moveTo>
                  <a:cubicBezTo>
                    <a:pt x="78339" y="65031"/>
                    <a:pt x="89769" y="48839"/>
                    <a:pt x="75482" y="24074"/>
                  </a:cubicBezTo>
                  <a:cubicBezTo>
                    <a:pt x="34524" y="40266"/>
                    <a:pt x="31667" y="50744"/>
                    <a:pt x="59289" y="81224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7"/>
            <p:cNvSpPr/>
            <p:nvPr/>
          </p:nvSpPr>
          <p:spPr>
            <a:xfrm>
              <a:off x="5478254" y="4483788"/>
              <a:ext cx="118135" cy="92973"/>
            </a:xfrm>
            <a:custGeom>
              <a:rect b="b" l="l" r="r" t="t"/>
              <a:pathLst>
                <a:path extrusionOk="0" h="92973" w="118135">
                  <a:moveTo>
                    <a:pt x="38625" y="92973"/>
                  </a:moveTo>
                  <a:cubicBezTo>
                    <a:pt x="2430" y="73923"/>
                    <a:pt x="-9000" y="47253"/>
                    <a:pt x="7193" y="23441"/>
                  </a:cubicBezTo>
                  <a:cubicBezTo>
                    <a:pt x="19575" y="5343"/>
                    <a:pt x="63390" y="-6087"/>
                    <a:pt x="91013" y="3438"/>
                  </a:cubicBezTo>
                  <a:cubicBezTo>
                    <a:pt x="97680" y="5343"/>
                    <a:pt x="103395" y="9153"/>
                    <a:pt x="109110" y="12011"/>
                  </a:cubicBezTo>
                  <a:cubicBezTo>
                    <a:pt x="124350" y="43443"/>
                    <a:pt x="120540" y="72970"/>
                    <a:pt x="95775" y="84401"/>
                  </a:cubicBezTo>
                  <a:cubicBezTo>
                    <a:pt x="79583" y="92973"/>
                    <a:pt x="57675" y="91068"/>
                    <a:pt x="38625" y="92973"/>
                  </a:cubicBezTo>
                  <a:close/>
                  <a:moveTo>
                    <a:pt x="60533" y="73923"/>
                  </a:moveTo>
                  <a:cubicBezTo>
                    <a:pt x="80535" y="58683"/>
                    <a:pt x="80535" y="42491"/>
                    <a:pt x="70058" y="25345"/>
                  </a:cubicBezTo>
                  <a:cubicBezTo>
                    <a:pt x="68153" y="23441"/>
                    <a:pt x="54818" y="24393"/>
                    <a:pt x="51008" y="27251"/>
                  </a:cubicBezTo>
                  <a:cubicBezTo>
                    <a:pt x="31958" y="45348"/>
                    <a:pt x="42435" y="58683"/>
                    <a:pt x="60533" y="73923"/>
                  </a:cubicBezTo>
                  <a:close/>
                </a:path>
              </a:pathLst>
            </a:custGeom>
            <a:solidFill>
              <a:srgbClr val="1614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17"/>
            <p:cNvSpPr/>
            <p:nvPr/>
          </p:nvSpPr>
          <p:spPr>
            <a:xfrm>
              <a:off x="5529262" y="3888104"/>
              <a:ext cx="73342" cy="207644"/>
            </a:xfrm>
            <a:custGeom>
              <a:rect b="b" l="l" r="r" t="t"/>
              <a:pathLst>
                <a:path extrusionOk="0" h="207644" w="73342">
                  <a:moveTo>
                    <a:pt x="71438" y="102870"/>
                  </a:moveTo>
                  <a:cubicBezTo>
                    <a:pt x="68580" y="109538"/>
                    <a:pt x="63818" y="115252"/>
                    <a:pt x="64770" y="121920"/>
                  </a:cubicBezTo>
                  <a:cubicBezTo>
                    <a:pt x="66675" y="150495"/>
                    <a:pt x="70485" y="178117"/>
                    <a:pt x="73343" y="205740"/>
                  </a:cubicBezTo>
                  <a:cubicBezTo>
                    <a:pt x="70485" y="206692"/>
                    <a:pt x="66675" y="206692"/>
                    <a:pt x="63818" y="207645"/>
                  </a:cubicBezTo>
                  <a:cubicBezTo>
                    <a:pt x="60007" y="189547"/>
                    <a:pt x="56197" y="171450"/>
                    <a:pt x="52388" y="153352"/>
                  </a:cubicBezTo>
                  <a:cubicBezTo>
                    <a:pt x="46672" y="155257"/>
                    <a:pt x="41910" y="157163"/>
                    <a:pt x="36195" y="159067"/>
                  </a:cubicBezTo>
                  <a:cubicBezTo>
                    <a:pt x="23813" y="105727"/>
                    <a:pt x="12382" y="53340"/>
                    <a:pt x="0" y="0"/>
                  </a:cubicBezTo>
                  <a:cubicBezTo>
                    <a:pt x="50482" y="6667"/>
                    <a:pt x="51435" y="6667"/>
                    <a:pt x="61913" y="50482"/>
                  </a:cubicBezTo>
                  <a:cubicBezTo>
                    <a:pt x="66675" y="67627"/>
                    <a:pt x="68580" y="85725"/>
                    <a:pt x="71438" y="102870"/>
                  </a:cubicBezTo>
                  <a:close/>
                  <a:moveTo>
                    <a:pt x="45720" y="132397"/>
                  </a:moveTo>
                  <a:cubicBezTo>
                    <a:pt x="45720" y="131445"/>
                    <a:pt x="46672" y="130492"/>
                    <a:pt x="46672" y="130492"/>
                  </a:cubicBezTo>
                  <a:cubicBezTo>
                    <a:pt x="46672" y="130492"/>
                    <a:pt x="45720" y="129540"/>
                    <a:pt x="44768" y="129540"/>
                  </a:cubicBezTo>
                  <a:cubicBezTo>
                    <a:pt x="44768" y="130492"/>
                    <a:pt x="43815" y="131445"/>
                    <a:pt x="43815" y="131445"/>
                  </a:cubicBezTo>
                  <a:cubicBezTo>
                    <a:pt x="43815" y="132397"/>
                    <a:pt x="45720" y="132397"/>
                    <a:pt x="45720" y="132397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17"/>
            <p:cNvSpPr/>
            <p:nvPr/>
          </p:nvSpPr>
          <p:spPr>
            <a:xfrm>
              <a:off x="5303519" y="3975734"/>
              <a:ext cx="55245" cy="222884"/>
            </a:xfrm>
            <a:custGeom>
              <a:rect b="b" l="l" r="r" t="t"/>
              <a:pathLst>
                <a:path extrusionOk="0" h="222884" w="55245">
                  <a:moveTo>
                    <a:pt x="55245" y="218122"/>
                  </a:moveTo>
                  <a:cubicBezTo>
                    <a:pt x="41910" y="220028"/>
                    <a:pt x="29528" y="220980"/>
                    <a:pt x="16193" y="222885"/>
                  </a:cubicBezTo>
                  <a:cubicBezTo>
                    <a:pt x="10478" y="161925"/>
                    <a:pt x="5715" y="100013"/>
                    <a:pt x="0" y="39053"/>
                  </a:cubicBezTo>
                  <a:cubicBezTo>
                    <a:pt x="4763" y="26670"/>
                    <a:pt x="10478" y="15240"/>
                    <a:pt x="17145" y="0"/>
                  </a:cubicBezTo>
                  <a:cubicBezTo>
                    <a:pt x="20955" y="19050"/>
                    <a:pt x="23813" y="34290"/>
                    <a:pt x="26670" y="48578"/>
                  </a:cubicBezTo>
                  <a:cubicBezTo>
                    <a:pt x="30480" y="85725"/>
                    <a:pt x="34290" y="122872"/>
                    <a:pt x="40005" y="160020"/>
                  </a:cubicBezTo>
                  <a:cubicBezTo>
                    <a:pt x="42863" y="176213"/>
                    <a:pt x="49530" y="191453"/>
                    <a:pt x="55245" y="206693"/>
                  </a:cubicBezTo>
                  <a:cubicBezTo>
                    <a:pt x="55245" y="211455"/>
                    <a:pt x="55245" y="215265"/>
                    <a:pt x="55245" y="218122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17"/>
            <p:cNvSpPr/>
            <p:nvPr/>
          </p:nvSpPr>
          <p:spPr>
            <a:xfrm>
              <a:off x="5516880" y="4496201"/>
              <a:ext cx="114746" cy="116413"/>
            </a:xfrm>
            <a:custGeom>
              <a:rect b="b" l="l" r="r" t="t"/>
              <a:pathLst>
                <a:path extrusionOk="0" h="116413" w="114746">
                  <a:moveTo>
                    <a:pt x="0" y="80561"/>
                  </a:moveTo>
                  <a:cubicBezTo>
                    <a:pt x="19050" y="78656"/>
                    <a:pt x="40957" y="80561"/>
                    <a:pt x="58102" y="72941"/>
                  </a:cubicBezTo>
                  <a:cubicBezTo>
                    <a:pt x="82867" y="61511"/>
                    <a:pt x="86677" y="31983"/>
                    <a:pt x="71438" y="551"/>
                  </a:cubicBezTo>
                  <a:cubicBezTo>
                    <a:pt x="106680" y="-2307"/>
                    <a:pt x="117157" y="5313"/>
                    <a:pt x="114300" y="38651"/>
                  </a:cubicBezTo>
                  <a:cubicBezTo>
                    <a:pt x="112395" y="57701"/>
                    <a:pt x="106680" y="79608"/>
                    <a:pt x="94297" y="94848"/>
                  </a:cubicBezTo>
                  <a:cubicBezTo>
                    <a:pt x="69532" y="123423"/>
                    <a:pt x="54292" y="122471"/>
                    <a:pt x="22860" y="98658"/>
                  </a:cubicBezTo>
                  <a:cubicBezTo>
                    <a:pt x="14288" y="91991"/>
                    <a:pt x="7620" y="86276"/>
                    <a:pt x="0" y="80561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7"/>
            <p:cNvSpPr/>
            <p:nvPr/>
          </p:nvSpPr>
          <p:spPr>
            <a:xfrm>
              <a:off x="5034915" y="4524222"/>
              <a:ext cx="91440" cy="110905"/>
            </a:xfrm>
            <a:custGeom>
              <a:rect b="b" l="l" r="r" t="t"/>
              <a:pathLst>
                <a:path extrusionOk="0" h="110905" w="91440">
                  <a:moveTo>
                    <a:pt x="0" y="74447"/>
                  </a:moveTo>
                  <a:cubicBezTo>
                    <a:pt x="51435" y="60159"/>
                    <a:pt x="60960" y="46824"/>
                    <a:pt x="56197" y="152"/>
                  </a:cubicBezTo>
                  <a:cubicBezTo>
                    <a:pt x="84772" y="-1753"/>
                    <a:pt x="91440" y="14439"/>
                    <a:pt x="91440" y="38252"/>
                  </a:cubicBezTo>
                  <a:cubicBezTo>
                    <a:pt x="91440" y="69684"/>
                    <a:pt x="69532" y="88734"/>
                    <a:pt x="47625" y="104927"/>
                  </a:cubicBezTo>
                  <a:cubicBezTo>
                    <a:pt x="22860" y="120167"/>
                    <a:pt x="953" y="104927"/>
                    <a:pt x="0" y="74447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7"/>
            <p:cNvSpPr/>
            <p:nvPr/>
          </p:nvSpPr>
          <p:spPr>
            <a:xfrm>
              <a:off x="5292090" y="3911917"/>
              <a:ext cx="54292" cy="113347"/>
            </a:xfrm>
            <a:custGeom>
              <a:rect b="b" l="l" r="r" t="t"/>
              <a:pathLst>
                <a:path extrusionOk="0" h="113347" w="54292">
                  <a:moveTo>
                    <a:pt x="38100" y="112395"/>
                  </a:moveTo>
                  <a:cubicBezTo>
                    <a:pt x="35242" y="97155"/>
                    <a:pt x="32385" y="81915"/>
                    <a:pt x="28575" y="63817"/>
                  </a:cubicBezTo>
                  <a:cubicBezTo>
                    <a:pt x="21907" y="79057"/>
                    <a:pt x="17145" y="90488"/>
                    <a:pt x="11430" y="102870"/>
                  </a:cubicBezTo>
                  <a:cubicBezTo>
                    <a:pt x="7620" y="76200"/>
                    <a:pt x="3810" y="49530"/>
                    <a:pt x="0" y="22860"/>
                  </a:cubicBezTo>
                  <a:cubicBezTo>
                    <a:pt x="7620" y="16192"/>
                    <a:pt x="16192" y="9525"/>
                    <a:pt x="25717" y="0"/>
                  </a:cubicBezTo>
                  <a:cubicBezTo>
                    <a:pt x="52388" y="35242"/>
                    <a:pt x="52388" y="74295"/>
                    <a:pt x="54292" y="113347"/>
                  </a:cubicBezTo>
                  <a:cubicBezTo>
                    <a:pt x="50482" y="112395"/>
                    <a:pt x="44767" y="112395"/>
                    <a:pt x="38100" y="11239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7"/>
            <p:cNvSpPr/>
            <p:nvPr/>
          </p:nvSpPr>
          <p:spPr>
            <a:xfrm>
              <a:off x="5330190" y="4024312"/>
              <a:ext cx="41976" cy="158115"/>
            </a:xfrm>
            <a:custGeom>
              <a:rect b="b" l="l" r="r" t="t"/>
              <a:pathLst>
                <a:path extrusionOk="0" h="158115" w="41976">
                  <a:moveTo>
                    <a:pt x="0" y="0"/>
                  </a:moveTo>
                  <a:cubicBezTo>
                    <a:pt x="5715" y="0"/>
                    <a:pt x="11430" y="0"/>
                    <a:pt x="18097" y="0"/>
                  </a:cubicBezTo>
                  <a:cubicBezTo>
                    <a:pt x="25717" y="44768"/>
                    <a:pt x="35242" y="90488"/>
                    <a:pt x="41910" y="135255"/>
                  </a:cubicBezTo>
                  <a:cubicBezTo>
                    <a:pt x="42863" y="141922"/>
                    <a:pt x="33338" y="150495"/>
                    <a:pt x="28575" y="158115"/>
                  </a:cubicBezTo>
                  <a:cubicBezTo>
                    <a:pt x="23813" y="142875"/>
                    <a:pt x="16192" y="127635"/>
                    <a:pt x="13335" y="111443"/>
                  </a:cubicBezTo>
                  <a:cubicBezTo>
                    <a:pt x="7620" y="75247"/>
                    <a:pt x="4763" y="37147"/>
                    <a:pt x="0" y="0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7"/>
            <p:cNvSpPr/>
            <p:nvPr/>
          </p:nvSpPr>
          <p:spPr>
            <a:xfrm>
              <a:off x="5323522" y="4512944"/>
              <a:ext cx="66734" cy="96202"/>
            </a:xfrm>
            <a:custGeom>
              <a:rect b="b" l="l" r="r" t="t"/>
              <a:pathLst>
                <a:path extrusionOk="0" h="96202" w="66734">
                  <a:moveTo>
                    <a:pt x="0" y="73343"/>
                  </a:moveTo>
                  <a:cubicBezTo>
                    <a:pt x="25718" y="55245"/>
                    <a:pt x="39053" y="31433"/>
                    <a:pt x="37147" y="0"/>
                  </a:cubicBezTo>
                  <a:cubicBezTo>
                    <a:pt x="57150" y="0"/>
                    <a:pt x="67628" y="8573"/>
                    <a:pt x="66675" y="28575"/>
                  </a:cubicBezTo>
                  <a:cubicBezTo>
                    <a:pt x="62865" y="40005"/>
                    <a:pt x="59055" y="51435"/>
                    <a:pt x="55245" y="62865"/>
                  </a:cubicBezTo>
                  <a:cubicBezTo>
                    <a:pt x="55245" y="64770"/>
                    <a:pt x="55245" y="66675"/>
                    <a:pt x="54293" y="67628"/>
                  </a:cubicBezTo>
                  <a:cubicBezTo>
                    <a:pt x="46672" y="77153"/>
                    <a:pt x="38100" y="86678"/>
                    <a:pt x="30480" y="96203"/>
                  </a:cubicBezTo>
                  <a:cubicBezTo>
                    <a:pt x="30480" y="96203"/>
                    <a:pt x="30480" y="96203"/>
                    <a:pt x="30480" y="96203"/>
                  </a:cubicBezTo>
                  <a:cubicBezTo>
                    <a:pt x="22860" y="96203"/>
                    <a:pt x="14288" y="96203"/>
                    <a:pt x="8572" y="96203"/>
                  </a:cubicBezTo>
                  <a:cubicBezTo>
                    <a:pt x="5715" y="87630"/>
                    <a:pt x="2858" y="80010"/>
                    <a:pt x="0" y="73343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7"/>
            <p:cNvSpPr/>
            <p:nvPr/>
          </p:nvSpPr>
          <p:spPr>
            <a:xfrm>
              <a:off x="5270182" y="4586287"/>
              <a:ext cx="84772" cy="41356"/>
            </a:xfrm>
            <a:custGeom>
              <a:rect b="b" l="l" r="r" t="t"/>
              <a:pathLst>
                <a:path extrusionOk="0" h="41356" w="84772">
                  <a:moveTo>
                    <a:pt x="53340" y="0"/>
                  </a:moveTo>
                  <a:cubicBezTo>
                    <a:pt x="56198" y="6668"/>
                    <a:pt x="59055" y="14288"/>
                    <a:pt x="62865" y="23813"/>
                  </a:cubicBezTo>
                  <a:cubicBezTo>
                    <a:pt x="68580" y="23813"/>
                    <a:pt x="76200" y="23813"/>
                    <a:pt x="84773" y="23813"/>
                  </a:cubicBezTo>
                  <a:cubicBezTo>
                    <a:pt x="68580" y="48578"/>
                    <a:pt x="21908" y="46672"/>
                    <a:pt x="6668" y="20955"/>
                  </a:cubicBezTo>
                  <a:cubicBezTo>
                    <a:pt x="3810" y="15240"/>
                    <a:pt x="1905" y="8572"/>
                    <a:pt x="0" y="2857"/>
                  </a:cubicBezTo>
                  <a:cubicBezTo>
                    <a:pt x="17145" y="953"/>
                    <a:pt x="35243" y="0"/>
                    <a:pt x="53340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7"/>
            <p:cNvSpPr/>
            <p:nvPr/>
          </p:nvSpPr>
          <p:spPr>
            <a:xfrm>
              <a:off x="4980622" y="4410074"/>
              <a:ext cx="72390" cy="28575"/>
            </a:xfrm>
            <a:custGeom>
              <a:rect b="b" l="l" r="r" t="t"/>
              <a:pathLst>
                <a:path extrusionOk="0" h="28575" w="72390">
                  <a:moveTo>
                    <a:pt x="72390" y="0"/>
                  </a:moveTo>
                  <a:cubicBezTo>
                    <a:pt x="66675" y="9525"/>
                    <a:pt x="60008" y="19050"/>
                    <a:pt x="54293" y="28575"/>
                  </a:cubicBezTo>
                  <a:cubicBezTo>
                    <a:pt x="36195" y="28575"/>
                    <a:pt x="18097" y="28575"/>
                    <a:pt x="0" y="28575"/>
                  </a:cubicBezTo>
                  <a:cubicBezTo>
                    <a:pt x="953" y="21907"/>
                    <a:pt x="1905" y="15240"/>
                    <a:pt x="2858" y="8572"/>
                  </a:cubicBezTo>
                  <a:cubicBezTo>
                    <a:pt x="2858" y="8572"/>
                    <a:pt x="4763" y="8572"/>
                    <a:pt x="4763" y="8572"/>
                  </a:cubicBezTo>
                  <a:cubicBezTo>
                    <a:pt x="7620" y="8572"/>
                    <a:pt x="9525" y="9525"/>
                    <a:pt x="12383" y="9525"/>
                  </a:cubicBezTo>
                  <a:cubicBezTo>
                    <a:pt x="32385" y="6668"/>
                    <a:pt x="52388" y="3810"/>
                    <a:pt x="7239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7"/>
            <p:cNvSpPr/>
            <p:nvPr/>
          </p:nvSpPr>
          <p:spPr>
            <a:xfrm>
              <a:off x="4980622" y="4439602"/>
              <a:ext cx="90487" cy="15001"/>
            </a:xfrm>
            <a:custGeom>
              <a:rect b="b" l="l" r="r" t="t"/>
              <a:pathLst>
                <a:path extrusionOk="0" h="15001" w="90487">
                  <a:moveTo>
                    <a:pt x="0" y="0"/>
                  </a:moveTo>
                  <a:cubicBezTo>
                    <a:pt x="18097" y="0"/>
                    <a:pt x="36195" y="0"/>
                    <a:pt x="54293" y="0"/>
                  </a:cubicBezTo>
                  <a:cubicBezTo>
                    <a:pt x="66675" y="0"/>
                    <a:pt x="78105" y="0"/>
                    <a:pt x="90488" y="0"/>
                  </a:cubicBezTo>
                  <a:cubicBezTo>
                    <a:pt x="70485" y="20003"/>
                    <a:pt x="25718" y="20003"/>
                    <a:pt x="0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17"/>
            <p:cNvSpPr/>
            <p:nvPr/>
          </p:nvSpPr>
          <p:spPr>
            <a:xfrm>
              <a:off x="5062002" y="4207192"/>
              <a:ext cx="20537" cy="86677"/>
            </a:xfrm>
            <a:custGeom>
              <a:rect b="b" l="l" r="r" t="t"/>
              <a:pathLst>
                <a:path extrusionOk="0" h="86677" w="20537">
                  <a:moveTo>
                    <a:pt x="20538" y="84772"/>
                  </a:moveTo>
                  <a:cubicBezTo>
                    <a:pt x="19585" y="85725"/>
                    <a:pt x="18632" y="86677"/>
                    <a:pt x="18632" y="86677"/>
                  </a:cubicBezTo>
                  <a:cubicBezTo>
                    <a:pt x="535" y="75247"/>
                    <a:pt x="-7085" y="15240"/>
                    <a:pt x="8155" y="0"/>
                  </a:cubicBezTo>
                  <a:cubicBezTo>
                    <a:pt x="9107" y="16192"/>
                    <a:pt x="10060" y="33338"/>
                    <a:pt x="11013" y="49530"/>
                  </a:cubicBezTo>
                  <a:cubicBezTo>
                    <a:pt x="12917" y="53340"/>
                    <a:pt x="14823" y="58102"/>
                    <a:pt x="16728" y="61913"/>
                  </a:cubicBezTo>
                  <a:cubicBezTo>
                    <a:pt x="17680" y="69532"/>
                    <a:pt x="19585" y="77152"/>
                    <a:pt x="20538" y="84772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7"/>
            <p:cNvSpPr/>
            <p:nvPr/>
          </p:nvSpPr>
          <p:spPr>
            <a:xfrm>
              <a:off x="5406390" y="3864048"/>
              <a:ext cx="62865" cy="38343"/>
            </a:xfrm>
            <a:custGeom>
              <a:rect b="b" l="l" r="r" t="t"/>
              <a:pathLst>
                <a:path extrusionOk="0" h="38343" w="62865">
                  <a:moveTo>
                    <a:pt x="62865" y="2149"/>
                  </a:moveTo>
                  <a:cubicBezTo>
                    <a:pt x="41910" y="14531"/>
                    <a:pt x="20955" y="25961"/>
                    <a:pt x="0" y="38344"/>
                  </a:cubicBezTo>
                  <a:cubicBezTo>
                    <a:pt x="4763" y="11674"/>
                    <a:pt x="36195" y="-6424"/>
                    <a:pt x="62865" y="2149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7"/>
            <p:cNvSpPr/>
            <p:nvPr/>
          </p:nvSpPr>
          <p:spPr>
            <a:xfrm>
              <a:off x="5082390" y="4393881"/>
              <a:ext cx="23961" cy="28575"/>
            </a:xfrm>
            <a:custGeom>
              <a:rect b="b" l="l" r="r" t="t"/>
              <a:pathLst>
                <a:path extrusionOk="0" h="28575" w="23961">
                  <a:moveTo>
                    <a:pt x="7769" y="28575"/>
                  </a:moveTo>
                  <a:cubicBezTo>
                    <a:pt x="-5566" y="13335"/>
                    <a:pt x="-2708" y="8573"/>
                    <a:pt x="23962" y="0"/>
                  </a:cubicBezTo>
                  <a:cubicBezTo>
                    <a:pt x="18247" y="9525"/>
                    <a:pt x="13484" y="19050"/>
                    <a:pt x="7769" y="2857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7"/>
            <p:cNvSpPr/>
            <p:nvPr/>
          </p:nvSpPr>
          <p:spPr>
            <a:xfrm>
              <a:off x="5046447" y="4087177"/>
              <a:ext cx="17995" cy="44767"/>
            </a:xfrm>
            <a:custGeom>
              <a:rect b="b" l="l" r="r" t="t"/>
              <a:pathLst>
                <a:path extrusionOk="0" h="44767" w="17995">
                  <a:moveTo>
                    <a:pt x="17996" y="44767"/>
                  </a:moveTo>
                  <a:cubicBezTo>
                    <a:pt x="-3912" y="36195"/>
                    <a:pt x="-5817" y="19050"/>
                    <a:pt x="12280" y="0"/>
                  </a:cubicBezTo>
                  <a:cubicBezTo>
                    <a:pt x="12280" y="3810"/>
                    <a:pt x="12280" y="7620"/>
                    <a:pt x="12280" y="11430"/>
                  </a:cubicBezTo>
                  <a:cubicBezTo>
                    <a:pt x="14185" y="17145"/>
                    <a:pt x="15138" y="22860"/>
                    <a:pt x="17043" y="28575"/>
                  </a:cubicBezTo>
                  <a:cubicBezTo>
                    <a:pt x="17043" y="34290"/>
                    <a:pt x="17043" y="40005"/>
                    <a:pt x="17996" y="44767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7"/>
            <p:cNvSpPr/>
            <p:nvPr/>
          </p:nvSpPr>
          <p:spPr>
            <a:xfrm>
              <a:off x="5378767" y="4541519"/>
              <a:ext cx="11429" cy="34290"/>
            </a:xfrm>
            <a:custGeom>
              <a:rect b="b" l="l" r="r" t="t"/>
              <a:pathLst>
                <a:path extrusionOk="0" h="34290" w="11429">
                  <a:moveTo>
                    <a:pt x="0" y="34290"/>
                  </a:moveTo>
                  <a:cubicBezTo>
                    <a:pt x="3810" y="22860"/>
                    <a:pt x="7620" y="11430"/>
                    <a:pt x="11430" y="0"/>
                  </a:cubicBezTo>
                  <a:cubicBezTo>
                    <a:pt x="7620" y="11430"/>
                    <a:pt x="3810" y="22860"/>
                    <a:pt x="0" y="3429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7"/>
            <p:cNvSpPr/>
            <p:nvPr/>
          </p:nvSpPr>
          <p:spPr>
            <a:xfrm>
              <a:off x="5052774" y="4148137"/>
              <a:ext cx="17383" cy="40957"/>
            </a:xfrm>
            <a:custGeom>
              <a:rect b="b" l="l" r="r" t="t"/>
              <a:pathLst>
                <a:path extrusionOk="0" h="40957" w="17383">
                  <a:moveTo>
                    <a:pt x="17383" y="40957"/>
                  </a:moveTo>
                  <a:cubicBezTo>
                    <a:pt x="11668" y="39053"/>
                    <a:pt x="2143" y="37147"/>
                    <a:pt x="1191" y="33338"/>
                  </a:cubicBezTo>
                  <a:cubicBezTo>
                    <a:pt x="-714" y="23813"/>
                    <a:pt x="238" y="13335"/>
                    <a:pt x="238" y="0"/>
                  </a:cubicBezTo>
                  <a:cubicBezTo>
                    <a:pt x="5953" y="11430"/>
                    <a:pt x="10716" y="20003"/>
                    <a:pt x="16431" y="29528"/>
                  </a:cubicBezTo>
                  <a:cubicBezTo>
                    <a:pt x="16431" y="33338"/>
                    <a:pt x="16431" y="37147"/>
                    <a:pt x="17383" y="40957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17"/>
            <p:cNvSpPr/>
            <p:nvPr/>
          </p:nvSpPr>
          <p:spPr>
            <a:xfrm>
              <a:off x="5354955" y="4580571"/>
              <a:ext cx="23812" cy="28575"/>
            </a:xfrm>
            <a:custGeom>
              <a:rect b="b" l="l" r="r" t="t"/>
              <a:pathLst>
                <a:path extrusionOk="0" h="28575" w="23812">
                  <a:moveTo>
                    <a:pt x="0" y="28575"/>
                  </a:moveTo>
                  <a:cubicBezTo>
                    <a:pt x="7620" y="19050"/>
                    <a:pt x="16192" y="9525"/>
                    <a:pt x="23813" y="0"/>
                  </a:cubicBezTo>
                  <a:cubicBezTo>
                    <a:pt x="16192" y="9525"/>
                    <a:pt x="7620" y="19050"/>
                    <a:pt x="0" y="2857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7"/>
            <p:cNvSpPr/>
            <p:nvPr/>
          </p:nvSpPr>
          <p:spPr>
            <a:xfrm>
              <a:off x="5090159" y="4371021"/>
              <a:ext cx="15240" cy="10477"/>
            </a:xfrm>
            <a:custGeom>
              <a:rect b="b" l="l" r="r" t="t"/>
              <a:pathLst>
                <a:path extrusionOk="0" h="10477" w="15240">
                  <a:moveTo>
                    <a:pt x="15240" y="10478"/>
                  </a:moveTo>
                  <a:cubicBezTo>
                    <a:pt x="10478" y="7620"/>
                    <a:pt x="4763" y="4763"/>
                    <a:pt x="0" y="1905"/>
                  </a:cubicBezTo>
                  <a:cubicBezTo>
                    <a:pt x="4763" y="953"/>
                    <a:pt x="9525" y="953"/>
                    <a:pt x="15240" y="0"/>
                  </a:cubicBezTo>
                  <a:cubicBezTo>
                    <a:pt x="15240" y="3810"/>
                    <a:pt x="15240" y="7620"/>
                    <a:pt x="15240" y="10478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17"/>
            <p:cNvSpPr/>
            <p:nvPr/>
          </p:nvSpPr>
          <p:spPr>
            <a:xfrm>
              <a:off x="5058727" y="4098606"/>
              <a:ext cx="4762" cy="17145"/>
            </a:xfrm>
            <a:custGeom>
              <a:rect b="b" l="l" r="r" t="t"/>
              <a:pathLst>
                <a:path extrusionOk="0" h="17145" w="4762">
                  <a:moveTo>
                    <a:pt x="4763" y="17145"/>
                  </a:moveTo>
                  <a:cubicBezTo>
                    <a:pt x="2857" y="11430"/>
                    <a:pt x="1905" y="5715"/>
                    <a:pt x="0" y="0"/>
                  </a:cubicBezTo>
                  <a:cubicBezTo>
                    <a:pt x="953" y="5715"/>
                    <a:pt x="2857" y="11430"/>
                    <a:pt x="4763" y="1714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17"/>
            <p:cNvSpPr/>
            <p:nvPr/>
          </p:nvSpPr>
          <p:spPr>
            <a:xfrm>
              <a:off x="5039677" y="4053839"/>
              <a:ext cx="12382" cy="17144"/>
            </a:xfrm>
            <a:custGeom>
              <a:rect b="b" l="l" r="r" t="t"/>
              <a:pathLst>
                <a:path extrusionOk="0" h="17144" w="12382">
                  <a:moveTo>
                    <a:pt x="12382" y="10478"/>
                  </a:moveTo>
                  <a:cubicBezTo>
                    <a:pt x="9525" y="12382"/>
                    <a:pt x="6667" y="15240"/>
                    <a:pt x="3810" y="17145"/>
                  </a:cubicBezTo>
                  <a:cubicBezTo>
                    <a:pt x="2857" y="16192"/>
                    <a:pt x="953" y="15240"/>
                    <a:pt x="0" y="14288"/>
                  </a:cubicBezTo>
                  <a:cubicBezTo>
                    <a:pt x="3810" y="9525"/>
                    <a:pt x="8572" y="4763"/>
                    <a:pt x="12382" y="0"/>
                  </a:cubicBezTo>
                  <a:cubicBezTo>
                    <a:pt x="12382" y="3810"/>
                    <a:pt x="12382" y="6667"/>
                    <a:pt x="12382" y="10478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17"/>
            <p:cNvSpPr/>
            <p:nvPr/>
          </p:nvSpPr>
          <p:spPr>
            <a:xfrm>
              <a:off x="5072062" y="4256721"/>
              <a:ext cx="5715" cy="12382"/>
            </a:xfrm>
            <a:custGeom>
              <a:rect b="b" l="l" r="r" t="t"/>
              <a:pathLst>
                <a:path extrusionOk="0" h="12382" w="5715">
                  <a:moveTo>
                    <a:pt x="5715" y="12383"/>
                  </a:moveTo>
                  <a:cubicBezTo>
                    <a:pt x="3810" y="8572"/>
                    <a:pt x="1905" y="3810"/>
                    <a:pt x="0" y="0"/>
                  </a:cubicBezTo>
                  <a:cubicBezTo>
                    <a:pt x="1905" y="3810"/>
                    <a:pt x="3810" y="7620"/>
                    <a:pt x="5715" y="12383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17"/>
            <p:cNvSpPr/>
            <p:nvPr/>
          </p:nvSpPr>
          <p:spPr>
            <a:xfrm>
              <a:off x="5041582" y="4012881"/>
              <a:ext cx="952" cy="17145"/>
            </a:xfrm>
            <a:custGeom>
              <a:rect b="b" l="l" r="r" t="t"/>
              <a:pathLst>
                <a:path extrusionOk="0" h="17145" w="952">
                  <a:moveTo>
                    <a:pt x="953" y="17145"/>
                  </a:moveTo>
                  <a:cubicBezTo>
                    <a:pt x="953" y="11430"/>
                    <a:pt x="0" y="5715"/>
                    <a:pt x="0" y="0"/>
                  </a:cubicBezTo>
                  <a:cubicBezTo>
                    <a:pt x="0" y="5715"/>
                    <a:pt x="953" y="11430"/>
                    <a:pt x="953" y="17145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17"/>
            <p:cNvSpPr/>
            <p:nvPr/>
          </p:nvSpPr>
          <p:spPr>
            <a:xfrm>
              <a:off x="5401627" y="3902392"/>
              <a:ext cx="3809" cy="2857"/>
            </a:xfrm>
            <a:custGeom>
              <a:rect b="b" l="l" r="r" t="t"/>
              <a:pathLst>
                <a:path extrusionOk="0" h="2857" w="3809">
                  <a:moveTo>
                    <a:pt x="3810" y="952"/>
                  </a:moveTo>
                  <a:cubicBezTo>
                    <a:pt x="3810" y="952"/>
                    <a:pt x="2857" y="2857"/>
                    <a:pt x="2857" y="2857"/>
                  </a:cubicBezTo>
                  <a:cubicBezTo>
                    <a:pt x="1905" y="1905"/>
                    <a:pt x="953" y="952"/>
                    <a:pt x="0" y="0"/>
                  </a:cubicBezTo>
                  <a:cubicBezTo>
                    <a:pt x="953" y="0"/>
                    <a:pt x="1905" y="952"/>
                    <a:pt x="3810" y="952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17"/>
            <p:cNvSpPr/>
            <p:nvPr/>
          </p:nvSpPr>
          <p:spPr>
            <a:xfrm>
              <a:off x="5499734" y="3864292"/>
              <a:ext cx="5715" cy="1904"/>
            </a:xfrm>
            <a:custGeom>
              <a:rect b="b" l="l" r="r" t="t"/>
              <a:pathLst>
                <a:path extrusionOk="0" h="1904" w="5715">
                  <a:moveTo>
                    <a:pt x="5715" y="1905"/>
                  </a:moveTo>
                  <a:cubicBezTo>
                    <a:pt x="3810" y="952"/>
                    <a:pt x="1905" y="952"/>
                    <a:pt x="0" y="0"/>
                  </a:cubicBezTo>
                  <a:cubicBezTo>
                    <a:pt x="1905" y="952"/>
                    <a:pt x="3810" y="952"/>
                    <a:pt x="5715" y="190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17"/>
            <p:cNvSpPr/>
            <p:nvPr/>
          </p:nvSpPr>
          <p:spPr>
            <a:xfrm>
              <a:off x="5192077" y="4795837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6668"/>
                  </a:moveTo>
                  <a:cubicBezTo>
                    <a:pt x="3810" y="6668"/>
                    <a:pt x="1905" y="6668"/>
                    <a:pt x="0" y="6668"/>
                  </a:cubicBezTo>
                  <a:cubicBezTo>
                    <a:pt x="953" y="4763"/>
                    <a:pt x="2857" y="1905"/>
                    <a:pt x="3810" y="0"/>
                  </a:cubicBezTo>
                  <a:cubicBezTo>
                    <a:pt x="4763" y="1905"/>
                    <a:pt x="4763" y="4763"/>
                    <a:pt x="5715" y="6668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17"/>
            <p:cNvSpPr/>
            <p:nvPr/>
          </p:nvSpPr>
          <p:spPr>
            <a:xfrm>
              <a:off x="5443974" y="3891078"/>
              <a:ext cx="125687" cy="506613"/>
            </a:xfrm>
            <a:custGeom>
              <a:rect b="b" l="l" r="r" t="t"/>
              <a:pathLst>
                <a:path extrusionOk="0" h="506613" w="125687">
                  <a:moveTo>
                    <a:pt x="124341" y="506613"/>
                  </a:moveTo>
                  <a:cubicBezTo>
                    <a:pt x="111006" y="503756"/>
                    <a:pt x="100528" y="500898"/>
                    <a:pt x="95766" y="499946"/>
                  </a:cubicBezTo>
                  <a:cubicBezTo>
                    <a:pt x="86241" y="458988"/>
                    <a:pt x="75763" y="420888"/>
                    <a:pt x="67191" y="382788"/>
                  </a:cubicBezTo>
                  <a:cubicBezTo>
                    <a:pt x="44331" y="273251"/>
                    <a:pt x="20518" y="163713"/>
                    <a:pt x="516" y="53223"/>
                  </a:cubicBezTo>
                  <a:cubicBezTo>
                    <a:pt x="-2342" y="39888"/>
                    <a:pt x="7183" y="19886"/>
                    <a:pt x="16708" y="8456"/>
                  </a:cubicBezTo>
                  <a:cubicBezTo>
                    <a:pt x="28138" y="-4879"/>
                    <a:pt x="44331" y="-2974"/>
                    <a:pt x="48141" y="17981"/>
                  </a:cubicBezTo>
                  <a:cubicBezTo>
                    <a:pt x="59570" y="76083"/>
                    <a:pt x="72906" y="134186"/>
                    <a:pt x="82431" y="193241"/>
                  </a:cubicBezTo>
                  <a:cubicBezTo>
                    <a:pt x="97670" y="294206"/>
                    <a:pt x="111006" y="395171"/>
                    <a:pt x="125293" y="495183"/>
                  </a:cubicBezTo>
                  <a:cubicBezTo>
                    <a:pt x="126245" y="498993"/>
                    <a:pt x="125293" y="501851"/>
                    <a:pt x="124341" y="506613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17"/>
            <p:cNvSpPr/>
            <p:nvPr/>
          </p:nvSpPr>
          <p:spPr>
            <a:xfrm>
              <a:off x="5180614" y="3916215"/>
              <a:ext cx="108850" cy="471951"/>
            </a:xfrm>
            <a:custGeom>
              <a:rect b="b" l="l" r="r" t="t"/>
              <a:pathLst>
                <a:path extrusionOk="0" h="471951" w="108850">
                  <a:moveTo>
                    <a:pt x="70518" y="471952"/>
                  </a:moveTo>
                  <a:cubicBezTo>
                    <a:pt x="62898" y="430994"/>
                    <a:pt x="55278" y="390989"/>
                    <a:pt x="48610" y="350984"/>
                  </a:cubicBezTo>
                  <a:cubicBezTo>
                    <a:pt x="33370" y="260497"/>
                    <a:pt x="18130" y="170962"/>
                    <a:pt x="2890" y="80474"/>
                  </a:cubicBezTo>
                  <a:cubicBezTo>
                    <a:pt x="985" y="69044"/>
                    <a:pt x="33" y="57614"/>
                    <a:pt x="33" y="47137"/>
                  </a:cubicBezTo>
                  <a:cubicBezTo>
                    <a:pt x="-920" y="16657"/>
                    <a:pt x="19083" y="-3346"/>
                    <a:pt x="50515" y="464"/>
                  </a:cubicBezTo>
                  <a:cubicBezTo>
                    <a:pt x="58135" y="1417"/>
                    <a:pt x="68613" y="18562"/>
                    <a:pt x="69565" y="29039"/>
                  </a:cubicBezTo>
                  <a:cubicBezTo>
                    <a:pt x="77185" y="85237"/>
                    <a:pt x="81948" y="141434"/>
                    <a:pt x="87663" y="197632"/>
                  </a:cubicBezTo>
                  <a:cubicBezTo>
                    <a:pt x="95283" y="276689"/>
                    <a:pt x="100998" y="355747"/>
                    <a:pt x="108618" y="434804"/>
                  </a:cubicBezTo>
                  <a:cubicBezTo>
                    <a:pt x="110523" y="457664"/>
                    <a:pt x="100998" y="470047"/>
                    <a:pt x="70518" y="471952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17"/>
            <p:cNvSpPr/>
            <p:nvPr/>
          </p:nvSpPr>
          <p:spPr>
            <a:xfrm>
              <a:off x="4917705" y="3962399"/>
              <a:ext cx="100702" cy="435229"/>
            </a:xfrm>
            <a:custGeom>
              <a:rect b="b" l="l" r="r" t="t"/>
              <a:pathLst>
                <a:path extrusionOk="0" h="435229" w="100702">
                  <a:moveTo>
                    <a:pt x="35295" y="1905"/>
                  </a:moveTo>
                  <a:cubicBezTo>
                    <a:pt x="44820" y="53340"/>
                    <a:pt x="55297" y="104775"/>
                    <a:pt x="62917" y="156210"/>
                  </a:cubicBezTo>
                  <a:cubicBezTo>
                    <a:pt x="76252" y="239078"/>
                    <a:pt x="87682" y="321945"/>
                    <a:pt x="99112" y="405765"/>
                  </a:cubicBezTo>
                  <a:cubicBezTo>
                    <a:pt x="103875" y="437197"/>
                    <a:pt x="99112" y="439103"/>
                    <a:pt x="68632" y="431482"/>
                  </a:cubicBezTo>
                  <a:cubicBezTo>
                    <a:pt x="64822" y="408622"/>
                    <a:pt x="61964" y="386715"/>
                    <a:pt x="58155" y="365760"/>
                  </a:cubicBezTo>
                  <a:cubicBezTo>
                    <a:pt x="43867" y="289560"/>
                    <a:pt x="28627" y="214313"/>
                    <a:pt x="14339" y="138113"/>
                  </a:cubicBezTo>
                  <a:cubicBezTo>
                    <a:pt x="8625" y="107632"/>
                    <a:pt x="1005" y="77153"/>
                    <a:pt x="52" y="45720"/>
                  </a:cubicBezTo>
                  <a:cubicBezTo>
                    <a:pt x="-900" y="30480"/>
                    <a:pt x="11482" y="15240"/>
                    <a:pt x="17197" y="0"/>
                  </a:cubicBezTo>
                  <a:cubicBezTo>
                    <a:pt x="23864" y="953"/>
                    <a:pt x="29580" y="953"/>
                    <a:pt x="35295" y="1905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7"/>
            <p:cNvSpPr/>
            <p:nvPr/>
          </p:nvSpPr>
          <p:spPr>
            <a:xfrm>
              <a:off x="4984432" y="4419599"/>
              <a:ext cx="7620" cy="952"/>
            </a:xfrm>
            <a:custGeom>
              <a:rect b="b" l="l" r="r" t="t"/>
              <a:pathLst>
                <a:path extrusionOk="0" h="952" w="7620">
                  <a:moveTo>
                    <a:pt x="7620" y="953"/>
                  </a:moveTo>
                  <a:cubicBezTo>
                    <a:pt x="4763" y="953"/>
                    <a:pt x="2858" y="0"/>
                    <a:pt x="0" y="0"/>
                  </a:cubicBezTo>
                  <a:cubicBezTo>
                    <a:pt x="2858" y="0"/>
                    <a:pt x="5715" y="0"/>
                    <a:pt x="7620" y="953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17"/>
            <p:cNvSpPr/>
            <p:nvPr/>
          </p:nvSpPr>
          <p:spPr>
            <a:xfrm>
              <a:off x="5599747" y="4135754"/>
              <a:ext cx="25717" cy="123825"/>
            </a:xfrm>
            <a:custGeom>
              <a:rect b="b" l="l" r="r" t="t"/>
              <a:pathLst>
                <a:path extrusionOk="0" h="123825" w="25717">
                  <a:moveTo>
                    <a:pt x="15240" y="123825"/>
                  </a:moveTo>
                  <a:cubicBezTo>
                    <a:pt x="10478" y="82867"/>
                    <a:pt x="5715" y="41910"/>
                    <a:pt x="0" y="952"/>
                  </a:cubicBezTo>
                  <a:cubicBezTo>
                    <a:pt x="3810" y="952"/>
                    <a:pt x="7620" y="0"/>
                    <a:pt x="11430" y="0"/>
                  </a:cubicBezTo>
                  <a:cubicBezTo>
                    <a:pt x="16193" y="40957"/>
                    <a:pt x="20955" y="81915"/>
                    <a:pt x="25718" y="122872"/>
                  </a:cubicBezTo>
                  <a:cubicBezTo>
                    <a:pt x="22860" y="122872"/>
                    <a:pt x="19050" y="123825"/>
                    <a:pt x="15240" y="12382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17"/>
            <p:cNvSpPr/>
            <p:nvPr/>
          </p:nvSpPr>
          <p:spPr>
            <a:xfrm>
              <a:off x="5061584" y="4416742"/>
              <a:ext cx="3809" cy="7619"/>
            </a:xfrm>
            <a:custGeom>
              <a:rect b="b" l="l" r="r" t="t"/>
              <a:pathLst>
                <a:path extrusionOk="0" h="7619" w="3809">
                  <a:moveTo>
                    <a:pt x="3810" y="0"/>
                  </a:moveTo>
                  <a:cubicBezTo>
                    <a:pt x="2858" y="2857"/>
                    <a:pt x="1905" y="4763"/>
                    <a:pt x="1905" y="7620"/>
                  </a:cubicBezTo>
                  <a:cubicBezTo>
                    <a:pt x="953" y="6667"/>
                    <a:pt x="0" y="6667"/>
                    <a:pt x="0" y="5715"/>
                  </a:cubicBezTo>
                  <a:cubicBezTo>
                    <a:pt x="953" y="3810"/>
                    <a:pt x="1905" y="1905"/>
                    <a:pt x="3810" y="0"/>
                  </a:cubicBezTo>
                  <a:lnTo>
                    <a:pt x="3810" y="0"/>
                  </a:ln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17"/>
            <p:cNvSpPr/>
            <p:nvPr/>
          </p:nvSpPr>
          <p:spPr>
            <a:xfrm>
              <a:off x="5065394" y="4413884"/>
              <a:ext cx="1905" cy="2328"/>
            </a:xfrm>
            <a:custGeom>
              <a:rect b="b" l="l" r="r" t="t"/>
              <a:pathLst>
                <a:path extrusionOk="0" h="2328" w="1905">
                  <a:moveTo>
                    <a:pt x="0" y="1905"/>
                  </a:moveTo>
                  <a:cubicBezTo>
                    <a:pt x="953" y="953"/>
                    <a:pt x="953" y="0"/>
                    <a:pt x="1905" y="0"/>
                  </a:cubicBezTo>
                  <a:cubicBezTo>
                    <a:pt x="953" y="953"/>
                    <a:pt x="0" y="1905"/>
                    <a:pt x="0" y="1905"/>
                  </a:cubicBezTo>
                  <a:cubicBezTo>
                    <a:pt x="0" y="2858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17"/>
            <p:cNvSpPr/>
            <p:nvPr/>
          </p:nvSpPr>
          <p:spPr>
            <a:xfrm>
              <a:off x="5008188" y="4513896"/>
              <a:ext cx="48633" cy="60959"/>
            </a:xfrm>
            <a:custGeom>
              <a:rect b="b" l="l" r="r" t="t"/>
              <a:pathLst>
                <a:path extrusionOk="0" h="60959" w="48633">
                  <a:moveTo>
                    <a:pt x="48634" y="28575"/>
                  </a:moveTo>
                  <a:cubicBezTo>
                    <a:pt x="36251" y="42863"/>
                    <a:pt x="27679" y="51435"/>
                    <a:pt x="20059" y="60960"/>
                  </a:cubicBezTo>
                  <a:cubicBezTo>
                    <a:pt x="12439" y="50483"/>
                    <a:pt x="1009" y="40005"/>
                    <a:pt x="56" y="28575"/>
                  </a:cubicBezTo>
                  <a:cubicBezTo>
                    <a:pt x="-896" y="20003"/>
                    <a:pt x="10534" y="9525"/>
                    <a:pt x="17201" y="0"/>
                  </a:cubicBezTo>
                  <a:cubicBezTo>
                    <a:pt x="25774" y="8572"/>
                    <a:pt x="35299" y="17145"/>
                    <a:pt x="48634" y="28575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17"/>
            <p:cNvSpPr/>
            <p:nvPr/>
          </p:nvSpPr>
          <p:spPr>
            <a:xfrm>
              <a:off x="5276174" y="4509134"/>
              <a:ext cx="40425" cy="57150"/>
            </a:xfrm>
            <a:custGeom>
              <a:rect b="b" l="l" r="r" t="t"/>
              <a:pathLst>
                <a:path extrusionOk="0" h="57150" w="40425">
                  <a:moveTo>
                    <a:pt x="17821" y="57150"/>
                  </a:moveTo>
                  <a:cubicBezTo>
                    <a:pt x="-9802" y="27622"/>
                    <a:pt x="-5992" y="16193"/>
                    <a:pt x="34013" y="0"/>
                  </a:cubicBezTo>
                  <a:cubicBezTo>
                    <a:pt x="48301" y="23813"/>
                    <a:pt x="36871" y="40958"/>
                    <a:pt x="17821" y="57150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17"/>
            <p:cNvSpPr/>
            <p:nvPr/>
          </p:nvSpPr>
          <p:spPr>
            <a:xfrm>
              <a:off x="5519800" y="4507473"/>
              <a:ext cx="35463" cy="50238"/>
            </a:xfrm>
            <a:custGeom>
              <a:rect b="b" l="l" r="r" t="t"/>
              <a:pathLst>
                <a:path extrusionOk="0" h="50238" w="35463">
                  <a:moveTo>
                    <a:pt x="18987" y="50239"/>
                  </a:moveTo>
                  <a:cubicBezTo>
                    <a:pt x="1842" y="34999"/>
                    <a:pt x="-8635" y="21664"/>
                    <a:pt x="9462" y="3566"/>
                  </a:cubicBezTo>
                  <a:cubicBezTo>
                    <a:pt x="13272" y="-243"/>
                    <a:pt x="27560" y="-1196"/>
                    <a:pt x="28512" y="1661"/>
                  </a:cubicBezTo>
                  <a:cubicBezTo>
                    <a:pt x="38990" y="17854"/>
                    <a:pt x="38990" y="34999"/>
                    <a:pt x="18987" y="50239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17"/>
            <p:cNvSpPr/>
            <p:nvPr/>
          </p:nvSpPr>
          <p:spPr>
            <a:xfrm>
              <a:off x="5573077" y="4017644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1905" y="2858"/>
                  </a:moveTo>
                  <a:cubicBezTo>
                    <a:pt x="953" y="2858"/>
                    <a:pt x="0" y="2858"/>
                    <a:pt x="0" y="1905"/>
                  </a:cubicBezTo>
                  <a:cubicBezTo>
                    <a:pt x="0" y="953"/>
                    <a:pt x="0" y="0"/>
                    <a:pt x="953" y="0"/>
                  </a:cubicBezTo>
                  <a:cubicBezTo>
                    <a:pt x="1905" y="0"/>
                    <a:pt x="2857" y="0"/>
                    <a:pt x="2857" y="953"/>
                  </a:cubicBezTo>
                  <a:cubicBezTo>
                    <a:pt x="2857" y="953"/>
                    <a:pt x="2857" y="1905"/>
                    <a:pt x="1905" y="2858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9" name="Google Shape;459;p17"/>
          <p:cNvGrpSpPr/>
          <p:nvPr/>
        </p:nvGrpSpPr>
        <p:grpSpPr>
          <a:xfrm rot="-1500211">
            <a:off x="7361599" y="2523206"/>
            <a:ext cx="1024942" cy="1960666"/>
            <a:chOff x="6727894" y="2459559"/>
            <a:chExt cx="1366613" cy="2635174"/>
          </a:xfrm>
        </p:grpSpPr>
        <p:sp>
          <p:nvSpPr>
            <p:cNvPr id="460" name="Google Shape;460;p17"/>
            <p:cNvSpPr/>
            <p:nvPr/>
          </p:nvSpPr>
          <p:spPr>
            <a:xfrm>
              <a:off x="6727894" y="2466964"/>
              <a:ext cx="1311586" cy="2235145"/>
            </a:xfrm>
            <a:custGeom>
              <a:rect b="b" l="l" r="r" t="t"/>
              <a:pathLst>
                <a:path extrusionOk="0" h="2235145" w="1311586">
                  <a:moveTo>
                    <a:pt x="308223" y="2231718"/>
                  </a:moveTo>
                  <a:cubicBezTo>
                    <a:pt x="278696" y="2241243"/>
                    <a:pt x="262503" y="2230766"/>
                    <a:pt x="252978" y="2202191"/>
                  </a:cubicBezTo>
                  <a:cubicBezTo>
                    <a:pt x="169158" y="1950730"/>
                    <a:pt x="75813" y="1702128"/>
                    <a:pt x="9138" y="1444953"/>
                  </a:cubicBezTo>
                  <a:cubicBezTo>
                    <a:pt x="-8959" y="1374468"/>
                    <a:pt x="-1339" y="1321128"/>
                    <a:pt x="42476" y="1264931"/>
                  </a:cubicBezTo>
                  <a:cubicBezTo>
                    <a:pt x="81528" y="1214448"/>
                    <a:pt x="112961" y="1160156"/>
                    <a:pt x="150108" y="1108720"/>
                  </a:cubicBezTo>
                  <a:cubicBezTo>
                    <a:pt x="172016" y="1078240"/>
                    <a:pt x="175826" y="1048713"/>
                    <a:pt x="167253" y="1013470"/>
                  </a:cubicBezTo>
                  <a:cubicBezTo>
                    <a:pt x="120581" y="829638"/>
                    <a:pt x="91053" y="642948"/>
                    <a:pt x="96768" y="452448"/>
                  </a:cubicBezTo>
                  <a:cubicBezTo>
                    <a:pt x="100578" y="331480"/>
                    <a:pt x="121533" y="214323"/>
                    <a:pt x="168206" y="100975"/>
                  </a:cubicBezTo>
                  <a:cubicBezTo>
                    <a:pt x="175826" y="83830"/>
                    <a:pt x="183446" y="66685"/>
                    <a:pt x="192971" y="49540"/>
                  </a:cubicBezTo>
                  <a:cubicBezTo>
                    <a:pt x="221546" y="-942"/>
                    <a:pt x="241548" y="-8562"/>
                    <a:pt x="299651" y="7630"/>
                  </a:cubicBezTo>
                  <a:cubicBezTo>
                    <a:pt x="377756" y="64780"/>
                    <a:pt x="446336" y="130503"/>
                    <a:pt x="495866" y="210513"/>
                  </a:cubicBezTo>
                  <a:cubicBezTo>
                    <a:pt x="526345" y="259090"/>
                    <a:pt x="554920" y="308620"/>
                    <a:pt x="583495" y="358151"/>
                  </a:cubicBezTo>
                  <a:cubicBezTo>
                    <a:pt x="584448" y="361008"/>
                    <a:pt x="585401" y="363865"/>
                    <a:pt x="586353" y="366723"/>
                  </a:cubicBezTo>
                  <a:cubicBezTo>
                    <a:pt x="613023" y="428635"/>
                    <a:pt x="639693" y="491501"/>
                    <a:pt x="667316" y="553413"/>
                  </a:cubicBezTo>
                  <a:cubicBezTo>
                    <a:pt x="668268" y="557223"/>
                    <a:pt x="670173" y="561985"/>
                    <a:pt x="671126" y="565795"/>
                  </a:cubicBezTo>
                  <a:cubicBezTo>
                    <a:pt x="672078" y="569606"/>
                    <a:pt x="673983" y="573415"/>
                    <a:pt x="674936" y="577226"/>
                  </a:cubicBezTo>
                  <a:cubicBezTo>
                    <a:pt x="678745" y="591513"/>
                    <a:pt x="683508" y="605801"/>
                    <a:pt x="687318" y="621040"/>
                  </a:cubicBezTo>
                  <a:cubicBezTo>
                    <a:pt x="711131" y="702956"/>
                    <a:pt x="734943" y="783918"/>
                    <a:pt x="758756" y="865833"/>
                  </a:cubicBezTo>
                  <a:cubicBezTo>
                    <a:pt x="760661" y="894408"/>
                    <a:pt x="766376" y="921078"/>
                    <a:pt x="804476" y="925840"/>
                  </a:cubicBezTo>
                  <a:cubicBezTo>
                    <a:pt x="878770" y="955368"/>
                    <a:pt x="953066" y="984895"/>
                    <a:pt x="1027361" y="1014423"/>
                  </a:cubicBezTo>
                  <a:cubicBezTo>
                    <a:pt x="1037838" y="1023948"/>
                    <a:pt x="1047363" y="1032520"/>
                    <a:pt x="1057841" y="1042045"/>
                  </a:cubicBezTo>
                  <a:cubicBezTo>
                    <a:pt x="1067366" y="1071573"/>
                    <a:pt x="1076891" y="1101101"/>
                    <a:pt x="1086416" y="1130628"/>
                  </a:cubicBezTo>
                  <a:cubicBezTo>
                    <a:pt x="1172141" y="1383993"/>
                    <a:pt x="1254056" y="1637358"/>
                    <a:pt x="1311206" y="1897391"/>
                  </a:cubicBezTo>
                  <a:cubicBezTo>
                    <a:pt x="1313111" y="1905963"/>
                    <a:pt x="1307395" y="1916441"/>
                    <a:pt x="1304538" y="1925966"/>
                  </a:cubicBezTo>
                  <a:cubicBezTo>
                    <a:pt x="1273106" y="1927870"/>
                    <a:pt x="1252151" y="1909773"/>
                    <a:pt x="1231195" y="1891676"/>
                  </a:cubicBezTo>
                  <a:cubicBezTo>
                    <a:pt x="1154043" y="1824048"/>
                    <a:pt x="1078795" y="1756420"/>
                    <a:pt x="1001643" y="1687841"/>
                  </a:cubicBezTo>
                  <a:cubicBezTo>
                    <a:pt x="979736" y="1667838"/>
                    <a:pt x="957828" y="1647836"/>
                    <a:pt x="935920" y="1626880"/>
                  </a:cubicBezTo>
                  <a:cubicBezTo>
                    <a:pt x="924491" y="1641168"/>
                    <a:pt x="914966" y="1652598"/>
                    <a:pt x="906393" y="1663076"/>
                  </a:cubicBezTo>
                  <a:cubicBezTo>
                    <a:pt x="932111" y="1699270"/>
                    <a:pt x="957828" y="1733561"/>
                    <a:pt x="982593" y="1767851"/>
                  </a:cubicBezTo>
                  <a:cubicBezTo>
                    <a:pt x="986403" y="1773566"/>
                    <a:pt x="990213" y="1779280"/>
                    <a:pt x="994023" y="1784043"/>
                  </a:cubicBezTo>
                  <a:cubicBezTo>
                    <a:pt x="996881" y="1787853"/>
                    <a:pt x="999738" y="1791663"/>
                    <a:pt x="1001643" y="1795473"/>
                  </a:cubicBezTo>
                  <a:cubicBezTo>
                    <a:pt x="1007358" y="1804045"/>
                    <a:pt x="1013073" y="1812618"/>
                    <a:pt x="1018788" y="1821191"/>
                  </a:cubicBezTo>
                  <a:cubicBezTo>
                    <a:pt x="1044506" y="1856433"/>
                    <a:pt x="1071176" y="1891676"/>
                    <a:pt x="1094988" y="1927870"/>
                  </a:cubicBezTo>
                  <a:cubicBezTo>
                    <a:pt x="1100703" y="1935491"/>
                    <a:pt x="1098798" y="1947873"/>
                    <a:pt x="1100703" y="1958351"/>
                  </a:cubicBezTo>
                  <a:cubicBezTo>
                    <a:pt x="1096893" y="1965970"/>
                    <a:pt x="1093083" y="1973591"/>
                    <a:pt x="1089273" y="1981211"/>
                  </a:cubicBezTo>
                  <a:lnTo>
                    <a:pt x="1089273" y="1982163"/>
                  </a:lnTo>
                  <a:cubicBezTo>
                    <a:pt x="1085463" y="1982163"/>
                    <a:pt x="1079748" y="1981211"/>
                    <a:pt x="1077843" y="1983116"/>
                  </a:cubicBezTo>
                  <a:cubicBezTo>
                    <a:pt x="1054031" y="2006928"/>
                    <a:pt x="1030218" y="2031693"/>
                    <a:pt x="1006406" y="2056458"/>
                  </a:cubicBezTo>
                  <a:cubicBezTo>
                    <a:pt x="976878" y="2066936"/>
                    <a:pt x="947351" y="2077413"/>
                    <a:pt x="917823" y="2086938"/>
                  </a:cubicBezTo>
                  <a:cubicBezTo>
                    <a:pt x="901631" y="2088843"/>
                    <a:pt x="885438" y="2090748"/>
                    <a:pt x="868293" y="2092653"/>
                  </a:cubicBezTo>
                  <a:cubicBezTo>
                    <a:pt x="835908" y="2089795"/>
                    <a:pt x="803523" y="2087891"/>
                    <a:pt x="769233" y="2085033"/>
                  </a:cubicBezTo>
                  <a:cubicBezTo>
                    <a:pt x="753993" y="2123133"/>
                    <a:pt x="708273" y="2129801"/>
                    <a:pt x="675888" y="2151708"/>
                  </a:cubicBezTo>
                  <a:cubicBezTo>
                    <a:pt x="643503" y="2160280"/>
                    <a:pt x="611118" y="2167901"/>
                    <a:pt x="578733" y="2176473"/>
                  </a:cubicBezTo>
                  <a:cubicBezTo>
                    <a:pt x="558731" y="2176473"/>
                    <a:pt x="537776" y="2176473"/>
                    <a:pt x="517773" y="2175521"/>
                  </a:cubicBezTo>
                  <a:cubicBezTo>
                    <a:pt x="452051" y="2157423"/>
                    <a:pt x="455861" y="2169805"/>
                    <a:pt x="457766" y="2098368"/>
                  </a:cubicBezTo>
                  <a:cubicBezTo>
                    <a:pt x="457766" y="2093605"/>
                    <a:pt x="456813" y="2088843"/>
                    <a:pt x="456813" y="2084080"/>
                  </a:cubicBezTo>
                  <a:cubicBezTo>
                    <a:pt x="457766" y="2074555"/>
                    <a:pt x="457766" y="2065030"/>
                    <a:pt x="458718" y="2055505"/>
                  </a:cubicBezTo>
                  <a:cubicBezTo>
                    <a:pt x="459670" y="1993593"/>
                    <a:pt x="459670" y="1930728"/>
                    <a:pt x="460623" y="1868816"/>
                  </a:cubicBezTo>
                  <a:cubicBezTo>
                    <a:pt x="460623" y="1846908"/>
                    <a:pt x="458718" y="1825953"/>
                    <a:pt x="459670" y="1804045"/>
                  </a:cubicBezTo>
                  <a:cubicBezTo>
                    <a:pt x="460623" y="1775470"/>
                    <a:pt x="443478" y="1767851"/>
                    <a:pt x="416808" y="1767851"/>
                  </a:cubicBezTo>
                  <a:cubicBezTo>
                    <a:pt x="415856" y="1778328"/>
                    <a:pt x="415856" y="1786901"/>
                    <a:pt x="413951" y="1794520"/>
                  </a:cubicBezTo>
                  <a:cubicBezTo>
                    <a:pt x="389186" y="1902153"/>
                    <a:pt x="365373" y="2010738"/>
                    <a:pt x="338703" y="2117418"/>
                  </a:cubicBezTo>
                  <a:cubicBezTo>
                    <a:pt x="336798" y="2157423"/>
                    <a:pt x="320606" y="2194571"/>
                    <a:pt x="308223" y="2231718"/>
                  </a:cubicBezTo>
                  <a:close/>
                  <a:moveTo>
                    <a:pt x="756851" y="1364943"/>
                  </a:moveTo>
                  <a:cubicBezTo>
                    <a:pt x="755898" y="1365895"/>
                    <a:pt x="754945" y="1366848"/>
                    <a:pt x="754945" y="1366848"/>
                  </a:cubicBezTo>
                  <a:cubicBezTo>
                    <a:pt x="751136" y="1369705"/>
                    <a:pt x="746373" y="1371611"/>
                    <a:pt x="742563" y="1374468"/>
                  </a:cubicBezTo>
                  <a:lnTo>
                    <a:pt x="742563" y="1374468"/>
                  </a:lnTo>
                  <a:cubicBezTo>
                    <a:pt x="737801" y="1377326"/>
                    <a:pt x="733038" y="1379230"/>
                    <a:pt x="728276" y="1382088"/>
                  </a:cubicBezTo>
                  <a:cubicBezTo>
                    <a:pt x="728276" y="1382088"/>
                    <a:pt x="726370" y="1383041"/>
                    <a:pt x="726370" y="1383041"/>
                  </a:cubicBezTo>
                  <a:cubicBezTo>
                    <a:pt x="721608" y="1385898"/>
                    <a:pt x="717798" y="1388755"/>
                    <a:pt x="713036" y="1391613"/>
                  </a:cubicBezTo>
                  <a:cubicBezTo>
                    <a:pt x="708273" y="1393518"/>
                    <a:pt x="703511" y="1394470"/>
                    <a:pt x="699701" y="1397328"/>
                  </a:cubicBezTo>
                  <a:cubicBezTo>
                    <a:pt x="631120" y="1431618"/>
                    <a:pt x="560636" y="1460193"/>
                    <a:pt x="482531" y="1464955"/>
                  </a:cubicBezTo>
                  <a:cubicBezTo>
                    <a:pt x="433953" y="1467813"/>
                    <a:pt x="385376" y="1465908"/>
                    <a:pt x="336798" y="1465908"/>
                  </a:cubicBezTo>
                  <a:cubicBezTo>
                    <a:pt x="336798" y="1506866"/>
                    <a:pt x="345371" y="1522105"/>
                    <a:pt x="372041" y="1527820"/>
                  </a:cubicBezTo>
                  <a:cubicBezTo>
                    <a:pt x="424428" y="1539251"/>
                    <a:pt x="475863" y="1544966"/>
                    <a:pt x="529203" y="1528773"/>
                  </a:cubicBezTo>
                  <a:cubicBezTo>
                    <a:pt x="627311" y="1498293"/>
                    <a:pt x="719703" y="1460193"/>
                    <a:pt x="780663" y="1376373"/>
                  </a:cubicBezTo>
                  <a:cubicBezTo>
                    <a:pt x="796856" y="1355418"/>
                    <a:pt x="803523" y="1323033"/>
                    <a:pt x="847338" y="1339226"/>
                  </a:cubicBezTo>
                  <a:cubicBezTo>
                    <a:pt x="842576" y="1323033"/>
                    <a:pt x="838766" y="1312556"/>
                    <a:pt x="834003" y="1296363"/>
                  </a:cubicBezTo>
                  <a:cubicBezTo>
                    <a:pt x="808286" y="1321128"/>
                    <a:pt x="787331" y="1341131"/>
                    <a:pt x="766376" y="1361133"/>
                  </a:cubicBezTo>
                  <a:cubicBezTo>
                    <a:pt x="765423" y="1362086"/>
                    <a:pt x="764470" y="1362086"/>
                    <a:pt x="763518" y="1363038"/>
                  </a:cubicBezTo>
                  <a:cubicBezTo>
                    <a:pt x="759708" y="1363038"/>
                    <a:pt x="758756" y="1363991"/>
                    <a:pt x="756851" y="1364943"/>
                  </a:cubicBezTo>
                  <a:close/>
                  <a:moveTo>
                    <a:pt x="159633" y="745818"/>
                  </a:moveTo>
                  <a:cubicBezTo>
                    <a:pt x="161538" y="757248"/>
                    <a:pt x="162491" y="768678"/>
                    <a:pt x="164396" y="780108"/>
                  </a:cubicBezTo>
                  <a:cubicBezTo>
                    <a:pt x="165348" y="789633"/>
                    <a:pt x="167253" y="799158"/>
                    <a:pt x="168206" y="808683"/>
                  </a:cubicBezTo>
                  <a:cubicBezTo>
                    <a:pt x="171063" y="822018"/>
                    <a:pt x="173921" y="836306"/>
                    <a:pt x="177731" y="849640"/>
                  </a:cubicBezTo>
                  <a:cubicBezTo>
                    <a:pt x="178683" y="859165"/>
                    <a:pt x="178683" y="868690"/>
                    <a:pt x="180588" y="877263"/>
                  </a:cubicBezTo>
                  <a:cubicBezTo>
                    <a:pt x="212021" y="1004898"/>
                    <a:pt x="242501" y="1132533"/>
                    <a:pt x="274886" y="1259215"/>
                  </a:cubicBezTo>
                  <a:cubicBezTo>
                    <a:pt x="300603" y="1360180"/>
                    <a:pt x="308223" y="1364943"/>
                    <a:pt x="420618" y="1356370"/>
                  </a:cubicBezTo>
                  <a:cubicBezTo>
                    <a:pt x="421570" y="1356370"/>
                    <a:pt x="422523" y="1356370"/>
                    <a:pt x="423476" y="1355418"/>
                  </a:cubicBezTo>
                  <a:cubicBezTo>
                    <a:pt x="437763" y="1354465"/>
                    <a:pt x="452051" y="1353513"/>
                    <a:pt x="466338" y="1352561"/>
                  </a:cubicBezTo>
                  <a:cubicBezTo>
                    <a:pt x="492056" y="1346845"/>
                    <a:pt x="518726" y="1341131"/>
                    <a:pt x="544443" y="1336368"/>
                  </a:cubicBezTo>
                  <a:cubicBezTo>
                    <a:pt x="597783" y="1312556"/>
                    <a:pt x="652076" y="1290648"/>
                    <a:pt x="702558" y="1263978"/>
                  </a:cubicBezTo>
                  <a:cubicBezTo>
                    <a:pt x="732086" y="1248738"/>
                    <a:pt x="753993" y="1221115"/>
                    <a:pt x="782568" y="1204923"/>
                  </a:cubicBezTo>
                  <a:cubicBezTo>
                    <a:pt x="803523" y="1193493"/>
                    <a:pt x="808286" y="1183968"/>
                    <a:pt x="794951" y="1165870"/>
                  </a:cubicBezTo>
                  <a:cubicBezTo>
                    <a:pt x="752088" y="1007756"/>
                    <a:pt x="712083" y="849640"/>
                    <a:pt x="664458" y="692478"/>
                  </a:cubicBezTo>
                  <a:cubicBezTo>
                    <a:pt x="633978" y="591513"/>
                    <a:pt x="591116" y="493405"/>
                    <a:pt x="553968" y="394345"/>
                  </a:cubicBezTo>
                  <a:cubicBezTo>
                    <a:pt x="545395" y="377201"/>
                    <a:pt x="536823" y="360055"/>
                    <a:pt x="527298" y="340053"/>
                  </a:cubicBezTo>
                  <a:cubicBezTo>
                    <a:pt x="509201" y="358151"/>
                    <a:pt x="495866" y="372438"/>
                    <a:pt x="481578" y="386726"/>
                  </a:cubicBezTo>
                  <a:cubicBezTo>
                    <a:pt x="435858" y="403870"/>
                    <a:pt x="390138" y="421015"/>
                    <a:pt x="344418" y="438160"/>
                  </a:cubicBezTo>
                  <a:cubicBezTo>
                    <a:pt x="328226" y="439113"/>
                    <a:pt x="312986" y="441018"/>
                    <a:pt x="296793" y="441970"/>
                  </a:cubicBezTo>
                  <a:cubicBezTo>
                    <a:pt x="282506" y="441018"/>
                    <a:pt x="268218" y="441018"/>
                    <a:pt x="253931" y="440065"/>
                  </a:cubicBezTo>
                  <a:cubicBezTo>
                    <a:pt x="225356" y="436255"/>
                    <a:pt x="197733" y="432445"/>
                    <a:pt x="169158" y="428635"/>
                  </a:cubicBezTo>
                  <a:cubicBezTo>
                    <a:pt x="165348" y="427683"/>
                    <a:pt x="162491" y="426730"/>
                    <a:pt x="158681" y="425778"/>
                  </a:cubicBezTo>
                  <a:cubicBezTo>
                    <a:pt x="152966" y="426730"/>
                    <a:pt x="147251" y="426730"/>
                    <a:pt x="141536" y="427683"/>
                  </a:cubicBezTo>
                  <a:cubicBezTo>
                    <a:pt x="141536" y="454353"/>
                    <a:pt x="141536" y="480070"/>
                    <a:pt x="141536" y="506740"/>
                  </a:cubicBezTo>
                  <a:cubicBezTo>
                    <a:pt x="141536" y="527695"/>
                    <a:pt x="141536" y="548651"/>
                    <a:pt x="140583" y="568653"/>
                  </a:cubicBezTo>
                  <a:cubicBezTo>
                    <a:pt x="141536" y="578178"/>
                    <a:pt x="141536" y="587703"/>
                    <a:pt x="142488" y="598181"/>
                  </a:cubicBezTo>
                  <a:cubicBezTo>
                    <a:pt x="144393" y="621040"/>
                    <a:pt x="145346" y="643901"/>
                    <a:pt x="147251" y="666760"/>
                  </a:cubicBezTo>
                  <a:cubicBezTo>
                    <a:pt x="149156" y="683906"/>
                    <a:pt x="151061" y="700098"/>
                    <a:pt x="153918" y="717243"/>
                  </a:cubicBezTo>
                  <a:cubicBezTo>
                    <a:pt x="156776" y="726768"/>
                    <a:pt x="157728" y="736293"/>
                    <a:pt x="159633" y="745818"/>
                  </a:cubicBezTo>
                  <a:close/>
                  <a:moveTo>
                    <a:pt x="367278" y="1571636"/>
                  </a:moveTo>
                  <a:cubicBezTo>
                    <a:pt x="368231" y="1574493"/>
                    <a:pt x="369183" y="1578303"/>
                    <a:pt x="370136" y="1581161"/>
                  </a:cubicBezTo>
                  <a:cubicBezTo>
                    <a:pt x="371088" y="1589733"/>
                    <a:pt x="371088" y="1597353"/>
                    <a:pt x="373946" y="1605926"/>
                  </a:cubicBezTo>
                  <a:cubicBezTo>
                    <a:pt x="384423" y="1639263"/>
                    <a:pt x="395853" y="1672601"/>
                    <a:pt x="406331" y="1705938"/>
                  </a:cubicBezTo>
                  <a:cubicBezTo>
                    <a:pt x="408236" y="1729751"/>
                    <a:pt x="415856" y="1747848"/>
                    <a:pt x="446336" y="1745943"/>
                  </a:cubicBezTo>
                  <a:cubicBezTo>
                    <a:pt x="450145" y="1746895"/>
                    <a:pt x="453956" y="1747848"/>
                    <a:pt x="457766" y="1748801"/>
                  </a:cubicBezTo>
                  <a:cubicBezTo>
                    <a:pt x="479673" y="1753563"/>
                    <a:pt x="501581" y="1762136"/>
                    <a:pt x="524441" y="1761183"/>
                  </a:cubicBezTo>
                  <a:cubicBezTo>
                    <a:pt x="559683" y="1761183"/>
                    <a:pt x="594926" y="1754516"/>
                    <a:pt x="631120" y="1751658"/>
                  </a:cubicBezTo>
                  <a:cubicBezTo>
                    <a:pt x="719703" y="1743086"/>
                    <a:pt x="800666" y="1718320"/>
                    <a:pt x="864483" y="1655455"/>
                  </a:cubicBezTo>
                  <a:cubicBezTo>
                    <a:pt x="906393" y="1623070"/>
                    <a:pt x="912108" y="1608783"/>
                    <a:pt x="890201" y="1546870"/>
                  </a:cubicBezTo>
                  <a:cubicBezTo>
                    <a:pt x="879723" y="1499245"/>
                    <a:pt x="869245" y="1451620"/>
                    <a:pt x="858768" y="1403995"/>
                  </a:cubicBezTo>
                  <a:cubicBezTo>
                    <a:pt x="854958" y="1387803"/>
                    <a:pt x="852101" y="1372563"/>
                    <a:pt x="847338" y="1351608"/>
                  </a:cubicBezTo>
                  <a:cubicBezTo>
                    <a:pt x="823526" y="1381136"/>
                    <a:pt x="804476" y="1404948"/>
                    <a:pt x="785426" y="1428761"/>
                  </a:cubicBezTo>
                  <a:cubicBezTo>
                    <a:pt x="783520" y="1430666"/>
                    <a:pt x="780663" y="1432570"/>
                    <a:pt x="778758" y="1434476"/>
                  </a:cubicBezTo>
                  <a:cubicBezTo>
                    <a:pt x="776853" y="1436380"/>
                    <a:pt x="774948" y="1437333"/>
                    <a:pt x="773043" y="1439238"/>
                  </a:cubicBezTo>
                  <a:cubicBezTo>
                    <a:pt x="771138" y="1441143"/>
                    <a:pt x="768281" y="1443048"/>
                    <a:pt x="766376" y="1444953"/>
                  </a:cubicBezTo>
                  <a:cubicBezTo>
                    <a:pt x="764470" y="1446858"/>
                    <a:pt x="762566" y="1448763"/>
                    <a:pt x="759708" y="1449716"/>
                  </a:cubicBezTo>
                  <a:cubicBezTo>
                    <a:pt x="661601" y="1519248"/>
                    <a:pt x="552063" y="1558301"/>
                    <a:pt x="429191" y="1563063"/>
                  </a:cubicBezTo>
                  <a:cubicBezTo>
                    <a:pt x="416808" y="1561158"/>
                    <a:pt x="404426" y="1559253"/>
                    <a:pt x="392043" y="1557348"/>
                  </a:cubicBezTo>
                  <a:cubicBezTo>
                    <a:pt x="381566" y="1555443"/>
                    <a:pt x="371088" y="1553538"/>
                    <a:pt x="355848" y="1549728"/>
                  </a:cubicBezTo>
                  <a:cubicBezTo>
                    <a:pt x="361563" y="1560205"/>
                    <a:pt x="364421" y="1565920"/>
                    <a:pt x="367278" y="1571636"/>
                  </a:cubicBezTo>
                  <a:close/>
                  <a:moveTo>
                    <a:pt x="729228" y="1802141"/>
                  </a:moveTo>
                  <a:cubicBezTo>
                    <a:pt x="729228" y="1788805"/>
                    <a:pt x="729228" y="1775470"/>
                    <a:pt x="729228" y="1757373"/>
                  </a:cubicBezTo>
                  <a:cubicBezTo>
                    <a:pt x="713988" y="1761183"/>
                    <a:pt x="703511" y="1763088"/>
                    <a:pt x="693033" y="1765945"/>
                  </a:cubicBezTo>
                  <a:cubicBezTo>
                    <a:pt x="678745" y="1768803"/>
                    <a:pt x="664458" y="1772613"/>
                    <a:pt x="648266" y="1776423"/>
                  </a:cubicBezTo>
                  <a:cubicBezTo>
                    <a:pt x="682556" y="1861195"/>
                    <a:pt x="715893" y="1942158"/>
                    <a:pt x="748278" y="2022168"/>
                  </a:cubicBezTo>
                  <a:cubicBezTo>
                    <a:pt x="750183" y="2021216"/>
                    <a:pt x="751136" y="2021216"/>
                    <a:pt x="753041" y="2020263"/>
                  </a:cubicBezTo>
                  <a:cubicBezTo>
                    <a:pt x="747326" y="1960255"/>
                    <a:pt x="740658" y="1900248"/>
                    <a:pt x="734943" y="1840241"/>
                  </a:cubicBezTo>
                  <a:cubicBezTo>
                    <a:pt x="733991" y="1831668"/>
                    <a:pt x="733038" y="1822143"/>
                    <a:pt x="732086" y="1813570"/>
                  </a:cubicBezTo>
                  <a:cubicBezTo>
                    <a:pt x="731133" y="1809761"/>
                    <a:pt x="730181" y="1805951"/>
                    <a:pt x="729228" y="1802141"/>
                  </a:cubicBezTo>
                  <a:close/>
                  <a:moveTo>
                    <a:pt x="775901" y="1790711"/>
                  </a:moveTo>
                  <a:cubicBezTo>
                    <a:pt x="783520" y="1876436"/>
                    <a:pt x="790188" y="1961208"/>
                    <a:pt x="799713" y="2046933"/>
                  </a:cubicBezTo>
                  <a:cubicBezTo>
                    <a:pt x="800666" y="2055505"/>
                    <a:pt x="814001" y="2068841"/>
                    <a:pt x="821620" y="2068841"/>
                  </a:cubicBezTo>
                  <a:cubicBezTo>
                    <a:pt x="852101" y="2069793"/>
                    <a:pt x="881628" y="2065030"/>
                    <a:pt x="912108" y="2063126"/>
                  </a:cubicBezTo>
                  <a:cubicBezTo>
                    <a:pt x="963543" y="2052648"/>
                    <a:pt x="1002595" y="2025026"/>
                    <a:pt x="1031170" y="1983116"/>
                  </a:cubicBezTo>
                  <a:cubicBezTo>
                    <a:pt x="1044506" y="1973591"/>
                    <a:pt x="1057841" y="1963113"/>
                    <a:pt x="1073081" y="1951683"/>
                  </a:cubicBezTo>
                  <a:cubicBezTo>
                    <a:pt x="1010216" y="1864053"/>
                    <a:pt x="947351" y="1776423"/>
                    <a:pt x="885438" y="1691651"/>
                  </a:cubicBezTo>
                  <a:cubicBezTo>
                    <a:pt x="854006" y="1706891"/>
                    <a:pt x="825431" y="1724036"/>
                    <a:pt x="794951" y="1734513"/>
                  </a:cubicBezTo>
                  <a:cubicBezTo>
                    <a:pt x="769233" y="1744038"/>
                    <a:pt x="762566" y="1756420"/>
                    <a:pt x="773995" y="1779280"/>
                  </a:cubicBezTo>
                  <a:cubicBezTo>
                    <a:pt x="773995" y="1783091"/>
                    <a:pt x="774948" y="1786901"/>
                    <a:pt x="775901" y="1790711"/>
                  </a:cubicBezTo>
                  <a:close/>
                  <a:moveTo>
                    <a:pt x="253931" y="2074555"/>
                  </a:moveTo>
                  <a:lnTo>
                    <a:pt x="253931" y="2074555"/>
                  </a:lnTo>
                  <a:cubicBezTo>
                    <a:pt x="264408" y="2105036"/>
                    <a:pt x="273933" y="2135516"/>
                    <a:pt x="284411" y="2165996"/>
                  </a:cubicBezTo>
                  <a:cubicBezTo>
                    <a:pt x="287268" y="2165996"/>
                    <a:pt x="290126" y="2165043"/>
                    <a:pt x="292983" y="2165043"/>
                  </a:cubicBezTo>
                  <a:cubicBezTo>
                    <a:pt x="324416" y="2030741"/>
                    <a:pt x="356801" y="1897391"/>
                    <a:pt x="387281" y="1766898"/>
                  </a:cubicBezTo>
                  <a:cubicBezTo>
                    <a:pt x="379661" y="1744991"/>
                    <a:pt x="372041" y="1723083"/>
                    <a:pt x="364421" y="1701176"/>
                  </a:cubicBezTo>
                  <a:cubicBezTo>
                    <a:pt x="336798" y="1618308"/>
                    <a:pt x="310128" y="1534488"/>
                    <a:pt x="283458" y="1451620"/>
                  </a:cubicBezTo>
                  <a:cubicBezTo>
                    <a:pt x="271076" y="1414473"/>
                    <a:pt x="258693" y="1378278"/>
                    <a:pt x="244406" y="1337320"/>
                  </a:cubicBezTo>
                  <a:cubicBezTo>
                    <a:pt x="251073" y="1283028"/>
                    <a:pt x="218688" y="1229688"/>
                    <a:pt x="206306" y="1173490"/>
                  </a:cubicBezTo>
                  <a:cubicBezTo>
                    <a:pt x="201543" y="1155393"/>
                    <a:pt x="196781" y="1138248"/>
                    <a:pt x="191066" y="1113483"/>
                  </a:cubicBezTo>
                  <a:cubicBezTo>
                    <a:pt x="167253" y="1150631"/>
                    <a:pt x="146298" y="1181111"/>
                    <a:pt x="126296" y="1212543"/>
                  </a:cubicBezTo>
                  <a:cubicBezTo>
                    <a:pt x="98673" y="1254453"/>
                    <a:pt x="70098" y="1296363"/>
                    <a:pt x="43428" y="1339226"/>
                  </a:cubicBezTo>
                  <a:cubicBezTo>
                    <a:pt x="37713" y="1348751"/>
                    <a:pt x="32951" y="1363038"/>
                    <a:pt x="35808" y="1372563"/>
                  </a:cubicBezTo>
                  <a:cubicBezTo>
                    <a:pt x="74861" y="1509723"/>
                    <a:pt x="112961" y="1646883"/>
                    <a:pt x="154871" y="1783091"/>
                  </a:cubicBezTo>
                  <a:cubicBezTo>
                    <a:pt x="183446" y="1875483"/>
                    <a:pt x="217736" y="1966923"/>
                    <a:pt x="250121" y="2058363"/>
                  </a:cubicBezTo>
                  <a:cubicBezTo>
                    <a:pt x="250121" y="2062173"/>
                    <a:pt x="251073" y="2065983"/>
                    <a:pt x="251073" y="2069793"/>
                  </a:cubicBezTo>
                  <a:cubicBezTo>
                    <a:pt x="252026" y="2069793"/>
                    <a:pt x="252978" y="2071698"/>
                    <a:pt x="253931" y="2074555"/>
                  </a:cubicBezTo>
                  <a:close/>
                  <a:moveTo>
                    <a:pt x="309176" y="1387803"/>
                  </a:moveTo>
                  <a:cubicBezTo>
                    <a:pt x="312986" y="1411616"/>
                    <a:pt x="317748" y="1436380"/>
                    <a:pt x="351086" y="1437333"/>
                  </a:cubicBezTo>
                  <a:cubicBezTo>
                    <a:pt x="417761" y="1439238"/>
                    <a:pt x="484436" y="1449716"/>
                    <a:pt x="550158" y="1426855"/>
                  </a:cubicBezTo>
                  <a:cubicBezTo>
                    <a:pt x="632073" y="1398280"/>
                    <a:pt x="710178" y="1365895"/>
                    <a:pt x="770186" y="1303031"/>
                  </a:cubicBezTo>
                  <a:cubicBezTo>
                    <a:pt x="784473" y="1288743"/>
                    <a:pt x="801618" y="1277313"/>
                    <a:pt x="821620" y="1261120"/>
                  </a:cubicBezTo>
                  <a:cubicBezTo>
                    <a:pt x="819716" y="1254453"/>
                    <a:pt x="815906" y="1240165"/>
                    <a:pt x="812095" y="1223973"/>
                  </a:cubicBezTo>
                  <a:cubicBezTo>
                    <a:pt x="790188" y="1242070"/>
                    <a:pt x="769233" y="1258263"/>
                    <a:pt x="749231" y="1274456"/>
                  </a:cubicBezTo>
                  <a:cubicBezTo>
                    <a:pt x="744468" y="1276361"/>
                    <a:pt x="739706" y="1276361"/>
                    <a:pt x="735895" y="1279218"/>
                  </a:cubicBezTo>
                  <a:cubicBezTo>
                    <a:pt x="631120" y="1348751"/>
                    <a:pt x="514916" y="1383041"/>
                    <a:pt x="387281" y="1382088"/>
                  </a:cubicBezTo>
                  <a:cubicBezTo>
                    <a:pt x="366326" y="1382088"/>
                    <a:pt x="345371" y="1378278"/>
                    <a:pt x="324416" y="1378278"/>
                  </a:cubicBezTo>
                  <a:cubicBezTo>
                    <a:pt x="318701" y="1376373"/>
                    <a:pt x="313938" y="1383993"/>
                    <a:pt x="309176" y="1387803"/>
                  </a:cubicBezTo>
                  <a:close/>
                  <a:moveTo>
                    <a:pt x="151061" y="342910"/>
                  </a:moveTo>
                  <a:cubicBezTo>
                    <a:pt x="150108" y="343863"/>
                    <a:pt x="150108" y="345768"/>
                    <a:pt x="150108" y="347673"/>
                  </a:cubicBezTo>
                  <a:cubicBezTo>
                    <a:pt x="135821" y="392440"/>
                    <a:pt x="135821" y="392440"/>
                    <a:pt x="182493" y="407680"/>
                  </a:cubicBezTo>
                  <a:cubicBezTo>
                    <a:pt x="183446" y="407680"/>
                    <a:pt x="184398" y="408633"/>
                    <a:pt x="185351" y="408633"/>
                  </a:cubicBezTo>
                  <a:cubicBezTo>
                    <a:pt x="254883" y="423873"/>
                    <a:pt x="323463" y="427683"/>
                    <a:pt x="390138" y="399108"/>
                  </a:cubicBezTo>
                  <a:cubicBezTo>
                    <a:pt x="437763" y="378153"/>
                    <a:pt x="475863" y="346720"/>
                    <a:pt x="505391" y="301953"/>
                  </a:cubicBezTo>
                  <a:cubicBezTo>
                    <a:pt x="449193" y="191463"/>
                    <a:pt x="371088" y="94308"/>
                    <a:pt x="258693" y="16203"/>
                  </a:cubicBezTo>
                  <a:cubicBezTo>
                    <a:pt x="249168" y="33348"/>
                    <a:pt x="240596" y="48588"/>
                    <a:pt x="232023" y="63828"/>
                  </a:cubicBezTo>
                  <a:cubicBezTo>
                    <a:pt x="187256" y="152410"/>
                    <a:pt x="157728" y="244803"/>
                    <a:pt x="151061" y="342910"/>
                  </a:cubicBezTo>
                  <a:close/>
                  <a:moveTo>
                    <a:pt x="513011" y="1882151"/>
                  </a:moveTo>
                  <a:cubicBezTo>
                    <a:pt x="511106" y="1954541"/>
                    <a:pt x="509201" y="2026930"/>
                    <a:pt x="508248" y="2099321"/>
                  </a:cubicBezTo>
                  <a:cubicBezTo>
                    <a:pt x="507295" y="2156471"/>
                    <a:pt x="510153" y="2158376"/>
                    <a:pt x="572066" y="2155518"/>
                  </a:cubicBezTo>
                  <a:cubicBezTo>
                    <a:pt x="574923" y="2155518"/>
                    <a:pt x="577781" y="2154566"/>
                    <a:pt x="580638" y="2153613"/>
                  </a:cubicBezTo>
                  <a:cubicBezTo>
                    <a:pt x="619691" y="2149803"/>
                    <a:pt x="655886" y="2140278"/>
                    <a:pt x="684461" y="2113608"/>
                  </a:cubicBezTo>
                  <a:cubicBezTo>
                    <a:pt x="731133" y="2102178"/>
                    <a:pt x="733991" y="2099321"/>
                    <a:pt x="718751" y="2060268"/>
                  </a:cubicBezTo>
                  <a:cubicBezTo>
                    <a:pt x="685413" y="1975495"/>
                    <a:pt x="651123" y="1890723"/>
                    <a:pt x="615881" y="1806903"/>
                  </a:cubicBezTo>
                  <a:cubicBezTo>
                    <a:pt x="612070" y="1798330"/>
                    <a:pt x="603498" y="1785948"/>
                    <a:pt x="595878" y="1784995"/>
                  </a:cubicBezTo>
                  <a:cubicBezTo>
                    <a:pt x="567303" y="1782138"/>
                    <a:pt x="538728" y="1784043"/>
                    <a:pt x="507295" y="1784043"/>
                  </a:cubicBezTo>
                  <a:cubicBezTo>
                    <a:pt x="508248" y="1804045"/>
                    <a:pt x="509201" y="1819286"/>
                    <a:pt x="510153" y="1835478"/>
                  </a:cubicBezTo>
                  <a:cubicBezTo>
                    <a:pt x="511106" y="1851670"/>
                    <a:pt x="512058" y="1866911"/>
                    <a:pt x="513011" y="1882151"/>
                  </a:cubicBezTo>
                  <a:close/>
                  <a:moveTo>
                    <a:pt x="1226433" y="1732608"/>
                  </a:moveTo>
                  <a:cubicBezTo>
                    <a:pt x="1223576" y="1723083"/>
                    <a:pt x="1220718" y="1714511"/>
                    <a:pt x="1217861" y="1704986"/>
                  </a:cubicBezTo>
                  <a:cubicBezTo>
                    <a:pt x="1215003" y="1684030"/>
                    <a:pt x="1215003" y="1662123"/>
                    <a:pt x="1208336" y="1641168"/>
                  </a:cubicBezTo>
                  <a:cubicBezTo>
                    <a:pt x="1182618" y="1552586"/>
                    <a:pt x="1155948" y="1463051"/>
                    <a:pt x="1127373" y="1375420"/>
                  </a:cubicBezTo>
                  <a:cubicBezTo>
                    <a:pt x="1093083" y="1267788"/>
                    <a:pt x="1056888" y="1161108"/>
                    <a:pt x="1020693" y="1054428"/>
                  </a:cubicBezTo>
                  <a:cubicBezTo>
                    <a:pt x="1017836" y="1045856"/>
                    <a:pt x="1012120" y="1035378"/>
                    <a:pt x="1005453" y="1031568"/>
                  </a:cubicBezTo>
                  <a:cubicBezTo>
                    <a:pt x="956876" y="1010613"/>
                    <a:pt x="908298" y="990610"/>
                    <a:pt x="858768" y="970608"/>
                  </a:cubicBezTo>
                  <a:cubicBezTo>
                    <a:pt x="836861" y="962988"/>
                    <a:pt x="815906" y="956320"/>
                    <a:pt x="791141" y="947748"/>
                  </a:cubicBezTo>
                  <a:cubicBezTo>
                    <a:pt x="791141" y="960131"/>
                    <a:pt x="791141" y="968703"/>
                    <a:pt x="791141" y="977276"/>
                  </a:cubicBezTo>
                  <a:cubicBezTo>
                    <a:pt x="792093" y="984895"/>
                    <a:pt x="792093" y="992515"/>
                    <a:pt x="793998" y="999183"/>
                  </a:cubicBezTo>
                  <a:cubicBezTo>
                    <a:pt x="808286" y="1045856"/>
                    <a:pt x="825431" y="1092528"/>
                    <a:pt x="837813" y="1140153"/>
                  </a:cubicBezTo>
                  <a:cubicBezTo>
                    <a:pt x="872103" y="1271598"/>
                    <a:pt x="903536" y="1403995"/>
                    <a:pt x="936873" y="1535441"/>
                  </a:cubicBezTo>
                  <a:cubicBezTo>
                    <a:pt x="945445" y="1567826"/>
                    <a:pt x="953066" y="1601163"/>
                    <a:pt x="986403" y="1624023"/>
                  </a:cubicBezTo>
                  <a:cubicBezTo>
                    <a:pt x="1021645" y="1648788"/>
                    <a:pt x="1054031" y="1678316"/>
                    <a:pt x="1085463" y="1706891"/>
                  </a:cubicBezTo>
                  <a:cubicBezTo>
                    <a:pt x="1136898" y="1754516"/>
                    <a:pt x="1186428" y="1804045"/>
                    <a:pt x="1236911" y="1851670"/>
                  </a:cubicBezTo>
                  <a:cubicBezTo>
                    <a:pt x="1244531" y="1859291"/>
                    <a:pt x="1254056" y="1864053"/>
                    <a:pt x="1261676" y="1870720"/>
                  </a:cubicBezTo>
                  <a:cubicBezTo>
                    <a:pt x="1263581" y="1869768"/>
                    <a:pt x="1264533" y="1867863"/>
                    <a:pt x="1266438" y="1866911"/>
                  </a:cubicBezTo>
                  <a:cubicBezTo>
                    <a:pt x="1254056" y="1823095"/>
                    <a:pt x="1239768" y="1777376"/>
                    <a:pt x="1226433" y="1732608"/>
                  </a:cubicBezTo>
                  <a:close/>
                </a:path>
              </a:pathLst>
            </a:custGeom>
            <a:solidFill>
              <a:srgbClr val="0F0E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17"/>
            <p:cNvSpPr/>
            <p:nvPr/>
          </p:nvSpPr>
          <p:spPr>
            <a:xfrm>
              <a:off x="7536180" y="3360419"/>
              <a:ext cx="558327" cy="1061085"/>
            </a:xfrm>
            <a:custGeom>
              <a:rect b="b" l="l" r="r" t="t"/>
              <a:pathLst>
                <a:path extrusionOk="0" h="1061085" w="558327">
                  <a:moveTo>
                    <a:pt x="501015" y="1032510"/>
                  </a:moveTo>
                  <a:cubicBezTo>
                    <a:pt x="502920" y="1022985"/>
                    <a:pt x="509588" y="1012508"/>
                    <a:pt x="507682" y="1003935"/>
                  </a:cubicBezTo>
                  <a:cubicBezTo>
                    <a:pt x="450532" y="743902"/>
                    <a:pt x="368618" y="489585"/>
                    <a:pt x="282893" y="237172"/>
                  </a:cubicBezTo>
                  <a:cubicBezTo>
                    <a:pt x="272415" y="207645"/>
                    <a:pt x="263843" y="178117"/>
                    <a:pt x="254318" y="148590"/>
                  </a:cubicBezTo>
                  <a:cubicBezTo>
                    <a:pt x="266700" y="140017"/>
                    <a:pt x="279082" y="131445"/>
                    <a:pt x="294322" y="121920"/>
                  </a:cubicBezTo>
                  <a:cubicBezTo>
                    <a:pt x="259080" y="100965"/>
                    <a:pt x="259080" y="100965"/>
                    <a:pt x="222885" y="120967"/>
                  </a:cubicBezTo>
                  <a:cubicBezTo>
                    <a:pt x="148590" y="91440"/>
                    <a:pt x="74295" y="61913"/>
                    <a:pt x="0" y="32385"/>
                  </a:cubicBezTo>
                  <a:cubicBezTo>
                    <a:pt x="8572" y="21908"/>
                    <a:pt x="18097" y="11430"/>
                    <a:pt x="26670" y="0"/>
                  </a:cubicBezTo>
                  <a:cubicBezTo>
                    <a:pt x="40957" y="3810"/>
                    <a:pt x="56197" y="5715"/>
                    <a:pt x="69532" y="10477"/>
                  </a:cubicBezTo>
                  <a:cubicBezTo>
                    <a:pt x="131445" y="31433"/>
                    <a:pt x="192405" y="54292"/>
                    <a:pt x="254318" y="75247"/>
                  </a:cubicBezTo>
                  <a:cubicBezTo>
                    <a:pt x="288607" y="86677"/>
                    <a:pt x="296227" y="101917"/>
                    <a:pt x="298132" y="136208"/>
                  </a:cubicBezTo>
                  <a:cubicBezTo>
                    <a:pt x="300038" y="165735"/>
                    <a:pt x="312420" y="194310"/>
                    <a:pt x="320993" y="223838"/>
                  </a:cubicBezTo>
                  <a:cubicBezTo>
                    <a:pt x="356235" y="342900"/>
                    <a:pt x="392430" y="462915"/>
                    <a:pt x="428625" y="581977"/>
                  </a:cubicBezTo>
                  <a:cubicBezTo>
                    <a:pt x="461010" y="689610"/>
                    <a:pt x="494347" y="797243"/>
                    <a:pt x="527685" y="904875"/>
                  </a:cubicBezTo>
                  <a:cubicBezTo>
                    <a:pt x="539115" y="942023"/>
                    <a:pt x="551497" y="979170"/>
                    <a:pt x="558165" y="1016318"/>
                  </a:cubicBezTo>
                  <a:cubicBezTo>
                    <a:pt x="560070" y="1029652"/>
                    <a:pt x="544830" y="1045845"/>
                    <a:pt x="536257" y="1061085"/>
                  </a:cubicBezTo>
                  <a:cubicBezTo>
                    <a:pt x="523875" y="1050608"/>
                    <a:pt x="512445" y="1042035"/>
                    <a:pt x="501015" y="1032510"/>
                  </a:cubicBezTo>
                  <a:close/>
                  <a:moveTo>
                    <a:pt x="58102" y="26670"/>
                  </a:moveTo>
                  <a:cubicBezTo>
                    <a:pt x="56197" y="25717"/>
                    <a:pt x="54293" y="24765"/>
                    <a:pt x="53340" y="24765"/>
                  </a:cubicBezTo>
                  <a:cubicBezTo>
                    <a:pt x="52388" y="24765"/>
                    <a:pt x="51435" y="27622"/>
                    <a:pt x="51435" y="29527"/>
                  </a:cubicBezTo>
                  <a:cubicBezTo>
                    <a:pt x="53340" y="30480"/>
                    <a:pt x="55245" y="31433"/>
                    <a:pt x="56197" y="31433"/>
                  </a:cubicBezTo>
                  <a:cubicBezTo>
                    <a:pt x="57150" y="31433"/>
                    <a:pt x="58102" y="28575"/>
                    <a:pt x="58102" y="26670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17"/>
            <p:cNvSpPr/>
            <p:nvPr/>
          </p:nvSpPr>
          <p:spPr>
            <a:xfrm>
              <a:off x="7217858" y="4643437"/>
              <a:ext cx="344991" cy="451296"/>
            </a:xfrm>
            <a:custGeom>
              <a:rect b="b" l="l" r="r" t="t"/>
              <a:pathLst>
                <a:path extrusionOk="0" h="451296" w="344991">
                  <a:moveTo>
                    <a:pt x="35429" y="0"/>
                  </a:moveTo>
                  <a:cubicBezTo>
                    <a:pt x="55432" y="0"/>
                    <a:pt x="76387" y="0"/>
                    <a:pt x="96390" y="953"/>
                  </a:cubicBezTo>
                  <a:cubicBezTo>
                    <a:pt x="100199" y="6668"/>
                    <a:pt x="104009" y="11430"/>
                    <a:pt x="107819" y="17145"/>
                  </a:cubicBezTo>
                  <a:cubicBezTo>
                    <a:pt x="81149" y="10478"/>
                    <a:pt x="65909" y="17145"/>
                    <a:pt x="62099" y="44768"/>
                  </a:cubicBezTo>
                  <a:cubicBezTo>
                    <a:pt x="56384" y="79057"/>
                    <a:pt x="47812" y="113347"/>
                    <a:pt x="42097" y="147638"/>
                  </a:cubicBezTo>
                  <a:cubicBezTo>
                    <a:pt x="37334" y="175260"/>
                    <a:pt x="50669" y="186690"/>
                    <a:pt x="80197" y="179070"/>
                  </a:cubicBezTo>
                  <a:cubicBezTo>
                    <a:pt x="93532" y="175260"/>
                    <a:pt x="105915" y="167640"/>
                    <a:pt x="121154" y="160972"/>
                  </a:cubicBezTo>
                  <a:cubicBezTo>
                    <a:pt x="114487" y="188595"/>
                    <a:pt x="108772" y="213360"/>
                    <a:pt x="103057" y="238125"/>
                  </a:cubicBezTo>
                  <a:cubicBezTo>
                    <a:pt x="94484" y="277178"/>
                    <a:pt x="105915" y="286703"/>
                    <a:pt x="145919" y="277178"/>
                  </a:cubicBezTo>
                  <a:cubicBezTo>
                    <a:pt x="150682" y="276225"/>
                    <a:pt x="154492" y="275272"/>
                    <a:pt x="164017" y="273368"/>
                  </a:cubicBezTo>
                  <a:cubicBezTo>
                    <a:pt x="161160" y="300038"/>
                    <a:pt x="157349" y="323850"/>
                    <a:pt x="155444" y="348615"/>
                  </a:cubicBezTo>
                  <a:cubicBezTo>
                    <a:pt x="152587" y="386715"/>
                    <a:pt x="164969" y="395288"/>
                    <a:pt x="202117" y="381000"/>
                  </a:cubicBezTo>
                  <a:cubicBezTo>
                    <a:pt x="205927" y="386715"/>
                    <a:pt x="209737" y="396240"/>
                    <a:pt x="214499" y="397193"/>
                  </a:cubicBezTo>
                  <a:cubicBezTo>
                    <a:pt x="259267" y="401003"/>
                    <a:pt x="304035" y="402907"/>
                    <a:pt x="344992" y="380047"/>
                  </a:cubicBezTo>
                  <a:cubicBezTo>
                    <a:pt x="342135" y="385763"/>
                    <a:pt x="341182" y="396240"/>
                    <a:pt x="337372" y="397193"/>
                  </a:cubicBezTo>
                  <a:cubicBezTo>
                    <a:pt x="299272" y="406718"/>
                    <a:pt x="264029" y="436245"/>
                    <a:pt x="219262" y="411480"/>
                  </a:cubicBezTo>
                  <a:cubicBezTo>
                    <a:pt x="190687" y="395288"/>
                    <a:pt x="176399" y="428625"/>
                    <a:pt x="155444" y="438150"/>
                  </a:cubicBezTo>
                  <a:cubicBezTo>
                    <a:pt x="144967" y="442913"/>
                    <a:pt x="130679" y="454343"/>
                    <a:pt x="124012" y="450532"/>
                  </a:cubicBezTo>
                  <a:cubicBezTo>
                    <a:pt x="108772" y="442913"/>
                    <a:pt x="93532" y="430530"/>
                    <a:pt x="100199" y="407670"/>
                  </a:cubicBezTo>
                  <a:cubicBezTo>
                    <a:pt x="105915" y="388620"/>
                    <a:pt x="105915" y="366713"/>
                    <a:pt x="107819" y="347663"/>
                  </a:cubicBezTo>
                  <a:cubicBezTo>
                    <a:pt x="40192" y="328613"/>
                    <a:pt x="34477" y="316230"/>
                    <a:pt x="53527" y="251460"/>
                  </a:cubicBezTo>
                  <a:cubicBezTo>
                    <a:pt x="35429" y="235268"/>
                    <a:pt x="20190" y="221932"/>
                    <a:pt x="4949" y="207645"/>
                  </a:cubicBezTo>
                  <a:cubicBezTo>
                    <a:pt x="2092" y="204788"/>
                    <a:pt x="-766" y="199072"/>
                    <a:pt x="187" y="195263"/>
                  </a:cubicBezTo>
                  <a:cubicBezTo>
                    <a:pt x="6854" y="155257"/>
                    <a:pt x="13522" y="116205"/>
                    <a:pt x="21142" y="77153"/>
                  </a:cubicBezTo>
                  <a:cubicBezTo>
                    <a:pt x="25904" y="50482"/>
                    <a:pt x="30667" y="24765"/>
                    <a:pt x="35429" y="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7"/>
            <p:cNvSpPr/>
            <p:nvPr/>
          </p:nvSpPr>
          <p:spPr>
            <a:xfrm>
              <a:off x="7590402" y="4553902"/>
              <a:ext cx="253435" cy="462915"/>
            </a:xfrm>
            <a:custGeom>
              <a:rect b="b" l="l" r="r" t="t"/>
              <a:pathLst>
                <a:path extrusionOk="0" h="462915" w="253435">
                  <a:moveTo>
                    <a:pt x="12453" y="5715"/>
                  </a:moveTo>
                  <a:cubicBezTo>
                    <a:pt x="28646" y="3810"/>
                    <a:pt x="44838" y="1905"/>
                    <a:pt x="61983" y="0"/>
                  </a:cubicBezTo>
                  <a:cubicBezTo>
                    <a:pt x="65793" y="10478"/>
                    <a:pt x="68650" y="20003"/>
                    <a:pt x="72460" y="30480"/>
                  </a:cubicBezTo>
                  <a:cubicBezTo>
                    <a:pt x="65793" y="37147"/>
                    <a:pt x="55315" y="43815"/>
                    <a:pt x="53410" y="51435"/>
                  </a:cubicBezTo>
                  <a:cubicBezTo>
                    <a:pt x="47696" y="76200"/>
                    <a:pt x="43885" y="101917"/>
                    <a:pt x="41980" y="126682"/>
                  </a:cubicBezTo>
                  <a:cubicBezTo>
                    <a:pt x="41028" y="139065"/>
                    <a:pt x="42933" y="160020"/>
                    <a:pt x="48648" y="160972"/>
                  </a:cubicBezTo>
                  <a:cubicBezTo>
                    <a:pt x="62935" y="164782"/>
                    <a:pt x="79128" y="159067"/>
                    <a:pt x="94368" y="157163"/>
                  </a:cubicBezTo>
                  <a:cubicBezTo>
                    <a:pt x="99130" y="156210"/>
                    <a:pt x="102940" y="153353"/>
                    <a:pt x="110560" y="150495"/>
                  </a:cubicBezTo>
                  <a:cubicBezTo>
                    <a:pt x="108655" y="185738"/>
                    <a:pt x="106750" y="218122"/>
                    <a:pt x="104846" y="249555"/>
                  </a:cubicBezTo>
                  <a:cubicBezTo>
                    <a:pt x="101988" y="304800"/>
                    <a:pt x="91510" y="326707"/>
                    <a:pt x="170568" y="303847"/>
                  </a:cubicBezTo>
                  <a:lnTo>
                    <a:pt x="169615" y="303847"/>
                  </a:lnTo>
                  <a:cubicBezTo>
                    <a:pt x="169615" y="323850"/>
                    <a:pt x="170568" y="342900"/>
                    <a:pt x="167710" y="362903"/>
                  </a:cubicBezTo>
                  <a:cubicBezTo>
                    <a:pt x="165805" y="379095"/>
                    <a:pt x="172473" y="384810"/>
                    <a:pt x="186760" y="388620"/>
                  </a:cubicBezTo>
                  <a:cubicBezTo>
                    <a:pt x="192475" y="408622"/>
                    <a:pt x="205810" y="417195"/>
                    <a:pt x="228671" y="417195"/>
                  </a:cubicBezTo>
                  <a:cubicBezTo>
                    <a:pt x="237243" y="417195"/>
                    <a:pt x="245815" y="423863"/>
                    <a:pt x="253435" y="427672"/>
                  </a:cubicBezTo>
                  <a:cubicBezTo>
                    <a:pt x="235338" y="430530"/>
                    <a:pt x="217240" y="433388"/>
                    <a:pt x="195333" y="436245"/>
                  </a:cubicBezTo>
                  <a:cubicBezTo>
                    <a:pt x="194380" y="440055"/>
                    <a:pt x="191523" y="449580"/>
                    <a:pt x="189618" y="461010"/>
                  </a:cubicBezTo>
                  <a:cubicBezTo>
                    <a:pt x="182950" y="461963"/>
                    <a:pt x="176283" y="462915"/>
                    <a:pt x="168663" y="462915"/>
                  </a:cubicBezTo>
                  <a:cubicBezTo>
                    <a:pt x="104846" y="461010"/>
                    <a:pt x="101035" y="438150"/>
                    <a:pt x="114371" y="392430"/>
                  </a:cubicBezTo>
                  <a:cubicBezTo>
                    <a:pt x="118180" y="380047"/>
                    <a:pt x="120085" y="367665"/>
                    <a:pt x="121990" y="355282"/>
                  </a:cubicBezTo>
                  <a:cubicBezTo>
                    <a:pt x="103893" y="348615"/>
                    <a:pt x="89605" y="343853"/>
                    <a:pt x="75318" y="338138"/>
                  </a:cubicBezTo>
                  <a:cubicBezTo>
                    <a:pt x="51505" y="328613"/>
                    <a:pt x="49600" y="312420"/>
                    <a:pt x="52458" y="290513"/>
                  </a:cubicBezTo>
                  <a:cubicBezTo>
                    <a:pt x="56268" y="261938"/>
                    <a:pt x="54363" y="233363"/>
                    <a:pt x="52458" y="204788"/>
                  </a:cubicBezTo>
                  <a:cubicBezTo>
                    <a:pt x="52458" y="200025"/>
                    <a:pt x="40075" y="191453"/>
                    <a:pt x="33408" y="191453"/>
                  </a:cubicBezTo>
                  <a:cubicBezTo>
                    <a:pt x="7690" y="188595"/>
                    <a:pt x="-882" y="175260"/>
                    <a:pt x="71" y="153353"/>
                  </a:cubicBezTo>
                  <a:cubicBezTo>
                    <a:pt x="3880" y="104775"/>
                    <a:pt x="8643" y="55245"/>
                    <a:pt x="12453" y="5715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17"/>
            <p:cNvSpPr/>
            <p:nvPr/>
          </p:nvSpPr>
          <p:spPr>
            <a:xfrm>
              <a:off x="7363764" y="4645194"/>
              <a:ext cx="203847" cy="381520"/>
            </a:xfrm>
            <a:custGeom>
              <a:rect b="b" l="l" r="r" t="t"/>
              <a:pathLst>
                <a:path extrusionOk="0" h="381520" w="203847">
                  <a:moveTo>
                    <a:pt x="203848" y="349715"/>
                  </a:moveTo>
                  <a:cubicBezTo>
                    <a:pt x="203848" y="351620"/>
                    <a:pt x="203848" y="353525"/>
                    <a:pt x="203848" y="355430"/>
                  </a:cubicBezTo>
                  <a:cubicBezTo>
                    <a:pt x="200038" y="358287"/>
                    <a:pt x="194323" y="361145"/>
                    <a:pt x="191465" y="364955"/>
                  </a:cubicBezTo>
                  <a:cubicBezTo>
                    <a:pt x="176225" y="384005"/>
                    <a:pt x="143840" y="388767"/>
                    <a:pt x="135268" y="367812"/>
                  </a:cubicBezTo>
                  <a:cubicBezTo>
                    <a:pt x="115265" y="323045"/>
                    <a:pt x="52400" y="291612"/>
                    <a:pt x="81928" y="229700"/>
                  </a:cubicBezTo>
                  <a:cubicBezTo>
                    <a:pt x="83833" y="225890"/>
                    <a:pt x="80023" y="219222"/>
                    <a:pt x="78118" y="213507"/>
                  </a:cubicBezTo>
                  <a:cubicBezTo>
                    <a:pt x="69546" y="198267"/>
                    <a:pt x="60973" y="182075"/>
                    <a:pt x="51448" y="166835"/>
                  </a:cubicBezTo>
                  <a:cubicBezTo>
                    <a:pt x="32398" y="138260"/>
                    <a:pt x="24778" y="109685"/>
                    <a:pt x="54305" y="82062"/>
                  </a:cubicBezTo>
                  <a:cubicBezTo>
                    <a:pt x="38113" y="65870"/>
                    <a:pt x="22873" y="50630"/>
                    <a:pt x="7633" y="35390"/>
                  </a:cubicBezTo>
                  <a:cubicBezTo>
                    <a:pt x="-1892" y="24912"/>
                    <a:pt x="-4750" y="18245"/>
                    <a:pt x="12396" y="6815"/>
                  </a:cubicBezTo>
                  <a:cubicBezTo>
                    <a:pt x="32398" y="-6520"/>
                    <a:pt x="46685" y="3005"/>
                    <a:pt x="62878" y="7767"/>
                  </a:cubicBezTo>
                  <a:cubicBezTo>
                    <a:pt x="87643" y="32532"/>
                    <a:pt x="113360" y="57297"/>
                    <a:pt x="139078" y="83015"/>
                  </a:cubicBezTo>
                  <a:cubicBezTo>
                    <a:pt x="82880" y="107780"/>
                    <a:pt x="81928" y="107780"/>
                    <a:pt x="115265" y="150642"/>
                  </a:cubicBezTo>
                  <a:cubicBezTo>
                    <a:pt x="132410" y="173502"/>
                    <a:pt x="151460" y="196362"/>
                    <a:pt x="170510" y="219222"/>
                  </a:cubicBezTo>
                  <a:cubicBezTo>
                    <a:pt x="117171" y="236367"/>
                    <a:pt x="113360" y="243987"/>
                    <a:pt x="141935" y="285897"/>
                  </a:cubicBezTo>
                  <a:cubicBezTo>
                    <a:pt x="155271" y="305900"/>
                    <a:pt x="171463" y="323045"/>
                    <a:pt x="186703" y="341142"/>
                  </a:cubicBezTo>
                  <a:cubicBezTo>
                    <a:pt x="192418" y="345905"/>
                    <a:pt x="198133" y="347810"/>
                    <a:pt x="203848" y="349715"/>
                  </a:cubicBezTo>
                  <a:close/>
                </a:path>
              </a:pathLst>
            </a:custGeom>
            <a:solidFill>
              <a:srgbClr val="EE6D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17"/>
            <p:cNvSpPr/>
            <p:nvPr/>
          </p:nvSpPr>
          <p:spPr>
            <a:xfrm>
              <a:off x="7036117" y="4236719"/>
              <a:ext cx="160019" cy="478366"/>
            </a:xfrm>
            <a:custGeom>
              <a:rect b="b" l="l" r="r" t="t"/>
              <a:pathLst>
                <a:path extrusionOk="0" h="478366" w="160019">
                  <a:moveTo>
                    <a:pt x="0" y="461963"/>
                  </a:moveTo>
                  <a:cubicBezTo>
                    <a:pt x="12382" y="424815"/>
                    <a:pt x="28575" y="387668"/>
                    <a:pt x="38100" y="349568"/>
                  </a:cubicBezTo>
                  <a:cubicBezTo>
                    <a:pt x="64770" y="241935"/>
                    <a:pt x="88582" y="134303"/>
                    <a:pt x="113347" y="26670"/>
                  </a:cubicBezTo>
                  <a:cubicBezTo>
                    <a:pt x="115252" y="18098"/>
                    <a:pt x="115252" y="9525"/>
                    <a:pt x="116205" y="0"/>
                  </a:cubicBezTo>
                  <a:cubicBezTo>
                    <a:pt x="142875" y="0"/>
                    <a:pt x="160020" y="7620"/>
                    <a:pt x="159068" y="36195"/>
                  </a:cubicBezTo>
                  <a:cubicBezTo>
                    <a:pt x="158115" y="58103"/>
                    <a:pt x="160020" y="79058"/>
                    <a:pt x="160020" y="100965"/>
                  </a:cubicBezTo>
                  <a:cubicBezTo>
                    <a:pt x="152400" y="124778"/>
                    <a:pt x="144780" y="149543"/>
                    <a:pt x="138113" y="173355"/>
                  </a:cubicBezTo>
                  <a:cubicBezTo>
                    <a:pt x="111443" y="265748"/>
                    <a:pt x="86677" y="358140"/>
                    <a:pt x="59055" y="450533"/>
                  </a:cubicBezTo>
                  <a:cubicBezTo>
                    <a:pt x="48577" y="483870"/>
                    <a:pt x="24765" y="486728"/>
                    <a:pt x="0" y="461963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17"/>
            <p:cNvSpPr/>
            <p:nvPr/>
          </p:nvSpPr>
          <p:spPr>
            <a:xfrm>
              <a:off x="7307580" y="4620577"/>
              <a:ext cx="259080" cy="422380"/>
            </a:xfrm>
            <a:custGeom>
              <a:rect b="b" l="l" r="r" t="t"/>
              <a:pathLst>
                <a:path extrusionOk="0" h="422380" w="259080">
                  <a:moveTo>
                    <a:pt x="118110" y="34290"/>
                  </a:moveTo>
                  <a:cubicBezTo>
                    <a:pt x="101918" y="29528"/>
                    <a:pt x="87630" y="19050"/>
                    <a:pt x="67627" y="33338"/>
                  </a:cubicBezTo>
                  <a:cubicBezTo>
                    <a:pt x="50482" y="44767"/>
                    <a:pt x="53340" y="51435"/>
                    <a:pt x="62865" y="61913"/>
                  </a:cubicBezTo>
                  <a:cubicBezTo>
                    <a:pt x="77152" y="78105"/>
                    <a:pt x="93345" y="92392"/>
                    <a:pt x="109538" y="108585"/>
                  </a:cubicBezTo>
                  <a:cubicBezTo>
                    <a:pt x="80010" y="137160"/>
                    <a:pt x="88582" y="164782"/>
                    <a:pt x="106680" y="193357"/>
                  </a:cubicBezTo>
                  <a:cubicBezTo>
                    <a:pt x="116205" y="208597"/>
                    <a:pt x="124777" y="223838"/>
                    <a:pt x="133350" y="240030"/>
                  </a:cubicBezTo>
                  <a:cubicBezTo>
                    <a:pt x="136207" y="244792"/>
                    <a:pt x="139065" y="251460"/>
                    <a:pt x="137160" y="256222"/>
                  </a:cubicBezTo>
                  <a:cubicBezTo>
                    <a:pt x="107632" y="318135"/>
                    <a:pt x="170497" y="349567"/>
                    <a:pt x="190500" y="394335"/>
                  </a:cubicBezTo>
                  <a:cubicBezTo>
                    <a:pt x="199072" y="414338"/>
                    <a:pt x="231457" y="409575"/>
                    <a:pt x="246697" y="391478"/>
                  </a:cubicBezTo>
                  <a:cubicBezTo>
                    <a:pt x="249555" y="387667"/>
                    <a:pt x="255270" y="384810"/>
                    <a:pt x="259080" y="381953"/>
                  </a:cubicBezTo>
                  <a:cubicBezTo>
                    <a:pt x="258127" y="388620"/>
                    <a:pt x="257175" y="396240"/>
                    <a:pt x="256222" y="402907"/>
                  </a:cubicBezTo>
                  <a:cubicBezTo>
                    <a:pt x="215265" y="425767"/>
                    <a:pt x="170497" y="423863"/>
                    <a:pt x="125730" y="420053"/>
                  </a:cubicBezTo>
                  <a:cubicBezTo>
                    <a:pt x="120968" y="420053"/>
                    <a:pt x="117157" y="409575"/>
                    <a:pt x="113347" y="403860"/>
                  </a:cubicBezTo>
                  <a:cubicBezTo>
                    <a:pt x="113347" y="384810"/>
                    <a:pt x="113347" y="364807"/>
                    <a:pt x="114300" y="345757"/>
                  </a:cubicBezTo>
                  <a:cubicBezTo>
                    <a:pt x="115252" y="327660"/>
                    <a:pt x="117157" y="309563"/>
                    <a:pt x="117157" y="292417"/>
                  </a:cubicBezTo>
                  <a:cubicBezTo>
                    <a:pt x="117157" y="266700"/>
                    <a:pt x="105727" y="258128"/>
                    <a:pt x="79057" y="263842"/>
                  </a:cubicBezTo>
                  <a:cubicBezTo>
                    <a:pt x="71438" y="265747"/>
                    <a:pt x="64770" y="268605"/>
                    <a:pt x="55245" y="271463"/>
                  </a:cubicBezTo>
                  <a:cubicBezTo>
                    <a:pt x="60960" y="247650"/>
                    <a:pt x="66675" y="227647"/>
                    <a:pt x="69532" y="207645"/>
                  </a:cubicBezTo>
                  <a:cubicBezTo>
                    <a:pt x="71438" y="186690"/>
                    <a:pt x="79057" y="158115"/>
                    <a:pt x="67627" y="146685"/>
                  </a:cubicBezTo>
                  <a:cubicBezTo>
                    <a:pt x="48577" y="125730"/>
                    <a:pt x="24765" y="150495"/>
                    <a:pt x="3810" y="158115"/>
                  </a:cubicBezTo>
                  <a:cubicBezTo>
                    <a:pt x="2857" y="157163"/>
                    <a:pt x="952" y="155257"/>
                    <a:pt x="0" y="154305"/>
                  </a:cubicBezTo>
                  <a:cubicBezTo>
                    <a:pt x="6668" y="116205"/>
                    <a:pt x="12382" y="79057"/>
                    <a:pt x="19050" y="40957"/>
                  </a:cubicBezTo>
                  <a:cubicBezTo>
                    <a:pt x="15240" y="35242"/>
                    <a:pt x="11430" y="30480"/>
                    <a:pt x="7620" y="24765"/>
                  </a:cubicBezTo>
                  <a:cubicBezTo>
                    <a:pt x="40005" y="16192"/>
                    <a:pt x="72390" y="8572"/>
                    <a:pt x="104775" y="0"/>
                  </a:cubicBezTo>
                  <a:cubicBezTo>
                    <a:pt x="112395" y="6667"/>
                    <a:pt x="120015" y="14288"/>
                    <a:pt x="127635" y="20955"/>
                  </a:cubicBezTo>
                  <a:cubicBezTo>
                    <a:pt x="123825" y="24765"/>
                    <a:pt x="120968" y="29528"/>
                    <a:pt x="118110" y="34290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17"/>
            <p:cNvSpPr/>
            <p:nvPr/>
          </p:nvSpPr>
          <p:spPr>
            <a:xfrm>
              <a:off x="7029450" y="2459559"/>
              <a:ext cx="319237" cy="365554"/>
            </a:xfrm>
            <a:custGeom>
              <a:rect b="b" l="l" r="r" t="t"/>
              <a:pathLst>
                <a:path extrusionOk="0" h="365554" w="319237">
                  <a:moveTo>
                    <a:pt x="283845" y="365555"/>
                  </a:moveTo>
                  <a:cubicBezTo>
                    <a:pt x="254318" y="316025"/>
                    <a:pt x="225743" y="266495"/>
                    <a:pt x="196215" y="217917"/>
                  </a:cubicBezTo>
                  <a:cubicBezTo>
                    <a:pt x="145732" y="136955"/>
                    <a:pt x="77153" y="72185"/>
                    <a:pt x="0" y="15035"/>
                  </a:cubicBezTo>
                  <a:cubicBezTo>
                    <a:pt x="953" y="747"/>
                    <a:pt x="9525" y="-4015"/>
                    <a:pt x="21907" y="3605"/>
                  </a:cubicBezTo>
                  <a:cubicBezTo>
                    <a:pt x="55245" y="23607"/>
                    <a:pt x="90488" y="41705"/>
                    <a:pt x="120968" y="65517"/>
                  </a:cubicBezTo>
                  <a:cubicBezTo>
                    <a:pt x="189548" y="119810"/>
                    <a:pt x="240030" y="187437"/>
                    <a:pt x="282893" y="260780"/>
                  </a:cubicBezTo>
                  <a:cubicBezTo>
                    <a:pt x="298132" y="287450"/>
                    <a:pt x="307657" y="316977"/>
                    <a:pt x="319088" y="344600"/>
                  </a:cubicBezTo>
                  <a:cubicBezTo>
                    <a:pt x="320040" y="346505"/>
                    <a:pt x="316230" y="349362"/>
                    <a:pt x="314325" y="351267"/>
                  </a:cubicBezTo>
                  <a:cubicBezTo>
                    <a:pt x="312420" y="353172"/>
                    <a:pt x="310515" y="355077"/>
                    <a:pt x="308610" y="356982"/>
                  </a:cubicBezTo>
                  <a:cubicBezTo>
                    <a:pt x="300038" y="358887"/>
                    <a:pt x="292418" y="362697"/>
                    <a:pt x="283845" y="36555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17"/>
            <p:cNvSpPr/>
            <p:nvPr/>
          </p:nvSpPr>
          <p:spPr>
            <a:xfrm>
              <a:off x="7316152" y="2809874"/>
              <a:ext cx="245745" cy="582929"/>
            </a:xfrm>
            <a:custGeom>
              <a:rect b="b" l="l" r="r" t="t"/>
              <a:pathLst>
                <a:path extrusionOk="0" h="582929" w="245745">
                  <a:moveTo>
                    <a:pt x="21908" y="5715"/>
                  </a:moveTo>
                  <a:cubicBezTo>
                    <a:pt x="23813" y="3810"/>
                    <a:pt x="25718" y="1905"/>
                    <a:pt x="27623" y="0"/>
                  </a:cubicBezTo>
                  <a:cubicBezTo>
                    <a:pt x="47625" y="40005"/>
                    <a:pt x="70485" y="78105"/>
                    <a:pt x="87630" y="119063"/>
                  </a:cubicBezTo>
                  <a:cubicBezTo>
                    <a:pt x="122873" y="201930"/>
                    <a:pt x="158115" y="284797"/>
                    <a:pt x="189548" y="369570"/>
                  </a:cubicBezTo>
                  <a:cubicBezTo>
                    <a:pt x="211455" y="428625"/>
                    <a:pt x="227648" y="489585"/>
                    <a:pt x="245745" y="550545"/>
                  </a:cubicBezTo>
                  <a:cubicBezTo>
                    <a:pt x="237173" y="561022"/>
                    <a:pt x="227648" y="571500"/>
                    <a:pt x="219075" y="582930"/>
                  </a:cubicBezTo>
                  <a:cubicBezTo>
                    <a:pt x="180975" y="578168"/>
                    <a:pt x="175260" y="552450"/>
                    <a:pt x="173355" y="522922"/>
                  </a:cubicBezTo>
                  <a:cubicBezTo>
                    <a:pt x="185738" y="527685"/>
                    <a:pt x="198120" y="533400"/>
                    <a:pt x="218123" y="541020"/>
                  </a:cubicBezTo>
                  <a:cubicBezTo>
                    <a:pt x="206693" y="510540"/>
                    <a:pt x="196215" y="486728"/>
                    <a:pt x="188595" y="461963"/>
                  </a:cubicBezTo>
                  <a:cubicBezTo>
                    <a:pt x="181928" y="439103"/>
                    <a:pt x="177165" y="415290"/>
                    <a:pt x="171450" y="392430"/>
                  </a:cubicBezTo>
                  <a:cubicBezTo>
                    <a:pt x="169545" y="382905"/>
                    <a:pt x="167640" y="373380"/>
                    <a:pt x="165735" y="363855"/>
                  </a:cubicBezTo>
                  <a:cubicBezTo>
                    <a:pt x="165735" y="363855"/>
                    <a:pt x="165735" y="363855"/>
                    <a:pt x="165735" y="363855"/>
                  </a:cubicBezTo>
                  <a:cubicBezTo>
                    <a:pt x="149543" y="318135"/>
                    <a:pt x="134303" y="273367"/>
                    <a:pt x="118110" y="228600"/>
                  </a:cubicBezTo>
                  <a:cubicBezTo>
                    <a:pt x="103823" y="231458"/>
                    <a:pt x="96203" y="233363"/>
                    <a:pt x="88583" y="234315"/>
                  </a:cubicBezTo>
                  <a:cubicBezTo>
                    <a:pt x="87630" y="230505"/>
                    <a:pt x="85725" y="226695"/>
                    <a:pt x="84773" y="222885"/>
                  </a:cubicBezTo>
                  <a:cubicBezTo>
                    <a:pt x="83820" y="219075"/>
                    <a:pt x="81915" y="214313"/>
                    <a:pt x="80963" y="210503"/>
                  </a:cubicBezTo>
                  <a:cubicBezTo>
                    <a:pt x="54293" y="148590"/>
                    <a:pt x="27623" y="85725"/>
                    <a:pt x="0" y="23813"/>
                  </a:cubicBezTo>
                  <a:cubicBezTo>
                    <a:pt x="7620" y="18097"/>
                    <a:pt x="14288" y="11430"/>
                    <a:pt x="21908" y="5715"/>
                  </a:cubicBezTo>
                  <a:close/>
                  <a:moveTo>
                    <a:pt x="27623" y="34290"/>
                  </a:moveTo>
                  <a:cubicBezTo>
                    <a:pt x="26670" y="34290"/>
                    <a:pt x="25718" y="33338"/>
                    <a:pt x="24765" y="33338"/>
                  </a:cubicBezTo>
                  <a:cubicBezTo>
                    <a:pt x="25718" y="33338"/>
                    <a:pt x="26670" y="33338"/>
                    <a:pt x="27623" y="34290"/>
                  </a:cubicBezTo>
                  <a:cubicBezTo>
                    <a:pt x="28575" y="39053"/>
                    <a:pt x="30480" y="44767"/>
                    <a:pt x="31433" y="49530"/>
                  </a:cubicBezTo>
                  <a:cubicBezTo>
                    <a:pt x="33338" y="48578"/>
                    <a:pt x="36195" y="47625"/>
                    <a:pt x="38100" y="46672"/>
                  </a:cubicBezTo>
                  <a:cubicBezTo>
                    <a:pt x="35243" y="41910"/>
                    <a:pt x="31433" y="38100"/>
                    <a:pt x="27623" y="3429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17"/>
            <p:cNvSpPr/>
            <p:nvPr/>
          </p:nvSpPr>
          <p:spPr>
            <a:xfrm>
              <a:off x="7773352" y="4557288"/>
              <a:ext cx="188595" cy="335703"/>
            </a:xfrm>
            <a:custGeom>
              <a:rect b="b" l="l" r="r" t="t"/>
              <a:pathLst>
                <a:path extrusionOk="0" h="335703" w="188595">
                  <a:moveTo>
                    <a:pt x="28575" y="423"/>
                  </a:moveTo>
                  <a:cubicBezTo>
                    <a:pt x="54293" y="25188"/>
                    <a:pt x="80963" y="50906"/>
                    <a:pt x="105728" y="76623"/>
                  </a:cubicBezTo>
                  <a:cubicBezTo>
                    <a:pt x="108585" y="79481"/>
                    <a:pt x="102870" y="91863"/>
                    <a:pt x="97155" y="95673"/>
                  </a:cubicBezTo>
                  <a:cubicBezTo>
                    <a:pt x="90488" y="100436"/>
                    <a:pt x="80010" y="101388"/>
                    <a:pt x="66675" y="105198"/>
                  </a:cubicBezTo>
                  <a:cubicBezTo>
                    <a:pt x="90488" y="131868"/>
                    <a:pt x="112395" y="156633"/>
                    <a:pt x="133350" y="182351"/>
                  </a:cubicBezTo>
                  <a:cubicBezTo>
                    <a:pt x="161925" y="215688"/>
                    <a:pt x="161925" y="215688"/>
                    <a:pt x="120015" y="236643"/>
                  </a:cubicBezTo>
                  <a:cubicBezTo>
                    <a:pt x="140970" y="261408"/>
                    <a:pt x="160973" y="285221"/>
                    <a:pt x="180975" y="309986"/>
                  </a:cubicBezTo>
                  <a:cubicBezTo>
                    <a:pt x="185738" y="315701"/>
                    <a:pt x="185738" y="324273"/>
                    <a:pt x="188595" y="331893"/>
                  </a:cubicBezTo>
                  <a:cubicBezTo>
                    <a:pt x="184785" y="332846"/>
                    <a:pt x="180975" y="334751"/>
                    <a:pt x="177165" y="335703"/>
                  </a:cubicBezTo>
                  <a:cubicBezTo>
                    <a:pt x="164783" y="329988"/>
                    <a:pt x="150495" y="327131"/>
                    <a:pt x="141923" y="319511"/>
                  </a:cubicBezTo>
                  <a:cubicBezTo>
                    <a:pt x="124778" y="304271"/>
                    <a:pt x="110490" y="285221"/>
                    <a:pt x="96203" y="267123"/>
                  </a:cubicBezTo>
                  <a:cubicBezTo>
                    <a:pt x="73343" y="238548"/>
                    <a:pt x="74295" y="229976"/>
                    <a:pt x="106680" y="207116"/>
                  </a:cubicBezTo>
                  <a:cubicBezTo>
                    <a:pt x="77153" y="172826"/>
                    <a:pt x="46673" y="138536"/>
                    <a:pt x="15240" y="102341"/>
                  </a:cubicBezTo>
                  <a:cubicBezTo>
                    <a:pt x="28575" y="91863"/>
                    <a:pt x="40958" y="82338"/>
                    <a:pt x="52388" y="73766"/>
                  </a:cubicBezTo>
                  <a:cubicBezTo>
                    <a:pt x="42863" y="62336"/>
                    <a:pt x="35243" y="51858"/>
                    <a:pt x="26670" y="41381"/>
                  </a:cubicBezTo>
                  <a:cubicBezTo>
                    <a:pt x="18098" y="29951"/>
                    <a:pt x="8573" y="18521"/>
                    <a:pt x="0" y="8043"/>
                  </a:cubicBezTo>
                  <a:cubicBezTo>
                    <a:pt x="3810" y="5186"/>
                    <a:pt x="7620" y="3281"/>
                    <a:pt x="11430" y="423"/>
                  </a:cubicBezTo>
                  <a:cubicBezTo>
                    <a:pt x="17145" y="-529"/>
                    <a:pt x="22860" y="423"/>
                    <a:pt x="28575" y="423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17"/>
            <p:cNvSpPr/>
            <p:nvPr/>
          </p:nvSpPr>
          <p:spPr>
            <a:xfrm>
              <a:off x="7425689" y="4640579"/>
              <a:ext cx="155837" cy="349567"/>
            </a:xfrm>
            <a:custGeom>
              <a:rect b="b" l="l" r="r" t="t"/>
              <a:pathLst>
                <a:path extrusionOk="0" h="349567" w="155837">
                  <a:moveTo>
                    <a:pt x="0" y="14288"/>
                  </a:moveTo>
                  <a:cubicBezTo>
                    <a:pt x="2858" y="9525"/>
                    <a:pt x="5715" y="4763"/>
                    <a:pt x="8573" y="0"/>
                  </a:cubicBezTo>
                  <a:cubicBezTo>
                    <a:pt x="24765" y="5715"/>
                    <a:pt x="43815" y="7620"/>
                    <a:pt x="56198" y="18097"/>
                  </a:cubicBezTo>
                  <a:cubicBezTo>
                    <a:pt x="75248" y="33338"/>
                    <a:pt x="89535" y="52388"/>
                    <a:pt x="104775" y="71438"/>
                  </a:cubicBezTo>
                  <a:cubicBezTo>
                    <a:pt x="126683" y="98107"/>
                    <a:pt x="124778" y="102870"/>
                    <a:pt x="90488" y="112395"/>
                  </a:cubicBezTo>
                  <a:cubicBezTo>
                    <a:pt x="84773" y="114300"/>
                    <a:pt x="80010" y="116205"/>
                    <a:pt x="70485" y="120015"/>
                  </a:cubicBezTo>
                  <a:cubicBezTo>
                    <a:pt x="93345" y="147638"/>
                    <a:pt x="114300" y="174307"/>
                    <a:pt x="134303" y="200025"/>
                  </a:cubicBezTo>
                  <a:cubicBezTo>
                    <a:pt x="159068" y="231457"/>
                    <a:pt x="158115" y="234315"/>
                    <a:pt x="119063" y="247650"/>
                  </a:cubicBezTo>
                  <a:cubicBezTo>
                    <a:pt x="114300" y="249555"/>
                    <a:pt x="110490" y="251460"/>
                    <a:pt x="102870" y="255270"/>
                  </a:cubicBezTo>
                  <a:cubicBezTo>
                    <a:pt x="119063" y="279082"/>
                    <a:pt x="132398" y="302895"/>
                    <a:pt x="149543" y="324802"/>
                  </a:cubicBezTo>
                  <a:cubicBezTo>
                    <a:pt x="160020" y="338138"/>
                    <a:pt x="157163" y="344805"/>
                    <a:pt x="142875" y="349567"/>
                  </a:cubicBezTo>
                  <a:cubicBezTo>
                    <a:pt x="137160" y="348615"/>
                    <a:pt x="131445" y="348615"/>
                    <a:pt x="124778" y="347663"/>
                  </a:cubicBezTo>
                  <a:cubicBezTo>
                    <a:pt x="109538" y="329565"/>
                    <a:pt x="93345" y="311467"/>
                    <a:pt x="80010" y="292417"/>
                  </a:cubicBezTo>
                  <a:cubicBezTo>
                    <a:pt x="51435" y="250507"/>
                    <a:pt x="55245" y="242888"/>
                    <a:pt x="108585" y="225742"/>
                  </a:cubicBezTo>
                  <a:cubicBezTo>
                    <a:pt x="89535" y="201930"/>
                    <a:pt x="70485" y="180022"/>
                    <a:pt x="53340" y="157163"/>
                  </a:cubicBezTo>
                  <a:cubicBezTo>
                    <a:pt x="20955" y="113347"/>
                    <a:pt x="20955" y="113347"/>
                    <a:pt x="77153" y="89535"/>
                  </a:cubicBezTo>
                  <a:cubicBezTo>
                    <a:pt x="49530" y="62865"/>
                    <a:pt x="24765" y="39052"/>
                    <a:pt x="0" y="14288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17"/>
            <p:cNvSpPr/>
            <p:nvPr/>
          </p:nvSpPr>
          <p:spPr>
            <a:xfrm>
              <a:off x="7640002" y="4094796"/>
              <a:ext cx="234490" cy="462915"/>
            </a:xfrm>
            <a:custGeom>
              <a:rect b="b" l="l" r="r" t="t"/>
              <a:pathLst>
                <a:path extrusionOk="0" h="462915" w="234490">
                  <a:moveTo>
                    <a:pt x="161925" y="462915"/>
                  </a:moveTo>
                  <a:cubicBezTo>
                    <a:pt x="156210" y="462915"/>
                    <a:pt x="150495" y="462915"/>
                    <a:pt x="144780" y="462915"/>
                  </a:cubicBezTo>
                  <a:cubicBezTo>
                    <a:pt x="130493" y="451485"/>
                    <a:pt x="115253" y="440055"/>
                    <a:pt x="100965" y="429578"/>
                  </a:cubicBezTo>
                  <a:cubicBezTo>
                    <a:pt x="124778" y="404813"/>
                    <a:pt x="147638" y="381000"/>
                    <a:pt x="172403" y="356235"/>
                  </a:cubicBezTo>
                  <a:cubicBezTo>
                    <a:pt x="174308" y="354330"/>
                    <a:pt x="180023" y="355283"/>
                    <a:pt x="183833" y="355283"/>
                  </a:cubicBezTo>
                  <a:cubicBezTo>
                    <a:pt x="185738" y="355283"/>
                    <a:pt x="187643" y="356235"/>
                    <a:pt x="188595" y="356235"/>
                  </a:cubicBezTo>
                  <a:cubicBezTo>
                    <a:pt x="186690" y="355283"/>
                    <a:pt x="185738" y="355283"/>
                    <a:pt x="183833" y="354330"/>
                  </a:cubicBezTo>
                  <a:cubicBezTo>
                    <a:pt x="187643" y="346710"/>
                    <a:pt x="191453" y="339090"/>
                    <a:pt x="195263" y="331470"/>
                  </a:cubicBezTo>
                  <a:cubicBezTo>
                    <a:pt x="201930" y="325755"/>
                    <a:pt x="216218" y="317183"/>
                    <a:pt x="215265" y="313372"/>
                  </a:cubicBezTo>
                  <a:cubicBezTo>
                    <a:pt x="206693" y="290513"/>
                    <a:pt x="200025" y="260985"/>
                    <a:pt x="181928" y="250508"/>
                  </a:cubicBezTo>
                  <a:cubicBezTo>
                    <a:pt x="165735" y="240983"/>
                    <a:pt x="166688" y="231458"/>
                    <a:pt x="161925" y="220028"/>
                  </a:cubicBezTo>
                  <a:cubicBezTo>
                    <a:pt x="152400" y="200025"/>
                    <a:pt x="140018" y="180975"/>
                    <a:pt x="124778" y="163830"/>
                  </a:cubicBezTo>
                  <a:cubicBezTo>
                    <a:pt x="121920" y="160020"/>
                    <a:pt x="105728" y="166688"/>
                    <a:pt x="95250" y="168593"/>
                  </a:cubicBezTo>
                  <a:cubicBezTo>
                    <a:pt x="92393" y="164783"/>
                    <a:pt x="89535" y="160972"/>
                    <a:pt x="87630" y="157163"/>
                  </a:cubicBezTo>
                  <a:cubicBezTo>
                    <a:pt x="95250" y="154305"/>
                    <a:pt x="102870" y="151447"/>
                    <a:pt x="110490" y="148590"/>
                  </a:cubicBezTo>
                  <a:cubicBezTo>
                    <a:pt x="104775" y="118110"/>
                    <a:pt x="86678" y="146685"/>
                    <a:pt x="76200" y="140970"/>
                  </a:cubicBezTo>
                  <a:cubicBezTo>
                    <a:pt x="51435" y="106680"/>
                    <a:pt x="26670" y="72390"/>
                    <a:pt x="0" y="36195"/>
                  </a:cubicBezTo>
                  <a:cubicBezTo>
                    <a:pt x="8573" y="25718"/>
                    <a:pt x="18098" y="14288"/>
                    <a:pt x="29528" y="0"/>
                  </a:cubicBezTo>
                  <a:cubicBezTo>
                    <a:pt x="51435" y="20955"/>
                    <a:pt x="73343" y="40958"/>
                    <a:pt x="95250" y="60960"/>
                  </a:cubicBezTo>
                  <a:cubicBezTo>
                    <a:pt x="88583" y="60960"/>
                    <a:pt x="81915" y="61913"/>
                    <a:pt x="71438" y="62865"/>
                  </a:cubicBezTo>
                  <a:cubicBezTo>
                    <a:pt x="97155" y="99060"/>
                    <a:pt x="121920" y="132397"/>
                    <a:pt x="145733" y="166688"/>
                  </a:cubicBezTo>
                  <a:cubicBezTo>
                    <a:pt x="168593" y="199072"/>
                    <a:pt x="190500" y="230505"/>
                    <a:pt x="212408" y="263843"/>
                  </a:cubicBezTo>
                  <a:cubicBezTo>
                    <a:pt x="249555" y="320040"/>
                    <a:pt x="239078" y="347663"/>
                    <a:pt x="186690" y="410528"/>
                  </a:cubicBezTo>
                  <a:cubicBezTo>
                    <a:pt x="177165" y="421958"/>
                    <a:pt x="164783" y="430530"/>
                    <a:pt x="153353" y="441008"/>
                  </a:cubicBezTo>
                  <a:cubicBezTo>
                    <a:pt x="155258" y="447675"/>
                    <a:pt x="159068" y="455295"/>
                    <a:pt x="161925" y="46291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17"/>
            <p:cNvSpPr/>
            <p:nvPr/>
          </p:nvSpPr>
          <p:spPr>
            <a:xfrm>
              <a:off x="7775257" y="4858702"/>
              <a:ext cx="186690" cy="123825"/>
            </a:xfrm>
            <a:custGeom>
              <a:rect b="b" l="l" r="r" t="t"/>
              <a:pathLst>
                <a:path extrusionOk="0" h="123825" w="186690">
                  <a:moveTo>
                    <a:pt x="175260" y="33338"/>
                  </a:moveTo>
                  <a:cubicBezTo>
                    <a:pt x="179070" y="32385"/>
                    <a:pt x="182880" y="30480"/>
                    <a:pt x="186690" y="29528"/>
                  </a:cubicBezTo>
                  <a:cubicBezTo>
                    <a:pt x="186690" y="37147"/>
                    <a:pt x="185738" y="44767"/>
                    <a:pt x="185738" y="51435"/>
                  </a:cubicBezTo>
                  <a:cubicBezTo>
                    <a:pt x="188595" y="81915"/>
                    <a:pt x="178118" y="95250"/>
                    <a:pt x="145732" y="102870"/>
                  </a:cubicBezTo>
                  <a:cubicBezTo>
                    <a:pt x="120968" y="102870"/>
                    <a:pt x="92393" y="92392"/>
                    <a:pt x="78105" y="123825"/>
                  </a:cubicBezTo>
                  <a:cubicBezTo>
                    <a:pt x="74295" y="123825"/>
                    <a:pt x="70485" y="123825"/>
                    <a:pt x="66675" y="123825"/>
                  </a:cubicBezTo>
                  <a:cubicBezTo>
                    <a:pt x="58103" y="120015"/>
                    <a:pt x="49530" y="113347"/>
                    <a:pt x="41910" y="113347"/>
                  </a:cubicBezTo>
                  <a:cubicBezTo>
                    <a:pt x="19050" y="113347"/>
                    <a:pt x="5715" y="104775"/>
                    <a:pt x="0" y="84772"/>
                  </a:cubicBezTo>
                  <a:cubicBezTo>
                    <a:pt x="19050" y="81915"/>
                    <a:pt x="25718" y="72390"/>
                    <a:pt x="25718" y="53340"/>
                  </a:cubicBezTo>
                  <a:cubicBezTo>
                    <a:pt x="24765" y="35242"/>
                    <a:pt x="28575" y="18097"/>
                    <a:pt x="30480" y="0"/>
                  </a:cubicBezTo>
                  <a:cubicBezTo>
                    <a:pt x="38100" y="4763"/>
                    <a:pt x="47625" y="9525"/>
                    <a:pt x="53340" y="16192"/>
                  </a:cubicBezTo>
                  <a:cubicBezTo>
                    <a:pt x="69532" y="37147"/>
                    <a:pt x="86678" y="58103"/>
                    <a:pt x="100013" y="80963"/>
                  </a:cubicBezTo>
                  <a:cubicBezTo>
                    <a:pt x="117157" y="109538"/>
                    <a:pt x="133350" y="79057"/>
                    <a:pt x="150495" y="81915"/>
                  </a:cubicBezTo>
                  <a:cubicBezTo>
                    <a:pt x="152400" y="81915"/>
                    <a:pt x="156210" y="68580"/>
                    <a:pt x="160020" y="60007"/>
                  </a:cubicBezTo>
                  <a:cubicBezTo>
                    <a:pt x="162878" y="60960"/>
                    <a:pt x="168593" y="61913"/>
                    <a:pt x="174307" y="62865"/>
                  </a:cubicBezTo>
                  <a:cubicBezTo>
                    <a:pt x="175260" y="51435"/>
                    <a:pt x="175260" y="42863"/>
                    <a:pt x="175260" y="33338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17"/>
            <p:cNvSpPr/>
            <p:nvPr/>
          </p:nvSpPr>
          <p:spPr>
            <a:xfrm>
              <a:off x="7855267" y="4959895"/>
              <a:ext cx="67627" cy="22631"/>
            </a:xfrm>
            <a:custGeom>
              <a:rect b="b" l="l" r="r" t="t"/>
              <a:pathLst>
                <a:path extrusionOk="0" h="22631" w="67627">
                  <a:moveTo>
                    <a:pt x="0" y="22632"/>
                  </a:moveTo>
                  <a:cubicBezTo>
                    <a:pt x="14288" y="-8801"/>
                    <a:pt x="42863" y="1676"/>
                    <a:pt x="67627" y="1676"/>
                  </a:cubicBezTo>
                  <a:cubicBezTo>
                    <a:pt x="44768" y="8344"/>
                    <a:pt x="21907" y="15964"/>
                    <a:pt x="0" y="22632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17"/>
            <p:cNvSpPr/>
            <p:nvPr/>
          </p:nvSpPr>
          <p:spPr>
            <a:xfrm>
              <a:off x="7192327" y="4524374"/>
              <a:ext cx="1905" cy="28575"/>
            </a:xfrm>
            <a:custGeom>
              <a:rect b="b" l="l" r="r" t="t"/>
              <a:pathLst>
                <a:path extrusionOk="0" h="28575" w="1905">
                  <a:moveTo>
                    <a:pt x="1905" y="0"/>
                  </a:moveTo>
                  <a:cubicBezTo>
                    <a:pt x="953" y="9525"/>
                    <a:pt x="953" y="19050"/>
                    <a:pt x="0" y="28575"/>
                  </a:cubicBezTo>
                  <a:cubicBezTo>
                    <a:pt x="953" y="18097"/>
                    <a:pt x="953" y="9525"/>
                    <a:pt x="1905" y="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17"/>
            <p:cNvSpPr/>
            <p:nvPr/>
          </p:nvSpPr>
          <p:spPr>
            <a:xfrm>
              <a:off x="7550467" y="4989194"/>
              <a:ext cx="18723" cy="6667"/>
            </a:xfrm>
            <a:custGeom>
              <a:rect b="b" l="l" r="r" t="t"/>
              <a:pathLst>
                <a:path extrusionOk="0" h="6667" w="18723">
                  <a:moveTo>
                    <a:pt x="0" y="0"/>
                  </a:moveTo>
                  <a:cubicBezTo>
                    <a:pt x="5715" y="953"/>
                    <a:pt x="11430" y="953"/>
                    <a:pt x="18097" y="1905"/>
                  </a:cubicBezTo>
                  <a:cubicBezTo>
                    <a:pt x="19050" y="3810"/>
                    <a:pt x="19050" y="4763"/>
                    <a:pt x="17145" y="6668"/>
                  </a:cubicBezTo>
                  <a:cubicBezTo>
                    <a:pt x="11430" y="3810"/>
                    <a:pt x="5715" y="1905"/>
                    <a:pt x="0" y="0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17"/>
            <p:cNvSpPr/>
            <p:nvPr/>
          </p:nvSpPr>
          <p:spPr>
            <a:xfrm>
              <a:off x="6761895" y="3678554"/>
              <a:ext cx="281547" cy="845820"/>
            </a:xfrm>
            <a:custGeom>
              <a:rect b="b" l="l" r="r" t="t"/>
              <a:pathLst>
                <a:path extrusionOk="0" h="845820" w="281547">
                  <a:moveTo>
                    <a:pt x="215167" y="845820"/>
                  </a:moveTo>
                  <a:cubicBezTo>
                    <a:pt x="182782" y="754380"/>
                    <a:pt x="148492" y="662940"/>
                    <a:pt x="119917" y="570548"/>
                  </a:cubicBezTo>
                  <a:cubicBezTo>
                    <a:pt x="78007" y="434340"/>
                    <a:pt x="39907" y="297180"/>
                    <a:pt x="854" y="160020"/>
                  </a:cubicBezTo>
                  <a:cubicBezTo>
                    <a:pt x="-2003" y="149542"/>
                    <a:pt x="2759" y="136208"/>
                    <a:pt x="8474" y="126683"/>
                  </a:cubicBezTo>
                  <a:cubicBezTo>
                    <a:pt x="35144" y="83820"/>
                    <a:pt x="63719" y="41910"/>
                    <a:pt x="91342" y="0"/>
                  </a:cubicBezTo>
                  <a:cubicBezTo>
                    <a:pt x="99914" y="11430"/>
                    <a:pt x="111344" y="21908"/>
                    <a:pt x="116107" y="35242"/>
                  </a:cubicBezTo>
                  <a:cubicBezTo>
                    <a:pt x="139919" y="99060"/>
                    <a:pt x="162779" y="163830"/>
                    <a:pt x="185639" y="229552"/>
                  </a:cubicBezTo>
                  <a:cubicBezTo>
                    <a:pt x="198974" y="268605"/>
                    <a:pt x="212309" y="308610"/>
                    <a:pt x="223739" y="348615"/>
                  </a:cubicBezTo>
                  <a:cubicBezTo>
                    <a:pt x="237074" y="394335"/>
                    <a:pt x="248504" y="441008"/>
                    <a:pt x="260886" y="486727"/>
                  </a:cubicBezTo>
                  <a:cubicBezTo>
                    <a:pt x="263744" y="497205"/>
                    <a:pt x="270411" y="506730"/>
                    <a:pt x="274222" y="517208"/>
                  </a:cubicBezTo>
                  <a:cubicBezTo>
                    <a:pt x="287557" y="557213"/>
                    <a:pt x="278984" y="597218"/>
                    <a:pt x="277079" y="638175"/>
                  </a:cubicBezTo>
                  <a:cubicBezTo>
                    <a:pt x="273269" y="698183"/>
                    <a:pt x="243742" y="752475"/>
                    <a:pt x="242789" y="812483"/>
                  </a:cubicBezTo>
                  <a:cubicBezTo>
                    <a:pt x="242789" y="821055"/>
                    <a:pt x="239932" y="831533"/>
                    <a:pt x="234217" y="839152"/>
                  </a:cubicBezTo>
                  <a:cubicBezTo>
                    <a:pt x="232311" y="842010"/>
                    <a:pt x="221834" y="842963"/>
                    <a:pt x="215167" y="845820"/>
                  </a:cubicBezTo>
                  <a:close/>
                </a:path>
              </a:pathLst>
            </a:custGeom>
            <a:solidFill>
              <a:srgbClr val="5F65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17"/>
            <p:cNvSpPr/>
            <p:nvPr/>
          </p:nvSpPr>
          <p:spPr>
            <a:xfrm>
              <a:off x="7048500" y="3344227"/>
              <a:ext cx="399097" cy="479107"/>
            </a:xfrm>
            <a:custGeom>
              <a:rect b="b" l="l" r="r" t="t"/>
              <a:pathLst>
                <a:path extrusionOk="0" h="479107" w="399097">
                  <a:moveTo>
                    <a:pt x="144780" y="476250"/>
                  </a:moveTo>
                  <a:cubicBezTo>
                    <a:pt x="130493" y="477202"/>
                    <a:pt x="116205" y="478155"/>
                    <a:pt x="101918" y="479107"/>
                  </a:cubicBezTo>
                  <a:cubicBezTo>
                    <a:pt x="98107" y="475297"/>
                    <a:pt x="95250" y="470535"/>
                    <a:pt x="90488" y="467677"/>
                  </a:cubicBezTo>
                  <a:cubicBezTo>
                    <a:pt x="74295" y="457200"/>
                    <a:pt x="50482" y="450532"/>
                    <a:pt x="43815" y="436245"/>
                  </a:cubicBezTo>
                  <a:cubicBezTo>
                    <a:pt x="27622" y="401002"/>
                    <a:pt x="10478" y="363855"/>
                    <a:pt x="11430" y="322897"/>
                  </a:cubicBezTo>
                  <a:cubicBezTo>
                    <a:pt x="11430" y="317182"/>
                    <a:pt x="11430" y="311467"/>
                    <a:pt x="11430" y="305752"/>
                  </a:cubicBezTo>
                  <a:cubicBezTo>
                    <a:pt x="11430" y="301942"/>
                    <a:pt x="11430" y="298132"/>
                    <a:pt x="11430" y="295275"/>
                  </a:cubicBezTo>
                  <a:cubicBezTo>
                    <a:pt x="7620" y="283845"/>
                    <a:pt x="3810" y="272415"/>
                    <a:pt x="0" y="260985"/>
                  </a:cubicBezTo>
                  <a:cubicBezTo>
                    <a:pt x="0" y="247650"/>
                    <a:pt x="0" y="234315"/>
                    <a:pt x="0" y="221932"/>
                  </a:cubicBezTo>
                  <a:cubicBezTo>
                    <a:pt x="953" y="216217"/>
                    <a:pt x="953" y="210502"/>
                    <a:pt x="1905" y="200977"/>
                  </a:cubicBezTo>
                  <a:cubicBezTo>
                    <a:pt x="11430" y="214313"/>
                    <a:pt x="17145" y="224790"/>
                    <a:pt x="25718" y="234315"/>
                  </a:cubicBezTo>
                  <a:cubicBezTo>
                    <a:pt x="38100" y="247650"/>
                    <a:pt x="52388" y="247650"/>
                    <a:pt x="56197" y="228600"/>
                  </a:cubicBezTo>
                  <a:cubicBezTo>
                    <a:pt x="64770" y="192405"/>
                    <a:pt x="87630" y="197167"/>
                    <a:pt x="114300" y="204788"/>
                  </a:cubicBezTo>
                  <a:cubicBezTo>
                    <a:pt x="121920" y="208597"/>
                    <a:pt x="130493" y="212407"/>
                    <a:pt x="138113" y="215265"/>
                  </a:cubicBezTo>
                  <a:cubicBezTo>
                    <a:pt x="138113" y="225742"/>
                    <a:pt x="139065" y="235267"/>
                    <a:pt x="139065" y="245745"/>
                  </a:cubicBezTo>
                  <a:cubicBezTo>
                    <a:pt x="143827" y="244792"/>
                    <a:pt x="149543" y="243840"/>
                    <a:pt x="154305" y="242888"/>
                  </a:cubicBezTo>
                  <a:cubicBezTo>
                    <a:pt x="148590" y="232410"/>
                    <a:pt x="142875" y="220980"/>
                    <a:pt x="138113" y="210502"/>
                  </a:cubicBezTo>
                  <a:cubicBezTo>
                    <a:pt x="141923" y="202882"/>
                    <a:pt x="145732" y="195263"/>
                    <a:pt x="150495" y="187642"/>
                  </a:cubicBezTo>
                  <a:cubicBezTo>
                    <a:pt x="210502" y="218122"/>
                    <a:pt x="191452" y="167640"/>
                    <a:pt x="197168" y="134302"/>
                  </a:cubicBezTo>
                  <a:cubicBezTo>
                    <a:pt x="206693" y="150495"/>
                    <a:pt x="211455" y="157163"/>
                    <a:pt x="211455" y="158115"/>
                  </a:cubicBezTo>
                  <a:cubicBezTo>
                    <a:pt x="226695" y="140970"/>
                    <a:pt x="242888" y="121920"/>
                    <a:pt x="260032" y="101917"/>
                  </a:cubicBezTo>
                  <a:cubicBezTo>
                    <a:pt x="268605" y="109538"/>
                    <a:pt x="275273" y="114300"/>
                    <a:pt x="282893" y="121920"/>
                  </a:cubicBezTo>
                  <a:cubicBezTo>
                    <a:pt x="283845" y="110490"/>
                    <a:pt x="283845" y="101917"/>
                    <a:pt x="283845" y="95250"/>
                  </a:cubicBezTo>
                  <a:cubicBezTo>
                    <a:pt x="292418" y="90488"/>
                    <a:pt x="300038" y="85725"/>
                    <a:pt x="306705" y="81915"/>
                  </a:cubicBezTo>
                  <a:cubicBezTo>
                    <a:pt x="299085" y="74295"/>
                    <a:pt x="290513" y="65722"/>
                    <a:pt x="282893" y="58102"/>
                  </a:cubicBezTo>
                  <a:cubicBezTo>
                    <a:pt x="296227" y="39052"/>
                    <a:pt x="309563" y="19050"/>
                    <a:pt x="322898" y="0"/>
                  </a:cubicBezTo>
                  <a:cubicBezTo>
                    <a:pt x="331470" y="20002"/>
                    <a:pt x="342900" y="40005"/>
                    <a:pt x="348615" y="60960"/>
                  </a:cubicBezTo>
                  <a:cubicBezTo>
                    <a:pt x="361950" y="110490"/>
                    <a:pt x="373380" y="161925"/>
                    <a:pt x="385763" y="211455"/>
                  </a:cubicBezTo>
                  <a:cubicBezTo>
                    <a:pt x="389573" y="230505"/>
                    <a:pt x="394335" y="249555"/>
                    <a:pt x="398145" y="268605"/>
                  </a:cubicBezTo>
                  <a:cubicBezTo>
                    <a:pt x="398145" y="274320"/>
                    <a:pt x="398145" y="280035"/>
                    <a:pt x="399098" y="284797"/>
                  </a:cubicBezTo>
                  <a:cubicBezTo>
                    <a:pt x="395288" y="294322"/>
                    <a:pt x="394335" y="306705"/>
                    <a:pt x="387668" y="312420"/>
                  </a:cubicBezTo>
                  <a:cubicBezTo>
                    <a:pt x="347663" y="342900"/>
                    <a:pt x="306705" y="371475"/>
                    <a:pt x="265748" y="401002"/>
                  </a:cubicBezTo>
                  <a:cubicBezTo>
                    <a:pt x="263843" y="401955"/>
                    <a:pt x="265748" y="407670"/>
                    <a:pt x="266700" y="411480"/>
                  </a:cubicBezTo>
                  <a:cubicBezTo>
                    <a:pt x="260032" y="413385"/>
                    <a:pt x="254318" y="416242"/>
                    <a:pt x="247650" y="418147"/>
                  </a:cubicBezTo>
                  <a:cubicBezTo>
                    <a:pt x="243840" y="416242"/>
                    <a:pt x="238125" y="411480"/>
                    <a:pt x="236220" y="412432"/>
                  </a:cubicBezTo>
                  <a:cubicBezTo>
                    <a:pt x="202882" y="428625"/>
                    <a:pt x="158115" y="433388"/>
                    <a:pt x="144780" y="476250"/>
                  </a:cubicBezTo>
                  <a:close/>
                  <a:moveTo>
                    <a:pt x="96202" y="291465"/>
                  </a:moveTo>
                  <a:cubicBezTo>
                    <a:pt x="99060" y="290513"/>
                    <a:pt x="100965" y="290513"/>
                    <a:pt x="103823" y="289560"/>
                  </a:cubicBezTo>
                  <a:cubicBezTo>
                    <a:pt x="100965" y="265747"/>
                    <a:pt x="99060" y="241935"/>
                    <a:pt x="95250" y="218122"/>
                  </a:cubicBezTo>
                  <a:cubicBezTo>
                    <a:pt x="94298" y="214313"/>
                    <a:pt x="86677" y="212407"/>
                    <a:pt x="82868" y="209550"/>
                  </a:cubicBezTo>
                  <a:cubicBezTo>
                    <a:pt x="80010" y="214313"/>
                    <a:pt x="74295" y="219075"/>
                    <a:pt x="73343" y="223838"/>
                  </a:cubicBezTo>
                  <a:cubicBezTo>
                    <a:pt x="71438" y="237172"/>
                    <a:pt x="70485" y="251460"/>
                    <a:pt x="72390" y="264795"/>
                  </a:cubicBezTo>
                  <a:cubicBezTo>
                    <a:pt x="77152" y="298132"/>
                    <a:pt x="83820" y="332422"/>
                    <a:pt x="89535" y="365760"/>
                  </a:cubicBezTo>
                  <a:cubicBezTo>
                    <a:pt x="93345" y="364807"/>
                    <a:pt x="96202" y="364807"/>
                    <a:pt x="100013" y="363855"/>
                  </a:cubicBezTo>
                  <a:cubicBezTo>
                    <a:pt x="93345" y="337185"/>
                    <a:pt x="87630" y="310515"/>
                    <a:pt x="80010" y="277177"/>
                  </a:cubicBezTo>
                  <a:cubicBezTo>
                    <a:pt x="89535" y="285750"/>
                    <a:pt x="92393" y="288607"/>
                    <a:pt x="96202" y="291465"/>
                  </a:cubicBezTo>
                  <a:close/>
                  <a:moveTo>
                    <a:pt x="19050" y="247650"/>
                  </a:moveTo>
                  <a:cubicBezTo>
                    <a:pt x="27622" y="280988"/>
                    <a:pt x="35243" y="309563"/>
                    <a:pt x="44768" y="344805"/>
                  </a:cubicBezTo>
                  <a:cubicBezTo>
                    <a:pt x="55245" y="333375"/>
                    <a:pt x="65722" y="325755"/>
                    <a:pt x="63818" y="322897"/>
                  </a:cubicBezTo>
                  <a:cubicBezTo>
                    <a:pt x="52388" y="300038"/>
                    <a:pt x="66675" y="262890"/>
                    <a:pt x="19050" y="24765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17"/>
            <p:cNvSpPr/>
            <p:nvPr/>
          </p:nvSpPr>
          <p:spPr>
            <a:xfrm>
              <a:off x="7566660" y="3438524"/>
              <a:ext cx="379094" cy="734377"/>
            </a:xfrm>
            <a:custGeom>
              <a:rect b="b" l="l" r="r" t="t"/>
              <a:pathLst>
                <a:path extrusionOk="0" h="734377" w="379094">
                  <a:moveTo>
                    <a:pt x="20002" y="0"/>
                  </a:moveTo>
                  <a:cubicBezTo>
                    <a:pt x="68580" y="20003"/>
                    <a:pt x="118110" y="39053"/>
                    <a:pt x="166688" y="60960"/>
                  </a:cubicBezTo>
                  <a:cubicBezTo>
                    <a:pt x="174307" y="63817"/>
                    <a:pt x="179070" y="75247"/>
                    <a:pt x="181927" y="83820"/>
                  </a:cubicBezTo>
                  <a:cubicBezTo>
                    <a:pt x="218122" y="190500"/>
                    <a:pt x="254317" y="297180"/>
                    <a:pt x="288607" y="404813"/>
                  </a:cubicBezTo>
                  <a:cubicBezTo>
                    <a:pt x="317182" y="493395"/>
                    <a:pt x="343852" y="581978"/>
                    <a:pt x="369570" y="670560"/>
                  </a:cubicBezTo>
                  <a:cubicBezTo>
                    <a:pt x="375285" y="690563"/>
                    <a:pt x="376238" y="712470"/>
                    <a:pt x="379095" y="734378"/>
                  </a:cubicBezTo>
                  <a:cubicBezTo>
                    <a:pt x="358140" y="709613"/>
                    <a:pt x="340042" y="683895"/>
                    <a:pt x="316230" y="661035"/>
                  </a:cubicBezTo>
                  <a:cubicBezTo>
                    <a:pt x="284797" y="631507"/>
                    <a:pt x="250507" y="605790"/>
                    <a:pt x="217170" y="579120"/>
                  </a:cubicBezTo>
                  <a:cubicBezTo>
                    <a:pt x="214313" y="576263"/>
                    <a:pt x="210502" y="575310"/>
                    <a:pt x="206692" y="573405"/>
                  </a:cubicBezTo>
                  <a:cubicBezTo>
                    <a:pt x="176213" y="562928"/>
                    <a:pt x="164782" y="537210"/>
                    <a:pt x="158115" y="511493"/>
                  </a:cubicBezTo>
                  <a:cubicBezTo>
                    <a:pt x="142875" y="459105"/>
                    <a:pt x="131445" y="405765"/>
                    <a:pt x="118110" y="352425"/>
                  </a:cubicBezTo>
                  <a:cubicBezTo>
                    <a:pt x="111442" y="327660"/>
                    <a:pt x="101917" y="302895"/>
                    <a:pt x="98107" y="277178"/>
                  </a:cubicBezTo>
                  <a:cubicBezTo>
                    <a:pt x="94297" y="252413"/>
                    <a:pt x="100965" y="226695"/>
                    <a:pt x="81915" y="202883"/>
                  </a:cubicBezTo>
                  <a:cubicBezTo>
                    <a:pt x="74295" y="193358"/>
                    <a:pt x="76200" y="176213"/>
                    <a:pt x="73342" y="161925"/>
                  </a:cubicBezTo>
                  <a:cubicBezTo>
                    <a:pt x="68580" y="136208"/>
                    <a:pt x="68580" y="108585"/>
                    <a:pt x="57150" y="85725"/>
                  </a:cubicBezTo>
                  <a:cubicBezTo>
                    <a:pt x="43815" y="57150"/>
                    <a:pt x="20955" y="33338"/>
                    <a:pt x="0" y="4763"/>
                  </a:cubicBezTo>
                  <a:cubicBezTo>
                    <a:pt x="10477" y="1905"/>
                    <a:pt x="15240" y="953"/>
                    <a:pt x="20002" y="0"/>
                  </a:cubicBezTo>
                  <a:close/>
                </a:path>
              </a:pathLst>
            </a:custGeom>
            <a:solidFill>
              <a:srgbClr val="5F65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17"/>
            <p:cNvSpPr/>
            <p:nvPr/>
          </p:nvSpPr>
          <p:spPr>
            <a:xfrm>
              <a:off x="7519987" y="3435976"/>
              <a:ext cx="475297" cy="903612"/>
            </a:xfrm>
            <a:custGeom>
              <a:rect b="b" l="l" r="r" t="t"/>
              <a:pathLst>
                <a:path extrusionOk="0" h="903612" w="475297">
                  <a:moveTo>
                    <a:pt x="434340" y="763595"/>
                  </a:moveTo>
                  <a:cubicBezTo>
                    <a:pt x="447675" y="809315"/>
                    <a:pt x="461963" y="855035"/>
                    <a:pt x="475298" y="899803"/>
                  </a:cubicBezTo>
                  <a:cubicBezTo>
                    <a:pt x="473393" y="900755"/>
                    <a:pt x="472440" y="902660"/>
                    <a:pt x="470535" y="903613"/>
                  </a:cubicBezTo>
                  <a:cubicBezTo>
                    <a:pt x="461963" y="896945"/>
                    <a:pt x="452438" y="891230"/>
                    <a:pt x="445770" y="884563"/>
                  </a:cubicBezTo>
                  <a:cubicBezTo>
                    <a:pt x="395288" y="835985"/>
                    <a:pt x="345757" y="787408"/>
                    <a:pt x="294323" y="739783"/>
                  </a:cubicBezTo>
                  <a:cubicBezTo>
                    <a:pt x="262890" y="710255"/>
                    <a:pt x="231457" y="680728"/>
                    <a:pt x="195263" y="656915"/>
                  </a:cubicBezTo>
                  <a:cubicBezTo>
                    <a:pt x="161925" y="634055"/>
                    <a:pt x="154305" y="600718"/>
                    <a:pt x="145732" y="568333"/>
                  </a:cubicBezTo>
                  <a:cubicBezTo>
                    <a:pt x="111443" y="436888"/>
                    <a:pt x="80010" y="304490"/>
                    <a:pt x="46673" y="173045"/>
                  </a:cubicBezTo>
                  <a:cubicBezTo>
                    <a:pt x="34290" y="125420"/>
                    <a:pt x="17145" y="79700"/>
                    <a:pt x="2857" y="32075"/>
                  </a:cubicBezTo>
                  <a:cubicBezTo>
                    <a:pt x="952" y="25408"/>
                    <a:pt x="952" y="16835"/>
                    <a:pt x="0" y="10168"/>
                  </a:cubicBezTo>
                  <a:cubicBezTo>
                    <a:pt x="3810" y="12073"/>
                    <a:pt x="10477" y="14930"/>
                    <a:pt x="10477" y="14930"/>
                  </a:cubicBezTo>
                  <a:cubicBezTo>
                    <a:pt x="24765" y="-6025"/>
                    <a:pt x="35243" y="-5072"/>
                    <a:pt x="43815" y="18740"/>
                  </a:cubicBezTo>
                  <a:cubicBezTo>
                    <a:pt x="53340" y="47315"/>
                    <a:pt x="64770" y="74938"/>
                    <a:pt x="73343" y="103513"/>
                  </a:cubicBezTo>
                  <a:cubicBezTo>
                    <a:pt x="97155" y="180665"/>
                    <a:pt x="121920" y="257818"/>
                    <a:pt x="140970" y="335923"/>
                  </a:cubicBezTo>
                  <a:cubicBezTo>
                    <a:pt x="153352" y="385453"/>
                    <a:pt x="183832" y="434030"/>
                    <a:pt x="160973" y="479750"/>
                  </a:cubicBezTo>
                  <a:cubicBezTo>
                    <a:pt x="169545" y="495943"/>
                    <a:pt x="176213" y="505468"/>
                    <a:pt x="180023" y="515945"/>
                  </a:cubicBezTo>
                  <a:cubicBezTo>
                    <a:pt x="192405" y="556903"/>
                    <a:pt x="205740" y="595955"/>
                    <a:pt x="246698" y="622625"/>
                  </a:cubicBezTo>
                  <a:cubicBezTo>
                    <a:pt x="272415" y="639770"/>
                    <a:pt x="294323" y="662630"/>
                    <a:pt x="318135" y="682633"/>
                  </a:cubicBezTo>
                  <a:cubicBezTo>
                    <a:pt x="357188" y="715018"/>
                    <a:pt x="395288" y="747403"/>
                    <a:pt x="432435" y="778835"/>
                  </a:cubicBezTo>
                  <a:cubicBezTo>
                    <a:pt x="431482" y="777883"/>
                    <a:pt x="433388" y="770263"/>
                    <a:pt x="434340" y="763595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17"/>
            <p:cNvSpPr/>
            <p:nvPr/>
          </p:nvSpPr>
          <p:spPr>
            <a:xfrm>
              <a:off x="6897052" y="2896552"/>
              <a:ext cx="393382" cy="266700"/>
            </a:xfrm>
            <a:custGeom>
              <a:rect b="b" l="l" r="r" t="t"/>
              <a:pathLst>
                <a:path extrusionOk="0" h="266700" w="393382">
                  <a:moveTo>
                    <a:pt x="0" y="0"/>
                  </a:moveTo>
                  <a:cubicBezTo>
                    <a:pt x="28575" y="3810"/>
                    <a:pt x="56197" y="7620"/>
                    <a:pt x="84772" y="11430"/>
                  </a:cubicBezTo>
                  <a:cubicBezTo>
                    <a:pt x="98107" y="28575"/>
                    <a:pt x="113347" y="24765"/>
                    <a:pt x="127635" y="13335"/>
                  </a:cubicBezTo>
                  <a:cubicBezTo>
                    <a:pt x="143828" y="12382"/>
                    <a:pt x="159067" y="10477"/>
                    <a:pt x="175260" y="9525"/>
                  </a:cubicBezTo>
                  <a:cubicBezTo>
                    <a:pt x="181928" y="12382"/>
                    <a:pt x="187642" y="16192"/>
                    <a:pt x="196215" y="20955"/>
                  </a:cubicBezTo>
                  <a:cubicBezTo>
                    <a:pt x="173355" y="24765"/>
                    <a:pt x="152400" y="28575"/>
                    <a:pt x="132397" y="31432"/>
                  </a:cubicBezTo>
                  <a:cubicBezTo>
                    <a:pt x="132397" y="33338"/>
                    <a:pt x="132397" y="35242"/>
                    <a:pt x="133350" y="36195"/>
                  </a:cubicBezTo>
                  <a:cubicBezTo>
                    <a:pt x="146685" y="37147"/>
                    <a:pt x="160972" y="39052"/>
                    <a:pt x="178117" y="40957"/>
                  </a:cubicBezTo>
                  <a:cubicBezTo>
                    <a:pt x="166688" y="50482"/>
                    <a:pt x="160020" y="56197"/>
                    <a:pt x="146685" y="67627"/>
                  </a:cubicBezTo>
                  <a:cubicBezTo>
                    <a:pt x="166688" y="67627"/>
                    <a:pt x="179070" y="67627"/>
                    <a:pt x="193357" y="67627"/>
                  </a:cubicBezTo>
                  <a:cubicBezTo>
                    <a:pt x="193357" y="78105"/>
                    <a:pt x="193357" y="85725"/>
                    <a:pt x="193357" y="93345"/>
                  </a:cubicBezTo>
                  <a:cubicBezTo>
                    <a:pt x="205740" y="80963"/>
                    <a:pt x="216217" y="69532"/>
                    <a:pt x="226695" y="59055"/>
                  </a:cubicBezTo>
                  <a:cubicBezTo>
                    <a:pt x="229553" y="60960"/>
                    <a:pt x="232410" y="62865"/>
                    <a:pt x="234315" y="65722"/>
                  </a:cubicBezTo>
                  <a:cubicBezTo>
                    <a:pt x="232410" y="71438"/>
                    <a:pt x="228600" y="77152"/>
                    <a:pt x="227647" y="83820"/>
                  </a:cubicBezTo>
                  <a:cubicBezTo>
                    <a:pt x="227647" y="91440"/>
                    <a:pt x="229553" y="98107"/>
                    <a:pt x="231458" y="105727"/>
                  </a:cubicBezTo>
                  <a:cubicBezTo>
                    <a:pt x="238125" y="100013"/>
                    <a:pt x="250508" y="94297"/>
                    <a:pt x="249555" y="89535"/>
                  </a:cubicBezTo>
                  <a:cubicBezTo>
                    <a:pt x="246697" y="48577"/>
                    <a:pt x="277178" y="36195"/>
                    <a:pt x="309562" y="22860"/>
                  </a:cubicBezTo>
                  <a:cubicBezTo>
                    <a:pt x="320040" y="19050"/>
                    <a:pt x="328612" y="10477"/>
                    <a:pt x="338137" y="3810"/>
                  </a:cubicBezTo>
                  <a:cubicBezTo>
                    <a:pt x="348615" y="24765"/>
                    <a:pt x="358140" y="45720"/>
                    <a:pt x="368617" y="66675"/>
                  </a:cubicBezTo>
                  <a:cubicBezTo>
                    <a:pt x="370522" y="70485"/>
                    <a:pt x="371475" y="74295"/>
                    <a:pt x="373380" y="79057"/>
                  </a:cubicBezTo>
                  <a:cubicBezTo>
                    <a:pt x="380047" y="103822"/>
                    <a:pt x="386715" y="127635"/>
                    <a:pt x="393383" y="152400"/>
                  </a:cubicBezTo>
                  <a:cubicBezTo>
                    <a:pt x="393383" y="152400"/>
                    <a:pt x="391478" y="152400"/>
                    <a:pt x="391478" y="152400"/>
                  </a:cubicBezTo>
                  <a:cubicBezTo>
                    <a:pt x="381953" y="146685"/>
                    <a:pt x="371475" y="140017"/>
                    <a:pt x="364808" y="136207"/>
                  </a:cubicBezTo>
                  <a:cubicBezTo>
                    <a:pt x="359092" y="146685"/>
                    <a:pt x="350520" y="161925"/>
                    <a:pt x="342900" y="176213"/>
                  </a:cubicBezTo>
                  <a:cubicBezTo>
                    <a:pt x="347662" y="181927"/>
                    <a:pt x="352425" y="186690"/>
                    <a:pt x="356235" y="192405"/>
                  </a:cubicBezTo>
                  <a:cubicBezTo>
                    <a:pt x="329565" y="186690"/>
                    <a:pt x="303847" y="180022"/>
                    <a:pt x="277178" y="175260"/>
                  </a:cubicBezTo>
                  <a:cubicBezTo>
                    <a:pt x="212407" y="164782"/>
                    <a:pt x="164782" y="201930"/>
                    <a:pt x="115253" y="231457"/>
                  </a:cubicBezTo>
                  <a:cubicBezTo>
                    <a:pt x="96203" y="227647"/>
                    <a:pt x="76200" y="223838"/>
                    <a:pt x="57150" y="220027"/>
                  </a:cubicBezTo>
                  <a:cubicBezTo>
                    <a:pt x="55245" y="235267"/>
                    <a:pt x="52388" y="250507"/>
                    <a:pt x="50482" y="266700"/>
                  </a:cubicBezTo>
                  <a:cubicBezTo>
                    <a:pt x="47625" y="266700"/>
                    <a:pt x="44767" y="265747"/>
                    <a:pt x="42863" y="265747"/>
                  </a:cubicBezTo>
                  <a:cubicBezTo>
                    <a:pt x="50482" y="214313"/>
                    <a:pt x="9525" y="158115"/>
                    <a:pt x="68580" y="107632"/>
                  </a:cubicBezTo>
                  <a:cubicBezTo>
                    <a:pt x="69532" y="128588"/>
                    <a:pt x="70485" y="144780"/>
                    <a:pt x="71438" y="160972"/>
                  </a:cubicBezTo>
                  <a:cubicBezTo>
                    <a:pt x="74295" y="160972"/>
                    <a:pt x="76200" y="160972"/>
                    <a:pt x="79057" y="161925"/>
                  </a:cubicBezTo>
                  <a:cubicBezTo>
                    <a:pt x="83820" y="138113"/>
                    <a:pt x="88582" y="115252"/>
                    <a:pt x="92392" y="92392"/>
                  </a:cubicBezTo>
                  <a:cubicBezTo>
                    <a:pt x="129540" y="111442"/>
                    <a:pt x="132397" y="110490"/>
                    <a:pt x="142875" y="74295"/>
                  </a:cubicBezTo>
                  <a:cubicBezTo>
                    <a:pt x="127635" y="74295"/>
                    <a:pt x="112395" y="76200"/>
                    <a:pt x="98107" y="73342"/>
                  </a:cubicBezTo>
                  <a:cubicBezTo>
                    <a:pt x="82867" y="70485"/>
                    <a:pt x="68580" y="61913"/>
                    <a:pt x="54292" y="56197"/>
                  </a:cubicBezTo>
                  <a:cubicBezTo>
                    <a:pt x="55245" y="39052"/>
                    <a:pt x="60007" y="20955"/>
                    <a:pt x="30480" y="19050"/>
                  </a:cubicBezTo>
                  <a:cubicBezTo>
                    <a:pt x="20003" y="17145"/>
                    <a:pt x="10478" y="6667"/>
                    <a:pt x="0" y="0"/>
                  </a:cubicBezTo>
                  <a:close/>
                  <a:moveTo>
                    <a:pt x="189547" y="123825"/>
                  </a:moveTo>
                  <a:cubicBezTo>
                    <a:pt x="185738" y="124777"/>
                    <a:pt x="182880" y="124777"/>
                    <a:pt x="179070" y="125730"/>
                  </a:cubicBezTo>
                  <a:cubicBezTo>
                    <a:pt x="180975" y="131445"/>
                    <a:pt x="182880" y="136207"/>
                    <a:pt x="183832" y="141922"/>
                  </a:cubicBezTo>
                  <a:cubicBezTo>
                    <a:pt x="185738" y="141922"/>
                    <a:pt x="187642" y="140970"/>
                    <a:pt x="190500" y="140970"/>
                  </a:cubicBezTo>
                  <a:cubicBezTo>
                    <a:pt x="189547" y="136207"/>
                    <a:pt x="189547" y="129540"/>
                    <a:pt x="189547" y="123825"/>
                  </a:cubicBezTo>
                  <a:close/>
                  <a:moveTo>
                    <a:pt x="180022" y="102870"/>
                  </a:moveTo>
                  <a:cubicBezTo>
                    <a:pt x="179070" y="104775"/>
                    <a:pt x="178117" y="106680"/>
                    <a:pt x="178117" y="107632"/>
                  </a:cubicBezTo>
                  <a:cubicBezTo>
                    <a:pt x="178117" y="108585"/>
                    <a:pt x="180975" y="109538"/>
                    <a:pt x="182880" y="109538"/>
                  </a:cubicBezTo>
                  <a:cubicBezTo>
                    <a:pt x="183832" y="107632"/>
                    <a:pt x="184785" y="105727"/>
                    <a:pt x="184785" y="104775"/>
                  </a:cubicBezTo>
                  <a:cubicBezTo>
                    <a:pt x="183832" y="103822"/>
                    <a:pt x="181928" y="103822"/>
                    <a:pt x="180022" y="10287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17"/>
            <p:cNvSpPr/>
            <p:nvPr/>
          </p:nvSpPr>
          <p:spPr>
            <a:xfrm>
              <a:off x="6869636" y="2484119"/>
              <a:ext cx="363648" cy="404549"/>
            </a:xfrm>
            <a:custGeom>
              <a:rect b="b" l="l" r="r" t="t"/>
              <a:pathLst>
                <a:path extrusionOk="0" h="404549" w="363648">
                  <a:moveTo>
                    <a:pt x="90281" y="47625"/>
                  </a:moveTo>
                  <a:cubicBezTo>
                    <a:pt x="98853" y="32385"/>
                    <a:pt x="107426" y="17145"/>
                    <a:pt x="116951" y="0"/>
                  </a:cubicBezTo>
                  <a:cubicBezTo>
                    <a:pt x="229346" y="78105"/>
                    <a:pt x="307451" y="175260"/>
                    <a:pt x="363648" y="285750"/>
                  </a:cubicBezTo>
                  <a:cubicBezTo>
                    <a:pt x="334121" y="330517"/>
                    <a:pt x="296021" y="361950"/>
                    <a:pt x="248396" y="382905"/>
                  </a:cubicBezTo>
                  <a:cubicBezTo>
                    <a:pt x="181721" y="411480"/>
                    <a:pt x="113141" y="408622"/>
                    <a:pt x="43608" y="392430"/>
                  </a:cubicBezTo>
                  <a:cubicBezTo>
                    <a:pt x="42656" y="392430"/>
                    <a:pt x="41703" y="391477"/>
                    <a:pt x="40751" y="391477"/>
                  </a:cubicBezTo>
                  <a:cubicBezTo>
                    <a:pt x="-5922" y="376238"/>
                    <a:pt x="-5922" y="376238"/>
                    <a:pt x="8366" y="331470"/>
                  </a:cubicBezTo>
                  <a:cubicBezTo>
                    <a:pt x="13128" y="342900"/>
                    <a:pt x="17891" y="354330"/>
                    <a:pt x="22653" y="365760"/>
                  </a:cubicBezTo>
                  <a:cubicBezTo>
                    <a:pt x="34083" y="358140"/>
                    <a:pt x="45513" y="351472"/>
                    <a:pt x="56943" y="343852"/>
                  </a:cubicBezTo>
                  <a:cubicBezTo>
                    <a:pt x="60753" y="343852"/>
                    <a:pt x="64563" y="343852"/>
                    <a:pt x="68373" y="342900"/>
                  </a:cubicBezTo>
                  <a:cubicBezTo>
                    <a:pt x="84566" y="340995"/>
                    <a:pt x="99806" y="340995"/>
                    <a:pt x="115998" y="337185"/>
                  </a:cubicBezTo>
                  <a:cubicBezTo>
                    <a:pt x="162671" y="327660"/>
                    <a:pt x="209343" y="319088"/>
                    <a:pt x="255063" y="307658"/>
                  </a:cubicBezTo>
                  <a:cubicBezTo>
                    <a:pt x="271256" y="303847"/>
                    <a:pt x="275065" y="292417"/>
                    <a:pt x="266493" y="277177"/>
                  </a:cubicBezTo>
                  <a:cubicBezTo>
                    <a:pt x="248396" y="242888"/>
                    <a:pt x="236013" y="205740"/>
                    <a:pt x="215058" y="173355"/>
                  </a:cubicBezTo>
                  <a:cubicBezTo>
                    <a:pt x="198866" y="147638"/>
                    <a:pt x="174101" y="127635"/>
                    <a:pt x="153146" y="104775"/>
                  </a:cubicBezTo>
                  <a:cubicBezTo>
                    <a:pt x="153146" y="62865"/>
                    <a:pt x="136001" y="47625"/>
                    <a:pt x="90281" y="47625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17"/>
            <p:cNvSpPr/>
            <p:nvPr/>
          </p:nvSpPr>
          <p:spPr>
            <a:xfrm>
              <a:off x="6905095" y="3638549"/>
              <a:ext cx="210079" cy="992505"/>
            </a:xfrm>
            <a:custGeom>
              <a:rect b="b" l="l" r="r" t="t"/>
              <a:pathLst>
                <a:path extrusionOk="0" h="992505" w="210079">
                  <a:moveTo>
                    <a:pt x="29104" y="0"/>
                  </a:moveTo>
                  <a:cubicBezTo>
                    <a:pt x="41487" y="57150"/>
                    <a:pt x="72919" y="110490"/>
                    <a:pt x="67204" y="163830"/>
                  </a:cubicBezTo>
                  <a:cubicBezTo>
                    <a:pt x="81492" y="204788"/>
                    <a:pt x="93874" y="241935"/>
                    <a:pt x="106257" y="278130"/>
                  </a:cubicBezTo>
                  <a:cubicBezTo>
                    <a:pt x="133879" y="360997"/>
                    <a:pt x="160549" y="444818"/>
                    <a:pt x="187219" y="527685"/>
                  </a:cubicBezTo>
                  <a:cubicBezTo>
                    <a:pt x="194839" y="549593"/>
                    <a:pt x="202459" y="571500"/>
                    <a:pt x="210079" y="593407"/>
                  </a:cubicBezTo>
                  <a:cubicBezTo>
                    <a:pt x="179599" y="723900"/>
                    <a:pt x="147214" y="857250"/>
                    <a:pt x="115782" y="991553"/>
                  </a:cubicBezTo>
                  <a:cubicBezTo>
                    <a:pt x="112924" y="991553"/>
                    <a:pt x="110067" y="992505"/>
                    <a:pt x="107209" y="992505"/>
                  </a:cubicBezTo>
                  <a:cubicBezTo>
                    <a:pt x="96732" y="962025"/>
                    <a:pt x="87207" y="931545"/>
                    <a:pt x="76729" y="901065"/>
                  </a:cubicBezTo>
                  <a:cubicBezTo>
                    <a:pt x="105304" y="898207"/>
                    <a:pt x="113877" y="877253"/>
                    <a:pt x="118639" y="856297"/>
                  </a:cubicBezTo>
                  <a:cubicBezTo>
                    <a:pt x="131022" y="795338"/>
                    <a:pt x="138642" y="734378"/>
                    <a:pt x="151024" y="673418"/>
                  </a:cubicBezTo>
                  <a:cubicBezTo>
                    <a:pt x="161502" y="622935"/>
                    <a:pt x="153882" y="574357"/>
                    <a:pt x="137689" y="526732"/>
                  </a:cubicBezTo>
                  <a:cubicBezTo>
                    <a:pt x="122449" y="481013"/>
                    <a:pt x="109114" y="434340"/>
                    <a:pt x="95779" y="387668"/>
                  </a:cubicBezTo>
                  <a:cubicBezTo>
                    <a:pt x="81492" y="337185"/>
                    <a:pt x="68157" y="286703"/>
                    <a:pt x="52917" y="236220"/>
                  </a:cubicBezTo>
                  <a:cubicBezTo>
                    <a:pt x="37677" y="187643"/>
                    <a:pt x="18627" y="139065"/>
                    <a:pt x="3387" y="90488"/>
                  </a:cubicBezTo>
                  <a:cubicBezTo>
                    <a:pt x="-423" y="77153"/>
                    <a:pt x="-423" y="62865"/>
                    <a:pt x="529" y="48578"/>
                  </a:cubicBezTo>
                  <a:cubicBezTo>
                    <a:pt x="1482" y="35242"/>
                    <a:pt x="7197" y="20955"/>
                    <a:pt x="11007" y="7620"/>
                  </a:cubicBezTo>
                  <a:cubicBezTo>
                    <a:pt x="11959" y="9525"/>
                    <a:pt x="13864" y="10478"/>
                    <a:pt x="14817" y="12383"/>
                  </a:cubicBezTo>
                  <a:cubicBezTo>
                    <a:pt x="19579" y="9525"/>
                    <a:pt x="24342" y="4763"/>
                    <a:pt x="29104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17"/>
            <p:cNvSpPr/>
            <p:nvPr/>
          </p:nvSpPr>
          <p:spPr>
            <a:xfrm>
              <a:off x="7536180" y="4235390"/>
              <a:ext cx="221932" cy="294698"/>
            </a:xfrm>
            <a:custGeom>
              <a:rect b="b" l="l" r="r" t="t"/>
              <a:pathLst>
                <a:path extrusionOk="0" h="294698" w="221932">
                  <a:moveTo>
                    <a:pt x="221932" y="214689"/>
                  </a:moveTo>
                  <a:cubicBezTo>
                    <a:pt x="194310" y="256599"/>
                    <a:pt x="155257" y="283269"/>
                    <a:pt x="102870" y="294699"/>
                  </a:cubicBezTo>
                  <a:cubicBezTo>
                    <a:pt x="100013" y="259456"/>
                    <a:pt x="68580" y="268029"/>
                    <a:pt x="47625" y="260409"/>
                  </a:cubicBezTo>
                  <a:cubicBezTo>
                    <a:pt x="39052" y="257552"/>
                    <a:pt x="22860" y="254694"/>
                    <a:pt x="21907" y="250884"/>
                  </a:cubicBezTo>
                  <a:cubicBezTo>
                    <a:pt x="19050" y="216594"/>
                    <a:pt x="19050" y="181352"/>
                    <a:pt x="18097" y="146109"/>
                  </a:cubicBezTo>
                  <a:cubicBezTo>
                    <a:pt x="19050" y="146109"/>
                    <a:pt x="20002" y="147061"/>
                    <a:pt x="20955" y="147061"/>
                  </a:cubicBezTo>
                  <a:cubicBezTo>
                    <a:pt x="20002" y="147061"/>
                    <a:pt x="19050" y="146109"/>
                    <a:pt x="18097" y="146109"/>
                  </a:cubicBezTo>
                  <a:cubicBezTo>
                    <a:pt x="12382" y="105152"/>
                    <a:pt x="5715" y="63241"/>
                    <a:pt x="0" y="22284"/>
                  </a:cubicBezTo>
                  <a:cubicBezTo>
                    <a:pt x="15240" y="15616"/>
                    <a:pt x="30480" y="9901"/>
                    <a:pt x="45720" y="3234"/>
                  </a:cubicBezTo>
                  <a:cubicBezTo>
                    <a:pt x="61913" y="-4386"/>
                    <a:pt x="71438" y="2281"/>
                    <a:pt x="80010" y="14664"/>
                  </a:cubicBezTo>
                  <a:cubicBezTo>
                    <a:pt x="104775" y="55621"/>
                    <a:pt x="127635" y="96579"/>
                    <a:pt x="155257" y="135631"/>
                  </a:cubicBezTo>
                  <a:cubicBezTo>
                    <a:pt x="175260" y="164206"/>
                    <a:pt x="180975" y="202306"/>
                    <a:pt x="221932" y="214689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17"/>
            <p:cNvSpPr/>
            <p:nvPr/>
          </p:nvSpPr>
          <p:spPr>
            <a:xfrm>
              <a:off x="6891337" y="3247071"/>
              <a:ext cx="259080" cy="579733"/>
            </a:xfrm>
            <a:custGeom>
              <a:rect b="b" l="l" r="r" t="t"/>
              <a:pathLst>
                <a:path extrusionOk="0" h="579733" w="259080">
                  <a:moveTo>
                    <a:pt x="168593" y="420053"/>
                  </a:moveTo>
                  <a:cubicBezTo>
                    <a:pt x="166688" y="461010"/>
                    <a:pt x="184785" y="497205"/>
                    <a:pt x="200978" y="533400"/>
                  </a:cubicBezTo>
                  <a:cubicBezTo>
                    <a:pt x="207645" y="547688"/>
                    <a:pt x="232410" y="554355"/>
                    <a:pt x="247650" y="564833"/>
                  </a:cubicBezTo>
                  <a:cubicBezTo>
                    <a:pt x="252413" y="567690"/>
                    <a:pt x="255270" y="572453"/>
                    <a:pt x="259080" y="576263"/>
                  </a:cubicBezTo>
                  <a:cubicBezTo>
                    <a:pt x="258127" y="576263"/>
                    <a:pt x="257175" y="577215"/>
                    <a:pt x="256223" y="577215"/>
                  </a:cubicBezTo>
                  <a:cubicBezTo>
                    <a:pt x="143828" y="584835"/>
                    <a:pt x="136207" y="581025"/>
                    <a:pt x="110490" y="480060"/>
                  </a:cubicBezTo>
                  <a:cubicBezTo>
                    <a:pt x="78105" y="353378"/>
                    <a:pt x="47625" y="225743"/>
                    <a:pt x="16193" y="98108"/>
                  </a:cubicBezTo>
                  <a:cubicBezTo>
                    <a:pt x="14288" y="89535"/>
                    <a:pt x="14288" y="80010"/>
                    <a:pt x="13335" y="70485"/>
                  </a:cubicBezTo>
                  <a:cubicBezTo>
                    <a:pt x="35243" y="68580"/>
                    <a:pt x="32385" y="52388"/>
                    <a:pt x="28575" y="40958"/>
                  </a:cubicBezTo>
                  <a:cubicBezTo>
                    <a:pt x="26670" y="35243"/>
                    <a:pt x="12382" y="32385"/>
                    <a:pt x="3810" y="28575"/>
                  </a:cubicBezTo>
                  <a:cubicBezTo>
                    <a:pt x="2857" y="19050"/>
                    <a:pt x="953" y="9525"/>
                    <a:pt x="0" y="0"/>
                  </a:cubicBezTo>
                  <a:cubicBezTo>
                    <a:pt x="5715" y="0"/>
                    <a:pt x="11430" y="0"/>
                    <a:pt x="18097" y="0"/>
                  </a:cubicBezTo>
                  <a:cubicBezTo>
                    <a:pt x="26670" y="20955"/>
                    <a:pt x="37147" y="40958"/>
                    <a:pt x="44768" y="61913"/>
                  </a:cubicBezTo>
                  <a:cubicBezTo>
                    <a:pt x="52388" y="85725"/>
                    <a:pt x="71438" y="118110"/>
                    <a:pt x="61913" y="133350"/>
                  </a:cubicBezTo>
                  <a:cubicBezTo>
                    <a:pt x="44768" y="160973"/>
                    <a:pt x="64770" y="170498"/>
                    <a:pt x="73343" y="187643"/>
                  </a:cubicBezTo>
                  <a:cubicBezTo>
                    <a:pt x="79057" y="191453"/>
                    <a:pt x="85725" y="195263"/>
                    <a:pt x="91440" y="199073"/>
                  </a:cubicBezTo>
                  <a:cubicBezTo>
                    <a:pt x="93345" y="202883"/>
                    <a:pt x="95250" y="206693"/>
                    <a:pt x="97155" y="209550"/>
                  </a:cubicBezTo>
                  <a:cubicBezTo>
                    <a:pt x="97155" y="215265"/>
                    <a:pt x="97155" y="220980"/>
                    <a:pt x="98107" y="226695"/>
                  </a:cubicBezTo>
                  <a:cubicBezTo>
                    <a:pt x="103822" y="249555"/>
                    <a:pt x="106680" y="274320"/>
                    <a:pt x="114300" y="296228"/>
                  </a:cubicBezTo>
                  <a:cubicBezTo>
                    <a:pt x="121920" y="317183"/>
                    <a:pt x="135255" y="337185"/>
                    <a:pt x="145732" y="357188"/>
                  </a:cubicBezTo>
                  <a:cubicBezTo>
                    <a:pt x="147638" y="368618"/>
                    <a:pt x="149543" y="380048"/>
                    <a:pt x="152400" y="391478"/>
                  </a:cubicBezTo>
                  <a:cubicBezTo>
                    <a:pt x="154305" y="395288"/>
                    <a:pt x="156210" y="399098"/>
                    <a:pt x="158115" y="402908"/>
                  </a:cubicBezTo>
                  <a:cubicBezTo>
                    <a:pt x="160972" y="408623"/>
                    <a:pt x="164782" y="414338"/>
                    <a:pt x="168593" y="420053"/>
                  </a:cubicBezTo>
                  <a:close/>
                  <a:moveTo>
                    <a:pt x="37147" y="114300"/>
                  </a:moveTo>
                  <a:cubicBezTo>
                    <a:pt x="39053" y="113348"/>
                    <a:pt x="41910" y="113348"/>
                    <a:pt x="43815" y="112395"/>
                  </a:cubicBezTo>
                  <a:cubicBezTo>
                    <a:pt x="41910" y="106680"/>
                    <a:pt x="39053" y="100013"/>
                    <a:pt x="37147" y="94298"/>
                  </a:cubicBezTo>
                  <a:cubicBezTo>
                    <a:pt x="35243" y="95250"/>
                    <a:pt x="33338" y="96203"/>
                    <a:pt x="31432" y="97155"/>
                  </a:cubicBezTo>
                  <a:cubicBezTo>
                    <a:pt x="32385" y="102870"/>
                    <a:pt x="34290" y="108585"/>
                    <a:pt x="37147" y="11430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17"/>
            <p:cNvSpPr/>
            <p:nvPr/>
          </p:nvSpPr>
          <p:spPr>
            <a:xfrm>
              <a:off x="7135177" y="3953827"/>
              <a:ext cx="378142" cy="258259"/>
            </a:xfrm>
            <a:custGeom>
              <a:rect b="b" l="l" r="r" t="t"/>
              <a:pathLst>
                <a:path extrusionOk="0" h="258259" w="378142">
                  <a:moveTo>
                    <a:pt x="40005" y="258128"/>
                  </a:moveTo>
                  <a:cubicBezTo>
                    <a:pt x="9525" y="260032"/>
                    <a:pt x="1905" y="240982"/>
                    <a:pt x="0" y="218122"/>
                  </a:cubicBezTo>
                  <a:cubicBezTo>
                    <a:pt x="17145" y="219075"/>
                    <a:pt x="23813" y="210503"/>
                    <a:pt x="21908" y="195263"/>
                  </a:cubicBezTo>
                  <a:cubicBezTo>
                    <a:pt x="25718" y="181928"/>
                    <a:pt x="62865" y="177165"/>
                    <a:pt x="34290" y="155257"/>
                  </a:cubicBezTo>
                  <a:cubicBezTo>
                    <a:pt x="34290" y="151447"/>
                    <a:pt x="34290" y="147638"/>
                    <a:pt x="34290" y="143828"/>
                  </a:cubicBezTo>
                  <a:cubicBezTo>
                    <a:pt x="37148" y="141922"/>
                    <a:pt x="40958" y="140970"/>
                    <a:pt x="43815" y="139065"/>
                  </a:cubicBezTo>
                  <a:cubicBezTo>
                    <a:pt x="40005" y="137160"/>
                    <a:pt x="37148" y="135255"/>
                    <a:pt x="33338" y="132397"/>
                  </a:cubicBezTo>
                  <a:cubicBezTo>
                    <a:pt x="29528" y="124778"/>
                    <a:pt x="25718" y="117157"/>
                    <a:pt x="21908" y="109538"/>
                  </a:cubicBezTo>
                  <a:cubicBezTo>
                    <a:pt x="25718" y="107632"/>
                    <a:pt x="30480" y="105728"/>
                    <a:pt x="34290" y="104775"/>
                  </a:cubicBezTo>
                  <a:cubicBezTo>
                    <a:pt x="41910" y="104775"/>
                    <a:pt x="50483" y="104775"/>
                    <a:pt x="58103" y="103822"/>
                  </a:cubicBezTo>
                  <a:cubicBezTo>
                    <a:pt x="67628" y="105728"/>
                    <a:pt x="77153" y="109538"/>
                    <a:pt x="85725" y="108585"/>
                  </a:cubicBezTo>
                  <a:cubicBezTo>
                    <a:pt x="106680" y="106680"/>
                    <a:pt x="127635" y="98107"/>
                    <a:pt x="147638" y="100013"/>
                  </a:cubicBezTo>
                  <a:cubicBezTo>
                    <a:pt x="172403" y="101917"/>
                    <a:pt x="184785" y="91440"/>
                    <a:pt x="197168" y="75247"/>
                  </a:cubicBezTo>
                  <a:cubicBezTo>
                    <a:pt x="199073" y="73342"/>
                    <a:pt x="200978" y="72390"/>
                    <a:pt x="201930" y="70485"/>
                  </a:cubicBezTo>
                  <a:cubicBezTo>
                    <a:pt x="206693" y="72390"/>
                    <a:pt x="210503" y="73342"/>
                    <a:pt x="215265" y="75247"/>
                  </a:cubicBezTo>
                  <a:cubicBezTo>
                    <a:pt x="224790" y="73342"/>
                    <a:pt x="235268" y="71438"/>
                    <a:pt x="244793" y="69532"/>
                  </a:cubicBezTo>
                  <a:cubicBezTo>
                    <a:pt x="253365" y="76200"/>
                    <a:pt x="262890" y="83820"/>
                    <a:pt x="278130" y="95250"/>
                  </a:cubicBezTo>
                  <a:cubicBezTo>
                    <a:pt x="277178" y="78105"/>
                    <a:pt x="276225" y="68580"/>
                    <a:pt x="276225" y="58103"/>
                  </a:cubicBezTo>
                  <a:cubicBezTo>
                    <a:pt x="308610" y="39053"/>
                    <a:pt x="340043" y="20003"/>
                    <a:pt x="372428" y="0"/>
                  </a:cubicBezTo>
                  <a:cubicBezTo>
                    <a:pt x="374333" y="11430"/>
                    <a:pt x="376238" y="22860"/>
                    <a:pt x="378143" y="34290"/>
                  </a:cubicBezTo>
                  <a:cubicBezTo>
                    <a:pt x="374333" y="34290"/>
                    <a:pt x="370523" y="34290"/>
                    <a:pt x="366713" y="34290"/>
                  </a:cubicBezTo>
                  <a:cubicBezTo>
                    <a:pt x="362903" y="34290"/>
                    <a:pt x="360045" y="33338"/>
                    <a:pt x="356235" y="33338"/>
                  </a:cubicBezTo>
                  <a:cubicBezTo>
                    <a:pt x="359093" y="35242"/>
                    <a:pt x="362903" y="38100"/>
                    <a:pt x="365760" y="40005"/>
                  </a:cubicBezTo>
                  <a:cubicBezTo>
                    <a:pt x="360998" y="46672"/>
                    <a:pt x="355283" y="53340"/>
                    <a:pt x="351473" y="60960"/>
                  </a:cubicBezTo>
                  <a:cubicBezTo>
                    <a:pt x="349568" y="63817"/>
                    <a:pt x="352425" y="69532"/>
                    <a:pt x="353378" y="73342"/>
                  </a:cubicBezTo>
                  <a:cubicBezTo>
                    <a:pt x="349568" y="80963"/>
                    <a:pt x="345758" y="88582"/>
                    <a:pt x="340995" y="96203"/>
                  </a:cubicBezTo>
                  <a:cubicBezTo>
                    <a:pt x="340995" y="96203"/>
                    <a:pt x="340995" y="96203"/>
                    <a:pt x="340995" y="96203"/>
                  </a:cubicBezTo>
                  <a:cubicBezTo>
                    <a:pt x="340995" y="98107"/>
                    <a:pt x="340995" y="100013"/>
                    <a:pt x="340995" y="101917"/>
                  </a:cubicBezTo>
                  <a:cubicBezTo>
                    <a:pt x="338138" y="116205"/>
                    <a:pt x="336233" y="129540"/>
                    <a:pt x="333375" y="143828"/>
                  </a:cubicBezTo>
                  <a:cubicBezTo>
                    <a:pt x="343853" y="140970"/>
                    <a:pt x="354330" y="139065"/>
                    <a:pt x="365760" y="136207"/>
                  </a:cubicBezTo>
                  <a:cubicBezTo>
                    <a:pt x="364808" y="139065"/>
                    <a:pt x="364808" y="142875"/>
                    <a:pt x="361950" y="143828"/>
                  </a:cubicBezTo>
                  <a:cubicBezTo>
                    <a:pt x="303848" y="180022"/>
                    <a:pt x="240983" y="201930"/>
                    <a:pt x="172403" y="209550"/>
                  </a:cubicBezTo>
                  <a:cubicBezTo>
                    <a:pt x="175260" y="202882"/>
                    <a:pt x="178118" y="197167"/>
                    <a:pt x="180975" y="190500"/>
                  </a:cubicBezTo>
                  <a:cubicBezTo>
                    <a:pt x="180023" y="188595"/>
                    <a:pt x="178118" y="186690"/>
                    <a:pt x="177165" y="184785"/>
                  </a:cubicBezTo>
                  <a:cubicBezTo>
                    <a:pt x="160973" y="192405"/>
                    <a:pt x="145733" y="200978"/>
                    <a:pt x="129540" y="208597"/>
                  </a:cubicBezTo>
                  <a:cubicBezTo>
                    <a:pt x="125730" y="208597"/>
                    <a:pt x="121920" y="208597"/>
                    <a:pt x="118110" y="208597"/>
                  </a:cubicBezTo>
                  <a:cubicBezTo>
                    <a:pt x="119063" y="194310"/>
                    <a:pt x="120015" y="180022"/>
                    <a:pt x="121920" y="163830"/>
                  </a:cubicBezTo>
                  <a:cubicBezTo>
                    <a:pt x="179070" y="180022"/>
                    <a:pt x="229553" y="166688"/>
                    <a:pt x="280035" y="142875"/>
                  </a:cubicBezTo>
                  <a:cubicBezTo>
                    <a:pt x="266700" y="139065"/>
                    <a:pt x="253365" y="137160"/>
                    <a:pt x="240983" y="139065"/>
                  </a:cubicBezTo>
                  <a:cubicBezTo>
                    <a:pt x="214313" y="142875"/>
                    <a:pt x="187643" y="147638"/>
                    <a:pt x="161925" y="152400"/>
                  </a:cubicBezTo>
                  <a:cubicBezTo>
                    <a:pt x="160973" y="152400"/>
                    <a:pt x="160973" y="156210"/>
                    <a:pt x="160973" y="158115"/>
                  </a:cubicBezTo>
                  <a:cubicBezTo>
                    <a:pt x="160973" y="158115"/>
                    <a:pt x="160973" y="158115"/>
                    <a:pt x="160973" y="158115"/>
                  </a:cubicBezTo>
                  <a:cubicBezTo>
                    <a:pt x="153353" y="158115"/>
                    <a:pt x="140970" y="160020"/>
                    <a:pt x="138113" y="156210"/>
                  </a:cubicBezTo>
                  <a:cubicBezTo>
                    <a:pt x="114300" y="126682"/>
                    <a:pt x="86678" y="154305"/>
                    <a:pt x="60960" y="147638"/>
                  </a:cubicBezTo>
                  <a:cubicBezTo>
                    <a:pt x="60008" y="166688"/>
                    <a:pt x="59055" y="182880"/>
                    <a:pt x="59055" y="198120"/>
                  </a:cubicBezTo>
                  <a:cubicBezTo>
                    <a:pt x="59055" y="200025"/>
                    <a:pt x="59055" y="201930"/>
                    <a:pt x="59055" y="203835"/>
                  </a:cubicBezTo>
                  <a:cubicBezTo>
                    <a:pt x="59055" y="207645"/>
                    <a:pt x="59055" y="210503"/>
                    <a:pt x="59055" y="214313"/>
                  </a:cubicBezTo>
                  <a:cubicBezTo>
                    <a:pt x="56198" y="220028"/>
                    <a:pt x="54293" y="226695"/>
                    <a:pt x="51435" y="232410"/>
                  </a:cubicBezTo>
                  <a:cubicBezTo>
                    <a:pt x="46673" y="242888"/>
                    <a:pt x="42863" y="250507"/>
                    <a:pt x="40005" y="258128"/>
                  </a:cubicBezTo>
                  <a:close/>
                  <a:moveTo>
                    <a:pt x="304800" y="150495"/>
                  </a:moveTo>
                  <a:cubicBezTo>
                    <a:pt x="302895" y="152400"/>
                    <a:pt x="300990" y="154305"/>
                    <a:pt x="299085" y="156210"/>
                  </a:cubicBezTo>
                  <a:cubicBezTo>
                    <a:pt x="299085" y="159067"/>
                    <a:pt x="298133" y="162878"/>
                    <a:pt x="298133" y="165735"/>
                  </a:cubicBezTo>
                  <a:cubicBezTo>
                    <a:pt x="301943" y="164782"/>
                    <a:pt x="304800" y="164782"/>
                    <a:pt x="308610" y="163830"/>
                  </a:cubicBezTo>
                  <a:cubicBezTo>
                    <a:pt x="307658" y="159067"/>
                    <a:pt x="305753" y="155257"/>
                    <a:pt x="304800" y="150495"/>
                  </a:cubicBezTo>
                  <a:close/>
                  <a:moveTo>
                    <a:pt x="307658" y="133350"/>
                  </a:moveTo>
                  <a:cubicBezTo>
                    <a:pt x="300990" y="123825"/>
                    <a:pt x="299085" y="114300"/>
                    <a:pt x="293370" y="112395"/>
                  </a:cubicBezTo>
                  <a:cubicBezTo>
                    <a:pt x="277178" y="106680"/>
                    <a:pt x="260985" y="89535"/>
                    <a:pt x="240030" y="105728"/>
                  </a:cubicBezTo>
                  <a:cubicBezTo>
                    <a:pt x="260985" y="114300"/>
                    <a:pt x="279083" y="121920"/>
                    <a:pt x="307658" y="133350"/>
                  </a:cubicBezTo>
                  <a:close/>
                  <a:moveTo>
                    <a:pt x="160020" y="140970"/>
                  </a:moveTo>
                  <a:cubicBezTo>
                    <a:pt x="163830" y="141922"/>
                    <a:pt x="167640" y="142875"/>
                    <a:pt x="172403" y="143828"/>
                  </a:cubicBezTo>
                  <a:cubicBezTo>
                    <a:pt x="175260" y="134303"/>
                    <a:pt x="177165" y="124778"/>
                    <a:pt x="180023" y="115253"/>
                  </a:cubicBezTo>
                  <a:cubicBezTo>
                    <a:pt x="176213" y="114300"/>
                    <a:pt x="172403" y="113347"/>
                    <a:pt x="167640" y="112395"/>
                  </a:cubicBezTo>
                  <a:cubicBezTo>
                    <a:pt x="164783" y="121920"/>
                    <a:pt x="162878" y="131445"/>
                    <a:pt x="160020" y="140970"/>
                  </a:cubicBezTo>
                  <a:close/>
                  <a:moveTo>
                    <a:pt x="212408" y="114300"/>
                  </a:moveTo>
                  <a:cubicBezTo>
                    <a:pt x="210503" y="113347"/>
                    <a:pt x="208598" y="113347"/>
                    <a:pt x="207645" y="112395"/>
                  </a:cubicBezTo>
                  <a:cubicBezTo>
                    <a:pt x="206693" y="114300"/>
                    <a:pt x="204788" y="116205"/>
                    <a:pt x="205740" y="117157"/>
                  </a:cubicBezTo>
                  <a:cubicBezTo>
                    <a:pt x="205740" y="118110"/>
                    <a:pt x="209550" y="119063"/>
                    <a:pt x="210503" y="119063"/>
                  </a:cubicBezTo>
                  <a:cubicBezTo>
                    <a:pt x="211455" y="119063"/>
                    <a:pt x="211455" y="116205"/>
                    <a:pt x="212408" y="114300"/>
                  </a:cubicBezTo>
                  <a:close/>
                  <a:moveTo>
                    <a:pt x="128588" y="123825"/>
                  </a:moveTo>
                  <a:cubicBezTo>
                    <a:pt x="127635" y="125730"/>
                    <a:pt x="126683" y="127635"/>
                    <a:pt x="126683" y="128588"/>
                  </a:cubicBezTo>
                  <a:cubicBezTo>
                    <a:pt x="126683" y="129540"/>
                    <a:pt x="129540" y="130492"/>
                    <a:pt x="131445" y="130492"/>
                  </a:cubicBezTo>
                  <a:cubicBezTo>
                    <a:pt x="132398" y="128588"/>
                    <a:pt x="133350" y="126682"/>
                    <a:pt x="133350" y="125730"/>
                  </a:cubicBezTo>
                  <a:cubicBezTo>
                    <a:pt x="132398" y="124778"/>
                    <a:pt x="130493" y="124778"/>
                    <a:pt x="128588" y="123825"/>
                  </a:cubicBezTo>
                  <a:close/>
                  <a:moveTo>
                    <a:pt x="65723" y="135255"/>
                  </a:moveTo>
                  <a:cubicBezTo>
                    <a:pt x="67628" y="136207"/>
                    <a:pt x="69533" y="137160"/>
                    <a:pt x="70485" y="137160"/>
                  </a:cubicBezTo>
                  <a:cubicBezTo>
                    <a:pt x="71438" y="137160"/>
                    <a:pt x="72390" y="134303"/>
                    <a:pt x="72390" y="132397"/>
                  </a:cubicBezTo>
                  <a:cubicBezTo>
                    <a:pt x="70485" y="131445"/>
                    <a:pt x="68580" y="130492"/>
                    <a:pt x="67628" y="130492"/>
                  </a:cubicBezTo>
                  <a:cubicBezTo>
                    <a:pt x="67628" y="130492"/>
                    <a:pt x="66675" y="133350"/>
                    <a:pt x="65723" y="135255"/>
                  </a:cubicBezTo>
                  <a:close/>
                  <a:moveTo>
                    <a:pt x="212408" y="188595"/>
                  </a:moveTo>
                  <a:cubicBezTo>
                    <a:pt x="210503" y="187642"/>
                    <a:pt x="208598" y="186690"/>
                    <a:pt x="207645" y="186690"/>
                  </a:cubicBezTo>
                  <a:cubicBezTo>
                    <a:pt x="206693" y="186690"/>
                    <a:pt x="205740" y="189547"/>
                    <a:pt x="205740" y="191453"/>
                  </a:cubicBezTo>
                  <a:cubicBezTo>
                    <a:pt x="207645" y="192405"/>
                    <a:pt x="209550" y="193357"/>
                    <a:pt x="210503" y="193357"/>
                  </a:cubicBezTo>
                  <a:cubicBezTo>
                    <a:pt x="211455" y="192405"/>
                    <a:pt x="211455" y="190500"/>
                    <a:pt x="212408" y="188595"/>
                  </a:cubicBezTo>
                  <a:close/>
                  <a:moveTo>
                    <a:pt x="230505" y="123825"/>
                  </a:moveTo>
                  <a:cubicBezTo>
                    <a:pt x="229553" y="121920"/>
                    <a:pt x="229553" y="120015"/>
                    <a:pt x="228600" y="119063"/>
                  </a:cubicBezTo>
                  <a:cubicBezTo>
                    <a:pt x="227648" y="118110"/>
                    <a:pt x="225743" y="120015"/>
                    <a:pt x="223838" y="120967"/>
                  </a:cubicBezTo>
                  <a:cubicBezTo>
                    <a:pt x="224790" y="122872"/>
                    <a:pt x="224790" y="124778"/>
                    <a:pt x="225743" y="125730"/>
                  </a:cubicBezTo>
                  <a:cubicBezTo>
                    <a:pt x="226695" y="125730"/>
                    <a:pt x="228600" y="123825"/>
                    <a:pt x="230505" y="123825"/>
                  </a:cubicBezTo>
                  <a:close/>
                  <a:moveTo>
                    <a:pt x="319088" y="107632"/>
                  </a:moveTo>
                  <a:cubicBezTo>
                    <a:pt x="317183" y="107632"/>
                    <a:pt x="316230" y="107632"/>
                    <a:pt x="314325" y="107632"/>
                  </a:cubicBezTo>
                  <a:cubicBezTo>
                    <a:pt x="315278" y="108585"/>
                    <a:pt x="315278" y="109538"/>
                    <a:pt x="316230" y="109538"/>
                  </a:cubicBezTo>
                  <a:cubicBezTo>
                    <a:pt x="318135" y="109538"/>
                    <a:pt x="318135" y="108585"/>
                    <a:pt x="319088" y="107632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17"/>
            <p:cNvSpPr/>
            <p:nvPr/>
          </p:nvSpPr>
          <p:spPr>
            <a:xfrm>
              <a:off x="7062787" y="3827144"/>
              <a:ext cx="443864" cy="178622"/>
            </a:xfrm>
            <a:custGeom>
              <a:rect b="b" l="l" r="r" t="t"/>
              <a:pathLst>
                <a:path extrusionOk="0" h="178622" w="443864">
                  <a:moveTo>
                    <a:pt x="443865" y="16193"/>
                  </a:moveTo>
                  <a:cubicBezTo>
                    <a:pt x="382905" y="100013"/>
                    <a:pt x="290513" y="139065"/>
                    <a:pt x="192405" y="168593"/>
                  </a:cubicBezTo>
                  <a:cubicBezTo>
                    <a:pt x="140018" y="184785"/>
                    <a:pt x="87630" y="179070"/>
                    <a:pt x="35243" y="167640"/>
                  </a:cubicBezTo>
                  <a:cubicBezTo>
                    <a:pt x="9525" y="161925"/>
                    <a:pt x="953" y="145733"/>
                    <a:pt x="0" y="105728"/>
                  </a:cubicBezTo>
                  <a:cubicBezTo>
                    <a:pt x="48578" y="105728"/>
                    <a:pt x="97155" y="107633"/>
                    <a:pt x="145732" y="104775"/>
                  </a:cubicBezTo>
                  <a:cubicBezTo>
                    <a:pt x="223838" y="100965"/>
                    <a:pt x="294323" y="71438"/>
                    <a:pt x="362902" y="37148"/>
                  </a:cubicBezTo>
                  <a:cubicBezTo>
                    <a:pt x="367665" y="35243"/>
                    <a:pt x="372427" y="33338"/>
                    <a:pt x="376238" y="31433"/>
                  </a:cubicBezTo>
                  <a:cubicBezTo>
                    <a:pt x="381000" y="28575"/>
                    <a:pt x="384810" y="25718"/>
                    <a:pt x="389573" y="22860"/>
                  </a:cubicBezTo>
                  <a:cubicBezTo>
                    <a:pt x="389573" y="22860"/>
                    <a:pt x="391477" y="21908"/>
                    <a:pt x="391477" y="21908"/>
                  </a:cubicBezTo>
                  <a:cubicBezTo>
                    <a:pt x="396240" y="19050"/>
                    <a:pt x="401002" y="17145"/>
                    <a:pt x="405765" y="14288"/>
                  </a:cubicBezTo>
                  <a:cubicBezTo>
                    <a:pt x="405765" y="14288"/>
                    <a:pt x="405765" y="14288"/>
                    <a:pt x="405765" y="14288"/>
                  </a:cubicBezTo>
                  <a:cubicBezTo>
                    <a:pt x="409575" y="11430"/>
                    <a:pt x="414338" y="9525"/>
                    <a:pt x="418148" y="6668"/>
                  </a:cubicBezTo>
                  <a:cubicBezTo>
                    <a:pt x="419100" y="5715"/>
                    <a:pt x="420052" y="4763"/>
                    <a:pt x="420052" y="4763"/>
                  </a:cubicBezTo>
                  <a:cubicBezTo>
                    <a:pt x="421005" y="3810"/>
                    <a:pt x="422910" y="2858"/>
                    <a:pt x="423863" y="1905"/>
                  </a:cubicBezTo>
                  <a:cubicBezTo>
                    <a:pt x="424815" y="1905"/>
                    <a:pt x="425768" y="953"/>
                    <a:pt x="426720" y="0"/>
                  </a:cubicBezTo>
                  <a:cubicBezTo>
                    <a:pt x="434340" y="5715"/>
                    <a:pt x="439102" y="10478"/>
                    <a:pt x="443865" y="16193"/>
                  </a:cubicBezTo>
                  <a:close/>
                </a:path>
              </a:pathLst>
            </a:custGeom>
            <a:solidFill>
              <a:srgbClr val="5F65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17"/>
            <p:cNvSpPr/>
            <p:nvPr/>
          </p:nvSpPr>
          <p:spPr>
            <a:xfrm>
              <a:off x="7250430" y="2856546"/>
              <a:ext cx="270509" cy="776287"/>
            </a:xfrm>
            <a:custGeom>
              <a:rect b="b" l="l" r="r" t="t"/>
              <a:pathLst>
                <a:path extrusionOk="0" h="776287" w="270509">
                  <a:moveTo>
                    <a:pt x="20002" y="118110"/>
                  </a:moveTo>
                  <a:cubicBezTo>
                    <a:pt x="18097" y="114300"/>
                    <a:pt x="17145" y="110490"/>
                    <a:pt x="15240" y="105728"/>
                  </a:cubicBezTo>
                  <a:cubicBezTo>
                    <a:pt x="18097" y="93345"/>
                    <a:pt x="24765" y="79058"/>
                    <a:pt x="21907" y="67628"/>
                  </a:cubicBezTo>
                  <a:cubicBezTo>
                    <a:pt x="18097" y="45720"/>
                    <a:pt x="8572" y="24765"/>
                    <a:pt x="0" y="0"/>
                  </a:cubicBezTo>
                  <a:cubicBezTo>
                    <a:pt x="14288" y="1905"/>
                    <a:pt x="21907" y="3810"/>
                    <a:pt x="29527" y="4763"/>
                  </a:cubicBezTo>
                  <a:cubicBezTo>
                    <a:pt x="66675" y="103823"/>
                    <a:pt x="109538" y="201930"/>
                    <a:pt x="140018" y="302895"/>
                  </a:cubicBezTo>
                  <a:cubicBezTo>
                    <a:pt x="187643" y="459105"/>
                    <a:pt x="227647" y="618173"/>
                    <a:pt x="270510" y="776288"/>
                  </a:cubicBezTo>
                  <a:cubicBezTo>
                    <a:pt x="261938" y="767715"/>
                    <a:pt x="248602" y="761048"/>
                    <a:pt x="244793" y="751523"/>
                  </a:cubicBezTo>
                  <a:cubicBezTo>
                    <a:pt x="238125" y="729615"/>
                    <a:pt x="238125" y="705803"/>
                    <a:pt x="231457" y="683895"/>
                  </a:cubicBezTo>
                  <a:cubicBezTo>
                    <a:pt x="211455" y="618173"/>
                    <a:pt x="188595" y="553403"/>
                    <a:pt x="167640" y="488633"/>
                  </a:cubicBezTo>
                  <a:cubicBezTo>
                    <a:pt x="164782" y="480060"/>
                    <a:pt x="160020" y="472440"/>
                    <a:pt x="157163" y="463868"/>
                  </a:cubicBezTo>
                  <a:cubicBezTo>
                    <a:pt x="154305" y="464820"/>
                    <a:pt x="152400" y="464820"/>
                    <a:pt x="149543" y="465773"/>
                  </a:cubicBezTo>
                  <a:cubicBezTo>
                    <a:pt x="149543" y="475298"/>
                    <a:pt x="149543" y="484823"/>
                    <a:pt x="149543" y="498158"/>
                  </a:cubicBezTo>
                  <a:cubicBezTo>
                    <a:pt x="140970" y="486728"/>
                    <a:pt x="134302" y="478155"/>
                    <a:pt x="127635" y="469583"/>
                  </a:cubicBezTo>
                  <a:cubicBezTo>
                    <a:pt x="128588" y="465773"/>
                    <a:pt x="130493" y="461010"/>
                    <a:pt x="131445" y="457200"/>
                  </a:cubicBezTo>
                  <a:cubicBezTo>
                    <a:pt x="138113" y="451485"/>
                    <a:pt x="144780" y="445770"/>
                    <a:pt x="151447" y="440055"/>
                  </a:cubicBezTo>
                  <a:cubicBezTo>
                    <a:pt x="145732" y="438150"/>
                    <a:pt x="140970" y="437198"/>
                    <a:pt x="135255" y="435293"/>
                  </a:cubicBezTo>
                  <a:cubicBezTo>
                    <a:pt x="136207" y="375285"/>
                    <a:pt x="113347" y="322898"/>
                    <a:pt x="73343" y="278130"/>
                  </a:cubicBezTo>
                  <a:cubicBezTo>
                    <a:pt x="71438" y="266700"/>
                    <a:pt x="68580" y="254318"/>
                    <a:pt x="66675" y="240030"/>
                  </a:cubicBezTo>
                  <a:cubicBezTo>
                    <a:pt x="61913" y="246698"/>
                    <a:pt x="59055" y="250508"/>
                    <a:pt x="57150" y="254318"/>
                  </a:cubicBezTo>
                  <a:cubicBezTo>
                    <a:pt x="54293" y="254318"/>
                    <a:pt x="52388" y="254318"/>
                    <a:pt x="49530" y="255270"/>
                  </a:cubicBezTo>
                  <a:lnTo>
                    <a:pt x="50482" y="255270"/>
                  </a:lnTo>
                  <a:cubicBezTo>
                    <a:pt x="45720" y="234315"/>
                    <a:pt x="41910" y="213360"/>
                    <a:pt x="37147" y="192405"/>
                  </a:cubicBezTo>
                  <a:cubicBezTo>
                    <a:pt x="37147" y="192405"/>
                    <a:pt x="39052" y="192405"/>
                    <a:pt x="39052" y="192405"/>
                  </a:cubicBezTo>
                  <a:cubicBezTo>
                    <a:pt x="57150" y="173355"/>
                    <a:pt x="59055" y="140018"/>
                    <a:pt x="41910" y="121920"/>
                  </a:cubicBezTo>
                  <a:cubicBezTo>
                    <a:pt x="39052" y="117158"/>
                    <a:pt x="27622" y="119063"/>
                    <a:pt x="20002" y="118110"/>
                  </a:cubicBezTo>
                  <a:close/>
                  <a:moveTo>
                    <a:pt x="81915" y="250508"/>
                  </a:moveTo>
                  <a:cubicBezTo>
                    <a:pt x="83820" y="249555"/>
                    <a:pt x="86677" y="249555"/>
                    <a:pt x="88582" y="248603"/>
                  </a:cubicBezTo>
                  <a:cubicBezTo>
                    <a:pt x="86677" y="240030"/>
                    <a:pt x="83820" y="232410"/>
                    <a:pt x="81915" y="223838"/>
                  </a:cubicBezTo>
                  <a:cubicBezTo>
                    <a:pt x="80010" y="224790"/>
                    <a:pt x="77152" y="224790"/>
                    <a:pt x="75247" y="225743"/>
                  </a:cubicBezTo>
                  <a:cubicBezTo>
                    <a:pt x="77152" y="234315"/>
                    <a:pt x="79057" y="241935"/>
                    <a:pt x="81915" y="250508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17"/>
            <p:cNvSpPr/>
            <p:nvPr/>
          </p:nvSpPr>
          <p:spPr>
            <a:xfrm>
              <a:off x="7184482" y="4074794"/>
              <a:ext cx="406942" cy="153352"/>
            </a:xfrm>
            <a:custGeom>
              <a:rect b="b" l="l" r="r" t="t"/>
              <a:pathLst>
                <a:path extrusionOk="0" h="153352" w="406942">
                  <a:moveTo>
                    <a:pt x="1178" y="114300"/>
                  </a:moveTo>
                  <a:cubicBezTo>
                    <a:pt x="4035" y="108585"/>
                    <a:pt x="5940" y="101918"/>
                    <a:pt x="8798" y="96203"/>
                  </a:cubicBezTo>
                  <a:cubicBezTo>
                    <a:pt x="28800" y="94298"/>
                    <a:pt x="48803" y="93345"/>
                    <a:pt x="69757" y="91440"/>
                  </a:cubicBezTo>
                  <a:cubicBezTo>
                    <a:pt x="73568" y="91440"/>
                    <a:pt x="77378" y="91440"/>
                    <a:pt x="81187" y="91440"/>
                  </a:cubicBezTo>
                  <a:cubicBezTo>
                    <a:pt x="95475" y="91440"/>
                    <a:pt x="109762" y="91440"/>
                    <a:pt x="123098" y="91440"/>
                  </a:cubicBezTo>
                  <a:cubicBezTo>
                    <a:pt x="191678" y="83820"/>
                    <a:pt x="255495" y="61913"/>
                    <a:pt x="312645" y="25718"/>
                  </a:cubicBezTo>
                  <a:cubicBezTo>
                    <a:pt x="314550" y="24765"/>
                    <a:pt x="314550" y="20955"/>
                    <a:pt x="316455" y="18098"/>
                  </a:cubicBezTo>
                  <a:cubicBezTo>
                    <a:pt x="330743" y="12383"/>
                    <a:pt x="345982" y="5715"/>
                    <a:pt x="360270" y="0"/>
                  </a:cubicBezTo>
                  <a:cubicBezTo>
                    <a:pt x="375510" y="16193"/>
                    <a:pt x="391703" y="31433"/>
                    <a:pt x="406943" y="47625"/>
                  </a:cubicBezTo>
                  <a:cubicBezTo>
                    <a:pt x="344078" y="110490"/>
                    <a:pt x="263115" y="135255"/>
                    <a:pt x="173580" y="143828"/>
                  </a:cubicBezTo>
                  <a:cubicBezTo>
                    <a:pt x="138337" y="147638"/>
                    <a:pt x="103095" y="153353"/>
                    <a:pt x="66900" y="153353"/>
                  </a:cubicBezTo>
                  <a:cubicBezTo>
                    <a:pt x="44993" y="153353"/>
                    <a:pt x="23085" y="144780"/>
                    <a:pt x="225" y="140970"/>
                  </a:cubicBezTo>
                  <a:cubicBezTo>
                    <a:pt x="-2632" y="132398"/>
                    <a:pt x="23085" y="122873"/>
                    <a:pt x="1178" y="11430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17"/>
            <p:cNvSpPr/>
            <p:nvPr/>
          </p:nvSpPr>
          <p:spPr>
            <a:xfrm>
              <a:off x="7519035" y="3416616"/>
              <a:ext cx="435292" cy="798195"/>
            </a:xfrm>
            <a:custGeom>
              <a:rect b="b" l="l" r="r" t="t"/>
              <a:pathLst>
                <a:path extrusionOk="0" h="798195" w="435292">
                  <a:moveTo>
                    <a:pt x="435292" y="782955"/>
                  </a:moveTo>
                  <a:cubicBezTo>
                    <a:pt x="434340" y="789623"/>
                    <a:pt x="433388" y="797243"/>
                    <a:pt x="432435" y="798195"/>
                  </a:cubicBezTo>
                  <a:cubicBezTo>
                    <a:pt x="395288" y="766763"/>
                    <a:pt x="356235" y="734377"/>
                    <a:pt x="318135" y="701993"/>
                  </a:cubicBezTo>
                  <a:cubicBezTo>
                    <a:pt x="294322" y="681990"/>
                    <a:pt x="272415" y="659130"/>
                    <a:pt x="246697" y="641985"/>
                  </a:cubicBezTo>
                  <a:cubicBezTo>
                    <a:pt x="205740" y="615315"/>
                    <a:pt x="192405" y="576263"/>
                    <a:pt x="180022" y="535305"/>
                  </a:cubicBezTo>
                  <a:cubicBezTo>
                    <a:pt x="177165" y="524827"/>
                    <a:pt x="169545" y="515302"/>
                    <a:pt x="160972" y="499110"/>
                  </a:cubicBezTo>
                  <a:cubicBezTo>
                    <a:pt x="182880" y="454342"/>
                    <a:pt x="152400" y="404813"/>
                    <a:pt x="140970" y="355283"/>
                  </a:cubicBezTo>
                  <a:cubicBezTo>
                    <a:pt x="121920" y="277178"/>
                    <a:pt x="97155" y="200025"/>
                    <a:pt x="73342" y="122873"/>
                  </a:cubicBezTo>
                  <a:cubicBezTo>
                    <a:pt x="64770" y="94298"/>
                    <a:pt x="53340" y="66675"/>
                    <a:pt x="43815" y="38100"/>
                  </a:cubicBezTo>
                  <a:cubicBezTo>
                    <a:pt x="35242" y="14288"/>
                    <a:pt x="24765" y="13335"/>
                    <a:pt x="10477" y="34290"/>
                  </a:cubicBezTo>
                  <a:cubicBezTo>
                    <a:pt x="10477" y="34290"/>
                    <a:pt x="3810" y="31433"/>
                    <a:pt x="0" y="29528"/>
                  </a:cubicBezTo>
                  <a:cubicBezTo>
                    <a:pt x="0" y="20955"/>
                    <a:pt x="0" y="11430"/>
                    <a:pt x="0" y="0"/>
                  </a:cubicBezTo>
                  <a:cubicBezTo>
                    <a:pt x="24765" y="8573"/>
                    <a:pt x="46672" y="15240"/>
                    <a:pt x="67627" y="22860"/>
                  </a:cubicBezTo>
                  <a:cubicBezTo>
                    <a:pt x="62865" y="23813"/>
                    <a:pt x="58102" y="24765"/>
                    <a:pt x="46672" y="27623"/>
                  </a:cubicBezTo>
                  <a:cubicBezTo>
                    <a:pt x="66675" y="55245"/>
                    <a:pt x="89535" y="80010"/>
                    <a:pt x="103822" y="108585"/>
                  </a:cubicBezTo>
                  <a:cubicBezTo>
                    <a:pt x="115252" y="131445"/>
                    <a:pt x="115252" y="159067"/>
                    <a:pt x="120015" y="184785"/>
                  </a:cubicBezTo>
                  <a:cubicBezTo>
                    <a:pt x="122872" y="198120"/>
                    <a:pt x="120967" y="215265"/>
                    <a:pt x="128588" y="225742"/>
                  </a:cubicBezTo>
                  <a:cubicBezTo>
                    <a:pt x="147638" y="249555"/>
                    <a:pt x="140970" y="275273"/>
                    <a:pt x="144780" y="300038"/>
                  </a:cubicBezTo>
                  <a:cubicBezTo>
                    <a:pt x="148590" y="325755"/>
                    <a:pt x="158115" y="350520"/>
                    <a:pt x="164782" y="375285"/>
                  </a:cubicBezTo>
                  <a:cubicBezTo>
                    <a:pt x="178117" y="428625"/>
                    <a:pt x="190500" y="481965"/>
                    <a:pt x="204788" y="534352"/>
                  </a:cubicBezTo>
                  <a:cubicBezTo>
                    <a:pt x="212407" y="560070"/>
                    <a:pt x="222885" y="585788"/>
                    <a:pt x="253365" y="596265"/>
                  </a:cubicBezTo>
                  <a:cubicBezTo>
                    <a:pt x="257175" y="597218"/>
                    <a:pt x="260985" y="599123"/>
                    <a:pt x="263842" y="601980"/>
                  </a:cubicBezTo>
                  <a:cubicBezTo>
                    <a:pt x="297180" y="628650"/>
                    <a:pt x="331470" y="654368"/>
                    <a:pt x="362902" y="683895"/>
                  </a:cubicBezTo>
                  <a:cubicBezTo>
                    <a:pt x="386715" y="705802"/>
                    <a:pt x="404813" y="732473"/>
                    <a:pt x="425767" y="757238"/>
                  </a:cubicBezTo>
                  <a:cubicBezTo>
                    <a:pt x="429577" y="763905"/>
                    <a:pt x="432435" y="773430"/>
                    <a:pt x="435292" y="782955"/>
                  </a:cubicBezTo>
                  <a:close/>
                </a:path>
              </a:pathLst>
            </a:custGeom>
            <a:solidFill>
              <a:srgbClr val="4D52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17"/>
            <p:cNvSpPr/>
            <p:nvPr/>
          </p:nvSpPr>
          <p:spPr>
            <a:xfrm>
              <a:off x="7238047" y="4301489"/>
              <a:ext cx="174307" cy="320040"/>
            </a:xfrm>
            <a:custGeom>
              <a:rect b="b" l="l" r="r" t="t"/>
              <a:pathLst>
                <a:path extrusionOk="0" h="320040" w="174307">
                  <a:moveTo>
                    <a:pt x="174307" y="280035"/>
                  </a:moveTo>
                  <a:cubicBezTo>
                    <a:pt x="145732" y="306705"/>
                    <a:pt x="109538" y="316230"/>
                    <a:pt x="70485" y="320040"/>
                  </a:cubicBezTo>
                  <a:cubicBezTo>
                    <a:pt x="60007" y="306705"/>
                    <a:pt x="50482" y="294322"/>
                    <a:pt x="40005" y="280988"/>
                  </a:cubicBezTo>
                  <a:cubicBezTo>
                    <a:pt x="37147" y="281940"/>
                    <a:pt x="34290" y="282892"/>
                    <a:pt x="31432" y="283845"/>
                  </a:cubicBezTo>
                  <a:cubicBezTo>
                    <a:pt x="33338" y="259080"/>
                    <a:pt x="38100" y="235267"/>
                    <a:pt x="37147" y="210503"/>
                  </a:cubicBezTo>
                  <a:cubicBezTo>
                    <a:pt x="35242" y="161925"/>
                    <a:pt x="31432" y="113347"/>
                    <a:pt x="28575" y="63817"/>
                  </a:cubicBezTo>
                  <a:cubicBezTo>
                    <a:pt x="27622" y="47625"/>
                    <a:pt x="18097" y="42863"/>
                    <a:pt x="2857" y="45720"/>
                  </a:cubicBezTo>
                  <a:cubicBezTo>
                    <a:pt x="1905" y="30480"/>
                    <a:pt x="952" y="15240"/>
                    <a:pt x="0" y="0"/>
                  </a:cubicBezTo>
                  <a:cubicBezTo>
                    <a:pt x="19050" y="7620"/>
                    <a:pt x="48577" y="10478"/>
                    <a:pt x="55245" y="23813"/>
                  </a:cubicBezTo>
                  <a:cubicBezTo>
                    <a:pt x="85725" y="86678"/>
                    <a:pt x="108585" y="152400"/>
                    <a:pt x="136207" y="216217"/>
                  </a:cubicBezTo>
                  <a:cubicBezTo>
                    <a:pt x="145732" y="240030"/>
                    <a:pt x="160972" y="260032"/>
                    <a:pt x="174307" y="280035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17"/>
            <p:cNvSpPr/>
            <p:nvPr/>
          </p:nvSpPr>
          <p:spPr>
            <a:xfrm>
              <a:off x="7236142" y="4252289"/>
              <a:ext cx="219040" cy="329234"/>
            </a:xfrm>
            <a:custGeom>
              <a:rect b="b" l="l" r="r" t="t"/>
              <a:pathLst>
                <a:path extrusionOk="0" h="329234" w="219040">
                  <a:moveTo>
                    <a:pt x="176213" y="329235"/>
                  </a:moveTo>
                  <a:cubicBezTo>
                    <a:pt x="163830" y="309232"/>
                    <a:pt x="148590" y="289229"/>
                    <a:pt x="139065" y="268275"/>
                  </a:cubicBezTo>
                  <a:cubicBezTo>
                    <a:pt x="111443" y="204457"/>
                    <a:pt x="87630" y="138735"/>
                    <a:pt x="58102" y="75870"/>
                  </a:cubicBezTo>
                  <a:cubicBezTo>
                    <a:pt x="51435" y="62535"/>
                    <a:pt x="21907" y="59677"/>
                    <a:pt x="2857" y="52057"/>
                  </a:cubicBezTo>
                  <a:cubicBezTo>
                    <a:pt x="1905" y="35865"/>
                    <a:pt x="952" y="20625"/>
                    <a:pt x="0" y="622"/>
                  </a:cubicBezTo>
                  <a:cubicBezTo>
                    <a:pt x="31432" y="622"/>
                    <a:pt x="60007" y="-1283"/>
                    <a:pt x="88582" y="1575"/>
                  </a:cubicBezTo>
                  <a:cubicBezTo>
                    <a:pt x="96202" y="2527"/>
                    <a:pt x="104775" y="14910"/>
                    <a:pt x="108585" y="23482"/>
                  </a:cubicBezTo>
                  <a:cubicBezTo>
                    <a:pt x="143827" y="107302"/>
                    <a:pt x="178118" y="192075"/>
                    <a:pt x="211455" y="276847"/>
                  </a:cubicBezTo>
                  <a:cubicBezTo>
                    <a:pt x="225743" y="314947"/>
                    <a:pt x="222885" y="317804"/>
                    <a:pt x="176213" y="329235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17"/>
            <p:cNvSpPr/>
            <p:nvPr/>
          </p:nvSpPr>
          <p:spPr>
            <a:xfrm>
              <a:off x="7134247" y="3871912"/>
              <a:ext cx="482895" cy="188594"/>
            </a:xfrm>
            <a:custGeom>
              <a:rect b="b" l="l" r="r" t="t"/>
              <a:pathLst>
                <a:path extrusionOk="0" h="188594" w="482895">
                  <a:moveTo>
                    <a:pt x="245723" y="153353"/>
                  </a:moveTo>
                  <a:cubicBezTo>
                    <a:pt x="236198" y="155257"/>
                    <a:pt x="225720" y="157163"/>
                    <a:pt x="216195" y="159068"/>
                  </a:cubicBezTo>
                  <a:cubicBezTo>
                    <a:pt x="211433" y="157163"/>
                    <a:pt x="207623" y="156210"/>
                    <a:pt x="202860" y="154305"/>
                  </a:cubicBezTo>
                  <a:cubicBezTo>
                    <a:pt x="200955" y="156210"/>
                    <a:pt x="199051" y="157163"/>
                    <a:pt x="198098" y="159068"/>
                  </a:cubicBezTo>
                  <a:cubicBezTo>
                    <a:pt x="151426" y="168593"/>
                    <a:pt x="105705" y="178118"/>
                    <a:pt x="59033" y="187643"/>
                  </a:cubicBezTo>
                  <a:cubicBezTo>
                    <a:pt x="51413" y="187643"/>
                    <a:pt x="42840" y="187643"/>
                    <a:pt x="35220" y="188595"/>
                  </a:cubicBezTo>
                  <a:cubicBezTo>
                    <a:pt x="33315" y="187643"/>
                    <a:pt x="31410" y="187643"/>
                    <a:pt x="29505" y="187643"/>
                  </a:cubicBezTo>
                  <a:cubicBezTo>
                    <a:pt x="27601" y="187643"/>
                    <a:pt x="25695" y="187643"/>
                    <a:pt x="22838" y="187643"/>
                  </a:cubicBezTo>
                  <a:cubicBezTo>
                    <a:pt x="20933" y="187643"/>
                    <a:pt x="19028" y="187643"/>
                    <a:pt x="17123" y="188595"/>
                  </a:cubicBezTo>
                  <a:cubicBezTo>
                    <a:pt x="13313" y="187643"/>
                    <a:pt x="9503" y="187643"/>
                    <a:pt x="4740" y="186690"/>
                  </a:cubicBezTo>
                  <a:cubicBezTo>
                    <a:pt x="-10499" y="164782"/>
                    <a:pt x="15218" y="167640"/>
                    <a:pt x="22838" y="159068"/>
                  </a:cubicBezTo>
                  <a:cubicBezTo>
                    <a:pt x="145710" y="154305"/>
                    <a:pt x="255248" y="115253"/>
                    <a:pt x="353355" y="45720"/>
                  </a:cubicBezTo>
                  <a:cubicBezTo>
                    <a:pt x="355260" y="43815"/>
                    <a:pt x="357165" y="41910"/>
                    <a:pt x="360023" y="40957"/>
                  </a:cubicBezTo>
                  <a:cubicBezTo>
                    <a:pt x="361928" y="39053"/>
                    <a:pt x="364785" y="37147"/>
                    <a:pt x="366690" y="35243"/>
                  </a:cubicBezTo>
                  <a:cubicBezTo>
                    <a:pt x="368595" y="33338"/>
                    <a:pt x="370501" y="32385"/>
                    <a:pt x="372405" y="30480"/>
                  </a:cubicBezTo>
                  <a:cubicBezTo>
                    <a:pt x="374310" y="28575"/>
                    <a:pt x="377168" y="26670"/>
                    <a:pt x="379073" y="24765"/>
                  </a:cubicBezTo>
                  <a:cubicBezTo>
                    <a:pt x="381930" y="25718"/>
                    <a:pt x="384788" y="26670"/>
                    <a:pt x="386693" y="28575"/>
                  </a:cubicBezTo>
                  <a:cubicBezTo>
                    <a:pt x="405743" y="43815"/>
                    <a:pt x="420030" y="49530"/>
                    <a:pt x="427651" y="19050"/>
                  </a:cubicBezTo>
                  <a:cubicBezTo>
                    <a:pt x="429555" y="11430"/>
                    <a:pt x="442890" y="6668"/>
                    <a:pt x="451463" y="0"/>
                  </a:cubicBezTo>
                  <a:cubicBezTo>
                    <a:pt x="461940" y="47625"/>
                    <a:pt x="472418" y="95250"/>
                    <a:pt x="482895" y="142875"/>
                  </a:cubicBezTo>
                  <a:cubicBezTo>
                    <a:pt x="476228" y="148590"/>
                    <a:pt x="469560" y="154305"/>
                    <a:pt x="463845" y="160020"/>
                  </a:cubicBezTo>
                  <a:cubicBezTo>
                    <a:pt x="462893" y="157163"/>
                    <a:pt x="461940" y="155257"/>
                    <a:pt x="460988" y="152400"/>
                  </a:cubicBezTo>
                  <a:cubicBezTo>
                    <a:pt x="455273" y="154305"/>
                    <a:pt x="448605" y="154305"/>
                    <a:pt x="444795" y="158115"/>
                  </a:cubicBezTo>
                  <a:cubicBezTo>
                    <a:pt x="437176" y="165735"/>
                    <a:pt x="430508" y="174307"/>
                    <a:pt x="422888" y="182880"/>
                  </a:cubicBezTo>
                  <a:cubicBezTo>
                    <a:pt x="416220" y="156210"/>
                    <a:pt x="409553" y="129540"/>
                    <a:pt x="401933" y="102870"/>
                  </a:cubicBezTo>
                  <a:cubicBezTo>
                    <a:pt x="399076" y="91440"/>
                    <a:pt x="395265" y="80963"/>
                    <a:pt x="390503" y="64770"/>
                  </a:cubicBezTo>
                  <a:cubicBezTo>
                    <a:pt x="380978" y="75247"/>
                    <a:pt x="376215" y="80963"/>
                    <a:pt x="371453" y="86678"/>
                  </a:cubicBezTo>
                  <a:cubicBezTo>
                    <a:pt x="339068" y="105728"/>
                    <a:pt x="307635" y="124778"/>
                    <a:pt x="275251" y="144780"/>
                  </a:cubicBezTo>
                  <a:cubicBezTo>
                    <a:pt x="265726" y="145732"/>
                    <a:pt x="255248" y="149543"/>
                    <a:pt x="245723" y="153353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17"/>
            <p:cNvSpPr/>
            <p:nvPr/>
          </p:nvSpPr>
          <p:spPr>
            <a:xfrm>
              <a:off x="7494600" y="4157662"/>
              <a:ext cx="304469" cy="292417"/>
            </a:xfrm>
            <a:custGeom>
              <a:rect b="b" l="l" r="r" t="t"/>
              <a:pathLst>
                <a:path extrusionOk="0" h="292417" w="304469">
                  <a:moveTo>
                    <a:pt x="263512" y="292418"/>
                  </a:moveTo>
                  <a:cubicBezTo>
                    <a:pt x="222555" y="280035"/>
                    <a:pt x="216839" y="240982"/>
                    <a:pt x="196837" y="213360"/>
                  </a:cubicBezTo>
                  <a:cubicBezTo>
                    <a:pt x="169214" y="174307"/>
                    <a:pt x="146355" y="132397"/>
                    <a:pt x="121589" y="92393"/>
                  </a:cubicBezTo>
                  <a:cubicBezTo>
                    <a:pt x="113969" y="79057"/>
                    <a:pt x="104444" y="72390"/>
                    <a:pt x="87299" y="80963"/>
                  </a:cubicBezTo>
                  <a:cubicBezTo>
                    <a:pt x="73012" y="87630"/>
                    <a:pt x="56819" y="94297"/>
                    <a:pt x="41580" y="100013"/>
                  </a:cubicBezTo>
                  <a:cubicBezTo>
                    <a:pt x="39674" y="100013"/>
                    <a:pt x="37769" y="100013"/>
                    <a:pt x="34912" y="99060"/>
                  </a:cubicBezTo>
                  <a:cubicBezTo>
                    <a:pt x="25387" y="95250"/>
                    <a:pt x="15862" y="91440"/>
                    <a:pt x="5385" y="87630"/>
                  </a:cubicBezTo>
                  <a:cubicBezTo>
                    <a:pt x="-6045" y="64770"/>
                    <a:pt x="622" y="52388"/>
                    <a:pt x="26339" y="42863"/>
                  </a:cubicBezTo>
                  <a:cubicBezTo>
                    <a:pt x="56819" y="32385"/>
                    <a:pt x="84442" y="15240"/>
                    <a:pt x="116827" y="0"/>
                  </a:cubicBezTo>
                  <a:cubicBezTo>
                    <a:pt x="177787" y="84772"/>
                    <a:pt x="241605" y="173355"/>
                    <a:pt x="304469" y="260032"/>
                  </a:cubicBezTo>
                  <a:cubicBezTo>
                    <a:pt x="289230" y="273368"/>
                    <a:pt x="275894" y="282893"/>
                    <a:pt x="263512" y="292418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17"/>
            <p:cNvSpPr/>
            <p:nvPr/>
          </p:nvSpPr>
          <p:spPr>
            <a:xfrm>
              <a:off x="7259955" y="3320414"/>
              <a:ext cx="268986" cy="482917"/>
            </a:xfrm>
            <a:custGeom>
              <a:rect b="b" l="l" r="r" t="t"/>
              <a:pathLst>
                <a:path extrusionOk="0" h="482917" w="268986">
                  <a:moveTo>
                    <a:pt x="119063" y="5715"/>
                  </a:moveTo>
                  <a:cubicBezTo>
                    <a:pt x="125730" y="14288"/>
                    <a:pt x="131445" y="22860"/>
                    <a:pt x="140970" y="34290"/>
                  </a:cubicBezTo>
                  <a:cubicBezTo>
                    <a:pt x="140970" y="20955"/>
                    <a:pt x="140970" y="11430"/>
                    <a:pt x="140970" y="1905"/>
                  </a:cubicBezTo>
                  <a:cubicBezTo>
                    <a:pt x="143827" y="952"/>
                    <a:pt x="145732" y="952"/>
                    <a:pt x="148590" y="0"/>
                  </a:cubicBezTo>
                  <a:cubicBezTo>
                    <a:pt x="152400" y="8572"/>
                    <a:pt x="156210" y="16192"/>
                    <a:pt x="159068" y="24765"/>
                  </a:cubicBezTo>
                  <a:cubicBezTo>
                    <a:pt x="180975" y="89535"/>
                    <a:pt x="202882" y="155257"/>
                    <a:pt x="222885" y="220027"/>
                  </a:cubicBezTo>
                  <a:cubicBezTo>
                    <a:pt x="229552" y="241935"/>
                    <a:pt x="229552" y="265747"/>
                    <a:pt x="236220" y="287655"/>
                  </a:cubicBezTo>
                  <a:cubicBezTo>
                    <a:pt x="239077" y="297180"/>
                    <a:pt x="252413" y="304800"/>
                    <a:pt x="261938" y="312420"/>
                  </a:cubicBezTo>
                  <a:cubicBezTo>
                    <a:pt x="274320" y="330517"/>
                    <a:pt x="270510" y="340042"/>
                    <a:pt x="249555" y="351472"/>
                  </a:cubicBezTo>
                  <a:cubicBezTo>
                    <a:pt x="220980" y="367665"/>
                    <a:pt x="198120" y="394335"/>
                    <a:pt x="169545" y="410527"/>
                  </a:cubicBezTo>
                  <a:cubicBezTo>
                    <a:pt x="118110" y="437197"/>
                    <a:pt x="63818" y="459105"/>
                    <a:pt x="11430" y="482917"/>
                  </a:cubicBezTo>
                  <a:cubicBezTo>
                    <a:pt x="6668" y="477202"/>
                    <a:pt x="1905" y="470535"/>
                    <a:pt x="0" y="468630"/>
                  </a:cubicBezTo>
                  <a:cubicBezTo>
                    <a:pt x="12382" y="458152"/>
                    <a:pt x="23813" y="448627"/>
                    <a:pt x="36195" y="439102"/>
                  </a:cubicBezTo>
                  <a:cubicBezTo>
                    <a:pt x="42863" y="437197"/>
                    <a:pt x="48577" y="434340"/>
                    <a:pt x="55245" y="432435"/>
                  </a:cubicBezTo>
                  <a:cubicBezTo>
                    <a:pt x="70485" y="428625"/>
                    <a:pt x="86677" y="426720"/>
                    <a:pt x="100013" y="419100"/>
                  </a:cubicBezTo>
                  <a:cubicBezTo>
                    <a:pt x="127635" y="404813"/>
                    <a:pt x="153352" y="387667"/>
                    <a:pt x="179070" y="369570"/>
                  </a:cubicBezTo>
                  <a:cubicBezTo>
                    <a:pt x="208597" y="349567"/>
                    <a:pt x="211455" y="320992"/>
                    <a:pt x="187643" y="305752"/>
                  </a:cubicBezTo>
                  <a:cubicBezTo>
                    <a:pt x="187643" y="300038"/>
                    <a:pt x="187643" y="294322"/>
                    <a:pt x="186690" y="289560"/>
                  </a:cubicBezTo>
                  <a:cubicBezTo>
                    <a:pt x="182880" y="270510"/>
                    <a:pt x="178118" y="251460"/>
                    <a:pt x="174307" y="232410"/>
                  </a:cubicBezTo>
                  <a:cubicBezTo>
                    <a:pt x="161925" y="181927"/>
                    <a:pt x="151447" y="131445"/>
                    <a:pt x="137160" y="81915"/>
                  </a:cubicBezTo>
                  <a:cubicBezTo>
                    <a:pt x="131445" y="60960"/>
                    <a:pt x="120015" y="41910"/>
                    <a:pt x="111443" y="20955"/>
                  </a:cubicBezTo>
                  <a:cubicBezTo>
                    <a:pt x="114300" y="16192"/>
                    <a:pt x="117157" y="11430"/>
                    <a:pt x="119063" y="5715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17"/>
            <p:cNvSpPr/>
            <p:nvPr/>
          </p:nvSpPr>
          <p:spPr>
            <a:xfrm>
              <a:off x="6878955" y="2531744"/>
              <a:ext cx="145732" cy="297179"/>
            </a:xfrm>
            <a:custGeom>
              <a:rect b="b" l="l" r="r" t="t"/>
              <a:pathLst>
                <a:path extrusionOk="0" h="297179" w="145732">
                  <a:moveTo>
                    <a:pt x="80963" y="0"/>
                  </a:moveTo>
                  <a:cubicBezTo>
                    <a:pt x="125730" y="0"/>
                    <a:pt x="143827" y="16192"/>
                    <a:pt x="145732" y="57150"/>
                  </a:cubicBezTo>
                  <a:cubicBezTo>
                    <a:pt x="141922" y="60007"/>
                    <a:pt x="135255" y="62865"/>
                    <a:pt x="133350" y="67627"/>
                  </a:cubicBezTo>
                  <a:cubicBezTo>
                    <a:pt x="120015" y="103822"/>
                    <a:pt x="106680" y="140017"/>
                    <a:pt x="95250" y="177165"/>
                  </a:cubicBezTo>
                  <a:cubicBezTo>
                    <a:pt x="82867" y="216217"/>
                    <a:pt x="71438" y="256222"/>
                    <a:pt x="60007" y="296227"/>
                  </a:cubicBezTo>
                  <a:cubicBezTo>
                    <a:pt x="56197" y="296227"/>
                    <a:pt x="52388" y="296227"/>
                    <a:pt x="48577" y="297180"/>
                  </a:cubicBezTo>
                  <a:cubicBezTo>
                    <a:pt x="32385" y="291465"/>
                    <a:pt x="16192" y="285750"/>
                    <a:pt x="0" y="280035"/>
                  </a:cubicBezTo>
                  <a:cubicBezTo>
                    <a:pt x="6667" y="180022"/>
                    <a:pt x="36195" y="87630"/>
                    <a:pt x="80963" y="0"/>
                  </a:cubicBezTo>
                  <a:close/>
                </a:path>
              </a:pathLst>
            </a:custGeom>
            <a:solidFill>
              <a:srgbClr val="E84F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17"/>
            <p:cNvSpPr/>
            <p:nvPr/>
          </p:nvSpPr>
          <p:spPr>
            <a:xfrm>
              <a:off x="7036117" y="3689984"/>
              <a:ext cx="512444" cy="217408"/>
            </a:xfrm>
            <a:custGeom>
              <a:rect b="b" l="l" r="r" t="t"/>
              <a:pathLst>
                <a:path extrusionOk="0" h="217408" w="512444">
                  <a:moveTo>
                    <a:pt x="440055" y="50483"/>
                  </a:moveTo>
                  <a:cubicBezTo>
                    <a:pt x="460057" y="34290"/>
                    <a:pt x="481013" y="18098"/>
                    <a:pt x="502920" y="0"/>
                  </a:cubicBezTo>
                  <a:cubicBezTo>
                    <a:pt x="507682" y="16193"/>
                    <a:pt x="510540" y="30480"/>
                    <a:pt x="512445" y="37148"/>
                  </a:cubicBezTo>
                  <a:cubicBezTo>
                    <a:pt x="492443" y="53340"/>
                    <a:pt x="475297" y="64770"/>
                    <a:pt x="461010" y="79058"/>
                  </a:cubicBezTo>
                  <a:cubicBezTo>
                    <a:pt x="401002" y="140970"/>
                    <a:pt x="322897" y="174308"/>
                    <a:pt x="240982" y="202883"/>
                  </a:cubicBezTo>
                  <a:cubicBezTo>
                    <a:pt x="175260" y="225743"/>
                    <a:pt x="108585" y="215265"/>
                    <a:pt x="41910" y="213360"/>
                  </a:cubicBezTo>
                  <a:cubicBezTo>
                    <a:pt x="8572" y="212408"/>
                    <a:pt x="3810" y="187643"/>
                    <a:pt x="0" y="163830"/>
                  </a:cubicBezTo>
                  <a:cubicBezTo>
                    <a:pt x="6667" y="165735"/>
                    <a:pt x="13335" y="168593"/>
                    <a:pt x="20002" y="169545"/>
                  </a:cubicBezTo>
                  <a:cubicBezTo>
                    <a:pt x="35242" y="171450"/>
                    <a:pt x="52388" y="168593"/>
                    <a:pt x="64770" y="174308"/>
                  </a:cubicBezTo>
                  <a:cubicBezTo>
                    <a:pt x="112395" y="194310"/>
                    <a:pt x="158115" y="194310"/>
                    <a:pt x="205740" y="176213"/>
                  </a:cubicBezTo>
                  <a:cubicBezTo>
                    <a:pt x="239077" y="162878"/>
                    <a:pt x="274320" y="152400"/>
                    <a:pt x="306705" y="136208"/>
                  </a:cubicBezTo>
                  <a:cubicBezTo>
                    <a:pt x="353377" y="113348"/>
                    <a:pt x="398145" y="87630"/>
                    <a:pt x="442913" y="61913"/>
                  </a:cubicBezTo>
                  <a:cubicBezTo>
                    <a:pt x="444818" y="61913"/>
                    <a:pt x="441960" y="54293"/>
                    <a:pt x="440055" y="50483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17"/>
            <p:cNvSpPr/>
            <p:nvPr/>
          </p:nvSpPr>
          <p:spPr>
            <a:xfrm>
              <a:off x="6854190" y="3578541"/>
              <a:ext cx="206741" cy="962977"/>
            </a:xfrm>
            <a:custGeom>
              <a:rect b="b" l="l" r="r" t="t"/>
              <a:pathLst>
                <a:path extrusionOk="0" h="962977" w="206741">
                  <a:moveTo>
                    <a:pt x="80010" y="60008"/>
                  </a:moveTo>
                  <a:cubicBezTo>
                    <a:pt x="75247" y="64770"/>
                    <a:pt x="70485" y="69533"/>
                    <a:pt x="65722" y="74295"/>
                  </a:cubicBezTo>
                  <a:cubicBezTo>
                    <a:pt x="64770" y="72390"/>
                    <a:pt x="62865" y="71438"/>
                    <a:pt x="61913" y="69533"/>
                  </a:cubicBezTo>
                  <a:cubicBezTo>
                    <a:pt x="58103" y="82867"/>
                    <a:pt x="53340" y="96203"/>
                    <a:pt x="51435" y="110490"/>
                  </a:cubicBezTo>
                  <a:cubicBezTo>
                    <a:pt x="50482" y="123825"/>
                    <a:pt x="49530" y="139065"/>
                    <a:pt x="54292" y="152400"/>
                  </a:cubicBezTo>
                  <a:cubicBezTo>
                    <a:pt x="69532" y="200978"/>
                    <a:pt x="88582" y="249555"/>
                    <a:pt x="103822" y="298133"/>
                  </a:cubicBezTo>
                  <a:cubicBezTo>
                    <a:pt x="119063" y="347663"/>
                    <a:pt x="132397" y="399098"/>
                    <a:pt x="146685" y="449580"/>
                  </a:cubicBezTo>
                  <a:cubicBezTo>
                    <a:pt x="160020" y="496252"/>
                    <a:pt x="173355" y="542925"/>
                    <a:pt x="188595" y="588645"/>
                  </a:cubicBezTo>
                  <a:cubicBezTo>
                    <a:pt x="204788" y="637223"/>
                    <a:pt x="212407" y="684848"/>
                    <a:pt x="201930" y="735330"/>
                  </a:cubicBezTo>
                  <a:cubicBezTo>
                    <a:pt x="189547" y="796290"/>
                    <a:pt x="180975" y="857250"/>
                    <a:pt x="169545" y="918210"/>
                  </a:cubicBezTo>
                  <a:cubicBezTo>
                    <a:pt x="165735" y="939165"/>
                    <a:pt x="156210" y="960120"/>
                    <a:pt x="127635" y="962977"/>
                  </a:cubicBezTo>
                  <a:cubicBezTo>
                    <a:pt x="127635" y="962977"/>
                    <a:pt x="127635" y="962977"/>
                    <a:pt x="127635" y="962977"/>
                  </a:cubicBezTo>
                  <a:cubicBezTo>
                    <a:pt x="126682" y="961073"/>
                    <a:pt x="124778" y="959168"/>
                    <a:pt x="123825" y="957263"/>
                  </a:cubicBezTo>
                  <a:cubicBezTo>
                    <a:pt x="123825" y="953452"/>
                    <a:pt x="122872" y="949643"/>
                    <a:pt x="122872" y="945833"/>
                  </a:cubicBezTo>
                  <a:cubicBezTo>
                    <a:pt x="129540" y="942975"/>
                    <a:pt x="140017" y="942975"/>
                    <a:pt x="142875" y="938213"/>
                  </a:cubicBezTo>
                  <a:cubicBezTo>
                    <a:pt x="148590" y="930593"/>
                    <a:pt x="151447" y="921068"/>
                    <a:pt x="151447" y="911543"/>
                  </a:cubicBezTo>
                  <a:cubicBezTo>
                    <a:pt x="151447" y="851535"/>
                    <a:pt x="181928" y="798195"/>
                    <a:pt x="185738" y="737235"/>
                  </a:cubicBezTo>
                  <a:cubicBezTo>
                    <a:pt x="188595" y="696277"/>
                    <a:pt x="197167" y="656273"/>
                    <a:pt x="182880" y="616268"/>
                  </a:cubicBezTo>
                  <a:cubicBezTo>
                    <a:pt x="179070" y="605790"/>
                    <a:pt x="172403" y="596265"/>
                    <a:pt x="169545" y="585788"/>
                  </a:cubicBezTo>
                  <a:cubicBezTo>
                    <a:pt x="157163" y="540068"/>
                    <a:pt x="145732" y="493395"/>
                    <a:pt x="132397" y="447675"/>
                  </a:cubicBezTo>
                  <a:cubicBezTo>
                    <a:pt x="120967" y="407670"/>
                    <a:pt x="107632" y="367665"/>
                    <a:pt x="94297" y="328613"/>
                  </a:cubicBezTo>
                  <a:cubicBezTo>
                    <a:pt x="71438" y="263842"/>
                    <a:pt x="48578" y="199073"/>
                    <a:pt x="24765" y="134303"/>
                  </a:cubicBezTo>
                  <a:cubicBezTo>
                    <a:pt x="20003" y="121920"/>
                    <a:pt x="8572" y="110490"/>
                    <a:pt x="0" y="99060"/>
                  </a:cubicBezTo>
                  <a:cubicBezTo>
                    <a:pt x="20003" y="68580"/>
                    <a:pt x="40957" y="37148"/>
                    <a:pt x="64770" y="0"/>
                  </a:cubicBezTo>
                  <a:cubicBezTo>
                    <a:pt x="70485" y="23813"/>
                    <a:pt x="75247" y="41910"/>
                    <a:pt x="80010" y="60008"/>
                  </a:cubicBezTo>
                  <a:close/>
                </a:path>
              </a:pathLst>
            </a:custGeom>
            <a:solidFill>
              <a:srgbClr val="4D52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17"/>
            <p:cNvSpPr/>
            <p:nvPr/>
          </p:nvSpPr>
          <p:spPr>
            <a:xfrm>
              <a:off x="7029450" y="2854641"/>
              <a:ext cx="205739" cy="147637"/>
            </a:xfrm>
            <a:custGeom>
              <a:rect b="b" l="l" r="r" t="t"/>
              <a:pathLst>
                <a:path extrusionOk="0" h="147637" w="205739">
                  <a:moveTo>
                    <a:pt x="205740" y="45720"/>
                  </a:moveTo>
                  <a:cubicBezTo>
                    <a:pt x="196215" y="52388"/>
                    <a:pt x="187643" y="60960"/>
                    <a:pt x="177165" y="64770"/>
                  </a:cubicBezTo>
                  <a:cubicBezTo>
                    <a:pt x="144780" y="77153"/>
                    <a:pt x="114300" y="89535"/>
                    <a:pt x="117157" y="131445"/>
                  </a:cubicBezTo>
                  <a:cubicBezTo>
                    <a:pt x="117157" y="136208"/>
                    <a:pt x="104775" y="141923"/>
                    <a:pt x="99060" y="147638"/>
                  </a:cubicBezTo>
                  <a:cubicBezTo>
                    <a:pt x="98107" y="140017"/>
                    <a:pt x="95250" y="133350"/>
                    <a:pt x="95250" y="125730"/>
                  </a:cubicBezTo>
                  <a:cubicBezTo>
                    <a:pt x="95250" y="120015"/>
                    <a:pt x="99060" y="113348"/>
                    <a:pt x="101918" y="107633"/>
                  </a:cubicBezTo>
                  <a:cubicBezTo>
                    <a:pt x="99060" y="105728"/>
                    <a:pt x="96202" y="103823"/>
                    <a:pt x="94298" y="100965"/>
                  </a:cubicBezTo>
                  <a:cubicBezTo>
                    <a:pt x="83820" y="112395"/>
                    <a:pt x="72390" y="122873"/>
                    <a:pt x="60960" y="135255"/>
                  </a:cubicBezTo>
                  <a:cubicBezTo>
                    <a:pt x="60960" y="127635"/>
                    <a:pt x="60960" y="120015"/>
                    <a:pt x="60960" y="109538"/>
                  </a:cubicBezTo>
                  <a:cubicBezTo>
                    <a:pt x="47625" y="109538"/>
                    <a:pt x="35243" y="109538"/>
                    <a:pt x="14288" y="109538"/>
                  </a:cubicBezTo>
                  <a:cubicBezTo>
                    <a:pt x="26670" y="99060"/>
                    <a:pt x="34290" y="92392"/>
                    <a:pt x="45720" y="82867"/>
                  </a:cubicBezTo>
                  <a:cubicBezTo>
                    <a:pt x="27622" y="80963"/>
                    <a:pt x="14288" y="80010"/>
                    <a:pt x="953" y="78105"/>
                  </a:cubicBezTo>
                  <a:cubicBezTo>
                    <a:pt x="953" y="76200"/>
                    <a:pt x="953" y="74295"/>
                    <a:pt x="0" y="73342"/>
                  </a:cubicBezTo>
                  <a:cubicBezTo>
                    <a:pt x="20955" y="69533"/>
                    <a:pt x="40957" y="66675"/>
                    <a:pt x="63818" y="62865"/>
                  </a:cubicBezTo>
                  <a:cubicBezTo>
                    <a:pt x="55245" y="58103"/>
                    <a:pt x="49530" y="55245"/>
                    <a:pt x="42863" y="51435"/>
                  </a:cubicBezTo>
                  <a:cubicBezTo>
                    <a:pt x="88582" y="34290"/>
                    <a:pt x="134302" y="17145"/>
                    <a:pt x="180023" y="0"/>
                  </a:cubicBezTo>
                  <a:cubicBezTo>
                    <a:pt x="207645" y="5715"/>
                    <a:pt x="193357" y="32385"/>
                    <a:pt x="205740" y="45720"/>
                  </a:cubicBezTo>
                  <a:close/>
                  <a:moveTo>
                    <a:pt x="53340" y="76200"/>
                  </a:moveTo>
                  <a:cubicBezTo>
                    <a:pt x="53340" y="77153"/>
                    <a:pt x="53340" y="78105"/>
                    <a:pt x="53340" y="78105"/>
                  </a:cubicBezTo>
                  <a:cubicBezTo>
                    <a:pt x="54293" y="78105"/>
                    <a:pt x="55245" y="78105"/>
                    <a:pt x="55245" y="78105"/>
                  </a:cubicBezTo>
                  <a:cubicBezTo>
                    <a:pt x="55245" y="77153"/>
                    <a:pt x="55245" y="76200"/>
                    <a:pt x="54293" y="75248"/>
                  </a:cubicBezTo>
                  <a:cubicBezTo>
                    <a:pt x="54293" y="76200"/>
                    <a:pt x="54293" y="76200"/>
                    <a:pt x="53340" y="7620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17"/>
            <p:cNvSpPr/>
            <p:nvPr/>
          </p:nvSpPr>
          <p:spPr>
            <a:xfrm>
              <a:off x="7503794" y="4257674"/>
              <a:ext cx="136207" cy="279082"/>
            </a:xfrm>
            <a:custGeom>
              <a:rect b="b" l="l" r="r" t="t"/>
              <a:pathLst>
                <a:path extrusionOk="0" h="279082" w="136207">
                  <a:moveTo>
                    <a:pt x="26670" y="0"/>
                  </a:moveTo>
                  <a:cubicBezTo>
                    <a:pt x="28575" y="0"/>
                    <a:pt x="30480" y="0"/>
                    <a:pt x="33338" y="953"/>
                  </a:cubicBezTo>
                  <a:cubicBezTo>
                    <a:pt x="39053" y="41910"/>
                    <a:pt x="45720" y="83820"/>
                    <a:pt x="51435" y="124778"/>
                  </a:cubicBezTo>
                  <a:lnTo>
                    <a:pt x="51435" y="124778"/>
                  </a:lnTo>
                  <a:cubicBezTo>
                    <a:pt x="52388" y="160020"/>
                    <a:pt x="52388" y="194310"/>
                    <a:pt x="55245" y="229553"/>
                  </a:cubicBezTo>
                  <a:cubicBezTo>
                    <a:pt x="55245" y="233363"/>
                    <a:pt x="71438" y="235268"/>
                    <a:pt x="80963" y="239078"/>
                  </a:cubicBezTo>
                  <a:cubicBezTo>
                    <a:pt x="102870" y="246697"/>
                    <a:pt x="134303" y="238125"/>
                    <a:pt x="136207" y="273368"/>
                  </a:cubicBezTo>
                  <a:cubicBezTo>
                    <a:pt x="105728" y="275272"/>
                    <a:pt x="76200" y="279082"/>
                    <a:pt x="45720" y="279082"/>
                  </a:cubicBezTo>
                  <a:cubicBezTo>
                    <a:pt x="38100" y="279082"/>
                    <a:pt x="24765" y="265747"/>
                    <a:pt x="23813" y="257175"/>
                  </a:cubicBezTo>
                  <a:cubicBezTo>
                    <a:pt x="15240" y="171450"/>
                    <a:pt x="7620" y="86678"/>
                    <a:pt x="0" y="953"/>
                  </a:cubicBezTo>
                  <a:cubicBezTo>
                    <a:pt x="8573" y="0"/>
                    <a:pt x="17145" y="0"/>
                    <a:pt x="26670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17"/>
            <p:cNvSpPr/>
            <p:nvPr/>
          </p:nvSpPr>
          <p:spPr>
            <a:xfrm>
              <a:off x="7236030" y="4348252"/>
              <a:ext cx="72501" cy="277826"/>
            </a:xfrm>
            <a:custGeom>
              <a:rect b="b" l="l" r="r" t="t"/>
              <a:pathLst>
                <a:path extrusionOk="0" h="277826" w="72501">
                  <a:moveTo>
                    <a:pt x="4875" y="862"/>
                  </a:moveTo>
                  <a:cubicBezTo>
                    <a:pt x="20114" y="-1996"/>
                    <a:pt x="29639" y="1814"/>
                    <a:pt x="30592" y="18959"/>
                  </a:cubicBezTo>
                  <a:cubicBezTo>
                    <a:pt x="33450" y="67537"/>
                    <a:pt x="38212" y="116114"/>
                    <a:pt x="39164" y="165644"/>
                  </a:cubicBezTo>
                  <a:cubicBezTo>
                    <a:pt x="40117" y="189457"/>
                    <a:pt x="35355" y="214222"/>
                    <a:pt x="33450" y="238987"/>
                  </a:cubicBezTo>
                  <a:cubicBezTo>
                    <a:pt x="36307" y="238034"/>
                    <a:pt x="39164" y="237082"/>
                    <a:pt x="42022" y="236129"/>
                  </a:cubicBezTo>
                  <a:cubicBezTo>
                    <a:pt x="52500" y="249464"/>
                    <a:pt x="62025" y="261847"/>
                    <a:pt x="72502" y="275182"/>
                  </a:cubicBezTo>
                  <a:cubicBezTo>
                    <a:pt x="69645" y="276134"/>
                    <a:pt x="66787" y="277087"/>
                    <a:pt x="63930" y="277087"/>
                  </a:cubicBezTo>
                  <a:cubicBezTo>
                    <a:pt x="2970" y="279944"/>
                    <a:pt x="-841" y="277087"/>
                    <a:pt x="112" y="220889"/>
                  </a:cubicBezTo>
                  <a:cubicBezTo>
                    <a:pt x="1064" y="146594"/>
                    <a:pt x="2970" y="73252"/>
                    <a:pt x="4875" y="862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17"/>
            <p:cNvSpPr/>
            <p:nvPr/>
          </p:nvSpPr>
          <p:spPr>
            <a:xfrm>
              <a:off x="7037069" y="3740466"/>
              <a:ext cx="443101" cy="139424"/>
            </a:xfrm>
            <a:custGeom>
              <a:rect b="b" l="l" r="r" t="t"/>
              <a:pathLst>
                <a:path extrusionOk="0" h="139424" w="443101">
                  <a:moveTo>
                    <a:pt x="439103" y="0"/>
                  </a:moveTo>
                  <a:cubicBezTo>
                    <a:pt x="441007" y="3810"/>
                    <a:pt x="443865" y="11430"/>
                    <a:pt x="442913" y="11430"/>
                  </a:cubicBezTo>
                  <a:cubicBezTo>
                    <a:pt x="398145" y="36195"/>
                    <a:pt x="353378" y="62865"/>
                    <a:pt x="306705" y="85725"/>
                  </a:cubicBezTo>
                  <a:cubicBezTo>
                    <a:pt x="274320" y="101917"/>
                    <a:pt x="240030" y="112395"/>
                    <a:pt x="205740" y="125730"/>
                  </a:cubicBezTo>
                  <a:cubicBezTo>
                    <a:pt x="158115" y="143827"/>
                    <a:pt x="112395" y="144780"/>
                    <a:pt x="64770" y="123825"/>
                  </a:cubicBezTo>
                  <a:cubicBezTo>
                    <a:pt x="51435" y="118110"/>
                    <a:pt x="35243" y="120967"/>
                    <a:pt x="20003" y="119063"/>
                  </a:cubicBezTo>
                  <a:cubicBezTo>
                    <a:pt x="13335" y="118110"/>
                    <a:pt x="6668" y="115252"/>
                    <a:pt x="0" y="113348"/>
                  </a:cubicBezTo>
                  <a:cubicBezTo>
                    <a:pt x="4763" y="109538"/>
                    <a:pt x="9525" y="102870"/>
                    <a:pt x="14288" y="102870"/>
                  </a:cubicBezTo>
                  <a:cubicBezTo>
                    <a:pt x="35243" y="102870"/>
                    <a:pt x="56198" y="106680"/>
                    <a:pt x="77153" y="106680"/>
                  </a:cubicBezTo>
                  <a:cubicBezTo>
                    <a:pt x="204788" y="107633"/>
                    <a:pt x="320993" y="73342"/>
                    <a:pt x="425768" y="3810"/>
                  </a:cubicBezTo>
                  <a:cubicBezTo>
                    <a:pt x="429578" y="2858"/>
                    <a:pt x="434340" y="1905"/>
                    <a:pt x="439103" y="0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17"/>
            <p:cNvSpPr/>
            <p:nvPr/>
          </p:nvSpPr>
          <p:spPr>
            <a:xfrm>
              <a:off x="7405687" y="3037521"/>
              <a:ext cx="128587" cy="312420"/>
            </a:xfrm>
            <a:custGeom>
              <a:rect b="b" l="l" r="r" t="t"/>
              <a:pathLst>
                <a:path extrusionOk="0" h="312420" w="128587">
                  <a:moveTo>
                    <a:pt x="76200" y="135255"/>
                  </a:moveTo>
                  <a:cubicBezTo>
                    <a:pt x="78105" y="144780"/>
                    <a:pt x="80010" y="154305"/>
                    <a:pt x="81915" y="163830"/>
                  </a:cubicBezTo>
                  <a:cubicBezTo>
                    <a:pt x="87630" y="186690"/>
                    <a:pt x="91440" y="210503"/>
                    <a:pt x="99060" y="233363"/>
                  </a:cubicBezTo>
                  <a:cubicBezTo>
                    <a:pt x="106680" y="258128"/>
                    <a:pt x="117157" y="281940"/>
                    <a:pt x="128588" y="312420"/>
                  </a:cubicBezTo>
                  <a:cubicBezTo>
                    <a:pt x="108585" y="303848"/>
                    <a:pt x="96202" y="299085"/>
                    <a:pt x="83820" y="294323"/>
                  </a:cubicBezTo>
                  <a:cubicBezTo>
                    <a:pt x="60007" y="212408"/>
                    <a:pt x="36195" y="131445"/>
                    <a:pt x="12382" y="49530"/>
                  </a:cubicBezTo>
                  <a:cubicBezTo>
                    <a:pt x="8573" y="35243"/>
                    <a:pt x="3810" y="20955"/>
                    <a:pt x="0" y="5715"/>
                  </a:cubicBezTo>
                  <a:cubicBezTo>
                    <a:pt x="7620" y="3810"/>
                    <a:pt x="15240" y="2858"/>
                    <a:pt x="29527" y="0"/>
                  </a:cubicBezTo>
                  <a:cubicBezTo>
                    <a:pt x="44768" y="44768"/>
                    <a:pt x="60960" y="90488"/>
                    <a:pt x="76200" y="135255"/>
                  </a:cubicBezTo>
                  <a:cubicBezTo>
                    <a:pt x="74295" y="135255"/>
                    <a:pt x="72390" y="135255"/>
                    <a:pt x="70485" y="135255"/>
                  </a:cubicBezTo>
                  <a:cubicBezTo>
                    <a:pt x="69532" y="134303"/>
                    <a:pt x="68580" y="133350"/>
                    <a:pt x="67627" y="133350"/>
                  </a:cubicBezTo>
                  <a:cubicBezTo>
                    <a:pt x="68580" y="134303"/>
                    <a:pt x="69532" y="135255"/>
                    <a:pt x="70485" y="136208"/>
                  </a:cubicBezTo>
                  <a:cubicBezTo>
                    <a:pt x="70485" y="140018"/>
                    <a:pt x="71438" y="144780"/>
                    <a:pt x="71438" y="148590"/>
                  </a:cubicBezTo>
                  <a:cubicBezTo>
                    <a:pt x="72390" y="148590"/>
                    <a:pt x="74295" y="148590"/>
                    <a:pt x="75248" y="148590"/>
                  </a:cubicBezTo>
                  <a:cubicBezTo>
                    <a:pt x="76200" y="143828"/>
                    <a:pt x="76200" y="140018"/>
                    <a:pt x="76200" y="13525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17"/>
            <p:cNvSpPr/>
            <p:nvPr/>
          </p:nvSpPr>
          <p:spPr>
            <a:xfrm>
              <a:off x="7376160" y="4233862"/>
              <a:ext cx="104775" cy="256222"/>
            </a:xfrm>
            <a:custGeom>
              <a:rect b="b" l="l" r="r" t="t"/>
              <a:pathLst>
                <a:path extrusionOk="0" h="256222" w="104775">
                  <a:moveTo>
                    <a:pt x="86677" y="74295"/>
                  </a:moveTo>
                  <a:cubicBezTo>
                    <a:pt x="92392" y="134303"/>
                    <a:pt x="99060" y="194310"/>
                    <a:pt x="104775" y="254318"/>
                  </a:cubicBezTo>
                  <a:cubicBezTo>
                    <a:pt x="102870" y="255270"/>
                    <a:pt x="101917" y="255270"/>
                    <a:pt x="100013" y="256222"/>
                  </a:cubicBezTo>
                  <a:cubicBezTo>
                    <a:pt x="67627" y="175260"/>
                    <a:pt x="34290" y="94297"/>
                    <a:pt x="0" y="10478"/>
                  </a:cubicBezTo>
                  <a:cubicBezTo>
                    <a:pt x="16192" y="6668"/>
                    <a:pt x="30480" y="3810"/>
                    <a:pt x="44767" y="0"/>
                  </a:cubicBezTo>
                  <a:cubicBezTo>
                    <a:pt x="59055" y="24765"/>
                    <a:pt x="72390" y="49530"/>
                    <a:pt x="86677" y="74295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17"/>
            <p:cNvSpPr/>
            <p:nvPr/>
          </p:nvSpPr>
          <p:spPr>
            <a:xfrm>
              <a:off x="7650480" y="4523421"/>
              <a:ext cx="134302" cy="143827"/>
            </a:xfrm>
            <a:custGeom>
              <a:rect b="b" l="l" r="r" t="t"/>
              <a:pathLst>
                <a:path extrusionOk="0" h="143827" w="134302">
                  <a:moveTo>
                    <a:pt x="90488" y="0"/>
                  </a:moveTo>
                  <a:cubicBezTo>
                    <a:pt x="104775" y="11430"/>
                    <a:pt x="120015" y="22860"/>
                    <a:pt x="134302" y="33338"/>
                  </a:cubicBezTo>
                  <a:cubicBezTo>
                    <a:pt x="130493" y="36195"/>
                    <a:pt x="126682" y="38100"/>
                    <a:pt x="122872" y="40958"/>
                  </a:cubicBezTo>
                  <a:cubicBezTo>
                    <a:pt x="116205" y="37147"/>
                    <a:pt x="110490" y="31433"/>
                    <a:pt x="102870" y="29528"/>
                  </a:cubicBezTo>
                  <a:cubicBezTo>
                    <a:pt x="91440" y="26670"/>
                    <a:pt x="79057" y="25718"/>
                    <a:pt x="66675" y="23813"/>
                  </a:cubicBezTo>
                  <a:cubicBezTo>
                    <a:pt x="68580" y="35243"/>
                    <a:pt x="66675" y="48578"/>
                    <a:pt x="71438" y="59055"/>
                  </a:cubicBezTo>
                  <a:cubicBezTo>
                    <a:pt x="80963" y="78105"/>
                    <a:pt x="95250" y="95250"/>
                    <a:pt x="106680" y="113347"/>
                  </a:cubicBezTo>
                  <a:cubicBezTo>
                    <a:pt x="98107" y="123825"/>
                    <a:pt x="90488" y="133350"/>
                    <a:pt x="82868" y="143828"/>
                  </a:cubicBezTo>
                  <a:cubicBezTo>
                    <a:pt x="63818" y="143828"/>
                    <a:pt x="43815" y="143828"/>
                    <a:pt x="22860" y="143828"/>
                  </a:cubicBezTo>
                  <a:cubicBezTo>
                    <a:pt x="24765" y="129540"/>
                    <a:pt x="27622" y="110490"/>
                    <a:pt x="30480" y="90488"/>
                  </a:cubicBezTo>
                  <a:cubicBezTo>
                    <a:pt x="33338" y="74295"/>
                    <a:pt x="26670" y="64770"/>
                    <a:pt x="10477" y="61913"/>
                  </a:cubicBezTo>
                  <a:cubicBezTo>
                    <a:pt x="6668" y="51435"/>
                    <a:pt x="3810" y="41910"/>
                    <a:pt x="0" y="31433"/>
                  </a:cubicBezTo>
                  <a:cubicBezTo>
                    <a:pt x="31432" y="20955"/>
                    <a:pt x="60960" y="10478"/>
                    <a:pt x="90488" y="0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17"/>
            <p:cNvSpPr/>
            <p:nvPr/>
          </p:nvSpPr>
          <p:spPr>
            <a:xfrm>
              <a:off x="6870382" y="2893694"/>
              <a:ext cx="81823" cy="182879"/>
            </a:xfrm>
            <a:custGeom>
              <a:rect b="b" l="l" r="r" t="t"/>
              <a:pathLst>
                <a:path extrusionOk="0" h="182879" w="81823">
                  <a:moveTo>
                    <a:pt x="26670" y="2858"/>
                  </a:moveTo>
                  <a:cubicBezTo>
                    <a:pt x="37148" y="9525"/>
                    <a:pt x="46673" y="20002"/>
                    <a:pt x="57150" y="20955"/>
                  </a:cubicBezTo>
                  <a:cubicBezTo>
                    <a:pt x="86678" y="22860"/>
                    <a:pt x="81915" y="40005"/>
                    <a:pt x="80963" y="58102"/>
                  </a:cubicBezTo>
                  <a:cubicBezTo>
                    <a:pt x="72390" y="66675"/>
                    <a:pt x="58103" y="74295"/>
                    <a:pt x="55245" y="83820"/>
                  </a:cubicBezTo>
                  <a:cubicBezTo>
                    <a:pt x="50483" y="100965"/>
                    <a:pt x="52388" y="119063"/>
                    <a:pt x="51435" y="137160"/>
                  </a:cubicBezTo>
                  <a:cubicBezTo>
                    <a:pt x="45720" y="144780"/>
                    <a:pt x="40005" y="152400"/>
                    <a:pt x="34290" y="160020"/>
                  </a:cubicBezTo>
                  <a:cubicBezTo>
                    <a:pt x="34290" y="167640"/>
                    <a:pt x="34290" y="175260"/>
                    <a:pt x="33338" y="182880"/>
                  </a:cubicBezTo>
                  <a:cubicBezTo>
                    <a:pt x="30480" y="151447"/>
                    <a:pt x="10478" y="120015"/>
                    <a:pt x="29528" y="84772"/>
                  </a:cubicBezTo>
                  <a:cubicBezTo>
                    <a:pt x="20003" y="83820"/>
                    <a:pt x="9525" y="81915"/>
                    <a:pt x="0" y="80963"/>
                  </a:cubicBezTo>
                  <a:cubicBezTo>
                    <a:pt x="0" y="54292"/>
                    <a:pt x="0" y="28575"/>
                    <a:pt x="0" y="1905"/>
                  </a:cubicBezTo>
                  <a:cubicBezTo>
                    <a:pt x="5715" y="952"/>
                    <a:pt x="11430" y="952"/>
                    <a:pt x="17145" y="0"/>
                  </a:cubicBezTo>
                  <a:cubicBezTo>
                    <a:pt x="20003" y="952"/>
                    <a:pt x="23813" y="1905"/>
                    <a:pt x="26670" y="2858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17"/>
            <p:cNvSpPr/>
            <p:nvPr/>
          </p:nvSpPr>
          <p:spPr>
            <a:xfrm>
              <a:off x="7545705" y="4012881"/>
              <a:ext cx="84681" cy="108585"/>
            </a:xfrm>
            <a:custGeom>
              <a:rect b="b" l="l" r="r" t="t"/>
              <a:pathLst>
                <a:path extrusionOk="0" h="108585" w="84681">
                  <a:moveTo>
                    <a:pt x="12382" y="40005"/>
                  </a:moveTo>
                  <a:cubicBezTo>
                    <a:pt x="19050" y="31433"/>
                    <a:pt x="25718" y="22860"/>
                    <a:pt x="34290" y="15240"/>
                  </a:cubicBezTo>
                  <a:cubicBezTo>
                    <a:pt x="38100" y="11430"/>
                    <a:pt x="44768" y="11430"/>
                    <a:pt x="50482" y="9525"/>
                  </a:cubicBezTo>
                  <a:cubicBezTo>
                    <a:pt x="51435" y="12383"/>
                    <a:pt x="52388" y="14288"/>
                    <a:pt x="53340" y="17145"/>
                  </a:cubicBezTo>
                  <a:cubicBezTo>
                    <a:pt x="60007" y="11430"/>
                    <a:pt x="66675" y="5715"/>
                    <a:pt x="72390" y="0"/>
                  </a:cubicBezTo>
                  <a:cubicBezTo>
                    <a:pt x="94297" y="62865"/>
                    <a:pt x="87630" y="76200"/>
                    <a:pt x="46672" y="108585"/>
                  </a:cubicBezTo>
                  <a:cubicBezTo>
                    <a:pt x="31432" y="92393"/>
                    <a:pt x="15240" y="77153"/>
                    <a:pt x="0" y="60960"/>
                  </a:cubicBezTo>
                  <a:cubicBezTo>
                    <a:pt x="3810" y="55245"/>
                    <a:pt x="7620" y="47625"/>
                    <a:pt x="12382" y="40005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17"/>
            <p:cNvSpPr/>
            <p:nvPr/>
          </p:nvSpPr>
          <p:spPr>
            <a:xfrm>
              <a:off x="6869430" y="2974657"/>
              <a:ext cx="45719" cy="176212"/>
            </a:xfrm>
            <a:custGeom>
              <a:rect b="b" l="l" r="r" t="t"/>
              <a:pathLst>
                <a:path extrusionOk="0" h="176212" w="45719">
                  <a:moveTo>
                    <a:pt x="952" y="0"/>
                  </a:moveTo>
                  <a:cubicBezTo>
                    <a:pt x="11430" y="952"/>
                    <a:pt x="20955" y="2858"/>
                    <a:pt x="30480" y="3810"/>
                  </a:cubicBezTo>
                  <a:cubicBezTo>
                    <a:pt x="11430" y="40005"/>
                    <a:pt x="31432" y="70485"/>
                    <a:pt x="34290" y="101917"/>
                  </a:cubicBezTo>
                  <a:cubicBezTo>
                    <a:pt x="34290" y="101917"/>
                    <a:pt x="34290" y="101917"/>
                    <a:pt x="34290" y="101917"/>
                  </a:cubicBezTo>
                  <a:cubicBezTo>
                    <a:pt x="38100" y="107633"/>
                    <a:pt x="41910" y="113347"/>
                    <a:pt x="45720" y="119063"/>
                  </a:cubicBezTo>
                  <a:cubicBezTo>
                    <a:pt x="45720" y="126683"/>
                    <a:pt x="45720" y="134302"/>
                    <a:pt x="45720" y="141922"/>
                  </a:cubicBezTo>
                  <a:cubicBezTo>
                    <a:pt x="43815" y="153352"/>
                    <a:pt x="41910" y="164783"/>
                    <a:pt x="40005" y="176213"/>
                  </a:cubicBezTo>
                  <a:cubicBezTo>
                    <a:pt x="34290" y="167640"/>
                    <a:pt x="29527" y="160020"/>
                    <a:pt x="23813" y="151447"/>
                  </a:cubicBezTo>
                  <a:cubicBezTo>
                    <a:pt x="18097" y="154305"/>
                    <a:pt x="12382" y="157163"/>
                    <a:pt x="6667" y="160020"/>
                  </a:cubicBezTo>
                  <a:cubicBezTo>
                    <a:pt x="4763" y="137160"/>
                    <a:pt x="3810" y="114300"/>
                    <a:pt x="1905" y="91440"/>
                  </a:cubicBezTo>
                  <a:cubicBezTo>
                    <a:pt x="14288" y="80963"/>
                    <a:pt x="16192" y="71438"/>
                    <a:pt x="0" y="61913"/>
                  </a:cubicBezTo>
                  <a:cubicBezTo>
                    <a:pt x="0" y="40958"/>
                    <a:pt x="0" y="20002"/>
                    <a:pt x="952" y="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17"/>
            <p:cNvSpPr/>
            <p:nvPr/>
          </p:nvSpPr>
          <p:spPr>
            <a:xfrm>
              <a:off x="7735252" y="4257471"/>
              <a:ext cx="120060" cy="168795"/>
            </a:xfrm>
            <a:custGeom>
              <a:rect b="b" l="l" r="r" t="t"/>
              <a:pathLst>
                <a:path extrusionOk="0" h="168795" w="120060">
                  <a:moveTo>
                    <a:pt x="0" y="5918"/>
                  </a:moveTo>
                  <a:cubicBezTo>
                    <a:pt x="10478" y="4013"/>
                    <a:pt x="25718" y="-2654"/>
                    <a:pt x="29528" y="1156"/>
                  </a:cubicBezTo>
                  <a:cubicBezTo>
                    <a:pt x="43815" y="18301"/>
                    <a:pt x="57150" y="37351"/>
                    <a:pt x="66675" y="57353"/>
                  </a:cubicBezTo>
                  <a:cubicBezTo>
                    <a:pt x="72390" y="68784"/>
                    <a:pt x="70485" y="78309"/>
                    <a:pt x="86678" y="87834"/>
                  </a:cubicBezTo>
                  <a:cubicBezTo>
                    <a:pt x="104775" y="99263"/>
                    <a:pt x="111443" y="128791"/>
                    <a:pt x="120015" y="150698"/>
                  </a:cubicBezTo>
                  <a:cubicBezTo>
                    <a:pt x="120968" y="153556"/>
                    <a:pt x="106680" y="162128"/>
                    <a:pt x="100013" y="168796"/>
                  </a:cubicBezTo>
                  <a:cubicBezTo>
                    <a:pt x="98108" y="158318"/>
                    <a:pt x="100013" y="145936"/>
                    <a:pt x="94298" y="138316"/>
                  </a:cubicBezTo>
                  <a:cubicBezTo>
                    <a:pt x="69533" y="102121"/>
                    <a:pt x="42863" y="66878"/>
                    <a:pt x="18098" y="31636"/>
                  </a:cubicBezTo>
                  <a:cubicBezTo>
                    <a:pt x="11430" y="23063"/>
                    <a:pt x="5715" y="14491"/>
                    <a:pt x="0" y="5918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17"/>
            <p:cNvSpPr/>
            <p:nvPr/>
          </p:nvSpPr>
          <p:spPr>
            <a:xfrm>
              <a:off x="7208519" y="2807969"/>
              <a:ext cx="72390" cy="155257"/>
            </a:xfrm>
            <a:custGeom>
              <a:rect b="b" l="l" r="r" t="t"/>
              <a:pathLst>
                <a:path extrusionOk="0" h="155257" w="72390">
                  <a:moveTo>
                    <a:pt x="26670" y="92392"/>
                  </a:moveTo>
                  <a:cubicBezTo>
                    <a:pt x="14288" y="79058"/>
                    <a:pt x="27623" y="52388"/>
                    <a:pt x="0" y="46672"/>
                  </a:cubicBezTo>
                  <a:cubicBezTo>
                    <a:pt x="14288" y="32385"/>
                    <a:pt x="27623" y="18097"/>
                    <a:pt x="45720" y="0"/>
                  </a:cubicBezTo>
                  <a:cubicBezTo>
                    <a:pt x="55245" y="20002"/>
                    <a:pt x="63818" y="37147"/>
                    <a:pt x="72390" y="54292"/>
                  </a:cubicBezTo>
                  <a:cubicBezTo>
                    <a:pt x="64770" y="53340"/>
                    <a:pt x="57150" y="51435"/>
                    <a:pt x="42863" y="49530"/>
                  </a:cubicBezTo>
                  <a:cubicBezTo>
                    <a:pt x="51435" y="74295"/>
                    <a:pt x="60007" y="95250"/>
                    <a:pt x="64770" y="117158"/>
                  </a:cubicBezTo>
                  <a:cubicBezTo>
                    <a:pt x="66675" y="129540"/>
                    <a:pt x="60007" y="142875"/>
                    <a:pt x="58103" y="155258"/>
                  </a:cubicBezTo>
                  <a:cubicBezTo>
                    <a:pt x="47625" y="134302"/>
                    <a:pt x="37148" y="113347"/>
                    <a:pt x="26670" y="92392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17"/>
            <p:cNvSpPr/>
            <p:nvPr/>
          </p:nvSpPr>
          <p:spPr>
            <a:xfrm>
              <a:off x="7098982" y="4048124"/>
              <a:ext cx="70485" cy="124849"/>
            </a:xfrm>
            <a:custGeom>
              <a:rect b="b" l="l" r="r" t="t"/>
              <a:pathLst>
                <a:path extrusionOk="0" h="124849" w="70485">
                  <a:moveTo>
                    <a:pt x="40005" y="8572"/>
                  </a:moveTo>
                  <a:cubicBezTo>
                    <a:pt x="43815" y="9525"/>
                    <a:pt x="47625" y="9525"/>
                    <a:pt x="52388" y="10478"/>
                  </a:cubicBezTo>
                  <a:cubicBezTo>
                    <a:pt x="54293" y="12382"/>
                    <a:pt x="56198" y="14288"/>
                    <a:pt x="58103" y="16193"/>
                  </a:cubicBezTo>
                  <a:cubicBezTo>
                    <a:pt x="61913" y="23813"/>
                    <a:pt x="65723" y="31432"/>
                    <a:pt x="69532" y="39053"/>
                  </a:cubicBezTo>
                  <a:cubicBezTo>
                    <a:pt x="69532" y="42863"/>
                    <a:pt x="70485" y="46672"/>
                    <a:pt x="70485" y="50482"/>
                  </a:cubicBezTo>
                  <a:cubicBezTo>
                    <a:pt x="70485" y="54293"/>
                    <a:pt x="70485" y="58103"/>
                    <a:pt x="70485" y="61913"/>
                  </a:cubicBezTo>
                  <a:cubicBezTo>
                    <a:pt x="40957" y="65722"/>
                    <a:pt x="39053" y="73343"/>
                    <a:pt x="58103" y="101918"/>
                  </a:cubicBezTo>
                  <a:cubicBezTo>
                    <a:pt x="59055" y="117157"/>
                    <a:pt x="53340" y="125730"/>
                    <a:pt x="36195" y="124778"/>
                  </a:cubicBezTo>
                  <a:cubicBezTo>
                    <a:pt x="24765" y="91440"/>
                    <a:pt x="14288" y="58103"/>
                    <a:pt x="3810" y="24765"/>
                  </a:cubicBezTo>
                  <a:cubicBezTo>
                    <a:pt x="953" y="17145"/>
                    <a:pt x="953" y="8572"/>
                    <a:pt x="0" y="0"/>
                  </a:cubicBezTo>
                  <a:cubicBezTo>
                    <a:pt x="12383" y="2857"/>
                    <a:pt x="26670" y="5715"/>
                    <a:pt x="40005" y="8572"/>
                  </a:cubicBezTo>
                  <a:close/>
                  <a:moveTo>
                    <a:pt x="32385" y="27622"/>
                  </a:moveTo>
                  <a:cubicBezTo>
                    <a:pt x="30480" y="30480"/>
                    <a:pt x="29528" y="33338"/>
                    <a:pt x="27623" y="36195"/>
                  </a:cubicBezTo>
                  <a:cubicBezTo>
                    <a:pt x="34290" y="39053"/>
                    <a:pt x="40005" y="42863"/>
                    <a:pt x="46673" y="45720"/>
                  </a:cubicBezTo>
                  <a:cubicBezTo>
                    <a:pt x="48578" y="42863"/>
                    <a:pt x="51435" y="36195"/>
                    <a:pt x="50482" y="36195"/>
                  </a:cubicBezTo>
                  <a:cubicBezTo>
                    <a:pt x="44768" y="32385"/>
                    <a:pt x="39053" y="30480"/>
                    <a:pt x="32385" y="27622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17"/>
            <p:cNvSpPr/>
            <p:nvPr/>
          </p:nvSpPr>
          <p:spPr>
            <a:xfrm>
              <a:off x="7193280" y="3752849"/>
              <a:ext cx="102869" cy="66675"/>
            </a:xfrm>
            <a:custGeom>
              <a:rect b="b" l="l" r="r" t="t"/>
              <a:pathLst>
                <a:path extrusionOk="0" h="66675" w="102869">
                  <a:moveTo>
                    <a:pt x="102870" y="6667"/>
                  </a:moveTo>
                  <a:cubicBezTo>
                    <a:pt x="91440" y="16192"/>
                    <a:pt x="79057" y="25717"/>
                    <a:pt x="66675" y="36195"/>
                  </a:cubicBezTo>
                  <a:cubicBezTo>
                    <a:pt x="68580" y="39053"/>
                    <a:pt x="73343" y="44767"/>
                    <a:pt x="78105" y="50483"/>
                  </a:cubicBezTo>
                  <a:cubicBezTo>
                    <a:pt x="52388" y="56197"/>
                    <a:pt x="25718" y="61913"/>
                    <a:pt x="0" y="66675"/>
                  </a:cubicBezTo>
                  <a:cubicBezTo>
                    <a:pt x="13335" y="23813"/>
                    <a:pt x="59055" y="20003"/>
                    <a:pt x="91440" y="0"/>
                  </a:cubicBezTo>
                  <a:cubicBezTo>
                    <a:pt x="92393" y="0"/>
                    <a:pt x="99060" y="4763"/>
                    <a:pt x="102870" y="6667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17"/>
            <p:cNvSpPr/>
            <p:nvPr/>
          </p:nvSpPr>
          <p:spPr>
            <a:xfrm>
              <a:off x="7514272" y="3817619"/>
              <a:ext cx="72389" cy="93374"/>
            </a:xfrm>
            <a:custGeom>
              <a:rect b="b" l="l" r="r" t="t"/>
              <a:pathLst>
                <a:path extrusionOk="0" h="93374" w="72389">
                  <a:moveTo>
                    <a:pt x="72390" y="52387"/>
                  </a:moveTo>
                  <a:cubicBezTo>
                    <a:pt x="63817" y="58102"/>
                    <a:pt x="50482" y="63817"/>
                    <a:pt x="48577" y="71437"/>
                  </a:cubicBezTo>
                  <a:cubicBezTo>
                    <a:pt x="40957" y="101917"/>
                    <a:pt x="25717" y="96202"/>
                    <a:pt x="7620" y="80962"/>
                  </a:cubicBezTo>
                  <a:cubicBezTo>
                    <a:pt x="5715" y="79058"/>
                    <a:pt x="1905" y="78105"/>
                    <a:pt x="0" y="77152"/>
                  </a:cubicBezTo>
                  <a:cubicBezTo>
                    <a:pt x="19050" y="53340"/>
                    <a:pt x="38100" y="29527"/>
                    <a:pt x="61913" y="0"/>
                  </a:cubicBezTo>
                  <a:cubicBezTo>
                    <a:pt x="65722" y="20955"/>
                    <a:pt x="68580" y="36195"/>
                    <a:pt x="72390" y="52387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17"/>
            <p:cNvSpPr/>
            <p:nvPr/>
          </p:nvSpPr>
          <p:spPr>
            <a:xfrm>
              <a:off x="7420927" y="4225289"/>
              <a:ext cx="41910" cy="82867"/>
            </a:xfrm>
            <a:custGeom>
              <a:rect b="b" l="l" r="r" t="t"/>
              <a:pathLst>
                <a:path extrusionOk="0" h="82867" w="41910">
                  <a:moveTo>
                    <a:pt x="41910" y="82867"/>
                  </a:moveTo>
                  <a:cubicBezTo>
                    <a:pt x="27623" y="58103"/>
                    <a:pt x="14288" y="33338"/>
                    <a:pt x="0" y="8572"/>
                  </a:cubicBezTo>
                  <a:cubicBezTo>
                    <a:pt x="10478" y="5715"/>
                    <a:pt x="21908" y="3810"/>
                    <a:pt x="36195" y="0"/>
                  </a:cubicBezTo>
                  <a:cubicBezTo>
                    <a:pt x="36195" y="17145"/>
                    <a:pt x="36195" y="30480"/>
                    <a:pt x="36195" y="44767"/>
                  </a:cubicBezTo>
                  <a:cubicBezTo>
                    <a:pt x="37148" y="48578"/>
                    <a:pt x="37148" y="53340"/>
                    <a:pt x="38100" y="57150"/>
                  </a:cubicBezTo>
                  <a:cubicBezTo>
                    <a:pt x="40005" y="64770"/>
                    <a:pt x="40958" y="73342"/>
                    <a:pt x="41910" y="82867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17"/>
            <p:cNvSpPr/>
            <p:nvPr/>
          </p:nvSpPr>
          <p:spPr>
            <a:xfrm>
              <a:off x="7492364" y="3763327"/>
              <a:ext cx="80962" cy="80009"/>
            </a:xfrm>
            <a:custGeom>
              <a:rect b="b" l="l" r="r" t="t"/>
              <a:pathLst>
                <a:path extrusionOk="0" h="80009" w="80962">
                  <a:moveTo>
                    <a:pt x="14288" y="80010"/>
                  </a:moveTo>
                  <a:cubicBezTo>
                    <a:pt x="9525" y="75247"/>
                    <a:pt x="4763" y="69532"/>
                    <a:pt x="0" y="64770"/>
                  </a:cubicBezTo>
                  <a:cubicBezTo>
                    <a:pt x="20955" y="44767"/>
                    <a:pt x="41910" y="24765"/>
                    <a:pt x="67628" y="0"/>
                  </a:cubicBezTo>
                  <a:cubicBezTo>
                    <a:pt x="72390" y="16192"/>
                    <a:pt x="76200" y="26670"/>
                    <a:pt x="80963" y="42863"/>
                  </a:cubicBezTo>
                  <a:cubicBezTo>
                    <a:pt x="37148" y="26670"/>
                    <a:pt x="29528" y="59055"/>
                    <a:pt x="14288" y="8001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17"/>
            <p:cNvSpPr/>
            <p:nvPr/>
          </p:nvSpPr>
          <p:spPr>
            <a:xfrm>
              <a:off x="7758112" y="3465549"/>
              <a:ext cx="71437" cy="42507"/>
            </a:xfrm>
            <a:custGeom>
              <a:rect b="b" l="l" r="r" t="t"/>
              <a:pathLst>
                <a:path extrusionOk="0" h="42507" w="71437">
                  <a:moveTo>
                    <a:pt x="0" y="14885"/>
                  </a:moveTo>
                  <a:cubicBezTo>
                    <a:pt x="35243" y="-5118"/>
                    <a:pt x="35243" y="-5118"/>
                    <a:pt x="71438" y="15837"/>
                  </a:cubicBezTo>
                  <a:cubicBezTo>
                    <a:pt x="56198" y="26315"/>
                    <a:pt x="43815" y="33935"/>
                    <a:pt x="31432" y="42507"/>
                  </a:cubicBezTo>
                  <a:cubicBezTo>
                    <a:pt x="20955" y="32982"/>
                    <a:pt x="10477" y="24410"/>
                    <a:pt x="0" y="14885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17"/>
            <p:cNvSpPr/>
            <p:nvPr/>
          </p:nvSpPr>
          <p:spPr>
            <a:xfrm>
              <a:off x="6876097" y="3126104"/>
              <a:ext cx="33337" cy="77152"/>
            </a:xfrm>
            <a:custGeom>
              <a:rect b="b" l="l" r="r" t="t"/>
              <a:pathLst>
                <a:path extrusionOk="0" h="77152" w="33337">
                  <a:moveTo>
                    <a:pt x="0" y="8573"/>
                  </a:moveTo>
                  <a:cubicBezTo>
                    <a:pt x="5715" y="5715"/>
                    <a:pt x="11430" y="2858"/>
                    <a:pt x="17145" y="0"/>
                  </a:cubicBezTo>
                  <a:cubicBezTo>
                    <a:pt x="22860" y="8573"/>
                    <a:pt x="27622" y="16192"/>
                    <a:pt x="33338" y="24765"/>
                  </a:cubicBezTo>
                  <a:cubicBezTo>
                    <a:pt x="33338" y="32385"/>
                    <a:pt x="33338" y="40005"/>
                    <a:pt x="33338" y="47625"/>
                  </a:cubicBezTo>
                  <a:cubicBezTo>
                    <a:pt x="30480" y="57150"/>
                    <a:pt x="27622" y="65723"/>
                    <a:pt x="23813" y="77153"/>
                  </a:cubicBezTo>
                  <a:cubicBezTo>
                    <a:pt x="15240" y="68580"/>
                    <a:pt x="10478" y="63817"/>
                    <a:pt x="5715" y="59055"/>
                  </a:cubicBezTo>
                  <a:cubicBezTo>
                    <a:pt x="4763" y="41910"/>
                    <a:pt x="1905" y="24765"/>
                    <a:pt x="0" y="8573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17"/>
            <p:cNvSpPr/>
            <p:nvPr/>
          </p:nvSpPr>
          <p:spPr>
            <a:xfrm>
              <a:off x="6878240" y="2809874"/>
              <a:ext cx="49291" cy="39052"/>
            </a:xfrm>
            <a:custGeom>
              <a:rect b="b" l="l" r="r" t="t"/>
              <a:pathLst>
                <a:path extrusionOk="0" h="39052" w="49291">
                  <a:moveTo>
                    <a:pt x="714" y="0"/>
                  </a:moveTo>
                  <a:cubicBezTo>
                    <a:pt x="16907" y="5715"/>
                    <a:pt x="33099" y="11430"/>
                    <a:pt x="49292" y="17145"/>
                  </a:cubicBezTo>
                  <a:cubicBezTo>
                    <a:pt x="37862" y="24765"/>
                    <a:pt x="26432" y="31433"/>
                    <a:pt x="15002" y="39053"/>
                  </a:cubicBezTo>
                  <a:cubicBezTo>
                    <a:pt x="10239" y="27622"/>
                    <a:pt x="5477" y="16192"/>
                    <a:pt x="714" y="4763"/>
                  </a:cubicBezTo>
                  <a:cubicBezTo>
                    <a:pt x="-238" y="2858"/>
                    <a:pt x="-238" y="1905"/>
                    <a:pt x="714" y="0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17"/>
            <p:cNvSpPr/>
            <p:nvPr/>
          </p:nvSpPr>
          <p:spPr>
            <a:xfrm>
              <a:off x="7095172" y="4023359"/>
              <a:ext cx="62865" cy="33337"/>
            </a:xfrm>
            <a:custGeom>
              <a:rect b="b" l="l" r="r" t="t"/>
              <a:pathLst>
                <a:path extrusionOk="0" h="33337" w="62865">
                  <a:moveTo>
                    <a:pt x="43815" y="33338"/>
                  </a:moveTo>
                  <a:cubicBezTo>
                    <a:pt x="30480" y="30480"/>
                    <a:pt x="16193" y="27622"/>
                    <a:pt x="2858" y="23813"/>
                  </a:cubicBezTo>
                  <a:cubicBezTo>
                    <a:pt x="1905" y="20955"/>
                    <a:pt x="953" y="17145"/>
                    <a:pt x="0" y="14288"/>
                  </a:cubicBezTo>
                  <a:cubicBezTo>
                    <a:pt x="8572" y="9525"/>
                    <a:pt x="17145" y="4763"/>
                    <a:pt x="25717" y="0"/>
                  </a:cubicBezTo>
                  <a:cubicBezTo>
                    <a:pt x="38100" y="1905"/>
                    <a:pt x="50483" y="3810"/>
                    <a:pt x="62865" y="5715"/>
                  </a:cubicBezTo>
                  <a:cubicBezTo>
                    <a:pt x="55245" y="14288"/>
                    <a:pt x="28575" y="12383"/>
                    <a:pt x="43815" y="33338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17"/>
            <p:cNvSpPr/>
            <p:nvPr/>
          </p:nvSpPr>
          <p:spPr>
            <a:xfrm>
              <a:off x="6882765" y="3172777"/>
              <a:ext cx="39052" cy="40004"/>
            </a:xfrm>
            <a:custGeom>
              <a:rect b="b" l="l" r="r" t="t"/>
              <a:pathLst>
                <a:path extrusionOk="0" h="40004" w="39052">
                  <a:moveTo>
                    <a:pt x="0" y="11430"/>
                  </a:moveTo>
                  <a:cubicBezTo>
                    <a:pt x="4763" y="16192"/>
                    <a:pt x="10478" y="20955"/>
                    <a:pt x="18097" y="29527"/>
                  </a:cubicBezTo>
                  <a:cubicBezTo>
                    <a:pt x="21907" y="18097"/>
                    <a:pt x="24765" y="9525"/>
                    <a:pt x="27622" y="0"/>
                  </a:cubicBezTo>
                  <a:cubicBezTo>
                    <a:pt x="31432" y="0"/>
                    <a:pt x="35242" y="0"/>
                    <a:pt x="39053" y="0"/>
                  </a:cubicBezTo>
                  <a:cubicBezTo>
                    <a:pt x="39053" y="11430"/>
                    <a:pt x="39053" y="22860"/>
                    <a:pt x="39053" y="34290"/>
                  </a:cubicBezTo>
                  <a:cubicBezTo>
                    <a:pt x="35242" y="36195"/>
                    <a:pt x="31432" y="38100"/>
                    <a:pt x="26670" y="40005"/>
                  </a:cubicBezTo>
                  <a:cubicBezTo>
                    <a:pt x="19050" y="40005"/>
                    <a:pt x="11430" y="40005"/>
                    <a:pt x="4763" y="40005"/>
                  </a:cubicBezTo>
                  <a:cubicBezTo>
                    <a:pt x="2857" y="30480"/>
                    <a:pt x="1905" y="20955"/>
                    <a:pt x="0" y="1143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17"/>
            <p:cNvSpPr/>
            <p:nvPr/>
          </p:nvSpPr>
          <p:spPr>
            <a:xfrm>
              <a:off x="6896100" y="3275646"/>
              <a:ext cx="27398" cy="41910"/>
            </a:xfrm>
            <a:custGeom>
              <a:rect b="b" l="l" r="r" t="t"/>
              <a:pathLst>
                <a:path extrusionOk="0" h="41910" w="27398">
                  <a:moveTo>
                    <a:pt x="0" y="0"/>
                  </a:moveTo>
                  <a:cubicBezTo>
                    <a:pt x="8572" y="3810"/>
                    <a:pt x="22860" y="6668"/>
                    <a:pt x="24765" y="12383"/>
                  </a:cubicBezTo>
                  <a:cubicBezTo>
                    <a:pt x="28575" y="23813"/>
                    <a:pt x="31432" y="40005"/>
                    <a:pt x="9525" y="41910"/>
                  </a:cubicBezTo>
                  <a:cubicBezTo>
                    <a:pt x="5715" y="26670"/>
                    <a:pt x="2857" y="13335"/>
                    <a:pt x="0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17"/>
            <p:cNvSpPr/>
            <p:nvPr/>
          </p:nvSpPr>
          <p:spPr>
            <a:xfrm>
              <a:off x="6887527" y="3212782"/>
              <a:ext cx="21907" cy="34289"/>
            </a:xfrm>
            <a:custGeom>
              <a:rect b="b" l="l" r="r" t="t"/>
              <a:pathLst>
                <a:path extrusionOk="0" h="34289" w="21907">
                  <a:moveTo>
                    <a:pt x="0" y="0"/>
                  </a:moveTo>
                  <a:cubicBezTo>
                    <a:pt x="7620" y="0"/>
                    <a:pt x="15240" y="0"/>
                    <a:pt x="21907" y="0"/>
                  </a:cubicBezTo>
                  <a:cubicBezTo>
                    <a:pt x="21907" y="11430"/>
                    <a:pt x="21907" y="22860"/>
                    <a:pt x="21907" y="34290"/>
                  </a:cubicBezTo>
                  <a:cubicBezTo>
                    <a:pt x="16192" y="34290"/>
                    <a:pt x="10478" y="34290"/>
                    <a:pt x="3810" y="34290"/>
                  </a:cubicBezTo>
                  <a:cubicBezTo>
                    <a:pt x="2857" y="22860"/>
                    <a:pt x="1905" y="11430"/>
                    <a:pt x="0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17"/>
            <p:cNvSpPr/>
            <p:nvPr/>
          </p:nvSpPr>
          <p:spPr>
            <a:xfrm>
              <a:off x="7715250" y="4229073"/>
              <a:ext cx="34289" cy="22885"/>
            </a:xfrm>
            <a:custGeom>
              <a:rect b="b" l="l" r="r" t="t"/>
              <a:pathLst>
                <a:path extrusionOk="0" h="22885" w="34289">
                  <a:moveTo>
                    <a:pt x="0" y="6693"/>
                  </a:moveTo>
                  <a:cubicBezTo>
                    <a:pt x="10477" y="12408"/>
                    <a:pt x="28575" y="-16167"/>
                    <a:pt x="34290" y="14313"/>
                  </a:cubicBezTo>
                  <a:cubicBezTo>
                    <a:pt x="26670" y="17170"/>
                    <a:pt x="19050" y="20028"/>
                    <a:pt x="11430" y="22886"/>
                  </a:cubicBezTo>
                  <a:cubicBezTo>
                    <a:pt x="7620" y="17170"/>
                    <a:pt x="3810" y="12408"/>
                    <a:pt x="0" y="6693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17"/>
            <p:cNvSpPr/>
            <p:nvPr/>
          </p:nvSpPr>
          <p:spPr>
            <a:xfrm>
              <a:off x="7175182" y="4189094"/>
              <a:ext cx="20061" cy="25717"/>
            </a:xfrm>
            <a:custGeom>
              <a:rect b="b" l="l" r="r" t="t"/>
              <a:pathLst>
                <a:path extrusionOk="0" h="25717" w="20061">
                  <a:moveTo>
                    <a:pt x="10478" y="0"/>
                  </a:moveTo>
                  <a:cubicBezTo>
                    <a:pt x="33338" y="7620"/>
                    <a:pt x="7620" y="17145"/>
                    <a:pt x="11430" y="25718"/>
                  </a:cubicBezTo>
                  <a:cubicBezTo>
                    <a:pt x="7620" y="24765"/>
                    <a:pt x="3810" y="23813"/>
                    <a:pt x="0" y="22860"/>
                  </a:cubicBezTo>
                  <a:cubicBezTo>
                    <a:pt x="2857" y="15240"/>
                    <a:pt x="6668" y="7620"/>
                    <a:pt x="10478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17"/>
            <p:cNvSpPr/>
            <p:nvPr/>
          </p:nvSpPr>
          <p:spPr>
            <a:xfrm>
              <a:off x="6981825" y="2907982"/>
              <a:ext cx="42862" cy="11679"/>
            </a:xfrm>
            <a:custGeom>
              <a:rect b="b" l="l" r="r" t="t"/>
              <a:pathLst>
                <a:path extrusionOk="0" h="11679" w="42862">
                  <a:moveTo>
                    <a:pt x="42863" y="1905"/>
                  </a:moveTo>
                  <a:cubicBezTo>
                    <a:pt x="27622" y="13335"/>
                    <a:pt x="13335" y="17145"/>
                    <a:pt x="0" y="0"/>
                  </a:cubicBezTo>
                  <a:cubicBezTo>
                    <a:pt x="14288" y="0"/>
                    <a:pt x="28575" y="952"/>
                    <a:pt x="42863" y="1905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17"/>
            <p:cNvSpPr/>
            <p:nvPr/>
          </p:nvSpPr>
          <p:spPr>
            <a:xfrm>
              <a:off x="6869430" y="3036569"/>
              <a:ext cx="11668" cy="29527"/>
            </a:xfrm>
            <a:custGeom>
              <a:rect b="b" l="l" r="r" t="t"/>
              <a:pathLst>
                <a:path extrusionOk="0" h="29527" w="11668">
                  <a:moveTo>
                    <a:pt x="0" y="0"/>
                  </a:moveTo>
                  <a:cubicBezTo>
                    <a:pt x="16192" y="8572"/>
                    <a:pt x="14288" y="19050"/>
                    <a:pt x="1905" y="29527"/>
                  </a:cubicBezTo>
                  <a:cubicBezTo>
                    <a:pt x="952" y="19050"/>
                    <a:pt x="952" y="9525"/>
                    <a:pt x="0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17"/>
            <p:cNvSpPr/>
            <p:nvPr/>
          </p:nvSpPr>
          <p:spPr>
            <a:xfrm>
              <a:off x="7501889" y="4246244"/>
              <a:ext cx="28575" cy="11430"/>
            </a:xfrm>
            <a:custGeom>
              <a:rect b="b" l="l" r="r" t="t"/>
              <a:pathLst>
                <a:path extrusionOk="0" h="11430" w="28575">
                  <a:moveTo>
                    <a:pt x="28575" y="11430"/>
                  </a:moveTo>
                  <a:cubicBezTo>
                    <a:pt x="20003" y="11430"/>
                    <a:pt x="10478" y="11430"/>
                    <a:pt x="1905" y="11430"/>
                  </a:cubicBezTo>
                  <a:cubicBezTo>
                    <a:pt x="953" y="7620"/>
                    <a:pt x="0" y="3810"/>
                    <a:pt x="0" y="0"/>
                  </a:cubicBezTo>
                  <a:cubicBezTo>
                    <a:pt x="8573" y="3810"/>
                    <a:pt x="19050" y="7620"/>
                    <a:pt x="28575" y="1143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17"/>
            <p:cNvSpPr/>
            <p:nvPr/>
          </p:nvSpPr>
          <p:spPr>
            <a:xfrm>
              <a:off x="7084694" y="4015739"/>
              <a:ext cx="36194" cy="21907"/>
            </a:xfrm>
            <a:custGeom>
              <a:rect b="b" l="l" r="r" t="t"/>
              <a:pathLst>
                <a:path extrusionOk="0" h="21907" w="36194">
                  <a:moveTo>
                    <a:pt x="36195" y="7620"/>
                  </a:moveTo>
                  <a:cubicBezTo>
                    <a:pt x="27623" y="12382"/>
                    <a:pt x="19050" y="17145"/>
                    <a:pt x="10478" y="21907"/>
                  </a:cubicBezTo>
                  <a:cubicBezTo>
                    <a:pt x="7620" y="16192"/>
                    <a:pt x="5715" y="10478"/>
                    <a:pt x="0" y="0"/>
                  </a:cubicBezTo>
                  <a:cubicBezTo>
                    <a:pt x="15240" y="3810"/>
                    <a:pt x="25718" y="5715"/>
                    <a:pt x="36195" y="762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17"/>
            <p:cNvSpPr/>
            <p:nvPr/>
          </p:nvSpPr>
          <p:spPr>
            <a:xfrm>
              <a:off x="7314247" y="2815589"/>
              <a:ext cx="23812" cy="18097"/>
            </a:xfrm>
            <a:custGeom>
              <a:rect b="b" l="l" r="r" t="t"/>
              <a:pathLst>
                <a:path extrusionOk="0" h="18097" w="23812">
                  <a:moveTo>
                    <a:pt x="23813" y="0"/>
                  </a:moveTo>
                  <a:cubicBezTo>
                    <a:pt x="17145" y="5715"/>
                    <a:pt x="10477" y="11430"/>
                    <a:pt x="2857" y="18097"/>
                  </a:cubicBezTo>
                  <a:cubicBezTo>
                    <a:pt x="1905" y="15240"/>
                    <a:pt x="952" y="12382"/>
                    <a:pt x="0" y="9525"/>
                  </a:cubicBezTo>
                  <a:cubicBezTo>
                    <a:pt x="7620" y="6667"/>
                    <a:pt x="15240" y="2857"/>
                    <a:pt x="23813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17"/>
            <p:cNvSpPr/>
            <p:nvPr/>
          </p:nvSpPr>
          <p:spPr>
            <a:xfrm>
              <a:off x="7439977" y="3850956"/>
              <a:ext cx="13335" cy="8572"/>
            </a:xfrm>
            <a:custGeom>
              <a:rect b="b" l="l" r="r" t="t"/>
              <a:pathLst>
                <a:path extrusionOk="0" h="8572" w="13335">
                  <a:moveTo>
                    <a:pt x="13335" y="0"/>
                  </a:moveTo>
                  <a:cubicBezTo>
                    <a:pt x="8573" y="2858"/>
                    <a:pt x="4763" y="5715"/>
                    <a:pt x="0" y="8573"/>
                  </a:cubicBezTo>
                  <a:cubicBezTo>
                    <a:pt x="4763" y="5715"/>
                    <a:pt x="8573" y="2858"/>
                    <a:pt x="13335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17"/>
            <p:cNvSpPr/>
            <p:nvPr/>
          </p:nvSpPr>
          <p:spPr>
            <a:xfrm>
              <a:off x="7458075" y="4269104"/>
              <a:ext cx="1905" cy="12382"/>
            </a:xfrm>
            <a:custGeom>
              <a:rect b="b" l="l" r="r" t="t"/>
              <a:pathLst>
                <a:path extrusionOk="0" h="12382" w="1905">
                  <a:moveTo>
                    <a:pt x="1905" y="12382"/>
                  </a:moveTo>
                  <a:cubicBezTo>
                    <a:pt x="952" y="8572"/>
                    <a:pt x="952" y="3810"/>
                    <a:pt x="0" y="0"/>
                  </a:cubicBezTo>
                  <a:cubicBezTo>
                    <a:pt x="0" y="3810"/>
                    <a:pt x="952" y="7620"/>
                    <a:pt x="1905" y="12382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17"/>
            <p:cNvSpPr/>
            <p:nvPr/>
          </p:nvSpPr>
          <p:spPr>
            <a:xfrm>
              <a:off x="7397114" y="3020377"/>
              <a:ext cx="3810" cy="12382"/>
            </a:xfrm>
            <a:custGeom>
              <a:rect b="b" l="l" r="r" t="t"/>
              <a:pathLst>
                <a:path extrusionOk="0" h="12382" w="3810">
                  <a:moveTo>
                    <a:pt x="0" y="0"/>
                  </a:moveTo>
                  <a:cubicBezTo>
                    <a:pt x="953" y="3810"/>
                    <a:pt x="2858" y="8572"/>
                    <a:pt x="3810" y="12382"/>
                  </a:cubicBezTo>
                  <a:cubicBezTo>
                    <a:pt x="2858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17"/>
            <p:cNvSpPr/>
            <p:nvPr/>
          </p:nvSpPr>
          <p:spPr>
            <a:xfrm>
              <a:off x="6870382" y="2893694"/>
              <a:ext cx="17145" cy="1904"/>
            </a:xfrm>
            <a:custGeom>
              <a:rect b="b" l="l" r="r" t="t"/>
              <a:pathLst>
                <a:path extrusionOk="0" h="1904" w="17145">
                  <a:moveTo>
                    <a:pt x="17145" y="0"/>
                  </a:moveTo>
                  <a:cubicBezTo>
                    <a:pt x="11430" y="952"/>
                    <a:pt x="5715" y="952"/>
                    <a:pt x="0" y="1905"/>
                  </a:cubicBezTo>
                  <a:cubicBezTo>
                    <a:pt x="4763" y="952"/>
                    <a:pt x="11430" y="952"/>
                    <a:pt x="17145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17"/>
            <p:cNvSpPr/>
            <p:nvPr/>
          </p:nvSpPr>
          <p:spPr>
            <a:xfrm>
              <a:off x="7455217" y="3842384"/>
              <a:ext cx="14287" cy="7620"/>
            </a:xfrm>
            <a:custGeom>
              <a:rect b="b" l="l" r="r" t="t"/>
              <a:pathLst>
                <a:path extrusionOk="0" h="7620" w="14287">
                  <a:moveTo>
                    <a:pt x="14288" y="0"/>
                  </a:moveTo>
                  <a:cubicBezTo>
                    <a:pt x="9525" y="2858"/>
                    <a:pt x="4763" y="4763"/>
                    <a:pt x="0" y="7620"/>
                  </a:cubicBezTo>
                  <a:cubicBezTo>
                    <a:pt x="4763" y="5715"/>
                    <a:pt x="9525" y="2858"/>
                    <a:pt x="14288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17"/>
            <p:cNvSpPr/>
            <p:nvPr/>
          </p:nvSpPr>
          <p:spPr>
            <a:xfrm>
              <a:off x="7470457" y="3834764"/>
              <a:ext cx="12382" cy="7619"/>
            </a:xfrm>
            <a:custGeom>
              <a:rect b="b" l="l" r="r" t="t"/>
              <a:pathLst>
                <a:path extrusionOk="0" h="7619" w="12382">
                  <a:moveTo>
                    <a:pt x="12382" y="0"/>
                  </a:moveTo>
                  <a:cubicBezTo>
                    <a:pt x="8573" y="2857"/>
                    <a:pt x="3810" y="4763"/>
                    <a:pt x="0" y="7620"/>
                  </a:cubicBezTo>
                  <a:cubicBezTo>
                    <a:pt x="3810" y="4763"/>
                    <a:pt x="7620" y="1905"/>
                    <a:pt x="12382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17"/>
            <p:cNvSpPr/>
            <p:nvPr/>
          </p:nvSpPr>
          <p:spPr>
            <a:xfrm>
              <a:off x="6978015" y="4534852"/>
              <a:ext cx="3809" cy="5715"/>
            </a:xfrm>
            <a:custGeom>
              <a:rect b="b" l="l" r="r" t="t"/>
              <a:pathLst>
                <a:path extrusionOk="0" h="5715" w="3809">
                  <a:moveTo>
                    <a:pt x="0" y="0"/>
                  </a:moveTo>
                  <a:cubicBezTo>
                    <a:pt x="953" y="1905"/>
                    <a:pt x="2857" y="3810"/>
                    <a:pt x="3810" y="5715"/>
                  </a:cubicBezTo>
                  <a:cubicBezTo>
                    <a:pt x="2857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17"/>
            <p:cNvSpPr/>
            <p:nvPr/>
          </p:nvSpPr>
          <p:spPr>
            <a:xfrm>
              <a:off x="7487602" y="3910964"/>
              <a:ext cx="6667" cy="4762"/>
            </a:xfrm>
            <a:custGeom>
              <a:rect b="b" l="l" r="r" t="t"/>
              <a:pathLst>
                <a:path extrusionOk="0" h="4762" w="6667">
                  <a:moveTo>
                    <a:pt x="6668" y="0"/>
                  </a:moveTo>
                  <a:cubicBezTo>
                    <a:pt x="4763" y="1905"/>
                    <a:pt x="2858" y="3810"/>
                    <a:pt x="0" y="4763"/>
                  </a:cubicBezTo>
                  <a:cubicBezTo>
                    <a:pt x="1905" y="3810"/>
                    <a:pt x="4763" y="1905"/>
                    <a:pt x="6668" y="0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17"/>
            <p:cNvSpPr/>
            <p:nvPr/>
          </p:nvSpPr>
          <p:spPr>
            <a:xfrm>
              <a:off x="7500937" y="3900487"/>
              <a:ext cx="5714" cy="4762"/>
            </a:xfrm>
            <a:custGeom>
              <a:rect b="b" l="l" r="r" t="t"/>
              <a:pathLst>
                <a:path extrusionOk="0" h="4762" w="5714">
                  <a:moveTo>
                    <a:pt x="5715" y="0"/>
                  </a:moveTo>
                  <a:cubicBezTo>
                    <a:pt x="3810" y="1905"/>
                    <a:pt x="1905" y="2857"/>
                    <a:pt x="0" y="4763"/>
                  </a:cubicBezTo>
                  <a:cubicBezTo>
                    <a:pt x="1905" y="3810"/>
                    <a:pt x="3810" y="1905"/>
                    <a:pt x="5715" y="0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17"/>
            <p:cNvSpPr/>
            <p:nvPr/>
          </p:nvSpPr>
          <p:spPr>
            <a:xfrm>
              <a:off x="7484744" y="3829049"/>
              <a:ext cx="3810" cy="2857"/>
            </a:xfrm>
            <a:custGeom>
              <a:rect b="b" l="l" r="r" t="t"/>
              <a:pathLst>
                <a:path extrusionOk="0" h="2857" w="3810">
                  <a:moveTo>
                    <a:pt x="3810" y="0"/>
                  </a:moveTo>
                  <a:cubicBezTo>
                    <a:pt x="2857" y="953"/>
                    <a:pt x="953" y="1905"/>
                    <a:pt x="0" y="2857"/>
                  </a:cubicBezTo>
                  <a:cubicBezTo>
                    <a:pt x="1905" y="1905"/>
                    <a:pt x="2857" y="953"/>
                    <a:pt x="3810" y="0"/>
                  </a:cubicBezTo>
                  <a:close/>
                </a:path>
              </a:pathLst>
            </a:custGeom>
            <a:solidFill>
              <a:srgbClr val="37398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17"/>
            <p:cNvSpPr/>
            <p:nvPr/>
          </p:nvSpPr>
          <p:spPr>
            <a:xfrm>
              <a:off x="7587614" y="3385184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1905"/>
                  </a:moveTo>
                  <a:cubicBezTo>
                    <a:pt x="5715" y="3810"/>
                    <a:pt x="5715" y="5715"/>
                    <a:pt x="4763" y="6668"/>
                  </a:cubicBezTo>
                  <a:cubicBezTo>
                    <a:pt x="3810" y="6668"/>
                    <a:pt x="1905" y="5715"/>
                    <a:pt x="0" y="4763"/>
                  </a:cubicBezTo>
                  <a:cubicBezTo>
                    <a:pt x="953" y="2858"/>
                    <a:pt x="953" y="953"/>
                    <a:pt x="1905" y="0"/>
                  </a:cubicBezTo>
                  <a:cubicBezTo>
                    <a:pt x="2858" y="0"/>
                    <a:pt x="5715" y="1905"/>
                    <a:pt x="6668" y="1905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17"/>
            <p:cNvSpPr/>
            <p:nvPr/>
          </p:nvSpPr>
          <p:spPr>
            <a:xfrm>
              <a:off x="7259010" y="4657781"/>
              <a:ext cx="164774" cy="371789"/>
            </a:xfrm>
            <a:custGeom>
              <a:rect b="b" l="l" r="r" t="t"/>
              <a:pathLst>
                <a:path extrusionOk="0" h="371789" w="164774">
                  <a:moveTo>
                    <a:pt x="66667" y="2801"/>
                  </a:moveTo>
                  <a:cubicBezTo>
                    <a:pt x="59999" y="40901"/>
                    <a:pt x="54284" y="78048"/>
                    <a:pt x="47617" y="116148"/>
                  </a:cubicBezTo>
                  <a:cubicBezTo>
                    <a:pt x="46664" y="119006"/>
                    <a:pt x="46664" y="121863"/>
                    <a:pt x="45712" y="124721"/>
                  </a:cubicBezTo>
                  <a:cubicBezTo>
                    <a:pt x="47617" y="122816"/>
                    <a:pt x="49522" y="120911"/>
                    <a:pt x="51427" y="119958"/>
                  </a:cubicBezTo>
                  <a:cubicBezTo>
                    <a:pt x="72382" y="112338"/>
                    <a:pt x="96194" y="87573"/>
                    <a:pt x="115244" y="108528"/>
                  </a:cubicBezTo>
                  <a:cubicBezTo>
                    <a:pt x="126674" y="120911"/>
                    <a:pt x="119054" y="148533"/>
                    <a:pt x="117149" y="169488"/>
                  </a:cubicBezTo>
                  <a:cubicBezTo>
                    <a:pt x="115244" y="189491"/>
                    <a:pt x="108577" y="209493"/>
                    <a:pt x="102862" y="233306"/>
                  </a:cubicBezTo>
                  <a:cubicBezTo>
                    <a:pt x="112387" y="230448"/>
                    <a:pt x="120007" y="226638"/>
                    <a:pt x="126674" y="225686"/>
                  </a:cubicBezTo>
                  <a:cubicBezTo>
                    <a:pt x="152392" y="219971"/>
                    <a:pt x="164774" y="228543"/>
                    <a:pt x="164774" y="254261"/>
                  </a:cubicBezTo>
                  <a:cubicBezTo>
                    <a:pt x="164774" y="272358"/>
                    <a:pt x="162869" y="290456"/>
                    <a:pt x="161917" y="307601"/>
                  </a:cubicBezTo>
                  <a:cubicBezTo>
                    <a:pt x="160964" y="326651"/>
                    <a:pt x="160964" y="346653"/>
                    <a:pt x="160964" y="365703"/>
                  </a:cubicBezTo>
                  <a:cubicBezTo>
                    <a:pt x="122864" y="379038"/>
                    <a:pt x="111434" y="371418"/>
                    <a:pt x="114292" y="333318"/>
                  </a:cubicBezTo>
                  <a:cubicBezTo>
                    <a:pt x="116197" y="309506"/>
                    <a:pt x="120007" y="285693"/>
                    <a:pt x="122864" y="258071"/>
                  </a:cubicBezTo>
                  <a:cubicBezTo>
                    <a:pt x="114292" y="259976"/>
                    <a:pt x="109529" y="260928"/>
                    <a:pt x="104767" y="261881"/>
                  </a:cubicBezTo>
                  <a:cubicBezTo>
                    <a:pt x="63809" y="271406"/>
                    <a:pt x="53332" y="260928"/>
                    <a:pt x="61904" y="222828"/>
                  </a:cubicBezTo>
                  <a:cubicBezTo>
                    <a:pt x="67619" y="198063"/>
                    <a:pt x="73334" y="173298"/>
                    <a:pt x="80002" y="145676"/>
                  </a:cubicBezTo>
                  <a:cubicBezTo>
                    <a:pt x="64762" y="153296"/>
                    <a:pt x="52379" y="160916"/>
                    <a:pt x="39044" y="163773"/>
                  </a:cubicBezTo>
                  <a:cubicBezTo>
                    <a:pt x="9517" y="171393"/>
                    <a:pt x="-3818" y="160916"/>
                    <a:pt x="944" y="132341"/>
                  </a:cubicBezTo>
                  <a:cubicBezTo>
                    <a:pt x="6659" y="98051"/>
                    <a:pt x="15232" y="63761"/>
                    <a:pt x="20947" y="29471"/>
                  </a:cubicBezTo>
                  <a:cubicBezTo>
                    <a:pt x="24757" y="2801"/>
                    <a:pt x="39997" y="-4819"/>
                    <a:pt x="66667" y="2801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17"/>
            <p:cNvSpPr/>
            <p:nvPr/>
          </p:nvSpPr>
          <p:spPr>
            <a:xfrm>
              <a:off x="7630294" y="4585334"/>
              <a:ext cx="176394" cy="359092"/>
            </a:xfrm>
            <a:custGeom>
              <a:rect b="b" l="l" r="r" t="t"/>
              <a:pathLst>
                <a:path extrusionOk="0" h="359092" w="176394">
                  <a:moveTo>
                    <a:pt x="31615" y="0"/>
                  </a:moveTo>
                  <a:cubicBezTo>
                    <a:pt x="48760" y="2858"/>
                    <a:pt x="54475" y="13335"/>
                    <a:pt x="51618" y="28575"/>
                  </a:cubicBezTo>
                  <a:cubicBezTo>
                    <a:pt x="48760" y="47625"/>
                    <a:pt x="45903" y="67628"/>
                    <a:pt x="43998" y="81915"/>
                  </a:cubicBezTo>
                  <a:cubicBezTo>
                    <a:pt x="64953" y="81915"/>
                    <a:pt x="84003" y="81915"/>
                    <a:pt x="104005" y="81915"/>
                  </a:cubicBezTo>
                  <a:cubicBezTo>
                    <a:pt x="105910" y="85725"/>
                    <a:pt x="107815" y="89535"/>
                    <a:pt x="109720" y="93345"/>
                  </a:cubicBezTo>
                  <a:cubicBezTo>
                    <a:pt x="109720" y="142875"/>
                    <a:pt x="109720" y="193358"/>
                    <a:pt x="109720" y="239078"/>
                  </a:cubicBezTo>
                  <a:cubicBezTo>
                    <a:pt x="127818" y="237172"/>
                    <a:pt x="145915" y="234315"/>
                    <a:pt x="164965" y="232410"/>
                  </a:cubicBezTo>
                  <a:cubicBezTo>
                    <a:pt x="168775" y="246697"/>
                    <a:pt x="172585" y="260033"/>
                    <a:pt x="176395" y="274320"/>
                  </a:cubicBezTo>
                  <a:cubicBezTo>
                    <a:pt x="174490" y="292418"/>
                    <a:pt x="170680" y="309563"/>
                    <a:pt x="171632" y="327660"/>
                  </a:cubicBezTo>
                  <a:cubicBezTo>
                    <a:pt x="172585" y="345758"/>
                    <a:pt x="164965" y="356235"/>
                    <a:pt x="145915" y="359093"/>
                  </a:cubicBezTo>
                  <a:cubicBezTo>
                    <a:pt x="131628" y="356235"/>
                    <a:pt x="124960" y="349568"/>
                    <a:pt x="126865" y="333375"/>
                  </a:cubicBezTo>
                  <a:cubicBezTo>
                    <a:pt x="129723" y="314325"/>
                    <a:pt x="127818" y="294322"/>
                    <a:pt x="128770" y="274320"/>
                  </a:cubicBezTo>
                  <a:cubicBezTo>
                    <a:pt x="129723" y="274320"/>
                    <a:pt x="130675" y="273368"/>
                    <a:pt x="130675" y="273368"/>
                  </a:cubicBezTo>
                  <a:cubicBezTo>
                    <a:pt x="130675" y="273368"/>
                    <a:pt x="129723" y="272415"/>
                    <a:pt x="129723" y="271463"/>
                  </a:cubicBezTo>
                  <a:cubicBezTo>
                    <a:pt x="129723" y="272415"/>
                    <a:pt x="129723" y="273368"/>
                    <a:pt x="128770" y="274320"/>
                  </a:cubicBezTo>
                  <a:cubicBezTo>
                    <a:pt x="49713" y="296228"/>
                    <a:pt x="60190" y="274320"/>
                    <a:pt x="63048" y="220028"/>
                  </a:cubicBezTo>
                  <a:cubicBezTo>
                    <a:pt x="64953" y="187643"/>
                    <a:pt x="66857" y="156210"/>
                    <a:pt x="68763" y="120968"/>
                  </a:cubicBezTo>
                  <a:cubicBezTo>
                    <a:pt x="61143" y="123825"/>
                    <a:pt x="57332" y="126683"/>
                    <a:pt x="52570" y="127635"/>
                  </a:cubicBezTo>
                  <a:cubicBezTo>
                    <a:pt x="37330" y="129540"/>
                    <a:pt x="21138" y="134303"/>
                    <a:pt x="6850" y="131445"/>
                  </a:cubicBezTo>
                  <a:cubicBezTo>
                    <a:pt x="2088" y="130493"/>
                    <a:pt x="-770" y="108585"/>
                    <a:pt x="182" y="97155"/>
                  </a:cubicBezTo>
                  <a:cubicBezTo>
                    <a:pt x="2088" y="71438"/>
                    <a:pt x="5898" y="46672"/>
                    <a:pt x="11613" y="21908"/>
                  </a:cubicBezTo>
                  <a:cubicBezTo>
                    <a:pt x="15423" y="12383"/>
                    <a:pt x="25900" y="6668"/>
                    <a:pt x="31615" y="0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17"/>
            <p:cNvSpPr/>
            <p:nvPr/>
          </p:nvSpPr>
          <p:spPr>
            <a:xfrm>
              <a:off x="7343775" y="2844164"/>
              <a:ext cx="10477" cy="15239"/>
            </a:xfrm>
            <a:custGeom>
              <a:rect b="b" l="l" r="r" t="t"/>
              <a:pathLst>
                <a:path extrusionOk="0" h="15239" w="10477">
                  <a:moveTo>
                    <a:pt x="0" y="0"/>
                  </a:moveTo>
                  <a:cubicBezTo>
                    <a:pt x="3810" y="3810"/>
                    <a:pt x="7620" y="7620"/>
                    <a:pt x="10477" y="12382"/>
                  </a:cubicBezTo>
                  <a:cubicBezTo>
                    <a:pt x="8573" y="13335"/>
                    <a:pt x="5715" y="14288"/>
                    <a:pt x="3810" y="15240"/>
                  </a:cubicBezTo>
                  <a:cubicBezTo>
                    <a:pt x="2857" y="9525"/>
                    <a:pt x="952" y="4763"/>
                    <a:pt x="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17"/>
            <p:cNvSpPr/>
            <p:nvPr/>
          </p:nvSpPr>
          <p:spPr>
            <a:xfrm>
              <a:off x="7340917" y="2843212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2857" y="953"/>
                  </a:moveTo>
                  <a:cubicBezTo>
                    <a:pt x="1905" y="953"/>
                    <a:pt x="952" y="0"/>
                    <a:pt x="0" y="0"/>
                  </a:cubicBezTo>
                  <a:cubicBezTo>
                    <a:pt x="952" y="0"/>
                    <a:pt x="1905" y="0"/>
                    <a:pt x="2857" y="953"/>
                  </a:cubicBezTo>
                  <a:cubicBezTo>
                    <a:pt x="2857" y="953"/>
                    <a:pt x="2857" y="953"/>
                    <a:pt x="2857" y="953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17"/>
            <p:cNvSpPr/>
            <p:nvPr/>
          </p:nvSpPr>
          <p:spPr>
            <a:xfrm>
              <a:off x="7719060" y="4547234"/>
              <a:ext cx="233362" cy="405701"/>
            </a:xfrm>
            <a:custGeom>
              <a:rect b="b" l="l" r="r" t="t"/>
              <a:pathLst>
                <a:path extrusionOk="0" h="405701" w="233362">
                  <a:moveTo>
                    <a:pt x="21907" y="131445"/>
                  </a:moveTo>
                  <a:cubicBezTo>
                    <a:pt x="20002" y="127635"/>
                    <a:pt x="18097" y="123825"/>
                    <a:pt x="16192" y="120015"/>
                  </a:cubicBezTo>
                  <a:cubicBezTo>
                    <a:pt x="23813" y="110490"/>
                    <a:pt x="31432" y="100965"/>
                    <a:pt x="40005" y="89535"/>
                  </a:cubicBezTo>
                  <a:cubicBezTo>
                    <a:pt x="27622" y="71438"/>
                    <a:pt x="14288" y="54293"/>
                    <a:pt x="4763" y="35243"/>
                  </a:cubicBezTo>
                  <a:cubicBezTo>
                    <a:pt x="0" y="24765"/>
                    <a:pt x="952" y="12383"/>
                    <a:pt x="0" y="0"/>
                  </a:cubicBezTo>
                  <a:cubicBezTo>
                    <a:pt x="12382" y="1905"/>
                    <a:pt x="24765" y="2858"/>
                    <a:pt x="36195" y="5715"/>
                  </a:cubicBezTo>
                  <a:cubicBezTo>
                    <a:pt x="42863" y="7620"/>
                    <a:pt x="49530" y="13335"/>
                    <a:pt x="56197" y="17145"/>
                  </a:cubicBezTo>
                  <a:cubicBezTo>
                    <a:pt x="64770" y="28575"/>
                    <a:pt x="74295" y="40005"/>
                    <a:pt x="82867" y="50483"/>
                  </a:cubicBezTo>
                  <a:cubicBezTo>
                    <a:pt x="91440" y="60960"/>
                    <a:pt x="100013" y="71438"/>
                    <a:pt x="108585" y="82868"/>
                  </a:cubicBezTo>
                  <a:cubicBezTo>
                    <a:pt x="97155" y="92393"/>
                    <a:pt x="84772" y="100965"/>
                    <a:pt x="71438" y="111443"/>
                  </a:cubicBezTo>
                  <a:cubicBezTo>
                    <a:pt x="102870" y="147638"/>
                    <a:pt x="132397" y="181928"/>
                    <a:pt x="162877" y="216218"/>
                  </a:cubicBezTo>
                  <a:cubicBezTo>
                    <a:pt x="131445" y="239078"/>
                    <a:pt x="129540" y="247650"/>
                    <a:pt x="152400" y="276225"/>
                  </a:cubicBezTo>
                  <a:cubicBezTo>
                    <a:pt x="166688" y="294322"/>
                    <a:pt x="180975" y="312420"/>
                    <a:pt x="198120" y="328613"/>
                  </a:cubicBezTo>
                  <a:cubicBezTo>
                    <a:pt x="206692" y="337185"/>
                    <a:pt x="220980" y="340043"/>
                    <a:pt x="233363" y="344805"/>
                  </a:cubicBezTo>
                  <a:cubicBezTo>
                    <a:pt x="233363" y="354330"/>
                    <a:pt x="233363" y="362903"/>
                    <a:pt x="233363" y="375285"/>
                  </a:cubicBezTo>
                  <a:cubicBezTo>
                    <a:pt x="228600" y="374333"/>
                    <a:pt x="222885" y="372428"/>
                    <a:pt x="219075" y="372428"/>
                  </a:cubicBezTo>
                  <a:cubicBezTo>
                    <a:pt x="216217" y="380047"/>
                    <a:pt x="211455" y="394335"/>
                    <a:pt x="209550" y="394335"/>
                  </a:cubicBezTo>
                  <a:cubicBezTo>
                    <a:pt x="192405" y="391478"/>
                    <a:pt x="176213" y="421958"/>
                    <a:pt x="159067" y="393383"/>
                  </a:cubicBezTo>
                  <a:cubicBezTo>
                    <a:pt x="145732" y="370522"/>
                    <a:pt x="128588" y="349568"/>
                    <a:pt x="112395" y="328613"/>
                  </a:cubicBezTo>
                  <a:cubicBezTo>
                    <a:pt x="106680" y="321945"/>
                    <a:pt x="97155" y="318135"/>
                    <a:pt x="89535" y="312420"/>
                  </a:cubicBezTo>
                  <a:cubicBezTo>
                    <a:pt x="85725" y="298133"/>
                    <a:pt x="81915" y="284797"/>
                    <a:pt x="78105" y="270510"/>
                  </a:cubicBezTo>
                  <a:cubicBezTo>
                    <a:pt x="77152" y="252413"/>
                    <a:pt x="80963" y="232410"/>
                    <a:pt x="73342" y="217170"/>
                  </a:cubicBezTo>
                  <a:cubicBezTo>
                    <a:pt x="58102" y="186690"/>
                    <a:pt x="39052" y="159068"/>
                    <a:pt x="21907" y="131445"/>
                  </a:cubicBezTo>
                  <a:close/>
                </a:path>
              </a:pathLst>
            </a:custGeom>
            <a:solidFill>
              <a:srgbClr val="EE6D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17"/>
            <p:cNvSpPr/>
            <p:nvPr/>
          </p:nvSpPr>
          <p:spPr>
            <a:xfrm>
              <a:off x="7822882" y="4449127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0" y="0"/>
                  </a:moveTo>
                  <a:cubicBezTo>
                    <a:pt x="1905" y="953"/>
                    <a:pt x="2857" y="953"/>
                    <a:pt x="4763" y="1905"/>
                  </a:cubicBezTo>
                  <a:cubicBezTo>
                    <a:pt x="3810" y="953"/>
                    <a:pt x="1905" y="953"/>
                    <a:pt x="0" y="0"/>
                  </a:cubicBezTo>
                  <a:cubicBezTo>
                    <a:pt x="0" y="953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17"/>
            <p:cNvSpPr/>
            <p:nvPr/>
          </p:nvSpPr>
          <p:spPr>
            <a:xfrm>
              <a:off x="6957107" y="3069049"/>
              <a:ext cx="430592" cy="399862"/>
            </a:xfrm>
            <a:custGeom>
              <a:rect b="b" l="l" r="r" t="t"/>
              <a:pathLst>
                <a:path extrusionOk="0" h="399862" w="430592">
                  <a:moveTo>
                    <a:pt x="421911" y="257080"/>
                  </a:moveTo>
                  <a:cubicBezTo>
                    <a:pt x="419053" y="261843"/>
                    <a:pt x="417148" y="267558"/>
                    <a:pt x="414291" y="272320"/>
                  </a:cubicBezTo>
                  <a:cubicBezTo>
                    <a:pt x="400955" y="291370"/>
                    <a:pt x="387620" y="311373"/>
                    <a:pt x="374286" y="330423"/>
                  </a:cubicBezTo>
                  <a:cubicBezTo>
                    <a:pt x="338091" y="351378"/>
                    <a:pt x="300943" y="371380"/>
                    <a:pt x="264748" y="392335"/>
                  </a:cubicBezTo>
                  <a:cubicBezTo>
                    <a:pt x="192358" y="408528"/>
                    <a:pt x="125683" y="399955"/>
                    <a:pt x="67580" y="353283"/>
                  </a:cubicBezTo>
                  <a:cubicBezTo>
                    <a:pt x="14240" y="300895"/>
                    <a:pt x="-6715" y="238030"/>
                    <a:pt x="1858" y="165641"/>
                  </a:cubicBezTo>
                  <a:cubicBezTo>
                    <a:pt x="19955" y="129445"/>
                    <a:pt x="38053" y="93250"/>
                    <a:pt x="56150" y="58008"/>
                  </a:cubicBezTo>
                  <a:cubicBezTo>
                    <a:pt x="105680" y="28480"/>
                    <a:pt x="153305" y="-8667"/>
                    <a:pt x="218075" y="1810"/>
                  </a:cubicBezTo>
                  <a:cubicBezTo>
                    <a:pt x="244745" y="5620"/>
                    <a:pt x="270463" y="13241"/>
                    <a:pt x="297133" y="18955"/>
                  </a:cubicBezTo>
                  <a:cubicBezTo>
                    <a:pt x="313325" y="26575"/>
                    <a:pt x="328566" y="35148"/>
                    <a:pt x="344758" y="42768"/>
                  </a:cubicBezTo>
                  <a:cubicBezTo>
                    <a:pt x="344758" y="42768"/>
                    <a:pt x="343805" y="42768"/>
                    <a:pt x="344758" y="42768"/>
                  </a:cubicBezTo>
                  <a:cubicBezTo>
                    <a:pt x="346663" y="45625"/>
                    <a:pt x="349520" y="49435"/>
                    <a:pt x="351425" y="52293"/>
                  </a:cubicBezTo>
                  <a:cubicBezTo>
                    <a:pt x="357141" y="57055"/>
                    <a:pt x="362855" y="60866"/>
                    <a:pt x="368570" y="65628"/>
                  </a:cubicBezTo>
                  <a:cubicBezTo>
                    <a:pt x="409528" y="111348"/>
                    <a:pt x="432388" y="162783"/>
                    <a:pt x="430483" y="222791"/>
                  </a:cubicBezTo>
                  <a:cubicBezTo>
                    <a:pt x="429530" y="230410"/>
                    <a:pt x="427625" y="237078"/>
                    <a:pt x="426673" y="244698"/>
                  </a:cubicBezTo>
                  <a:cubicBezTo>
                    <a:pt x="424768" y="249460"/>
                    <a:pt x="423816" y="253270"/>
                    <a:pt x="421911" y="257080"/>
                  </a:cubicBezTo>
                  <a:close/>
                  <a:moveTo>
                    <a:pt x="54245" y="138018"/>
                  </a:moveTo>
                  <a:lnTo>
                    <a:pt x="54245" y="138018"/>
                  </a:lnTo>
                  <a:cubicBezTo>
                    <a:pt x="33290" y="185643"/>
                    <a:pt x="38053" y="233268"/>
                    <a:pt x="60913" y="279941"/>
                  </a:cubicBezTo>
                  <a:cubicBezTo>
                    <a:pt x="75200" y="298038"/>
                    <a:pt x="89488" y="317088"/>
                    <a:pt x="103775" y="335185"/>
                  </a:cubicBezTo>
                  <a:cubicBezTo>
                    <a:pt x="110443" y="341853"/>
                    <a:pt x="116158" y="349473"/>
                    <a:pt x="123778" y="355188"/>
                  </a:cubicBezTo>
                  <a:cubicBezTo>
                    <a:pt x="174260" y="389478"/>
                    <a:pt x="225695" y="384716"/>
                    <a:pt x="278083" y="358998"/>
                  </a:cubicBezTo>
                  <a:cubicBezTo>
                    <a:pt x="384763" y="305658"/>
                    <a:pt x="411433" y="184691"/>
                    <a:pt x="348568" y="110395"/>
                  </a:cubicBezTo>
                  <a:cubicBezTo>
                    <a:pt x="343805" y="104680"/>
                    <a:pt x="339995" y="98966"/>
                    <a:pt x="335233" y="93250"/>
                  </a:cubicBezTo>
                  <a:cubicBezTo>
                    <a:pt x="331423" y="89441"/>
                    <a:pt x="328566" y="85630"/>
                    <a:pt x="324755" y="81820"/>
                  </a:cubicBezTo>
                  <a:cubicBezTo>
                    <a:pt x="320945" y="78010"/>
                    <a:pt x="317136" y="74200"/>
                    <a:pt x="313325" y="69438"/>
                  </a:cubicBezTo>
                  <a:cubicBezTo>
                    <a:pt x="309516" y="66580"/>
                    <a:pt x="304753" y="62770"/>
                    <a:pt x="300943" y="59913"/>
                  </a:cubicBezTo>
                  <a:cubicBezTo>
                    <a:pt x="294275" y="56103"/>
                    <a:pt x="287608" y="52293"/>
                    <a:pt x="280941" y="47530"/>
                  </a:cubicBezTo>
                  <a:cubicBezTo>
                    <a:pt x="276178" y="45625"/>
                    <a:pt x="270463" y="43720"/>
                    <a:pt x="265700" y="40863"/>
                  </a:cubicBezTo>
                  <a:cubicBezTo>
                    <a:pt x="254270" y="36100"/>
                    <a:pt x="242841" y="30385"/>
                    <a:pt x="230458" y="25623"/>
                  </a:cubicBezTo>
                  <a:cubicBezTo>
                    <a:pt x="200930" y="16098"/>
                    <a:pt x="178070" y="25623"/>
                    <a:pt x="149495" y="37053"/>
                  </a:cubicBezTo>
                  <a:cubicBezTo>
                    <a:pt x="104728" y="54198"/>
                    <a:pt x="77105" y="79916"/>
                    <a:pt x="59960" y="119920"/>
                  </a:cubicBezTo>
                  <a:cubicBezTo>
                    <a:pt x="59008" y="126588"/>
                    <a:pt x="57103" y="132303"/>
                    <a:pt x="54245" y="138018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17"/>
            <p:cNvSpPr/>
            <p:nvPr/>
          </p:nvSpPr>
          <p:spPr>
            <a:xfrm>
              <a:off x="7022782" y="3423284"/>
              <a:ext cx="207793" cy="135255"/>
            </a:xfrm>
            <a:custGeom>
              <a:rect b="b" l="l" r="r" t="t"/>
              <a:pathLst>
                <a:path extrusionOk="0" h="135255" w="207793">
                  <a:moveTo>
                    <a:pt x="1905" y="0"/>
                  </a:moveTo>
                  <a:cubicBezTo>
                    <a:pt x="60008" y="46673"/>
                    <a:pt x="126682" y="55245"/>
                    <a:pt x="199073" y="39053"/>
                  </a:cubicBezTo>
                  <a:cubicBezTo>
                    <a:pt x="214313" y="56198"/>
                    <a:pt x="208598" y="87630"/>
                    <a:pt x="189548" y="96203"/>
                  </a:cubicBezTo>
                  <a:cubicBezTo>
                    <a:pt x="183832" y="99060"/>
                    <a:pt x="180023" y="103823"/>
                    <a:pt x="176213" y="107633"/>
                  </a:cubicBezTo>
                  <a:cubicBezTo>
                    <a:pt x="172403" y="115253"/>
                    <a:pt x="168593" y="122873"/>
                    <a:pt x="163830" y="130493"/>
                  </a:cubicBezTo>
                  <a:cubicBezTo>
                    <a:pt x="163830" y="132398"/>
                    <a:pt x="163830" y="134303"/>
                    <a:pt x="163830" y="135255"/>
                  </a:cubicBezTo>
                  <a:cubicBezTo>
                    <a:pt x="156210" y="131445"/>
                    <a:pt x="147638" y="127635"/>
                    <a:pt x="140018" y="124778"/>
                  </a:cubicBezTo>
                  <a:cubicBezTo>
                    <a:pt x="131445" y="111443"/>
                    <a:pt x="120968" y="86678"/>
                    <a:pt x="115253" y="87630"/>
                  </a:cubicBezTo>
                  <a:cubicBezTo>
                    <a:pt x="93345" y="92393"/>
                    <a:pt x="74295" y="104775"/>
                    <a:pt x="46673" y="117158"/>
                  </a:cubicBezTo>
                  <a:cubicBezTo>
                    <a:pt x="32385" y="83820"/>
                    <a:pt x="16193" y="47625"/>
                    <a:pt x="0" y="11430"/>
                  </a:cubicBezTo>
                  <a:cubicBezTo>
                    <a:pt x="953" y="7620"/>
                    <a:pt x="953" y="3810"/>
                    <a:pt x="1905" y="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17"/>
            <p:cNvSpPr/>
            <p:nvPr/>
          </p:nvSpPr>
          <p:spPr>
            <a:xfrm>
              <a:off x="6988492" y="3434714"/>
              <a:ext cx="175259" cy="151548"/>
            </a:xfrm>
            <a:custGeom>
              <a:rect b="b" l="l" r="r" t="t"/>
              <a:pathLst>
                <a:path extrusionOk="0" h="151548" w="175259">
                  <a:moveTo>
                    <a:pt x="35242" y="0"/>
                  </a:moveTo>
                  <a:cubicBezTo>
                    <a:pt x="51435" y="36195"/>
                    <a:pt x="66675" y="72390"/>
                    <a:pt x="81915" y="105727"/>
                  </a:cubicBezTo>
                  <a:cubicBezTo>
                    <a:pt x="108585" y="93345"/>
                    <a:pt x="128588" y="80963"/>
                    <a:pt x="150495" y="76200"/>
                  </a:cubicBezTo>
                  <a:cubicBezTo>
                    <a:pt x="155257" y="75247"/>
                    <a:pt x="166688" y="100013"/>
                    <a:pt x="175260" y="113347"/>
                  </a:cubicBezTo>
                  <a:cubicBezTo>
                    <a:pt x="148590" y="105727"/>
                    <a:pt x="124777" y="100965"/>
                    <a:pt x="117157" y="137160"/>
                  </a:cubicBezTo>
                  <a:cubicBezTo>
                    <a:pt x="113347" y="155257"/>
                    <a:pt x="99060" y="155257"/>
                    <a:pt x="86677" y="142875"/>
                  </a:cubicBezTo>
                  <a:cubicBezTo>
                    <a:pt x="78105" y="134302"/>
                    <a:pt x="72390" y="122872"/>
                    <a:pt x="62865" y="109538"/>
                  </a:cubicBezTo>
                  <a:cubicBezTo>
                    <a:pt x="61913" y="119063"/>
                    <a:pt x="61913" y="124777"/>
                    <a:pt x="60960" y="130492"/>
                  </a:cubicBezTo>
                  <a:cubicBezTo>
                    <a:pt x="57150" y="121920"/>
                    <a:pt x="50482" y="114300"/>
                    <a:pt x="49530" y="105727"/>
                  </a:cubicBezTo>
                  <a:cubicBezTo>
                    <a:pt x="47625" y="74295"/>
                    <a:pt x="35242" y="50482"/>
                    <a:pt x="952" y="40005"/>
                  </a:cubicBezTo>
                  <a:cubicBezTo>
                    <a:pt x="952" y="34290"/>
                    <a:pt x="952" y="28575"/>
                    <a:pt x="0" y="22860"/>
                  </a:cubicBezTo>
                  <a:cubicBezTo>
                    <a:pt x="10477" y="28575"/>
                    <a:pt x="21907" y="33338"/>
                    <a:pt x="32385" y="39052"/>
                  </a:cubicBezTo>
                  <a:cubicBezTo>
                    <a:pt x="33338" y="27622"/>
                    <a:pt x="27622" y="20002"/>
                    <a:pt x="25717" y="12382"/>
                  </a:cubicBezTo>
                  <a:cubicBezTo>
                    <a:pt x="23813" y="8572"/>
                    <a:pt x="31432" y="3810"/>
                    <a:pt x="35242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17"/>
            <p:cNvSpPr/>
            <p:nvPr/>
          </p:nvSpPr>
          <p:spPr>
            <a:xfrm>
              <a:off x="7198994" y="3400424"/>
              <a:ext cx="156210" cy="139511"/>
            </a:xfrm>
            <a:custGeom>
              <a:rect b="b" l="l" r="r" t="t"/>
              <a:pathLst>
                <a:path extrusionOk="0" h="139511" w="156210">
                  <a:moveTo>
                    <a:pt x="0" y="130492"/>
                  </a:moveTo>
                  <a:cubicBezTo>
                    <a:pt x="4763" y="126683"/>
                    <a:pt x="8573" y="121920"/>
                    <a:pt x="13335" y="119063"/>
                  </a:cubicBezTo>
                  <a:cubicBezTo>
                    <a:pt x="31432" y="110490"/>
                    <a:pt x="37148" y="78105"/>
                    <a:pt x="22860" y="61913"/>
                  </a:cubicBezTo>
                  <a:cubicBezTo>
                    <a:pt x="59055" y="40958"/>
                    <a:pt x="96203" y="20955"/>
                    <a:pt x="132398" y="0"/>
                  </a:cubicBezTo>
                  <a:cubicBezTo>
                    <a:pt x="140018" y="7620"/>
                    <a:pt x="148590" y="16192"/>
                    <a:pt x="156210" y="23813"/>
                  </a:cubicBezTo>
                  <a:cubicBezTo>
                    <a:pt x="148590" y="27622"/>
                    <a:pt x="141923" y="32385"/>
                    <a:pt x="133350" y="37147"/>
                  </a:cubicBezTo>
                  <a:cubicBezTo>
                    <a:pt x="133350" y="43815"/>
                    <a:pt x="132398" y="53340"/>
                    <a:pt x="132398" y="63817"/>
                  </a:cubicBezTo>
                  <a:cubicBezTo>
                    <a:pt x="124778" y="57150"/>
                    <a:pt x="118110" y="51435"/>
                    <a:pt x="109538" y="43815"/>
                  </a:cubicBezTo>
                  <a:cubicBezTo>
                    <a:pt x="92393" y="63817"/>
                    <a:pt x="76200" y="82867"/>
                    <a:pt x="60960" y="100013"/>
                  </a:cubicBezTo>
                  <a:cubicBezTo>
                    <a:pt x="60007" y="99060"/>
                    <a:pt x="56198" y="92392"/>
                    <a:pt x="46673" y="76200"/>
                  </a:cubicBezTo>
                  <a:cubicBezTo>
                    <a:pt x="40957" y="110490"/>
                    <a:pt x="60007" y="160020"/>
                    <a:pt x="0" y="130492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17"/>
            <p:cNvSpPr/>
            <p:nvPr/>
          </p:nvSpPr>
          <p:spPr>
            <a:xfrm>
              <a:off x="7313980" y="3627119"/>
              <a:ext cx="149249" cy="126682"/>
            </a:xfrm>
            <a:custGeom>
              <a:rect b="b" l="l" r="r" t="t"/>
              <a:pathLst>
                <a:path extrusionOk="0" h="126682" w="149249">
                  <a:moveTo>
                    <a:pt x="133617" y="0"/>
                  </a:moveTo>
                  <a:cubicBezTo>
                    <a:pt x="157429" y="15240"/>
                    <a:pt x="153619" y="43815"/>
                    <a:pt x="125044" y="63817"/>
                  </a:cubicBezTo>
                  <a:cubicBezTo>
                    <a:pt x="99327" y="80963"/>
                    <a:pt x="73609" y="98108"/>
                    <a:pt x="45987" y="113347"/>
                  </a:cubicBezTo>
                  <a:cubicBezTo>
                    <a:pt x="32652" y="120015"/>
                    <a:pt x="16459" y="121920"/>
                    <a:pt x="1219" y="126683"/>
                  </a:cubicBezTo>
                  <a:cubicBezTo>
                    <a:pt x="1219" y="122872"/>
                    <a:pt x="-686" y="118110"/>
                    <a:pt x="267" y="116205"/>
                  </a:cubicBezTo>
                  <a:cubicBezTo>
                    <a:pt x="41224" y="86677"/>
                    <a:pt x="82182" y="58102"/>
                    <a:pt x="122187" y="27622"/>
                  </a:cubicBezTo>
                  <a:cubicBezTo>
                    <a:pt x="128854" y="21908"/>
                    <a:pt x="129807" y="8572"/>
                    <a:pt x="133617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17"/>
            <p:cNvSpPr/>
            <p:nvPr/>
          </p:nvSpPr>
          <p:spPr>
            <a:xfrm>
              <a:off x="6988492" y="3473766"/>
              <a:ext cx="60007" cy="129540"/>
            </a:xfrm>
            <a:custGeom>
              <a:rect b="b" l="l" r="r" t="t"/>
              <a:pathLst>
                <a:path extrusionOk="0" h="129540" w="60007">
                  <a:moveTo>
                    <a:pt x="0" y="0"/>
                  </a:moveTo>
                  <a:cubicBezTo>
                    <a:pt x="34290" y="10478"/>
                    <a:pt x="46672" y="34290"/>
                    <a:pt x="48577" y="65723"/>
                  </a:cubicBezTo>
                  <a:cubicBezTo>
                    <a:pt x="49530" y="74295"/>
                    <a:pt x="56197" y="81915"/>
                    <a:pt x="60007" y="90488"/>
                  </a:cubicBezTo>
                  <a:cubicBezTo>
                    <a:pt x="60007" y="103823"/>
                    <a:pt x="60007" y="117158"/>
                    <a:pt x="60007" y="129540"/>
                  </a:cubicBezTo>
                  <a:cubicBezTo>
                    <a:pt x="56197" y="129540"/>
                    <a:pt x="52388" y="129540"/>
                    <a:pt x="47625" y="129540"/>
                  </a:cubicBezTo>
                  <a:cubicBezTo>
                    <a:pt x="37147" y="109538"/>
                    <a:pt x="23813" y="89535"/>
                    <a:pt x="16192" y="68580"/>
                  </a:cubicBezTo>
                  <a:cubicBezTo>
                    <a:pt x="7620" y="47625"/>
                    <a:pt x="4763" y="23813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17"/>
            <p:cNvSpPr/>
            <p:nvPr/>
          </p:nvSpPr>
          <p:spPr>
            <a:xfrm>
              <a:off x="7119851" y="3553777"/>
              <a:ext cx="32471" cy="156209"/>
            </a:xfrm>
            <a:custGeom>
              <a:rect b="b" l="l" r="r" t="t"/>
              <a:pathLst>
                <a:path extrusionOk="0" h="156209" w="32471">
                  <a:moveTo>
                    <a:pt x="24851" y="81915"/>
                  </a:moveTo>
                  <a:cubicBezTo>
                    <a:pt x="21041" y="79057"/>
                    <a:pt x="18184" y="76200"/>
                    <a:pt x="8659" y="67627"/>
                  </a:cubicBezTo>
                  <a:cubicBezTo>
                    <a:pt x="16278" y="100965"/>
                    <a:pt x="22946" y="127635"/>
                    <a:pt x="28661" y="154305"/>
                  </a:cubicBezTo>
                  <a:cubicBezTo>
                    <a:pt x="24851" y="155257"/>
                    <a:pt x="21993" y="155257"/>
                    <a:pt x="18184" y="156210"/>
                  </a:cubicBezTo>
                  <a:cubicBezTo>
                    <a:pt x="12468" y="122872"/>
                    <a:pt x="5801" y="89535"/>
                    <a:pt x="1038" y="55245"/>
                  </a:cubicBezTo>
                  <a:cubicBezTo>
                    <a:pt x="-866" y="41910"/>
                    <a:pt x="86" y="27622"/>
                    <a:pt x="1991" y="14288"/>
                  </a:cubicBezTo>
                  <a:cubicBezTo>
                    <a:pt x="2943" y="9525"/>
                    <a:pt x="7706" y="4763"/>
                    <a:pt x="11516" y="0"/>
                  </a:cubicBezTo>
                  <a:cubicBezTo>
                    <a:pt x="16278" y="2857"/>
                    <a:pt x="22946" y="5715"/>
                    <a:pt x="23898" y="8572"/>
                  </a:cubicBezTo>
                  <a:cubicBezTo>
                    <a:pt x="27709" y="32385"/>
                    <a:pt x="29613" y="56197"/>
                    <a:pt x="32471" y="80010"/>
                  </a:cubicBezTo>
                  <a:cubicBezTo>
                    <a:pt x="29613" y="80963"/>
                    <a:pt x="27709" y="81915"/>
                    <a:pt x="24851" y="81915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17"/>
            <p:cNvSpPr/>
            <p:nvPr/>
          </p:nvSpPr>
          <p:spPr>
            <a:xfrm>
              <a:off x="7067550" y="3591877"/>
              <a:ext cx="44828" cy="98107"/>
            </a:xfrm>
            <a:custGeom>
              <a:rect b="b" l="l" r="r" t="t"/>
              <a:pathLst>
                <a:path extrusionOk="0" h="98107" w="44828">
                  <a:moveTo>
                    <a:pt x="0" y="0"/>
                  </a:moveTo>
                  <a:cubicBezTo>
                    <a:pt x="47625" y="15240"/>
                    <a:pt x="32385" y="51435"/>
                    <a:pt x="44768" y="76200"/>
                  </a:cubicBezTo>
                  <a:cubicBezTo>
                    <a:pt x="45720" y="79057"/>
                    <a:pt x="35243" y="86677"/>
                    <a:pt x="25718" y="98107"/>
                  </a:cubicBezTo>
                  <a:cubicBezTo>
                    <a:pt x="16193" y="61913"/>
                    <a:pt x="8572" y="33338"/>
                    <a:pt x="0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17"/>
            <p:cNvSpPr/>
            <p:nvPr/>
          </p:nvSpPr>
          <p:spPr>
            <a:xfrm>
              <a:off x="7434262" y="3552824"/>
              <a:ext cx="12382" cy="57150"/>
            </a:xfrm>
            <a:custGeom>
              <a:rect b="b" l="l" r="r" t="t"/>
              <a:pathLst>
                <a:path extrusionOk="0" h="57150" w="12382">
                  <a:moveTo>
                    <a:pt x="0" y="0"/>
                  </a:moveTo>
                  <a:cubicBezTo>
                    <a:pt x="3810" y="19050"/>
                    <a:pt x="8573" y="38100"/>
                    <a:pt x="12382" y="57150"/>
                  </a:cubicBezTo>
                  <a:cubicBezTo>
                    <a:pt x="8573" y="38100"/>
                    <a:pt x="4763" y="19050"/>
                    <a:pt x="0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17"/>
            <p:cNvSpPr/>
            <p:nvPr/>
          </p:nvSpPr>
          <p:spPr>
            <a:xfrm>
              <a:off x="7186612" y="3553777"/>
              <a:ext cx="16192" cy="35242"/>
            </a:xfrm>
            <a:custGeom>
              <a:rect b="b" l="l" r="r" t="t"/>
              <a:pathLst>
                <a:path extrusionOk="0" h="35242" w="16192">
                  <a:moveTo>
                    <a:pt x="0" y="4763"/>
                  </a:moveTo>
                  <a:cubicBezTo>
                    <a:pt x="0" y="2857"/>
                    <a:pt x="0" y="952"/>
                    <a:pt x="0" y="0"/>
                  </a:cubicBezTo>
                  <a:cubicBezTo>
                    <a:pt x="5715" y="10477"/>
                    <a:pt x="11430" y="21907"/>
                    <a:pt x="16193" y="32385"/>
                  </a:cubicBezTo>
                  <a:cubicBezTo>
                    <a:pt x="11430" y="33338"/>
                    <a:pt x="5715" y="34290"/>
                    <a:pt x="952" y="35242"/>
                  </a:cubicBezTo>
                  <a:cubicBezTo>
                    <a:pt x="952" y="24765"/>
                    <a:pt x="952" y="15240"/>
                    <a:pt x="0" y="4763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17"/>
            <p:cNvSpPr/>
            <p:nvPr/>
          </p:nvSpPr>
          <p:spPr>
            <a:xfrm>
              <a:off x="7036117" y="3604259"/>
              <a:ext cx="23812" cy="34290"/>
            </a:xfrm>
            <a:custGeom>
              <a:rect b="b" l="l" r="r" t="t"/>
              <a:pathLst>
                <a:path extrusionOk="0" h="34290" w="23812">
                  <a:moveTo>
                    <a:pt x="0" y="0"/>
                  </a:moveTo>
                  <a:cubicBezTo>
                    <a:pt x="3810" y="0"/>
                    <a:pt x="7620" y="0"/>
                    <a:pt x="12382" y="0"/>
                  </a:cubicBezTo>
                  <a:cubicBezTo>
                    <a:pt x="16192" y="11430"/>
                    <a:pt x="20002" y="22860"/>
                    <a:pt x="23813" y="34290"/>
                  </a:cubicBezTo>
                  <a:cubicBezTo>
                    <a:pt x="18097" y="34290"/>
                    <a:pt x="12382" y="34290"/>
                    <a:pt x="6667" y="34290"/>
                  </a:cubicBezTo>
                  <a:cubicBezTo>
                    <a:pt x="3810" y="22860"/>
                    <a:pt x="1905" y="11430"/>
                    <a:pt x="0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17"/>
            <p:cNvSpPr/>
            <p:nvPr/>
          </p:nvSpPr>
          <p:spPr>
            <a:xfrm>
              <a:off x="7042784" y="3638549"/>
              <a:ext cx="17145" cy="10477"/>
            </a:xfrm>
            <a:custGeom>
              <a:rect b="b" l="l" r="r" t="t"/>
              <a:pathLst>
                <a:path extrusionOk="0" h="10477" w="17145">
                  <a:moveTo>
                    <a:pt x="0" y="0"/>
                  </a:moveTo>
                  <a:cubicBezTo>
                    <a:pt x="5715" y="0"/>
                    <a:pt x="11430" y="0"/>
                    <a:pt x="17145" y="0"/>
                  </a:cubicBezTo>
                  <a:cubicBezTo>
                    <a:pt x="17145" y="3810"/>
                    <a:pt x="17145" y="7620"/>
                    <a:pt x="17145" y="10478"/>
                  </a:cubicBezTo>
                  <a:cubicBezTo>
                    <a:pt x="13335" y="10478"/>
                    <a:pt x="9525" y="10478"/>
                    <a:pt x="4763" y="10478"/>
                  </a:cubicBezTo>
                  <a:cubicBezTo>
                    <a:pt x="3810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17"/>
            <p:cNvSpPr/>
            <p:nvPr/>
          </p:nvSpPr>
          <p:spPr>
            <a:xfrm>
              <a:off x="7048500" y="3649979"/>
              <a:ext cx="12382" cy="17145"/>
            </a:xfrm>
            <a:custGeom>
              <a:rect b="b" l="l" r="r" t="t"/>
              <a:pathLst>
                <a:path extrusionOk="0" h="17145" w="12382">
                  <a:moveTo>
                    <a:pt x="0" y="0"/>
                  </a:moveTo>
                  <a:cubicBezTo>
                    <a:pt x="3810" y="0"/>
                    <a:pt x="7620" y="0"/>
                    <a:pt x="12382" y="0"/>
                  </a:cubicBezTo>
                  <a:cubicBezTo>
                    <a:pt x="12382" y="5715"/>
                    <a:pt x="12382" y="11430"/>
                    <a:pt x="12382" y="17145"/>
                  </a:cubicBezTo>
                  <a:cubicBezTo>
                    <a:pt x="7620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17"/>
            <p:cNvSpPr/>
            <p:nvPr/>
          </p:nvSpPr>
          <p:spPr>
            <a:xfrm>
              <a:off x="6903719" y="2950844"/>
              <a:ext cx="136207" cy="284797"/>
            </a:xfrm>
            <a:custGeom>
              <a:rect b="b" l="l" r="r" t="t"/>
              <a:pathLst>
                <a:path extrusionOk="0" h="284797" w="136207">
                  <a:moveTo>
                    <a:pt x="108585" y="177165"/>
                  </a:moveTo>
                  <a:cubicBezTo>
                    <a:pt x="90488" y="213360"/>
                    <a:pt x="72390" y="249555"/>
                    <a:pt x="54293" y="284797"/>
                  </a:cubicBezTo>
                  <a:cubicBezTo>
                    <a:pt x="41910" y="275272"/>
                    <a:pt x="29528" y="265747"/>
                    <a:pt x="17145" y="256222"/>
                  </a:cubicBezTo>
                  <a:cubicBezTo>
                    <a:pt x="17145" y="244792"/>
                    <a:pt x="17145" y="233363"/>
                    <a:pt x="17145" y="221933"/>
                  </a:cubicBezTo>
                  <a:cubicBezTo>
                    <a:pt x="22860" y="201930"/>
                    <a:pt x="32385" y="181927"/>
                    <a:pt x="11430" y="164783"/>
                  </a:cubicBezTo>
                  <a:cubicBezTo>
                    <a:pt x="11430" y="157163"/>
                    <a:pt x="11430" y="149542"/>
                    <a:pt x="11430" y="141922"/>
                  </a:cubicBezTo>
                  <a:cubicBezTo>
                    <a:pt x="7620" y="136208"/>
                    <a:pt x="3810" y="130492"/>
                    <a:pt x="0" y="124777"/>
                  </a:cubicBezTo>
                  <a:cubicBezTo>
                    <a:pt x="0" y="124777"/>
                    <a:pt x="0" y="124777"/>
                    <a:pt x="0" y="124777"/>
                  </a:cubicBezTo>
                  <a:cubicBezTo>
                    <a:pt x="0" y="117158"/>
                    <a:pt x="0" y="109538"/>
                    <a:pt x="953" y="101917"/>
                  </a:cubicBezTo>
                  <a:cubicBezTo>
                    <a:pt x="6668" y="94297"/>
                    <a:pt x="12383" y="86677"/>
                    <a:pt x="18098" y="79058"/>
                  </a:cubicBezTo>
                  <a:cubicBezTo>
                    <a:pt x="19050" y="60960"/>
                    <a:pt x="17145" y="42863"/>
                    <a:pt x="21908" y="25717"/>
                  </a:cubicBezTo>
                  <a:cubicBezTo>
                    <a:pt x="24765" y="15240"/>
                    <a:pt x="39053" y="8572"/>
                    <a:pt x="47625" y="0"/>
                  </a:cubicBezTo>
                  <a:cubicBezTo>
                    <a:pt x="61913" y="5715"/>
                    <a:pt x="76200" y="13335"/>
                    <a:pt x="91440" y="17145"/>
                  </a:cubicBezTo>
                  <a:cubicBezTo>
                    <a:pt x="105728" y="20002"/>
                    <a:pt x="120968" y="18097"/>
                    <a:pt x="136208" y="18097"/>
                  </a:cubicBezTo>
                  <a:cubicBezTo>
                    <a:pt x="125730" y="55245"/>
                    <a:pt x="122873" y="56197"/>
                    <a:pt x="85725" y="36195"/>
                  </a:cubicBezTo>
                  <a:cubicBezTo>
                    <a:pt x="80963" y="59055"/>
                    <a:pt x="76200" y="82867"/>
                    <a:pt x="72390" y="105727"/>
                  </a:cubicBezTo>
                  <a:cubicBezTo>
                    <a:pt x="69533" y="105727"/>
                    <a:pt x="67628" y="105727"/>
                    <a:pt x="64770" y="104775"/>
                  </a:cubicBezTo>
                  <a:cubicBezTo>
                    <a:pt x="63818" y="88583"/>
                    <a:pt x="62865" y="72390"/>
                    <a:pt x="61913" y="51435"/>
                  </a:cubicBezTo>
                  <a:cubicBezTo>
                    <a:pt x="2858" y="100965"/>
                    <a:pt x="43815" y="158115"/>
                    <a:pt x="36195" y="209550"/>
                  </a:cubicBezTo>
                  <a:cubicBezTo>
                    <a:pt x="39053" y="209550"/>
                    <a:pt x="41910" y="210502"/>
                    <a:pt x="43815" y="210502"/>
                  </a:cubicBezTo>
                  <a:cubicBezTo>
                    <a:pt x="45720" y="195263"/>
                    <a:pt x="48578" y="179070"/>
                    <a:pt x="50483" y="163830"/>
                  </a:cubicBezTo>
                  <a:cubicBezTo>
                    <a:pt x="69533" y="169545"/>
                    <a:pt x="89535" y="173355"/>
                    <a:pt x="108585" y="177165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17"/>
            <p:cNvSpPr/>
            <p:nvPr/>
          </p:nvSpPr>
          <p:spPr>
            <a:xfrm>
              <a:off x="7239952" y="3031807"/>
              <a:ext cx="60960" cy="80009"/>
            </a:xfrm>
            <a:custGeom>
              <a:rect b="b" l="l" r="r" t="t"/>
              <a:pathLst>
                <a:path extrusionOk="0" h="80009" w="60960">
                  <a:moveTo>
                    <a:pt x="60960" y="80010"/>
                  </a:moveTo>
                  <a:cubicBezTo>
                    <a:pt x="44768" y="72390"/>
                    <a:pt x="29528" y="63817"/>
                    <a:pt x="13335" y="56197"/>
                  </a:cubicBezTo>
                  <a:cubicBezTo>
                    <a:pt x="8573" y="50483"/>
                    <a:pt x="3810" y="45720"/>
                    <a:pt x="0" y="40005"/>
                  </a:cubicBezTo>
                  <a:cubicBezTo>
                    <a:pt x="7620" y="25717"/>
                    <a:pt x="16193" y="10477"/>
                    <a:pt x="21908" y="0"/>
                  </a:cubicBezTo>
                  <a:cubicBezTo>
                    <a:pt x="28575" y="3810"/>
                    <a:pt x="38100" y="10477"/>
                    <a:pt x="48578" y="16192"/>
                  </a:cubicBezTo>
                  <a:cubicBezTo>
                    <a:pt x="52388" y="38100"/>
                    <a:pt x="57150" y="59055"/>
                    <a:pt x="60960" y="8001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17"/>
            <p:cNvSpPr/>
            <p:nvPr/>
          </p:nvSpPr>
          <p:spPr>
            <a:xfrm>
              <a:off x="7270432" y="2974657"/>
              <a:ext cx="34707" cy="73342"/>
            </a:xfrm>
            <a:custGeom>
              <a:rect b="b" l="l" r="r" t="t"/>
              <a:pathLst>
                <a:path extrusionOk="0" h="73342" w="34707">
                  <a:moveTo>
                    <a:pt x="0" y="0"/>
                  </a:moveTo>
                  <a:cubicBezTo>
                    <a:pt x="7620" y="952"/>
                    <a:pt x="19050" y="-953"/>
                    <a:pt x="22860" y="2858"/>
                  </a:cubicBezTo>
                  <a:cubicBezTo>
                    <a:pt x="40005" y="20955"/>
                    <a:pt x="38100" y="54292"/>
                    <a:pt x="20003" y="73342"/>
                  </a:cubicBezTo>
                  <a:cubicBezTo>
                    <a:pt x="13335" y="48577"/>
                    <a:pt x="6668" y="24765"/>
                    <a:pt x="0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17"/>
            <p:cNvSpPr/>
            <p:nvPr/>
          </p:nvSpPr>
          <p:spPr>
            <a:xfrm>
              <a:off x="7076122" y="3020377"/>
              <a:ext cx="11430" cy="18097"/>
            </a:xfrm>
            <a:custGeom>
              <a:rect b="b" l="l" r="r" t="t"/>
              <a:pathLst>
                <a:path extrusionOk="0" h="18097" w="11430">
                  <a:moveTo>
                    <a:pt x="10478" y="0"/>
                  </a:moveTo>
                  <a:cubicBezTo>
                    <a:pt x="10478" y="5715"/>
                    <a:pt x="11430" y="11430"/>
                    <a:pt x="11430" y="17145"/>
                  </a:cubicBezTo>
                  <a:cubicBezTo>
                    <a:pt x="9525" y="17145"/>
                    <a:pt x="7620" y="18097"/>
                    <a:pt x="4763" y="18097"/>
                  </a:cubicBezTo>
                  <a:cubicBezTo>
                    <a:pt x="2858" y="12382"/>
                    <a:pt x="953" y="7620"/>
                    <a:pt x="0" y="1905"/>
                  </a:cubicBezTo>
                  <a:cubicBezTo>
                    <a:pt x="3810" y="1905"/>
                    <a:pt x="6668" y="952"/>
                    <a:pt x="10478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17"/>
            <p:cNvSpPr/>
            <p:nvPr/>
          </p:nvSpPr>
          <p:spPr>
            <a:xfrm>
              <a:off x="7074910" y="2999421"/>
              <a:ext cx="6927" cy="6667"/>
            </a:xfrm>
            <a:custGeom>
              <a:rect b="b" l="l" r="r" t="t"/>
              <a:pathLst>
                <a:path extrusionOk="0" h="6667" w="6927">
                  <a:moveTo>
                    <a:pt x="2165" y="0"/>
                  </a:moveTo>
                  <a:cubicBezTo>
                    <a:pt x="4070" y="953"/>
                    <a:pt x="5975" y="953"/>
                    <a:pt x="6927" y="1905"/>
                  </a:cubicBezTo>
                  <a:cubicBezTo>
                    <a:pt x="6927" y="2858"/>
                    <a:pt x="5975" y="4763"/>
                    <a:pt x="5022" y="6668"/>
                  </a:cubicBezTo>
                  <a:cubicBezTo>
                    <a:pt x="3117" y="5715"/>
                    <a:pt x="1212" y="5715"/>
                    <a:pt x="260" y="4763"/>
                  </a:cubicBezTo>
                  <a:cubicBezTo>
                    <a:pt x="-693" y="3810"/>
                    <a:pt x="1212" y="1905"/>
                    <a:pt x="2165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17"/>
            <p:cNvSpPr/>
            <p:nvPr/>
          </p:nvSpPr>
          <p:spPr>
            <a:xfrm>
              <a:off x="6939915" y="2587941"/>
              <a:ext cx="203523" cy="239077"/>
            </a:xfrm>
            <a:custGeom>
              <a:rect b="b" l="l" r="r" t="t"/>
              <a:pathLst>
                <a:path extrusionOk="0" h="239077" w="203523">
                  <a:moveTo>
                    <a:pt x="0" y="239078"/>
                  </a:moveTo>
                  <a:cubicBezTo>
                    <a:pt x="11430" y="199073"/>
                    <a:pt x="22860" y="160020"/>
                    <a:pt x="35242" y="120015"/>
                  </a:cubicBezTo>
                  <a:cubicBezTo>
                    <a:pt x="46672" y="82867"/>
                    <a:pt x="60007" y="46673"/>
                    <a:pt x="73342" y="10478"/>
                  </a:cubicBezTo>
                  <a:cubicBezTo>
                    <a:pt x="75247" y="6668"/>
                    <a:pt x="80963" y="3810"/>
                    <a:pt x="85725" y="0"/>
                  </a:cubicBezTo>
                  <a:cubicBezTo>
                    <a:pt x="106680" y="22860"/>
                    <a:pt x="131445" y="42863"/>
                    <a:pt x="147638" y="68580"/>
                  </a:cubicBezTo>
                  <a:cubicBezTo>
                    <a:pt x="168592" y="100965"/>
                    <a:pt x="180975" y="138113"/>
                    <a:pt x="199072" y="172403"/>
                  </a:cubicBezTo>
                  <a:cubicBezTo>
                    <a:pt x="207645" y="188595"/>
                    <a:pt x="203835" y="199073"/>
                    <a:pt x="187642" y="202883"/>
                  </a:cubicBezTo>
                  <a:cubicBezTo>
                    <a:pt x="141922" y="213360"/>
                    <a:pt x="95250" y="222885"/>
                    <a:pt x="48578" y="232410"/>
                  </a:cubicBezTo>
                  <a:cubicBezTo>
                    <a:pt x="31432" y="236220"/>
                    <a:pt x="15240" y="237173"/>
                    <a:pt x="0" y="239078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17"/>
            <p:cNvSpPr/>
            <p:nvPr/>
          </p:nvSpPr>
          <p:spPr>
            <a:xfrm>
              <a:off x="7554277" y="4382452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0" y="0"/>
                  </a:moveTo>
                  <a:cubicBezTo>
                    <a:pt x="953" y="0"/>
                    <a:pt x="1905" y="953"/>
                    <a:pt x="2858" y="953"/>
                  </a:cubicBezTo>
                  <a:cubicBezTo>
                    <a:pt x="1905" y="953"/>
                    <a:pt x="953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17"/>
            <p:cNvSpPr/>
            <p:nvPr/>
          </p:nvSpPr>
          <p:spPr>
            <a:xfrm>
              <a:off x="6908482" y="3207066"/>
              <a:ext cx="116205" cy="265747"/>
            </a:xfrm>
            <a:custGeom>
              <a:rect b="b" l="l" r="r" t="t"/>
              <a:pathLst>
                <a:path extrusionOk="0" h="265747" w="116205">
                  <a:moveTo>
                    <a:pt x="13335" y="0"/>
                  </a:moveTo>
                  <a:cubicBezTo>
                    <a:pt x="25718" y="9525"/>
                    <a:pt x="38100" y="19050"/>
                    <a:pt x="50483" y="28575"/>
                  </a:cubicBezTo>
                  <a:cubicBezTo>
                    <a:pt x="41910" y="100013"/>
                    <a:pt x="62865" y="162878"/>
                    <a:pt x="116205" y="216217"/>
                  </a:cubicBezTo>
                  <a:cubicBezTo>
                    <a:pt x="116205" y="220028"/>
                    <a:pt x="116205" y="223838"/>
                    <a:pt x="115253" y="227648"/>
                  </a:cubicBezTo>
                  <a:cubicBezTo>
                    <a:pt x="111443" y="231458"/>
                    <a:pt x="103823" y="236220"/>
                    <a:pt x="104775" y="239078"/>
                  </a:cubicBezTo>
                  <a:cubicBezTo>
                    <a:pt x="106680" y="246698"/>
                    <a:pt x="112395" y="254317"/>
                    <a:pt x="111443" y="265748"/>
                  </a:cubicBezTo>
                  <a:cubicBezTo>
                    <a:pt x="100965" y="260033"/>
                    <a:pt x="89535" y="255270"/>
                    <a:pt x="79058" y="249555"/>
                  </a:cubicBezTo>
                  <a:cubicBezTo>
                    <a:pt x="77153" y="245745"/>
                    <a:pt x="75248" y="241935"/>
                    <a:pt x="73343" y="239078"/>
                  </a:cubicBezTo>
                  <a:cubicBezTo>
                    <a:pt x="67628" y="235267"/>
                    <a:pt x="60960" y="231458"/>
                    <a:pt x="55245" y="227648"/>
                  </a:cubicBezTo>
                  <a:cubicBezTo>
                    <a:pt x="46673" y="211455"/>
                    <a:pt x="26670" y="200978"/>
                    <a:pt x="43815" y="173355"/>
                  </a:cubicBezTo>
                  <a:cubicBezTo>
                    <a:pt x="53340" y="158115"/>
                    <a:pt x="35243" y="125730"/>
                    <a:pt x="26670" y="101917"/>
                  </a:cubicBezTo>
                  <a:cubicBezTo>
                    <a:pt x="20003" y="80963"/>
                    <a:pt x="9525" y="60960"/>
                    <a:pt x="0" y="40005"/>
                  </a:cubicBezTo>
                  <a:cubicBezTo>
                    <a:pt x="0" y="28575"/>
                    <a:pt x="0" y="17145"/>
                    <a:pt x="0" y="5715"/>
                  </a:cubicBezTo>
                  <a:cubicBezTo>
                    <a:pt x="4763" y="3810"/>
                    <a:pt x="9525" y="1905"/>
                    <a:pt x="13335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17"/>
            <p:cNvSpPr/>
            <p:nvPr/>
          </p:nvSpPr>
          <p:spPr>
            <a:xfrm>
              <a:off x="6921817" y="3341369"/>
              <a:ext cx="12382" cy="20002"/>
            </a:xfrm>
            <a:custGeom>
              <a:rect b="b" l="l" r="r" t="t"/>
              <a:pathLst>
                <a:path extrusionOk="0" h="20002" w="12382">
                  <a:moveTo>
                    <a:pt x="6667" y="20002"/>
                  </a:moveTo>
                  <a:cubicBezTo>
                    <a:pt x="4763" y="14288"/>
                    <a:pt x="1905" y="8572"/>
                    <a:pt x="0" y="2858"/>
                  </a:cubicBezTo>
                  <a:cubicBezTo>
                    <a:pt x="1905" y="1905"/>
                    <a:pt x="3810" y="952"/>
                    <a:pt x="5715" y="0"/>
                  </a:cubicBezTo>
                  <a:cubicBezTo>
                    <a:pt x="7620" y="5715"/>
                    <a:pt x="10477" y="12383"/>
                    <a:pt x="12382" y="18097"/>
                  </a:cubicBezTo>
                  <a:cubicBezTo>
                    <a:pt x="10477" y="19050"/>
                    <a:pt x="8572" y="19050"/>
                    <a:pt x="6667" y="20002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17"/>
            <p:cNvSpPr/>
            <p:nvPr/>
          </p:nvSpPr>
          <p:spPr>
            <a:xfrm>
              <a:off x="6963727" y="3434714"/>
              <a:ext cx="18097" cy="11429"/>
            </a:xfrm>
            <a:custGeom>
              <a:rect b="b" l="l" r="r" t="t"/>
              <a:pathLst>
                <a:path extrusionOk="0" h="11429" w="18097">
                  <a:moveTo>
                    <a:pt x="0" y="0"/>
                  </a:moveTo>
                  <a:cubicBezTo>
                    <a:pt x="5715" y="3810"/>
                    <a:pt x="12382" y="7620"/>
                    <a:pt x="18097" y="11430"/>
                  </a:cubicBezTo>
                  <a:cubicBezTo>
                    <a:pt x="12382" y="7620"/>
                    <a:pt x="6667" y="3810"/>
                    <a:pt x="0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17"/>
            <p:cNvSpPr/>
            <p:nvPr/>
          </p:nvSpPr>
          <p:spPr>
            <a:xfrm>
              <a:off x="7192327" y="4095002"/>
              <a:ext cx="220980" cy="75994"/>
            </a:xfrm>
            <a:custGeom>
              <a:rect b="b" l="l" r="r" t="t"/>
              <a:pathLst>
                <a:path extrusionOk="0" h="75994" w="220980">
                  <a:moveTo>
                    <a:pt x="60960" y="71232"/>
                  </a:moveTo>
                  <a:cubicBezTo>
                    <a:pt x="40958" y="73137"/>
                    <a:pt x="20955" y="74090"/>
                    <a:pt x="0" y="75995"/>
                  </a:cubicBezTo>
                  <a:cubicBezTo>
                    <a:pt x="0" y="72185"/>
                    <a:pt x="0" y="69328"/>
                    <a:pt x="0" y="65517"/>
                  </a:cubicBezTo>
                  <a:cubicBezTo>
                    <a:pt x="0" y="63612"/>
                    <a:pt x="0" y="61707"/>
                    <a:pt x="0" y="59803"/>
                  </a:cubicBezTo>
                  <a:cubicBezTo>
                    <a:pt x="953" y="44562"/>
                    <a:pt x="1905" y="28370"/>
                    <a:pt x="1905" y="9320"/>
                  </a:cubicBezTo>
                  <a:cubicBezTo>
                    <a:pt x="27623" y="15987"/>
                    <a:pt x="54293" y="-11635"/>
                    <a:pt x="79058" y="17892"/>
                  </a:cubicBezTo>
                  <a:cubicBezTo>
                    <a:pt x="81915" y="21703"/>
                    <a:pt x="94298" y="18845"/>
                    <a:pt x="101918" y="19797"/>
                  </a:cubicBezTo>
                  <a:cubicBezTo>
                    <a:pt x="102870" y="19797"/>
                    <a:pt x="103823" y="20750"/>
                    <a:pt x="104775" y="20750"/>
                  </a:cubicBezTo>
                  <a:cubicBezTo>
                    <a:pt x="103823" y="20750"/>
                    <a:pt x="102870" y="19797"/>
                    <a:pt x="101918" y="19797"/>
                  </a:cubicBezTo>
                  <a:cubicBezTo>
                    <a:pt x="101918" y="17892"/>
                    <a:pt x="102870" y="15035"/>
                    <a:pt x="102870" y="14082"/>
                  </a:cubicBezTo>
                  <a:cubicBezTo>
                    <a:pt x="129540" y="9320"/>
                    <a:pt x="155258" y="4557"/>
                    <a:pt x="181928" y="747"/>
                  </a:cubicBezTo>
                  <a:cubicBezTo>
                    <a:pt x="194310" y="-1158"/>
                    <a:pt x="207645" y="747"/>
                    <a:pt x="220980" y="4557"/>
                  </a:cubicBezTo>
                  <a:cubicBezTo>
                    <a:pt x="170498" y="28370"/>
                    <a:pt x="119063" y="41705"/>
                    <a:pt x="62865" y="25512"/>
                  </a:cubicBezTo>
                  <a:cubicBezTo>
                    <a:pt x="62865" y="42657"/>
                    <a:pt x="61913" y="56945"/>
                    <a:pt x="60960" y="71232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17"/>
            <p:cNvSpPr/>
            <p:nvPr/>
          </p:nvSpPr>
          <p:spPr>
            <a:xfrm>
              <a:off x="7469505" y="3972877"/>
              <a:ext cx="88582" cy="127634"/>
            </a:xfrm>
            <a:custGeom>
              <a:rect b="b" l="l" r="r" t="t"/>
              <a:pathLst>
                <a:path extrusionOk="0" h="127634" w="88582">
                  <a:moveTo>
                    <a:pt x="88582" y="80010"/>
                  </a:moveTo>
                  <a:cubicBezTo>
                    <a:pt x="84772" y="87630"/>
                    <a:pt x="80010" y="94297"/>
                    <a:pt x="76200" y="101917"/>
                  </a:cubicBezTo>
                  <a:cubicBezTo>
                    <a:pt x="60960" y="107632"/>
                    <a:pt x="46672" y="114300"/>
                    <a:pt x="32385" y="120015"/>
                  </a:cubicBezTo>
                  <a:cubicBezTo>
                    <a:pt x="21907" y="122872"/>
                    <a:pt x="10477" y="125730"/>
                    <a:pt x="0" y="127635"/>
                  </a:cubicBezTo>
                  <a:cubicBezTo>
                    <a:pt x="2857" y="113347"/>
                    <a:pt x="4763" y="100013"/>
                    <a:pt x="7620" y="85725"/>
                  </a:cubicBezTo>
                  <a:cubicBezTo>
                    <a:pt x="7620" y="83820"/>
                    <a:pt x="7620" y="81915"/>
                    <a:pt x="7620" y="80010"/>
                  </a:cubicBezTo>
                  <a:cubicBezTo>
                    <a:pt x="7620" y="80010"/>
                    <a:pt x="7620" y="80010"/>
                    <a:pt x="7620" y="80010"/>
                  </a:cubicBezTo>
                  <a:cubicBezTo>
                    <a:pt x="14288" y="83820"/>
                    <a:pt x="20002" y="87630"/>
                    <a:pt x="26670" y="92392"/>
                  </a:cubicBezTo>
                  <a:cubicBezTo>
                    <a:pt x="28575" y="91440"/>
                    <a:pt x="31432" y="90488"/>
                    <a:pt x="33338" y="88582"/>
                  </a:cubicBezTo>
                  <a:cubicBezTo>
                    <a:pt x="28575" y="78105"/>
                    <a:pt x="23813" y="67628"/>
                    <a:pt x="19050" y="57150"/>
                  </a:cubicBezTo>
                  <a:cubicBezTo>
                    <a:pt x="18097" y="52388"/>
                    <a:pt x="15240" y="47625"/>
                    <a:pt x="17145" y="44767"/>
                  </a:cubicBezTo>
                  <a:cubicBezTo>
                    <a:pt x="20955" y="37147"/>
                    <a:pt x="26670" y="30480"/>
                    <a:pt x="31432" y="23813"/>
                  </a:cubicBezTo>
                  <a:cubicBezTo>
                    <a:pt x="31432" y="21907"/>
                    <a:pt x="31432" y="20003"/>
                    <a:pt x="32385" y="18097"/>
                  </a:cubicBezTo>
                  <a:cubicBezTo>
                    <a:pt x="36195" y="18097"/>
                    <a:pt x="40005" y="18097"/>
                    <a:pt x="43815" y="18097"/>
                  </a:cubicBezTo>
                  <a:cubicBezTo>
                    <a:pt x="52388" y="12382"/>
                    <a:pt x="60007" y="6667"/>
                    <a:pt x="68580" y="0"/>
                  </a:cubicBezTo>
                  <a:cubicBezTo>
                    <a:pt x="74295" y="26670"/>
                    <a:pt x="80963" y="53340"/>
                    <a:pt x="88582" y="8001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17"/>
            <p:cNvSpPr/>
            <p:nvPr/>
          </p:nvSpPr>
          <p:spPr>
            <a:xfrm>
              <a:off x="7193280" y="4030979"/>
              <a:ext cx="139064" cy="33462"/>
            </a:xfrm>
            <a:custGeom>
              <a:rect b="b" l="l" r="r" t="t"/>
              <a:pathLst>
                <a:path extrusionOk="0" h="33462" w="139064">
                  <a:moveTo>
                    <a:pt x="0" y="28575"/>
                  </a:moveTo>
                  <a:cubicBezTo>
                    <a:pt x="46672" y="19050"/>
                    <a:pt x="92393" y="9525"/>
                    <a:pt x="139065" y="0"/>
                  </a:cubicBezTo>
                  <a:cubicBezTo>
                    <a:pt x="127635" y="16192"/>
                    <a:pt x="114300" y="26670"/>
                    <a:pt x="89535" y="24765"/>
                  </a:cubicBezTo>
                  <a:cubicBezTo>
                    <a:pt x="69532" y="22860"/>
                    <a:pt x="48577" y="31432"/>
                    <a:pt x="27622" y="33338"/>
                  </a:cubicBezTo>
                  <a:cubicBezTo>
                    <a:pt x="18097" y="34290"/>
                    <a:pt x="8572" y="29527"/>
                    <a:pt x="0" y="28575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17"/>
            <p:cNvSpPr/>
            <p:nvPr/>
          </p:nvSpPr>
          <p:spPr>
            <a:xfrm>
              <a:off x="7506652" y="3934777"/>
              <a:ext cx="30480" cy="56197"/>
            </a:xfrm>
            <a:custGeom>
              <a:rect b="b" l="l" r="r" t="t"/>
              <a:pathLst>
                <a:path extrusionOk="0" h="56197" w="30480">
                  <a:moveTo>
                    <a:pt x="30480" y="38100"/>
                  </a:moveTo>
                  <a:cubicBezTo>
                    <a:pt x="21908" y="43815"/>
                    <a:pt x="14288" y="49530"/>
                    <a:pt x="5715" y="56197"/>
                  </a:cubicBezTo>
                  <a:cubicBezTo>
                    <a:pt x="3810" y="44767"/>
                    <a:pt x="1905" y="33338"/>
                    <a:pt x="0" y="21907"/>
                  </a:cubicBezTo>
                  <a:cubicBezTo>
                    <a:pt x="4763" y="16192"/>
                    <a:pt x="9525" y="10478"/>
                    <a:pt x="19050" y="0"/>
                  </a:cubicBezTo>
                  <a:cubicBezTo>
                    <a:pt x="23813" y="16192"/>
                    <a:pt x="27623" y="27622"/>
                    <a:pt x="30480" y="3810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17"/>
            <p:cNvSpPr/>
            <p:nvPr/>
          </p:nvSpPr>
          <p:spPr>
            <a:xfrm>
              <a:off x="7144663" y="4109084"/>
              <a:ext cx="35115" cy="40005"/>
            </a:xfrm>
            <a:custGeom>
              <a:rect b="b" l="l" r="r" t="t"/>
              <a:pathLst>
                <a:path extrusionOk="0" h="40005" w="35115">
                  <a:moveTo>
                    <a:pt x="12422" y="40005"/>
                  </a:moveTo>
                  <a:cubicBezTo>
                    <a:pt x="-6628" y="11430"/>
                    <a:pt x="-4723" y="3810"/>
                    <a:pt x="24804" y="0"/>
                  </a:cubicBezTo>
                  <a:cubicBezTo>
                    <a:pt x="52427" y="22860"/>
                    <a:pt x="16232" y="26670"/>
                    <a:pt x="12422" y="40005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17"/>
            <p:cNvSpPr/>
            <p:nvPr/>
          </p:nvSpPr>
          <p:spPr>
            <a:xfrm>
              <a:off x="7375207" y="4052771"/>
              <a:ext cx="67627" cy="34405"/>
            </a:xfrm>
            <a:custGeom>
              <a:rect b="b" l="l" r="r" t="t"/>
              <a:pathLst>
                <a:path extrusionOk="0" h="34405" w="67627">
                  <a:moveTo>
                    <a:pt x="67628" y="34405"/>
                  </a:moveTo>
                  <a:cubicBezTo>
                    <a:pt x="40005" y="22975"/>
                    <a:pt x="20955" y="15355"/>
                    <a:pt x="0" y="6783"/>
                  </a:cubicBezTo>
                  <a:cubicBezTo>
                    <a:pt x="21907" y="-9410"/>
                    <a:pt x="37148" y="7735"/>
                    <a:pt x="53340" y="13450"/>
                  </a:cubicBezTo>
                  <a:cubicBezTo>
                    <a:pt x="59055" y="15355"/>
                    <a:pt x="60960" y="23928"/>
                    <a:pt x="67628" y="3440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17"/>
            <p:cNvSpPr/>
            <p:nvPr/>
          </p:nvSpPr>
          <p:spPr>
            <a:xfrm>
              <a:off x="7265669" y="4142421"/>
              <a:ext cx="51435" cy="23812"/>
            </a:xfrm>
            <a:custGeom>
              <a:rect b="b" l="l" r="r" t="t"/>
              <a:pathLst>
                <a:path extrusionOk="0" h="23812" w="51435">
                  <a:moveTo>
                    <a:pt x="41910" y="23813"/>
                  </a:moveTo>
                  <a:cubicBezTo>
                    <a:pt x="27623" y="23813"/>
                    <a:pt x="13335" y="23813"/>
                    <a:pt x="0" y="23813"/>
                  </a:cubicBezTo>
                  <a:cubicBezTo>
                    <a:pt x="16193" y="16193"/>
                    <a:pt x="31432" y="7620"/>
                    <a:pt x="47625" y="0"/>
                  </a:cubicBezTo>
                  <a:cubicBezTo>
                    <a:pt x="48578" y="1905"/>
                    <a:pt x="50482" y="3810"/>
                    <a:pt x="51435" y="5715"/>
                  </a:cubicBezTo>
                  <a:cubicBezTo>
                    <a:pt x="47625" y="11430"/>
                    <a:pt x="44768" y="17145"/>
                    <a:pt x="41910" y="2381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17"/>
            <p:cNvSpPr/>
            <p:nvPr/>
          </p:nvSpPr>
          <p:spPr>
            <a:xfrm>
              <a:off x="7379969" y="4013834"/>
              <a:ext cx="32385" cy="37147"/>
            </a:xfrm>
            <a:custGeom>
              <a:rect b="b" l="l" r="r" t="t"/>
              <a:pathLst>
                <a:path extrusionOk="0" h="37147" w="32385">
                  <a:moveTo>
                    <a:pt x="0" y="11430"/>
                  </a:moveTo>
                  <a:cubicBezTo>
                    <a:pt x="10478" y="7620"/>
                    <a:pt x="20003" y="3810"/>
                    <a:pt x="30480" y="0"/>
                  </a:cubicBezTo>
                  <a:cubicBezTo>
                    <a:pt x="31432" y="10478"/>
                    <a:pt x="31432" y="20003"/>
                    <a:pt x="32385" y="37147"/>
                  </a:cubicBezTo>
                  <a:cubicBezTo>
                    <a:pt x="18098" y="25718"/>
                    <a:pt x="8573" y="18097"/>
                    <a:pt x="0" y="1143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17"/>
            <p:cNvSpPr/>
            <p:nvPr/>
          </p:nvSpPr>
          <p:spPr>
            <a:xfrm>
              <a:off x="7295197" y="4066221"/>
              <a:ext cx="20002" cy="31432"/>
            </a:xfrm>
            <a:custGeom>
              <a:rect b="b" l="l" r="r" t="t"/>
              <a:pathLst>
                <a:path extrusionOk="0" h="31432" w="20002">
                  <a:moveTo>
                    <a:pt x="0" y="28575"/>
                  </a:moveTo>
                  <a:cubicBezTo>
                    <a:pt x="2857" y="19050"/>
                    <a:pt x="4763" y="9525"/>
                    <a:pt x="7620" y="0"/>
                  </a:cubicBezTo>
                  <a:cubicBezTo>
                    <a:pt x="11430" y="953"/>
                    <a:pt x="15240" y="1905"/>
                    <a:pt x="20002" y="2858"/>
                  </a:cubicBezTo>
                  <a:cubicBezTo>
                    <a:pt x="17145" y="12383"/>
                    <a:pt x="15240" y="21908"/>
                    <a:pt x="12382" y="31433"/>
                  </a:cubicBezTo>
                  <a:cubicBezTo>
                    <a:pt x="8572" y="30480"/>
                    <a:pt x="3810" y="29528"/>
                    <a:pt x="0" y="2857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17"/>
            <p:cNvSpPr/>
            <p:nvPr/>
          </p:nvSpPr>
          <p:spPr>
            <a:xfrm>
              <a:off x="7477125" y="4030027"/>
              <a:ext cx="25717" cy="35242"/>
            </a:xfrm>
            <a:custGeom>
              <a:rect b="b" l="l" r="r" t="t"/>
              <a:pathLst>
                <a:path extrusionOk="0" h="35242" w="25717">
                  <a:moveTo>
                    <a:pt x="11430" y="0"/>
                  </a:moveTo>
                  <a:cubicBezTo>
                    <a:pt x="16193" y="10478"/>
                    <a:pt x="20955" y="20955"/>
                    <a:pt x="25718" y="31432"/>
                  </a:cubicBezTo>
                  <a:cubicBezTo>
                    <a:pt x="23813" y="32385"/>
                    <a:pt x="20955" y="33338"/>
                    <a:pt x="19050" y="35242"/>
                  </a:cubicBezTo>
                  <a:cubicBezTo>
                    <a:pt x="12382" y="31432"/>
                    <a:pt x="6668" y="27622"/>
                    <a:pt x="0" y="22860"/>
                  </a:cubicBezTo>
                  <a:cubicBezTo>
                    <a:pt x="2857" y="15240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17"/>
            <p:cNvSpPr/>
            <p:nvPr/>
          </p:nvSpPr>
          <p:spPr>
            <a:xfrm>
              <a:off x="7432357" y="4104321"/>
              <a:ext cx="10477" cy="15240"/>
            </a:xfrm>
            <a:custGeom>
              <a:rect b="b" l="l" r="r" t="t"/>
              <a:pathLst>
                <a:path extrusionOk="0" h="15240" w="10477">
                  <a:moveTo>
                    <a:pt x="7620" y="0"/>
                  </a:moveTo>
                  <a:cubicBezTo>
                    <a:pt x="8573" y="4763"/>
                    <a:pt x="9525" y="9525"/>
                    <a:pt x="10478" y="13335"/>
                  </a:cubicBezTo>
                  <a:cubicBezTo>
                    <a:pt x="6668" y="14288"/>
                    <a:pt x="3810" y="14288"/>
                    <a:pt x="0" y="15240"/>
                  </a:cubicBezTo>
                  <a:cubicBezTo>
                    <a:pt x="0" y="12383"/>
                    <a:pt x="953" y="8572"/>
                    <a:pt x="953" y="5715"/>
                  </a:cubicBezTo>
                  <a:cubicBezTo>
                    <a:pt x="3810" y="3810"/>
                    <a:pt x="5715" y="1905"/>
                    <a:pt x="762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17"/>
            <p:cNvSpPr/>
            <p:nvPr/>
          </p:nvSpPr>
          <p:spPr>
            <a:xfrm>
              <a:off x="7490460" y="3990021"/>
              <a:ext cx="10477" cy="6667"/>
            </a:xfrm>
            <a:custGeom>
              <a:rect b="b" l="l" r="r" t="t"/>
              <a:pathLst>
                <a:path extrusionOk="0" h="6667" w="10477">
                  <a:moveTo>
                    <a:pt x="10477" y="953"/>
                  </a:moveTo>
                  <a:cubicBezTo>
                    <a:pt x="10477" y="2858"/>
                    <a:pt x="10477" y="4763"/>
                    <a:pt x="9525" y="6668"/>
                  </a:cubicBezTo>
                  <a:cubicBezTo>
                    <a:pt x="6667" y="4763"/>
                    <a:pt x="2857" y="1905"/>
                    <a:pt x="0" y="0"/>
                  </a:cubicBezTo>
                  <a:cubicBezTo>
                    <a:pt x="3810" y="0"/>
                    <a:pt x="7620" y="953"/>
                    <a:pt x="10477" y="95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17"/>
            <p:cNvSpPr/>
            <p:nvPr/>
          </p:nvSpPr>
          <p:spPr>
            <a:xfrm>
              <a:off x="7340917" y="4066221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1905"/>
                  </a:moveTo>
                  <a:cubicBezTo>
                    <a:pt x="5715" y="3810"/>
                    <a:pt x="5715" y="5715"/>
                    <a:pt x="4763" y="6668"/>
                  </a:cubicBezTo>
                  <a:cubicBezTo>
                    <a:pt x="3810" y="6668"/>
                    <a:pt x="952" y="5715"/>
                    <a:pt x="0" y="4763"/>
                  </a:cubicBezTo>
                  <a:cubicBezTo>
                    <a:pt x="0" y="3810"/>
                    <a:pt x="952" y="1905"/>
                    <a:pt x="1905" y="0"/>
                  </a:cubicBezTo>
                  <a:cubicBezTo>
                    <a:pt x="2857" y="953"/>
                    <a:pt x="4763" y="1905"/>
                    <a:pt x="6668" y="190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17"/>
            <p:cNvSpPr/>
            <p:nvPr/>
          </p:nvSpPr>
          <p:spPr>
            <a:xfrm>
              <a:off x="7261600" y="4077652"/>
              <a:ext cx="6926" cy="6667"/>
            </a:xfrm>
            <a:custGeom>
              <a:rect b="b" l="l" r="r" t="t"/>
              <a:pathLst>
                <a:path extrusionOk="0" h="6667" w="6926">
                  <a:moveTo>
                    <a:pt x="2164" y="0"/>
                  </a:moveTo>
                  <a:cubicBezTo>
                    <a:pt x="4069" y="953"/>
                    <a:pt x="5975" y="953"/>
                    <a:pt x="6927" y="1905"/>
                  </a:cubicBezTo>
                  <a:cubicBezTo>
                    <a:pt x="6927" y="2857"/>
                    <a:pt x="5975" y="4763"/>
                    <a:pt x="5022" y="6667"/>
                  </a:cubicBezTo>
                  <a:cubicBezTo>
                    <a:pt x="3117" y="5715"/>
                    <a:pt x="1212" y="5715"/>
                    <a:pt x="260" y="4763"/>
                  </a:cubicBezTo>
                  <a:cubicBezTo>
                    <a:pt x="-693" y="3810"/>
                    <a:pt x="1212" y="1905"/>
                    <a:pt x="2164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17"/>
            <p:cNvSpPr/>
            <p:nvPr/>
          </p:nvSpPr>
          <p:spPr>
            <a:xfrm>
              <a:off x="7200900" y="4084319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4763"/>
                  </a:moveTo>
                  <a:cubicBezTo>
                    <a:pt x="952" y="2858"/>
                    <a:pt x="952" y="953"/>
                    <a:pt x="1905" y="0"/>
                  </a:cubicBezTo>
                  <a:cubicBezTo>
                    <a:pt x="2857" y="0"/>
                    <a:pt x="4763" y="953"/>
                    <a:pt x="6668" y="1905"/>
                  </a:cubicBezTo>
                  <a:cubicBezTo>
                    <a:pt x="5715" y="3810"/>
                    <a:pt x="5715" y="5715"/>
                    <a:pt x="4763" y="6668"/>
                  </a:cubicBezTo>
                  <a:cubicBezTo>
                    <a:pt x="3810" y="6668"/>
                    <a:pt x="1905" y="4763"/>
                    <a:pt x="0" y="476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17"/>
            <p:cNvSpPr/>
            <p:nvPr/>
          </p:nvSpPr>
          <p:spPr>
            <a:xfrm>
              <a:off x="7167562" y="4087177"/>
              <a:ext cx="10477" cy="11429"/>
            </a:xfrm>
            <a:custGeom>
              <a:rect b="b" l="l" r="r" t="t"/>
              <a:pathLst>
                <a:path extrusionOk="0" h="11429" w="10477">
                  <a:moveTo>
                    <a:pt x="952" y="11430"/>
                  </a:moveTo>
                  <a:cubicBezTo>
                    <a:pt x="952" y="7620"/>
                    <a:pt x="0" y="3810"/>
                    <a:pt x="0" y="0"/>
                  </a:cubicBezTo>
                  <a:cubicBezTo>
                    <a:pt x="3810" y="1905"/>
                    <a:pt x="6668" y="3810"/>
                    <a:pt x="10477" y="6667"/>
                  </a:cubicBezTo>
                  <a:cubicBezTo>
                    <a:pt x="7620" y="8572"/>
                    <a:pt x="4763" y="9525"/>
                    <a:pt x="952" y="1143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17"/>
            <p:cNvSpPr/>
            <p:nvPr/>
          </p:nvSpPr>
          <p:spPr>
            <a:xfrm>
              <a:off x="7340917" y="4140517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1905"/>
                  </a:moveTo>
                  <a:cubicBezTo>
                    <a:pt x="5715" y="3810"/>
                    <a:pt x="5715" y="5715"/>
                    <a:pt x="4763" y="6667"/>
                  </a:cubicBezTo>
                  <a:cubicBezTo>
                    <a:pt x="3810" y="6667"/>
                    <a:pt x="1905" y="5715"/>
                    <a:pt x="0" y="4763"/>
                  </a:cubicBezTo>
                  <a:cubicBezTo>
                    <a:pt x="952" y="2857"/>
                    <a:pt x="952" y="952"/>
                    <a:pt x="1905" y="0"/>
                  </a:cubicBezTo>
                  <a:cubicBezTo>
                    <a:pt x="2857" y="0"/>
                    <a:pt x="4763" y="952"/>
                    <a:pt x="6668" y="190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17"/>
            <p:cNvSpPr/>
            <p:nvPr/>
          </p:nvSpPr>
          <p:spPr>
            <a:xfrm>
              <a:off x="7359014" y="4072889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4763"/>
                  </a:moveTo>
                  <a:cubicBezTo>
                    <a:pt x="4763" y="5715"/>
                    <a:pt x="2858" y="6667"/>
                    <a:pt x="1905" y="6667"/>
                  </a:cubicBezTo>
                  <a:cubicBezTo>
                    <a:pt x="953" y="5715"/>
                    <a:pt x="0" y="3810"/>
                    <a:pt x="0" y="1905"/>
                  </a:cubicBezTo>
                  <a:cubicBezTo>
                    <a:pt x="1905" y="953"/>
                    <a:pt x="3810" y="0"/>
                    <a:pt x="4763" y="0"/>
                  </a:cubicBezTo>
                  <a:cubicBezTo>
                    <a:pt x="5715" y="0"/>
                    <a:pt x="5715" y="2857"/>
                    <a:pt x="6668" y="476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17"/>
            <p:cNvSpPr/>
            <p:nvPr/>
          </p:nvSpPr>
          <p:spPr>
            <a:xfrm>
              <a:off x="7337107" y="4026217"/>
              <a:ext cx="13335" cy="4762"/>
            </a:xfrm>
            <a:custGeom>
              <a:rect b="b" l="l" r="r" t="t"/>
              <a:pathLst>
                <a:path extrusionOk="0" h="4762" w="13335">
                  <a:moveTo>
                    <a:pt x="0" y="0"/>
                  </a:moveTo>
                  <a:cubicBezTo>
                    <a:pt x="4763" y="1905"/>
                    <a:pt x="8573" y="2857"/>
                    <a:pt x="13335" y="4763"/>
                  </a:cubicBezTo>
                  <a:cubicBezTo>
                    <a:pt x="8573" y="2857"/>
                    <a:pt x="3810" y="952"/>
                    <a:pt x="0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17"/>
            <p:cNvSpPr/>
            <p:nvPr/>
          </p:nvSpPr>
          <p:spPr>
            <a:xfrm>
              <a:off x="7150417" y="4057649"/>
              <a:ext cx="18097" cy="6667"/>
            </a:xfrm>
            <a:custGeom>
              <a:rect b="b" l="l" r="r" t="t"/>
              <a:pathLst>
                <a:path extrusionOk="0" h="6667" w="18097">
                  <a:moveTo>
                    <a:pt x="5715" y="6668"/>
                  </a:moveTo>
                  <a:cubicBezTo>
                    <a:pt x="3810" y="4763"/>
                    <a:pt x="1905" y="2857"/>
                    <a:pt x="0" y="953"/>
                  </a:cubicBezTo>
                  <a:cubicBezTo>
                    <a:pt x="1905" y="953"/>
                    <a:pt x="3810" y="0"/>
                    <a:pt x="5715" y="0"/>
                  </a:cubicBezTo>
                  <a:cubicBezTo>
                    <a:pt x="7620" y="0"/>
                    <a:pt x="9525" y="0"/>
                    <a:pt x="12382" y="0"/>
                  </a:cubicBezTo>
                  <a:cubicBezTo>
                    <a:pt x="14288" y="0"/>
                    <a:pt x="16193" y="953"/>
                    <a:pt x="18097" y="953"/>
                  </a:cubicBezTo>
                  <a:cubicBezTo>
                    <a:pt x="14288" y="3810"/>
                    <a:pt x="10477" y="5715"/>
                    <a:pt x="5715" y="6668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17"/>
            <p:cNvSpPr/>
            <p:nvPr/>
          </p:nvSpPr>
          <p:spPr>
            <a:xfrm>
              <a:off x="7449502" y="4060506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4763" y="953"/>
                  </a:moveTo>
                  <a:cubicBezTo>
                    <a:pt x="3810" y="953"/>
                    <a:pt x="2858" y="1905"/>
                    <a:pt x="1905" y="1905"/>
                  </a:cubicBezTo>
                  <a:cubicBezTo>
                    <a:pt x="953" y="1905"/>
                    <a:pt x="953" y="953"/>
                    <a:pt x="0" y="0"/>
                  </a:cubicBezTo>
                  <a:cubicBezTo>
                    <a:pt x="1905" y="953"/>
                    <a:pt x="3810" y="953"/>
                    <a:pt x="4763" y="95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17"/>
            <p:cNvSpPr/>
            <p:nvPr/>
          </p:nvSpPr>
          <p:spPr>
            <a:xfrm>
              <a:off x="7476172" y="4052887"/>
              <a:ext cx="9525" cy="5715"/>
            </a:xfrm>
            <a:custGeom>
              <a:rect b="b" l="l" r="r" t="t"/>
              <a:pathLst>
                <a:path extrusionOk="0" h="5715" w="9525">
                  <a:moveTo>
                    <a:pt x="0" y="0"/>
                  </a:moveTo>
                  <a:cubicBezTo>
                    <a:pt x="0" y="1905"/>
                    <a:pt x="0" y="3810"/>
                    <a:pt x="0" y="5715"/>
                  </a:cubicBezTo>
                  <a:cubicBezTo>
                    <a:pt x="0" y="3810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17"/>
            <p:cNvSpPr/>
            <p:nvPr/>
          </p:nvSpPr>
          <p:spPr>
            <a:xfrm>
              <a:off x="7434262" y="4104321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5715" y="0"/>
                  </a:moveTo>
                  <a:cubicBezTo>
                    <a:pt x="3810" y="1905"/>
                    <a:pt x="1905" y="3810"/>
                    <a:pt x="0" y="5715"/>
                  </a:cubicBezTo>
                  <a:cubicBezTo>
                    <a:pt x="1905" y="3810"/>
                    <a:pt x="3810" y="1905"/>
                    <a:pt x="5715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17"/>
            <p:cNvSpPr/>
            <p:nvPr/>
          </p:nvSpPr>
          <p:spPr>
            <a:xfrm>
              <a:off x="7193280" y="4154804"/>
              <a:ext cx="9525" cy="5714"/>
            </a:xfrm>
            <a:custGeom>
              <a:rect b="b" l="l" r="r" t="t"/>
              <a:pathLst>
                <a:path extrusionOk="0" h="5714" w="9525">
                  <a:moveTo>
                    <a:pt x="0" y="0"/>
                  </a:moveTo>
                  <a:cubicBezTo>
                    <a:pt x="0" y="1905"/>
                    <a:pt x="0" y="3810"/>
                    <a:pt x="0" y="5715"/>
                  </a:cubicBezTo>
                  <a:cubicBezTo>
                    <a:pt x="0" y="3810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17"/>
            <p:cNvSpPr/>
            <p:nvPr/>
          </p:nvSpPr>
          <p:spPr>
            <a:xfrm>
              <a:off x="7307580" y="3096577"/>
              <a:ext cx="17144" cy="38100"/>
            </a:xfrm>
            <a:custGeom>
              <a:rect b="b" l="l" r="r" t="t"/>
              <a:pathLst>
                <a:path extrusionOk="0" h="38100" w="17144">
                  <a:moveTo>
                    <a:pt x="17145" y="38100"/>
                  </a:moveTo>
                  <a:cubicBezTo>
                    <a:pt x="11430" y="33338"/>
                    <a:pt x="5715" y="29527"/>
                    <a:pt x="0" y="24765"/>
                  </a:cubicBezTo>
                  <a:cubicBezTo>
                    <a:pt x="0" y="20955"/>
                    <a:pt x="952" y="18097"/>
                    <a:pt x="952" y="14288"/>
                  </a:cubicBezTo>
                  <a:cubicBezTo>
                    <a:pt x="3810" y="10477"/>
                    <a:pt x="5715" y="6667"/>
                    <a:pt x="10477" y="0"/>
                  </a:cubicBezTo>
                  <a:cubicBezTo>
                    <a:pt x="13335" y="14288"/>
                    <a:pt x="15240" y="25717"/>
                    <a:pt x="17145" y="3810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17"/>
            <p:cNvSpPr/>
            <p:nvPr/>
          </p:nvSpPr>
          <p:spPr>
            <a:xfrm>
              <a:off x="7382827" y="3291839"/>
              <a:ext cx="20002" cy="21907"/>
            </a:xfrm>
            <a:custGeom>
              <a:rect b="b" l="l" r="r" t="t"/>
              <a:pathLst>
                <a:path extrusionOk="0" h="21907" w="20002">
                  <a:moveTo>
                    <a:pt x="0" y="21907"/>
                  </a:moveTo>
                  <a:cubicBezTo>
                    <a:pt x="953" y="14288"/>
                    <a:pt x="2858" y="7620"/>
                    <a:pt x="3810" y="0"/>
                  </a:cubicBezTo>
                  <a:cubicBezTo>
                    <a:pt x="9525" y="1905"/>
                    <a:pt x="14288" y="2857"/>
                    <a:pt x="20003" y="4763"/>
                  </a:cubicBezTo>
                  <a:cubicBezTo>
                    <a:pt x="14288" y="10477"/>
                    <a:pt x="7620" y="16192"/>
                    <a:pt x="0" y="21907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17"/>
            <p:cNvSpPr/>
            <p:nvPr/>
          </p:nvSpPr>
          <p:spPr>
            <a:xfrm>
              <a:off x="7325677" y="3080384"/>
              <a:ext cx="13335" cy="26670"/>
            </a:xfrm>
            <a:custGeom>
              <a:rect b="b" l="l" r="r" t="t"/>
              <a:pathLst>
                <a:path extrusionOk="0" h="26670" w="13335">
                  <a:moveTo>
                    <a:pt x="6668" y="26670"/>
                  </a:moveTo>
                  <a:cubicBezTo>
                    <a:pt x="4763" y="18098"/>
                    <a:pt x="1905" y="10478"/>
                    <a:pt x="0" y="1905"/>
                  </a:cubicBezTo>
                  <a:cubicBezTo>
                    <a:pt x="1905" y="953"/>
                    <a:pt x="4763" y="953"/>
                    <a:pt x="6668" y="0"/>
                  </a:cubicBezTo>
                  <a:cubicBezTo>
                    <a:pt x="8573" y="8573"/>
                    <a:pt x="11430" y="16193"/>
                    <a:pt x="13335" y="24765"/>
                  </a:cubicBezTo>
                  <a:cubicBezTo>
                    <a:pt x="10478" y="25718"/>
                    <a:pt x="8573" y="25718"/>
                    <a:pt x="6668" y="2667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17"/>
            <p:cNvSpPr/>
            <p:nvPr/>
          </p:nvSpPr>
          <p:spPr>
            <a:xfrm>
              <a:off x="7300912" y="3110864"/>
              <a:ext cx="7619" cy="10477"/>
            </a:xfrm>
            <a:custGeom>
              <a:rect b="b" l="l" r="r" t="t"/>
              <a:pathLst>
                <a:path extrusionOk="0" h="10477" w="7619">
                  <a:moveTo>
                    <a:pt x="7620" y="0"/>
                  </a:moveTo>
                  <a:cubicBezTo>
                    <a:pt x="7620" y="3810"/>
                    <a:pt x="6668" y="6667"/>
                    <a:pt x="6668" y="10477"/>
                  </a:cubicBezTo>
                  <a:cubicBezTo>
                    <a:pt x="4763" y="6667"/>
                    <a:pt x="1905" y="3810"/>
                    <a:pt x="0" y="952"/>
                  </a:cubicBezTo>
                  <a:cubicBezTo>
                    <a:pt x="1905" y="0"/>
                    <a:pt x="4763" y="0"/>
                    <a:pt x="762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17"/>
            <p:cNvSpPr/>
            <p:nvPr/>
          </p:nvSpPr>
          <p:spPr>
            <a:xfrm>
              <a:off x="7156132" y="4057887"/>
              <a:ext cx="6667" cy="714"/>
            </a:xfrm>
            <a:custGeom>
              <a:rect b="b" l="l" r="r" t="t"/>
              <a:pathLst>
                <a:path extrusionOk="0" h="714" w="6667">
                  <a:moveTo>
                    <a:pt x="6668" y="714"/>
                  </a:moveTo>
                  <a:cubicBezTo>
                    <a:pt x="4763" y="714"/>
                    <a:pt x="2857" y="714"/>
                    <a:pt x="0" y="714"/>
                  </a:cubicBezTo>
                  <a:cubicBezTo>
                    <a:pt x="2857" y="-238"/>
                    <a:pt x="4763" y="-238"/>
                    <a:pt x="6668" y="714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17"/>
            <p:cNvSpPr/>
            <p:nvPr/>
          </p:nvSpPr>
          <p:spPr>
            <a:xfrm>
              <a:off x="7082790" y="2929889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0" y="952"/>
                  </a:moveTo>
                  <a:cubicBezTo>
                    <a:pt x="953" y="952"/>
                    <a:pt x="953" y="0"/>
                    <a:pt x="1905" y="0"/>
                  </a:cubicBezTo>
                  <a:cubicBezTo>
                    <a:pt x="1905" y="952"/>
                    <a:pt x="1905" y="1905"/>
                    <a:pt x="2857" y="2857"/>
                  </a:cubicBezTo>
                  <a:cubicBezTo>
                    <a:pt x="1905" y="2857"/>
                    <a:pt x="953" y="2857"/>
                    <a:pt x="953" y="2857"/>
                  </a:cubicBezTo>
                  <a:cubicBezTo>
                    <a:pt x="0" y="2857"/>
                    <a:pt x="0" y="1905"/>
                    <a:pt x="0" y="952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17"/>
            <p:cNvSpPr/>
            <p:nvPr/>
          </p:nvSpPr>
          <p:spPr>
            <a:xfrm>
              <a:off x="7476172" y="3172777"/>
              <a:ext cx="5714" cy="12382"/>
            </a:xfrm>
            <a:custGeom>
              <a:rect b="b" l="l" r="r" t="t"/>
              <a:pathLst>
                <a:path extrusionOk="0" h="12382" w="5714">
                  <a:moveTo>
                    <a:pt x="0" y="0"/>
                  </a:moveTo>
                  <a:cubicBezTo>
                    <a:pt x="1905" y="0"/>
                    <a:pt x="3810" y="0"/>
                    <a:pt x="5715" y="0"/>
                  </a:cubicBezTo>
                  <a:cubicBezTo>
                    <a:pt x="5715" y="0"/>
                    <a:pt x="5715" y="0"/>
                    <a:pt x="5715" y="0"/>
                  </a:cubicBezTo>
                  <a:cubicBezTo>
                    <a:pt x="5715" y="3810"/>
                    <a:pt x="4763" y="8572"/>
                    <a:pt x="4763" y="12382"/>
                  </a:cubicBezTo>
                  <a:cubicBezTo>
                    <a:pt x="3810" y="12382"/>
                    <a:pt x="1905" y="12382"/>
                    <a:pt x="952" y="12382"/>
                  </a:cubicBezTo>
                  <a:cubicBezTo>
                    <a:pt x="952" y="8572"/>
                    <a:pt x="952" y="4763"/>
                    <a:pt x="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17"/>
            <p:cNvSpPr/>
            <p:nvPr/>
          </p:nvSpPr>
          <p:spPr>
            <a:xfrm>
              <a:off x="7473314" y="3170871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2858" y="2858"/>
                  </a:moveTo>
                  <a:cubicBezTo>
                    <a:pt x="1905" y="1905"/>
                    <a:pt x="953" y="953"/>
                    <a:pt x="0" y="0"/>
                  </a:cubicBezTo>
                  <a:cubicBezTo>
                    <a:pt x="953" y="953"/>
                    <a:pt x="1905" y="1905"/>
                    <a:pt x="2858" y="2858"/>
                  </a:cubicBezTo>
                  <a:cubicBezTo>
                    <a:pt x="2858" y="1905"/>
                    <a:pt x="2858" y="2858"/>
                    <a:pt x="2858" y="2858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17"/>
            <p:cNvSpPr/>
            <p:nvPr/>
          </p:nvSpPr>
          <p:spPr>
            <a:xfrm>
              <a:off x="6904672" y="3030854"/>
              <a:ext cx="17145" cy="22860"/>
            </a:xfrm>
            <a:custGeom>
              <a:rect b="b" l="l" r="r" t="t"/>
              <a:pathLst>
                <a:path extrusionOk="0" h="22860" w="17145">
                  <a:moveTo>
                    <a:pt x="17145" y="0"/>
                  </a:moveTo>
                  <a:cubicBezTo>
                    <a:pt x="11430" y="7620"/>
                    <a:pt x="5715" y="15240"/>
                    <a:pt x="0" y="22860"/>
                  </a:cubicBezTo>
                  <a:cubicBezTo>
                    <a:pt x="5715" y="15240"/>
                    <a:pt x="11430" y="7620"/>
                    <a:pt x="17145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17"/>
            <p:cNvSpPr/>
            <p:nvPr/>
          </p:nvSpPr>
          <p:spPr>
            <a:xfrm>
              <a:off x="6910387" y="3116579"/>
              <a:ext cx="18623" cy="57150"/>
            </a:xfrm>
            <a:custGeom>
              <a:rect b="b" l="l" r="r" t="t"/>
              <a:pathLst>
                <a:path extrusionOk="0" h="57150" w="18623">
                  <a:moveTo>
                    <a:pt x="5715" y="0"/>
                  </a:moveTo>
                  <a:cubicBezTo>
                    <a:pt x="26670" y="17145"/>
                    <a:pt x="17145" y="37148"/>
                    <a:pt x="11430" y="57150"/>
                  </a:cubicBezTo>
                  <a:cubicBezTo>
                    <a:pt x="7620" y="57150"/>
                    <a:pt x="3810" y="57150"/>
                    <a:pt x="0" y="57150"/>
                  </a:cubicBezTo>
                  <a:cubicBezTo>
                    <a:pt x="0" y="49530"/>
                    <a:pt x="0" y="41910"/>
                    <a:pt x="0" y="34290"/>
                  </a:cubicBezTo>
                  <a:cubicBezTo>
                    <a:pt x="1905" y="22860"/>
                    <a:pt x="3810" y="11430"/>
                    <a:pt x="5715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17"/>
            <p:cNvSpPr/>
            <p:nvPr/>
          </p:nvSpPr>
          <p:spPr>
            <a:xfrm>
              <a:off x="6903719" y="3076574"/>
              <a:ext cx="11430" cy="17145"/>
            </a:xfrm>
            <a:custGeom>
              <a:rect b="b" l="l" r="r" t="t"/>
              <a:pathLst>
                <a:path extrusionOk="0" h="17145" w="11430">
                  <a:moveTo>
                    <a:pt x="0" y="0"/>
                  </a:moveTo>
                  <a:cubicBezTo>
                    <a:pt x="3810" y="5715"/>
                    <a:pt x="7620" y="11430"/>
                    <a:pt x="11430" y="17145"/>
                  </a:cubicBezTo>
                  <a:cubicBezTo>
                    <a:pt x="8573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17"/>
            <p:cNvSpPr/>
            <p:nvPr/>
          </p:nvSpPr>
          <p:spPr>
            <a:xfrm>
              <a:off x="7126605" y="4075746"/>
              <a:ext cx="23011" cy="18097"/>
            </a:xfrm>
            <a:custGeom>
              <a:rect b="b" l="l" r="r" t="t"/>
              <a:pathLst>
                <a:path extrusionOk="0" h="18097" w="23011">
                  <a:moveTo>
                    <a:pt x="4763" y="0"/>
                  </a:moveTo>
                  <a:cubicBezTo>
                    <a:pt x="10477" y="2858"/>
                    <a:pt x="17145" y="4763"/>
                    <a:pt x="22860" y="8572"/>
                  </a:cubicBezTo>
                  <a:cubicBezTo>
                    <a:pt x="23813" y="8572"/>
                    <a:pt x="20002" y="14288"/>
                    <a:pt x="19050" y="18097"/>
                  </a:cubicBezTo>
                  <a:cubicBezTo>
                    <a:pt x="12382" y="15240"/>
                    <a:pt x="6668" y="11430"/>
                    <a:pt x="0" y="8572"/>
                  </a:cubicBezTo>
                  <a:cubicBezTo>
                    <a:pt x="1905" y="5715"/>
                    <a:pt x="3810" y="2858"/>
                    <a:pt x="4763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17"/>
            <p:cNvSpPr/>
            <p:nvPr/>
          </p:nvSpPr>
          <p:spPr>
            <a:xfrm>
              <a:off x="7305675" y="4772977"/>
              <a:ext cx="5714" cy="8572"/>
            </a:xfrm>
            <a:custGeom>
              <a:rect b="b" l="l" r="r" t="t"/>
              <a:pathLst>
                <a:path extrusionOk="0" h="8572" w="5714">
                  <a:moveTo>
                    <a:pt x="5715" y="3810"/>
                  </a:moveTo>
                  <a:cubicBezTo>
                    <a:pt x="3810" y="5715"/>
                    <a:pt x="1905" y="7620"/>
                    <a:pt x="0" y="8572"/>
                  </a:cubicBezTo>
                  <a:cubicBezTo>
                    <a:pt x="952" y="5715"/>
                    <a:pt x="952" y="2857"/>
                    <a:pt x="1905" y="0"/>
                  </a:cubicBezTo>
                  <a:cubicBezTo>
                    <a:pt x="2857" y="1905"/>
                    <a:pt x="3810" y="2857"/>
                    <a:pt x="5715" y="3810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17"/>
            <p:cNvSpPr/>
            <p:nvPr/>
          </p:nvSpPr>
          <p:spPr>
            <a:xfrm>
              <a:off x="7740967" y="4678679"/>
              <a:ext cx="55244" cy="145732"/>
            </a:xfrm>
            <a:custGeom>
              <a:rect b="b" l="l" r="r" t="t"/>
              <a:pathLst>
                <a:path extrusionOk="0" h="145732" w="55244">
                  <a:moveTo>
                    <a:pt x="0" y="0"/>
                  </a:moveTo>
                  <a:cubicBezTo>
                    <a:pt x="17145" y="28575"/>
                    <a:pt x="37147" y="55245"/>
                    <a:pt x="50482" y="85725"/>
                  </a:cubicBezTo>
                  <a:cubicBezTo>
                    <a:pt x="57150" y="100965"/>
                    <a:pt x="54293" y="120967"/>
                    <a:pt x="55245" y="139065"/>
                  </a:cubicBezTo>
                  <a:cubicBezTo>
                    <a:pt x="36195" y="141922"/>
                    <a:pt x="17145" y="143827"/>
                    <a:pt x="0" y="145732"/>
                  </a:cubicBezTo>
                  <a:cubicBezTo>
                    <a:pt x="0" y="99060"/>
                    <a:pt x="0" y="49530"/>
                    <a:pt x="0" y="0"/>
                  </a:cubicBezTo>
                  <a:close/>
                </a:path>
              </a:pathLst>
            </a:custGeom>
            <a:solidFill>
              <a:srgbClr val="EC96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17"/>
            <p:cNvSpPr/>
            <p:nvPr/>
          </p:nvSpPr>
          <p:spPr>
            <a:xfrm>
              <a:off x="7759594" y="4856796"/>
              <a:ext cx="2328" cy="2857"/>
            </a:xfrm>
            <a:custGeom>
              <a:rect b="b" l="l" r="r" t="t"/>
              <a:pathLst>
                <a:path extrusionOk="0" h="2857" w="2328">
                  <a:moveTo>
                    <a:pt x="423" y="2858"/>
                  </a:moveTo>
                  <a:cubicBezTo>
                    <a:pt x="423" y="1905"/>
                    <a:pt x="423" y="953"/>
                    <a:pt x="1376" y="0"/>
                  </a:cubicBezTo>
                  <a:cubicBezTo>
                    <a:pt x="1376" y="953"/>
                    <a:pt x="2329" y="953"/>
                    <a:pt x="2329" y="1905"/>
                  </a:cubicBezTo>
                  <a:cubicBezTo>
                    <a:pt x="1376" y="1905"/>
                    <a:pt x="423" y="1905"/>
                    <a:pt x="423" y="2858"/>
                  </a:cubicBezTo>
                  <a:cubicBezTo>
                    <a:pt x="-529" y="1905"/>
                    <a:pt x="423" y="2858"/>
                    <a:pt x="423" y="2858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17"/>
            <p:cNvSpPr/>
            <p:nvPr/>
          </p:nvSpPr>
          <p:spPr>
            <a:xfrm>
              <a:off x="7061834" y="3118484"/>
              <a:ext cx="278321" cy="330876"/>
            </a:xfrm>
            <a:custGeom>
              <a:rect b="b" l="l" r="r" t="t"/>
              <a:pathLst>
                <a:path extrusionOk="0" h="330876" w="278321">
                  <a:moveTo>
                    <a:pt x="244792" y="60960"/>
                  </a:moveTo>
                  <a:cubicBezTo>
                    <a:pt x="307658" y="135255"/>
                    <a:pt x="280988" y="255270"/>
                    <a:pt x="174308" y="309563"/>
                  </a:cubicBezTo>
                  <a:cubicBezTo>
                    <a:pt x="121920" y="336233"/>
                    <a:pt x="70485" y="340995"/>
                    <a:pt x="20003" y="305753"/>
                  </a:cubicBezTo>
                  <a:cubicBezTo>
                    <a:pt x="12383" y="300038"/>
                    <a:pt x="6668" y="292418"/>
                    <a:pt x="0" y="285750"/>
                  </a:cubicBezTo>
                  <a:cubicBezTo>
                    <a:pt x="13335" y="281940"/>
                    <a:pt x="26670" y="274320"/>
                    <a:pt x="40005" y="275273"/>
                  </a:cubicBezTo>
                  <a:cubicBezTo>
                    <a:pt x="83820" y="279083"/>
                    <a:pt x="127635" y="283845"/>
                    <a:pt x="166688" y="262890"/>
                  </a:cubicBezTo>
                  <a:cubicBezTo>
                    <a:pt x="189547" y="250508"/>
                    <a:pt x="218122" y="237173"/>
                    <a:pt x="229553" y="216218"/>
                  </a:cubicBezTo>
                  <a:cubicBezTo>
                    <a:pt x="258128" y="162878"/>
                    <a:pt x="238125" y="112395"/>
                    <a:pt x="204788" y="66675"/>
                  </a:cubicBezTo>
                  <a:cubicBezTo>
                    <a:pt x="193358" y="51435"/>
                    <a:pt x="177165" y="39053"/>
                    <a:pt x="162878" y="25718"/>
                  </a:cubicBezTo>
                  <a:cubicBezTo>
                    <a:pt x="162878" y="25718"/>
                    <a:pt x="162878" y="25718"/>
                    <a:pt x="162878" y="25718"/>
                  </a:cubicBezTo>
                  <a:cubicBezTo>
                    <a:pt x="163830" y="20003"/>
                    <a:pt x="163830" y="13335"/>
                    <a:pt x="165735" y="0"/>
                  </a:cubicBezTo>
                  <a:cubicBezTo>
                    <a:pt x="187642" y="21908"/>
                    <a:pt x="204788" y="39053"/>
                    <a:pt x="222885" y="55245"/>
                  </a:cubicBezTo>
                  <a:cubicBezTo>
                    <a:pt x="226695" y="60008"/>
                    <a:pt x="237172" y="59055"/>
                    <a:pt x="244792" y="60960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17"/>
            <p:cNvSpPr/>
            <p:nvPr/>
          </p:nvSpPr>
          <p:spPr>
            <a:xfrm>
              <a:off x="7017067" y="3145154"/>
              <a:ext cx="286526" cy="260032"/>
            </a:xfrm>
            <a:custGeom>
              <a:rect b="b" l="l" r="r" t="t"/>
              <a:pathLst>
                <a:path extrusionOk="0" h="260032" w="286526">
                  <a:moveTo>
                    <a:pt x="205740" y="0"/>
                  </a:moveTo>
                  <a:cubicBezTo>
                    <a:pt x="220027" y="13335"/>
                    <a:pt x="236220" y="25717"/>
                    <a:pt x="247650" y="40958"/>
                  </a:cubicBezTo>
                  <a:cubicBezTo>
                    <a:pt x="280988" y="86678"/>
                    <a:pt x="301943" y="138113"/>
                    <a:pt x="272415" y="190500"/>
                  </a:cubicBezTo>
                  <a:cubicBezTo>
                    <a:pt x="260985" y="210503"/>
                    <a:pt x="233363" y="224790"/>
                    <a:pt x="209550" y="237173"/>
                  </a:cubicBezTo>
                  <a:cubicBezTo>
                    <a:pt x="169545" y="258128"/>
                    <a:pt x="125730" y="253365"/>
                    <a:pt x="82867" y="249555"/>
                  </a:cubicBezTo>
                  <a:cubicBezTo>
                    <a:pt x="70485" y="248603"/>
                    <a:pt x="56197" y="256223"/>
                    <a:pt x="42863" y="260033"/>
                  </a:cubicBezTo>
                  <a:cubicBezTo>
                    <a:pt x="28575" y="241935"/>
                    <a:pt x="14288" y="222885"/>
                    <a:pt x="0" y="204788"/>
                  </a:cubicBezTo>
                  <a:cubicBezTo>
                    <a:pt x="2857" y="192405"/>
                    <a:pt x="5715" y="180023"/>
                    <a:pt x="7620" y="172403"/>
                  </a:cubicBezTo>
                  <a:cubicBezTo>
                    <a:pt x="21907" y="178117"/>
                    <a:pt x="33338" y="182880"/>
                    <a:pt x="43815" y="186690"/>
                  </a:cubicBezTo>
                  <a:cubicBezTo>
                    <a:pt x="72390" y="218123"/>
                    <a:pt x="108585" y="230505"/>
                    <a:pt x="151447" y="226695"/>
                  </a:cubicBezTo>
                  <a:cubicBezTo>
                    <a:pt x="224790" y="220028"/>
                    <a:pt x="274320" y="158115"/>
                    <a:pt x="245745" y="100965"/>
                  </a:cubicBezTo>
                  <a:cubicBezTo>
                    <a:pt x="234315" y="77153"/>
                    <a:pt x="206693" y="60960"/>
                    <a:pt x="185738" y="40958"/>
                  </a:cubicBezTo>
                  <a:cubicBezTo>
                    <a:pt x="185738" y="35242"/>
                    <a:pt x="185738" y="28575"/>
                    <a:pt x="185738" y="22860"/>
                  </a:cubicBezTo>
                  <a:lnTo>
                    <a:pt x="185738" y="22860"/>
                  </a:lnTo>
                  <a:cubicBezTo>
                    <a:pt x="194310" y="15240"/>
                    <a:pt x="200025" y="7620"/>
                    <a:pt x="205740" y="0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17"/>
            <p:cNvSpPr/>
            <p:nvPr/>
          </p:nvSpPr>
          <p:spPr>
            <a:xfrm>
              <a:off x="6998680" y="3130193"/>
              <a:ext cx="224127" cy="218795"/>
            </a:xfrm>
            <a:custGeom>
              <a:rect b="b" l="l" r="r" t="t"/>
              <a:pathLst>
                <a:path extrusionOk="0" h="218795" w="224127">
                  <a:moveTo>
                    <a:pt x="63155" y="200698"/>
                  </a:moveTo>
                  <a:cubicBezTo>
                    <a:pt x="52677" y="196888"/>
                    <a:pt x="42200" y="192126"/>
                    <a:pt x="26960" y="186411"/>
                  </a:cubicBezTo>
                  <a:cubicBezTo>
                    <a:pt x="25055" y="193078"/>
                    <a:pt x="22197" y="205461"/>
                    <a:pt x="19340" y="218796"/>
                  </a:cubicBezTo>
                  <a:cubicBezTo>
                    <a:pt x="-2568" y="172123"/>
                    <a:pt x="-7330" y="125451"/>
                    <a:pt x="12672" y="76873"/>
                  </a:cubicBezTo>
                  <a:cubicBezTo>
                    <a:pt x="10767" y="94018"/>
                    <a:pt x="9815" y="111163"/>
                    <a:pt x="7910" y="128308"/>
                  </a:cubicBezTo>
                  <a:cubicBezTo>
                    <a:pt x="17435" y="115926"/>
                    <a:pt x="20292" y="102590"/>
                    <a:pt x="26007" y="90208"/>
                  </a:cubicBezTo>
                  <a:cubicBezTo>
                    <a:pt x="34580" y="73063"/>
                    <a:pt x="44105" y="42583"/>
                    <a:pt x="54582" y="41631"/>
                  </a:cubicBezTo>
                  <a:cubicBezTo>
                    <a:pt x="80300" y="40678"/>
                    <a:pt x="83157" y="1626"/>
                    <a:pt x="111732" y="16865"/>
                  </a:cubicBezTo>
                  <a:cubicBezTo>
                    <a:pt x="148880" y="-10757"/>
                    <a:pt x="186027" y="673"/>
                    <a:pt x="224127" y="14960"/>
                  </a:cubicBezTo>
                  <a:cubicBezTo>
                    <a:pt x="224127" y="14960"/>
                    <a:pt x="224127" y="14960"/>
                    <a:pt x="224127" y="14960"/>
                  </a:cubicBezTo>
                  <a:cubicBezTo>
                    <a:pt x="218412" y="22581"/>
                    <a:pt x="211745" y="30201"/>
                    <a:pt x="206030" y="37821"/>
                  </a:cubicBezTo>
                  <a:cubicBezTo>
                    <a:pt x="205077" y="37821"/>
                    <a:pt x="204125" y="36868"/>
                    <a:pt x="203172" y="36868"/>
                  </a:cubicBezTo>
                  <a:cubicBezTo>
                    <a:pt x="204125" y="36868"/>
                    <a:pt x="205077" y="37821"/>
                    <a:pt x="206030" y="37821"/>
                  </a:cubicBezTo>
                  <a:cubicBezTo>
                    <a:pt x="206030" y="43535"/>
                    <a:pt x="206030" y="50203"/>
                    <a:pt x="206030" y="55918"/>
                  </a:cubicBezTo>
                  <a:cubicBezTo>
                    <a:pt x="133640" y="34010"/>
                    <a:pt x="79347" y="50203"/>
                    <a:pt x="55535" y="103543"/>
                  </a:cubicBezTo>
                  <a:cubicBezTo>
                    <a:pt x="39342" y="135928"/>
                    <a:pt x="48867" y="169265"/>
                    <a:pt x="63155" y="200698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17"/>
            <p:cNvSpPr/>
            <p:nvPr/>
          </p:nvSpPr>
          <p:spPr>
            <a:xfrm>
              <a:off x="7006590" y="3091725"/>
              <a:ext cx="300037" cy="166776"/>
            </a:xfrm>
            <a:custGeom>
              <a:rect b="b" l="l" r="r" t="t"/>
              <a:pathLst>
                <a:path extrusionOk="0" h="166776" w="300037">
                  <a:moveTo>
                    <a:pt x="216217" y="53429"/>
                  </a:moveTo>
                  <a:cubicBezTo>
                    <a:pt x="178117" y="40094"/>
                    <a:pt x="140970" y="27711"/>
                    <a:pt x="103822" y="55334"/>
                  </a:cubicBezTo>
                  <a:cubicBezTo>
                    <a:pt x="75247" y="40094"/>
                    <a:pt x="72390" y="80099"/>
                    <a:pt x="46672" y="80099"/>
                  </a:cubicBezTo>
                  <a:cubicBezTo>
                    <a:pt x="36195" y="80099"/>
                    <a:pt x="26670" y="110579"/>
                    <a:pt x="18097" y="128677"/>
                  </a:cubicBezTo>
                  <a:cubicBezTo>
                    <a:pt x="12382" y="141059"/>
                    <a:pt x="9525" y="154394"/>
                    <a:pt x="0" y="166777"/>
                  </a:cubicBezTo>
                  <a:cubicBezTo>
                    <a:pt x="1905" y="149631"/>
                    <a:pt x="2857" y="132486"/>
                    <a:pt x="4763" y="115341"/>
                  </a:cubicBezTo>
                  <a:cubicBezTo>
                    <a:pt x="4763" y="115341"/>
                    <a:pt x="4763" y="115341"/>
                    <a:pt x="4763" y="115341"/>
                  </a:cubicBezTo>
                  <a:cubicBezTo>
                    <a:pt x="6667" y="109627"/>
                    <a:pt x="8572" y="103911"/>
                    <a:pt x="11430" y="98196"/>
                  </a:cubicBezTo>
                  <a:cubicBezTo>
                    <a:pt x="28575" y="58191"/>
                    <a:pt x="56197" y="32474"/>
                    <a:pt x="100965" y="15329"/>
                  </a:cubicBezTo>
                  <a:cubicBezTo>
                    <a:pt x="129540" y="3899"/>
                    <a:pt x="152400" y="-5626"/>
                    <a:pt x="181928" y="3899"/>
                  </a:cubicBezTo>
                  <a:cubicBezTo>
                    <a:pt x="194310" y="7709"/>
                    <a:pt x="204787" y="13424"/>
                    <a:pt x="217170" y="19139"/>
                  </a:cubicBezTo>
                  <a:cubicBezTo>
                    <a:pt x="221933" y="21044"/>
                    <a:pt x="227647" y="22949"/>
                    <a:pt x="232410" y="25806"/>
                  </a:cubicBezTo>
                  <a:cubicBezTo>
                    <a:pt x="239078" y="29616"/>
                    <a:pt x="245745" y="33427"/>
                    <a:pt x="252412" y="38189"/>
                  </a:cubicBezTo>
                  <a:cubicBezTo>
                    <a:pt x="256222" y="41046"/>
                    <a:pt x="260985" y="44856"/>
                    <a:pt x="264795" y="47714"/>
                  </a:cubicBezTo>
                  <a:cubicBezTo>
                    <a:pt x="268605" y="51524"/>
                    <a:pt x="272415" y="55334"/>
                    <a:pt x="276225" y="60096"/>
                  </a:cubicBezTo>
                  <a:cubicBezTo>
                    <a:pt x="280035" y="63906"/>
                    <a:pt x="282892" y="67716"/>
                    <a:pt x="286703" y="71527"/>
                  </a:cubicBezTo>
                  <a:cubicBezTo>
                    <a:pt x="291465" y="77241"/>
                    <a:pt x="295275" y="82956"/>
                    <a:pt x="300037" y="88671"/>
                  </a:cubicBezTo>
                  <a:cubicBezTo>
                    <a:pt x="292417" y="86766"/>
                    <a:pt x="281940" y="87719"/>
                    <a:pt x="277178" y="82956"/>
                  </a:cubicBezTo>
                  <a:cubicBezTo>
                    <a:pt x="259080" y="66764"/>
                    <a:pt x="241935" y="49619"/>
                    <a:pt x="220028" y="27711"/>
                  </a:cubicBezTo>
                  <a:cubicBezTo>
                    <a:pt x="218122" y="41046"/>
                    <a:pt x="217170" y="46761"/>
                    <a:pt x="216217" y="53429"/>
                  </a:cubicBez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17"/>
            <p:cNvSpPr/>
            <p:nvPr/>
          </p:nvSpPr>
          <p:spPr>
            <a:xfrm>
              <a:off x="7223760" y="3110864"/>
              <a:ext cx="15239" cy="6667"/>
            </a:xfrm>
            <a:custGeom>
              <a:rect b="b" l="l" r="r" t="t"/>
              <a:pathLst>
                <a:path extrusionOk="0" h="6667" w="15239">
                  <a:moveTo>
                    <a:pt x="15240" y="6667"/>
                  </a:moveTo>
                  <a:cubicBezTo>
                    <a:pt x="10477" y="4763"/>
                    <a:pt x="4763" y="2857"/>
                    <a:pt x="0" y="0"/>
                  </a:cubicBezTo>
                  <a:cubicBezTo>
                    <a:pt x="4763" y="1905"/>
                    <a:pt x="9525" y="4763"/>
                    <a:pt x="15240" y="6667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17"/>
            <p:cNvSpPr/>
            <p:nvPr/>
          </p:nvSpPr>
          <p:spPr>
            <a:xfrm>
              <a:off x="7259002" y="3129914"/>
              <a:ext cx="12382" cy="9525"/>
            </a:xfrm>
            <a:custGeom>
              <a:rect b="b" l="l" r="r" t="t"/>
              <a:pathLst>
                <a:path extrusionOk="0" h="9525" w="12382">
                  <a:moveTo>
                    <a:pt x="12383" y="9525"/>
                  </a:moveTo>
                  <a:cubicBezTo>
                    <a:pt x="8573" y="6667"/>
                    <a:pt x="3810" y="2857"/>
                    <a:pt x="0" y="0"/>
                  </a:cubicBezTo>
                  <a:cubicBezTo>
                    <a:pt x="3810" y="2857"/>
                    <a:pt x="8573" y="5715"/>
                    <a:pt x="12383" y="9525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17"/>
            <p:cNvSpPr/>
            <p:nvPr/>
          </p:nvSpPr>
          <p:spPr>
            <a:xfrm>
              <a:off x="7011352" y="3189921"/>
              <a:ext cx="6667" cy="17145"/>
            </a:xfrm>
            <a:custGeom>
              <a:rect b="b" l="l" r="r" t="t"/>
              <a:pathLst>
                <a:path extrusionOk="0" h="17145" w="6667">
                  <a:moveTo>
                    <a:pt x="6667" y="0"/>
                  </a:moveTo>
                  <a:cubicBezTo>
                    <a:pt x="4763" y="5715"/>
                    <a:pt x="2857" y="11430"/>
                    <a:pt x="0" y="17145"/>
                  </a:cubicBezTo>
                  <a:cubicBezTo>
                    <a:pt x="2857" y="11430"/>
                    <a:pt x="4763" y="5715"/>
                    <a:pt x="6667" y="0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17"/>
            <p:cNvSpPr/>
            <p:nvPr/>
          </p:nvSpPr>
          <p:spPr>
            <a:xfrm>
              <a:off x="7282814" y="3150869"/>
              <a:ext cx="10477" cy="11429"/>
            </a:xfrm>
            <a:custGeom>
              <a:rect b="b" l="l" r="r" t="t"/>
              <a:pathLst>
                <a:path extrusionOk="0" h="11429" w="10477">
                  <a:moveTo>
                    <a:pt x="10478" y="11430"/>
                  </a:moveTo>
                  <a:cubicBezTo>
                    <a:pt x="6668" y="7620"/>
                    <a:pt x="3810" y="3810"/>
                    <a:pt x="0" y="0"/>
                  </a:cubicBezTo>
                  <a:cubicBezTo>
                    <a:pt x="3810" y="3810"/>
                    <a:pt x="7620" y="7620"/>
                    <a:pt x="10478" y="11430"/>
                  </a:cubicBezTo>
                  <a:close/>
                </a:path>
              </a:pathLst>
            </a:custGeom>
            <a:solidFill>
              <a:srgbClr val="C2363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17"/>
            <p:cNvSpPr/>
            <p:nvPr/>
          </p:nvSpPr>
          <p:spPr>
            <a:xfrm>
              <a:off x="7295197" y="4115752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0" y="0"/>
                  </a:moveTo>
                  <a:cubicBezTo>
                    <a:pt x="952" y="0"/>
                    <a:pt x="1905" y="953"/>
                    <a:pt x="2857" y="953"/>
                  </a:cubicBezTo>
                  <a:cubicBezTo>
                    <a:pt x="1905" y="953"/>
                    <a:pt x="952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17"/>
            <p:cNvSpPr/>
            <p:nvPr/>
          </p:nvSpPr>
          <p:spPr>
            <a:xfrm>
              <a:off x="7045742" y="3175856"/>
              <a:ext cx="226823" cy="195980"/>
            </a:xfrm>
            <a:custGeom>
              <a:rect b="b" l="l" r="r" t="t"/>
              <a:pathLst>
                <a:path extrusionOk="0" h="195980" w="226823">
                  <a:moveTo>
                    <a:pt x="16093" y="155036"/>
                  </a:moveTo>
                  <a:cubicBezTo>
                    <a:pt x="1805" y="122651"/>
                    <a:pt x="-7720" y="90265"/>
                    <a:pt x="8473" y="56928"/>
                  </a:cubicBezTo>
                  <a:cubicBezTo>
                    <a:pt x="33238" y="4540"/>
                    <a:pt x="86578" y="-12604"/>
                    <a:pt x="158968" y="9303"/>
                  </a:cubicBezTo>
                  <a:cubicBezTo>
                    <a:pt x="178971" y="29306"/>
                    <a:pt x="207546" y="45498"/>
                    <a:pt x="218976" y="69311"/>
                  </a:cubicBezTo>
                  <a:cubicBezTo>
                    <a:pt x="246598" y="126461"/>
                    <a:pt x="198021" y="188373"/>
                    <a:pt x="124678" y="195040"/>
                  </a:cubicBezTo>
                  <a:cubicBezTo>
                    <a:pt x="80863" y="199803"/>
                    <a:pt x="44668" y="186468"/>
                    <a:pt x="16093" y="155036"/>
                  </a:cubicBezTo>
                  <a:close/>
                  <a:moveTo>
                    <a:pt x="86578" y="164561"/>
                  </a:moveTo>
                  <a:cubicBezTo>
                    <a:pt x="92293" y="167418"/>
                    <a:pt x="98008" y="172181"/>
                    <a:pt x="103723" y="173133"/>
                  </a:cubicBezTo>
                  <a:cubicBezTo>
                    <a:pt x="142776" y="175990"/>
                    <a:pt x="182781" y="138843"/>
                    <a:pt x="182781" y="99790"/>
                  </a:cubicBezTo>
                  <a:cubicBezTo>
                    <a:pt x="182781" y="62643"/>
                    <a:pt x="135156" y="16923"/>
                    <a:pt x="99913" y="20733"/>
                  </a:cubicBezTo>
                  <a:cubicBezTo>
                    <a:pt x="95151" y="21686"/>
                    <a:pt x="90388" y="25496"/>
                    <a:pt x="85626" y="28353"/>
                  </a:cubicBezTo>
                  <a:cubicBezTo>
                    <a:pt x="51336" y="39783"/>
                    <a:pt x="41811" y="68358"/>
                    <a:pt x="41811" y="95981"/>
                  </a:cubicBezTo>
                  <a:cubicBezTo>
                    <a:pt x="41811" y="124556"/>
                    <a:pt x="52288" y="153131"/>
                    <a:pt x="86578" y="164561"/>
                  </a:cubicBezTo>
                  <a:close/>
                </a:path>
              </a:pathLst>
            </a:custGeom>
            <a:solidFill>
              <a:srgbClr val="160F0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17"/>
            <p:cNvSpPr/>
            <p:nvPr/>
          </p:nvSpPr>
          <p:spPr>
            <a:xfrm>
              <a:off x="7201852" y="3167062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2858" y="953"/>
                  </a:moveTo>
                  <a:cubicBezTo>
                    <a:pt x="1905" y="953"/>
                    <a:pt x="953" y="0"/>
                    <a:pt x="0" y="0"/>
                  </a:cubicBezTo>
                  <a:cubicBezTo>
                    <a:pt x="1905" y="0"/>
                    <a:pt x="2858" y="0"/>
                    <a:pt x="2858" y="953"/>
                  </a:cubicBezTo>
                  <a:lnTo>
                    <a:pt x="2858" y="953"/>
                  </a:lnTo>
                  <a:close/>
                </a:path>
              </a:pathLst>
            </a:custGeom>
            <a:solidFill>
              <a:srgbClr val="E0454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17"/>
            <p:cNvSpPr/>
            <p:nvPr/>
          </p:nvSpPr>
          <p:spPr>
            <a:xfrm>
              <a:off x="7131367" y="3196366"/>
              <a:ext cx="97155" cy="152778"/>
            </a:xfrm>
            <a:custGeom>
              <a:rect b="b" l="l" r="r" t="t"/>
              <a:pathLst>
                <a:path extrusionOk="0" h="152778" w="97155">
                  <a:moveTo>
                    <a:pt x="0" y="7843"/>
                  </a:moveTo>
                  <a:cubicBezTo>
                    <a:pt x="4763" y="4986"/>
                    <a:pt x="9525" y="1176"/>
                    <a:pt x="14288" y="223"/>
                  </a:cubicBezTo>
                  <a:cubicBezTo>
                    <a:pt x="49530" y="-3587"/>
                    <a:pt x="97155" y="42133"/>
                    <a:pt x="97155" y="79281"/>
                  </a:cubicBezTo>
                  <a:cubicBezTo>
                    <a:pt x="97155" y="118333"/>
                    <a:pt x="57150" y="155481"/>
                    <a:pt x="18097" y="152623"/>
                  </a:cubicBezTo>
                  <a:cubicBezTo>
                    <a:pt x="12382" y="151671"/>
                    <a:pt x="6668" y="146908"/>
                    <a:pt x="952" y="144051"/>
                  </a:cubicBezTo>
                  <a:cubicBezTo>
                    <a:pt x="12382" y="132621"/>
                    <a:pt x="22860" y="122143"/>
                    <a:pt x="15240" y="103093"/>
                  </a:cubicBezTo>
                  <a:cubicBezTo>
                    <a:pt x="11430" y="93568"/>
                    <a:pt x="17145" y="79281"/>
                    <a:pt x="22860" y="68803"/>
                  </a:cubicBezTo>
                  <a:cubicBezTo>
                    <a:pt x="40005" y="36418"/>
                    <a:pt x="35243" y="22131"/>
                    <a:pt x="0" y="7843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17"/>
            <p:cNvSpPr/>
            <p:nvPr/>
          </p:nvSpPr>
          <p:spPr>
            <a:xfrm>
              <a:off x="7087552" y="3204209"/>
              <a:ext cx="76276" cy="136207"/>
            </a:xfrm>
            <a:custGeom>
              <a:rect b="b" l="l" r="r" t="t"/>
              <a:pathLst>
                <a:path extrusionOk="0" h="136207" w="76276">
                  <a:moveTo>
                    <a:pt x="43815" y="0"/>
                  </a:moveTo>
                  <a:cubicBezTo>
                    <a:pt x="79058" y="14288"/>
                    <a:pt x="83820" y="28575"/>
                    <a:pt x="66675" y="60960"/>
                  </a:cubicBezTo>
                  <a:cubicBezTo>
                    <a:pt x="60960" y="71438"/>
                    <a:pt x="55245" y="85725"/>
                    <a:pt x="59055" y="95250"/>
                  </a:cubicBezTo>
                  <a:cubicBezTo>
                    <a:pt x="66675" y="114300"/>
                    <a:pt x="57150" y="124778"/>
                    <a:pt x="44767" y="136208"/>
                  </a:cubicBezTo>
                  <a:cubicBezTo>
                    <a:pt x="10478" y="124778"/>
                    <a:pt x="0" y="95250"/>
                    <a:pt x="0" y="66675"/>
                  </a:cubicBezTo>
                  <a:cubicBezTo>
                    <a:pt x="0" y="40005"/>
                    <a:pt x="9525" y="11430"/>
                    <a:pt x="43815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14341"/>
        </a:solidFill>
      </p:bgPr>
    </p:bg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5" name="Google Shape;625;p18"/>
          <p:cNvSpPr txBox="1"/>
          <p:nvPr>
            <p:ph type="title"/>
          </p:nvPr>
        </p:nvSpPr>
        <p:spPr>
          <a:xfrm>
            <a:off x="1240850" y="631800"/>
            <a:ext cx="5986200" cy="1286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here!</a:t>
            </a:r>
            <a:endParaRPr/>
          </a:p>
        </p:txBody>
      </p:sp>
      <p:sp>
        <p:nvSpPr>
          <p:cNvPr id="626" name="Google Shape;626;p18"/>
          <p:cNvSpPr txBox="1"/>
          <p:nvPr>
            <p:ph idx="1" type="body"/>
          </p:nvPr>
        </p:nvSpPr>
        <p:spPr>
          <a:xfrm>
            <a:off x="2584075" y="2266950"/>
            <a:ext cx="4490700" cy="2226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  <a:p>
            <a:pPr indent="0" lvl="0" marL="0" rtl="0" algn="l">
              <a:lnSpc>
                <a:spcPct val="2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We will talk about this second.</a:t>
            </a:r>
            <a:endParaRPr/>
          </a:p>
          <a:p>
            <a:pPr indent="0" lvl="0" marL="0" rtl="0" algn="l">
              <a:lnSpc>
                <a:spcPct val="200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We will talk about this last.</a:t>
            </a:r>
            <a:endParaRPr/>
          </a:p>
        </p:txBody>
      </p:sp>
      <p:grpSp>
        <p:nvGrpSpPr>
          <p:cNvPr id="627" name="Google Shape;627;p18"/>
          <p:cNvGrpSpPr/>
          <p:nvPr/>
        </p:nvGrpSpPr>
        <p:grpSpPr>
          <a:xfrm>
            <a:off x="7429723" y="646307"/>
            <a:ext cx="1331870" cy="1644207"/>
            <a:chOff x="7076122" y="1512498"/>
            <a:chExt cx="1821734" cy="2248950"/>
          </a:xfrm>
        </p:grpSpPr>
        <p:sp>
          <p:nvSpPr>
            <p:cNvPr id="628" name="Google Shape;628;p18"/>
            <p:cNvSpPr/>
            <p:nvPr/>
          </p:nvSpPr>
          <p:spPr>
            <a:xfrm>
              <a:off x="7076122" y="1512498"/>
              <a:ext cx="1802129" cy="2186059"/>
            </a:xfrm>
            <a:custGeom>
              <a:rect b="b" l="l" r="r" t="t"/>
              <a:pathLst>
                <a:path extrusionOk="0" h="2186059" w="1802129">
                  <a:moveTo>
                    <a:pt x="165735" y="2186059"/>
                  </a:moveTo>
                  <a:cubicBezTo>
                    <a:pt x="160972" y="2178439"/>
                    <a:pt x="154305" y="2170819"/>
                    <a:pt x="152400" y="2163199"/>
                  </a:cubicBezTo>
                  <a:cubicBezTo>
                    <a:pt x="101917" y="1867924"/>
                    <a:pt x="52388" y="1572649"/>
                    <a:pt x="2857" y="1278327"/>
                  </a:cubicBezTo>
                  <a:cubicBezTo>
                    <a:pt x="952" y="1267849"/>
                    <a:pt x="952" y="1257372"/>
                    <a:pt x="0" y="1244037"/>
                  </a:cubicBezTo>
                  <a:cubicBezTo>
                    <a:pt x="16192" y="1241179"/>
                    <a:pt x="31432" y="1237369"/>
                    <a:pt x="46672" y="1236417"/>
                  </a:cubicBezTo>
                  <a:cubicBezTo>
                    <a:pt x="265747" y="1217367"/>
                    <a:pt x="484822" y="1197364"/>
                    <a:pt x="704850" y="1179267"/>
                  </a:cubicBezTo>
                  <a:cubicBezTo>
                    <a:pt x="728663" y="1177362"/>
                    <a:pt x="744855" y="1168789"/>
                    <a:pt x="759142" y="1148787"/>
                  </a:cubicBezTo>
                  <a:cubicBezTo>
                    <a:pt x="1020127" y="782074"/>
                    <a:pt x="1283017" y="416314"/>
                    <a:pt x="1544955" y="49602"/>
                  </a:cubicBezTo>
                  <a:cubicBezTo>
                    <a:pt x="1554480" y="37219"/>
                    <a:pt x="1560195" y="21979"/>
                    <a:pt x="1567815" y="8644"/>
                  </a:cubicBezTo>
                  <a:cubicBezTo>
                    <a:pt x="1576388" y="-5643"/>
                    <a:pt x="1601152" y="-1833"/>
                    <a:pt x="1614488" y="17217"/>
                  </a:cubicBezTo>
                  <a:cubicBezTo>
                    <a:pt x="1662113" y="83892"/>
                    <a:pt x="1708785" y="150567"/>
                    <a:pt x="1756410" y="216289"/>
                  </a:cubicBezTo>
                  <a:cubicBezTo>
                    <a:pt x="1768792" y="233434"/>
                    <a:pt x="1784985" y="247722"/>
                    <a:pt x="1802130" y="265819"/>
                  </a:cubicBezTo>
                  <a:cubicBezTo>
                    <a:pt x="1799272" y="270582"/>
                    <a:pt x="1793557" y="280107"/>
                    <a:pt x="1786890" y="289632"/>
                  </a:cubicBezTo>
                  <a:cubicBezTo>
                    <a:pt x="1776413" y="302014"/>
                    <a:pt x="1765935" y="314397"/>
                    <a:pt x="1755457" y="327732"/>
                  </a:cubicBezTo>
                  <a:cubicBezTo>
                    <a:pt x="1749742" y="333447"/>
                    <a:pt x="1744027" y="339162"/>
                    <a:pt x="1738313" y="345829"/>
                  </a:cubicBezTo>
                  <a:cubicBezTo>
                    <a:pt x="1551622" y="573477"/>
                    <a:pt x="1364932" y="800172"/>
                    <a:pt x="1178242" y="1027819"/>
                  </a:cubicBezTo>
                  <a:cubicBezTo>
                    <a:pt x="1097280" y="1126879"/>
                    <a:pt x="1017270" y="1225939"/>
                    <a:pt x="936307" y="1324999"/>
                  </a:cubicBezTo>
                  <a:cubicBezTo>
                    <a:pt x="929640" y="1332619"/>
                    <a:pt x="923925" y="1340239"/>
                    <a:pt x="917257" y="1347859"/>
                  </a:cubicBezTo>
                  <a:cubicBezTo>
                    <a:pt x="911542" y="1361194"/>
                    <a:pt x="904875" y="1374529"/>
                    <a:pt x="899160" y="1387864"/>
                  </a:cubicBezTo>
                  <a:cubicBezTo>
                    <a:pt x="899160" y="1397389"/>
                    <a:pt x="898207" y="1406914"/>
                    <a:pt x="899160" y="1415487"/>
                  </a:cubicBezTo>
                  <a:cubicBezTo>
                    <a:pt x="922972" y="1603129"/>
                    <a:pt x="947738" y="1790772"/>
                    <a:pt x="970597" y="1979367"/>
                  </a:cubicBezTo>
                  <a:cubicBezTo>
                    <a:pt x="975360" y="2014609"/>
                    <a:pt x="972502" y="2050804"/>
                    <a:pt x="973455" y="2086999"/>
                  </a:cubicBezTo>
                  <a:cubicBezTo>
                    <a:pt x="970597" y="2088904"/>
                    <a:pt x="967740" y="2090809"/>
                    <a:pt x="965835" y="2092714"/>
                  </a:cubicBezTo>
                  <a:cubicBezTo>
                    <a:pt x="951547" y="2095572"/>
                    <a:pt x="936307" y="2097477"/>
                    <a:pt x="922020" y="2100334"/>
                  </a:cubicBezTo>
                  <a:cubicBezTo>
                    <a:pt x="911542" y="2100334"/>
                    <a:pt x="901065" y="2099382"/>
                    <a:pt x="890588" y="2101287"/>
                  </a:cubicBezTo>
                  <a:cubicBezTo>
                    <a:pt x="787717" y="2112717"/>
                    <a:pt x="685800" y="2124147"/>
                    <a:pt x="582930" y="2135577"/>
                  </a:cubicBezTo>
                  <a:cubicBezTo>
                    <a:pt x="507682" y="2144149"/>
                    <a:pt x="432435" y="2153674"/>
                    <a:pt x="357188" y="2162247"/>
                  </a:cubicBezTo>
                  <a:cubicBezTo>
                    <a:pt x="346710" y="2163199"/>
                    <a:pt x="337185" y="2164152"/>
                    <a:pt x="326707" y="2165104"/>
                  </a:cubicBezTo>
                  <a:cubicBezTo>
                    <a:pt x="316230" y="2166057"/>
                    <a:pt x="305752" y="2167009"/>
                    <a:pt x="294322" y="2168914"/>
                  </a:cubicBezTo>
                  <a:cubicBezTo>
                    <a:pt x="283845" y="2169867"/>
                    <a:pt x="273367" y="2170819"/>
                    <a:pt x="263842" y="2171772"/>
                  </a:cubicBezTo>
                  <a:cubicBezTo>
                    <a:pt x="248602" y="2173677"/>
                    <a:pt x="234315" y="2174629"/>
                    <a:pt x="219075" y="2176534"/>
                  </a:cubicBezTo>
                  <a:cubicBezTo>
                    <a:pt x="202882" y="2178439"/>
                    <a:pt x="184785" y="2182249"/>
                    <a:pt x="165735" y="2186059"/>
                  </a:cubicBezTo>
                  <a:close/>
                  <a:moveTo>
                    <a:pt x="904875" y="2073664"/>
                  </a:moveTo>
                  <a:cubicBezTo>
                    <a:pt x="916305" y="2073664"/>
                    <a:pt x="926782" y="2073664"/>
                    <a:pt x="941070" y="2073664"/>
                  </a:cubicBezTo>
                  <a:cubicBezTo>
                    <a:pt x="938213" y="2059377"/>
                    <a:pt x="936307" y="2048899"/>
                    <a:pt x="933450" y="2037469"/>
                  </a:cubicBezTo>
                  <a:cubicBezTo>
                    <a:pt x="932497" y="2028897"/>
                    <a:pt x="930592" y="2019372"/>
                    <a:pt x="929640" y="2010799"/>
                  </a:cubicBezTo>
                  <a:cubicBezTo>
                    <a:pt x="929640" y="2007942"/>
                    <a:pt x="930592" y="2004132"/>
                    <a:pt x="929640" y="2001274"/>
                  </a:cubicBezTo>
                  <a:cubicBezTo>
                    <a:pt x="910590" y="1838397"/>
                    <a:pt x="890588" y="1674567"/>
                    <a:pt x="870585" y="1511689"/>
                  </a:cubicBezTo>
                  <a:cubicBezTo>
                    <a:pt x="866775" y="1484067"/>
                    <a:pt x="862013" y="1456444"/>
                    <a:pt x="856297" y="1420249"/>
                  </a:cubicBezTo>
                  <a:cubicBezTo>
                    <a:pt x="829627" y="1453587"/>
                    <a:pt x="808672" y="1479304"/>
                    <a:pt x="787717" y="1505022"/>
                  </a:cubicBezTo>
                  <a:cubicBezTo>
                    <a:pt x="779145" y="1516452"/>
                    <a:pt x="770572" y="1526929"/>
                    <a:pt x="761047" y="1538359"/>
                  </a:cubicBezTo>
                  <a:cubicBezTo>
                    <a:pt x="756285" y="1544074"/>
                    <a:pt x="750570" y="1550742"/>
                    <a:pt x="745807" y="1556457"/>
                  </a:cubicBezTo>
                  <a:cubicBezTo>
                    <a:pt x="718185" y="1590747"/>
                    <a:pt x="689610" y="1624084"/>
                    <a:pt x="661988" y="1658374"/>
                  </a:cubicBezTo>
                  <a:cubicBezTo>
                    <a:pt x="657225" y="1664089"/>
                    <a:pt x="652463" y="1670757"/>
                    <a:pt x="647700" y="1676472"/>
                  </a:cubicBezTo>
                  <a:cubicBezTo>
                    <a:pt x="615315" y="1714572"/>
                    <a:pt x="581977" y="1751719"/>
                    <a:pt x="551497" y="1790772"/>
                  </a:cubicBezTo>
                  <a:cubicBezTo>
                    <a:pt x="526732" y="1822204"/>
                    <a:pt x="518160" y="1824109"/>
                    <a:pt x="486727" y="1795534"/>
                  </a:cubicBezTo>
                  <a:cubicBezTo>
                    <a:pt x="436245" y="1748862"/>
                    <a:pt x="385763" y="1703142"/>
                    <a:pt x="335280" y="1656469"/>
                  </a:cubicBezTo>
                  <a:cubicBezTo>
                    <a:pt x="278130" y="1603129"/>
                    <a:pt x="221932" y="1548837"/>
                    <a:pt x="164782" y="1495497"/>
                  </a:cubicBezTo>
                  <a:cubicBezTo>
                    <a:pt x="155257" y="1485019"/>
                    <a:pt x="145732" y="1474542"/>
                    <a:pt x="137160" y="1464064"/>
                  </a:cubicBezTo>
                  <a:cubicBezTo>
                    <a:pt x="140017" y="1465017"/>
                    <a:pt x="143827" y="1465969"/>
                    <a:pt x="146685" y="1466922"/>
                  </a:cubicBezTo>
                  <a:cubicBezTo>
                    <a:pt x="168592" y="1436442"/>
                    <a:pt x="191452" y="1406914"/>
                    <a:pt x="213360" y="1376434"/>
                  </a:cubicBezTo>
                  <a:cubicBezTo>
                    <a:pt x="234315" y="1346907"/>
                    <a:pt x="252413" y="1315474"/>
                    <a:pt x="277177" y="1276422"/>
                  </a:cubicBezTo>
                  <a:cubicBezTo>
                    <a:pt x="287655" y="1280232"/>
                    <a:pt x="305752" y="1283089"/>
                    <a:pt x="318135" y="1293567"/>
                  </a:cubicBezTo>
                  <a:cubicBezTo>
                    <a:pt x="361950" y="1334524"/>
                    <a:pt x="403860" y="1376434"/>
                    <a:pt x="444817" y="1419297"/>
                  </a:cubicBezTo>
                  <a:cubicBezTo>
                    <a:pt x="466725" y="1442157"/>
                    <a:pt x="487680" y="1466922"/>
                    <a:pt x="511492" y="1493592"/>
                  </a:cubicBezTo>
                  <a:cubicBezTo>
                    <a:pt x="584835" y="1391674"/>
                    <a:pt x="651510" y="1297377"/>
                    <a:pt x="722947" y="1197364"/>
                  </a:cubicBezTo>
                  <a:cubicBezTo>
                    <a:pt x="491490" y="1217367"/>
                    <a:pt x="267652" y="1237369"/>
                    <a:pt x="42863" y="1257372"/>
                  </a:cubicBezTo>
                  <a:cubicBezTo>
                    <a:pt x="73342" y="1433584"/>
                    <a:pt x="102870" y="1605034"/>
                    <a:pt x="132397" y="1776484"/>
                  </a:cubicBezTo>
                  <a:cubicBezTo>
                    <a:pt x="151447" y="1887927"/>
                    <a:pt x="171450" y="1999369"/>
                    <a:pt x="191452" y="2110812"/>
                  </a:cubicBezTo>
                  <a:cubicBezTo>
                    <a:pt x="193357" y="2155579"/>
                    <a:pt x="193357" y="2155579"/>
                    <a:pt x="235267" y="2149864"/>
                  </a:cubicBezTo>
                  <a:cubicBezTo>
                    <a:pt x="240030" y="2148912"/>
                    <a:pt x="245745" y="2148912"/>
                    <a:pt x="250507" y="2147959"/>
                  </a:cubicBezTo>
                  <a:cubicBezTo>
                    <a:pt x="462915" y="2124147"/>
                    <a:pt x="675322" y="2099382"/>
                    <a:pt x="887730" y="2075569"/>
                  </a:cubicBezTo>
                  <a:cubicBezTo>
                    <a:pt x="891540" y="2074617"/>
                    <a:pt x="894397" y="2073664"/>
                    <a:pt x="898207" y="2073664"/>
                  </a:cubicBezTo>
                  <a:cubicBezTo>
                    <a:pt x="900113" y="2073664"/>
                    <a:pt x="902970" y="2073664"/>
                    <a:pt x="904875" y="2073664"/>
                  </a:cubicBezTo>
                  <a:close/>
                  <a:moveTo>
                    <a:pt x="1369695" y="720162"/>
                  </a:moveTo>
                  <a:cubicBezTo>
                    <a:pt x="1369695" y="720162"/>
                    <a:pt x="1370647" y="721114"/>
                    <a:pt x="1370647" y="721114"/>
                  </a:cubicBezTo>
                  <a:cubicBezTo>
                    <a:pt x="1380172" y="714447"/>
                    <a:pt x="1391602" y="708732"/>
                    <a:pt x="1398270" y="699207"/>
                  </a:cubicBezTo>
                  <a:cubicBezTo>
                    <a:pt x="1444942" y="643009"/>
                    <a:pt x="1490663" y="585859"/>
                    <a:pt x="1536382" y="528709"/>
                  </a:cubicBezTo>
                  <a:cubicBezTo>
                    <a:pt x="1578292" y="477274"/>
                    <a:pt x="1621155" y="425839"/>
                    <a:pt x="1663065" y="373452"/>
                  </a:cubicBezTo>
                  <a:cubicBezTo>
                    <a:pt x="1691640" y="340114"/>
                    <a:pt x="1721167" y="305824"/>
                    <a:pt x="1750695" y="272487"/>
                  </a:cubicBezTo>
                  <a:cubicBezTo>
                    <a:pt x="1738313" y="256294"/>
                    <a:pt x="1728788" y="242959"/>
                    <a:pt x="1718310" y="229624"/>
                  </a:cubicBezTo>
                  <a:cubicBezTo>
                    <a:pt x="1691640" y="192477"/>
                    <a:pt x="1665922" y="156282"/>
                    <a:pt x="1639252" y="119134"/>
                  </a:cubicBezTo>
                  <a:cubicBezTo>
                    <a:pt x="1624965" y="96274"/>
                    <a:pt x="1609725" y="74367"/>
                    <a:pt x="1592580" y="48649"/>
                  </a:cubicBezTo>
                  <a:cubicBezTo>
                    <a:pt x="1544955" y="115324"/>
                    <a:pt x="1499235" y="178189"/>
                    <a:pt x="1454467" y="241054"/>
                  </a:cubicBezTo>
                  <a:cubicBezTo>
                    <a:pt x="1278255" y="486799"/>
                    <a:pt x="1101090" y="732544"/>
                    <a:pt x="924877" y="978289"/>
                  </a:cubicBezTo>
                  <a:cubicBezTo>
                    <a:pt x="799147" y="1153549"/>
                    <a:pt x="674370" y="1327857"/>
                    <a:pt x="549592" y="1503117"/>
                  </a:cubicBezTo>
                  <a:cubicBezTo>
                    <a:pt x="534352" y="1525024"/>
                    <a:pt x="517207" y="1528834"/>
                    <a:pt x="497205" y="1512642"/>
                  </a:cubicBezTo>
                  <a:cubicBezTo>
                    <a:pt x="477202" y="1496449"/>
                    <a:pt x="457200" y="1479304"/>
                    <a:pt x="439102" y="1460254"/>
                  </a:cubicBezTo>
                  <a:cubicBezTo>
                    <a:pt x="392430" y="1411677"/>
                    <a:pt x="345757" y="1362147"/>
                    <a:pt x="296227" y="1309759"/>
                  </a:cubicBezTo>
                  <a:cubicBezTo>
                    <a:pt x="276225" y="1345002"/>
                    <a:pt x="261938" y="1370719"/>
                    <a:pt x="246697" y="1397389"/>
                  </a:cubicBezTo>
                  <a:cubicBezTo>
                    <a:pt x="237172" y="1411677"/>
                    <a:pt x="227647" y="1425012"/>
                    <a:pt x="218122" y="1439299"/>
                  </a:cubicBezTo>
                  <a:cubicBezTo>
                    <a:pt x="189547" y="1470732"/>
                    <a:pt x="189547" y="1470732"/>
                    <a:pt x="219075" y="1497402"/>
                  </a:cubicBezTo>
                  <a:cubicBezTo>
                    <a:pt x="284797" y="1558362"/>
                    <a:pt x="350520" y="1619322"/>
                    <a:pt x="416242" y="1679329"/>
                  </a:cubicBezTo>
                  <a:cubicBezTo>
                    <a:pt x="441960" y="1703142"/>
                    <a:pt x="469582" y="1724097"/>
                    <a:pt x="496252" y="1746004"/>
                  </a:cubicBezTo>
                  <a:cubicBezTo>
                    <a:pt x="501967" y="1773627"/>
                    <a:pt x="517207" y="1771722"/>
                    <a:pt x="532447" y="1755529"/>
                  </a:cubicBezTo>
                  <a:cubicBezTo>
                    <a:pt x="547688" y="1739337"/>
                    <a:pt x="559117" y="1719334"/>
                    <a:pt x="572452" y="1701237"/>
                  </a:cubicBezTo>
                  <a:cubicBezTo>
                    <a:pt x="577215" y="1697427"/>
                    <a:pt x="581977" y="1693617"/>
                    <a:pt x="585788" y="1688854"/>
                  </a:cubicBezTo>
                  <a:cubicBezTo>
                    <a:pt x="680085" y="1571697"/>
                    <a:pt x="775335" y="1454539"/>
                    <a:pt x="869632" y="1336429"/>
                  </a:cubicBezTo>
                  <a:cubicBezTo>
                    <a:pt x="895350" y="1306902"/>
                    <a:pt x="921067" y="1278327"/>
                    <a:pt x="945832" y="1248799"/>
                  </a:cubicBezTo>
                  <a:cubicBezTo>
                    <a:pt x="1064895" y="1104972"/>
                    <a:pt x="1183005" y="962097"/>
                    <a:pt x="1301115" y="817317"/>
                  </a:cubicBezTo>
                  <a:cubicBezTo>
                    <a:pt x="1322070" y="791599"/>
                    <a:pt x="1341120" y="764929"/>
                    <a:pt x="1361122" y="738259"/>
                  </a:cubicBezTo>
                  <a:cubicBezTo>
                    <a:pt x="1364932" y="733497"/>
                    <a:pt x="1367790" y="726829"/>
                    <a:pt x="1369695" y="720162"/>
                  </a:cubicBezTo>
                  <a:close/>
                </a:path>
              </a:pathLst>
            </a:custGeom>
            <a:solidFill>
              <a:srgbClr val="1712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18"/>
            <p:cNvSpPr/>
            <p:nvPr/>
          </p:nvSpPr>
          <p:spPr>
            <a:xfrm>
              <a:off x="8006714" y="1801177"/>
              <a:ext cx="891142" cy="1083945"/>
            </a:xfrm>
            <a:custGeom>
              <a:rect b="b" l="l" r="r" t="t"/>
              <a:pathLst>
                <a:path extrusionOk="0" h="1083945" w="891142">
                  <a:moveTo>
                    <a:pt x="825818" y="38100"/>
                  </a:moveTo>
                  <a:cubicBezTo>
                    <a:pt x="836295" y="25718"/>
                    <a:pt x="846773" y="13335"/>
                    <a:pt x="857250" y="0"/>
                  </a:cubicBezTo>
                  <a:cubicBezTo>
                    <a:pt x="862013" y="9525"/>
                    <a:pt x="864870" y="21908"/>
                    <a:pt x="873443" y="26670"/>
                  </a:cubicBezTo>
                  <a:cubicBezTo>
                    <a:pt x="895350" y="40005"/>
                    <a:pt x="895350" y="57150"/>
                    <a:pt x="882015" y="73343"/>
                  </a:cubicBezTo>
                  <a:cubicBezTo>
                    <a:pt x="815340" y="157163"/>
                    <a:pt x="746760" y="240030"/>
                    <a:pt x="678180" y="322898"/>
                  </a:cubicBezTo>
                  <a:cubicBezTo>
                    <a:pt x="649605" y="357188"/>
                    <a:pt x="619125" y="390525"/>
                    <a:pt x="589598" y="423863"/>
                  </a:cubicBezTo>
                  <a:cubicBezTo>
                    <a:pt x="581025" y="424815"/>
                    <a:pt x="570548" y="421958"/>
                    <a:pt x="565785" y="426720"/>
                  </a:cubicBezTo>
                  <a:cubicBezTo>
                    <a:pt x="545783" y="446723"/>
                    <a:pt x="527685" y="467678"/>
                    <a:pt x="508635" y="489585"/>
                  </a:cubicBezTo>
                  <a:cubicBezTo>
                    <a:pt x="443865" y="564833"/>
                    <a:pt x="379095" y="641032"/>
                    <a:pt x="316230" y="717232"/>
                  </a:cubicBezTo>
                  <a:cubicBezTo>
                    <a:pt x="311468" y="723900"/>
                    <a:pt x="318135" y="740093"/>
                    <a:pt x="320040" y="751523"/>
                  </a:cubicBezTo>
                  <a:cubicBezTo>
                    <a:pt x="283845" y="799148"/>
                    <a:pt x="247650" y="846773"/>
                    <a:pt x="210503" y="893445"/>
                  </a:cubicBezTo>
                  <a:cubicBezTo>
                    <a:pt x="206693" y="898207"/>
                    <a:pt x="200025" y="899160"/>
                    <a:pt x="194310" y="902018"/>
                  </a:cubicBezTo>
                  <a:cubicBezTo>
                    <a:pt x="190500" y="902018"/>
                    <a:pt x="183833" y="900113"/>
                    <a:pt x="181928" y="902018"/>
                  </a:cubicBezTo>
                  <a:cubicBezTo>
                    <a:pt x="134303" y="956310"/>
                    <a:pt x="86678" y="1010603"/>
                    <a:pt x="40958" y="1065848"/>
                  </a:cubicBezTo>
                  <a:cubicBezTo>
                    <a:pt x="21908" y="1089660"/>
                    <a:pt x="17145" y="1090613"/>
                    <a:pt x="0" y="1064895"/>
                  </a:cubicBezTo>
                  <a:cubicBezTo>
                    <a:pt x="0" y="1062990"/>
                    <a:pt x="0" y="1061085"/>
                    <a:pt x="0" y="1059180"/>
                  </a:cubicBezTo>
                  <a:cubicBezTo>
                    <a:pt x="8573" y="1052513"/>
                    <a:pt x="16193" y="1046798"/>
                    <a:pt x="24765" y="1040130"/>
                  </a:cubicBezTo>
                  <a:cubicBezTo>
                    <a:pt x="60008" y="998220"/>
                    <a:pt x="96203" y="956310"/>
                    <a:pt x="131445" y="914400"/>
                  </a:cubicBezTo>
                  <a:cubicBezTo>
                    <a:pt x="189548" y="842963"/>
                    <a:pt x="246698" y="769620"/>
                    <a:pt x="305753" y="698182"/>
                  </a:cubicBezTo>
                  <a:cubicBezTo>
                    <a:pt x="381000" y="607695"/>
                    <a:pt x="459105" y="520065"/>
                    <a:pt x="534353" y="428625"/>
                  </a:cubicBezTo>
                  <a:cubicBezTo>
                    <a:pt x="628650" y="315278"/>
                    <a:pt x="721043" y="200025"/>
                    <a:pt x="813435" y="85725"/>
                  </a:cubicBezTo>
                  <a:cubicBezTo>
                    <a:pt x="823913" y="74295"/>
                    <a:pt x="841058" y="60008"/>
                    <a:pt x="825818" y="38100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18"/>
            <p:cNvSpPr/>
            <p:nvPr/>
          </p:nvSpPr>
          <p:spPr>
            <a:xfrm>
              <a:off x="7978669" y="2704253"/>
              <a:ext cx="222355" cy="924771"/>
            </a:xfrm>
            <a:custGeom>
              <a:rect b="b" l="l" r="r" t="t"/>
              <a:pathLst>
                <a:path extrusionOk="0" h="924771" w="222355">
                  <a:moveTo>
                    <a:pt x="28046" y="163724"/>
                  </a:moveTo>
                  <a:cubicBezTo>
                    <a:pt x="45191" y="189442"/>
                    <a:pt x="49954" y="187537"/>
                    <a:pt x="69004" y="164677"/>
                  </a:cubicBezTo>
                  <a:cubicBezTo>
                    <a:pt x="114723" y="109432"/>
                    <a:pt x="163301" y="55139"/>
                    <a:pt x="209973" y="847"/>
                  </a:cubicBezTo>
                  <a:cubicBezTo>
                    <a:pt x="211879" y="-1058"/>
                    <a:pt x="217593" y="847"/>
                    <a:pt x="222356" y="847"/>
                  </a:cubicBezTo>
                  <a:cubicBezTo>
                    <a:pt x="199496" y="32279"/>
                    <a:pt x="178541" y="65617"/>
                    <a:pt x="153776" y="95144"/>
                  </a:cubicBezTo>
                  <a:cubicBezTo>
                    <a:pt x="122343" y="133244"/>
                    <a:pt x="89006" y="170392"/>
                    <a:pt x="56621" y="207539"/>
                  </a:cubicBezTo>
                  <a:cubicBezTo>
                    <a:pt x="50906" y="214207"/>
                    <a:pt x="49001" y="223732"/>
                    <a:pt x="46143" y="232304"/>
                  </a:cubicBezTo>
                  <a:cubicBezTo>
                    <a:pt x="19473" y="242782"/>
                    <a:pt x="22331" y="264689"/>
                    <a:pt x="29951" y="283739"/>
                  </a:cubicBezTo>
                  <a:cubicBezTo>
                    <a:pt x="33761" y="292312"/>
                    <a:pt x="49001" y="297074"/>
                    <a:pt x="59479" y="302789"/>
                  </a:cubicBezTo>
                  <a:cubicBezTo>
                    <a:pt x="71861" y="396134"/>
                    <a:pt x="84243" y="490432"/>
                    <a:pt x="95673" y="583777"/>
                  </a:cubicBezTo>
                  <a:cubicBezTo>
                    <a:pt x="105198" y="664739"/>
                    <a:pt x="113771" y="744749"/>
                    <a:pt x="122343" y="825712"/>
                  </a:cubicBezTo>
                  <a:cubicBezTo>
                    <a:pt x="124248" y="847619"/>
                    <a:pt x="123296" y="870479"/>
                    <a:pt x="123296" y="893339"/>
                  </a:cubicBezTo>
                  <a:cubicBezTo>
                    <a:pt x="116629" y="895244"/>
                    <a:pt x="109961" y="898102"/>
                    <a:pt x="111866" y="897149"/>
                  </a:cubicBezTo>
                  <a:cubicBezTo>
                    <a:pt x="108056" y="910484"/>
                    <a:pt x="106151" y="918104"/>
                    <a:pt x="104246" y="924772"/>
                  </a:cubicBezTo>
                  <a:cubicBezTo>
                    <a:pt x="91863" y="911437"/>
                    <a:pt x="83291" y="902864"/>
                    <a:pt x="74718" y="893339"/>
                  </a:cubicBezTo>
                  <a:cubicBezTo>
                    <a:pt x="73766" y="857144"/>
                    <a:pt x="76623" y="820949"/>
                    <a:pt x="71861" y="785707"/>
                  </a:cubicBezTo>
                  <a:cubicBezTo>
                    <a:pt x="49001" y="598064"/>
                    <a:pt x="24236" y="410422"/>
                    <a:pt x="423" y="221827"/>
                  </a:cubicBezTo>
                  <a:cubicBezTo>
                    <a:pt x="-529" y="212302"/>
                    <a:pt x="423" y="202777"/>
                    <a:pt x="423" y="194204"/>
                  </a:cubicBezTo>
                  <a:cubicBezTo>
                    <a:pt x="8043" y="184679"/>
                    <a:pt x="17568" y="174202"/>
                    <a:pt x="28046" y="163724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18"/>
            <p:cNvSpPr/>
            <p:nvPr/>
          </p:nvSpPr>
          <p:spPr>
            <a:xfrm>
              <a:off x="7240493" y="3604259"/>
              <a:ext cx="809340" cy="157189"/>
            </a:xfrm>
            <a:custGeom>
              <a:rect b="b" l="l" r="r" t="t"/>
              <a:pathLst>
                <a:path extrusionOk="0" h="157189" w="809340">
                  <a:moveTo>
                    <a:pt x="102329" y="79058"/>
                  </a:moveTo>
                  <a:cubicBezTo>
                    <a:pt x="112806" y="78105"/>
                    <a:pt x="123284" y="77153"/>
                    <a:pt x="132809" y="76200"/>
                  </a:cubicBezTo>
                  <a:cubicBezTo>
                    <a:pt x="143287" y="75247"/>
                    <a:pt x="153764" y="74295"/>
                    <a:pt x="165194" y="72390"/>
                  </a:cubicBezTo>
                  <a:cubicBezTo>
                    <a:pt x="175671" y="71438"/>
                    <a:pt x="185196" y="70485"/>
                    <a:pt x="195674" y="69533"/>
                  </a:cubicBezTo>
                  <a:cubicBezTo>
                    <a:pt x="210914" y="71438"/>
                    <a:pt x="225201" y="76200"/>
                    <a:pt x="240442" y="75247"/>
                  </a:cubicBezTo>
                  <a:cubicBezTo>
                    <a:pt x="309974" y="72390"/>
                    <a:pt x="380459" y="68580"/>
                    <a:pt x="449992" y="62865"/>
                  </a:cubicBezTo>
                  <a:cubicBezTo>
                    <a:pt x="485234" y="60008"/>
                    <a:pt x="520476" y="53340"/>
                    <a:pt x="555719" y="48578"/>
                  </a:cubicBezTo>
                  <a:cubicBezTo>
                    <a:pt x="617631" y="40958"/>
                    <a:pt x="678592" y="33338"/>
                    <a:pt x="740504" y="24765"/>
                  </a:cubicBezTo>
                  <a:cubicBezTo>
                    <a:pt x="748124" y="23813"/>
                    <a:pt x="754792" y="13335"/>
                    <a:pt x="761459" y="7620"/>
                  </a:cubicBezTo>
                  <a:cubicBezTo>
                    <a:pt x="775746" y="4763"/>
                    <a:pt x="790987" y="2858"/>
                    <a:pt x="805274" y="0"/>
                  </a:cubicBezTo>
                  <a:cubicBezTo>
                    <a:pt x="815751" y="30480"/>
                    <a:pt x="806226" y="40958"/>
                    <a:pt x="773842" y="39053"/>
                  </a:cubicBezTo>
                  <a:cubicBezTo>
                    <a:pt x="746219" y="38100"/>
                    <a:pt x="717644" y="41910"/>
                    <a:pt x="690021" y="45720"/>
                  </a:cubicBezTo>
                  <a:cubicBezTo>
                    <a:pt x="548099" y="61913"/>
                    <a:pt x="406176" y="79058"/>
                    <a:pt x="265206" y="95250"/>
                  </a:cubicBezTo>
                  <a:cubicBezTo>
                    <a:pt x="232821" y="99060"/>
                    <a:pt x="201389" y="104775"/>
                    <a:pt x="169004" y="109538"/>
                  </a:cubicBezTo>
                  <a:cubicBezTo>
                    <a:pt x="169004" y="112395"/>
                    <a:pt x="169004" y="115253"/>
                    <a:pt x="168051" y="119063"/>
                  </a:cubicBezTo>
                  <a:cubicBezTo>
                    <a:pt x="174719" y="120015"/>
                    <a:pt x="181387" y="123825"/>
                    <a:pt x="188054" y="122872"/>
                  </a:cubicBezTo>
                  <a:cubicBezTo>
                    <a:pt x="200437" y="120968"/>
                    <a:pt x="212819" y="115253"/>
                    <a:pt x="225201" y="114300"/>
                  </a:cubicBezTo>
                  <a:cubicBezTo>
                    <a:pt x="271874" y="111443"/>
                    <a:pt x="317594" y="110490"/>
                    <a:pt x="364267" y="106680"/>
                  </a:cubicBezTo>
                  <a:cubicBezTo>
                    <a:pt x="396651" y="104775"/>
                    <a:pt x="428084" y="97155"/>
                    <a:pt x="459517" y="95250"/>
                  </a:cubicBezTo>
                  <a:cubicBezTo>
                    <a:pt x="478567" y="94297"/>
                    <a:pt x="497617" y="99060"/>
                    <a:pt x="516667" y="100965"/>
                  </a:cubicBezTo>
                  <a:cubicBezTo>
                    <a:pt x="473804" y="107633"/>
                    <a:pt x="431894" y="114300"/>
                    <a:pt x="389031" y="120015"/>
                  </a:cubicBezTo>
                  <a:cubicBezTo>
                    <a:pt x="299496" y="130493"/>
                    <a:pt x="210914" y="140970"/>
                    <a:pt x="121379" y="150495"/>
                  </a:cubicBezTo>
                  <a:cubicBezTo>
                    <a:pt x="94709" y="153353"/>
                    <a:pt x="68039" y="156210"/>
                    <a:pt x="41369" y="157163"/>
                  </a:cubicBezTo>
                  <a:cubicBezTo>
                    <a:pt x="8031" y="158115"/>
                    <a:pt x="-7208" y="133350"/>
                    <a:pt x="3269" y="94297"/>
                  </a:cubicBezTo>
                  <a:cubicBezTo>
                    <a:pt x="22319" y="90488"/>
                    <a:pt x="40417" y="86678"/>
                    <a:pt x="59467" y="82868"/>
                  </a:cubicBezTo>
                  <a:cubicBezTo>
                    <a:pt x="74706" y="105728"/>
                    <a:pt x="88042" y="89535"/>
                    <a:pt x="102329" y="79058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18"/>
            <p:cNvSpPr/>
            <p:nvPr/>
          </p:nvSpPr>
          <p:spPr>
            <a:xfrm>
              <a:off x="7406639" y="3599497"/>
              <a:ext cx="720982" cy="128776"/>
            </a:xfrm>
            <a:custGeom>
              <a:rect b="b" l="l" r="r" t="t"/>
              <a:pathLst>
                <a:path extrusionOk="0" h="128776" w="720982">
                  <a:moveTo>
                    <a:pt x="348615" y="106680"/>
                  </a:moveTo>
                  <a:cubicBezTo>
                    <a:pt x="329565" y="104775"/>
                    <a:pt x="310515" y="100013"/>
                    <a:pt x="291465" y="100965"/>
                  </a:cubicBezTo>
                  <a:cubicBezTo>
                    <a:pt x="259080" y="102870"/>
                    <a:pt x="227648" y="109538"/>
                    <a:pt x="196215" y="112395"/>
                  </a:cubicBezTo>
                  <a:cubicBezTo>
                    <a:pt x="149543" y="116205"/>
                    <a:pt x="103823" y="116205"/>
                    <a:pt x="57150" y="120015"/>
                  </a:cubicBezTo>
                  <a:cubicBezTo>
                    <a:pt x="44768" y="120968"/>
                    <a:pt x="32385" y="126683"/>
                    <a:pt x="20003" y="128588"/>
                  </a:cubicBezTo>
                  <a:cubicBezTo>
                    <a:pt x="13335" y="129540"/>
                    <a:pt x="6668" y="126683"/>
                    <a:pt x="0" y="124778"/>
                  </a:cubicBezTo>
                  <a:cubicBezTo>
                    <a:pt x="0" y="121920"/>
                    <a:pt x="0" y="119063"/>
                    <a:pt x="953" y="115253"/>
                  </a:cubicBezTo>
                  <a:cubicBezTo>
                    <a:pt x="33338" y="110490"/>
                    <a:pt x="64770" y="104775"/>
                    <a:pt x="97155" y="100965"/>
                  </a:cubicBezTo>
                  <a:cubicBezTo>
                    <a:pt x="239078" y="83820"/>
                    <a:pt x="381000" y="67628"/>
                    <a:pt x="521970" y="51435"/>
                  </a:cubicBezTo>
                  <a:cubicBezTo>
                    <a:pt x="549593" y="48578"/>
                    <a:pt x="578168" y="43815"/>
                    <a:pt x="605790" y="44768"/>
                  </a:cubicBezTo>
                  <a:cubicBezTo>
                    <a:pt x="638175" y="46672"/>
                    <a:pt x="647700" y="35243"/>
                    <a:pt x="637223" y="5715"/>
                  </a:cubicBezTo>
                  <a:cubicBezTo>
                    <a:pt x="640080" y="3810"/>
                    <a:pt x="642938" y="1905"/>
                    <a:pt x="644843" y="0"/>
                  </a:cubicBezTo>
                  <a:cubicBezTo>
                    <a:pt x="653415" y="8572"/>
                    <a:pt x="661988" y="18097"/>
                    <a:pt x="674370" y="31433"/>
                  </a:cubicBezTo>
                  <a:cubicBezTo>
                    <a:pt x="676275" y="23813"/>
                    <a:pt x="678180" y="17145"/>
                    <a:pt x="681990" y="3810"/>
                  </a:cubicBezTo>
                  <a:cubicBezTo>
                    <a:pt x="680085" y="4763"/>
                    <a:pt x="686753" y="1905"/>
                    <a:pt x="693420" y="0"/>
                  </a:cubicBezTo>
                  <a:cubicBezTo>
                    <a:pt x="702945" y="13335"/>
                    <a:pt x="729615" y="18097"/>
                    <a:pt x="718185" y="43815"/>
                  </a:cubicBezTo>
                  <a:cubicBezTo>
                    <a:pt x="674370" y="52388"/>
                    <a:pt x="630555" y="61913"/>
                    <a:pt x="585788" y="68580"/>
                  </a:cubicBezTo>
                  <a:cubicBezTo>
                    <a:pt x="517208" y="78105"/>
                    <a:pt x="447675" y="86678"/>
                    <a:pt x="379095" y="94297"/>
                  </a:cubicBezTo>
                  <a:cubicBezTo>
                    <a:pt x="367665" y="95250"/>
                    <a:pt x="361950" y="95250"/>
                    <a:pt x="372428" y="106680"/>
                  </a:cubicBezTo>
                  <a:cubicBezTo>
                    <a:pt x="364808" y="105728"/>
                    <a:pt x="357188" y="105728"/>
                    <a:pt x="348615" y="10668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18"/>
            <p:cNvSpPr/>
            <p:nvPr/>
          </p:nvSpPr>
          <p:spPr>
            <a:xfrm>
              <a:off x="8321262" y="2225992"/>
              <a:ext cx="275049" cy="327660"/>
            </a:xfrm>
            <a:custGeom>
              <a:rect b="b" l="l" r="r" t="t"/>
              <a:pathLst>
                <a:path extrusionOk="0" h="327660" w="275049">
                  <a:moveTo>
                    <a:pt x="5492" y="327660"/>
                  </a:moveTo>
                  <a:cubicBezTo>
                    <a:pt x="3587" y="316230"/>
                    <a:pt x="-3080" y="300038"/>
                    <a:pt x="1682" y="293370"/>
                  </a:cubicBezTo>
                  <a:cubicBezTo>
                    <a:pt x="64547" y="216217"/>
                    <a:pt x="129317" y="140970"/>
                    <a:pt x="194087" y="65723"/>
                  </a:cubicBezTo>
                  <a:cubicBezTo>
                    <a:pt x="212185" y="44768"/>
                    <a:pt x="231235" y="22860"/>
                    <a:pt x="251237" y="2858"/>
                  </a:cubicBezTo>
                  <a:cubicBezTo>
                    <a:pt x="256000" y="-1905"/>
                    <a:pt x="266477" y="953"/>
                    <a:pt x="275050" y="0"/>
                  </a:cubicBezTo>
                  <a:cubicBezTo>
                    <a:pt x="236950" y="48578"/>
                    <a:pt x="200755" y="99060"/>
                    <a:pt x="160750" y="146685"/>
                  </a:cubicBezTo>
                  <a:cubicBezTo>
                    <a:pt x="110267" y="207645"/>
                    <a:pt x="56927" y="267653"/>
                    <a:pt x="5492" y="32766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18"/>
            <p:cNvSpPr/>
            <p:nvPr/>
          </p:nvSpPr>
          <p:spPr>
            <a:xfrm>
              <a:off x="7773556" y="3641407"/>
              <a:ext cx="351268" cy="63964"/>
            </a:xfrm>
            <a:custGeom>
              <a:rect b="b" l="l" r="r" t="t"/>
              <a:pathLst>
                <a:path extrusionOk="0" h="63964" w="351268">
                  <a:moveTo>
                    <a:pt x="5511" y="62865"/>
                  </a:moveTo>
                  <a:cubicBezTo>
                    <a:pt x="-4967" y="52388"/>
                    <a:pt x="748" y="52388"/>
                    <a:pt x="12179" y="50483"/>
                  </a:cubicBezTo>
                  <a:cubicBezTo>
                    <a:pt x="80758" y="42863"/>
                    <a:pt x="150291" y="35243"/>
                    <a:pt x="218871" y="24765"/>
                  </a:cubicBezTo>
                  <a:cubicBezTo>
                    <a:pt x="263638" y="18098"/>
                    <a:pt x="307454" y="8573"/>
                    <a:pt x="351268" y="0"/>
                  </a:cubicBezTo>
                  <a:cubicBezTo>
                    <a:pt x="344601" y="31433"/>
                    <a:pt x="316026" y="27623"/>
                    <a:pt x="296023" y="30480"/>
                  </a:cubicBezTo>
                  <a:cubicBezTo>
                    <a:pt x="207441" y="42863"/>
                    <a:pt x="118858" y="52388"/>
                    <a:pt x="30276" y="62865"/>
                  </a:cubicBezTo>
                  <a:cubicBezTo>
                    <a:pt x="22656" y="64770"/>
                    <a:pt x="14083" y="63818"/>
                    <a:pt x="5511" y="62865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18"/>
            <p:cNvSpPr/>
            <p:nvPr/>
          </p:nvSpPr>
          <p:spPr>
            <a:xfrm>
              <a:off x="8002393" y="2936557"/>
              <a:ext cx="34801" cy="70484"/>
            </a:xfrm>
            <a:custGeom>
              <a:rect b="b" l="l" r="r" t="t"/>
              <a:pathLst>
                <a:path extrusionOk="0" h="70484" w="34801">
                  <a:moveTo>
                    <a:pt x="34802" y="70485"/>
                  </a:moveTo>
                  <a:cubicBezTo>
                    <a:pt x="24324" y="63817"/>
                    <a:pt x="9084" y="60008"/>
                    <a:pt x="5274" y="51435"/>
                  </a:cubicBezTo>
                  <a:cubicBezTo>
                    <a:pt x="-2346" y="32385"/>
                    <a:pt x="-5204" y="10477"/>
                    <a:pt x="21467" y="0"/>
                  </a:cubicBezTo>
                  <a:cubicBezTo>
                    <a:pt x="26229" y="23813"/>
                    <a:pt x="30039" y="47625"/>
                    <a:pt x="34802" y="7048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18"/>
            <p:cNvSpPr/>
            <p:nvPr/>
          </p:nvSpPr>
          <p:spPr>
            <a:xfrm>
              <a:off x="7118985" y="2709862"/>
              <a:ext cx="831532" cy="913447"/>
            </a:xfrm>
            <a:custGeom>
              <a:rect b="b" l="l" r="r" t="t"/>
              <a:pathLst>
                <a:path extrusionOk="0" h="913447" w="831532">
                  <a:moveTo>
                    <a:pt x="148590" y="913447"/>
                  </a:moveTo>
                  <a:cubicBezTo>
                    <a:pt x="128588" y="802005"/>
                    <a:pt x="109538" y="690563"/>
                    <a:pt x="89535" y="579120"/>
                  </a:cubicBezTo>
                  <a:cubicBezTo>
                    <a:pt x="60007" y="407670"/>
                    <a:pt x="30480" y="236220"/>
                    <a:pt x="0" y="60008"/>
                  </a:cubicBezTo>
                  <a:cubicBezTo>
                    <a:pt x="224790" y="40005"/>
                    <a:pt x="448627" y="20003"/>
                    <a:pt x="680085" y="0"/>
                  </a:cubicBezTo>
                  <a:cubicBezTo>
                    <a:pt x="608647" y="100013"/>
                    <a:pt x="541972" y="193358"/>
                    <a:pt x="468630" y="296228"/>
                  </a:cubicBezTo>
                  <a:cubicBezTo>
                    <a:pt x="444817" y="269558"/>
                    <a:pt x="423863" y="244792"/>
                    <a:pt x="401955" y="221933"/>
                  </a:cubicBezTo>
                  <a:cubicBezTo>
                    <a:pt x="360045" y="179070"/>
                    <a:pt x="319088" y="136208"/>
                    <a:pt x="275272" y="96203"/>
                  </a:cubicBezTo>
                  <a:cubicBezTo>
                    <a:pt x="263842" y="85725"/>
                    <a:pt x="244792" y="82867"/>
                    <a:pt x="234315" y="79058"/>
                  </a:cubicBezTo>
                  <a:cubicBezTo>
                    <a:pt x="209550" y="118110"/>
                    <a:pt x="190500" y="148590"/>
                    <a:pt x="170497" y="179070"/>
                  </a:cubicBezTo>
                  <a:cubicBezTo>
                    <a:pt x="149542" y="209550"/>
                    <a:pt x="126682" y="240030"/>
                    <a:pt x="103822" y="269558"/>
                  </a:cubicBezTo>
                  <a:cubicBezTo>
                    <a:pt x="100965" y="268605"/>
                    <a:pt x="97155" y="267653"/>
                    <a:pt x="94297" y="266700"/>
                  </a:cubicBezTo>
                  <a:cubicBezTo>
                    <a:pt x="103822" y="277178"/>
                    <a:pt x="113347" y="287655"/>
                    <a:pt x="121920" y="298133"/>
                  </a:cubicBezTo>
                  <a:cubicBezTo>
                    <a:pt x="122872" y="306705"/>
                    <a:pt x="124777" y="316230"/>
                    <a:pt x="125730" y="325755"/>
                  </a:cubicBezTo>
                  <a:cubicBezTo>
                    <a:pt x="118110" y="325755"/>
                    <a:pt x="111442" y="326708"/>
                    <a:pt x="103822" y="326708"/>
                  </a:cubicBezTo>
                  <a:cubicBezTo>
                    <a:pt x="120015" y="374333"/>
                    <a:pt x="149542" y="408622"/>
                    <a:pt x="184785" y="440055"/>
                  </a:cubicBezTo>
                  <a:cubicBezTo>
                    <a:pt x="234315" y="485775"/>
                    <a:pt x="280988" y="534353"/>
                    <a:pt x="329565" y="581025"/>
                  </a:cubicBezTo>
                  <a:cubicBezTo>
                    <a:pt x="362902" y="613410"/>
                    <a:pt x="396240" y="646747"/>
                    <a:pt x="430530" y="678180"/>
                  </a:cubicBezTo>
                  <a:cubicBezTo>
                    <a:pt x="451485" y="696278"/>
                    <a:pt x="473392" y="691515"/>
                    <a:pt x="485775" y="669608"/>
                  </a:cubicBezTo>
                  <a:cubicBezTo>
                    <a:pt x="487680" y="665797"/>
                    <a:pt x="490538" y="661035"/>
                    <a:pt x="492442" y="657225"/>
                  </a:cubicBezTo>
                  <a:cubicBezTo>
                    <a:pt x="506730" y="656272"/>
                    <a:pt x="524827" y="660083"/>
                    <a:pt x="535305" y="652463"/>
                  </a:cubicBezTo>
                  <a:cubicBezTo>
                    <a:pt x="552450" y="641033"/>
                    <a:pt x="564832" y="623888"/>
                    <a:pt x="579120" y="608647"/>
                  </a:cubicBezTo>
                  <a:cubicBezTo>
                    <a:pt x="641985" y="534353"/>
                    <a:pt x="704850" y="461010"/>
                    <a:pt x="767715" y="386715"/>
                  </a:cubicBezTo>
                  <a:cubicBezTo>
                    <a:pt x="774382" y="426720"/>
                    <a:pt x="780097" y="466725"/>
                    <a:pt x="786765" y="506730"/>
                  </a:cubicBezTo>
                  <a:cubicBezTo>
                    <a:pt x="787717" y="517208"/>
                    <a:pt x="787717" y="527685"/>
                    <a:pt x="788670" y="538163"/>
                  </a:cubicBezTo>
                  <a:cubicBezTo>
                    <a:pt x="790575" y="541972"/>
                    <a:pt x="791527" y="546735"/>
                    <a:pt x="793432" y="550545"/>
                  </a:cubicBezTo>
                  <a:cubicBezTo>
                    <a:pt x="805815" y="646747"/>
                    <a:pt x="819150" y="743903"/>
                    <a:pt x="831532" y="840105"/>
                  </a:cubicBezTo>
                  <a:cubicBezTo>
                    <a:pt x="810577" y="843915"/>
                    <a:pt x="789622" y="847725"/>
                    <a:pt x="768667" y="852488"/>
                  </a:cubicBezTo>
                  <a:cubicBezTo>
                    <a:pt x="764857" y="852488"/>
                    <a:pt x="760095" y="852488"/>
                    <a:pt x="756285" y="852488"/>
                  </a:cubicBezTo>
                  <a:cubicBezTo>
                    <a:pt x="747713" y="854393"/>
                    <a:pt x="739140" y="856297"/>
                    <a:pt x="731520" y="858203"/>
                  </a:cubicBezTo>
                  <a:cubicBezTo>
                    <a:pt x="724852" y="858203"/>
                    <a:pt x="719138" y="858203"/>
                    <a:pt x="712470" y="858203"/>
                  </a:cubicBezTo>
                  <a:cubicBezTo>
                    <a:pt x="701992" y="858203"/>
                    <a:pt x="691515" y="859155"/>
                    <a:pt x="681038" y="859155"/>
                  </a:cubicBezTo>
                  <a:cubicBezTo>
                    <a:pt x="677227" y="860108"/>
                    <a:pt x="672465" y="860108"/>
                    <a:pt x="668655" y="861060"/>
                  </a:cubicBezTo>
                  <a:cubicBezTo>
                    <a:pt x="654367" y="862965"/>
                    <a:pt x="639127" y="863918"/>
                    <a:pt x="624840" y="865822"/>
                  </a:cubicBezTo>
                  <a:cubicBezTo>
                    <a:pt x="622935" y="865822"/>
                    <a:pt x="621030" y="865822"/>
                    <a:pt x="618172" y="866775"/>
                  </a:cubicBezTo>
                  <a:cubicBezTo>
                    <a:pt x="599122" y="868680"/>
                    <a:pt x="581025" y="870585"/>
                    <a:pt x="561975" y="872490"/>
                  </a:cubicBezTo>
                  <a:cubicBezTo>
                    <a:pt x="555307" y="873443"/>
                    <a:pt x="549592" y="873443"/>
                    <a:pt x="542925" y="874395"/>
                  </a:cubicBezTo>
                  <a:cubicBezTo>
                    <a:pt x="528638" y="876300"/>
                    <a:pt x="513397" y="878205"/>
                    <a:pt x="499110" y="879158"/>
                  </a:cubicBezTo>
                  <a:cubicBezTo>
                    <a:pt x="495300" y="879158"/>
                    <a:pt x="490538" y="880110"/>
                    <a:pt x="486727" y="880110"/>
                  </a:cubicBezTo>
                  <a:cubicBezTo>
                    <a:pt x="476250" y="881063"/>
                    <a:pt x="465772" y="882968"/>
                    <a:pt x="455295" y="883920"/>
                  </a:cubicBezTo>
                  <a:cubicBezTo>
                    <a:pt x="446722" y="884872"/>
                    <a:pt x="439102" y="885825"/>
                    <a:pt x="430530" y="885825"/>
                  </a:cubicBezTo>
                  <a:cubicBezTo>
                    <a:pt x="417195" y="886778"/>
                    <a:pt x="403860" y="886778"/>
                    <a:pt x="390525" y="888683"/>
                  </a:cubicBezTo>
                  <a:cubicBezTo>
                    <a:pt x="309563" y="895350"/>
                    <a:pt x="228600" y="904875"/>
                    <a:pt x="148590" y="913447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18"/>
            <p:cNvSpPr/>
            <p:nvPr/>
          </p:nvSpPr>
          <p:spPr>
            <a:xfrm>
              <a:off x="7295197" y="1632585"/>
              <a:ext cx="1499234" cy="1555432"/>
            </a:xfrm>
            <a:custGeom>
              <a:rect b="b" l="l" r="r" t="t"/>
              <a:pathLst>
                <a:path extrusionOk="0" h="1555432" w="1499234">
                  <a:moveTo>
                    <a:pt x="0" y="1320165"/>
                  </a:moveTo>
                  <a:cubicBezTo>
                    <a:pt x="9525" y="1305878"/>
                    <a:pt x="19050" y="1292543"/>
                    <a:pt x="28575" y="1278255"/>
                  </a:cubicBezTo>
                  <a:cubicBezTo>
                    <a:pt x="40005" y="1279208"/>
                    <a:pt x="55245" y="1276350"/>
                    <a:pt x="62865" y="1283018"/>
                  </a:cubicBezTo>
                  <a:cubicBezTo>
                    <a:pt x="98107" y="1310640"/>
                    <a:pt x="129540" y="1342073"/>
                    <a:pt x="164782" y="1370648"/>
                  </a:cubicBezTo>
                  <a:cubicBezTo>
                    <a:pt x="203835" y="1403033"/>
                    <a:pt x="243840" y="1433512"/>
                    <a:pt x="283845" y="1463993"/>
                  </a:cubicBezTo>
                  <a:cubicBezTo>
                    <a:pt x="288607" y="1466850"/>
                    <a:pt x="302895" y="1463040"/>
                    <a:pt x="307657" y="1458278"/>
                  </a:cubicBezTo>
                  <a:cubicBezTo>
                    <a:pt x="318135" y="1446848"/>
                    <a:pt x="325755" y="1430655"/>
                    <a:pt x="335280" y="1418273"/>
                  </a:cubicBezTo>
                  <a:cubicBezTo>
                    <a:pt x="388620" y="1349693"/>
                    <a:pt x="443865" y="1282065"/>
                    <a:pt x="497205" y="1214437"/>
                  </a:cubicBezTo>
                  <a:cubicBezTo>
                    <a:pt x="544830" y="1154430"/>
                    <a:pt x="591502" y="1093470"/>
                    <a:pt x="638175" y="1032510"/>
                  </a:cubicBezTo>
                  <a:cubicBezTo>
                    <a:pt x="697230" y="954405"/>
                    <a:pt x="752475" y="873443"/>
                    <a:pt x="814388" y="799148"/>
                  </a:cubicBezTo>
                  <a:cubicBezTo>
                    <a:pt x="879157" y="721043"/>
                    <a:pt x="926782" y="630555"/>
                    <a:pt x="999172" y="559118"/>
                  </a:cubicBezTo>
                  <a:cubicBezTo>
                    <a:pt x="1035367" y="522923"/>
                    <a:pt x="1060132" y="475298"/>
                    <a:pt x="1090613" y="434340"/>
                  </a:cubicBezTo>
                  <a:cubicBezTo>
                    <a:pt x="1170622" y="327660"/>
                    <a:pt x="1250632" y="221932"/>
                    <a:pt x="1330642" y="115252"/>
                  </a:cubicBezTo>
                  <a:cubicBezTo>
                    <a:pt x="1360170" y="76200"/>
                    <a:pt x="1389697" y="38100"/>
                    <a:pt x="1420177" y="0"/>
                  </a:cubicBezTo>
                  <a:cubicBezTo>
                    <a:pt x="1446847" y="37147"/>
                    <a:pt x="1472565" y="73342"/>
                    <a:pt x="1499235" y="110490"/>
                  </a:cubicBezTo>
                  <a:cubicBezTo>
                    <a:pt x="1478280" y="135255"/>
                    <a:pt x="1458277" y="159067"/>
                    <a:pt x="1437322" y="183832"/>
                  </a:cubicBezTo>
                  <a:cubicBezTo>
                    <a:pt x="1388745" y="240982"/>
                    <a:pt x="1341120" y="297180"/>
                    <a:pt x="1292542" y="354330"/>
                  </a:cubicBezTo>
                  <a:cubicBezTo>
                    <a:pt x="1231582" y="424815"/>
                    <a:pt x="1169670" y="495300"/>
                    <a:pt x="1108710" y="565785"/>
                  </a:cubicBezTo>
                  <a:cubicBezTo>
                    <a:pt x="1082040" y="597218"/>
                    <a:pt x="1054417" y="628650"/>
                    <a:pt x="1028700" y="660082"/>
                  </a:cubicBezTo>
                  <a:cubicBezTo>
                    <a:pt x="969645" y="732473"/>
                    <a:pt x="912495" y="806768"/>
                    <a:pt x="852488" y="878205"/>
                  </a:cubicBezTo>
                  <a:cubicBezTo>
                    <a:pt x="779145" y="964882"/>
                    <a:pt x="702945" y="1047750"/>
                    <a:pt x="629602" y="1134428"/>
                  </a:cubicBezTo>
                  <a:cubicBezTo>
                    <a:pt x="575310" y="1200150"/>
                    <a:pt x="524827" y="1268730"/>
                    <a:pt x="472440" y="1336358"/>
                  </a:cubicBezTo>
                  <a:cubicBezTo>
                    <a:pt x="462915" y="1343978"/>
                    <a:pt x="451485" y="1349693"/>
                    <a:pt x="443865" y="1358265"/>
                  </a:cubicBezTo>
                  <a:cubicBezTo>
                    <a:pt x="413385" y="1395412"/>
                    <a:pt x="382905" y="1433512"/>
                    <a:pt x="354330" y="1471612"/>
                  </a:cubicBezTo>
                  <a:cubicBezTo>
                    <a:pt x="334327" y="1498283"/>
                    <a:pt x="316230" y="1526858"/>
                    <a:pt x="297180" y="1555433"/>
                  </a:cubicBezTo>
                  <a:cubicBezTo>
                    <a:pt x="293370" y="1555433"/>
                    <a:pt x="289560" y="1555433"/>
                    <a:pt x="284797" y="1555433"/>
                  </a:cubicBezTo>
                  <a:cubicBezTo>
                    <a:pt x="269557" y="1540193"/>
                    <a:pt x="255270" y="1523048"/>
                    <a:pt x="239077" y="1509712"/>
                  </a:cubicBezTo>
                  <a:cubicBezTo>
                    <a:pt x="173355" y="1455420"/>
                    <a:pt x="107632" y="1403033"/>
                    <a:pt x="40957" y="1349693"/>
                  </a:cubicBezTo>
                  <a:cubicBezTo>
                    <a:pt x="28575" y="1339215"/>
                    <a:pt x="13335" y="1330643"/>
                    <a:pt x="0" y="1320165"/>
                  </a:cubicBezTo>
                  <a:close/>
                </a:path>
              </a:pathLst>
            </a:custGeom>
            <a:solidFill>
              <a:srgbClr val="F2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18"/>
            <p:cNvSpPr/>
            <p:nvPr/>
          </p:nvSpPr>
          <p:spPr>
            <a:xfrm>
              <a:off x="7323772" y="1562100"/>
              <a:ext cx="1391602" cy="1535862"/>
            </a:xfrm>
            <a:custGeom>
              <a:rect b="b" l="l" r="r" t="t"/>
              <a:pathLst>
                <a:path extrusionOk="0" h="1535862" w="1391602">
                  <a:moveTo>
                    <a:pt x="1391602" y="70485"/>
                  </a:moveTo>
                  <a:cubicBezTo>
                    <a:pt x="1362075" y="108585"/>
                    <a:pt x="1331595" y="146685"/>
                    <a:pt x="1302067" y="185738"/>
                  </a:cubicBezTo>
                  <a:cubicBezTo>
                    <a:pt x="1222057" y="291465"/>
                    <a:pt x="1141095" y="398145"/>
                    <a:pt x="1062038" y="504825"/>
                  </a:cubicBezTo>
                  <a:cubicBezTo>
                    <a:pt x="1030605" y="545783"/>
                    <a:pt x="1006792" y="594360"/>
                    <a:pt x="970597" y="629603"/>
                  </a:cubicBezTo>
                  <a:cubicBezTo>
                    <a:pt x="897255" y="701040"/>
                    <a:pt x="850582" y="791528"/>
                    <a:pt x="785813" y="869633"/>
                  </a:cubicBezTo>
                  <a:cubicBezTo>
                    <a:pt x="723900" y="944880"/>
                    <a:pt x="668655" y="1025843"/>
                    <a:pt x="609600" y="1102995"/>
                  </a:cubicBezTo>
                  <a:cubicBezTo>
                    <a:pt x="562927" y="1163955"/>
                    <a:pt x="516255" y="1224915"/>
                    <a:pt x="468630" y="1284923"/>
                  </a:cubicBezTo>
                  <a:cubicBezTo>
                    <a:pt x="415290" y="1353503"/>
                    <a:pt x="360045" y="1421130"/>
                    <a:pt x="306705" y="1488758"/>
                  </a:cubicBezTo>
                  <a:cubicBezTo>
                    <a:pt x="296227" y="1501140"/>
                    <a:pt x="289560" y="1517333"/>
                    <a:pt x="279082" y="1528763"/>
                  </a:cubicBezTo>
                  <a:cubicBezTo>
                    <a:pt x="274320" y="1533525"/>
                    <a:pt x="260032" y="1538288"/>
                    <a:pt x="255270" y="1534478"/>
                  </a:cubicBezTo>
                  <a:cubicBezTo>
                    <a:pt x="214313" y="1503998"/>
                    <a:pt x="175260" y="1473518"/>
                    <a:pt x="136207" y="1441133"/>
                  </a:cubicBezTo>
                  <a:cubicBezTo>
                    <a:pt x="101917" y="1412558"/>
                    <a:pt x="69532" y="1381125"/>
                    <a:pt x="34290" y="1353503"/>
                  </a:cubicBezTo>
                  <a:cubicBezTo>
                    <a:pt x="26670" y="1347788"/>
                    <a:pt x="11430" y="1349693"/>
                    <a:pt x="0" y="1348740"/>
                  </a:cubicBezTo>
                  <a:cubicBezTo>
                    <a:pt x="15240" y="1322070"/>
                    <a:pt x="29527" y="1296353"/>
                    <a:pt x="49530" y="1261110"/>
                  </a:cubicBezTo>
                  <a:cubicBezTo>
                    <a:pt x="99060" y="1313498"/>
                    <a:pt x="144780" y="1363028"/>
                    <a:pt x="192405" y="1411605"/>
                  </a:cubicBezTo>
                  <a:cubicBezTo>
                    <a:pt x="210502" y="1430655"/>
                    <a:pt x="229552" y="1447800"/>
                    <a:pt x="250507" y="1463993"/>
                  </a:cubicBezTo>
                  <a:cubicBezTo>
                    <a:pt x="270510" y="1480185"/>
                    <a:pt x="287655" y="1476375"/>
                    <a:pt x="302895" y="1454468"/>
                  </a:cubicBezTo>
                  <a:cubicBezTo>
                    <a:pt x="427672" y="1279208"/>
                    <a:pt x="553402" y="1103948"/>
                    <a:pt x="678180" y="929640"/>
                  </a:cubicBezTo>
                  <a:cubicBezTo>
                    <a:pt x="854392" y="683895"/>
                    <a:pt x="1031557" y="438150"/>
                    <a:pt x="1207770" y="192405"/>
                  </a:cubicBezTo>
                  <a:cubicBezTo>
                    <a:pt x="1252538" y="129540"/>
                    <a:pt x="1298257" y="66675"/>
                    <a:pt x="1345882" y="0"/>
                  </a:cubicBezTo>
                  <a:cubicBezTo>
                    <a:pt x="1362075" y="25718"/>
                    <a:pt x="1377315" y="48577"/>
                    <a:pt x="1391602" y="70485"/>
                  </a:cubicBezTo>
                  <a:close/>
                </a:path>
              </a:pathLst>
            </a:custGeom>
            <a:solidFill>
              <a:srgbClr val="E569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18"/>
            <p:cNvSpPr/>
            <p:nvPr/>
          </p:nvSpPr>
          <p:spPr>
            <a:xfrm>
              <a:off x="7767637" y="1816417"/>
              <a:ext cx="971656" cy="1162050"/>
            </a:xfrm>
            <a:custGeom>
              <a:rect b="b" l="l" r="r" t="t"/>
              <a:pathLst>
                <a:path extrusionOk="0" h="1162050" w="971656">
                  <a:moveTo>
                    <a:pt x="0" y="1152525"/>
                  </a:moveTo>
                  <a:cubicBezTo>
                    <a:pt x="52388" y="1084898"/>
                    <a:pt x="102870" y="1016318"/>
                    <a:pt x="157163" y="950595"/>
                  </a:cubicBezTo>
                  <a:cubicBezTo>
                    <a:pt x="229552" y="863918"/>
                    <a:pt x="306705" y="781050"/>
                    <a:pt x="380048" y="694373"/>
                  </a:cubicBezTo>
                  <a:cubicBezTo>
                    <a:pt x="440055" y="622935"/>
                    <a:pt x="497205" y="548640"/>
                    <a:pt x="556260" y="476250"/>
                  </a:cubicBezTo>
                  <a:cubicBezTo>
                    <a:pt x="581977" y="443865"/>
                    <a:pt x="608648" y="412433"/>
                    <a:pt x="636270" y="381953"/>
                  </a:cubicBezTo>
                  <a:cubicBezTo>
                    <a:pt x="697230" y="311468"/>
                    <a:pt x="759143" y="240983"/>
                    <a:pt x="820102" y="170498"/>
                  </a:cubicBezTo>
                  <a:cubicBezTo>
                    <a:pt x="868680" y="114300"/>
                    <a:pt x="916305" y="57150"/>
                    <a:pt x="964882" y="0"/>
                  </a:cubicBezTo>
                  <a:cubicBezTo>
                    <a:pt x="966788" y="4763"/>
                    <a:pt x="972502" y="11430"/>
                    <a:pt x="971550" y="14288"/>
                  </a:cubicBezTo>
                  <a:cubicBezTo>
                    <a:pt x="966788" y="24765"/>
                    <a:pt x="960120" y="33338"/>
                    <a:pt x="954405" y="41910"/>
                  </a:cubicBezTo>
                  <a:cubicBezTo>
                    <a:pt x="961073" y="53340"/>
                    <a:pt x="965835" y="62865"/>
                    <a:pt x="971550" y="72390"/>
                  </a:cubicBezTo>
                  <a:cubicBezTo>
                    <a:pt x="929640" y="123825"/>
                    <a:pt x="886777" y="175260"/>
                    <a:pt x="844868" y="227648"/>
                  </a:cubicBezTo>
                  <a:cubicBezTo>
                    <a:pt x="836295" y="223838"/>
                    <a:pt x="828675" y="219075"/>
                    <a:pt x="820102" y="215265"/>
                  </a:cubicBezTo>
                  <a:cubicBezTo>
                    <a:pt x="820102" y="214313"/>
                    <a:pt x="821055" y="213360"/>
                    <a:pt x="821055" y="212408"/>
                  </a:cubicBezTo>
                  <a:cubicBezTo>
                    <a:pt x="820102" y="213360"/>
                    <a:pt x="820102" y="214313"/>
                    <a:pt x="819150" y="215265"/>
                  </a:cubicBezTo>
                  <a:cubicBezTo>
                    <a:pt x="809625" y="221933"/>
                    <a:pt x="797243" y="227648"/>
                    <a:pt x="789623" y="236220"/>
                  </a:cubicBezTo>
                  <a:cubicBezTo>
                    <a:pt x="736282" y="297180"/>
                    <a:pt x="683895" y="358140"/>
                    <a:pt x="631507" y="420053"/>
                  </a:cubicBezTo>
                  <a:cubicBezTo>
                    <a:pt x="613410" y="441008"/>
                    <a:pt x="598170" y="464820"/>
                    <a:pt x="581977" y="486728"/>
                  </a:cubicBezTo>
                  <a:cubicBezTo>
                    <a:pt x="586740" y="490538"/>
                    <a:pt x="590550" y="494348"/>
                    <a:pt x="595313" y="498158"/>
                  </a:cubicBezTo>
                  <a:cubicBezTo>
                    <a:pt x="599123" y="490538"/>
                    <a:pt x="600075" y="481013"/>
                    <a:pt x="605790" y="475298"/>
                  </a:cubicBezTo>
                  <a:cubicBezTo>
                    <a:pt x="628650" y="453390"/>
                    <a:pt x="651510" y="431483"/>
                    <a:pt x="675323" y="410528"/>
                  </a:cubicBezTo>
                  <a:lnTo>
                    <a:pt x="675323" y="410528"/>
                  </a:lnTo>
                  <a:cubicBezTo>
                    <a:pt x="676275" y="413385"/>
                    <a:pt x="677227" y="416243"/>
                    <a:pt x="678180" y="419100"/>
                  </a:cubicBezTo>
                  <a:cubicBezTo>
                    <a:pt x="678180" y="419100"/>
                    <a:pt x="677227" y="418148"/>
                    <a:pt x="677227" y="418148"/>
                  </a:cubicBezTo>
                  <a:cubicBezTo>
                    <a:pt x="674370" y="424815"/>
                    <a:pt x="672465" y="431483"/>
                    <a:pt x="669607" y="438150"/>
                  </a:cubicBezTo>
                  <a:cubicBezTo>
                    <a:pt x="649605" y="464820"/>
                    <a:pt x="630555" y="491490"/>
                    <a:pt x="609600" y="517208"/>
                  </a:cubicBezTo>
                  <a:cubicBezTo>
                    <a:pt x="491490" y="661035"/>
                    <a:pt x="373380" y="804863"/>
                    <a:pt x="254318" y="948690"/>
                  </a:cubicBezTo>
                  <a:cubicBezTo>
                    <a:pt x="229552" y="978218"/>
                    <a:pt x="203835" y="1006793"/>
                    <a:pt x="178118" y="1036320"/>
                  </a:cubicBezTo>
                  <a:cubicBezTo>
                    <a:pt x="170498" y="1029653"/>
                    <a:pt x="162877" y="1022985"/>
                    <a:pt x="156210" y="1016318"/>
                  </a:cubicBezTo>
                  <a:cubicBezTo>
                    <a:pt x="166688" y="1002030"/>
                    <a:pt x="177165" y="986790"/>
                    <a:pt x="187643" y="972503"/>
                  </a:cubicBezTo>
                  <a:cubicBezTo>
                    <a:pt x="194310" y="965835"/>
                    <a:pt x="200025" y="960120"/>
                    <a:pt x="206693" y="953453"/>
                  </a:cubicBezTo>
                  <a:cubicBezTo>
                    <a:pt x="208598" y="951548"/>
                    <a:pt x="210502" y="949643"/>
                    <a:pt x="213360" y="946785"/>
                  </a:cubicBezTo>
                  <a:cubicBezTo>
                    <a:pt x="215265" y="944880"/>
                    <a:pt x="217170" y="942975"/>
                    <a:pt x="220027" y="940118"/>
                  </a:cubicBezTo>
                  <a:cubicBezTo>
                    <a:pt x="221932" y="938213"/>
                    <a:pt x="222885" y="935355"/>
                    <a:pt x="224790" y="933450"/>
                  </a:cubicBezTo>
                  <a:cubicBezTo>
                    <a:pt x="223838" y="932498"/>
                    <a:pt x="222885" y="932498"/>
                    <a:pt x="222885" y="931545"/>
                  </a:cubicBezTo>
                  <a:cubicBezTo>
                    <a:pt x="221932" y="934403"/>
                    <a:pt x="220980" y="937260"/>
                    <a:pt x="220027" y="940118"/>
                  </a:cubicBezTo>
                  <a:cubicBezTo>
                    <a:pt x="218123" y="942023"/>
                    <a:pt x="216218" y="943928"/>
                    <a:pt x="213360" y="946785"/>
                  </a:cubicBezTo>
                  <a:cubicBezTo>
                    <a:pt x="211455" y="948690"/>
                    <a:pt x="209550" y="950595"/>
                    <a:pt x="206693" y="953453"/>
                  </a:cubicBezTo>
                  <a:cubicBezTo>
                    <a:pt x="200025" y="960120"/>
                    <a:pt x="194310" y="965835"/>
                    <a:pt x="187643" y="972503"/>
                  </a:cubicBezTo>
                  <a:cubicBezTo>
                    <a:pt x="177165" y="986790"/>
                    <a:pt x="166688" y="1002030"/>
                    <a:pt x="156210" y="1016318"/>
                  </a:cubicBezTo>
                  <a:cubicBezTo>
                    <a:pt x="148590" y="1021080"/>
                    <a:pt x="139065" y="1023938"/>
                    <a:pt x="133350" y="1030605"/>
                  </a:cubicBezTo>
                  <a:cubicBezTo>
                    <a:pt x="100013" y="1065848"/>
                    <a:pt x="68580" y="1102043"/>
                    <a:pt x="35243" y="1138238"/>
                  </a:cubicBezTo>
                  <a:cubicBezTo>
                    <a:pt x="27623" y="1146810"/>
                    <a:pt x="19050" y="1154430"/>
                    <a:pt x="10477" y="1162050"/>
                  </a:cubicBezTo>
                  <a:cubicBezTo>
                    <a:pt x="10477" y="1160145"/>
                    <a:pt x="3810" y="1154430"/>
                    <a:pt x="0" y="1152525"/>
                  </a:cubicBezTo>
                  <a:close/>
                  <a:moveTo>
                    <a:pt x="244793" y="914400"/>
                  </a:moveTo>
                  <a:cubicBezTo>
                    <a:pt x="241935" y="912495"/>
                    <a:pt x="239077" y="909638"/>
                    <a:pt x="238125" y="910590"/>
                  </a:cubicBezTo>
                  <a:cubicBezTo>
                    <a:pt x="236220" y="911543"/>
                    <a:pt x="233363" y="915353"/>
                    <a:pt x="233363" y="916305"/>
                  </a:cubicBezTo>
                  <a:cubicBezTo>
                    <a:pt x="235268" y="919163"/>
                    <a:pt x="238125" y="921068"/>
                    <a:pt x="240982" y="922973"/>
                  </a:cubicBezTo>
                  <a:cubicBezTo>
                    <a:pt x="241935" y="920115"/>
                    <a:pt x="242888" y="917258"/>
                    <a:pt x="244793" y="914400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18"/>
            <p:cNvSpPr/>
            <p:nvPr/>
          </p:nvSpPr>
          <p:spPr>
            <a:xfrm>
              <a:off x="7863839" y="2932747"/>
              <a:ext cx="141922" cy="617220"/>
            </a:xfrm>
            <a:custGeom>
              <a:rect b="b" l="l" r="r" t="t"/>
              <a:pathLst>
                <a:path extrusionOk="0" h="617220" w="141922">
                  <a:moveTo>
                    <a:pt x="85725" y="615315"/>
                  </a:moveTo>
                  <a:cubicBezTo>
                    <a:pt x="73343" y="519113"/>
                    <a:pt x="60008" y="421958"/>
                    <a:pt x="47625" y="325755"/>
                  </a:cubicBezTo>
                  <a:cubicBezTo>
                    <a:pt x="45720" y="321945"/>
                    <a:pt x="44768" y="317183"/>
                    <a:pt x="42863" y="313373"/>
                  </a:cubicBezTo>
                  <a:cubicBezTo>
                    <a:pt x="41910" y="302895"/>
                    <a:pt x="41910" y="292418"/>
                    <a:pt x="40958" y="281940"/>
                  </a:cubicBezTo>
                  <a:cubicBezTo>
                    <a:pt x="44768" y="275273"/>
                    <a:pt x="53340" y="267653"/>
                    <a:pt x="52388" y="260985"/>
                  </a:cubicBezTo>
                  <a:cubicBezTo>
                    <a:pt x="49530" y="231458"/>
                    <a:pt x="45720" y="201930"/>
                    <a:pt x="40005" y="173355"/>
                  </a:cubicBezTo>
                  <a:cubicBezTo>
                    <a:pt x="39053" y="166688"/>
                    <a:pt x="28575" y="161925"/>
                    <a:pt x="22860" y="156210"/>
                  </a:cubicBezTo>
                  <a:cubicBezTo>
                    <a:pt x="20955" y="139065"/>
                    <a:pt x="18098" y="122873"/>
                    <a:pt x="16193" y="105728"/>
                  </a:cubicBezTo>
                  <a:cubicBezTo>
                    <a:pt x="10478" y="99060"/>
                    <a:pt x="4763" y="92393"/>
                    <a:pt x="0" y="84773"/>
                  </a:cubicBezTo>
                  <a:cubicBezTo>
                    <a:pt x="20955" y="59055"/>
                    <a:pt x="41910" y="33338"/>
                    <a:pt x="68580" y="0"/>
                  </a:cubicBezTo>
                  <a:cubicBezTo>
                    <a:pt x="74295" y="36195"/>
                    <a:pt x="79058" y="63818"/>
                    <a:pt x="82868" y="91440"/>
                  </a:cubicBezTo>
                  <a:cubicBezTo>
                    <a:pt x="102870" y="254318"/>
                    <a:pt x="121920" y="418148"/>
                    <a:pt x="141923" y="581025"/>
                  </a:cubicBezTo>
                  <a:cubicBezTo>
                    <a:pt x="141923" y="583883"/>
                    <a:pt x="141923" y="587693"/>
                    <a:pt x="141923" y="590550"/>
                  </a:cubicBezTo>
                  <a:cubicBezTo>
                    <a:pt x="136208" y="599123"/>
                    <a:pt x="129540" y="607695"/>
                    <a:pt x="123825" y="615315"/>
                  </a:cubicBezTo>
                  <a:cubicBezTo>
                    <a:pt x="111443" y="616268"/>
                    <a:pt x="100013" y="616268"/>
                    <a:pt x="87630" y="617220"/>
                  </a:cubicBezTo>
                  <a:lnTo>
                    <a:pt x="85725" y="615315"/>
                  </a:lnTo>
                  <a:close/>
                  <a:moveTo>
                    <a:pt x="35243" y="125730"/>
                  </a:moveTo>
                  <a:cubicBezTo>
                    <a:pt x="47625" y="126683"/>
                    <a:pt x="57150" y="127635"/>
                    <a:pt x="74295" y="129540"/>
                  </a:cubicBezTo>
                  <a:cubicBezTo>
                    <a:pt x="61913" y="115253"/>
                    <a:pt x="53340" y="106680"/>
                    <a:pt x="40005" y="91440"/>
                  </a:cubicBezTo>
                  <a:cubicBezTo>
                    <a:pt x="38100" y="108585"/>
                    <a:pt x="37148" y="117158"/>
                    <a:pt x="35243" y="125730"/>
                  </a:cubicBezTo>
                  <a:close/>
                  <a:moveTo>
                    <a:pt x="41910" y="62865"/>
                  </a:moveTo>
                  <a:cubicBezTo>
                    <a:pt x="39053" y="60960"/>
                    <a:pt x="37148" y="58103"/>
                    <a:pt x="35243" y="58103"/>
                  </a:cubicBezTo>
                  <a:cubicBezTo>
                    <a:pt x="33338" y="58103"/>
                    <a:pt x="29528" y="62865"/>
                    <a:pt x="30480" y="62865"/>
                  </a:cubicBezTo>
                  <a:cubicBezTo>
                    <a:pt x="31433" y="65723"/>
                    <a:pt x="34290" y="67628"/>
                    <a:pt x="37148" y="70485"/>
                  </a:cubicBezTo>
                  <a:cubicBezTo>
                    <a:pt x="39053" y="68580"/>
                    <a:pt x="40005" y="66675"/>
                    <a:pt x="41910" y="62865"/>
                  </a:cubicBezTo>
                  <a:close/>
                  <a:moveTo>
                    <a:pt x="127635" y="569595"/>
                  </a:moveTo>
                  <a:cubicBezTo>
                    <a:pt x="125730" y="568643"/>
                    <a:pt x="123825" y="566738"/>
                    <a:pt x="122873" y="567690"/>
                  </a:cubicBezTo>
                  <a:cubicBezTo>
                    <a:pt x="121920" y="568643"/>
                    <a:pt x="120968" y="570548"/>
                    <a:pt x="120968" y="572453"/>
                  </a:cubicBezTo>
                  <a:cubicBezTo>
                    <a:pt x="122873" y="573405"/>
                    <a:pt x="124778" y="575310"/>
                    <a:pt x="125730" y="574358"/>
                  </a:cubicBezTo>
                  <a:cubicBezTo>
                    <a:pt x="126683" y="574358"/>
                    <a:pt x="126683" y="571500"/>
                    <a:pt x="127635" y="569595"/>
                  </a:cubicBezTo>
                  <a:close/>
                  <a:moveTo>
                    <a:pt x="65723" y="158115"/>
                  </a:moveTo>
                  <a:cubicBezTo>
                    <a:pt x="64770" y="160020"/>
                    <a:pt x="62865" y="161925"/>
                    <a:pt x="63818" y="162878"/>
                  </a:cubicBezTo>
                  <a:cubicBezTo>
                    <a:pt x="64770" y="163830"/>
                    <a:pt x="66675" y="164783"/>
                    <a:pt x="68580" y="165735"/>
                  </a:cubicBezTo>
                  <a:cubicBezTo>
                    <a:pt x="69533" y="163830"/>
                    <a:pt x="71438" y="161925"/>
                    <a:pt x="70485" y="160973"/>
                  </a:cubicBezTo>
                  <a:cubicBezTo>
                    <a:pt x="69533" y="159068"/>
                    <a:pt x="66675" y="159068"/>
                    <a:pt x="65723" y="158115"/>
                  </a:cubicBezTo>
                  <a:close/>
                  <a:moveTo>
                    <a:pt x="102870" y="400050"/>
                  </a:moveTo>
                  <a:cubicBezTo>
                    <a:pt x="101918" y="400050"/>
                    <a:pt x="100965" y="400050"/>
                    <a:pt x="100013" y="400050"/>
                  </a:cubicBezTo>
                  <a:cubicBezTo>
                    <a:pt x="100013" y="402908"/>
                    <a:pt x="100013" y="406718"/>
                    <a:pt x="100013" y="409575"/>
                  </a:cubicBezTo>
                  <a:cubicBezTo>
                    <a:pt x="100965" y="409575"/>
                    <a:pt x="101918" y="409575"/>
                    <a:pt x="102870" y="409575"/>
                  </a:cubicBezTo>
                  <a:cubicBezTo>
                    <a:pt x="102870" y="405765"/>
                    <a:pt x="102870" y="402908"/>
                    <a:pt x="102870" y="40005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18"/>
            <p:cNvSpPr/>
            <p:nvPr/>
          </p:nvSpPr>
          <p:spPr>
            <a:xfrm>
              <a:off x="7592377" y="2829877"/>
              <a:ext cx="354330" cy="386276"/>
            </a:xfrm>
            <a:custGeom>
              <a:rect b="b" l="l" r="r" t="t"/>
              <a:pathLst>
                <a:path extrusionOk="0" h="386276" w="354330">
                  <a:moveTo>
                    <a:pt x="332423" y="0"/>
                  </a:moveTo>
                  <a:cubicBezTo>
                    <a:pt x="340043" y="6667"/>
                    <a:pt x="347663" y="13335"/>
                    <a:pt x="354330" y="20002"/>
                  </a:cubicBezTo>
                  <a:cubicBezTo>
                    <a:pt x="260033" y="137160"/>
                    <a:pt x="164783" y="255270"/>
                    <a:pt x="70485" y="372427"/>
                  </a:cubicBezTo>
                  <a:cubicBezTo>
                    <a:pt x="66675" y="377190"/>
                    <a:pt x="60960" y="381000"/>
                    <a:pt x="57150" y="384810"/>
                  </a:cubicBezTo>
                  <a:cubicBezTo>
                    <a:pt x="31433" y="390525"/>
                    <a:pt x="13335" y="379095"/>
                    <a:pt x="0" y="358140"/>
                  </a:cubicBezTo>
                  <a:cubicBezTo>
                    <a:pt x="19050" y="330517"/>
                    <a:pt x="37148" y="301942"/>
                    <a:pt x="57150" y="274320"/>
                  </a:cubicBezTo>
                  <a:cubicBezTo>
                    <a:pt x="85725" y="235267"/>
                    <a:pt x="116205" y="198120"/>
                    <a:pt x="146685" y="160972"/>
                  </a:cubicBezTo>
                  <a:cubicBezTo>
                    <a:pt x="154305" y="151447"/>
                    <a:pt x="165735" y="145732"/>
                    <a:pt x="175260" y="139065"/>
                  </a:cubicBezTo>
                  <a:cubicBezTo>
                    <a:pt x="179070" y="140970"/>
                    <a:pt x="184785" y="146685"/>
                    <a:pt x="186690" y="145732"/>
                  </a:cubicBezTo>
                  <a:cubicBezTo>
                    <a:pt x="195263" y="138113"/>
                    <a:pt x="203835" y="130492"/>
                    <a:pt x="211455" y="121920"/>
                  </a:cubicBezTo>
                  <a:cubicBezTo>
                    <a:pt x="243840" y="86677"/>
                    <a:pt x="276225" y="50482"/>
                    <a:pt x="309563" y="14288"/>
                  </a:cubicBezTo>
                  <a:cubicBezTo>
                    <a:pt x="315278" y="8572"/>
                    <a:pt x="324803" y="4763"/>
                    <a:pt x="332423" y="0"/>
                  </a:cubicBezTo>
                  <a:lnTo>
                    <a:pt x="332423" y="0"/>
                  </a:ln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18"/>
            <p:cNvSpPr/>
            <p:nvPr/>
          </p:nvSpPr>
          <p:spPr>
            <a:xfrm>
              <a:off x="7267575" y="3548062"/>
              <a:ext cx="696277" cy="117321"/>
            </a:xfrm>
            <a:custGeom>
              <a:rect b="b" l="l" r="r" t="t"/>
              <a:pathLst>
                <a:path extrusionOk="0" h="117321" w="696277">
                  <a:moveTo>
                    <a:pt x="581977" y="18097"/>
                  </a:moveTo>
                  <a:cubicBezTo>
                    <a:pt x="590550" y="16192"/>
                    <a:pt x="599123" y="14288"/>
                    <a:pt x="606743" y="12383"/>
                  </a:cubicBezTo>
                  <a:cubicBezTo>
                    <a:pt x="608648" y="16192"/>
                    <a:pt x="609600" y="19050"/>
                    <a:pt x="611505" y="22860"/>
                  </a:cubicBezTo>
                  <a:cubicBezTo>
                    <a:pt x="614363" y="19050"/>
                    <a:pt x="616268" y="16192"/>
                    <a:pt x="619125" y="12383"/>
                  </a:cubicBezTo>
                  <a:cubicBezTo>
                    <a:pt x="640080" y="8572"/>
                    <a:pt x="661035" y="4763"/>
                    <a:pt x="681990" y="0"/>
                  </a:cubicBezTo>
                  <a:cubicBezTo>
                    <a:pt x="681990" y="0"/>
                    <a:pt x="683895" y="1905"/>
                    <a:pt x="683895" y="1905"/>
                  </a:cubicBezTo>
                  <a:cubicBezTo>
                    <a:pt x="687705" y="15240"/>
                    <a:pt x="692468" y="27622"/>
                    <a:pt x="696277" y="40958"/>
                  </a:cubicBezTo>
                  <a:cubicBezTo>
                    <a:pt x="483870" y="64770"/>
                    <a:pt x="271463" y="89535"/>
                    <a:pt x="59055" y="113347"/>
                  </a:cubicBezTo>
                  <a:cubicBezTo>
                    <a:pt x="54293" y="114300"/>
                    <a:pt x="48577" y="114300"/>
                    <a:pt x="43815" y="115253"/>
                  </a:cubicBezTo>
                  <a:cubicBezTo>
                    <a:pt x="1905" y="120015"/>
                    <a:pt x="1905" y="120015"/>
                    <a:pt x="0" y="76200"/>
                  </a:cubicBezTo>
                  <a:cubicBezTo>
                    <a:pt x="80010" y="67628"/>
                    <a:pt x="160973" y="58103"/>
                    <a:pt x="240982" y="49530"/>
                  </a:cubicBezTo>
                  <a:cubicBezTo>
                    <a:pt x="254318" y="47625"/>
                    <a:pt x="267652" y="47625"/>
                    <a:pt x="280988" y="46672"/>
                  </a:cubicBezTo>
                  <a:cubicBezTo>
                    <a:pt x="284798" y="52388"/>
                    <a:pt x="288607" y="58103"/>
                    <a:pt x="293370" y="62865"/>
                  </a:cubicBezTo>
                  <a:cubicBezTo>
                    <a:pt x="297180" y="56197"/>
                    <a:pt x="301943" y="50483"/>
                    <a:pt x="305752" y="43815"/>
                  </a:cubicBezTo>
                  <a:cubicBezTo>
                    <a:pt x="316230" y="42863"/>
                    <a:pt x="326707" y="40958"/>
                    <a:pt x="337185" y="40005"/>
                  </a:cubicBezTo>
                  <a:cubicBezTo>
                    <a:pt x="339090" y="44767"/>
                    <a:pt x="340043" y="49530"/>
                    <a:pt x="343852" y="63818"/>
                  </a:cubicBezTo>
                  <a:cubicBezTo>
                    <a:pt x="346710" y="49530"/>
                    <a:pt x="347663" y="43815"/>
                    <a:pt x="349568" y="39053"/>
                  </a:cubicBezTo>
                  <a:cubicBezTo>
                    <a:pt x="363855" y="37147"/>
                    <a:pt x="379095" y="35242"/>
                    <a:pt x="393382" y="34290"/>
                  </a:cubicBezTo>
                  <a:cubicBezTo>
                    <a:pt x="397193" y="39053"/>
                    <a:pt x="400050" y="44767"/>
                    <a:pt x="403860" y="49530"/>
                  </a:cubicBezTo>
                  <a:cubicBezTo>
                    <a:pt x="406718" y="43815"/>
                    <a:pt x="409575" y="38100"/>
                    <a:pt x="412432" y="32385"/>
                  </a:cubicBezTo>
                  <a:cubicBezTo>
                    <a:pt x="431482" y="30480"/>
                    <a:pt x="449580" y="28575"/>
                    <a:pt x="468630" y="26670"/>
                  </a:cubicBezTo>
                  <a:cubicBezTo>
                    <a:pt x="467677" y="31433"/>
                    <a:pt x="465773" y="36195"/>
                    <a:pt x="464820" y="41910"/>
                  </a:cubicBezTo>
                  <a:cubicBezTo>
                    <a:pt x="466725" y="42863"/>
                    <a:pt x="468630" y="42863"/>
                    <a:pt x="470535" y="43815"/>
                  </a:cubicBezTo>
                  <a:cubicBezTo>
                    <a:pt x="471488" y="38100"/>
                    <a:pt x="473393" y="32385"/>
                    <a:pt x="474345" y="26670"/>
                  </a:cubicBezTo>
                  <a:cubicBezTo>
                    <a:pt x="488632" y="24765"/>
                    <a:pt x="503873" y="23813"/>
                    <a:pt x="518160" y="21908"/>
                  </a:cubicBezTo>
                  <a:cubicBezTo>
                    <a:pt x="520065" y="26670"/>
                    <a:pt x="521018" y="32385"/>
                    <a:pt x="522923" y="37147"/>
                  </a:cubicBezTo>
                  <a:cubicBezTo>
                    <a:pt x="524827" y="37147"/>
                    <a:pt x="525780" y="37147"/>
                    <a:pt x="527685" y="37147"/>
                  </a:cubicBezTo>
                  <a:cubicBezTo>
                    <a:pt x="528638" y="31433"/>
                    <a:pt x="529590" y="25717"/>
                    <a:pt x="530543" y="20955"/>
                  </a:cubicBezTo>
                  <a:cubicBezTo>
                    <a:pt x="541020" y="20955"/>
                    <a:pt x="551498" y="20003"/>
                    <a:pt x="561975" y="20003"/>
                  </a:cubicBezTo>
                  <a:cubicBezTo>
                    <a:pt x="564832" y="23813"/>
                    <a:pt x="567690" y="28575"/>
                    <a:pt x="571500" y="32385"/>
                  </a:cubicBezTo>
                  <a:cubicBezTo>
                    <a:pt x="575310" y="26670"/>
                    <a:pt x="579120" y="21908"/>
                    <a:pt x="581977" y="18097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18"/>
            <p:cNvSpPr/>
            <p:nvPr/>
          </p:nvSpPr>
          <p:spPr>
            <a:xfrm>
              <a:off x="8014335" y="1839277"/>
              <a:ext cx="824240" cy="1003935"/>
            </a:xfrm>
            <a:custGeom>
              <a:rect b="b" l="l" r="r" t="t"/>
              <a:pathLst>
                <a:path extrusionOk="0" h="1003935" w="824240">
                  <a:moveTo>
                    <a:pt x="818197" y="0"/>
                  </a:moveTo>
                  <a:cubicBezTo>
                    <a:pt x="833438" y="21908"/>
                    <a:pt x="816292" y="35243"/>
                    <a:pt x="805815" y="49530"/>
                  </a:cubicBezTo>
                  <a:cubicBezTo>
                    <a:pt x="713422" y="163830"/>
                    <a:pt x="621030" y="279083"/>
                    <a:pt x="526732" y="392430"/>
                  </a:cubicBezTo>
                  <a:cubicBezTo>
                    <a:pt x="451485" y="482918"/>
                    <a:pt x="373380" y="571500"/>
                    <a:pt x="298132" y="661988"/>
                  </a:cubicBezTo>
                  <a:cubicBezTo>
                    <a:pt x="239077" y="733425"/>
                    <a:pt x="181927" y="805815"/>
                    <a:pt x="123825" y="878205"/>
                  </a:cubicBezTo>
                  <a:cubicBezTo>
                    <a:pt x="88582" y="921068"/>
                    <a:pt x="53340" y="962025"/>
                    <a:pt x="17145" y="1003935"/>
                  </a:cubicBezTo>
                  <a:cubicBezTo>
                    <a:pt x="11430" y="1002030"/>
                    <a:pt x="5715" y="1000125"/>
                    <a:pt x="0" y="998220"/>
                  </a:cubicBezTo>
                  <a:cubicBezTo>
                    <a:pt x="80010" y="899160"/>
                    <a:pt x="160972" y="800100"/>
                    <a:pt x="241935" y="701040"/>
                  </a:cubicBezTo>
                  <a:cubicBezTo>
                    <a:pt x="428625" y="473393"/>
                    <a:pt x="615315" y="245745"/>
                    <a:pt x="802005" y="19050"/>
                  </a:cubicBezTo>
                  <a:cubicBezTo>
                    <a:pt x="805815" y="12383"/>
                    <a:pt x="812482" y="6668"/>
                    <a:pt x="818197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18"/>
            <p:cNvSpPr/>
            <p:nvPr/>
          </p:nvSpPr>
          <p:spPr>
            <a:xfrm>
              <a:off x="7223760" y="3007042"/>
              <a:ext cx="381952" cy="390889"/>
            </a:xfrm>
            <a:custGeom>
              <a:rect b="b" l="l" r="r" t="t"/>
              <a:pathLst>
                <a:path extrusionOk="0" h="390889" w="381952">
                  <a:moveTo>
                    <a:pt x="381952" y="371475"/>
                  </a:moveTo>
                  <a:cubicBezTo>
                    <a:pt x="369570" y="392430"/>
                    <a:pt x="346710" y="398145"/>
                    <a:pt x="326707" y="380048"/>
                  </a:cubicBezTo>
                  <a:cubicBezTo>
                    <a:pt x="291465" y="349567"/>
                    <a:pt x="259080" y="315278"/>
                    <a:pt x="225742" y="282892"/>
                  </a:cubicBezTo>
                  <a:cubicBezTo>
                    <a:pt x="177165" y="236220"/>
                    <a:pt x="130492" y="187642"/>
                    <a:pt x="80963" y="141923"/>
                  </a:cubicBezTo>
                  <a:cubicBezTo>
                    <a:pt x="46672" y="110490"/>
                    <a:pt x="17145" y="76200"/>
                    <a:pt x="0" y="28575"/>
                  </a:cubicBezTo>
                  <a:cubicBezTo>
                    <a:pt x="8572" y="28575"/>
                    <a:pt x="14288" y="27623"/>
                    <a:pt x="21907" y="27623"/>
                  </a:cubicBezTo>
                  <a:cubicBezTo>
                    <a:pt x="20955" y="18098"/>
                    <a:pt x="19050" y="9525"/>
                    <a:pt x="18097" y="0"/>
                  </a:cubicBezTo>
                  <a:cubicBezTo>
                    <a:pt x="75247" y="53340"/>
                    <a:pt x="131445" y="107633"/>
                    <a:pt x="188595" y="160973"/>
                  </a:cubicBezTo>
                  <a:cubicBezTo>
                    <a:pt x="194310" y="177165"/>
                    <a:pt x="197167" y="198120"/>
                    <a:pt x="207645" y="209550"/>
                  </a:cubicBezTo>
                  <a:cubicBezTo>
                    <a:pt x="257175" y="262890"/>
                    <a:pt x="309563" y="313373"/>
                    <a:pt x="361950" y="364808"/>
                  </a:cubicBezTo>
                  <a:cubicBezTo>
                    <a:pt x="365760" y="369570"/>
                    <a:pt x="374332" y="369570"/>
                    <a:pt x="381952" y="37147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18"/>
            <p:cNvSpPr/>
            <p:nvPr/>
          </p:nvSpPr>
          <p:spPr>
            <a:xfrm>
              <a:off x="7273634" y="2952750"/>
              <a:ext cx="307313" cy="305752"/>
            </a:xfrm>
            <a:custGeom>
              <a:rect b="b" l="l" r="r" t="t"/>
              <a:pathLst>
                <a:path extrusionOk="0" h="305752" w="307313">
                  <a:moveTo>
                    <a:pt x="21563" y="0"/>
                  </a:moveTo>
                  <a:cubicBezTo>
                    <a:pt x="35851" y="9525"/>
                    <a:pt x="50138" y="19050"/>
                    <a:pt x="63473" y="29528"/>
                  </a:cubicBezTo>
                  <a:cubicBezTo>
                    <a:pt x="130148" y="82867"/>
                    <a:pt x="195871" y="135255"/>
                    <a:pt x="261593" y="189547"/>
                  </a:cubicBezTo>
                  <a:cubicBezTo>
                    <a:pt x="277785" y="202883"/>
                    <a:pt x="292073" y="220028"/>
                    <a:pt x="307313" y="235267"/>
                  </a:cubicBezTo>
                  <a:cubicBezTo>
                    <a:pt x="305408" y="259080"/>
                    <a:pt x="302551" y="281940"/>
                    <a:pt x="300646" y="305753"/>
                  </a:cubicBezTo>
                  <a:cubicBezTo>
                    <a:pt x="273976" y="283845"/>
                    <a:pt x="246353" y="262890"/>
                    <a:pt x="220635" y="239078"/>
                  </a:cubicBezTo>
                  <a:cubicBezTo>
                    <a:pt x="153960" y="179070"/>
                    <a:pt x="89191" y="118110"/>
                    <a:pt x="23468" y="57150"/>
                  </a:cubicBezTo>
                  <a:cubicBezTo>
                    <a:pt x="-7012" y="31433"/>
                    <a:pt x="-7965" y="31433"/>
                    <a:pt x="21563" y="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18"/>
            <p:cNvSpPr/>
            <p:nvPr/>
          </p:nvSpPr>
          <p:spPr>
            <a:xfrm>
              <a:off x="7611427" y="3038475"/>
              <a:ext cx="276225" cy="327659"/>
            </a:xfrm>
            <a:custGeom>
              <a:rect b="b" l="l" r="r" t="t"/>
              <a:pathLst>
                <a:path extrusionOk="0" h="327659" w="276225">
                  <a:moveTo>
                    <a:pt x="269558" y="0"/>
                  </a:moveTo>
                  <a:cubicBezTo>
                    <a:pt x="271463" y="17145"/>
                    <a:pt x="274320" y="33338"/>
                    <a:pt x="276225" y="50483"/>
                  </a:cubicBezTo>
                  <a:cubicBezTo>
                    <a:pt x="276225" y="52388"/>
                    <a:pt x="276225" y="54292"/>
                    <a:pt x="275273" y="57150"/>
                  </a:cubicBezTo>
                  <a:cubicBezTo>
                    <a:pt x="212408" y="131445"/>
                    <a:pt x="149543" y="205740"/>
                    <a:pt x="86678" y="279083"/>
                  </a:cubicBezTo>
                  <a:cubicBezTo>
                    <a:pt x="73343" y="295275"/>
                    <a:pt x="60008" y="312420"/>
                    <a:pt x="42863" y="322897"/>
                  </a:cubicBezTo>
                  <a:cubicBezTo>
                    <a:pt x="32385" y="329565"/>
                    <a:pt x="14288" y="325755"/>
                    <a:pt x="0" y="327660"/>
                  </a:cubicBezTo>
                  <a:cubicBezTo>
                    <a:pt x="953" y="322897"/>
                    <a:pt x="0" y="316230"/>
                    <a:pt x="2858" y="312420"/>
                  </a:cubicBezTo>
                  <a:cubicBezTo>
                    <a:pt x="37148" y="269558"/>
                    <a:pt x="72390" y="228600"/>
                    <a:pt x="105728" y="185738"/>
                  </a:cubicBezTo>
                  <a:cubicBezTo>
                    <a:pt x="112395" y="177165"/>
                    <a:pt x="111443" y="162878"/>
                    <a:pt x="113348" y="151447"/>
                  </a:cubicBezTo>
                  <a:cubicBezTo>
                    <a:pt x="118110" y="145733"/>
                    <a:pt x="122873" y="139065"/>
                    <a:pt x="127635" y="133350"/>
                  </a:cubicBezTo>
                  <a:cubicBezTo>
                    <a:pt x="138113" y="132397"/>
                    <a:pt x="152400" y="135255"/>
                    <a:pt x="157163" y="129540"/>
                  </a:cubicBezTo>
                  <a:cubicBezTo>
                    <a:pt x="182880" y="100013"/>
                    <a:pt x="205740" y="68580"/>
                    <a:pt x="230505" y="35242"/>
                  </a:cubicBezTo>
                  <a:cubicBezTo>
                    <a:pt x="222885" y="34290"/>
                    <a:pt x="217170" y="32385"/>
                    <a:pt x="211455" y="31433"/>
                  </a:cubicBezTo>
                  <a:cubicBezTo>
                    <a:pt x="216218" y="25717"/>
                    <a:pt x="221933" y="19050"/>
                    <a:pt x="226695" y="13335"/>
                  </a:cubicBezTo>
                  <a:cubicBezTo>
                    <a:pt x="240983" y="8572"/>
                    <a:pt x="255270" y="3810"/>
                    <a:pt x="269558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18"/>
            <p:cNvSpPr/>
            <p:nvPr/>
          </p:nvSpPr>
          <p:spPr>
            <a:xfrm>
              <a:off x="7410450" y="3167062"/>
              <a:ext cx="313372" cy="210502"/>
            </a:xfrm>
            <a:custGeom>
              <a:rect b="b" l="l" r="r" t="t"/>
              <a:pathLst>
                <a:path extrusionOk="0" h="210502" w="313372">
                  <a:moveTo>
                    <a:pt x="313373" y="21908"/>
                  </a:moveTo>
                  <a:cubicBezTo>
                    <a:pt x="311468" y="33338"/>
                    <a:pt x="312420" y="47625"/>
                    <a:pt x="305752" y="56197"/>
                  </a:cubicBezTo>
                  <a:cubicBezTo>
                    <a:pt x="272415" y="99060"/>
                    <a:pt x="237173" y="140970"/>
                    <a:pt x="202882" y="182880"/>
                  </a:cubicBezTo>
                  <a:cubicBezTo>
                    <a:pt x="200025" y="186690"/>
                    <a:pt x="200977" y="192405"/>
                    <a:pt x="200025" y="198120"/>
                  </a:cubicBezTo>
                  <a:cubicBezTo>
                    <a:pt x="198120" y="201930"/>
                    <a:pt x="195263" y="206692"/>
                    <a:pt x="193357" y="210503"/>
                  </a:cubicBezTo>
                  <a:cubicBezTo>
                    <a:pt x="186690" y="208597"/>
                    <a:pt x="178118" y="208597"/>
                    <a:pt x="173355" y="203835"/>
                  </a:cubicBezTo>
                  <a:cubicBezTo>
                    <a:pt x="120968" y="152400"/>
                    <a:pt x="68580" y="101917"/>
                    <a:pt x="19050" y="48578"/>
                  </a:cubicBezTo>
                  <a:cubicBezTo>
                    <a:pt x="7620" y="37147"/>
                    <a:pt x="5715" y="16192"/>
                    <a:pt x="0" y="0"/>
                  </a:cubicBezTo>
                  <a:cubicBezTo>
                    <a:pt x="50482" y="46672"/>
                    <a:pt x="100965" y="92392"/>
                    <a:pt x="151448" y="139065"/>
                  </a:cubicBezTo>
                  <a:cubicBezTo>
                    <a:pt x="182880" y="167640"/>
                    <a:pt x="190500" y="165735"/>
                    <a:pt x="216218" y="134303"/>
                  </a:cubicBezTo>
                  <a:cubicBezTo>
                    <a:pt x="248602" y="97155"/>
                    <a:pt x="281940" y="60008"/>
                    <a:pt x="313373" y="21908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18"/>
            <p:cNvSpPr/>
            <p:nvPr/>
          </p:nvSpPr>
          <p:spPr>
            <a:xfrm>
              <a:off x="8350567" y="2030729"/>
              <a:ext cx="262889" cy="283845"/>
            </a:xfrm>
            <a:custGeom>
              <a:rect b="b" l="l" r="r" t="t"/>
              <a:pathLst>
                <a:path extrusionOk="0" h="283845" w="262889">
                  <a:moveTo>
                    <a:pt x="238125" y="0"/>
                  </a:moveTo>
                  <a:cubicBezTo>
                    <a:pt x="246697" y="3810"/>
                    <a:pt x="254318" y="8573"/>
                    <a:pt x="262890" y="12383"/>
                  </a:cubicBezTo>
                  <a:cubicBezTo>
                    <a:pt x="217170" y="69533"/>
                    <a:pt x="171450" y="125730"/>
                    <a:pt x="124777" y="182880"/>
                  </a:cubicBezTo>
                  <a:cubicBezTo>
                    <a:pt x="117157" y="191453"/>
                    <a:pt x="106680" y="197168"/>
                    <a:pt x="97155" y="204788"/>
                  </a:cubicBezTo>
                  <a:cubicBezTo>
                    <a:pt x="96202" y="201930"/>
                    <a:pt x="95250" y="199073"/>
                    <a:pt x="94297" y="196215"/>
                  </a:cubicBezTo>
                  <a:cubicBezTo>
                    <a:pt x="94297" y="195263"/>
                    <a:pt x="95250" y="194310"/>
                    <a:pt x="95250" y="193358"/>
                  </a:cubicBezTo>
                  <a:cubicBezTo>
                    <a:pt x="94297" y="194310"/>
                    <a:pt x="94297" y="195263"/>
                    <a:pt x="93345" y="196215"/>
                  </a:cubicBezTo>
                  <a:cubicBezTo>
                    <a:pt x="70485" y="218123"/>
                    <a:pt x="46672" y="239078"/>
                    <a:pt x="23813" y="260985"/>
                  </a:cubicBezTo>
                  <a:cubicBezTo>
                    <a:pt x="18097" y="266700"/>
                    <a:pt x="16193" y="276225"/>
                    <a:pt x="13335" y="283845"/>
                  </a:cubicBezTo>
                  <a:cubicBezTo>
                    <a:pt x="8572" y="280035"/>
                    <a:pt x="4763" y="276225"/>
                    <a:pt x="0" y="272415"/>
                  </a:cubicBezTo>
                  <a:cubicBezTo>
                    <a:pt x="16193" y="250508"/>
                    <a:pt x="31432" y="226695"/>
                    <a:pt x="49530" y="205740"/>
                  </a:cubicBezTo>
                  <a:cubicBezTo>
                    <a:pt x="101918" y="143828"/>
                    <a:pt x="154305" y="82868"/>
                    <a:pt x="207645" y="21908"/>
                  </a:cubicBezTo>
                  <a:cubicBezTo>
                    <a:pt x="216218" y="11430"/>
                    <a:pt x="228600" y="6668"/>
                    <a:pt x="238125" y="0"/>
                  </a:cubicBezTo>
                  <a:cubicBezTo>
                    <a:pt x="238125" y="0"/>
                    <a:pt x="238125" y="0"/>
                    <a:pt x="238125" y="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18"/>
            <p:cNvSpPr/>
            <p:nvPr/>
          </p:nvSpPr>
          <p:spPr>
            <a:xfrm>
              <a:off x="7434262" y="3611641"/>
              <a:ext cx="565785" cy="67990"/>
            </a:xfrm>
            <a:custGeom>
              <a:rect b="b" l="l" r="r" t="t"/>
              <a:pathLst>
                <a:path extrusionOk="0" h="67990" w="565785">
                  <a:moveTo>
                    <a:pt x="565785" y="238"/>
                  </a:moveTo>
                  <a:cubicBezTo>
                    <a:pt x="559118" y="5953"/>
                    <a:pt x="552450" y="16431"/>
                    <a:pt x="544830" y="17383"/>
                  </a:cubicBezTo>
                  <a:cubicBezTo>
                    <a:pt x="483870" y="25956"/>
                    <a:pt x="421957" y="33576"/>
                    <a:pt x="360045" y="41196"/>
                  </a:cubicBezTo>
                  <a:cubicBezTo>
                    <a:pt x="324802" y="45958"/>
                    <a:pt x="289560" y="52626"/>
                    <a:pt x="254318" y="55483"/>
                  </a:cubicBezTo>
                  <a:cubicBezTo>
                    <a:pt x="184785" y="61198"/>
                    <a:pt x="115252" y="65008"/>
                    <a:pt x="44768" y="67865"/>
                  </a:cubicBezTo>
                  <a:cubicBezTo>
                    <a:pt x="30480" y="68818"/>
                    <a:pt x="15240" y="64056"/>
                    <a:pt x="0" y="62151"/>
                  </a:cubicBezTo>
                  <a:cubicBezTo>
                    <a:pt x="75248" y="53578"/>
                    <a:pt x="150495" y="44053"/>
                    <a:pt x="225743" y="35481"/>
                  </a:cubicBezTo>
                  <a:cubicBezTo>
                    <a:pt x="328613" y="24051"/>
                    <a:pt x="430530" y="12621"/>
                    <a:pt x="533400" y="1190"/>
                  </a:cubicBezTo>
                  <a:cubicBezTo>
                    <a:pt x="544830" y="-714"/>
                    <a:pt x="555307" y="238"/>
                    <a:pt x="565785" y="238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18"/>
            <p:cNvSpPr/>
            <p:nvPr/>
          </p:nvSpPr>
          <p:spPr>
            <a:xfrm>
              <a:off x="8722994" y="1742122"/>
              <a:ext cx="104775" cy="145732"/>
            </a:xfrm>
            <a:custGeom>
              <a:rect b="b" l="l" r="r" t="t"/>
              <a:pathLst>
                <a:path extrusionOk="0" h="145732" w="104775">
                  <a:moveTo>
                    <a:pt x="17145" y="145732"/>
                  </a:moveTo>
                  <a:cubicBezTo>
                    <a:pt x="11430" y="136207"/>
                    <a:pt x="6668" y="126682"/>
                    <a:pt x="0" y="115252"/>
                  </a:cubicBezTo>
                  <a:cubicBezTo>
                    <a:pt x="4763" y="107632"/>
                    <a:pt x="12382" y="98107"/>
                    <a:pt x="17145" y="87630"/>
                  </a:cubicBezTo>
                  <a:cubicBezTo>
                    <a:pt x="18098" y="84773"/>
                    <a:pt x="13335" y="78105"/>
                    <a:pt x="10478" y="73342"/>
                  </a:cubicBezTo>
                  <a:cubicBezTo>
                    <a:pt x="31432" y="48577"/>
                    <a:pt x="51435" y="24765"/>
                    <a:pt x="72390" y="0"/>
                  </a:cubicBezTo>
                  <a:cubicBezTo>
                    <a:pt x="82868" y="13335"/>
                    <a:pt x="93345" y="27622"/>
                    <a:pt x="104775" y="42863"/>
                  </a:cubicBezTo>
                  <a:cubicBezTo>
                    <a:pt x="75248" y="78105"/>
                    <a:pt x="45720" y="112395"/>
                    <a:pt x="17145" y="14573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18"/>
            <p:cNvSpPr/>
            <p:nvPr/>
          </p:nvSpPr>
          <p:spPr>
            <a:xfrm>
              <a:off x="7573327" y="3188970"/>
              <a:ext cx="76200" cy="91959"/>
            </a:xfrm>
            <a:custGeom>
              <a:rect b="b" l="l" r="r" t="t"/>
              <a:pathLst>
                <a:path extrusionOk="0" h="91959" w="76200">
                  <a:moveTo>
                    <a:pt x="0" y="70485"/>
                  </a:moveTo>
                  <a:cubicBezTo>
                    <a:pt x="1905" y="46672"/>
                    <a:pt x="4763" y="23813"/>
                    <a:pt x="6668" y="0"/>
                  </a:cubicBezTo>
                  <a:cubicBezTo>
                    <a:pt x="10478" y="0"/>
                    <a:pt x="14288" y="0"/>
                    <a:pt x="19050" y="0"/>
                  </a:cubicBezTo>
                  <a:cubicBezTo>
                    <a:pt x="32385" y="20955"/>
                    <a:pt x="50483" y="32385"/>
                    <a:pt x="76200" y="26670"/>
                  </a:cubicBezTo>
                  <a:cubicBezTo>
                    <a:pt x="62865" y="44767"/>
                    <a:pt x="51435" y="63817"/>
                    <a:pt x="36195" y="80963"/>
                  </a:cubicBezTo>
                  <a:cubicBezTo>
                    <a:pt x="20955" y="96202"/>
                    <a:pt x="5715" y="98108"/>
                    <a:pt x="0" y="70485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18"/>
            <p:cNvSpPr/>
            <p:nvPr/>
          </p:nvSpPr>
          <p:spPr>
            <a:xfrm>
              <a:off x="7739062" y="3068954"/>
              <a:ext cx="102869" cy="101917"/>
            </a:xfrm>
            <a:custGeom>
              <a:rect b="b" l="l" r="r" t="t"/>
              <a:pathLst>
                <a:path extrusionOk="0" h="101917" w="102869">
                  <a:moveTo>
                    <a:pt x="83820" y="0"/>
                  </a:moveTo>
                  <a:cubicBezTo>
                    <a:pt x="89535" y="953"/>
                    <a:pt x="95250" y="1905"/>
                    <a:pt x="102870" y="3810"/>
                  </a:cubicBezTo>
                  <a:cubicBezTo>
                    <a:pt x="77152" y="37148"/>
                    <a:pt x="54293" y="68580"/>
                    <a:pt x="29527" y="98108"/>
                  </a:cubicBezTo>
                  <a:cubicBezTo>
                    <a:pt x="24765" y="103823"/>
                    <a:pt x="10477" y="100965"/>
                    <a:pt x="0" y="101917"/>
                  </a:cubicBezTo>
                  <a:cubicBezTo>
                    <a:pt x="27623" y="67628"/>
                    <a:pt x="56198" y="34290"/>
                    <a:pt x="83820" y="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18"/>
            <p:cNvSpPr/>
            <p:nvPr/>
          </p:nvSpPr>
          <p:spPr>
            <a:xfrm>
              <a:off x="7951469" y="3548062"/>
              <a:ext cx="65722" cy="40957"/>
            </a:xfrm>
            <a:custGeom>
              <a:rect b="b" l="l" r="r" t="t"/>
              <a:pathLst>
                <a:path extrusionOk="0" h="40957" w="65722">
                  <a:moveTo>
                    <a:pt x="12382" y="40958"/>
                  </a:moveTo>
                  <a:cubicBezTo>
                    <a:pt x="8573" y="27622"/>
                    <a:pt x="3810" y="15240"/>
                    <a:pt x="0" y="1905"/>
                  </a:cubicBezTo>
                  <a:cubicBezTo>
                    <a:pt x="12382" y="953"/>
                    <a:pt x="23813" y="953"/>
                    <a:pt x="36195" y="0"/>
                  </a:cubicBezTo>
                  <a:cubicBezTo>
                    <a:pt x="43815" y="953"/>
                    <a:pt x="50482" y="953"/>
                    <a:pt x="58103" y="1905"/>
                  </a:cubicBezTo>
                  <a:cubicBezTo>
                    <a:pt x="60007" y="12383"/>
                    <a:pt x="62865" y="23813"/>
                    <a:pt x="65723" y="38100"/>
                  </a:cubicBezTo>
                  <a:cubicBezTo>
                    <a:pt x="52388" y="38100"/>
                    <a:pt x="40957" y="38100"/>
                    <a:pt x="29528" y="38100"/>
                  </a:cubicBezTo>
                  <a:cubicBezTo>
                    <a:pt x="32385" y="31433"/>
                    <a:pt x="35243" y="24765"/>
                    <a:pt x="38100" y="19050"/>
                  </a:cubicBezTo>
                  <a:cubicBezTo>
                    <a:pt x="35243" y="18097"/>
                    <a:pt x="31432" y="17145"/>
                    <a:pt x="28575" y="16192"/>
                  </a:cubicBezTo>
                  <a:cubicBezTo>
                    <a:pt x="26670" y="23813"/>
                    <a:pt x="24765" y="31433"/>
                    <a:pt x="22860" y="39053"/>
                  </a:cubicBezTo>
                  <a:cubicBezTo>
                    <a:pt x="20003" y="39053"/>
                    <a:pt x="16193" y="40005"/>
                    <a:pt x="12382" y="40958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18"/>
            <p:cNvSpPr/>
            <p:nvPr/>
          </p:nvSpPr>
          <p:spPr>
            <a:xfrm>
              <a:off x="7838122" y="3018472"/>
              <a:ext cx="42862" cy="33337"/>
            </a:xfrm>
            <a:custGeom>
              <a:rect b="b" l="l" r="r" t="t"/>
              <a:pathLst>
                <a:path extrusionOk="0" h="33337" w="42862">
                  <a:moveTo>
                    <a:pt x="42863" y="20003"/>
                  </a:moveTo>
                  <a:cubicBezTo>
                    <a:pt x="28575" y="24765"/>
                    <a:pt x="14288" y="28575"/>
                    <a:pt x="0" y="33338"/>
                  </a:cubicBezTo>
                  <a:cubicBezTo>
                    <a:pt x="8572" y="21908"/>
                    <a:pt x="17145" y="11430"/>
                    <a:pt x="26670" y="0"/>
                  </a:cubicBezTo>
                  <a:cubicBezTo>
                    <a:pt x="31432" y="5715"/>
                    <a:pt x="37147" y="12383"/>
                    <a:pt x="42863" y="20003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18"/>
            <p:cNvSpPr/>
            <p:nvPr/>
          </p:nvSpPr>
          <p:spPr>
            <a:xfrm>
              <a:off x="7977187" y="2859404"/>
              <a:ext cx="29527" cy="40004"/>
            </a:xfrm>
            <a:custGeom>
              <a:rect b="b" l="l" r="r" t="t"/>
              <a:pathLst>
                <a:path extrusionOk="0" h="40004" w="29527">
                  <a:moveTo>
                    <a:pt x="29527" y="8573"/>
                  </a:moveTo>
                  <a:cubicBezTo>
                    <a:pt x="20002" y="19050"/>
                    <a:pt x="9525" y="29528"/>
                    <a:pt x="0" y="40005"/>
                  </a:cubicBezTo>
                  <a:cubicBezTo>
                    <a:pt x="5715" y="26670"/>
                    <a:pt x="12382" y="13335"/>
                    <a:pt x="18098" y="0"/>
                  </a:cubicBezTo>
                  <a:cubicBezTo>
                    <a:pt x="21907" y="953"/>
                    <a:pt x="25718" y="953"/>
                    <a:pt x="29527" y="1905"/>
                  </a:cubicBezTo>
                  <a:cubicBezTo>
                    <a:pt x="29527" y="4763"/>
                    <a:pt x="29527" y="6667"/>
                    <a:pt x="29527" y="8573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18"/>
            <p:cNvSpPr/>
            <p:nvPr/>
          </p:nvSpPr>
          <p:spPr>
            <a:xfrm>
              <a:off x="7298055" y="3683317"/>
              <a:ext cx="44767" cy="16075"/>
            </a:xfrm>
            <a:custGeom>
              <a:rect b="b" l="l" r="r" t="t"/>
              <a:pathLst>
                <a:path extrusionOk="0" h="16075" w="44767">
                  <a:moveTo>
                    <a:pt x="44768" y="0"/>
                  </a:moveTo>
                  <a:cubicBezTo>
                    <a:pt x="30480" y="10477"/>
                    <a:pt x="18097" y="27622"/>
                    <a:pt x="0" y="4763"/>
                  </a:cubicBezTo>
                  <a:cubicBezTo>
                    <a:pt x="14288" y="2857"/>
                    <a:pt x="29527" y="952"/>
                    <a:pt x="44768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18"/>
            <p:cNvSpPr/>
            <p:nvPr/>
          </p:nvSpPr>
          <p:spPr>
            <a:xfrm>
              <a:off x="7995285" y="2837497"/>
              <a:ext cx="36194" cy="24765"/>
            </a:xfrm>
            <a:custGeom>
              <a:rect b="b" l="l" r="r" t="t"/>
              <a:pathLst>
                <a:path extrusionOk="0" h="24765" w="36194">
                  <a:moveTo>
                    <a:pt x="11430" y="24765"/>
                  </a:moveTo>
                  <a:cubicBezTo>
                    <a:pt x="7620" y="23813"/>
                    <a:pt x="3810" y="23813"/>
                    <a:pt x="0" y="22860"/>
                  </a:cubicBezTo>
                  <a:cubicBezTo>
                    <a:pt x="6667" y="15240"/>
                    <a:pt x="12382" y="7620"/>
                    <a:pt x="19050" y="0"/>
                  </a:cubicBezTo>
                  <a:cubicBezTo>
                    <a:pt x="24765" y="1905"/>
                    <a:pt x="30480" y="3810"/>
                    <a:pt x="36195" y="5715"/>
                  </a:cubicBezTo>
                  <a:cubicBezTo>
                    <a:pt x="27622" y="11430"/>
                    <a:pt x="20002" y="18098"/>
                    <a:pt x="11430" y="24765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18"/>
            <p:cNvSpPr/>
            <p:nvPr/>
          </p:nvSpPr>
          <p:spPr>
            <a:xfrm>
              <a:off x="7987664" y="3523297"/>
              <a:ext cx="21907" cy="26670"/>
            </a:xfrm>
            <a:custGeom>
              <a:rect b="b" l="l" r="r" t="t"/>
              <a:pathLst>
                <a:path extrusionOk="0" h="26670" w="21907">
                  <a:moveTo>
                    <a:pt x="21908" y="26670"/>
                  </a:moveTo>
                  <a:cubicBezTo>
                    <a:pt x="14288" y="25718"/>
                    <a:pt x="7620" y="25718"/>
                    <a:pt x="0" y="24765"/>
                  </a:cubicBezTo>
                  <a:cubicBezTo>
                    <a:pt x="5715" y="16193"/>
                    <a:pt x="12383" y="7620"/>
                    <a:pt x="18098" y="0"/>
                  </a:cubicBezTo>
                  <a:cubicBezTo>
                    <a:pt x="19050" y="8573"/>
                    <a:pt x="20003" y="18098"/>
                    <a:pt x="21908" y="2667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18"/>
            <p:cNvSpPr/>
            <p:nvPr/>
          </p:nvSpPr>
          <p:spPr>
            <a:xfrm>
              <a:off x="7372350" y="3676650"/>
              <a:ext cx="32385" cy="3809"/>
            </a:xfrm>
            <a:custGeom>
              <a:rect b="b" l="l" r="r" t="t"/>
              <a:pathLst>
                <a:path extrusionOk="0" h="3809" w="32385">
                  <a:moveTo>
                    <a:pt x="32385" y="0"/>
                  </a:moveTo>
                  <a:cubicBezTo>
                    <a:pt x="21907" y="953"/>
                    <a:pt x="11430" y="1905"/>
                    <a:pt x="0" y="3810"/>
                  </a:cubicBezTo>
                  <a:cubicBezTo>
                    <a:pt x="11430" y="1905"/>
                    <a:pt x="21907" y="953"/>
                    <a:pt x="32385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18"/>
            <p:cNvSpPr/>
            <p:nvPr/>
          </p:nvSpPr>
          <p:spPr>
            <a:xfrm>
              <a:off x="7974330" y="3564254"/>
              <a:ext cx="15239" cy="22860"/>
            </a:xfrm>
            <a:custGeom>
              <a:rect b="b" l="l" r="r" t="t"/>
              <a:pathLst>
                <a:path extrusionOk="0" h="22860" w="15239">
                  <a:moveTo>
                    <a:pt x="0" y="22860"/>
                  </a:moveTo>
                  <a:cubicBezTo>
                    <a:pt x="1905" y="15240"/>
                    <a:pt x="3810" y="7620"/>
                    <a:pt x="5715" y="0"/>
                  </a:cubicBezTo>
                  <a:cubicBezTo>
                    <a:pt x="8572" y="953"/>
                    <a:pt x="12382" y="1905"/>
                    <a:pt x="15240" y="2858"/>
                  </a:cubicBezTo>
                  <a:cubicBezTo>
                    <a:pt x="12382" y="9525"/>
                    <a:pt x="9525" y="16192"/>
                    <a:pt x="6668" y="21908"/>
                  </a:cubicBezTo>
                  <a:cubicBezTo>
                    <a:pt x="4763" y="21908"/>
                    <a:pt x="1905" y="21908"/>
                    <a:pt x="0" y="2286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18"/>
            <p:cNvSpPr/>
            <p:nvPr/>
          </p:nvSpPr>
          <p:spPr>
            <a:xfrm>
              <a:off x="8439150" y="2232660"/>
              <a:ext cx="7619" cy="20002"/>
            </a:xfrm>
            <a:custGeom>
              <a:rect b="b" l="l" r="r" t="t"/>
              <a:pathLst>
                <a:path extrusionOk="0" h="20002" w="7619">
                  <a:moveTo>
                    <a:pt x="0" y="20002"/>
                  </a:moveTo>
                  <a:cubicBezTo>
                    <a:pt x="2857" y="13335"/>
                    <a:pt x="4763" y="6667"/>
                    <a:pt x="7620" y="0"/>
                  </a:cubicBezTo>
                  <a:cubicBezTo>
                    <a:pt x="4763" y="6667"/>
                    <a:pt x="1905" y="13335"/>
                    <a:pt x="0" y="2000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18"/>
            <p:cNvSpPr/>
            <p:nvPr/>
          </p:nvSpPr>
          <p:spPr>
            <a:xfrm>
              <a:off x="7886700" y="3088004"/>
              <a:ext cx="30553" cy="125729"/>
            </a:xfrm>
            <a:custGeom>
              <a:rect b="b" l="l" r="r" t="t"/>
              <a:pathLst>
                <a:path extrusionOk="0" h="125729" w="30553">
                  <a:moveTo>
                    <a:pt x="0" y="6667"/>
                  </a:moveTo>
                  <a:cubicBezTo>
                    <a:pt x="0" y="4763"/>
                    <a:pt x="0" y="2858"/>
                    <a:pt x="952" y="0"/>
                  </a:cubicBezTo>
                  <a:cubicBezTo>
                    <a:pt x="6668" y="5715"/>
                    <a:pt x="17145" y="10478"/>
                    <a:pt x="18098" y="17145"/>
                  </a:cubicBezTo>
                  <a:cubicBezTo>
                    <a:pt x="23813" y="45720"/>
                    <a:pt x="27623" y="75248"/>
                    <a:pt x="30480" y="104775"/>
                  </a:cubicBezTo>
                  <a:cubicBezTo>
                    <a:pt x="31432" y="111442"/>
                    <a:pt x="22860" y="118110"/>
                    <a:pt x="19050" y="125730"/>
                  </a:cubicBezTo>
                  <a:cubicBezTo>
                    <a:pt x="12382" y="86678"/>
                    <a:pt x="6668" y="46673"/>
                    <a:pt x="0" y="6667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18"/>
            <p:cNvSpPr/>
            <p:nvPr/>
          </p:nvSpPr>
          <p:spPr>
            <a:xfrm>
              <a:off x="7548562" y="3591877"/>
              <a:ext cx="24764" cy="19050"/>
            </a:xfrm>
            <a:custGeom>
              <a:rect b="b" l="l" r="r" t="t"/>
              <a:pathLst>
                <a:path extrusionOk="0" h="19050" w="24764">
                  <a:moveTo>
                    <a:pt x="24765" y="0"/>
                  </a:moveTo>
                  <a:cubicBezTo>
                    <a:pt x="20955" y="6667"/>
                    <a:pt x="16193" y="12382"/>
                    <a:pt x="12382" y="19050"/>
                  </a:cubicBezTo>
                  <a:cubicBezTo>
                    <a:pt x="8573" y="13335"/>
                    <a:pt x="4763" y="7620"/>
                    <a:pt x="0" y="2857"/>
                  </a:cubicBezTo>
                  <a:cubicBezTo>
                    <a:pt x="8573" y="1905"/>
                    <a:pt x="17145" y="952"/>
                    <a:pt x="2476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18"/>
            <p:cNvSpPr/>
            <p:nvPr/>
          </p:nvSpPr>
          <p:spPr>
            <a:xfrm>
              <a:off x="7660957" y="3580447"/>
              <a:ext cx="19050" cy="17145"/>
            </a:xfrm>
            <a:custGeom>
              <a:rect b="b" l="l" r="r" t="t"/>
              <a:pathLst>
                <a:path extrusionOk="0" h="17145" w="19050">
                  <a:moveTo>
                    <a:pt x="19050" y="0"/>
                  </a:moveTo>
                  <a:cubicBezTo>
                    <a:pt x="16193" y="5715"/>
                    <a:pt x="13335" y="11430"/>
                    <a:pt x="10478" y="17145"/>
                  </a:cubicBezTo>
                  <a:cubicBezTo>
                    <a:pt x="6668" y="12383"/>
                    <a:pt x="3810" y="6668"/>
                    <a:pt x="0" y="1905"/>
                  </a:cubicBezTo>
                  <a:cubicBezTo>
                    <a:pt x="6668" y="953"/>
                    <a:pt x="13335" y="0"/>
                    <a:pt x="1905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18"/>
            <p:cNvSpPr/>
            <p:nvPr/>
          </p:nvSpPr>
          <p:spPr>
            <a:xfrm>
              <a:off x="7786687" y="3567112"/>
              <a:ext cx="12382" cy="16192"/>
            </a:xfrm>
            <a:custGeom>
              <a:rect b="b" l="l" r="r" t="t"/>
              <a:pathLst>
                <a:path extrusionOk="0" h="16192" w="12382">
                  <a:moveTo>
                    <a:pt x="12382" y="0"/>
                  </a:moveTo>
                  <a:cubicBezTo>
                    <a:pt x="11430" y="5715"/>
                    <a:pt x="10477" y="11430"/>
                    <a:pt x="9525" y="16192"/>
                  </a:cubicBezTo>
                  <a:cubicBezTo>
                    <a:pt x="7620" y="16192"/>
                    <a:pt x="6668" y="16192"/>
                    <a:pt x="4763" y="16192"/>
                  </a:cubicBezTo>
                  <a:cubicBezTo>
                    <a:pt x="2857" y="11430"/>
                    <a:pt x="1905" y="5715"/>
                    <a:pt x="0" y="953"/>
                  </a:cubicBezTo>
                  <a:cubicBezTo>
                    <a:pt x="4763" y="953"/>
                    <a:pt x="8573" y="953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18"/>
            <p:cNvSpPr/>
            <p:nvPr/>
          </p:nvSpPr>
          <p:spPr>
            <a:xfrm>
              <a:off x="7830502" y="3566159"/>
              <a:ext cx="19050" cy="12382"/>
            </a:xfrm>
            <a:custGeom>
              <a:rect b="b" l="l" r="r" t="t"/>
              <a:pathLst>
                <a:path extrusionOk="0" h="12382" w="19050">
                  <a:moveTo>
                    <a:pt x="19050" y="0"/>
                  </a:moveTo>
                  <a:cubicBezTo>
                    <a:pt x="16193" y="3810"/>
                    <a:pt x="12383" y="8573"/>
                    <a:pt x="9525" y="12383"/>
                  </a:cubicBezTo>
                  <a:cubicBezTo>
                    <a:pt x="6668" y="8573"/>
                    <a:pt x="3810" y="3810"/>
                    <a:pt x="0" y="0"/>
                  </a:cubicBezTo>
                  <a:cubicBezTo>
                    <a:pt x="6668" y="0"/>
                    <a:pt x="13335" y="0"/>
                    <a:pt x="1905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18"/>
            <p:cNvSpPr/>
            <p:nvPr/>
          </p:nvSpPr>
          <p:spPr>
            <a:xfrm>
              <a:off x="7604760" y="3587115"/>
              <a:ext cx="12382" cy="24765"/>
            </a:xfrm>
            <a:custGeom>
              <a:rect b="b" l="l" r="r" t="t"/>
              <a:pathLst>
                <a:path extrusionOk="0" h="24765" w="12382">
                  <a:moveTo>
                    <a:pt x="12382" y="0"/>
                  </a:moveTo>
                  <a:cubicBezTo>
                    <a:pt x="11430" y="4763"/>
                    <a:pt x="10477" y="10477"/>
                    <a:pt x="6667" y="24765"/>
                  </a:cubicBezTo>
                  <a:cubicBezTo>
                    <a:pt x="2857" y="11430"/>
                    <a:pt x="952" y="5715"/>
                    <a:pt x="0" y="952"/>
                  </a:cubicBezTo>
                  <a:cubicBezTo>
                    <a:pt x="4763" y="952"/>
                    <a:pt x="8572" y="0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18"/>
            <p:cNvSpPr/>
            <p:nvPr/>
          </p:nvSpPr>
          <p:spPr>
            <a:xfrm>
              <a:off x="7733347" y="3573779"/>
              <a:ext cx="9525" cy="17145"/>
            </a:xfrm>
            <a:custGeom>
              <a:rect b="b" l="l" r="r" t="t"/>
              <a:pathLst>
                <a:path extrusionOk="0" h="17145" w="9525">
                  <a:moveTo>
                    <a:pt x="9525" y="0"/>
                  </a:moveTo>
                  <a:cubicBezTo>
                    <a:pt x="8572" y="5715"/>
                    <a:pt x="6667" y="11430"/>
                    <a:pt x="5715" y="17145"/>
                  </a:cubicBezTo>
                  <a:cubicBezTo>
                    <a:pt x="3810" y="16192"/>
                    <a:pt x="1905" y="16192"/>
                    <a:pt x="0" y="15240"/>
                  </a:cubicBezTo>
                  <a:cubicBezTo>
                    <a:pt x="952" y="10478"/>
                    <a:pt x="2857" y="5715"/>
                    <a:pt x="3810" y="0"/>
                  </a:cubicBezTo>
                  <a:cubicBezTo>
                    <a:pt x="5715" y="0"/>
                    <a:pt x="7620" y="0"/>
                    <a:pt x="952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18"/>
            <p:cNvSpPr/>
            <p:nvPr/>
          </p:nvSpPr>
          <p:spPr>
            <a:xfrm>
              <a:off x="7907655" y="3246120"/>
              <a:ext cx="4762" cy="12382"/>
            </a:xfrm>
            <a:custGeom>
              <a:rect b="b" l="l" r="r" t="t"/>
              <a:pathLst>
                <a:path extrusionOk="0" h="12382" w="4762">
                  <a:moveTo>
                    <a:pt x="0" y="0"/>
                  </a:moveTo>
                  <a:cubicBezTo>
                    <a:pt x="1905" y="3810"/>
                    <a:pt x="2857" y="8572"/>
                    <a:pt x="4763" y="12383"/>
                  </a:cubicBezTo>
                  <a:cubicBezTo>
                    <a:pt x="2857" y="8572"/>
                    <a:pt x="952" y="3810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18"/>
            <p:cNvSpPr/>
            <p:nvPr/>
          </p:nvSpPr>
          <p:spPr>
            <a:xfrm>
              <a:off x="7874317" y="3560445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12382" y="0"/>
                  </a:moveTo>
                  <a:cubicBezTo>
                    <a:pt x="9525" y="3810"/>
                    <a:pt x="7620" y="6667"/>
                    <a:pt x="4763" y="10477"/>
                  </a:cubicBezTo>
                  <a:cubicBezTo>
                    <a:pt x="2857" y="6667"/>
                    <a:pt x="1905" y="3810"/>
                    <a:pt x="0" y="0"/>
                  </a:cubicBezTo>
                  <a:cubicBezTo>
                    <a:pt x="4763" y="0"/>
                    <a:pt x="8572" y="0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18"/>
            <p:cNvSpPr/>
            <p:nvPr/>
          </p:nvSpPr>
          <p:spPr>
            <a:xfrm>
              <a:off x="7924800" y="2786062"/>
              <a:ext cx="31432" cy="43815"/>
            </a:xfrm>
            <a:custGeom>
              <a:rect b="b" l="l" r="r" t="t"/>
              <a:pathLst>
                <a:path extrusionOk="0" h="43815" w="31432">
                  <a:moveTo>
                    <a:pt x="0" y="43815"/>
                  </a:moveTo>
                  <a:cubicBezTo>
                    <a:pt x="10477" y="29528"/>
                    <a:pt x="20955" y="14288"/>
                    <a:pt x="31432" y="0"/>
                  </a:cubicBezTo>
                  <a:cubicBezTo>
                    <a:pt x="31432" y="0"/>
                    <a:pt x="31432" y="0"/>
                    <a:pt x="31432" y="0"/>
                  </a:cubicBezTo>
                  <a:cubicBezTo>
                    <a:pt x="20955" y="15240"/>
                    <a:pt x="10477" y="29528"/>
                    <a:pt x="0" y="43815"/>
                  </a:cubicBezTo>
                  <a:cubicBezTo>
                    <a:pt x="0" y="43815"/>
                    <a:pt x="0" y="43815"/>
                    <a:pt x="0" y="43815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18"/>
            <p:cNvSpPr/>
            <p:nvPr/>
          </p:nvSpPr>
          <p:spPr>
            <a:xfrm>
              <a:off x="7956232" y="2767012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0" y="19050"/>
                  </a:moveTo>
                  <a:cubicBezTo>
                    <a:pt x="6668" y="12383"/>
                    <a:pt x="12382" y="6667"/>
                    <a:pt x="19050" y="0"/>
                  </a:cubicBezTo>
                  <a:cubicBezTo>
                    <a:pt x="19050" y="0"/>
                    <a:pt x="19050" y="0"/>
                    <a:pt x="19050" y="0"/>
                  </a:cubicBezTo>
                  <a:cubicBezTo>
                    <a:pt x="12382" y="6667"/>
                    <a:pt x="5715" y="13335"/>
                    <a:pt x="0" y="19050"/>
                  </a:cubicBezTo>
                  <a:cubicBezTo>
                    <a:pt x="0" y="19050"/>
                    <a:pt x="0" y="19050"/>
                    <a:pt x="0" y="1905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18"/>
            <p:cNvSpPr/>
            <p:nvPr/>
          </p:nvSpPr>
          <p:spPr>
            <a:xfrm>
              <a:off x="8000849" y="2726818"/>
              <a:ext cx="11580" cy="12571"/>
            </a:xfrm>
            <a:custGeom>
              <a:rect b="b" l="l" r="r" t="t"/>
              <a:pathLst>
                <a:path extrusionOk="0" h="12571" w="11580">
                  <a:moveTo>
                    <a:pt x="11580" y="3999"/>
                  </a:moveTo>
                  <a:cubicBezTo>
                    <a:pt x="9675" y="7809"/>
                    <a:pt x="8723" y="9714"/>
                    <a:pt x="7770" y="12572"/>
                  </a:cubicBezTo>
                  <a:cubicBezTo>
                    <a:pt x="4913" y="10667"/>
                    <a:pt x="2055" y="8762"/>
                    <a:pt x="150" y="5904"/>
                  </a:cubicBezTo>
                  <a:cubicBezTo>
                    <a:pt x="-802" y="4952"/>
                    <a:pt x="3008" y="1142"/>
                    <a:pt x="4913" y="189"/>
                  </a:cubicBezTo>
                  <a:cubicBezTo>
                    <a:pt x="5865" y="-763"/>
                    <a:pt x="8723" y="2094"/>
                    <a:pt x="11580" y="3999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18"/>
            <p:cNvSpPr/>
            <p:nvPr/>
          </p:nvSpPr>
          <p:spPr>
            <a:xfrm>
              <a:off x="7986712" y="2746057"/>
              <a:ext cx="4762" cy="8572"/>
            </a:xfrm>
            <a:custGeom>
              <a:rect b="b" l="l" r="r" t="t"/>
              <a:pathLst>
                <a:path extrusionOk="0" h="8572" w="4762">
                  <a:moveTo>
                    <a:pt x="0" y="8572"/>
                  </a:moveTo>
                  <a:cubicBezTo>
                    <a:pt x="952" y="5715"/>
                    <a:pt x="1905" y="2858"/>
                    <a:pt x="2857" y="0"/>
                  </a:cubicBezTo>
                  <a:cubicBezTo>
                    <a:pt x="3810" y="952"/>
                    <a:pt x="4763" y="952"/>
                    <a:pt x="4763" y="1905"/>
                  </a:cubicBezTo>
                  <a:cubicBezTo>
                    <a:pt x="3810" y="3810"/>
                    <a:pt x="1905" y="6667"/>
                    <a:pt x="0" y="8572"/>
                  </a:cubicBezTo>
                  <a:cubicBezTo>
                    <a:pt x="952" y="8572"/>
                    <a:pt x="0" y="8572"/>
                    <a:pt x="0" y="857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18"/>
            <p:cNvSpPr/>
            <p:nvPr/>
          </p:nvSpPr>
          <p:spPr>
            <a:xfrm>
              <a:off x="7980997" y="2754629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6667"/>
                  </a:moveTo>
                  <a:cubicBezTo>
                    <a:pt x="1905" y="4763"/>
                    <a:pt x="3810" y="2858"/>
                    <a:pt x="6667" y="0"/>
                  </a:cubicBezTo>
                  <a:cubicBezTo>
                    <a:pt x="6667" y="0"/>
                    <a:pt x="6667" y="0"/>
                    <a:pt x="6667" y="0"/>
                  </a:cubicBezTo>
                  <a:cubicBezTo>
                    <a:pt x="4763" y="1905"/>
                    <a:pt x="1905" y="4763"/>
                    <a:pt x="0" y="6667"/>
                  </a:cubicBezTo>
                  <a:cubicBezTo>
                    <a:pt x="0" y="6667"/>
                    <a:pt x="0" y="6667"/>
                    <a:pt x="0" y="666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18"/>
            <p:cNvSpPr/>
            <p:nvPr/>
          </p:nvSpPr>
          <p:spPr>
            <a:xfrm>
              <a:off x="7974330" y="2760345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6667"/>
                  </a:moveTo>
                  <a:cubicBezTo>
                    <a:pt x="1905" y="4763"/>
                    <a:pt x="3810" y="2858"/>
                    <a:pt x="6668" y="0"/>
                  </a:cubicBezTo>
                  <a:cubicBezTo>
                    <a:pt x="6668" y="0"/>
                    <a:pt x="6668" y="0"/>
                    <a:pt x="6668" y="0"/>
                  </a:cubicBezTo>
                  <a:cubicBezTo>
                    <a:pt x="4763" y="2858"/>
                    <a:pt x="2857" y="4763"/>
                    <a:pt x="0" y="6667"/>
                  </a:cubicBezTo>
                  <a:cubicBezTo>
                    <a:pt x="952" y="6667"/>
                    <a:pt x="0" y="6667"/>
                    <a:pt x="0" y="666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18"/>
            <p:cNvSpPr/>
            <p:nvPr/>
          </p:nvSpPr>
          <p:spPr>
            <a:xfrm>
              <a:off x="8588692" y="2027872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0" y="2857"/>
                  </a:moveTo>
                  <a:cubicBezTo>
                    <a:pt x="952" y="1905"/>
                    <a:pt x="952" y="952"/>
                    <a:pt x="1905" y="0"/>
                  </a:cubicBezTo>
                  <a:cubicBezTo>
                    <a:pt x="952" y="952"/>
                    <a:pt x="952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18"/>
            <p:cNvSpPr/>
            <p:nvPr/>
          </p:nvSpPr>
          <p:spPr>
            <a:xfrm>
              <a:off x="7899082" y="3024187"/>
              <a:ext cx="39052" cy="38100"/>
            </a:xfrm>
            <a:custGeom>
              <a:rect b="b" l="l" r="r" t="t"/>
              <a:pathLst>
                <a:path extrusionOk="0" h="38100" w="39052">
                  <a:moveTo>
                    <a:pt x="0" y="34290"/>
                  </a:moveTo>
                  <a:cubicBezTo>
                    <a:pt x="953" y="25717"/>
                    <a:pt x="1905" y="17145"/>
                    <a:pt x="4763" y="0"/>
                  </a:cubicBezTo>
                  <a:cubicBezTo>
                    <a:pt x="18098" y="15240"/>
                    <a:pt x="26670" y="23813"/>
                    <a:pt x="39053" y="38100"/>
                  </a:cubicBezTo>
                  <a:cubicBezTo>
                    <a:pt x="21907" y="37147"/>
                    <a:pt x="12382" y="36195"/>
                    <a:pt x="0" y="3429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18"/>
            <p:cNvSpPr/>
            <p:nvPr/>
          </p:nvSpPr>
          <p:spPr>
            <a:xfrm>
              <a:off x="7894319" y="2990850"/>
              <a:ext cx="11430" cy="12382"/>
            </a:xfrm>
            <a:custGeom>
              <a:rect b="b" l="l" r="r" t="t"/>
              <a:pathLst>
                <a:path extrusionOk="0" h="12382" w="11430">
                  <a:moveTo>
                    <a:pt x="11430" y="4763"/>
                  </a:moveTo>
                  <a:cubicBezTo>
                    <a:pt x="9525" y="7620"/>
                    <a:pt x="7620" y="10478"/>
                    <a:pt x="6668" y="12383"/>
                  </a:cubicBezTo>
                  <a:cubicBezTo>
                    <a:pt x="4763" y="10478"/>
                    <a:pt x="1905" y="7620"/>
                    <a:pt x="0" y="4763"/>
                  </a:cubicBezTo>
                  <a:cubicBezTo>
                    <a:pt x="0" y="3810"/>
                    <a:pt x="2857" y="0"/>
                    <a:pt x="4763" y="0"/>
                  </a:cubicBezTo>
                  <a:cubicBezTo>
                    <a:pt x="6668" y="0"/>
                    <a:pt x="9525" y="2858"/>
                    <a:pt x="11430" y="4763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18"/>
            <p:cNvSpPr/>
            <p:nvPr/>
          </p:nvSpPr>
          <p:spPr>
            <a:xfrm>
              <a:off x="7984807" y="3500437"/>
              <a:ext cx="6667" cy="6927"/>
            </a:xfrm>
            <a:custGeom>
              <a:rect b="b" l="l" r="r" t="t"/>
              <a:pathLst>
                <a:path extrusionOk="0" h="6927" w="6667">
                  <a:moveTo>
                    <a:pt x="6668" y="1905"/>
                  </a:moveTo>
                  <a:cubicBezTo>
                    <a:pt x="5715" y="3810"/>
                    <a:pt x="5715" y="6667"/>
                    <a:pt x="4763" y="6667"/>
                  </a:cubicBezTo>
                  <a:cubicBezTo>
                    <a:pt x="3810" y="7620"/>
                    <a:pt x="953" y="5715"/>
                    <a:pt x="0" y="4763"/>
                  </a:cubicBezTo>
                  <a:cubicBezTo>
                    <a:pt x="953" y="2858"/>
                    <a:pt x="953" y="0"/>
                    <a:pt x="1905" y="0"/>
                  </a:cubicBezTo>
                  <a:cubicBezTo>
                    <a:pt x="2857" y="0"/>
                    <a:pt x="4763" y="953"/>
                    <a:pt x="6668" y="190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18"/>
            <p:cNvSpPr/>
            <p:nvPr/>
          </p:nvSpPr>
          <p:spPr>
            <a:xfrm>
              <a:off x="7927397" y="3090862"/>
              <a:ext cx="7186" cy="7620"/>
            </a:xfrm>
            <a:custGeom>
              <a:rect b="b" l="l" r="r" t="t"/>
              <a:pathLst>
                <a:path extrusionOk="0" h="7620" w="7186">
                  <a:moveTo>
                    <a:pt x="2165" y="0"/>
                  </a:moveTo>
                  <a:cubicBezTo>
                    <a:pt x="4070" y="953"/>
                    <a:pt x="6927" y="953"/>
                    <a:pt x="6927" y="2858"/>
                  </a:cubicBezTo>
                  <a:cubicBezTo>
                    <a:pt x="7879" y="3810"/>
                    <a:pt x="5975" y="6667"/>
                    <a:pt x="5022" y="7620"/>
                  </a:cubicBezTo>
                  <a:cubicBezTo>
                    <a:pt x="3117" y="6667"/>
                    <a:pt x="259" y="6667"/>
                    <a:pt x="259" y="4763"/>
                  </a:cubicBezTo>
                  <a:cubicBezTo>
                    <a:pt x="-693" y="3810"/>
                    <a:pt x="1212" y="1905"/>
                    <a:pt x="216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18"/>
            <p:cNvSpPr/>
            <p:nvPr/>
          </p:nvSpPr>
          <p:spPr>
            <a:xfrm>
              <a:off x="7963852" y="3332797"/>
              <a:ext cx="2857" cy="9525"/>
            </a:xfrm>
            <a:custGeom>
              <a:rect b="b" l="l" r="r" t="t"/>
              <a:pathLst>
                <a:path extrusionOk="0" h="9525" w="2857">
                  <a:moveTo>
                    <a:pt x="2858" y="0"/>
                  </a:moveTo>
                  <a:cubicBezTo>
                    <a:pt x="2858" y="2858"/>
                    <a:pt x="2858" y="6668"/>
                    <a:pt x="2858" y="9525"/>
                  </a:cubicBezTo>
                  <a:cubicBezTo>
                    <a:pt x="1905" y="9525"/>
                    <a:pt x="953" y="9525"/>
                    <a:pt x="0" y="9525"/>
                  </a:cubicBezTo>
                  <a:cubicBezTo>
                    <a:pt x="0" y="6668"/>
                    <a:pt x="0" y="2858"/>
                    <a:pt x="0" y="0"/>
                  </a:cubicBezTo>
                  <a:cubicBezTo>
                    <a:pt x="953" y="0"/>
                    <a:pt x="1905" y="0"/>
                    <a:pt x="2858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18"/>
            <p:cNvSpPr/>
            <p:nvPr/>
          </p:nvSpPr>
          <p:spPr>
            <a:xfrm>
              <a:off x="8444864" y="2223135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0" y="2857"/>
                  </a:moveTo>
                  <a:cubicBezTo>
                    <a:pt x="953" y="1905"/>
                    <a:pt x="953" y="952"/>
                    <a:pt x="1905" y="0"/>
                  </a:cubicBezTo>
                  <a:cubicBezTo>
                    <a:pt x="953" y="952"/>
                    <a:pt x="0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18"/>
          <p:cNvGrpSpPr/>
          <p:nvPr/>
        </p:nvGrpSpPr>
        <p:grpSpPr>
          <a:xfrm>
            <a:off x="1860087" y="1989786"/>
            <a:ext cx="589656" cy="726944"/>
            <a:chOff x="4168706" y="4416518"/>
            <a:chExt cx="779144" cy="960550"/>
          </a:xfrm>
        </p:grpSpPr>
        <p:sp>
          <p:nvSpPr>
            <p:cNvPr id="685" name="Google Shape;685;p18"/>
            <p:cNvSpPr/>
            <p:nvPr/>
          </p:nvSpPr>
          <p:spPr>
            <a:xfrm>
              <a:off x="4168706" y="4416518"/>
              <a:ext cx="779144" cy="960550"/>
            </a:xfrm>
            <a:custGeom>
              <a:rect b="b" l="l" r="r" t="t"/>
              <a:pathLst>
                <a:path extrusionOk="0" h="960550" w="779144">
                  <a:moveTo>
                    <a:pt x="649991" y="326932"/>
                  </a:moveTo>
                  <a:cubicBezTo>
                    <a:pt x="661421" y="347887"/>
                    <a:pt x="675709" y="363127"/>
                    <a:pt x="679519" y="381225"/>
                  </a:cubicBezTo>
                  <a:cubicBezTo>
                    <a:pt x="689044" y="434564"/>
                    <a:pt x="695711" y="487904"/>
                    <a:pt x="699521" y="541244"/>
                  </a:cubicBezTo>
                  <a:cubicBezTo>
                    <a:pt x="706188" y="643162"/>
                    <a:pt x="709046" y="745079"/>
                    <a:pt x="712856" y="846997"/>
                  </a:cubicBezTo>
                  <a:cubicBezTo>
                    <a:pt x="712856" y="856522"/>
                    <a:pt x="711904" y="866047"/>
                    <a:pt x="709999" y="875572"/>
                  </a:cubicBezTo>
                  <a:cubicBezTo>
                    <a:pt x="702379" y="922244"/>
                    <a:pt x="691901" y="933675"/>
                    <a:pt x="646181" y="938437"/>
                  </a:cubicBezTo>
                  <a:cubicBezTo>
                    <a:pt x="468064" y="955582"/>
                    <a:pt x="290899" y="967012"/>
                    <a:pt x="111829" y="956534"/>
                  </a:cubicBezTo>
                  <a:cubicBezTo>
                    <a:pt x="102304" y="955582"/>
                    <a:pt x="92779" y="955582"/>
                    <a:pt x="83254" y="953677"/>
                  </a:cubicBezTo>
                  <a:cubicBezTo>
                    <a:pt x="37534" y="946057"/>
                    <a:pt x="19436" y="930817"/>
                    <a:pt x="16579" y="884144"/>
                  </a:cubicBezTo>
                  <a:cubicBezTo>
                    <a:pt x="8959" y="769844"/>
                    <a:pt x="3244" y="655544"/>
                    <a:pt x="386" y="541244"/>
                  </a:cubicBezTo>
                  <a:cubicBezTo>
                    <a:pt x="-1519" y="486000"/>
                    <a:pt x="4196" y="431707"/>
                    <a:pt x="5149" y="376462"/>
                  </a:cubicBezTo>
                  <a:cubicBezTo>
                    <a:pt x="5149" y="347887"/>
                    <a:pt x="17531" y="330742"/>
                    <a:pt x="46106" y="327884"/>
                  </a:cubicBezTo>
                  <a:cubicBezTo>
                    <a:pt x="108971" y="322169"/>
                    <a:pt x="172789" y="318359"/>
                    <a:pt x="236606" y="311692"/>
                  </a:cubicBezTo>
                  <a:cubicBezTo>
                    <a:pt x="306139" y="305025"/>
                    <a:pt x="376624" y="298357"/>
                    <a:pt x="446156" y="289784"/>
                  </a:cubicBezTo>
                  <a:cubicBezTo>
                    <a:pt x="453776" y="288832"/>
                    <a:pt x="462349" y="280259"/>
                    <a:pt x="466159" y="273592"/>
                  </a:cubicBezTo>
                  <a:cubicBezTo>
                    <a:pt x="506164" y="192629"/>
                    <a:pt x="545216" y="110714"/>
                    <a:pt x="583316" y="28800"/>
                  </a:cubicBezTo>
                  <a:cubicBezTo>
                    <a:pt x="596651" y="224"/>
                    <a:pt x="612844" y="-8348"/>
                    <a:pt x="639514" y="8797"/>
                  </a:cubicBezTo>
                  <a:cubicBezTo>
                    <a:pt x="682376" y="35467"/>
                    <a:pt x="722381" y="66900"/>
                    <a:pt x="763338" y="97379"/>
                  </a:cubicBezTo>
                  <a:cubicBezTo>
                    <a:pt x="783341" y="111667"/>
                    <a:pt x="783341" y="128812"/>
                    <a:pt x="769054" y="149767"/>
                  </a:cubicBezTo>
                  <a:cubicBezTo>
                    <a:pt x="726191" y="211679"/>
                    <a:pt x="686186" y="273592"/>
                    <a:pt x="649991" y="326932"/>
                  </a:cubicBezTo>
                  <a:close/>
                  <a:moveTo>
                    <a:pt x="58489" y="753652"/>
                  </a:moveTo>
                  <a:cubicBezTo>
                    <a:pt x="57536" y="726982"/>
                    <a:pt x="57536" y="700312"/>
                    <a:pt x="56584" y="672689"/>
                  </a:cubicBezTo>
                  <a:cubicBezTo>
                    <a:pt x="56584" y="663164"/>
                    <a:pt x="57536" y="653639"/>
                    <a:pt x="57536" y="644114"/>
                  </a:cubicBezTo>
                  <a:cubicBezTo>
                    <a:pt x="57536" y="569819"/>
                    <a:pt x="58489" y="495525"/>
                    <a:pt x="57536" y="422182"/>
                  </a:cubicBezTo>
                  <a:cubicBezTo>
                    <a:pt x="57536" y="395512"/>
                    <a:pt x="68014" y="383129"/>
                    <a:pt x="93731" y="382177"/>
                  </a:cubicBezTo>
                  <a:cubicBezTo>
                    <a:pt x="127069" y="381225"/>
                    <a:pt x="161359" y="382177"/>
                    <a:pt x="194696" y="379319"/>
                  </a:cubicBezTo>
                  <a:cubicBezTo>
                    <a:pt x="258514" y="373604"/>
                    <a:pt x="323284" y="365032"/>
                    <a:pt x="387101" y="360269"/>
                  </a:cubicBezTo>
                  <a:cubicBezTo>
                    <a:pt x="431869" y="357412"/>
                    <a:pt x="432821" y="358364"/>
                    <a:pt x="444251" y="308834"/>
                  </a:cubicBezTo>
                  <a:cubicBezTo>
                    <a:pt x="435679" y="308834"/>
                    <a:pt x="427106" y="307882"/>
                    <a:pt x="418534" y="308834"/>
                  </a:cubicBezTo>
                  <a:cubicBezTo>
                    <a:pt x="354716" y="316454"/>
                    <a:pt x="290899" y="325979"/>
                    <a:pt x="227081" y="332647"/>
                  </a:cubicBezTo>
                  <a:cubicBezTo>
                    <a:pt x="177551" y="337409"/>
                    <a:pt x="127069" y="339314"/>
                    <a:pt x="77539" y="342172"/>
                  </a:cubicBezTo>
                  <a:cubicBezTo>
                    <a:pt x="52774" y="344077"/>
                    <a:pt x="38486" y="353602"/>
                    <a:pt x="40391" y="381225"/>
                  </a:cubicBezTo>
                  <a:cubicBezTo>
                    <a:pt x="41344" y="399322"/>
                    <a:pt x="38486" y="417419"/>
                    <a:pt x="38486" y="436469"/>
                  </a:cubicBezTo>
                  <a:cubicBezTo>
                    <a:pt x="37534" y="515527"/>
                    <a:pt x="37534" y="593632"/>
                    <a:pt x="37534" y="672689"/>
                  </a:cubicBezTo>
                  <a:cubicBezTo>
                    <a:pt x="42296" y="742222"/>
                    <a:pt x="47059" y="812707"/>
                    <a:pt x="51821" y="882239"/>
                  </a:cubicBezTo>
                  <a:cubicBezTo>
                    <a:pt x="57536" y="927959"/>
                    <a:pt x="67061" y="937484"/>
                    <a:pt x="111829" y="938437"/>
                  </a:cubicBezTo>
                  <a:cubicBezTo>
                    <a:pt x="208031" y="939389"/>
                    <a:pt x="304234" y="941294"/>
                    <a:pt x="400436" y="938437"/>
                  </a:cubicBezTo>
                  <a:cubicBezTo>
                    <a:pt x="475684" y="936532"/>
                    <a:pt x="549979" y="928912"/>
                    <a:pt x="625226" y="922244"/>
                  </a:cubicBezTo>
                  <a:cubicBezTo>
                    <a:pt x="667136" y="918434"/>
                    <a:pt x="676661" y="907004"/>
                    <a:pt x="677613" y="865094"/>
                  </a:cubicBezTo>
                  <a:cubicBezTo>
                    <a:pt x="678566" y="799372"/>
                    <a:pt x="679519" y="734602"/>
                    <a:pt x="677613" y="668879"/>
                  </a:cubicBezTo>
                  <a:cubicBezTo>
                    <a:pt x="676661" y="642209"/>
                    <a:pt x="668088" y="615539"/>
                    <a:pt x="663326" y="588869"/>
                  </a:cubicBezTo>
                  <a:cubicBezTo>
                    <a:pt x="660469" y="552675"/>
                    <a:pt x="657611" y="517432"/>
                    <a:pt x="654754" y="481237"/>
                  </a:cubicBezTo>
                  <a:cubicBezTo>
                    <a:pt x="654754" y="460282"/>
                    <a:pt x="655706" y="438375"/>
                    <a:pt x="654754" y="417419"/>
                  </a:cubicBezTo>
                  <a:cubicBezTo>
                    <a:pt x="652849" y="394559"/>
                    <a:pt x="649039" y="371700"/>
                    <a:pt x="618559" y="365984"/>
                  </a:cubicBezTo>
                  <a:cubicBezTo>
                    <a:pt x="611891" y="375509"/>
                    <a:pt x="605224" y="385034"/>
                    <a:pt x="597604" y="394559"/>
                  </a:cubicBezTo>
                  <a:cubicBezTo>
                    <a:pt x="600461" y="393607"/>
                    <a:pt x="603319" y="393607"/>
                    <a:pt x="606176" y="392654"/>
                  </a:cubicBezTo>
                  <a:cubicBezTo>
                    <a:pt x="613796" y="405037"/>
                    <a:pt x="622369" y="416467"/>
                    <a:pt x="627131" y="429802"/>
                  </a:cubicBezTo>
                  <a:cubicBezTo>
                    <a:pt x="632846" y="445994"/>
                    <a:pt x="634751" y="463139"/>
                    <a:pt x="638561" y="480284"/>
                  </a:cubicBezTo>
                  <a:cubicBezTo>
                    <a:pt x="641419" y="568867"/>
                    <a:pt x="643324" y="657450"/>
                    <a:pt x="646181" y="746032"/>
                  </a:cubicBezTo>
                  <a:cubicBezTo>
                    <a:pt x="641419" y="783179"/>
                    <a:pt x="636656" y="820327"/>
                    <a:pt x="631894" y="857475"/>
                  </a:cubicBezTo>
                  <a:cubicBezTo>
                    <a:pt x="629989" y="874619"/>
                    <a:pt x="619511" y="881287"/>
                    <a:pt x="602366" y="881287"/>
                  </a:cubicBezTo>
                  <a:cubicBezTo>
                    <a:pt x="556646" y="883192"/>
                    <a:pt x="509974" y="887002"/>
                    <a:pt x="464254" y="888907"/>
                  </a:cubicBezTo>
                  <a:cubicBezTo>
                    <a:pt x="361384" y="893669"/>
                    <a:pt x="259466" y="899384"/>
                    <a:pt x="156596" y="900337"/>
                  </a:cubicBezTo>
                  <a:cubicBezTo>
                    <a:pt x="123259" y="901289"/>
                    <a:pt x="86111" y="902242"/>
                    <a:pt x="61346" y="870809"/>
                  </a:cubicBezTo>
                  <a:cubicBezTo>
                    <a:pt x="61346" y="848902"/>
                    <a:pt x="61346" y="826994"/>
                    <a:pt x="60394" y="804134"/>
                  </a:cubicBezTo>
                  <a:cubicBezTo>
                    <a:pt x="59441" y="789847"/>
                    <a:pt x="58489" y="771750"/>
                    <a:pt x="58489" y="753652"/>
                  </a:cubicBezTo>
                  <a:close/>
                  <a:moveTo>
                    <a:pt x="171836" y="646019"/>
                  </a:moveTo>
                  <a:lnTo>
                    <a:pt x="171836" y="646019"/>
                  </a:lnTo>
                  <a:cubicBezTo>
                    <a:pt x="202316" y="699359"/>
                    <a:pt x="247084" y="737459"/>
                    <a:pt x="296614" y="773654"/>
                  </a:cubicBezTo>
                  <a:cubicBezTo>
                    <a:pt x="448061" y="555532"/>
                    <a:pt x="597604" y="340267"/>
                    <a:pt x="747146" y="124050"/>
                  </a:cubicBezTo>
                  <a:cubicBezTo>
                    <a:pt x="716666" y="87854"/>
                    <a:pt x="684281" y="59279"/>
                    <a:pt x="642371" y="42134"/>
                  </a:cubicBezTo>
                  <a:cubicBezTo>
                    <a:pt x="635704" y="37372"/>
                    <a:pt x="629036" y="33562"/>
                    <a:pt x="620464" y="26894"/>
                  </a:cubicBezTo>
                  <a:cubicBezTo>
                    <a:pt x="537596" y="204059"/>
                    <a:pt x="455681" y="377414"/>
                    <a:pt x="375671" y="550769"/>
                  </a:cubicBezTo>
                  <a:cubicBezTo>
                    <a:pt x="357574" y="588869"/>
                    <a:pt x="344239" y="628875"/>
                    <a:pt x="328046" y="667927"/>
                  </a:cubicBezTo>
                  <a:lnTo>
                    <a:pt x="328999" y="667927"/>
                  </a:lnTo>
                  <a:cubicBezTo>
                    <a:pt x="294709" y="680309"/>
                    <a:pt x="274706" y="659354"/>
                    <a:pt x="254704" y="636494"/>
                  </a:cubicBezTo>
                  <a:cubicBezTo>
                    <a:pt x="239464" y="618397"/>
                    <a:pt x="222319" y="602204"/>
                    <a:pt x="202316" y="580297"/>
                  </a:cubicBezTo>
                  <a:cubicBezTo>
                    <a:pt x="188981" y="603157"/>
                    <a:pt x="177551" y="621254"/>
                    <a:pt x="166121" y="640304"/>
                  </a:cubicBezTo>
                  <a:cubicBezTo>
                    <a:pt x="168026" y="641257"/>
                    <a:pt x="169931" y="643162"/>
                    <a:pt x="171836" y="646019"/>
                  </a:cubicBezTo>
                  <a:close/>
                  <a:moveTo>
                    <a:pt x="297566" y="640304"/>
                  </a:moveTo>
                  <a:cubicBezTo>
                    <a:pt x="336619" y="551722"/>
                    <a:pt x="374719" y="465997"/>
                    <a:pt x="413771" y="378367"/>
                  </a:cubicBezTo>
                  <a:cubicBezTo>
                    <a:pt x="407104" y="377414"/>
                    <a:pt x="404246" y="376462"/>
                    <a:pt x="401389" y="376462"/>
                  </a:cubicBezTo>
                  <a:cubicBezTo>
                    <a:pt x="307091" y="383129"/>
                    <a:pt x="213746" y="389797"/>
                    <a:pt x="119449" y="396464"/>
                  </a:cubicBezTo>
                  <a:cubicBezTo>
                    <a:pt x="97541" y="398369"/>
                    <a:pt x="92779" y="411704"/>
                    <a:pt x="93731" y="429802"/>
                  </a:cubicBezTo>
                  <a:cubicBezTo>
                    <a:pt x="95636" y="572677"/>
                    <a:pt x="98494" y="714600"/>
                    <a:pt x="100399" y="857475"/>
                  </a:cubicBezTo>
                  <a:cubicBezTo>
                    <a:pt x="100399" y="874619"/>
                    <a:pt x="107066" y="884144"/>
                    <a:pt x="126116" y="884144"/>
                  </a:cubicBezTo>
                  <a:cubicBezTo>
                    <a:pt x="182314" y="884144"/>
                    <a:pt x="237559" y="887954"/>
                    <a:pt x="293756" y="885097"/>
                  </a:cubicBezTo>
                  <a:cubicBezTo>
                    <a:pt x="387101" y="880334"/>
                    <a:pt x="480446" y="871762"/>
                    <a:pt x="573791" y="866047"/>
                  </a:cubicBezTo>
                  <a:cubicBezTo>
                    <a:pt x="595699" y="865094"/>
                    <a:pt x="599509" y="853664"/>
                    <a:pt x="601414" y="837472"/>
                  </a:cubicBezTo>
                  <a:cubicBezTo>
                    <a:pt x="611891" y="706027"/>
                    <a:pt x="611891" y="575534"/>
                    <a:pt x="595699" y="445042"/>
                  </a:cubicBezTo>
                  <a:cubicBezTo>
                    <a:pt x="594746" y="437422"/>
                    <a:pt x="589031" y="430754"/>
                    <a:pt x="585221" y="423134"/>
                  </a:cubicBezTo>
                  <a:cubicBezTo>
                    <a:pt x="579506" y="427897"/>
                    <a:pt x="570934" y="432659"/>
                    <a:pt x="567124" y="438375"/>
                  </a:cubicBezTo>
                  <a:cubicBezTo>
                    <a:pt x="534739" y="485047"/>
                    <a:pt x="503306" y="532672"/>
                    <a:pt x="471874" y="579344"/>
                  </a:cubicBezTo>
                  <a:cubicBezTo>
                    <a:pt x="427106" y="644114"/>
                    <a:pt x="383291" y="709837"/>
                    <a:pt x="336619" y="773654"/>
                  </a:cubicBezTo>
                  <a:cubicBezTo>
                    <a:pt x="316616" y="801277"/>
                    <a:pt x="298519" y="803182"/>
                    <a:pt x="269944" y="782227"/>
                  </a:cubicBezTo>
                  <a:cubicBezTo>
                    <a:pt x="217556" y="744127"/>
                    <a:pt x="170884" y="699359"/>
                    <a:pt x="133736" y="646019"/>
                  </a:cubicBezTo>
                  <a:cubicBezTo>
                    <a:pt x="122306" y="629827"/>
                    <a:pt x="126116" y="619350"/>
                    <a:pt x="138499" y="608872"/>
                  </a:cubicBezTo>
                  <a:cubicBezTo>
                    <a:pt x="160406" y="592679"/>
                    <a:pt x="169931" y="549817"/>
                    <a:pt x="207079" y="563152"/>
                  </a:cubicBezTo>
                  <a:cubicBezTo>
                    <a:pt x="230891" y="571725"/>
                    <a:pt x="249941" y="591727"/>
                    <a:pt x="269944" y="608872"/>
                  </a:cubicBezTo>
                  <a:cubicBezTo>
                    <a:pt x="278516" y="618397"/>
                    <a:pt x="287089" y="628875"/>
                    <a:pt x="297566" y="640304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18"/>
            <p:cNvSpPr/>
            <p:nvPr/>
          </p:nvSpPr>
          <p:spPr>
            <a:xfrm>
              <a:off x="4261484" y="4793932"/>
              <a:ext cx="514942" cy="509697"/>
            </a:xfrm>
            <a:custGeom>
              <a:rect b="b" l="l" r="r" t="t"/>
              <a:pathLst>
                <a:path extrusionOk="0" h="509697" w="514942">
                  <a:moveTo>
                    <a:pt x="204788" y="262890"/>
                  </a:moveTo>
                  <a:cubicBezTo>
                    <a:pt x="194310" y="251460"/>
                    <a:pt x="185738" y="240030"/>
                    <a:pt x="176213" y="232410"/>
                  </a:cubicBezTo>
                  <a:cubicBezTo>
                    <a:pt x="156210" y="216218"/>
                    <a:pt x="137160" y="195263"/>
                    <a:pt x="113348" y="186690"/>
                  </a:cubicBezTo>
                  <a:cubicBezTo>
                    <a:pt x="76200" y="173355"/>
                    <a:pt x="66675" y="215265"/>
                    <a:pt x="44768" y="232410"/>
                  </a:cubicBezTo>
                  <a:cubicBezTo>
                    <a:pt x="31433" y="241935"/>
                    <a:pt x="28575" y="253365"/>
                    <a:pt x="40005" y="269558"/>
                  </a:cubicBezTo>
                  <a:cubicBezTo>
                    <a:pt x="77153" y="322898"/>
                    <a:pt x="123825" y="367665"/>
                    <a:pt x="176213" y="405765"/>
                  </a:cubicBezTo>
                  <a:cubicBezTo>
                    <a:pt x="204788" y="425768"/>
                    <a:pt x="222885" y="424815"/>
                    <a:pt x="242888" y="397193"/>
                  </a:cubicBezTo>
                  <a:cubicBezTo>
                    <a:pt x="289560" y="333375"/>
                    <a:pt x="333375" y="267653"/>
                    <a:pt x="378143" y="202883"/>
                  </a:cubicBezTo>
                  <a:cubicBezTo>
                    <a:pt x="410528" y="156210"/>
                    <a:pt x="441960" y="108585"/>
                    <a:pt x="473393" y="61913"/>
                  </a:cubicBezTo>
                  <a:cubicBezTo>
                    <a:pt x="478155" y="55245"/>
                    <a:pt x="485775" y="51435"/>
                    <a:pt x="491490" y="46673"/>
                  </a:cubicBezTo>
                  <a:cubicBezTo>
                    <a:pt x="495300" y="54293"/>
                    <a:pt x="501015" y="60960"/>
                    <a:pt x="501968" y="68580"/>
                  </a:cubicBezTo>
                  <a:cubicBezTo>
                    <a:pt x="518160" y="199073"/>
                    <a:pt x="518160" y="330518"/>
                    <a:pt x="507683" y="461010"/>
                  </a:cubicBezTo>
                  <a:cubicBezTo>
                    <a:pt x="506730" y="477203"/>
                    <a:pt x="501968" y="488633"/>
                    <a:pt x="480060" y="489585"/>
                  </a:cubicBezTo>
                  <a:cubicBezTo>
                    <a:pt x="386715" y="495300"/>
                    <a:pt x="293370" y="503873"/>
                    <a:pt x="200025" y="508635"/>
                  </a:cubicBezTo>
                  <a:cubicBezTo>
                    <a:pt x="144780" y="511493"/>
                    <a:pt x="88583" y="507683"/>
                    <a:pt x="32385" y="507683"/>
                  </a:cubicBezTo>
                  <a:cubicBezTo>
                    <a:pt x="13335" y="507683"/>
                    <a:pt x="6668" y="498158"/>
                    <a:pt x="6668" y="481013"/>
                  </a:cubicBezTo>
                  <a:cubicBezTo>
                    <a:pt x="4763" y="338138"/>
                    <a:pt x="1905" y="196215"/>
                    <a:pt x="0" y="53340"/>
                  </a:cubicBezTo>
                  <a:cubicBezTo>
                    <a:pt x="0" y="35243"/>
                    <a:pt x="3810" y="21908"/>
                    <a:pt x="25718" y="20003"/>
                  </a:cubicBezTo>
                  <a:cubicBezTo>
                    <a:pt x="120015" y="13335"/>
                    <a:pt x="213360" y="6668"/>
                    <a:pt x="307658" y="0"/>
                  </a:cubicBezTo>
                  <a:cubicBezTo>
                    <a:pt x="310515" y="0"/>
                    <a:pt x="313373" y="953"/>
                    <a:pt x="320040" y="1905"/>
                  </a:cubicBezTo>
                  <a:cubicBezTo>
                    <a:pt x="281940" y="88583"/>
                    <a:pt x="243840" y="174308"/>
                    <a:pt x="204788" y="26289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18"/>
            <p:cNvSpPr/>
            <p:nvPr/>
          </p:nvSpPr>
          <p:spPr>
            <a:xfrm>
              <a:off x="4497704" y="4442459"/>
              <a:ext cx="360045" cy="641032"/>
            </a:xfrm>
            <a:custGeom>
              <a:rect b="b" l="l" r="r" t="t"/>
              <a:pathLst>
                <a:path extrusionOk="0" h="641032" w="360045">
                  <a:moveTo>
                    <a:pt x="0" y="641033"/>
                  </a:moveTo>
                  <a:cubicBezTo>
                    <a:pt x="15240" y="601980"/>
                    <a:pt x="29528" y="561975"/>
                    <a:pt x="47625" y="523875"/>
                  </a:cubicBezTo>
                  <a:cubicBezTo>
                    <a:pt x="127635" y="350520"/>
                    <a:pt x="209550" y="177165"/>
                    <a:pt x="292417" y="0"/>
                  </a:cubicBezTo>
                  <a:cubicBezTo>
                    <a:pt x="301942" y="6668"/>
                    <a:pt x="307658" y="10478"/>
                    <a:pt x="314325" y="15240"/>
                  </a:cubicBezTo>
                  <a:cubicBezTo>
                    <a:pt x="307658" y="25718"/>
                    <a:pt x="297180" y="33338"/>
                    <a:pt x="312420" y="46672"/>
                  </a:cubicBezTo>
                  <a:cubicBezTo>
                    <a:pt x="329565" y="60960"/>
                    <a:pt x="343852" y="79058"/>
                    <a:pt x="360045" y="95250"/>
                  </a:cubicBezTo>
                  <a:cubicBezTo>
                    <a:pt x="344805" y="120968"/>
                    <a:pt x="331470" y="143828"/>
                    <a:pt x="317183" y="165735"/>
                  </a:cubicBezTo>
                  <a:cubicBezTo>
                    <a:pt x="282892" y="216218"/>
                    <a:pt x="246698" y="265747"/>
                    <a:pt x="213360" y="317183"/>
                  </a:cubicBezTo>
                  <a:cubicBezTo>
                    <a:pt x="163830" y="393383"/>
                    <a:pt x="117158" y="472440"/>
                    <a:pt x="67628" y="548640"/>
                  </a:cubicBezTo>
                  <a:cubicBezTo>
                    <a:pt x="46673" y="581025"/>
                    <a:pt x="22860" y="610553"/>
                    <a:pt x="0" y="641033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18"/>
            <p:cNvSpPr/>
            <p:nvPr/>
          </p:nvSpPr>
          <p:spPr>
            <a:xfrm>
              <a:off x="4341495" y="4457700"/>
              <a:ext cx="575310" cy="731519"/>
            </a:xfrm>
            <a:custGeom>
              <a:rect b="b" l="l" r="r" t="t"/>
              <a:pathLst>
                <a:path extrusionOk="0" h="731519" w="575310">
                  <a:moveTo>
                    <a:pt x="156210" y="625793"/>
                  </a:moveTo>
                  <a:cubicBezTo>
                    <a:pt x="179070" y="595313"/>
                    <a:pt x="203835" y="565785"/>
                    <a:pt x="223838" y="533400"/>
                  </a:cubicBezTo>
                  <a:cubicBezTo>
                    <a:pt x="273367" y="457200"/>
                    <a:pt x="320040" y="378143"/>
                    <a:pt x="369570" y="301943"/>
                  </a:cubicBezTo>
                  <a:cubicBezTo>
                    <a:pt x="402908" y="250507"/>
                    <a:pt x="439102" y="201930"/>
                    <a:pt x="473392" y="150495"/>
                  </a:cubicBezTo>
                  <a:cubicBezTo>
                    <a:pt x="488633" y="128588"/>
                    <a:pt x="501015" y="104775"/>
                    <a:pt x="516255" y="80010"/>
                  </a:cubicBezTo>
                  <a:cubicBezTo>
                    <a:pt x="500062" y="63818"/>
                    <a:pt x="485775" y="45720"/>
                    <a:pt x="468630" y="31432"/>
                  </a:cubicBezTo>
                  <a:cubicBezTo>
                    <a:pt x="453390" y="18097"/>
                    <a:pt x="463867" y="10478"/>
                    <a:pt x="470535" y="0"/>
                  </a:cubicBezTo>
                  <a:cubicBezTo>
                    <a:pt x="511492" y="18097"/>
                    <a:pt x="544830" y="45720"/>
                    <a:pt x="575310" y="81915"/>
                  </a:cubicBezTo>
                  <a:cubicBezTo>
                    <a:pt x="424815" y="298132"/>
                    <a:pt x="275272" y="513397"/>
                    <a:pt x="124777" y="731520"/>
                  </a:cubicBezTo>
                  <a:cubicBezTo>
                    <a:pt x="75247" y="695325"/>
                    <a:pt x="30480" y="657225"/>
                    <a:pt x="0" y="604838"/>
                  </a:cubicBezTo>
                  <a:cubicBezTo>
                    <a:pt x="7620" y="607695"/>
                    <a:pt x="15240" y="608647"/>
                    <a:pt x="21908" y="613410"/>
                  </a:cubicBezTo>
                  <a:cubicBezTo>
                    <a:pt x="54292" y="637222"/>
                    <a:pt x="85725" y="662940"/>
                    <a:pt x="120967" y="689610"/>
                  </a:cubicBezTo>
                  <a:cubicBezTo>
                    <a:pt x="132397" y="667703"/>
                    <a:pt x="144780" y="646747"/>
                    <a:pt x="156210" y="625793"/>
                  </a:cubicBezTo>
                  <a:cubicBezTo>
                    <a:pt x="156210" y="625793"/>
                    <a:pt x="156210" y="625793"/>
                    <a:pt x="156210" y="625793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18"/>
            <p:cNvSpPr/>
            <p:nvPr/>
          </p:nvSpPr>
          <p:spPr>
            <a:xfrm>
              <a:off x="4218622" y="5006340"/>
              <a:ext cx="627221" cy="351076"/>
            </a:xfrm>
            <a:custGeom>
              <a:rect b="b" l="l" r="r" t="t"/>
              <a:pathLst>
                <a:path extrusionOk="0" h="351076" w="627221">
                  <a:moveTo>
                    <a:pt x="611505" y="0"/>
                  </a:moveTo>
                  <a:cubicBezTo>
                    <a:pt x="616268" y="26670"/>
                    <a:pt x="624840" y="53340"/>
                    <a:pt x="625793" y="80010"/>
                  </a:cubicBezTo>
                  <a:cubicBezTo>
                    <a:pt x="627697" y="145732"/>
                    <a:pt x="627697" y="210503"/>
                    <a:pt x="625793" y="276225"/>
                  </a:cubicBezTo>
                  <a:cubicBezTo>
                    <a:pt x="624840" y="318135"/>
                    <a:pt x="615315" y="329565"/>
                    <a:pt x="573405" y="333375"/>
                  </a:cubicBezTo>
                  <a:cubicBezTo>
                    <a:pt x="498158" y="340042"/>
                    <a:pt x="423863" y="347663"/>
                    <a:pt x="348615" y="349567"/>
                  </a:cubicBezTo>
                  <a:cubicBezTo>
                    <a:pt x="252413" y="352425"/>
                    <a:pt x="156210" y="350520"/>
                    <a:pt x="60008" y="349567"/>
                  </a:cubicBezTo>
                  <a:cubicBezTo>
                    <a:pt x="15240" y="349567"/>
                    <a:pt x="5715" y="339090"/>
                    <a:pt x="0" y="293370"/>
                  </a:cubicBezTo>
                  <a:cubicBezTo>
                    <a:pt x="3810" y="290513"/>
                    <a:pt x="7620" y="286703"/>
                    <a:pt x="10478" y="283845"/>
                  </a:cubicBezTo>
                  <a:cubicBezTo>
                    <a:pt x="35243" y="315278"/>
                    <a:pt x="72390" y="314325"/>
                    <a:pt x="105728" y="313372"/>
                  </a:cubicBezTo>
                  <a:cubicBezTo>
                    <a:pt x="208598" y="311467"/>
                    <a:pt x="310515" y="305753"/>
                    <a:pt x="413385" y="301942"/>
                  </a:cubicBezTo>
                  <a:cubicBezTo>
                    <a:pt x="459105" y="300038"/>
                    <a:pt x="505778" y="296228"/>
                    <a:pt x="551498" y="294322"/>
                  </a:cubicBezTo>
                  <a:cubicBezTo>
                    <a:pt x="568643" y="293370"/>
                    <a:pt x="579120" y="287655"/>
                    <a:pt x="581025" y="270510"/>
                  </a:cubicBezTo>
                  <a:cubicBezTo>
                    <a:pt x="585788" y="233363"/>
                    <a:pt x="590550" y="196215"/>
                    <a:pt x="595313" y="159067"/>
                  </a:cubicBezTo>
                  <a:cubicBezTo>
                    <a:pt x="610553" y="164782"/>
                    <a:pt x="609600" y="155257"/>
                    <a:pt x="609600" y="144780"/>
                  </a:cubicBezTo>
                  <a:cubicBezTo>
                    <a:pt x="610553" y="96203"/>
                    <a:pt x="611505" y="47625"/>
                    <a:pt x="611505" y="0"/>
                  </a:cubicBezTo>
                  <a:close/>
                  <a:moveTo>
                    <a:pt x="605790" y="188595"/>
                  </a:moveTo>
                  <a:cubicBezTo>
                    <a:pt x="606743" y="188595"/>
                    <a:pt x="608648" y="188595"/>
                    <a:pt x="609600" y="187642"/>
                  </a:cubicBezTo>
                  <a:cubicBezTo>
                    <a:pt x="608648" y="183832"/>
                    <a:pt x="608648" y="180022"/>
                    <a:pt x="607695" y="176213"/>
                  </a:cubicBezTo>
                  <a:cubicBezTo>
                    <a:pt x="606743" y="176213"/>
                    <a:pt x="605790" y="176213"/>
                    <a:pt x="604838" y="176213"/>
                  </a:cubicBezTo>
                  <a:cubicBezTo>
                    <a:pt x="604838" y="180022"/>
                    <a:pt x="604838" y="184785"/>
                    <a:pt x="605790" y="18859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18"/>
            <p:cNvSpPr/>
            <p:nvPr/>
          </p:nvSpPr>
          <p:spPr>
            <a:xfrm>
              <a:off x="4204334" y="4725881"/>
              <a:ext cx="406717" cy="364278"/>
            </a:xfrm>
            <a:custGeom>
              <a:rect b="b" l="l" r="r" t="t"/>
              <a:pathLst>
                <a:path extrusionOk="0" h="364278" w="406717">
                  <a:moveTo>
                    <a:pt x="0" y="364278"/>
                  </a:moveTo>
                  <a:cubicBezTo>
                    <a:pt x="0" y="285221"/>
                    <a:pt x="953" y="207116"/>
                    <a:pt x="953" y="128058"/>
                  </a:cubicBezTo>
                  <a:cubicBezTo>
                    <a:pt x="953" y="109961"/>
                    <a:pt x="3810" y="91863"/>
                    <a:pt x="2858" y="72813"/>
                  </a:cubicBezTo>
                  <a:cubicBezTo>
                    <a:pt x="953" y="45191"/>
                    <a:pt x="16193" y="34713"/>
                    <a:pt x="40005" y="33761"/>
                  </a:cubicBezTo>
                  <a:cubicBezTo>
                    <a:pt x="89535" y="30903"/>
                    <a:pt x="140018" y="28998"/>
                    <a:pt x="189548" y="24236"/>
                  </a:cubicBezTo>
                  <a:cubicBezTo>
                    <a:pt x="253365" y="17568"/>
                    <a:pt x="317183" y="8043"/>
                    <a:pt x="381000" y="423"/>
                  </a:cubicBezTo>
                  <a:cubicBezTo>
                    <a:pt x="389573" y="-529"/>
                    <a:pt x="398145" y="423"/>
                    <a:pt x="406718" y="423"/>
                  </a:cubicBezTo>
                  <a:cubicBezTo>
                    <a:pt x="395288" y="49953"/>
                    <a:pt x="394335" y="48048"/>
                    <a:pt x="349568" y="51858"/>
                  </a:cubicBezTo>
                  <a:cubicBezTo>
                    <a:pt x="285750" y="56621"/>
                    <a:pt x="220980" y="65193"/>
                    <a:pt x="157163" y="70908"/>
                  </a:cubicBezTo>
                  <a:cubicBezTo>
                    <a:pt x="123825" y="73766"/>
                    <a:pt x="90488" y="72813"/>
                    <a:pt x="56198" y="73766"/>
                  </a:cubicBezTo>
                  <a:cubicBezTo>
                    <a:pt x="30480" y="74718"/>
                    <a:pt x="19050" y="87101"/>
                    <a:pt x="20003" y="113771"/>
                  </a:cubicBezTo>
                  <a:cubicBezTo>
                    <a:pt x="20955" y="188066"/>
                    <a:pt x="20003" y="262361"/>
                    <a:pt x="20003" y="335703"/>
                  </a:cubicBezTo>
                  <a:cubicBezTo>
                    <a:pt x="20003" y="345228"/>
                    <a:pt x="19050" y="354753"/>
                    <a:pt x="19050" y="364278"/>
                  </a:cubicBezTo>
                  <a:cubicBezTo>
                    <a:pt x="13335" y="364278"/>
                    <a:pt x="6668" y="364278"/>
                    <a:pt x="0" y="36427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18"/>
            <p:cNvSpPr/>
            <p:nvPr/>
          </p:nvSpPr>
          <p:spPr>
            <a:xfrm>
              <a:off x="4334827" y="4995862"/>
              <a:ext cx="162877" cy="151447"/>
            </a:xfrm>
            <a:custGeom>
              <a:rect b="b" l="l" r="r" t="t"/>
              <a:pathLst>
                <a:path extrusionOk="0" h="151447" w="162877">
                  <a:moveTo>
                    <a:pt x="162877" y="87630"/>
                  </a:moveTo>
                  <a:cubicBezTo>
                    <a:pt x="150495" y="108585"/>
                    <a:pt x="138113" y="129540"/>
                    <a:pt x="125730" y="151447"/>
                  </a:cubicBezTo>
                  <a:cubicBezTo>
                    <a:pt x="90488" y="124778"/>
                    <a:pt x="59055" y="99060"/>
                    <a:pt x="26670" y="75247"/>
                  </a:cubicBezTo>
                  <a:cubicBezTo>
                    <a:pt x="20955" y="70485"/>
                    <a:pt x="12382" y="69532"/>
                    <a:pt x="4763" y="66675"/>
                  </a:cubicBezTo>
                  <a:cubicBezTo>
                    <a:pt x="4763" y="66675"/>
                    <a:pt x="4763" y="65722"/>
                    <a:pt x="4763" y="65722"/>
                  </a:cubicBezTo>
                  <a:cubicBezTo>
                    <a:pt x="2857" y="63818"/>
                    <a:pt x="1905" y="61913"/>
                    <a:pt x="0" y="60007"/>
                  </a:cubicBezTo>
                  <a:cubicBezTo>
                    <a:pt x="11430" y="40957"/>
                    <a:pt x="22860" y="22860"/>
                    <a:pt x="36195" y="0"/>
                  </a:cubicBezTo>
                  <a:cubicBezTo>
                    <a:pt x="56197" y="21907"/>
                    <a:pt x="73342" y="38100"/>
                    <a:pt x="88582" y="56197"/>
                  </a:cubicBezTo>
                  <a:cubicBezTo>
                    <a:pt x="108585" y="79057"/>
                    <a:pt x="128588" y="100013"/>
                    <a:pt x="162877" y="8763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18"/>
            <p:cNvSpPr/>
            <p:nvPr/>
          </p:nvSpPr>
          <p:spPr>
            <a:xfrm>
              <a:off x="4806315" y="4898707"/>
              <a:ext cx="23812" cy="267464"/>
            </a:xfrm>
            <a:custGeom>
              <a:rect b="b" l="l" r="r" t="t"/>
              <a:pathLst>
                <a:path extrusionOk="0" h="267464" w="23812">
                  <a:moveTo>
                    <a:pt x="23813" y="107633"/>
                  </a:moveTo>
                  <a:cubicBezTo>
                    <a:pt x="22860" y="155258"/>
                    <a:pt x="21907" y="203835"/>
                    <a:pt x="21907" y="251460"/>
                  </a:cubicBezTo>
                  <a:cubicBezTo>
                    <a:pt x="21907" y="261938"/>
                    <a:pt x="22860" y="271463"/>
                    <a:pt x="7620" y="265748"/>
                  </a:cubicBezTo>
                  <a:cubicBezTo>
                    <a:pt x="4763" y="177165"/>
                    <a:pt x="2857" y="88583"/>
                    <a:pt x="0" y="0"/>
                  </a:cubicBezTo>
                  <a:cubicBezTo>
                    <a:pt x="4763" y="0"/>
                    <a:pt x="10477" y="0"/>
                    <a:pt x="15240" y="0"/>
                  </a:cubicBezTo>
                  <a:cubicBezTo>
                    <a:pt x="18097" y="36195"/>
                    <a:pt x="20955" y="71438"/>
                    <a:pt x="23813" y="10763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18"/>
            <p:cNvSpPr/>
            <p:nvPr/>
          </p:nvSpPr>
          <p:spPr>
            <a:xfrm>
              <a:off x="4204334" y="5090159"/>
              <a:ext cx="26670" cy="210502"/>
            </a:xfrm>
            <a:custGeom>
              <a:rect b="b" l="l" r="r" t="t"/>
              <a:pathLst>
                <a:path extrusionOk="0" h="210502" w="26670">
                  <a:moveTo>
                    <a:pt x="0" y="0"/>
                  </a:moveTo>
                  <a:cubicBezTo>
                    <a:pt x="6668" y="0"/>
                    <a:pt x="13335" y="0"/>
                    <a:pt x="20955" y="0"/>
                  </a:cubicBezTo>
                  <a:cubicBezTo>
                    <a:pt x="21908" y="26670"/>
                    <a:pt x="21908" y="53340"/>
                    <a:pt x="22860" y="80963"/>
                  </a:cubicBezTo>
                  <a:cubicBezTo>
                    <a:pt x="23813" y="99060"/>
                    <a:pt x="24765" y="116205"/>
                    <a:pt x="25718" y="134303"/>
                  </a:cubicBezTo>
                  <a:cubicBezTo>
                    <a:pt x="25718" y="156210"/>
                    <a:pt x="25718" y="178118"/>
                    <a:pt x="26670" y="200978"/>
                  </a:cubicBezTo>
                  <a:cubicBezTo>
                    <a:pt x="22860" y="203835"/>
                    <a:pt x="19050" y="207645"/>
                    <a:pt x="16193" y="210503"/>
                  </a:cubicBezTo>
                  <a:cubicBezTo>
                    <a:pt x="9525" y="140018"/>
                    <a:pt x="4763" y="69533"/>
                    <a:pt x="0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18"/>
            <p:cNvSpPr/>
            <p:nvPr/>
          </p:nvSpPr>
          <p:spPr>
            <a:xfrm>
              <a:off x="4765357" y="4784407"/>
              <a:ext cx="57416" cy="114300"/>
            </a:xfrm>
            <a:custGeom>
              <a:rect b="b" l="l" r="r" t="t"/>
              <a:pathLst>
                <a:path extrusionOk="0" h="114300" w="57416">
                  <a:moveTo>
                    <a:pt x="56197" y="114300"/>
                  </a:moveTo>
                  <a:cubicBezTo>
                    <a:pt x="51435" y="114300"/>
                    <a:pt x="45720" y="114300"/>
                    <a:pt x="40958" y="114300"/>
                  </a:cubicBezTo>
                  <a:cubicBezTo>
                    <a:pt x="37147" y="97155"/>
                    <a:pt x="35242" y="80010"/>
                    <a:pt x="29527" y="63818"/>
                  </a:cubicBezTo>
                  <a:cubicBezTo>
                    <a:pt x="24765" y="50483"/>
                    <a:pt x="15240" y="39053"/>
                    <a:pt x="8572" y="26670"/>
                  </a:cubicBezTo>
                  <a:cubicBezTo>
                    <a:pt x="5715" y="27623"/>
                    <a:pt x="2858" y="27623"/>
                    <a:pt x="0" y="28575"/>
                  </a:cubicBezTo>
                  <a:cubicBezTo>
                    <a:pt x="6667" y="19050"/>
                    <a:pt x="14288" y="8573"/>
                    <a:pt x="20955" y="0"/>
                  </a:cubicBezTo>
                  <a:cubicBezTo>
                    <a:pt x="51435" y="5715"/>
                    <a:pt x="55245" y="28575"/>
                    <a:pt x="57150" y="51435"/>
                  </a:cubicBezTo>
                  <a:cubicBezTo>
                    <a:pt x="58102" y="71438"/>
                    <a:pt x="56197" y="93345"/>
                    <a:pt x="56197" y="11430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18"/>
            <p:cNvSpPr/>
            <p:nvPr/>
          </p:nvSpPr>
          <p:spPr>
            <a:xfrm>
              <a:off x="4226242" y="5170169"/>
              <a:ext cx="2857" cy="53340"/>
            </a:xfrm>
            <a:custGeom>
              <a:rect b="b" l="l" r="r" t="t"/>
              <a:pathLst>
                <a:path extrusionOk="0" h="53340" w="2857">
                  <a:moveTo>
                    <a:pt x="2858" y="53340"/>
                  </a:moveTo>
                  <a:cubicBezTo>
                    <a:pt x="1905" y="35243"/>
                    <a:pt x="953" y="18098"/>
                    <a:pt x="0" y="0"/>
                  </a:cubicBezTo>
                  <a:cubicBezTo>
                    <a:pt x="953" y="18098"/>
                    <a:pt x="1905" y="36195"/>
                    <a:pt x="2858" y="5334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18"/>
            <p:cNvSpPr/>
            <p:nvPr/>
          </p:nvSpPr>
          <p:spPr>
            <a:xfrm>
              <a:off x="4335779" y="5055869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0" y="0"/>
                  </a:moveTo>
                  <a:cubicBezTo>
                    <a:pt x="1905" y="1905"/>
                    <a:pt x="2858" y="3810"/>
                    <a:pt x="4763" y="5715"/>
                  </a:cubicBezTo>
                  <a:cubicBezTo>
                    <a:pt x="2858" y="3810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18"/>
            <p:cNvSpPr/>
            <p:nvPr/>
          </p:nvSpPr>
          <p:spPr>
            <a:xfrm>
              <a:off x="4823459" y="5183505"/>
              <a:ext cx="4762" cy="11429"/>
            </a:xfrm>
            <a:custGeom>
              <a:rect b="b" l="l" r="r" t="t"/>
              <a:pathLst>
                <a:path extrusionOk="0" h="11429" w="4762">
                  <a:moveTo>
                    <a:pt x="953" y="11430"/>
                  </a:moveTo>
                  <a:cubicBezTo>
                    <a:pt x="953" y="7620"/>
                    <a:pt x="0" y="3810"/>
                    <a:pt x="0" y="0"/>
                  </a:cubicBezTo>
                  <a:cubicBezTo>
                    <a:pt x="953" y="0"/>
                    <a:pt x="1905" y="0"/>
                    <a:pt x="2858" y="0"/>
                  </a:cubicBezTo>
                  <a:cubicBezTo>
                    <a:pt x="3810" y="3810"/>
                    <a:pt x="3810" y="7620"/>
                    <a:pt x="4763" y="11430"/>
                  </a:cubicBezTo>
                  <a:cubicBezTo>
                    <a:pt x="2858" y="10477"/>
                    <a:pt x="1905" y="10477"/>
                    <a:pt x="953" y="1143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8" name="Google Shape;698;p18"/>
          <p:cNvGrpSpPr/>
          <p:nvPr/>
        </p:nvGrpSpPr>
        <p:grpSpPr>
          <a:xfrm>
            <a:off x="1860087" y="2787886"/>
            <a:ext cx="589656" cy="726944"/>
            <a:chOff x="4168706" y="4416518"/>
            <a:chExt cx="779144" cy="960550"/>
          </a:xfrm>
        </p:grpSpPr>
        <p:sp>
          <p:nvSpPr>
            <p:cNvPr id="699" name="Google Shape;699;p18"/>
            <p:cNvSpPr/>
            <p:nvPr/>
          </p:nvSpPr>
          <p:spPr>
            <a:xfrm>
              <a:off x="4168706" y="4416518"/>
              <a:ext cx="779144" cy="960550"/>
            </a:xfrm>
            <a:custGeom>
              <a:rect b="b" l="l" r="r" t="t"/>
              <a:pathLst>
                <a:path extrusionOk="0" h="960550" w="779144">
                  <a:moveTo>
                    <a:pt x="649991" y="326932"/>
                  </a:moveTo>
                  <a:cubicBezTo>
                    <a:pt x="661421" y="347887"/>
                    <a:pt x="675709" y="363127"/>
                    <a:pt x="679519" y="381225"/>
                  </a:cubicBezTo>
                  <a:cubicBezTo>
                    <a:pt x="689044" y="434564"/>
                    <a:pt x="695711" y="487904"/>
                    <a:pt x="699521" y="541244"/>
                  </a:cubicBezTo>
                  <a:cubicBezTo>
                    <a:pt x="706188" y="643162"/>
                    <a:pt x="709046" y="745079"/>
                    <a:pt x="712856" y="846997"/>
                  </a:cubicBezTo>
                  <a:cubicBezTo>
                    <a:pt x="712856" y="856522"/>
                    <a:pt x="711904" y="866047"/>
                    <a:pt x="709999" y="875572"/>
                  </a:cubicBezTo>
                  <a:cubicBezTo>
                    <a:pt x="702379" y="922244"/>
                    <a:pt x="691901" y="933675"/>
                    <a:pt x="646181" y="938437"/>
                  </a:cubicBezTo>
                  <a:cubicBezTo>
                    <a:pt x="468064" y="955582"/>
                    <a:pt x="290899" y="967012"/>
                    <a:pt x="111829" y="956534"/>
                  </a:cubicBezTo>
                  <a:cubicBezTo>
                    <a:pt x="102304" y="955582"/>
                    <a:pt x="92779" y="955582"/>
                    <a:pt x="83254" y="953677"/>
                  </a:cubicBezTo>
                  <a:cubicBezTo>
                    <a:pt x="37534" y="946057"/>
                    <a:pt x="19436" y="930817"/>
                    <a:pt x="16579" y="884144"/>
                  </a:cubicBezTo>
                  <a:cubicBezTo>
                    <a:pt x="8959" y="769844"/>
                    <a:pt x="3244" y="655544"/>
                    <a:pt x="386" y="541244"/>
                  </a:cubicBezTo>
                  <a:cubicBezTo>
                    <a:pt x="-1519" y="486000"/>
                    <a:pt x="4196" y="431707"/>
                    <a:pt x="5149" y="376462"/>
                  </a:cubicBezTo>
                  <a:cubicBezTo>
                    <a:pt x="5149" y="347887"/>
                    <a:pt x="17531" y="330742"/>
                    <a:pt x="46106" y="327884"/>
                  </a:cubicBezTo>
                  <a:cubicBezTo>
                    <a:pt x="108971" y="322169"/>
                    <a:pt x="172789" y="318359"/>
                    <a:pt x="236606" y="311692"/>
                  </a:cubicBezTo>
                  <a:cubicBezTo>
                    <a:pt x="306139" y="305025"/>
                    <a:pt x="376624" y="298357"/>
                    <a:pt x="446156" y="289784"/>
                  </a:cubicBezTo>
                  <a:cubicBezTo>
                    <a:pt x="453776" y="288832"/>
                    <a:pt x="462349" y="280259"/>
                    <a:pt x="466159" y="273592"/>
                  </a:cubicBezTo>
                  <a:cubicBezTo>
                    <a:pt x="506164" y="192629"/>
                    <a:pt x="545216" y="110714"/>
                    <a:pt x="583316" y="28800"/>
                  </a:cubicBezTo>
                  <a:cubicBezTo>
                    <a:pt x="596651" y="224"/>
                    <a:pt x="612844" y="-8348"/>
                    <a:pt x="639514" y="8797"/>
                  </a:cubicBezTo>
                  <a:cubicBezTo>
                    <a:pt x="682376" y="35467"/>
                    <a:pt x="722381" y="66900"/>
                    <a:pt x="763338" y="97379"/>
                  </a:cubicBezTo>
                  <a:cubicBezTo>
                    <a:pt x="783341" y="111667"/>
                    <a:pt x="783341" y="128812"/>
                    <a:pt x="769054" y="149767"/>
                  </a:cubicBezTo>
                  <a:cubicBezTo>
                    <a:pt x="726191" y="211679"/>
                    <a:pt x="686186" y="273592"/>
                    <a:pt x="649991" y="326932"/>
                  </a:cubicBezTo>
                  <a:close/>
                  <a:moveTo>
                    <a:pt x="58489" y="753652"/>
                  </a:moveTo>
                  <a:cubicBezTo>
                    <a:pt x="57536" y="726982"/>
                    <a:pt x="57536" y="700312"/>
                    <a:pt x="56584" y="672689"/>
                  </a:cubicBezTo>
                  <a:cubicBezTo>
                    <a:pt x="56584" y="663164"/>
                    <a:pt x="57536" y="653639"/>
                    <a:pt x="57536" y="644114"/>
                  </a:cubicBezTo>
                  <a:cubicBezTo>
                    <a:pt x="57536" y="569819"/>
                    <a:pt x="58489" y="495525"/>
                    <a:pt x="57536" y="422182"/>
                  </a:cubicBezTo>
                  <a:cubicBezTo>
                    <a:pt x="57536" y="395512"/>
                    <a:pt x="68014" y="383129"/>
                    <a:pt x="93731" y="382177"/>
                  </a:cubicBezTo>
                  <a:cubicBezTo>
                    <a:pt x="127069" y="381225"/>
                    <a:pt x="161359" y="382177"/>
                    <a:pt x="194696" y="379319"/>
                  </a:cubicBezTo>
                  <a:cubicBezTo>
                    <a:pt x="258514" y="373604"/>
                    <a:pt x="323284" y="365032"/>
                    <a:pt x="387101" y="360269"/>
                  </a:cubicBezTo>
                  <a:cubicBezTo>
                    <a:pt x="431869" y="357412"/>
                    <a:pt x="432821" y="358364"/>
                    <a:pt x="444251" y="308834"/>
                  </a:cubicBezTo>
                  <a:cubicBezTo>
                    <a:pt x="435679" y="308834"/>
                    <a:pt x="427106" y="307882"/>
                    <a:pt x="418534" y="308834"/>
                  </a:cubicBezTo>
                  <a:cubicBezTo>
                    <a:pt x="354716" y="316454"/>
                    <a:pt x="290899" y="325979"/>
                    <a:pt x="227081" y="332647"/>
                  </a:cubicBezTo>
                  <a:cubicBezTo>
                    <a:pt x="177551" y="337409"/>
                    <a:pt x="127069" y="339314"/>
                    <a:pt x="77539" y="342172"/>
                  </a:cubicBezTo>
                  <a:cubicBezTo>
                    <a:pt x="52774" y="344077"/>
                    <a:pt x="38486" y="353602"/>
                    <a:pt x="40391" y="381225"/>
                  </a:cubicBezTo>
                  <a:cubicBezTo>
                    <a:pt x="41344" y="399322"/>
                    <a:pt x="38486" y="417419"/>
                    <a:pt x="38486" y="436469"/>
                  </a:cubicBezTo>
                  <a:cubicBezTo>
                    <a:pt x="37534" y="515527"/>
                    <a:pt x="37534" y="593632"/>
                    <a:pt x="37534" y="672689"/>
                  </a:cubicBezTo>
                  <a:cubicBezTo>
                    <a:pt x="42296" y="742222"/>
                    <a:pt x="47059" y="812707"/>
                    <a:pt x="51821" y="882239"/>
                  </a:cubicBezTo>
                  <a:cubicBezTo>
                    <a:pt x="57536" y="927959"/>
                    <a:pt x="67061" y="937484"/>
                    <a:pt x="111829" y="938437"/>
                  </a:cubicBezTo>
                  <a:cubicBezTo>
                    <a:pt x="208031" y="939389"/>
                    <a:pt x="304234" y="941294"/>
                    <a:pt x="400436" y="938437"/>
                  </a:cubicBezTo>
                  <a:cubicBezTo>
                    <a:pt x="475684" y="936532"/>
                    <a:pt x="549979" y="928912"/>
                    <a:pt x="625226" y="922244"/>
                  </a:cubicBezTo>
                  <a:cubicBezTo>
                    <a:pt x="667136" y="918434"/>
                    <a:pt x="676661" y="907004"/>
                    <a:pt x="677613" y="865094"/>
                  </a:cubicBezTo>
                  <a:cubicBezTo>
                    <a:pt x="678566" y="799372"/>
                    <a:pt x="679519" y="734602"/>
                    <a:pt x="677613" y="668879"/>
                  </a:cubicBezTo>
                  <a:cubicBezTo>
                    <a:pt x="676661" y="642209"/>
                    <a:pt x="668088" y="615539"/>
                    <a:pt x="663326" y="588869"/>
                  </a:cubicBezTo>
                  <a:cubicBezTo>
                    <a:pt x="660469" y="552675"/>
                    <a:pt x="657611" y="517432"/>
                    <a:pt x="654754" y="481237"/>
                  </a:cubicBezTo>
                  <a:cubicBezTo>
                    <a:pt x="654754" y="460282"/>
                    <a:pt x="655706" y="438375"/>
                    <a:pt x="654754" y="417419"/>
                  </a:cubicBezTo>
                  <a:cubicBezTo>
                    <a:pt x="652849" y="394559"/>
                    <a:pt x="649039" y="371700"/>
                    <a:pt x="618559" y="365984"/>
                  </a:cubicBezTo>
                  <a:cubicBezTo>
                    <a:pt x="611891" y="375509"/>
                    <a:pt x="605224" y="385034"/>
                    <a:pt x="597604" y="394559"/>
                  </a:cubicBezTo>
                  <a:cubicBezTo>
                    <a:pt x="600461" y="393607"/>
                    <a:pt x="603319" y="393607"/>
                    <a:pt x="606176" y="392654"/>
                  </a:cubicBezTo>
                  <a:cubicBezTo>
                    <a:pt x="613796" y="405037"/>
                    <a:pt x="622369" y="416467"/>
                    <a:pt x="627131" y="429802"/>
                  </a:cubicBezTo>
                  <a:cubicBezTo>
                    <a:pt x="632846" y="445994"/>
                    <a:pt x="634751" y="463139"/>
                    <a:pt x="638561" y="480284"/>
                  </a:cubicBezTo>
                  <a:cubicBezTo>
                    <a:pt x="641419" y="568867"/>
                    <a:pt x="643324" y="657450"/>
                    <a:pt x="646181" y="746032"/>
                  </a:cubicBezTo>
                  <a:cubicBezTo>
                    <a:pt x="641419" y="783179"/>
                    <a:pt x="636656" y="820327"/>
                    <a:pt x="631894" y="857475"/>
                  </a:cubicBezTo>
                  <a:cubicBezTo>
                    <a:pt x="629989" y="874619"/>
                    <a:pt x="619511" y="881287"/>
                    <a:pt x="602366" y="881287"/>
                  </a:cubicBezTo>
                  <a:cubicBezTo>
                    <a:pt x="556646" y="883192"/>
                    <a:pt x="509974" y="887002"/>
                    <a:pt x="464254" y="888907"/>
                  </a:cubicBezTo>
                  <a:cubicBezTo>
                    <a:pt x="361384" y="893669"/>
                    <a:pt x="259466" y="899384"/>
                    <a:pt x="156596" y="900337"/>
                  </a:cubicBezTo>
                  <a:cubicBezTo>
                    <a:pt x="123259" y="901289"/>
                    <a:pt x="86111" y="902242"/>
                    <a:pt x="61346" y="870809"/>
                  </a:cubicBezTo>
                  <a:cubicBezTo>
                    <a:pt x="61346" y="848902"/>
                    <a:pt x="61346" y="826994"/>
                    <a:pt x="60394" y="804134"/>
                  </a:cubicBezTo>
                  <a:cubicBezTo>
                    <a:pt x="59441" y="789847"/>
                    <a:pt x="58489" y="771750"/>
                    <a:pt x="58489" y="753652"/>
                  </a:cubicBezTo>
                  <a:close/>
                  <a:moveTo>
                    <a:pt x="171836" y="646019"/>
                  </a:moveTo>
                  <a:lnTo>
                    <a:pt x="171836" y="646019"/>
                  </a:lnTo>
                  <a:cubicBezTo>
                    <a:pt x="202316" y="699359"/>
                    <a:pt x="247084" y="737459"/>
                    <a:pt x="296614" y="773654"/>
                  </a:cubicBezTo>
                  <a:cubicBezTo>
                    <a:pt x="448061" y="555532"/>
                    <a:pt x="597604" y="340267"/>
                    <a:pt x="747146" y="124050"/>
                  </a:cubicBezTo>
                  <a:cubicBezTo>
                    <a:pt x="716666" y="87854"/>
                    <a:pt x="684281" y="59279"/>
                    <a:pt x="642371" y="42134"/>
                  </a:cubicBezTo>
                  <a:cubicBezTo>
                    <a:pt x="635704" y="37372"/>
                    <a:pt x="629036" y="33562"/>
                    <a:pt x="620464" y="26894"/>
                  </a:cubicBezTo>
                  <a:cubicBezTo>
                    <a:pt x="537596" y="204059"/>
                    <a:pt x="455681" y="377414"/>
                    <a:pt x="375671" y="550769"/>
                  </a:cubicBezTo>
                  <a:cubicBezTo>
                    <a:pt x="357574" y="588869"/>
                    <a:pt x="344239" y="628875"/>
                    <a:pt x="328046" y="667927"/>
                  </a:cubicBezTo>
                  <a:lnTo>
                    <a:pt x="328999" y="667927"/>
                  </a:lnTo>
                  <a:cubicBezTo>
                    <a:pt x="294709" y="680309"/>
                    <a:pt x="274706" y="659354"/>
                    <a:pt x="254704" y="636494"/>
                  </a:cubicBezTo>
                  <a:cubicBezTo>
                    <a:pt x="239464" y="618397"/>
                    <a:pt x="222319" y="602204"/>
                    <a:pt x="202316" y="580297"/>
                  </a:cubicBezTo>
                  <a:cubicBezTo>
                    <a:pt x="188981" y="603157"/>
                    <a:pt x="177551" y="621254"/>
                    <a:pt x="166121" y="640304"/>
                  </a:cubicBezTo>
                  <a:cubicBezTo>
                    <a:pt x="168026" y="641257"/>
                    <a:pt x="169931" y="643162"/>
                    <a:pt x="171836" y="646019"/>
                  </a:cubicBezTo>
                  <a:close/>
                  <a:moveTo>
                    <a:pt x="297566" y="640304"/>
                  </a:moveTo>
                  <a:cubicBezTo>
                    <a:pt x="336619" y="551722"/>
                    <a:pt x="374719" y="465997"/>
                    <a:pt x="413771" y="378367"/>
                  </a:cubicBezTo>
                  <a:cubicBezTo>
                    <a:pt x="407104" y="377414"/>
                    <a:pt x="404246" y="376462"/>
                    <a:pt x="401389" y="376462"/>
                  </a:cubicBezTo>
                  <a:cubicBezTo>
                    <a:pt x="307091" y="383129"/>
                    <a:pt x="213746" y="389797"/>
                    <a:pt x="119449" y="396464"/>
                  </a:cubicBezTo>
                  <a:cubicBezTo>
                    <a:pt x="97541" y="398369"/>
                    <a:pt x="92779" y="411704"/>
                    <a:pt x="93731" y="429802"/>
                  </a:cubicBezTo>
                  <a:cubicBezTo>
                    <a:pt x="95636" y="572677"/>
                    <a:pt x="98494" y="714600"/>
                    <a:pt x="100399" y="857475"/>
                  </a:cubicBezTo>
                  <a:cubicBezTo>
                    <a:pt x="100399" y="874619"/>
                    <a:pt x="107066" y="884144"/>
                    <a:pt x="126116" y="884144"/>
                  </a:cubicBezTo>
                  <a:cubicBezTo>
                    <a:pt x="182314" y="884144"/>
                    <a:pt x="237559" y="887954"/>
                    <a:pt x="293756" y="885097"/>
                  </a:cubicBezTo>
                  <a:cubicBezTo>
                    <a:pt x="387101" y="880334"/>
                    <a:pt x="480446" y="871762"/>
                    <a:pt x="573791" y="866047"/>
                  </a:cubicBezTo>
                  <a:cubicBezTo>
                    <a:pt x="595699" y="865094"/>
                    <a:pt x="599509" y="853664"/>
                    <a:pt x="601414" y="837472"/>
                  </a:cubicBezTo>
                  <a:cubicBezTo>
                    <a:pt x="611891" y="706027"/>
                    <a:pt x="611891" y="575534"/>
                    <a:pt x="595699" y="445042"/>
                  </a:cubicBezTo>
                  <a:cubicBezTo>
                    <a:pt x="594746" y="437422"/>
                    <a:pt x="589031" y="430754"/>
                    <a:pt x="585221" y="423134"/>
                  </a:cubicBezTo>
                  <a:cubicBezTo>
                    <a:pt x="579506" y="427897"/>
                    <a:pt x="570934" y="432659"/>
                    <a:pt x="567124" y="438375"/>
                  </a:cubicBezTo>
                  <a:cubicBezTo>
                    <a:pt x="534739" y="485047"/>
                    <a:pt x="503306" y="532672"/>
                    <a:pt x="471874" y="579344"/>
                  </a:cubicBezTo>
                  <a:cubicBezTo>
                    <a:pt x="427106" y="644114"/>
                    <a:pt x="383291" y="709837"/>
                    <a:pt x="336619" y="773654"/>
                  </a:cubicBezTo>
                  <a:cubicBezTo>
                    <a:pt x="316616" y="801277"/>
                    <a:pt x="298519" y="803182"/>
                    <a:pt x="269944" y="782227"/>
                  </a:cubicBezTo>
                  <a:cubicBezTo>
                    <a:pt x="217556" y="744127"/>
                    <a:pt x="170884" y="699359"/>
                    <a:pt x="133736" y="646019"/>
                  </a:cubicBezTo>
                  <a:cubicBezTo>
                    <a:pt x="122306" y="629827"/>
                    <a:pt x="126116" y="619350"/>
                    <a:pt x="138499" y="608872"/>
                  </a:cubicBezTo>
                  <a:cubicBezTo>
                    <a:pt x="160406" y="592679"/>
                    <a:pt x="169931" y="549817"/>
                    <a:pt x="207079" y="563152"/>
                  </a:cubicBezTo>
                  <a:cubicBezTo>
                    <a:pt x="230891" y="571725"/>
                    <a:pt x="249941" y="591727"/>
                    <a:pt x="269944" y="608872"/>
                  </a:cubicBezTo>
                  <a:cubicBezTo>
                    <a:pt x="278516" y="618397"/>
                    <a:pt x="287089" y="628875"/>
                    <a:pt x="297566" y="640304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18"/>
            <p:cNvSpPr/>
            <p:nvPr/>
          </p:nvSpPr>
          <p:spPr>
            <a:xfrm>
              <a:off x="4261484" y="4793932"/>
              <a:ext cx="514942" cy="509697"/>
            </a:xfrm>
            <a:custGeom>
              <a:rect b="b" l="l" r="r" t="t"/>
              <a:pathLst>
                <a:path extrusionOk="0" h="509697" w="514942">
                  <a:moveTo>
                    <a:pt x="204788" y="262890"/>
                  </a:moveTo>
                  <a:cubicBezTo>
                    <a:pt x="194310" y="251460"/>
                    <a:pt x="185738" y="240030"/>
                    <a:pt x="176213" y="232410"/>
                  </a:cubicBezTo>
                  <a:cubicBezTo>
                    <a:pt x="156210" y="216218"/>
                    <a:pt x="137160" y="195263"/>
                    <a:pt x="113348" y="186690"/>
                  </a:cubicBezTo>
                  <a:cubicBezTo>
                    <a:pt x="76200" y="173355"/>
                    <a:pt x="66675" y="215265"/>
                    <a:pt x="44768" y="232410"/>
                  </a:cubicBezTo>
                  <a:cubicBezTo>
                    <a:pt x="31433" y="241935"/>
                    <a:pt x="28575" y="253365"/>
                    <a:pt x="40005" y="269558"/>
                  </a:cubicBezTo>
                  <a:cubicBezTo>
                    <a:pt x="77153" y="322898"/>
                    <a:pt x="123825" y="367665"/>
                    <a:pt x="176213" y="405765"/>
                  </a:cubicBezTo>
                  <a:cubicBezTo>
                    <a:pt x="204788" y="425768"/>
                    <a:pt x="222885" y="424815"/>
                    <a:pt x="242888" y="397193"/>
                  </a:cubicBezTo>
                  <a:cubicBezTo>
                    <a:pt x="289560" y="333375"/>
                    <a:pt x="333375" y="267653"/>
                    <a:pt x="378143" y="202883"/>
                  </a:cubicBezTo>
                  <a:cubicBezTo>
                    <a:pt x="410528" y="156210"/>
                    <a:pt x="441960" y="108585"/>
                    <a:pt x="473393" y="61913"/>
                  </a:cubicBezTo>
                  <a:cubicBezTo>
                    <a:pt x="478155" y="55245"/>
                    <a:pt x="485775" y="51435"/>
                    <a:pt x="491490" y="46673"/>
                  </a:cubicBezTo>
                  <a:cubicBezTo>
                    <a:pt x="495300" y="54293"/>
                    <a:pt x="501015" y="60960"/>
                    <a:pt x="501968" y="68580"/>
                  </a:cubicBezTo>
                  <a:cubicBezTo>
                    <a:pt x="518160" y="199073"/>
                    <a:pt x="518160" y="330518"/>
                    <a:pt x="507683" y="461010"/>
                  </a:cubicBezTo>
                  <a:cubicBezTo>
                    <a:pt x="506730" y="477203"/>
                    <a:pt x="501968" y="488633"/>
                    <a:pt x="480060" y="489585"/>
                  </a:cubicBezTo>
                  <a:cubicBezTo>
                    <a:pt x="386715" y="495300"/>
                    <a:pt x="293370" y="503873"/>
                    <a:pt x="200025" y="508635"/>
                  </a:cubicBezTo>
                  <a:cubicBezTo>
                    <a:pt x="144780" y="511493"/>
                    <a:pt x="88583" y="507683"/>
                    <a:pt x="32385" y="507683"/>
                  </a:cubicBezTo>
                  <a:cubicBezTo>
                    <a:pt x="13335" y="507683"/>
                    <a:pt x="6668" y="498158"/>
                    <a:pt x="6668" y="481013"/>
                  </a:cubicBezTo>
                  <a:cubicBezTo>
                    <a:pt x="4763" y="338138"/>
                    <a:pt x="1905" y="196215"/>
                    <a:pt x="0" y="53340"/>
                  </a:cubicBezTo>
                  <a:cubicBezTo>
                    <a:pt x="0" y="35243"/>
                    <a:pt x="3810" y="21908"/>
                    <a:pt x="25718" y="20003"/>
                  </a:cubicBezTo>
                  <a:cubicBezTo>
                    <a:pt x="120015" y="13335"/>
                    <a:pt x="213360" y="6668"/>
                    <a:pt x="307658" y="0"/>
                  </a:cubicBezTo>
                  <a:cubicBezTo>
                    <a:pt x="310515" y="0"/>
                    <a:pt x="313373" y="953"/>
                    <a:pt x="320040" y="1905"/>
                  </a:cubicBezTo>
                  <a:cubicBezTo>
                    <a:pt x="281940" y="88583"/>
                    <a:pt x="243840" y="174308"/>
                    <a:pt x="204788" y="26289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18"/>
            <p:cNvSpPr/>
            <p:nvPr/>
          </p:nvSpPr>
          <p:spPr>
            <a:xfrm>
              <a:off x="4497704" y="4442459"/>
              <a:ext cx="360045" cy="641032"/>
            </a:xfrm>
            <a:custGeom>
              <a:rect b="b" l="l" r="r" t="t"/>
              <a:pathLst>
                <a:path extrusionOk="0" h="641032" w="360045">
                  <a:moveTo>
                    <a:pt x="0" y="641033"/>
                  </a:moveTo>
                  <a:cubicBezTo>
                    <a:pt x="15240" y="601980"/>
                    <a:pt x="29528" y="561975"/>
                    <a:pt x="47625" y="523875"/>
                  </a:cubicBezTo>
                  <a:cubicBezTo>
                    <a:pt x="127635" y="350520"/>
                    <a:pt x="209550" y="177165"/>
                    <a:pt x="292417" y="0"/>
                  </a:cubicBezTo>
                  <a:cubicBezTo>
                    <a:pt x="301942" y="6668"/>
                    <a:pt x="307658" y="10478"/>
                    <a:pt x="314325" y="15240"/>
                  </a:cubicBezTo>
                  <a:cubicBezTo>
                    <a:pt x="307658" y="25718"/>
                    <a:pt x="297180" y="33338"/>
                    <a:pt x="312420" y="46672"/>
                  </a:cubicBezTo>
                  <a:cubicBezTo>
                    <a:pt x="329565" y="60960"/>
                    <a:pt x="343852" y="79058"/>
                    <a:pt x="360045" y="95250"/>
                  </a:cubicBezTo>
                  <a:cubicBezTo>
                    <a:pt x="344805" y="120968"/>
                    <a:pt x="331470" y="143828"/>
                    <a:pt x="317183" y="165735"/>
                  </a:cubicBezTo>
                  <a:cubicBezTo>
                    <a:pt x="282892" y="216218"/>
                    <a:pt x="246698" y="265747"/>
                    <a:pt x="213360" y="317183"/>
                  </a:cubicBezTo>
                  <a:cubicBezTo>
                    <a:pt x="163830" y="393383"/>
                    <a:pt x="117158" y="472440"/>
                    <a:pt x="67628" y="548640"/>
                  </a:cubicBezTo>
                  <a:cubicBezTo>
                    <a:pt x="46673" y="581025"/>
                    <a:pt x="22860" y="610553"/>
                    <a:pt x="0" y="641033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18"/>
            <p:cNvSpPr/>
            <p:nvPr/>
          </p:nvSpPr>
          <p:spPr>
            <a:xfrm>
              <a:off x="4341495" y="4457700"/>
              <a:ext cx="575310" cy="731519"/>
            </a:xfrm>
            <a:custGeom>
              <a:rect b="b" l="l" r="r" t="t"/>
              <a:pathLst>
                <a:path extrusionOk="0" h="731519" w="575310">
                  <a:moveTo>
                    <a:pt x="156210" y="625793"/>
                  </a:moveTo>
                  <a:cubicBezTo>
                    <a:pt x="179070" y="595313"/>
                    <a:pt x="203835" y="565785"/>
                    <a:pt x="223838" y="533400"/>
                  </a:cubicBezTo>
                  <a:cubicBezTo>
                    <a:pt x="273367" y="457200"/>
                    <a:pt x="320040" y="378143"/>
                    <a:pt x="369570" y="301943"/>
                  </a:cubicBezTo>
                  <a:cubicBezTo>
                    <a:pt x="402908" y="250507"/>
                    <a:pt x="439102" y="201930"/>
                    <a:pt x="473392" y="150495"/>
                  </a:cubicBezTo>
                  <a:cubicBezTo>
                    <a:pt x="488633" y="128588"/>
                    <a:pt x="501015" y="104775"/>
                    <a:pt x="516255" y="80010"/>
                  </a:cubicBezTo>
                  <a:cubicBezTo>
                    <a:pt x="500062" y="63818"/>
                    <a:pt x="485775" y="45720"/>
                    <a:pt x="468630" y="31432"/>
                  </a:cubicBezTo>
                  <a:cubicBezTo>
                    <a:pt x="453390" y="18097"/>
                    <a:pt x="463867" y="10478"/>
                    <a:pt x="470535" y="0"/>
                  </a:cubicBezTo>
                  <a:cubicBezTo>
                    <a:pt x="511492" y="18097"/>
                    <a:pt x="544830" y="45720"/>
                    <a:pt x="575310" y="81915"/>
                  </a:cubicBezTo>
                  <a:cubicBezTo>
                    <a:pt x="424815" y="298132"/>
                    <a:pt x="275272" y="513397"/>
                    <a:pt x="124777" y="731520"/>
                  </a:cubicBezTo>
                  <a:cubicBezTo>
                    <a:pt x="75247" y="695325"/>
                    <a:pt x="30480" y="657225"/>
                    <a:pt x="0" y="604838"/>
                  </a:cubicBezTo>
                  <a:cubicBezTo>
                    <a:pt x="7620" y="607695"/>
                    <a:pt x="15240" y="608647"/>
                    <a:pt x="21908" y="613410"/>
                  </a:cubicBezTo>
                  <a:cubicBezTo>
                    <a:pt x="54292" y="637222"/>
                    <a:pt x="85725" y="662940"/>
                    <a:pt x="120967" y="689610"/>
                  </a:cubicBezTo>
                  <a:cubicBezTo>
                    <a:pt x="132397" y="667703"/>
                    <a:pt x="144780" y="646747"/>
                    <a:pt x="156210" y="625793"/>
                  </a:cubicBezTo>
                  <a:cubicBezTo>
                    <a:pt x="156210" y="625793"/>
                    <a:pt x="156210" y="625793"/>
                    <a:pt x="156210" y="625793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18"/>
            <p:cNvSpPr/>
            <p:nvPr/>
          </p:nvSpPr>
          <p:spPr>
            <a:xfrm>
              <a:off x="4218622" y="5006340"/>
              <a:ext cx="627221" cy="351076"/>
            </a:xfrm>
            <a:custGeom>
              <a:rect b="b" l="l" r="r" t="t"/>
              <a:pathLst>
                <a:path extrusionOk="0" h="351076" w="627221">
                  <a:moveTo>
                    <a:pt x="611505" y="0"/>
                  </a:moveTo>
                  <a:cubicBezTo>
                    <a:pt x="616268" y="26670"/>
                    <a:pt x="624840" y="53340"/>
                    <a:pt x="625793" y="80010"/>
                  </a:cubicBezTo>
                  <a:cubicBezTo>
                    <a:pt x="627697" y="145732"/>
                    <a:pt x="627697" y="210503"/>
                    <a:pt x="625793" y="276225"/>
                  </a:cubicBezTo>
                  <a:cubicBezTo>
                    <a:pt x="624840" y="318135"/>
                    <a:pt x="615315" y="329565"/>
                    <a:pt x="573405" y="333375"/>
                  </a:cubicBezTo>
                  <a:cubicBezTo>
                    <a:pt x="498158" y="340042"/>
                    <a:pt x="423863" y="347663"/>
                    <a:pt x="348615" y="349567"/>
                  </a:cubicBezTo>
                  <a:cubicBezTo>
                    <a:pt x="252413" y="352425"/>
                    <a:pt x="156210" y="350520"/>
                    <a:pt x="60008" y="349567"/>
                  </a:cubicBezTo>
                  <a:cubicBezTo>
                    <a:pt x="15240" y="349567"/>
                    <a:pt x="5715" y="339090"/>
                    <a:pt x="0" y="293370"/>
                  </a:cubicBezTo>
                  <a:cubicBezTo>
                    <a:pt x="3810" y="290513"/>
                    <a:pt x="7620" y="286703"/>
                    <a:pt x="10478" y="283845"/>
                  </a:cubicBezTo>
                  <a:cubicBezTo>
                    <a:pt x="35243" y="315278"/>
                    <a:pt x="72390" y="314325"/>
                    <a:pt x="105728" y="313372"/>
                  </a:cubicBezTo>
                  <a:cubicBezTo>
                    <a:pt x="208598" y="311467"/>
                    <a:pt x="310515" y="305753"/>
                    <a:pt x="413385" y="301942"/>
                  </a:cubicBezTo>
                  <a:cubicBezTo>
                    <a:pt x="459105" y="300038"/>
                    <a:pt x="505778" y="296228"/>
                    <a:pt x="551498" y="294322"/>
                  </a:cubicBezTo>
                  <a:cubicBezTo>
                    <a:pt x="568643" y="293370"/>
                    <a:pt x="579120" y="287655"/>
                    <a:pt x="581025" y="270510"/>
                  </a:cubicBezTo>
                  <a:cubicBezTo>
                    <a:pt x="585788" y="233363"/>
                    <a:pt x="590550" y="196215"/>
                    <a:pt x="595313" y="159067"/>
                  </a:cubicBezTo>
                  <a:cubicBezTo>
                    <a:pt x="610553" y="164782"/>
                    <a:pt x="609600" y="155257"/>
                    <a:pt x="609600" y="144780"/>
                  </a:cubicBezTo>
                  <a:cubicBezTo>
                    <a:pt x="610553" y="96203"/>
                    <a:pt x="611505" y="47625"/>
                    <a:pt x="611505" y="0"/>
                  </a:cubicBezTo>
                  <a:close/>
                  <a:moveTo>
                    <a:pt x="605790" y="188595"/>
                  </a:moveTo>
                  <a:cubicBezTo>
                    <a:pt x="606743" y="188595"/>
                    <a:pt x="608648" y="188595"/>
                    <a:pt x="609600" y="187642"/>
                  </a:cubicBezTo>
                  <a:cubicBezTo>
                    <a:pt x="608648" y="183832"/>
                    <a:pt x="608648" y="180022"/>
                    <a:pt x="607695" y="176213"/>
                  </a:cubicBezTo>
                  <a:cubicBezTo>
                    <a:pt x="606743" y="176213"/>
                    <a:pt x="605790" y="176213"/>
                    <a:pt x="604838" y="176213"/>
                  </a:cubicBezTo>
                  <a:cubicBezTo>
                    <a:pt x="604838" y="180022"/>
                    <a:pt x="604838" y="184785"/>
                    <a:pt x="605790" y="18859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18"/>
            <p:cNvSpPr/>
            <p:nvPr/>
          </p:nvSpPr>
          <p:spPr>
            <a:xfrm>
              <a:off x="4204334" y="4725881"/>
              <a:ext cx="406717" cy="364278"/>
            </a:xfrm>
            <a:custGeom>
              <a:rect b="b" l="l" r="r" t="t"/>
              <a:pathLst>
                <a:path extrusionOk="0" h="364278" w="406717">
                  <a:moveTo>
                    <a:pt x="0" y="364278"/>
                  </a:moveTo>
                  <a:cubicBezTo>
                    <a:pt x="0" y="285221"/>
                    <a:pt x="953" y="207116"/>
                    <a:pt x="953" y="128058"/>
                  </a:cubicBezTo>
                  <a:cubicBezTo>
                    <a:pt x="953" y="109961"/>
                    <a:pt x="3810" y="91863"/>
                    <a:pt x="2858" y="72813"/>
                  </a:cubicBezTo>
                  <a:cubicBezTo>
                    <a:pt x="953" y="45191"/>
                    <a:pt x="16193" y="34713"/>
                    <a:pt x="40005" y="33761"/>
                  </a:cubicBezTo>
                  <a:cubicBezTo>
                    <a:pt x="89535" y="30903"/>
                    <a:pt x="140018" y="28998"/>
                    <a:pt x="189548" y="24236"/>
                  </a:cubicBezTo>
                  <a:cubicBezTo>
                    <a:pt x="253365" y="17568"/>
                    <a:pt x="317183" y="8043"/>
                    <a:pt x="381000" y="423"/>
                  </a:cubicBezTo>
                  <a:cubicBezTo>
                    <a:pt x="389573" y="-529"/>
                    <a:pt x="398145" y="423"/>
                    <a:pt x="406718" y="423"/>
                  </a:cubicBezTo>
                  <a:cubicBezTo>
                    <a:pt x="395288" y="49953"/>
                    <a:pt x="394335" y="48048"/>
                    <a:pt x="349568" y="51858"/>
                  </a:cubicBezTo>
                  <a:cubicBezTo>
                    <a:pt x="285750" y="56621"/>
                    <a:pt x="220980" y="65193"/>
                    <a:pt x="157163" y="70908"/>
                  </a:cubicBezTo>
                  <a:cubicBezTo>
                    <a:pt x="123825" y="73766"/>
                    <a:pt x="90488" y="72813"/>
                    <a:pt x="56198" y="73766"/>
                  </a:cubicBezTo>
                  <a:cubicBezTo>
                    <a:pt x="30480" y="74718"/>
                    <a:pt x="19050" y="87101"/>
                    <a:pt x="20003" y="113771"/>
                  </a:cubicBezTo>
                  <a:cubicBezTo>
                    <a:pt x="20955" y="188066"/>
                    <a:pt x="20003" y="262361"/>
                    <a:pt x="20003" y="335703"/>
                  </a:cubicBezTo>
                  <a:cubicBezTo>
                    <a:pt x="20003" y="345228"/>
                    <a:pt x="19050" y="354753"/>
                    <a:pt x="19050" y="364278"/>
                  </a:cubicBezTo>
                  <a:cubicBezTo>
                    <a:pt x="13335" y="364278"/>
                    <a:pt x="6668" y="364278"/>
                    <a:pt x="0" y="36427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18"/>
            <p:cNvSpPr/>
            <p:nvPr/>
          </p:nvSpPr>
          <p:spPr>
            <a:xfrm>
              <a:off x="4334827" y="4995862"/>
              <a:ext cx="162877" cy="151447"/>
            </a:xfrm>
            <a:custGeom>
              <a:rect b="b" l="l" r="r" t="t"/>
              <a:pathLst>
                <a:path extrusionOk="0" h="151447" w="162877">
                  <a:moveTo>
                    <a:pt x="162877" y="87630"/>
                  </a:moveTo>
                  <a:cubicBezTo>
                    <a:pt x="150495" y="108585"/>
                    <a:pt x="138113" y="129540"/>
                    <a:pt x="125730" y="151447"/>
                  </a:cubicBezTo>
                  <a:cubicBezTo>
                    <a:pt x="90488" y="124778"/>
                    <a:pt x="59055" y="99060"/>
                    <a:pt x="26670" y="75247"/>
                  </a:cubicBezTo>
                  <a:cubicBezTo>
                    <a:pt x="20955" y="70485"/>
                    <a:pt x="12382" y="69532"/>
                    <a:pt x="4763" y="66675"/>
                  </a:cubicBezTo>
                  <a:cubicBezTo>
                    <a:pt x="4763" y="66675"/>
                    <a:pt x="4763" y="65722"/>
                    <a:pt x="4763" y="65722"/>
                  </a:cubicBezTo>
                  <a:cubicBezTo>
                    <a:pt x="2857" y="63818"/>
                    <a:pt x="1905" y="61913"/>
                    <a:pt x="0" y="60007"/>
                  </a:cubicBezTo>
                  <a:cubicBezTo>
                    <a:pt x="11430" y="40957"/>
                    <a:pt x="22860" y="22860"/>
                    <a:pt x="36195" y="0"/>
                  </a:cubicBezTo>
                  <a:cubicBezTo>
                    <a:pt x="56197" y="21907"/>
                    <a:pt x="73342" y="38100"/>
                    <a:pt x="88582" y="56197"/>
                  </a:cubicBezTo>
                  <a:cubicBezTo>
                    <a:pt x="108585" y="79057"/>
                    <a:pt x="128588" y="100013"/>
                    <a:pt x="162877" y="8763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18"/>
            <p:cNvSpPr/>
            <p:nvPr/>
          </p:nvSpPr>
          <p:spPr>
            <a:xfrm>
              <a:off x="4806315" y="4898707"/>
              <a:ext cx="23812" cy="267464"/>
            </a:xfrm>
            <a:custGeom>
              <a:rect b="b" l="l" r="r" t="t"/>
              <a:pathLst>
                <a:path extrusionOk="0" h="267464" w="23812">
                  <a:moveTo>
                    <a:pt x="23813" y="107633"/>
                  </a:moveTo>
                  <a:cubicBezTo>
                    <a:pt x="22860" y="155258"/>
                    <a:pt x="21907" y="203835"/>
                    <a:pt x="21907" y="251460"/>
                  </a:cubicBezTo>
                  <a:cubicBezTo>
                    <a:pt x="21907" y="261938"/>
                    <a:pt x="22860" y="271463"/>
                    <a:pt x="7620" y="265748"/>
                  </a:cubicBezTo>
                  <a:cubicBezTo>
                    <a:pt x="4763" y="177165"/>
                    <a:pt x="2857" y="88583"/>
                    <a:pt x="0" y="0"/>
                  </a:cubicBezTo>
                  <a:cubicBezTo>
                    <a:pt x="4763" y="0"/>
                    <a:pt x="10477" y="0"/>
                    <a:pt x="15240" y="0"/>
                  </a:cubicBezTo>
                  <a:cubicBezTo>
                    <a:pt x="18097" y="36195"/>
                    <a:pt x="20955" y="71438"/>
                    <a:pt x="23813" y="10763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18"/>
            <p:cNvSpPr/>
            <p:nvPr/>
          </p:nvSpPr>
          <p:spPr>
            <a:xfrm>
              <a:off x="4204334" y="5090159"/>
              <a:ext cx="26670" cy="210502"/>
            </a:xfrm>
            <a:custGeom>
              <a:rect b="b" l="l" r="r" t="t"/>
              <a:pathLst>
                <a:path extrusionOk="0" h="210502" w="26670">
                  <a:moveTo>
                    <a:pt x="0" y="0"/>
                  </a:moveTo>
                  <a:cubicBezTo>
                    <a:pt x="6668" y="0"/>
                    <a:pt x="13335" y="0"/>
                    <a:pt x="20955" y="0"/>
                  </a:cubicBezTo>
                  <a:cubicBezTo>
                    <a:pt x="21908" y="26670"/>
                    <a:pt x="21908" y="53340"/>
                    <a:pt x="22860" y="80963"/>
                  </a:cubicBezTo>
                  <a:cubicBezTo>
                    <a:pt x="23813" y="99060"/>
                    <a:pt x="24765" y="116205"/>
                    <a:pt x="25718" y="134303"/>
                  </a:cubicBezTo>
                  <a:cubicBezTo>
                    <a:pt x="25718" y="156210"/>
                    <a:pt x="25718" y="178118"/>
                    <a:pt x="26670" y="200978"/>
                  </a:cubicBezTo>
                  <a:cubicBezTo>
                    <a:pt x="22860" y="203835"/>
                    <a:pt x="19050" y="207645"/>
                    <a:pt x="16193" y="210503"/>
                  </a:cubicBezTo>
                  <a:cubicBezTo>
                    <a:pt x="9525" y="140018"/>
                    <a:pt x="4763" y="69533"/>
                    <a:pt x="0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18"/>
            <p:cNvSpPr/>
            <p:nvPr/>
          </p:nvSpPr>
          <p:spPr>
            <a:xfrm>
              <a:off x="4765357" y="4784407"/>
              <a:ext cx="57416" cy="114300"/>
            </a:xfrm>
            <a:custGeom>
              <a:rect b="b" l="l" r="r" t="t"/>
              <a:pathLst>
                <a:path extrusionOk="0" h="114300" w="57416">
                  <a:moveTo>
                    <a:pt x="56197" y="114300"/>
                  </a:moveTo>
                  <a:cubicBezTo>
                    <a:pt x="51435" y="114300"/>
                    <a:pt x="45720" y="114300"/>
                    <a:pt x="40958" y="114300"/>
                  </a:cubicBezTo>
                  <a:cubicBezTo>
                    <a:pt x="37147" y="97155"/>
                    <a:pt x="35242" y="80010"/>
                    <a:pt x="29527" y="63818"/>
                  </a:cubicBezTo>
                  <a:cubicBezTo>
                    <a:pt x="24765" y="50483"/>
                    <a:pt x="15240" y="39053"/>
                    <a:pt x="8572" y="26670"/>
                  </a:cubicBezTo>
                  <a:cubicBezTo>
                    <a:pt x="5715" y="27623"/>
                    <a:pt x="2858" y="27623"/>
                    <a:pt x="0" y="28575"/>
                  </a:cubicBezTo>
                  <a:cubicBezTo>
                    <a:pt x="6667" y="19050"/>
                    <a:pt x="14288" y="8573"/>
                    <a:pt x="20955" y="0"/>
                  </a:cubicBezTo>
                  <a:cubicBezTo>
                    <a:pt x="51435" y="5715"/>
                    <a:pt x="55245" y="28575"/>
                    <a:pt x="57150" y="51435"/>
                  </a:cubicBezTo>
                  <a:cubicBezTo>
                    <a:pt x="58102" y="71438"/>
                    <a:pt x="56197" y="93345"/>
                    <a:pt x="56197" y="11430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18"/>
            <p:cNvSpPr/>
            <p:nvPr/>
          </p:nvSpPr>
          <p:spPr>
            <a:xfrm>
              <a:off x="4226242" y="5170169"/>
              <a:ext cx="2857" cy="53340"/>
            </a:xfrm>
            <a:custGeom>
              <a:rect b="b" l="l" r="r" t="t"/>
              <a:pathLst>
                <a:path extrusionOk="0" h="53340" w="2857">
                  <a:moveTo>
                    <a:pt x="2858" y="53340"/>
                  </a:moveTo>
                  <a:cubicBezTo>
                    <a:pt x="1905" y="35243"/>
                    <a:pt x="953" y="18098"/>
                    <a:pt x="0" y="0"/>
                  </a:cubicBezTo>
                  <a:cubicBezTo>
                    <a:pt x="953" y="18098"/>
                    <a:pt x="1905" y="36195"/>
                    <a:pt x="2858" y="5334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18"/>
            <p:cNvSpPr/>
            <p:nvPr/>
          </p:nvSpPr>
          <p:spPr>
            <a:xfrm>
              <a:off x="4335779" y="5055869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0" y="0"/>
                  </a:moveTo>
                  <a:cubicBezTo>
                    <a:pt x="1905" y="1905"/>
                    <a:pt x="2858" y="3810"/>
                    <a:pt x="4763" y="5715"/>
                  </a:cubicBezTo>
                  <a:cubicBezTo>
                    <a:pt x="2858" y="3810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18"/>
            <p:cNvSpPr/>
            <p:nvPr/>
          </p:nvSpPr>
          <p:spPr>
            <a:xfrm>
              <a:off x="4823459" y="5183505"/>
              <a:ext cx="4762" cy="11429"/>
            </a:xfrm>
            <a:custGeom>
              <a:rect b="b" l="l" r="r" t="t"/>
              <a:pathLst>
                <a:path extrusionOk="0" h="11429" w="4762">
                  <a:moveTo>
                    <a:pt x="953" y="11430"/>
                  </a:moveTo>
                  <a:cubicBezTo>
                    <a:pt x="953" y="7620"/>
                    <a:pt x="0" y="3810"/>
                    <a:pt x="0" y="0"/>
                  </a:cubicBezTo>
                  <a:cubicBezTo>
                    <a:pt x="953" y="0"/>
                    <a:pt x="1905" y="0"/>
                    <a:pt x="2858" y="0"/>
                  </a:cubicBezTo>
                  <a:cubicBezTo>
                    <a:pt x="3810" y="3810"/>
                    <a:pt x="3810" y="7620"/>
                    <a:pt x="4763" y="11430"/>
                  </a:cubicBezTo>
                  <a:cubicBezTo>
                    <a:pt x="2858" y="10477"/>
                    <a:pt x="1905" y="10477"/>
                    <a:pt x="953" y="1143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18"/>
          <p:cNvGrpSpPr/>
          <p:nvPr/>
        </p:nvGrpSpPr>
        <p:grpSpPr>
          <a:xfrm>
            <a:off x="1860087" y="3585986"/>
            <a:ext cx="589656" cy="726944"/>
            <a:chOff x="4168706" y="4416518"/>
            <a:chExt cx="779144" cy="960550"/>
          </a:xfrm>
        </p:grpSpPr>
        <p:sp>
          <p:nvSpPr>
            <p:cNvPr id="713" name="Google Shape;713;p18"/>
            <p:cNvSpPr/>
            <p:nvPr/>
          </p:nvSpPr>
          <p:spPr>
            <a:xfrm>
              <a:off x="4168706" y="4416518"/>
              <a:ext cx="779144" cy="960550"/>
            </a:xfrm>
            <a:custGeom>
              <a:rect b="b" l="l" r="r" t="t"/>
              <a:pathLst>
                <a:path extrusionOk="0" h="960550" w="779144">
                  <a:moveTo>
                    <a:pt x="649991" y="326932"/>
                  </a:moveTo>
                  <a:cubicBezTo>
                    <a:pt x="661421" y="347887"/>
                    <a:pt x="675709" y="363127"/>
                    <a:pt x="679519" y="381225"/>
                  </a:cubicBezTo>
                  <a:cubicBezTo>
                    <a:pt x="689044" y="434564"/>
                    <a:pt x="695711" y="487904"/>
                    <a:pt x="699521" y="541244"/>
                  </a:cubicBezTo>
                  <a:cubicBezTo>
                    <a:pt x="706188" y="643162"/>
                    <a:pt x="709046" y="745079"/>
                    <a:pt x="712856" y="846997"/>
                  </a:cubicBezTo>
                  <a:cubicBezTo>
                    <a:pt x="712856" y="856522"/>
                    <a:pt x="711904" y="866047"/>
                    <a:pt x="709999" y="875572"/>
                  </a:cubicBezTo>
                  <a:cubicBezTo>
                    <a:pt x="702379" y="922244"/>
                    <a:pt x="691901" y="933675"/>
                    <a:pt x="646181" y="938437"/>
                  </a:cubicBezTo>
                  <a:cubicBezTo>
                    <a:pt x="468064" y="955582"/>
                    <a:pt x="290899" y="967012"/>
                    <a:pt x="111829" y="956534"/>
                  </a:cubicBezTo>
                  <a:cubicBezTo>
                    <a:pt x="102304" y="955582"/>
                    <a:pt x="92779" y="955582"/>
                    <a:pt x="83254" y="953677"/>
                  </a:cubicBezTo>
                  <a:cubicBezTo>
                    <a:pt x="37534" y="946057"/>
                    <a:pt x="19436" y="930817"/>
                    <a:pt x="16579" y="884144"/>
                  </a:cubicBezTo>
                  <a:cubicBezTo>
                    <a:pt x="8959" y="769844"/>
                    <a:pt x="3244" y="655544"/>
                    <a:pt x="386" y="541244"/>
                  </a:cubicBezTo>
                  <a:cubicBezTo>
                    <a:pt x="-1519" y="486000"/>
                    <a:pt x="4196" y="431707"/>
                    <a:pt x="5149" y="376462"/>
                  </a:cubicBezTo>
                  <a:cubicBezTo>
                    <a:pt x="5149" y="347887"/>
                    <a:pt x="17531" y="330742"/>
                    <a:pt x="46106" y="327884"/>
                  </a:cubicBezTo>
                  <a:cubicBezTo>
                    <a:pt x="108971" y="322169"/>
                    <a:pt x="172789" y="318359"/>
                    <a:pt x="236606" y="311692"/>
                  </a:cubicBezTo>
                  <a:cubicBezTo>
                    <a:pt x="306139" y="305025"/>
                    <a:pt x="376624" y="298357"/>
                    <a:pt x="446156" y="289784"/>
                  </a:cubicBezTo>
                  <a:cubicBezTo>
                    <a:pt x="453776" y="288832"/>
                    <a:pt x="462349" y="280259"/>
                    <a:pt x="466159" y="273592"/>
                  </a:cubicBezTo>
                  <a:cubicBezTo>
                    <a:pt x="506164" y="192629"/>
                    <a:pt x="545216" y="110714"/>
                    <a:pt x="583316" y="28800"/>
                  </a:cubicBezTo>
                  <a:cubicBezTo>
                    <a:pt x="596651" y="224"/>
                    <a:pt x="612844" y="-8348"/>
                    <a:pt x="639514" y="8797"/>
                  </a:cubicBezTo>
                  <a:cubicBezTo>
                    <a:pt x="682376" y="35467"/>
                    <a:pt x="722381" y="66900"/>
                    <a:pt x="763338" y="97379"/>
                  </a:cubicBezTo>
                  <a:cubicBezTo>
                    <a:pt x="783341" y="111667"/>
                    <a:pt x="783341" y="128812"/>
                    <a:pt x="769054" y="149767"/>
                  </a:cubicBezTo>
                  <a:cubicBezTo>
                    <a:pt x="726191" y="211679"/>
                    <a:pt x="686186" y="273592"/>
                    <a:pt x="649991" y="326932"/>
                  </a:cubicBezTo>
                  <a:close/>
                  <a:moveTo>
                    <a:pt x="58489" y="753652"/>
                  </a:moveTo>
                  <a:cubicBezTo>
                    <a:pt x="57536" y="726982"/>
                    <a:pt x="57536" y="700312"/>
                    <a:pt x="56584" y="672689"/>
                  </a:cubicBezTo>
                  <a:cubicBezTo>
                    <a:pt x="56584" y="663164"/>
                    <a:pt x="57536" y="653639"/>
                    <a:pt x="57536" y="644114"/>
                  </a:cubicBezTo>
                  <a:cubicBezTo>
                    <a:pt x="57536" y="569819"/>
                    <a:pt x="58489" y="495525"/>
                    <a:pt x="57536" y="422182"/>
                  </a:cubicBezTo>
                  <a:cubicBezTo>
                    <a:pt x="57536" y="395512"/>
                    <a:pt x="68014" y="383129"/>
                    <a:pt x="93731" y="382177"/>
                  </a:cubicBezTo>
                  <a:cubicBezTo>
                    <a:pt x="127069" y="381225"/>
                    <a:pt x="161359" y="382177"/>
                    <a:pt x="194696" y="379319"/>
                  </a:cubicBezTo>
                  <a:cubicBezTo>
                    <a:pt x="258514" y="373604"/>
                    <a:pt x="323284" y="365032"/>
                    <a:pt x="387101" y="360269"/>
                  </a:cubicBezTo>
                  <a:cubicBezTo>
                    <a:pt x="431869" y="357412"/>
                    <a:pt x="432821" y="358364"/>
                    <a:pt x="444251" y="308834"/>
                  </a:cubicBezTo>
                  <a:cubicBezTo>
                    <a:pt x="435679" y="308834"/>
                    <a:pt x="427106" y="307882"/>
                    <a:pt x="418534" y="308834"/>
                  </a:cubicBezTo>
                  <a:cubicBezTo>
                    <a:pt x="354716" y="316454"/>
                    <a:pt x="290899" y="325979"/>
                    <a:pt x="227081" y="332647"/>
                  </a:cubicBezTo>
                  <a:cubicBezTo>
                    <a:pt x="177551" y="337409"/>
                    <a:pt x="127069" y="339314"/>
                    <a:pt x="77539" y="342172"/>
                  </a:cubicBezTo>
                  <a:cubicBezTo>
                    <a:pt x="52774" y="344077"/>
                    <a:pt x="38486" y="353602"/>
                    <a:pt x="40391" y="381225"/>
                  </a:cubicBezTo>
                  <a:cubicBezTo>
                    <a:pt x="41344" y="399322"/>
                    <a:pt x="38486" y="417419"/>
                    <a:pt x="38486" y="436469"/>
                  </a:cubicBezTo>
                  <a:cubicBezTo>
                    <a:pt x="37534" y="515527"/>
                    <a:pt x="37534" y="593632"/>
                    <a:pt x="37534" y="672689"/>
                  </a:cubicBezTo>
                  <a:cubicBezTo>
                    <a:pt x="42296" y="742222"/>
                    <a:pt x="47059" y="812707"/>
                    <a:pt x="51821" y="882239"/>
                  </a:cubicBezTo>
                  <a:cubicBezTo>
                    <a:pt x="57536" y="927959"/>
                    <a:pt x="67061" y="937484"/>
                    <a:pt x="111829" y="938437"/>
                  </a:cubicBezTo>
                  <a:cubicBezTo>
                    <a:pt x="208031" y="939389"/>
                    <a:pt x="304234" y="941294"/>
                    <a:pt x="400436" y="938437"/>
                  </a:cubicBezTo>
                  <a:cubicBezTo>
                    <a:pt x="475684" y="936532"/>
                    <a:pt x="549979" y="928912"/>
                    <a:pt x="625226" y="922244"/>
                  </a:cubicBezTo>
                  <a:cubicBezTo>
                    <a:pt x="667136" y="918434"/>
                    <a:pt x="676661" y="907004"/>
                    <a:pt x="677613" y="865094"/>
                  </a:cubicBezTo>
                  <a:cubicBezTo>
                    <a:pt x="678566" y="799372"/>
                    <a:pt x="679519" y="734602"/>
                    <a:pt x="677613" y="668879"/>
                  </a:cubicBezTo>
                  <a:cubicBezTo>
                    <a:pt x="676661" y="642209"/>
                    <a:pt x="668088" y="615539"/>
                    <a:pt x="663326" y="588869"/>
                  </a:cubicBezTo>
                  <a:cubicBezTo>
                    <a:pt x="660469" y="552675"/>
                    <a:pt x="657611" y="517432"/>
                    <a:pt x="654754" y="481237"/>
                  </a:cubicBezTo>
                  <a:cubicBezTo>
                    <a:pt x="654754" y="460282"/>
                    <a:pt x="655706" y="438375"/>
                    <a:pt x="654754" y="417419"/>
                  </a:cubicBezTo>
                  <a:cubicBezTo>
                    <a:pt x="652849" y="394559"/>
                    <a:pt x="649039" y="371700"/>
                    <a:pt x="618559" y="365984"/>
                  </a:cubicBezTo>
                  <a:cubicBezTo>
                    <a:pt x="611891" y="375509"/>
                    <a:pt x="605224" y="385034"/>
                    <a:pt x="597604" y="394559"/>
                  </a:cubicBezTo>
                  <a:cubicBezTo>
                    <a:pt x="600461" y="393607"/>
                    <a:pt x="603319" y="393607"/>
                    <a:pt x="606176" y="392654"/>
                  </a:cubicBezTo>
                  <a:cubicBezTo>
                    <a:pt x="613796" y="405037"/>
                    <a:pt x="622369" y="416467"/>
                    <a:pt x="627131" y="429802"/>
                  </a:cubicBezTo>
                  <a:cubicBezTo>
                    <a:pt x="632846" y="445994"/>
                    <a:pt x="634751" y="463139"/>
                    <a:pt x="638561" y="480284"/>
                  </a:cubicBezTo>
                  <a:cubicBezTo>
                    <a:pt x="641419" y="568867"/>
                    <a:pt x="643324" y="657450"/>
                    <a:pt x="646181" y="746032"/>
                  </a:cubicBezTo>
                  <a:cubicBezTo>
                    <a:pt x="641419" y="783179"/>
                    <a:pt x="636656" y="820327"/>
                    <a:pt x="631894" y="857475"/>
                  </a:cubicBezTo>
                  <a:cubicBezTo>
                    <a:pt x="629989" y="874619"/>
                    <a:pt x="619511" y="881287"/>
                    <a:pt x="602366" y="881287"/>
                  </a:cubicBezTo>
                  <a:cubicBezTo>
                    <a:pt x="556646" y="883192"/>
                    <a:pt x="509974" y="887002"/>
                    <a:pt x="464254" y="888907"/>
                  </a:cubicBezTo>
                  <a:cubicBezTo>
                    <a:pt x="361384" y="893669"/>
                    <a:pt x="259466" y="899384"/>
                    <a:pt x="156596" y="900337"/>
                  </a:cubicBezTo>
                  <a:cubicBezTo>
                    <a:pt x="123259" y="901289"/>
                    <a:pt x="86111" y="902242"/>
                    <a:pt x="61346" y="870809"/>
                  </a:cubicBezTo>
                  <a:cubicBezTo>
                    <a:pt x="61346" y="848902"/>
                    <a:pt x="61346" y="826994"/>
                    <a:pt x="60394" y="804134"/>
                  </a:cubicBezTo>
                  <a:cubicBezTo>
                    <a:pt x="59441" y="789847"/>
                    <a:pt x="58489" y="771750"/>
                    <a:pt x="58489" y="753652"/>
                  </a:cubicBezTo>
                  <a:close/>
                  <a:moveTo>
                    <a:pt x="171836" y="646019"/>
                  </a:moveTo>
                  <a:lnTo>
                    <a:pt x="171836" y="646019"/>
                  </a:lnTo>
                  <a:cubicBezTo>
                    <a:pt x="202316" y="699359"/>
                    <a:pt x="247084" y="737459"/>
                    <a:pt x="296614" y="773654"/>
                  </a:cubicBezTo>
                  <a:cubicBezTo>
                    <a:pt x="448061" y="555532"/>
                    <a:pt x="597604" y="340267"/>
                    <a:pt x="747146" y="124050"/>
                  </a:cubicBezTo>
                  <a:cubicBezTo>
                    <a:pt x="716666" y="87854"/>
                    <a:pt x="684281" y="59279"/>
                    <a:pt x="642371" y="42134"/>
                  </a:cubicBezTo>
                  <a:cubicBezTo>
                    <a:pt x="635704" y="37372"/>
                    <a:pt x="629036" y="33562"/>
                    <a:pt x="620464" y="26894"/>
                  </a:cubicBezTo>
                  <a:cubicBezTo>
                    <a:pt x="537596" y="204059"/>
                    <a:pt x="455681" y="377414"/>
                    <a:pt x="375671" y="550769"/>
                  </a:cubicBezTo>
                  <a:cubicBezTo>
                    <a:pt x="357574" y="588869"/>
                    <a:pt x="344239" y="628875"/>
                    <a:pt x="328046" y="667927"/>
                  </a:cubicBezTo>
                  <a:lnTo>
                    <a:pt x="328999" y="667927"/>
                  </a:lnTo>
                  <a:cubicBezTo>
                    <a:pt x="294709" y="680309"/>
                    <a:pt x="274706" y="659354"/>
                    <a:pt x="254704" y="636494"/>
                  </a:cubicBezTo>
                  <a:cubicBezTo>
                    <a:pt x="239464" y="618397"/>
                    <a:pt x="222319" y="602204"/>
                    <a:pt x="202316" y="580297"/>
                  </a:cubicBezTo>
                  <a:cubicBezTo>
                    <a:pt x="188981" y="603157"/>
                    <a:pt x="177551" y="621254"/>
                    <a:pt x="166121" y="640304"/>
                  </a:cubicBezTo>
                  <a:cubicBezTo>
                    <a:pt x="168026" y="641257"/>
                    <a:pt x="169931" y="643162"/>
                    <a:pt x="171836" y="646019"/>
                  </a:cubicBezTo>
                  <a:close/>
                  <a:moveTo>
                    <a:pt x="297566" y="640304"/>
                  </a:moveTo>
                  <a:cubicBezTo>
                    <a:pt x="336619" y="551722"/>
                    <a:pt x="374719" y="465997"/>
                    <a:pt x="413771" y="378367"/>
                  </a:cubicBezTo>
                  <a:cubicBezTo>
                    <a:pt x="407104" y="377414"/>
                    <a:pt x="404246" y="376462"/>
                    <a:pt x="401389" y="376462"/>
                  </a:cubicBezTo>
                  <a:cubicBezTo>
                    <a:pt x="307091" y="383129"/>
                    <a:pt x="213746" y="389797"/>
                    <a:pt x="119449" y="396464"/>
                  </a:cubicBezTo>
                  <a:cubicBezTo>
                    <a:pt x="97541" y="398369"/>
                    <a:pt x="92779" y="411704"/>
                    <a:pt x="93731" y="429802"/>
                  </a:cubicBezTo>
                  <a:cubicBezTo>
                    <a:pt x="95636" y="572677"/>
                    <a:pt x="98494" y="714600"/>
                    <a:pt x="100399" y="857475"/>
                  </a:cubicBezTo>
                  <a:cubicBezTo>
                    <a:pt x="100399" y="874619"/>
                    <a:pt x="107066" y="884144"/>
                    <a:pt x="126116" y="884144"/>
                  </a:cubicBezTo>
                  <a:cubicBezTo>
                    <a:pt x="182314" y="884144"/>
                    <a:pt x="237559" y="887954"/>
                    <a:pt x="293756" y="885097"/>
                  </a:cubicBezTo>
                  <a:cubicBezTo>
                    <a:pt x="387101" y="880334"/>
                    <a:pt x="480446" y="871762"/>
                    <a:pt x="573791" y="866047"/>
                  </a:cubicBezTo>
                  <a:cubicBezTo>
                    <a:pt x="595699" y="865094"/>
                    <a:pt x="599509" y="853664"/>
                    <a:pt x="601414" y="837472"/>
                  </a:cubicBezTo>
                  <a:cubicBezTo>
                    <a:pt x="611891" y="706027"/>
                    <a:pt x="611891" y="575534"/>
                    <a:pt x="595699" y="445042"/>
                  </a:cubicBezTo>
                  <a:cubicBezTo>
                    <a:pt x="594746" y="437422"/>
                    <a:pt x="589031" y="430754"/>
                    <a:pt x="585221" y="423134"/>
                  </a:cubicBezTo>
                  <a:cubicBezTo>
                    <a:pt x="579506" y="427897"/>
                    <a:pt x="570934" y="432659"/>
                    <a:pt x="567124" y="438375"/>
                  </a:cubicBezTo>
                  <a:cubicBezTo>
                    <a:pt x="534739" y="485047"/>
                    <a:pt x="503306" y="532672"/>
                    <a:pt x="471874" y="579344"/>
                  </a:cubicBezTo>
                  <a:cubicBezTo>
                    <a:pt x="427106" y="644114"/>
                    <a:pt x="383291" y="709837"/>
                    <a:pt x="336619" y="773654"/>
                  </a:cubicBezTo>
                  <a:cubicBezTo>
                    <a:pt x="316616" y="801277"/>
                    <a:pt x="298519" y="803182"/>
                    <a:pt x="269944" y="782227"/>
                  </a:cubicBezTo>
                  <a:cubicBezTo>
                    <a:pt x="217556" y="744127"/>
                    <a:pt x="170884" y="699359"/>
                    <a:pt x="133736" y="646019"/>
                  </a:cubicBezTo>
                  <a:cubicBezTo>
                    <a:pt x="122306" y="629827"/>
                    <a:pt x="126116" y="619350"/>
                    <a:pt x="138499" y="608872"/>
                  </a:cubicBezTo>
                  <a:cubicBezTo>
                    <a:pt x="160406" y="592679"/>
                    <a:pt x="169931" y="549817"/>
                    <a:pt x="207079" y="563152"/>
                  </a:cubicBezTo>
                  <a:cubicBezTo>
                    <a:pt x="230891" y="571725"/>
                    <a:pt x="249941" y="591727"/>
                    <a:pt x="269944" y="608872"/>
                  </a:cubicBezTo>
                  <a:cubicBezTo>
                    <a:pt x="278516" y="618397"/>
                    <a:pt x="287089" y="628875"/>
                    <a:pt x="297566" y="640304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18"/>
            <p:cNvSpPr/>
            <p:nvPr/>
          </p:nvSpPr>
          <p:spPr>
            <a:xfrm>
              <a:off x="4261484" y="4793932"/>
              <a:ext cx="514942" cy="509697"/>
            </a:xfrm>
            <a:custGeom>
              <a:rect b="b" l="l" r="r" t="t"/>
              <a:pathLst>
                <a:path extrusionOk="0" h="509697" w="514942">
                  <a:moveTo>
                    <a:pt x="204788" y="262890"/>
                  </a:moveTo>
                  <a:cubicBezTo>
                    <a:pt x="194310" y="251460"/>
                    <a:pt x="185738" y="240030"/>
                    <a:pt x="176213" y="232410"/>
                  </a:cubicBezTo>
                  <a:cubicBezTo>
                    <a:pt x="156210" y="216218"/>
                    <a:pt x="137160" y="195263"/>
                    <a:pt x="113348" y="186690"/>
                  </a:cubicBezTo>
                  <a:cubicBezTo>
                    <a:pt x="76200" y="173355"/>
                    <a:pt x="66675" y="215265"/>
                    <a:pt x="44768" y="232410"/>
                  </a:cubicBezTo>
                  <a:cubicBezTo>
                    <a:pt x="31433" y="241935"/>
                    <a:pt x="28575" y="253365"/>
                    <a:pt x="40005" y="269558"/>
                  </a:cubicBezTo>
                  <a:cubicBezTo>
                    <a:pt x="77153" y="322898"/>
                    <a:pt x="123825" y="367665"/>
                    <a:pt x="176213" y="405765"/>
                  </a:cubicBezTo>
                  <a:cubicBezTo>
                    <a:pt x="204788" y="425768"/>
                    <a:pt x="222885" y="424815"/>
                    <a:pt x="242888" y="397193"/>
                  </a:cubicBezTo>
                  <a:cubicBezTo>
                    <a:pt x="289560" y="333375"/>
                    <a:pt x="333375" y="267653"/>
                    <a:pt x="378143" y="202883"/>
                  </a:cubicBezTo>
                  <a:cubicBezTo>
                    <a:pt x="410528" y="156210"/>
                    <a:pt x="441960" y="108585"/>
                    <a:pt x="473393" y="61913"/>
                  </a:cubicBezTo>
                  <a:cubicBezTo>
                    <a:pt x="478155" y="55245"/>
                    <a:pt x="485775" y="51435"/>
                    <a:pt x="491490" y="46673"/>
                  </a:cubicBezTo>
                  <a:cubicBezTo>
                    <a:pt x="495300" y="54293"/>
                    <a:pt x="501015" y="60960"/>
                    <a:pt x="501968" y="68580"/>
                  </a:cubicBezTo>
                  <a:cubicBezTo>
                    <a:pt x="518160" y="199073"/>
                    <a:pt x="518160" y="330518"/>
                    <a:pt x="507683" y="461010"/>
                  </a:cubicBezTo>
                  <a:cubicBezTo>
                    <a:pt x="506730" y="477203"/>
                    <a:pt x="501968" y="488633"/>
                    <a:pt x="480060" y="489585"/>
                  </a:cubicBezTo>
                  <a:cubicBezTo>
                    <a:pt x="386715" y="495300"/>
                    <a:pt x="293370" y="503873"/>
                    <a:pt x="200025" y="508635"/>
                  </a:cubicBezTo>
                  <a:cubicBezTo>
                    <a:pt x="144780" y="511493"/>
                    <a:pt x="88583" y="507683"/>
                    <a:pt x="32385" y="507683"/>
                  </a:cubicBezTo>
                  <a:cubicBezTo>
                    <a:pt x="13335" y="507683"/>
                    <a:pt x="6668" y="498158"/>
                    <a:pt x="6668" y="481013"/>
                  </a:cubicBezTo>
                  <a:cubicBezTo>
                    <a:pt x="4763" y="338138"/>
                    <a:pt x="1905" y="196215"/>
                    <a:pt x="0" y="53340"/>
                  </a:cubicBezTo>
                  <a:cubicBezTo>
                    <a:pt x="0" y="35243"/>
                    <a:pt x="3810" y="21908"/>
                    <a:pt x="25718" y="20003"/>
                  </a:cubicBezTo>
                  <a:cubicBezTo>
                    <a:pt x="120015" y="13335"/>
                    <a:pt x="213360" y="6668"/>
                    <a:pt x="307658" y="0"/>
                  </a:cubicBezTo>
                  <a:cubicBezTo>
                    <a:pt x="310515" y="0"/>
                    <a:pt x="313373" y="953"/>
                    <a:pt x="320040" y="1905"/>
                  </a:cubicBezTo>
                  <a:cubicBezTo>
                    <a:pt x="281940" y="88583"/>
                    <a:pt x="243840" y="174308"/>
                    <a:pt x="204788" y="262890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18"/>
            <p:cNvSpPr/>
            <p:nvPr/>
          </p:nvSpPr>
          <p:spPr>
            <a:xfrm>
              <a:off x="4497704" y="4442459"/>
              <a:ext cx="360045" cy="641032"/>
            </a:xfrm>
            <a:custGeom>
              <a:rect b="b" l="l" r="r" t="t"/>
              <a:pathLst>
                <a:path extrusionOk="0" h="641032" w="360045">
                  <a:moveTo>
                    <a:pt x="0" y="641033"/>
                  </a:moveTo>
                  <a:cubicBezTo>
                    <a:pt x="15240" y="601980"/>
                    <a:pt x="29528" y="561975"/>
                    <a:pt x="47625" y="523875"/>
                  </a:cubicBezTo>
                  <a:cubicBezTo>
                    <a:pt x="127635" y="350520"/>
                    <a:pt x="209550" y="177165"/>
                    <a:pt x="292417" y="0"/>
                  </a:cubicBezTo>
                  <a:cubicBezTo>
                    <a:pt x="301942" y="6668"/>
                    <a:pt x="307658" y="10478"/>
                    <a:pt x="314325" y="15240"/>
                  </a:cubicBezTo>
                  <a:cubicBezTo>
                    <a:pt x="307658" y="25718"/>
                    <a:pt x="297180" y="33338"/>
                    <a:pt x="312420" y="46672"/>
                  </a:cubicBezTo>
                  <a:cubicBezTo>
                    <a:pt x="329565" y="60960"/>
                    <a:pt x="343852" y="79058"/>
                    <a:pt x="360045" y="95250"/>
                  </a:cubicBezTo>
                  <a:cubicBezTo>
                    <a:pt x="344805" y="120968"/>
                    <a:pt x="331470" y="143828"/>
                    <a:pt x="317183" y="165735"/>
                  </a:cubicBezTo>
                  <a:cubicBezTo>
                    <a:pt x="282892" y="216218"/>
                    <a:pt x="246698" y="265747"/>
                    <a:pt x="213360" y="317183"/>
                  </a:cubicBezTo>
                  <a:cubicBezTo>
                    <a:pt x="163830" y="393383"/>
                    <a:pt x="117158" y="472440"/>
                    <a:pt x="67628" y="548640"/>
                  </a:cubicBezTo>
                  <a:cubicBezTo>
                    <a:pt x="46673" y="581025"/>
                    <a:pt x="22860" y="610553"/>
                    <a:pt x="0" y="641033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18"/>
            <p:cNvSpPr/>
            <p:nvPr/>
          </p:nvSpPr>
          <p:spPr>
            <a:xfrm>
              <a:off x="4341495" y="4457700"/>
              <a:ext cx="575310" cy="731519"/>
            </a:xfrm>
            <a:custGeom>
              <a:rect b="b" l="l" r="r" t="t"/>
              <a:pathLst>
                <a:path extrusionOk="0" h="731519" w="575310">
                  <a:moveTo>
                    <a:pt x="156210" y="625793"/>
                  </a:moveTo>
                  <a:cubicBezTo>
                    <a:pt x="179070" y="595313"/>
                    <a:pt x="203835" y="565785"/>
                    <a:pt x="223838" y="533400"/>
                  </a:cubicBezTo>
                  <a:cubicBezTo>
                    <a:pt x="273367" y="457200"/>
                    <a:pt x="320040" y="378143"/>
                    <a:pt x="369570" y="301943"/>
                  </a:cubicBezTo>
                  <a:cubicBezTo>
                    <a:pt x="402908" y="250507"/>
                    <a:pt x="439102" y="201930"/>
                    <a:pt x="473392" y="150495"/>
                  </a:cubicBezTo>
                  <a:cubicBezTo>
                    <a:pt x="488633" y="128588"/>
                    <a:pt x="501015" y="104775"/>
                    <a:pt x="516255" y="80010"/>
                  </a:cubicBezTo>
                  <a:cubicBezTo>
                    <a:pt x="500062" y="63818"/>
                    <a:pt x="485775" y="45720"/>
                    <a:pt x="468630" y="31432"/>
                  </a:cubicBezTo>
                  <a:cubicBezTo>
                    <a:pt x="453390" y="18097"/>
                    <a:pt x="463867" y="10478"/>
                    <a:pt x="470535" y="0"/>
                  </a:cubicBezTo>
                  <a:cubicBezTo>
                    <a:pt x="511492" y="18097"/>
                    <a:pt x="544830" y="45720"/>
                    <a:pt x="575310" y="81915"/>
                  </a:cubicBezTo>
                  <a:cubicBezTo>
                    <a:pt x="424815" y="298132"/>
                    <a:pt x="275272" y="513397"/>
                    <a:pt x="124777" y="731520"/>
                  </a:cubicBezTo>
                  <a:cubicBezTo>
                    <a:pt x="75247" y="695325"/>
                    <a:pt x="30480" y="657225"/>
                    <a:pt x="0" y="604838"/>
                  </a:cubicBezTo>
                  <a:cubicBezTo>
                    <a:pt x="7620" y="607695"/>
                    <a:pt x="15240" y="608647"/>
                    <a:pt x="21908" y="613410"/>
                  </a:cubicBezTo>
                  <a:cubicBezTo>
                    <a:pt x="54292" y="637222"/>
                    <a:pt x="85725" y="662940"/>
                    <a:pt x="120967" y="689610"/>
                  </a:cubicBezTo>
                  <a:cubicBezTo>
                    <a:pt x="132397" y="667703"/>
                    <a:pt x="144780" y="646747"/>
                    <a:pt x="156210" y="625793"/>
                  </a:cubicBezTo>
                  <a:cubicBezTo>
                    <a:pt x="156210" y="625793"/>
                    <a:pt x="156210" y="625793"/>
                    <a:pt x="156210" y="625793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18"/>
            <p:cNvSpPr/>
            <p:nvPr/>
          </p:nvSpPr>
          <p:spPr>
            <a:xfrm>
              <a:off x="4218622" y="5006340"/>
              <a:ext cx="627221" cy="351076"/>
            </a:xfrm>
            <a:custGeom>
              <a:rect b="b" l="l" r="r" t="t"/>
              <a:pathLst>
                <a:path extrusionOk="0" h="351076" w="627221">
                  <a:moveTo>
                    <a:pt x="611505" y="0"/>
                  </a:moveTo>
                  <a:cubicBezTo>
                    <a:pt x="616268" y="26670"/>
                    <a:pt x="624840" y="53340"/>
                    <a:pt x="625793" y="80010"/>
                  </a:cubicBezTo>
                  <a:cubicBezTo>
                    <a:pt x="627697" y="145732"/>
                    <a:pt x="627697" y="210503"/>
                    <a:pt x="625793" y="276225"/>
                  </a:cubicBezTo>
                  <a:cubicBezTo>
                    <a:pt x="624840" y="318135"/>
                    <a:pt x="615315" y="329565"/>
                    <a:pt x="573405" y="333375"/>
                  </a:cubicBezTo>
                  <a:cubicBezTo>
                    <a:pt x="498158" y="340042"/>
                    <a:pt x="423863" y="347663"/>
                    <a:pt x="348615" y="349567"/>
                  </a:cubicBezTo>
                  <a:cubicBezTo>
                    <a:pt x="252413" y="352425"/>
                    <a:pt x="156210" y="350520"/>
                    <a:pt x="60008" y="349567"/>
                  </a:cubicBezTo>
                  <a:cubicBezTo>
                    <a:pt x="15240" y="349567"/>
                    <a:pt x="5715" y="339090"/>
                    <a:pt x="0" y="293370"/>
                  </a:cubicBezTo>
                  <a:cubicBezTo>
                    <a:pt x="3810" y="290513"/>
                    <a:pt x="7620" y="286703"/>
                    <a:pt x="10478" y="283845"/>
                  </a:cubicBezTo>
                  <a:cubicBezTo>
                    <a:pt x="35243" y="315278"/>
                    <a:pt x="72390" y="314325"/>
                    <a:pt x="105728" y="313372"/>
                  </a:cubicBezTo>
                  <a:cubicBezTo>
                    <a:pt x="208598" y="311467"/>
                    <a:pt x="310515" y="305753"/>
                    <a:pt x="413385" y="301942"/>
                  </a:cubicBezTo>
                  <a:cubicBezTo>
                    <a:pt x="459105" y="300038"/>
                    <a:pt x="505778" y="296228"/>
                    <a:pt x="551498" y="294322"/>
                  </a:cubicBezTo>
                  <a:cubicBezTo>
                    <a:pt x="568643" y="293370"/>
                    <a:pt x="579120" y="287655"/>
                    <a:pt x="581025" y="270510"/>
                  </a:cubicBezTo>
                  <a:cubicBezTo>
                    <a:pt x="585788" y="233363"/>
                    <a:pt x="590550" y="196215"/>
                    <a:pt x="595313" y="159067"/>
                  </a:cubicBezTo>
                  <a:cubicBezTo>
                    <a:pt x="610553" y="164782"/>
                    <a:pt x="609600" y="155257"/>
                    <a:pt x="609600" y="144780"/>
                  </a:cubicBezTo>
                  <a:cubicBezTo>
                    <a:pt x="610553" y="96203"/>
                    <a:pt x="611505" y="47625"/>
                    <a:pt x="611505" y="0"/>
                  </a:cubicBezTo>
                  <a:close/>
                  <a:moveTo>
                    <a:pt x="605790" y="188595"/>
                  </a:moveTo>
                  <a:cubicBezTo>
                    <a:pt x="606743" y="188595"/>
                    <a:pt x="608648" y="188595"/>
                    <a:pt x="609600" y="187642"/>
                  </a:cubicBezTo>
                  <a:cubicBezTo>
                    <a:pt x="608648" y="183832"/>
                    <a:pt x="608648" y="180022"/>
                    <a:pt x="607695" y="176213"/>
                  </a:cubicBezTo>
                  <a:cubicBezTo>
                    <a:pt x="606743" y="176213"/>
                    <a:pt x="605790" y="176213"/>
                    <a:pt x="604838" y="176213"/>
                  </a:cubicBezTo>
                  <a:cubicBezTo>
                    <a:pt x="604838" y="180022"/>
                    <a:pt x="604838" y="184785"/>
                    <a:pt x="605790" y="18859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18"/>
            <p:cNvSpPr/>
            <p:nvPr/>
          </p:nvSpPr>
          <p:spPr>
            <a:xfrm>
              <a:off x="4204334" y="4725881"/>
              <a:ext cx="406717" cy="364278"/>
            </a:xfrm>
            <a:custGeom>
              <a:rect b="b" l="l" r="r" t="t"/>
              <a:pathLst>
                <a:path extrusionOk="0" h="364278" w="406717">
                  <a:moveTo>
                    <a:pt x="0" y="364278"/>
                  </a:moveTo>
                  <a:cubicBezTo>
                    <a:pt x="0" y="285221"/>
                    <a:pt x="953" y="207116"/>
                    <a:pt x="953" y="128058"/>
                  </a:cubicBezTo>
                  <a:cubicBezTo>
                    <a:pt x="953" y="109961"/>
                    <a:pt x="3810" y="91863"/>
                    <a:pt x="2858" y="72813"/>
                  </a:cubicBezTo>
                  <a:cubicBezTo>
                    <a:pt x="953" y="45191"/>
                    <a:pt x="16193" y="34713"/>
                    <a:pt x="40005" y="33761"/>
                  </a:cubicBezTo>
                  <a:cubicBezTo>
                    <a:pt x="89535" y="30903"/>
                    <a:pt x="140018" y="28998"/>
                    <a:pt x="189548" y="24236"/>
                  </a:cubicBezTo>
                  <a:cubicBezTo>
                    <a:pt x="253365" y="17568"/>
                    <a:pt x="317183" y="8043"/>
                    <a:pt x="381000" y="423"/>
                  </a:cubicBezTo>
                  <a:cubicBezTo>
                    <a:pt x="389573" y="-529"/>
                    <a:pt x="398145" y="423"/>
                    <a:pt x="406718" y="423"/>
                  </a:cubicBezTo>
                  <a:cubicBezTo>
                    <a:pt x="395288" y="49953"/>
                    <a:pt x="394335" y="48048"/>
                    <a:pt x="349568" y="51858"/>
                  </a:cubicBezTo>
                  <a:cubicBezTo>
                    <a:pt x="285750" y="56621"/>
                    <a:pt x="220980" y="65193"/>
                    <a:pt x="157163" y="70908"/>
                  </a:cubicBezTo>
                  <a:cubicBezTo>
                    <a:pt x="123825" y="73766"/>
                    <a:pt x="90488" y="72813"/>
                    <a:pt x="56198" y="73766"/>
                  </a:cubicBezTo>
                  <a:cubicBezTo>
                    <a:pt x="30480" y="74718"/>
                    <a:pt x="19050" y="87101"/>
                    <a:pt x="20003" y="113771"/>
                  </a:cubicBezTo>
                  <a:cubicBezTo>
                    <a:pt x="20955" y="188066"/>
                    <a:pt x="20003" y="262361"/>
                    <a:pt x="20003" y="335703"/>
                  </a:cubicBezTo>
                  <a:cubicBezTo>
                    <a:pt x="20003" y="345228"/>
                    <a:pt x="19050" y="354753"/>
                    <a:pt x="19050" y="364278"/>
                  </a:cubicBezTo>
                  <a:cubicBezTo>
                    <a:pt x="13335" y="364278"/>
                    <a:pt x="6668" y="364278"/>
                    <a:pt x="0" y="36427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18"/>
            <p:cNvSpPr/>
            <p:nvPr/>
          </p:nvSpPr>
          <p:spPr>
            <a:xfrm>
              <a:off x="4334827" y="4995862"/>
              <a:ext cx="162877" cy="151447"/>
            </a:xfrm>
            <a:custGeom>
              <a:rect b="b" l="l" r="r" t="t"/>
              <a:pathLst>
                <a:path extrusionOk="0" h="151447" w="162877">
                  <a:moveTo>
                    <a:pt x="162877" y="87630"/>
                  </a:moveTo>
                  <a:cubicBezTo>
                    <a:pt x="150495" y="108585"/>
                    <a:pt x="138113" y="129540"/>
                    <a:pt x="125730" y="151447"/>
                  </a:cubicBezTo>
                  <a:cubicBezTo>
                    <a:pt x="90488" y="124778"/>
                    <a:pt x="59055" y="99060"/>
                    <a:pt x="26670" y="75247"/>
                  </a:cubicBezTo>
                  <a:cubicBezTo>
                    <a:pt x="20955" y="70485"/>
                    <a:pt x="12382" y="69532"/>
                    <a:pt x="4763" y="66675"/>
                  </a:cubicBezTo>
                  <a:cubicBezTo>
                    <a:pt x="4763" y="66675"/>
                    <a:pt x="4763" y="65722"/>
                    <a:pt x="4763" y="65722"/>
                  </a:cubicBezTo>
                  <a:cubicBezTo>
                    <a:pt x="2857" y="63818"/>
                    <a:pt x="1905" y="61913"/>
                    <a:pt x="0" y="60007"/>
                  </a:cubicBezTo>
                  <a:cubicBezTo>
                    <a:pt x="11430" y="40957"/>
                    <a:pt x="22860" y="22860"/>
                    <a:pt x="36195" y="0"/>
                  </a:cubicBezTo>
                  <a:cubicBezTo>
                    <a:pt x="56197" y="21907"/>
                    <a:pt x="73342" y="38100"/>
                    <a:pt x="88582" y="56197"/>
                  </a:cubicBezTo>
                  <a:cubicBezTo>
                    <a:pt x="108585" y="79057"/>
                    <a:pt x="128588" y="100013"/>
                    <a:pt x="162877" y="8763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18"/>
            <p:cNvSpPr/>
            <p:nvPr/>
          </p:nvSpPr>
          <p:spPr>
            <a:xfrm>
              <a:off x="4806315" y="4898707"/>
              <a:ext cx="23812" cy="267464"/>
            </a:xfrm>
            <a:custGeom>
              <a:rect b="b" l="l" r="r" t="t"/>
              <a:pathLst>
                <a:path extrusionOk="0" h="267464" w="23812">
                  <a:moveTo>
                    <a:pt x="23813" y="107633"/>
                  </a:moveTo>
                  <a:cubicBezTo>
                    <a:pt x="22860" y="155258"/>
                    <a:pt x="21907" y="203835"/>
                    <a:pt x="21907" y="251460"/>
                  </a:cubicBezTo>
                  <a:cubicBezTo>
                    <a:pt x="21907" y="261938"/>
                    <a:pt x="22860" y="271463"/>
                    <a:pt x="7620" y="265748"/>
                  </a:cubicBezTo>
                  <a:cubicBezTo>
                    <a:pt x="4763" y="177165"/>
                    <a:pt x="2857" y="88583"/>
                    <a:pt x="0" y="0"/>
                  </a:cubicBezTo>
                  <a:cubicBezTo>
                    <a:pt x="4763" y="0"/>
                    <a:pt x="10477" y="0"/>
                    <a:pt x="15240" y="0"/>
                  </a:cubicBezTo>
                  <a:cubicBezTo>
                    <a:pt x="18097" y="36195"/>
                    <a:pt x="20955" y="71438"/>
                    <a:pt x="23813" y="10763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18"/>
            <p:cNvSpPr/>
            <p:nvPr/>
          </p:nvSpPr>
          <p:spPr>
            <a:xfrm>
              <a:off x="4204334" y="5090159"/>
              <a:ext cx="26670" cy="210502"/>
            </a:xfrm>
            <a:custGeom>
              <a:rect b="b" l="l" r="r" t="t"/>
              <a:pathLst>
                <a:path extrusionOk="0" h="210502" w="26670">
                  <a:moveTo>
                    <a:pt x="0" y="0"/>
                  </a:moveTo>
                  <a:cubicBezTo>
                    <a:pt x="6668" y="0"/>
                    <a:pt x="13335" y="0"/>
                    <a:pt x="20955" y="0"/>
                  </a:cubicBezTo>
                  <a:cubicBezTo>
                    <a:pt x="21908" y="26670"/>
                    <a:pt x="21908" y="53340"/>
                    <a:pt x="22860" y="80963"/>
                  </a:cubicBezTo>
                  <a:cubicBezTo>
                    <a:pt x="23813" y="99060"/>
                    <a:pt x="24765" y="116205"/>
                    <a:pt x="25718" y="134303"/>
                  </a:cubicBezTo>
                  <a:cubicBezTo>
                    <a:pt x="25718" y="156210"/>
                    <a:pt x="25718" y="178118"/>
                    <a:pt x="26670" y="200978"/>
                  </a:cubicBezTo>
                  <a:cubicBezTo>
                    <a:pt x="22860" y="203835"/>
                    <a:pt x="19050" y="207645"/>
                    <a:pt x="16193" y="210503"/>
                  </a:cubicBezTo>
                  <a:cubicBezTo>
                    <a:pt x="9525" y="140018"/>
                    <a:pt x="4763" y="69533"/>
                    <a:pt x="0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18"/>
            <p:cNvSpPr/>
            <p:nvPr/>
          </p:nvSpPr>
          <p:spPr>
            <a:xfrm>
              <a:off x="4765357" y="4784407"/>
              <a:ext cx="57416" cy="114300"/>
            </a:xfrm>
            <a:custGeom>
              <a:rect b="b" l="l" r="r" t="t"/>
              <a:pathLst>
                <a:path extrusionOk="0" h="114300" w="57416">
                  <a:moveTo>
                    <a:pt x="56197" y="114300"/>
                  </a:moveTo>
                  <a:cubicBezTo>
                    <a:pt x="51435" y="114300"/>
                    <a:pt x="45720" y="114300"/>
                    <a:pt x="40958" y="114300"/>
                  </a:cubicBezTo>
                  <a:cubicBezTo>
                    <a:pt x="37147" y="97155"/>
                    <a:pt x="35242" y="80010"/>
                    <a:pt x="29527" y="63818"/>
                  </a:cubicBezTo>
                  <a:cubicBezTo>
                    <a:pt x="24765" y="50483"/>
                    <a:pt x="15240" y="39053"/>
                    <a:pt x="8572" y="26670"/>
                  </a:cubicBezTo>
                  <a:cubicBezTo>
                    <a:pt x="5715" y="27623"/>
                    <a:pt x="2858" y="27623"/>
                    <a:pt x="0" y="28575"/>
                  </a:cubicBezTo>
                  <a:cubicBezTo>
                    <a:pt x="6667" y="19050"/>
                    <a:pt x="14288" y="8573"/>
                    <a:pt x="20955" y="0"/>
                  </a:cubicBezTo>
                  <a:cubicBezTo>
                    <a:pt x="51435" y="5715"/>
                    <a:pt x="55245" y="28575"/>
                    <a:pt x="57150" y="51435"/>
                  </a:cubicBezTo>
                  <a:cubicBezTo>
                    <a:pt x="58102" y="71438"/>
                    <a:pt x="56197" y="93345"/>
                    <a:pt x="56197" y="11430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18"/>
            <p:cNvSpPr/>
            <p:nvPr/>
          </p:nvSpPr>
          <p:spPr>
            <a:xfrm>
              <a:off x="4226242" y="5170169"/>
              <a:ext cx="2857" cy="53340"/>
            </a:xfrm>
            <a:custGeom>
              <a:rect b="b" l="l" r="r" t="t"/>
              <a:pathLst>
                <a:path extrusionOk="0" h="53340" w="2857">
                  <a:moveTo>
                    <a:pt x="2858" y="53340"/>
                  </a:moveTo>
                  <a:cubicBezTo>
                    <a:pt x="1905" y="35243"/>
                    <a:pt x="953" y="18098"/>
                    <a:pt x="0" y="0"/>
                  </a:cubicBezTo>
                  <a:cubicBezTo>
                    <a:pt x="953" y="18098"/>
                    <a:pt x="1905" y="36195"/>
                    <a:pt x="2858" y="5334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18"/>
            <p:cNvSpPr/>
            <p:nvPr/>
          </p:nvSpPr>
          <p:spPr>
            <a:xfrm>
              <a:off x="4335779" y="5055869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0" y="0"/>
                  </a:moveTo>
                  <a:cubicBezTo>
                    <a:pt x="1905" y="1905"/>
                    <a:pt x="2858" y="3810"/>
                    <a:pt x="4763" y="5715"/>
                  </a:cubicBezTo>
                  <a:cubicBezTo>
                    <a:pt x="2858" y="3810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18"/>
            <p:cNvSpPr/>
            <p:nvPr/>
          </p:nvSpPr>
          <p:spPr>
            <a:xfrm>
              <a:off x="4823459" y="5183505"/>
              <a:ext cx="4762" cy="11429"/>
            </a:xfrm>
            <a:custGeom>
              <a:rect b="b" l="l" r="r" t="t"/>
              <a:pathLst>
                <a:path extrusionOk="0" h="11429" w="4762">
                  <a:moveTo>
                    <a:pt x="953" y="11430"/>
                  </a:moveTo>
                  <a:cubicBezTo>
                    <a:pt x="953" y="7620"/>
                    <a:pt x="0" y="3810"/>
                    <a:pt x="0" y="0"/>
                  </a:cubicBezTo>
                  <a:cubicBezTo>
                    <a:pt x="953" y="0"/>
                    <a:pt x="1905" y="0"/>
                    <a:pt x="2858" y="0"/>
                  </a:cubicBezTo>
                  <a:cubicBezTo>
                    <a:pt x="3810" y="3810"/>
                    <a:pt x="3810" y="7620"/>
                    <a:pt x="4763" y="11430"/>
                  </a:cubicBezTo>
                  <a:cubicBezTo>
                    <a:pt x="2858" y="10477"/>
                    <a:pt x="1905" y="10477"/>
                    <a:pt x="953" y="1143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1C232"/>
        </a:solidFill>
      </p:bgPr>
    </p:bg>
    <p:spTree>
      <p:nvGrpSpPr>
        <p:cNvPr id="729" name="Shape 7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0" name="Google Shape;730;p19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  <p:grpSp>
        <p:nvGrpSpPr>
          <p:cNvPr id="731" name="Google Shape;731;p19"/>
          <p:cNvGrpSpPr/>
          <p:nvPr/>
        </p:nvGrpSpPr>
        <p:grpSpPr>
          <a:xfrm>
            <a:off x="257196" y="3217194"/>
            <a:ext cx="2075955" cy="1547648"/>
            <a:chOff x="2333198" y="1445075"/>
            <a:chExt cx="3039466" cy="2265956"/>
          </a:xfrm>
        </p:grpSpPr>
        <p:sp>
          <p:nvSpPr>
            <p:cNvPr id="732" name="Google Shape;732;p19"/>
            <p:cNvSpPr/>
            <p:nvPr/>
          </p:nvSpPr>
          <p:spPr>
            <a:xfrm>
              <a:off x="3147390" y="1762194"/>
              <a:ext cx="1053134" cy="1536312"/>
            </a:xfrm>
            <a:custGeom>
              <a:rect b="b" l="l" r="r" t="t"/>
              <a:pathLst>
                <a:path extrusionOk="0" h="1536312" w="1053134">
                  <a:moveTo>
                    <a:pt x="821677" y="1354385"/>
                  </a:moveTo>
                  <a:cubicBezTo>
                    <a:pt x="822629" y="1341050"/>
                    <a:pt x="825487" y="1327715"/>
                    <a:pt x="823582" y="1315333"/>
                  </a:cubicBezTo>
                  <a:cubicBezTo>
                    <a:pt x="815009" y="1258183"/>
                    <a:pt x="803579" y="1201985"/>
                    <a:pt x="794054" y="1144835"/>
                  </a:cubicBezTo>
                  <a:cubicBezTo>
                    <a:pt x="785482" y="1091495"/>
                    <a:pt x="794054" y="1041965"/>
                    <a:pt x="823582" y="994340"/>
                  </a:cubicBezTo>
                  <a:cubicBezTo>
                    <a:pt x="865492" y="925760"/>
                    <a:pt x="911212" y="858133"/>
                    <a:pt x="943597" y="785743"/>
                  </a:cubicBezTo>
                  <a:cubicBezTo>
                    <a:pt x="1001699" y="658108"/>
                    <a:pt x="1022654" y="523805"/>
                    <a:pt x="983602" y="386645"/>
                  </a:cubicBezTo>
                  <a:cubicBezTo>
                    <a:pt x="951217" y="272345"/>
                    <a:pt x="890257" y="171380"/>
                    <a:pt x="791197" y="98038"/>
                  </a:cubicBezTo>
                  <a:cubicBezTo>
                    <a:pt x="654989" y="-2927"/>
                    <a:pt x="504494" y="-1022"/>
                    <a:pt x="350189" y="56128"/>
                  </a:cubicBezTo>
                  <a:cubicBezTo>
                    <a:pt x="170167" y="122803"/>
                    <a:pt x="80632" y="254248"/>
                    <a:pt x="51104" y="427603"/>
                  </a:cubicBezTo>
                  <a:cubicBezTo>
                    <a:pt x="22529" y="594290"/>
                    <a:pt x="80632" y="739070"/>
                    <a:pt x="188264" y="868610"/>
                  </a:cubicBezTo>
                  <a:cubicBezTo>
                    <a:pt x="227317" y="915283"/>
                    <a:pt x="271132" y="958145"/>
                    <a:pt x="312089" y="1003865"/>
                  </a:cubicBezTo>
                  <a:cubicBezTo>
                    <a:pt x="389242" y="1090543"/>
                    <a:pt x="421627" y="1195318"/>
                    <a:pt x="449249" y="1302950"/>
                  </a:cubicBezTo>
                  <a:cubicBezTo>
                    <a:pt x="456869" y="1334383"/>
                    <a:pt x="466394" y="1364863"/>
                    <a:pt x="474967" y="1395343"/>
                  </a:cubicBezTo>
                  <a:cubicBezTo>
                    <a:pt x="443534" y="1408678"/>
                    <a:pt x="436867" y="1405820"/>
                    <a:pt x="429247" y="1379150"/>
                  </a:cubicBezTo>
                  <a:cubicBezTo>
                    <a:pt x="414959" y="1329620"/>
                    <a:pt x="400672" y="1281043"/>
                    <a:pt x="387337" y="1231513"/>
                  </a:cubicBezTo>
                  <a:cubicBezTo>
                    <a:pt x="357809" y="1119118"/>
                    <a:pt x="293992" y="1025773"/>
                    <a:pt x="210172" y="943858"/>
                  </a:cubicBezTo>
                  <a:cubicBezTo>
                    <a:pt x="133972" y="868610"/>
                    <a:pt x="70154" y="785743"/>
                    <a:pt x="34912" y="685730"/>
                  </a:cubicBezTo>
                  <a:cubicBezTo>
                    <a:pt x="-29858" y="499993"/>
                    <a:pt x="-6998" y="323780"/>
                    <a:pt x="124447" y="173285"/>
                  </a:cubicBezTo>
                  <a:cubicBezTo>
                    <a:pt x="241604" y="38983"/>
                    <a:pt x="405434" y="-10547"/>
                    <a:pt x="587362" y="1835"/>
                  </a:cubicBezTo>
                  <a:cubicBezTo>
                    <a:pt x="640702" y="5645"/>
                    <a:pt x="694042" y="19933"/>
                    <a:pt x="745477" y="35173"/>
                  </a:cubicBezTo>
                  <a:cubicBezTo>
                    <a:pt x="813104" y="55175"/>
                    <a:pt x="856919" y="107563"/>
                    <a:pt x="906449" y="152330"/>
                  </a:cubicBezTo>
                  <a:cubicBezTo>
                    <a:pt x="988364" y="248533"/>
                    <a:pt x="1040752" y="357118"/>
                    <a:pt x="1052182" y="480943"/>
                  </a:cubicBezTo>
                  <a:cubicBezTo>
                    <a:pt x="1052182" y="492373"/>
                    <a:pt x="1053134" y="503803"/>
                    <a:pt x="1053134" y="515233"/>
                  </a:cubicBezTo>
                  <a:cubicBezTo>
                    <a:pt x="1053134" y="528568"/>
                    <a:pt x="1053134" y="541903"/>
                    <a:pt x="1053134" y="554285"/>
                  </a:cubicBezTo>
                  <a:cubicBezTo>
                    <a:pt x="1051229" y="564763"/>
                    <a:pt x="1049325" y="574288"/>
                    <a:pt x="1048372" y="584765"/>
                  </a:cubicBezTo>
                  <a:cubicBezTo>
                    <a:pt x="1034084" y="711448"/>
                    <a:pt x="989317" y="827653"/>
                    <a:pt x="914069" y="934333"/>
                  </a:cubicBezTo>
                  <a:cubicBezTo>
                    <a:pt x="895019" y="961955"/>
                    <a:pt x="877874" y="990530"/>
                    <a:pt x="861682" y="1020058"/>
                  </a:cubicBezTo>
                  <a:cubicBezTo>
                    <a:pt x="853109" y="1035298"/>
                    <a:pt x="851204" y="1053395"/>
                    <a:pt x="845489" y="1070540"/>
                  </a:cubicBezTo>
                  <a:cubicBezTo>
                    <a:pt x="844537" y="1075303"/>
                    <a:pt x="841679" y="1080065"/>
                    <a:pt x="842632" y="1083875"/>
                  </a:cubicBezTo>
                  <a:cubicBezTo>
                    <a:pt x="854062" y="1165790"/>
                    <a:pt x="864539" y="1247705"/>
                    <a:pt x="876922" y="1329620"/>
                  </a:cubicBezTo>
                  <a:cubicBezTo>
                    <a:pt x="877874" y="1334383"/>
                    <a:pt x="882637" y="1342003"/>
                    <a:pt x="886447" y="1342003"/>
                  </a:cubicBezTo>
                  <a:cubicBezTo>
                    <a:pt x="931214" y="1346765"/>
                    <a:pt x="931214" y="1381055"/>
                    <a:pt x="938834" y="1410583"/>
                  </a:cubicBezTo>
                  <a:cubicBezTo>
                    <a:pt x="937882" y="1416298"/>
                    <a:pt x="935977" y="1422013"/>
                    <a:pt x="935024" y="1428680"/>
                  </a:cubicBezTo>
                  <a:cubicBezTo>
                    <a:pt x="929309" y="1431538"/>
                    <a:pt x="923594" y="1433443"/>
                    <a:pt x="917879" y="1436300"/>
                  </a:cubicBezTo>
                  <a:cubicBezTo>
                    <a:pt x="921689" y="1439158"/>
                    <a:pt x="925499" y="1442968"/>
                    <a:pt x="928357" y="1445825"/>
                  </a:cubicBezTo>
                  <a:cubicBezTo>
                    <a:pt x="925499" y="1451540"/>
                    <a:pt x="923594" y="1457255"/>
                    <a:pt x="923594" y="1456303"/>
                  </a:cubicBezTo>
                  <a:cubicBezTo>
                    <a:pt x="936929" y="1472495"/>
                    <a:pt x="948359" y="1484878"/>
                    <a:pt x="958837" y="1497260"/>
                  </a:cubicBezTo>
                  <a:cubicBezTo>
                    <a:pt x="958837" y="1510595"/>
                    <a:pt x="957884" y="1522978"/>
                    <a:pt x="957884" y="1536313"/>
                  </a:cubicBezTo>
                  <a:cubicBezTo>
                    <a:pt x="943597" y="1526788"/>
                    <a:pt x="928357" y="1517263"/>
                    <a:pt x="914069" y="1507738"/>
                  </a:cubicBezTo>
                  <a:cubicBezTo>
                    <a:pt x="908354" y="1499165"/>
                    <a:pt x="902639" y="1489640"/>
                    <a:pt x="896924" y="1481068"/>
                  </a:cubicBezTo>
                  <a:cubicBezTo>
                    <a:pt x="893114" y="1469638"/>
                    <a:pt x="888352" y="1457255"/>
                    <a:pt x="884542" y="1445825"/>
                  </a:cubicBezTo>
                  <a:cubicBezTo>
                    <a:pt x="885494" y="1428680"/>
                    <a:pt x="886447" y="1412488"/>
                    <a:pt x="887399" y="1395343"/>
                  </a:cubicBezTo>
                  <a:cubicBezTo>
                    <a:pt x="887399" y="1369625"/>
                    <a:pt x="874064" y="1361053"/>
                    <a:pt x="848347" y="1370578"/>
                  </a:cubicBezTo>
                  <a:cubicBezTo>
                    <a:pt x="846442" y="1352480"/>
                    <a:pt x="833107" y="1354385"/>
                    <a:pt x="821677" y="1354385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19"/>
            <p:cNvSpPr/>
            <p:nvPr/>
          </p:nvSpPr>
          <p:spPr>
            <a:xfrm>
              <a:off x="3534535" y="2308392"/>
              <a:ext cx="569787" cy="1137752"/>
            </a:xfrm>
            <a:custGeom>
              <a:rect b="b" l="l" r="r" t="t"/>
              <a:pathLst>
                <a:path extrusionOk="0" h="1137752" w="569787">
                  <a:moveTo>
                    <a:pt x="434532" y="808187"/>
                  </a:moveTo>
                  <a:cubicBezTo>
                    <a:pt x="445962" y="808187"/>
                    <a:pt x="459298" y="806282"/>
                    <a:pt x="458345" y="823427"/>
                  </a:cubicBezTo>
                  <a:cubicBezTo>
                    <a:pt x="374525" y="844382"/>
                    <a:pt x="289753" y="865337"/>
                    <a:pt x="205932" y="886292"/>
                  </a:cubicBezTo>
                  <a:cubicBezTo>
                    <a:pt x="169737" y="889150"/>
                    <a:pt x="134495" y="892960"/>
                    <a:pt x="98300" y="895817"/>
                  </a:cubicBezTo>
                  <a:cubicBezTo>
                    <a:pt x="74487" y="897722"/>
                    <a:pt x="64010" y="909152"/>
                    <a:pt x="68773" y="931060"/>
                  </a:cubicBezTo>
                  <a:cubicBezTo>
                    <a:pt x="71630" y="937727"/>
                    <a:pt x="75440" y="944395"/>
                    <a:pt x="78298" y="950110"/>
                  </a:cubicBezTo>
                  <a:cubicBezTo>
                    <a:pt x="86870" y="981542"/>
                    <a:pt x="110682" y="995830"/>
                    <a:pt x="147830" y="992020"/>
                  </a:cubicBezTo>
                  <a:cubicBezTo>
                    <a:pt x="205932" y="985352"/>
                    <a:pt x="264035" y="978685"/>
                    <a:pt x="322137" y="971065"/>
                  </a:cubicBezTo>
                  <a:cubicBezTo>
                    <a:pt x="387860" y="963445"/>
                    <a:pt x="447868" y="942490"/>
                    <a:pt x="495493" y="896770"/>
                  </a:cubicBezTo>
                  <a:cubicBezTo>
                    <a:pt x="499303" y="908200"/>
                    <a:pt x="504065" y="920582"/>
                    <a:pt x="507875" y="932012"/>
                  </a:cubicBezTo>
                  <a:cubicBezTo>
                    <a:pt x="467870" y="949157"/>
                    <a:pt x="429770" y="971065"/>
                    <a:pt x="388812" y="981542"/>
                  </a:cubicBezTo>
                  <a:cubicBezTo>
                    <a:pt x="333568" y="995830"/>
                    <a:pt x="275465" y="1001545"/>
                    <a:pt x="219268" y="1010117"/>
                  </a:cubicBezTo>
                  <a:cubicBezTo>
                    <a:pt x="196407" y="1010117"/>
                    <a:pt x="172595" y="1008212"/>
                    <a:pt x="149735" y="1012022"/>
                  </a:cubicBezTo>
                  <a:cubicBezTo>
                    <a:pt x="130685" y="1014880"/>
                    <a:pt x="104015" y="1014880"/>
                    <a:pt x="104015" y="1044407"/>
                  </a:cubicBezTo>
                  <a:cubicBezTo>
                    <a:pt x="97348" y="1075840"/>
                    <a:pt x="106873" y="1087270"/>
                    <a:pt x="152593" y="1101557"/>
                  </a:cubicBezTo>
                  <a:cubicBezTo>
                    <a:pt x="271655" y="1130132"/>
                    <a:pt x="382145" y="1111082"/>
                    <a:pt x="484062" y="1049170"/>
                  </a:cubicBezTo>
                  <a:cubicBezTo>
                    <a:pt x="518353" y="1028215"/>
                    <a:pt x="531687" y="997735"/>
                    <a:pt x="524068" y="958682"/>
                  </a:cubicBezTo>
                  <a:lnTo>
                    <a:pt x="525973" y="959635"/>
                  </a:lnTo>
                  <a:cubicBezTo>
                    <a:pt x="540260" y="969160"/>
                    <a:pt x="555500" y="978685"/>
                    <a:pt x="569787" y="988210"/>
                  </a:cubicBezTo>
                  <a:cubicBezTo>
                    <a:pt x="569787" y="995830"/>
                    <a:pt x="569787" y="1003450"/>
                    <a:pt x="568835" y="1011070"/>
                  </a:cubicBezTo>
                  <a:cubicBezTo>
                    <a:pt x="561215" y="1020595"/>
                    <a:pt x="552643" y="1030120"/>
                    <a:pt x="545023" y="1039645"/>
                  </a:cubicBezTo>
                  <a:cubicBezTo>
                    <a:pt x="517400" y="1057742"/>
                    <a:pt x="492635" y="1080602"/>
                    <a:pt x="463107" y="1092985"/>
                  </a:cubicBezTo>
                  <a:cubicBezTo>
                    <a:pt x="391670" y="1124417"/>
                    <a:pt x="314518" y="1134895"/>
                    <a:pt x="236412" y="1137752"/>
                  </a:cubicBezTo>
                  <a:cubicBezTo>
                    <a:pt x="214505" y="1136800"/>
                    <a:pt x="193550" y="1135847"/>
                    <a:pt x="171643" y="1134895"/>
                  </a:cubicBezTo>
                  <a:cubicBezTo>
                    <a:pt x="141162" y="1123465"/>
                    <a:pt x="110682" y="1112987"/>
                    <a:pt x="80202" y="1101557"/>
                  </a:cubicBezTo>
                  <a:cubicBezTo>
                    <a:pt x="47818" y="1073935"/>
                    <a:pt x="47818" y="1032025"/>
                    <a:pt x="81155" y="1006307"/>
                  </a:cubicBezTo>
                  <a:cubicBezTo>
                    <a:pt x="44960" y="989162"/>
                    <a:pt x="23052" y="963445"/>
                    <a:pt x="24957" y="924392"/>
                  </a:cubicBezTo>
                  <a:cubicBezTo>
                    <a:pt x="25910" y="893912"/>
                    <a:pt x="45912" y="877720"/>
                    <a:pt x="77345" y="875815"/>
                  </a:cubicBezTo>
                  <a:cubicBezTo>
                    <a:pt x="119255" y="872957"/>
                    <a:pt x="161165" y="867242"/>
                    <a:pt x="202123" y="862480"/>
                  </a:cubicBezTo>
                  <a:cubicBezTo>
                    <a:pt x="219268" y="860575"/>
                    <a:pt x="236412" y="858670"/>
                    <a:pt x="259273" y="855812"/>
                  </a:cubicBezTo>
                  <a:cubicBezTo>
                    <a:pt x="238318" y="805330"/>
                    <a:pt x="219268" y="758657"/>
                    <a:pt x="201170" y="711985"/>
                  </a:cubicBezTo>
                  <a:cubicBezTo>
                    <a:pt x="169737" y="632927"/>
                    <a:pt x="141162" y="553870"/>
                    <a:pt x="157355" y="467192"/>
                  </a:cubicBezTo>
                  <a:cubicBezTo>
                    <a:pt x="164023" y="430045"/>
                    <a:pt x="148782" y="397660"/>
                    <a:pt x="118302" y="373847"/>
                  </a:cubicBezTo>
                  <a:cubicBezTo>
                    <a:pt x="90680" y="351940"/>
                    <a:pt x="61152" y="331937"/>
                    <a:pt x="30673" y="315745"/>
                  </a:cubicBezTo>
                  <a:cubicBezTo>
                    <a:pt x="10670" y="305267"/>
                    <a:pt x="-1713" y="292885"/>
                    <a:pt x="193" y="271930"/>
                  </a:cubicBezTo>
                  <a:cubicBezTo>
                    <a:pt x="5907" y="210017"/>
                    <a:pt x="16385" y="150010"/>
                    <a:pt x="72582" y="107147"/>
                  </a:cubicBezTo>
                  <a:cubicBezTo>
                    <a:pt x="81155" y="100480"/>
                    <a:pt x="85918" y="89050"/>
                    <a:pt x="92585" y="80477"/>
                  </a:cubicBezTo>
                  <a:cubicBezTo>
                    <a:pt x="94490" y="70952"/>
                    <a:pt x="95443" y="60475"/>
                    <a:pt x="98300" y="50950"/>
                  </a:cubicBezTo>
                  <a:cubicBezTo>
                    <a:pt x="102110" y="35710"/>
                    <a:pt x="105920" y="20470"/>
                    <a:pt x="110682" y="6182"/>
                  </a:cubicBezTo>
                  <a:cubicBezTo>
                    <a:pt x="158307" y="-8105"/>
                    <a:pt x="190693" y="2372"/>
                    <a:pt x="222125" y="37615"/>
                  </a:cubicBezTo>
                  <a:cubicBezTo>
                    <a:pt x="240223" y="58570"/>
                    <a:pt x="261177" y="77620"/>
                    <a:pt x="280228" y="96670"/>
                  </a:cubicBezTo>
                  <a:cubicBezTo>
                    <a:pt x="291657" y="106195"/>
                    <a:pt x="305945" y="114767"/>
                    <a:pt x="315470" y="126197"/>
                  </a:cubicBezTo>
                  <a:cubicBezTo>
                    <a:pt x="324043" y="136675"/>
                    <a:pt x="334520" y="152867"/>
                    <a:pt x="330710" y="161440"/>
                  </a:cubicBezTo>
                  <a:cubicBezTo>
                    <a:pt x="326900" y="170965"/>
                    <a:pt x="308803" y="178585"/>
                    <a:pt x="295468" y="181442"/>
                  </a:cubicBezTo>
                  <a:cubicBezTo>
                    <a:pt x="265940" y="187157"/>
                    <a:pt x="242127" y="172870"/>
                    <a:pt x="220220" y="155725"/>
                  </a:cubicBezTo>
                  <a:cubicBezTo>
                    <a:pt x="211648" y="149057"/>
                    <a:pt x="201170" y="133817"/>
                    <a:pt x="190693" y="153820"/>
                  </a:cubicBezTo>
                  <a:cubicBezTo>
                    <a:pt x="182120" y="172870"/>
                    <a:pt x="172595" y="190967"/>
                    <a:pt x="164023" y="210017"/>
                  </a:cubicBezTo>
                  <a:cubicBezTo>
                    <a:pt x="162118" y="227162"/>
                    <a:pt x="157355" y="245260"/>
                    <a:pt x="184025" y="249070"/>
                  </a:cubicBezTo>
                  <a:cubicBezTo>
                    <a:pt x="189740" y="249070"/>
                    <a:pt x="196407" y="250022"/>
                    <a:pt x="202123" y="249070"/>
                  </a:cubicBezTo>
                  <a:cubicBezTo>
                    <a:pt x="284037" y="240497"/>
                    <a:pt x="318328" y="261452"/>
                    <a:pt x="340235" y="336700"/>
                  </a:cubicBezTo>
                  <a:cubicBezTo>
                    <a:pt x="329757" y="343367"/>
                    <a:pt x="320232" y="352892"/>
                    <a:pt x="307850" y="356702"/>
                  </a:cubicBezTo>
                  <a:cubicBezTo>
                    <a:pt x="269750" y="366227"/>
                    <a:pt x="258320" y="390040"/>
                    <a:pt x="282132" y="420520"/>
                  </a:cubicBezTo>
                  <a:cubicBezTo>
                    <a:pt x="292610" y="433855"/>
                    <a:pt x="309755" y="442427"/>
                    <a:pt x="320232" y="455762"/>
                  </a:cubicBezTo>
                  <a:cubicBezTo>
                    <a:pt x="329757" y="468145"/>
                    <a:pt x="334520" y="484337"/>
                    <a:pt x="341187" y="498625"/>
                  </a:cubicBezTo>
                  <a:cubicBezTo>
                    <a:pt x="325948" y="505292"/>
                    <a:pt x="309755" y="511960"/>
                    <a:pt x="294515" y="517675"/>
                  </a:cubicBezTo>
                  <a:cubicBezTo>
                    <a:pt x="285943" y="521485"/>
                    <a:pt x="276418" y="523390"/>
                    <a:pt x="267845" y="526247"/>
                  </a:cubicBezTo>
                  <a:cubicBezTo>
                    <a:pt x="264987" y="549107"/>
                    <a:pt x="255462" y="572920"/>
                    <a:pt x="260225" y="594827"/>
                  </a:cubicBezTo>
                  <a:cubicBezTo>
                    <a:pt x="273560" y="652930"/>
                    <a:pt x="298325" y="707222"/>
                    <a:pt x="342140" y="752942"/>
                  </a:cubicBezTo>
                  <a:cubicBezTo>
                    <a:pt x="352618" y="764372"/>
                    <a:pt x="360237" y="777707"/>
                    <a:pt x="369762" y="790090"/>
                  </a:cubicBezTo>
                  <a:cubicBezTo>
                    <a:pt x="369762" y="801520"/>
                    <a:pt x="369762" y="813902"/>
                    <a:pt x="369762" y="828190"/>
                  </a:cubicBezTo>
                  <a:cubicBezTo>
                    <a:pt x="385003" y="823427"/>
                    <a:pt x="396432" y="819617"/>
                    <a:pt x="407862" y="815807"/>
                  </a:cubicBezTo>
                  <a:cubicBezTo>
                    <a:pt x="413578" y="813902"/>
                    <a:pt x="424055" y="811045"/>
                    <a:pt x="434532" y="808187"/>
                  </a:cubicBezTo>
                  <a:close/>
                  <a:moveTo>
                    <a:pt x="224982" y="366227"/>
                  </a:moveTo>
                  <a:cubicBezTo>
                    <a:pt x="225935" y="364322"/>
                    <a:pt x="227840" y="361465"/>
                    <a:pt x="228793" y="359560"/>
                  </a:cubicBezTo>
                  <a:cubicBezTo>
                    <a:pt x="228793" y="359560"/>
                    <a:pt x="228793" y="358607"/>
                    <a:pt x="228793" y="358607"/>
                  </a:cubicBezTo>
                  <a:cubicBezTo>
                    <a:pt x="247843" y="350987"/>
                    <a:pt x="267845" y="343367"/>
                    <a:pt x="292610" y="333842"/>
                  </a:cubicBezTo>
                  <a:cubicBezTo>
                    <a:pt x="284037" y="320507"/>
                    <a:pt x="275465" y="305267"/>
                    <a:pt x="266893" y="290980"/>
                  </a:cubicBezTo>
                  <a:cubicBezTo>
                    <a:pt x="256415" y="275740"/>
                    <a:pt x="244985" y="264310"/>
                    <a:pt x="224030" y="270025"/>
                  </a:cubicBezTo>
                  <a:cubicBezTo>
                    <a:pt x="209743" y="270977"/>
                    <a:pt x="196407" y="272882"/>
                    <a:pt x="182120" y="273835"/>
                  </a:cubicBezTo>
                  <a:cubicBezTo>
                    <a:pt x="136400" y="278597"/>
                    <a:pt x="110682" y="254785"/>
                    <a:pt x="115445" y="211922"/>
                  </a:cubicBezTo>
                  <a:cubicBezTo>
                    <a:pt x="123065" y="140485"/>
                    <a:pt x="170690" y="110005"/>
                    <a:pt x="241175" y="132865"/>
                  </a:cubicBezTo>
                  <a:cubicBezTo>
                    <a:pt x="254510" y="143342"/>
                    <a:pt x="267845" y="153820"/>
                    <a:pt x="282132" y="164297"/>
                  </a:cubicBezTo>
                  <a:cubicBezTo>
                    <a:pt x="284990" y="161440"/>
                    <a:pt x="287848" y="158582"/>
                    <a:pt x="290705" y="155725"/>
                  </a:cubicBezTo>
                  <a:cubicBezTo>
                    <a:pt x="278323" y="145247"/>
                    <a:pt x="265940" y="134770"/>
                    <a:pt x="253557" y="124292"/>
                  </a:cubicBezTo>
                  <a:cubicBezTo>
                    <a:pt x="253557" y="123340"/>
                    <a:pt x="252605" y="122387"/>
                    <a:pt x="250700" y="122387"/>
                  </a:cubicBezTo>
                  <a:lnTo>
                    <a:pt x="250700" y="120482"/>
                  </a:lnTo>
                  <a:lnTo>
                    <a:pt x="249748" y="121435"/>
                  </a:lnTo>
                  <a:cubicBezTo>
                    <a:pt x="229745" y="102385"/>
                    <a:pt x="208790" y="84287"/>
                    <a:pt x="188787" y="65237"/>
                  </a:cubicBezTo>
                  <a:cubicBezTo>
                    <a:pt x="176405" y="50950"/>
                    <a:pt x="164975" y="36662"/>
                    <a:pt x="152593" y="21422"/>
                  </a:cubicBezTo>
                  <a:cubicBezTo>
                    <a:pt x="148782" y="22375"/>
                    <a:pt x="144973" y="24280"/>
                    <a:pt x="141162" y="25232"/>
                  </a:cubicBezTo>
                  <a:cubicBezTo>
                    <a:pt x="141162" y="46187"/>
                    <a:pt x="141162" y="67142"/>
                    <a:pt x="141162" y="87145"/>
                  </a:cubicBezTo>
                  <a:cubicBezTo>
                    <a:pt x="129732" y="99527"/>
                    <a:pt x="116398" y="110957"/>
                    <a:pt x="105920" y="124292"/>
                  </a:cubicBezTo>
                  <a:cubicBezTo>
                    <a:pt x="92585" y="141437"/>
                    <a:pt x="80202" y="160487"/>
                    <a:pt x="67820" y="178585"/>
                  </a:cubicBezTo>
                  <a:cubicBezTo>
                    <a:pt x="61152" y="195730"/>
                    <a:pt x="54485" y="212875"/>
                    <a:pt x="48770" y="230972"/>
                  </a:cubicBezTo>
                  <a:cubicBezTo>
                    <a:pt x="33530" y="284312"/>
                    <a:pt x="38293" y="292885"/>
                    <a:pt x="90680" y="314792"/>
                  </a:cubicBezTo>
                  <a:lnTo>
                    <a:pt x="90680" y="314792"/>
                  </a:lnTo>
                  <a:cubicBezTo>
                    <a:pt x="102110" y="322412"/>
                    <a:pt x="114493" y="330032"/>
                    <a:pt x="125923" y="337652"/>
                  </a:cubicBezTo>
                  <a:cubicBezTo>
                    <a:pt x="142115" y="351940"/>
                    <a:pt x="158307" y="366227"/>
                    <a:pt x="175452" y="380515"/>
                  </a:cubicBezTo>
                  <a:cubicBezTo>
                    <a:pt x="182120" y="390992"/>
                    <a:pt x="188787" y="400517"/>
                    <a:pt x="195455" y="410995"/>
                  </a:cubicBezTo>
                  <a:cubicBezTo>
                    <a:pt x="196407" y="414805"/>
                    <a:pt x="198312" y="419567"/>
                    <a:pt x="199265" y="423377"/>
                  </a:cubicBezTo>
                  <a:lnTo>
                    <a:pt x="199265" y="424330"/>
                  </a:lnTo>
                  <a:cubicBezTo>
                    <a:pt x="198312" y="426235"/>
                    <a:pt x="198312" y="427187"/>
                    <a:pt x="200218" y="428140"/>
                  </a:cubicBezTo>
                  <a:cubicBezTo>
                    <a:pt x="200218" y="447190"/>
                    <a:pt x="200218" y="467192"/>
                    <a:pt x="200218" y="486242"/>
                  </a:cubicBezTo>
                  <a:cubicBezTo>
                    <a:pt x="200218" y="513865"/>
                    <a:pt x="199265" y="542440"/>
                    <a:pt x="199265" y="570062"/>
                  </a:cubicBezTo>
                  <a:lnTo>
                    <a:pt x="199265" y="570062"/>
                  </a:lnTo>
                  <a:cubicBezTo>
                    <a:pt x="203075" y="590065"/>
                    <a:pt x="207837" y="611020"/>
                    <a:pt x="211648" y="631022"/>
                  </a:cubicBezTo>
                  <a:cubicBezTo>
                    <a:pt x="213552" y="631022"/>
                    <a:pt x="214505" y="630070"/>
                    <a:pt x="216410" y="630070"/>
                  </a:cubicBezTo>
                  <a:cubicBezTo>
                    <a:pt x="214505" y="602447"/>
                    <a:pt x="212600" y="574825"/>
                    <a:pt x="210695" y="547202"/>
                  </a:cubicBezTo>
                  <a:cubicBezTo>
                    <a:pt x="213552" y="536725"/>
                    <a:pt x="215457" y="527200"/>
                    <a:pt x="218315" y="516722"/>
                  </a:cubicBezTo>
                  <a:cubicBezTo>
                    <a:pt x="243080" y="507197"/>
                    <a:pt x="267845" y="498625"/>
                    <a:pt x="297373" y="487195"/>
                  </a:cubicBezTo>
                  <a:cubicBezTo>
                    <a:pt x="276418" y="466240"/>
                    <a:pt x="253557" y="443380"/>
                    <a:pt x="229745" y="420520"/>
                  </a:cubicBezTo>
                  <a:cubicBezTo>
                    <a:pt x="226887" y="403375"/>
                    <a:pt x="225935" y="385277"/>
                    <a:pt x="224982" y="366227"/>
                  </a:cubicBezTo>
                  <a:lnTo>
                    <a:pt x="224030" y="364322"/>
                  </a:lnTo>
                  <a:cubicBezTo>
                    <a:pt x="223077" y="365275"/>
                    <a:pt x="224982" y="366227"/>
                    <a:pt x="224982" y="366227"/>
                  </a:cubicBezTo>
                  <a:close/>
                  <a:moveTo>
                    <a:pt x="266893" y="732940"/>
                  </a:moveTo>
                  <a:lnTo>
                    <a:pt x="266893" y="732940"/>
                  </a:lnTo>
                  <a:cubicBezTo>
                    <a:pt x="251652" y="700555"/>
                    <a:pt x="236412" y="670075"/>
                    <a:pt x="220220" y="638642"/>
                  </a:cubicBezTo>
                  <a:cubicBezTo>
                    <a:pt x="217362" y="639595"/>
                    <a:pt x="214505" y="640547"/>
                    <a:pt x="212600" y="641500"/>
                  </a:cubicBezTo>
                  <a:cubicBezTo>
                    <a:pt x="227840" y="678647"/>
                    <a:pt x="243080" y="715795"/>
                    <a:pt x="258320" y="752942"/>
                  </a:cubicBezTo>
                  <a:cubicBezTo>
                    <a:pt x="270703" y="784375"/>
                    <a:pt x="283085" y="815807"/>
                    <a:pt x="294515" y="846287"/>
                  </a:cubicBezTo>
                  <a:cubicBezTo>
                    <a:pt x="321185" y="837715"/>
                    <a:pt x="326900" y="799615"/>
                    <a:pt x="305945" y="777707"/>
                  </a:cubicBezTo>
                  <a:cubicBezTo>
                    <a:pt x="294515" y="765325"/>
                    <a:pt x="282132" y="752942"/>
                    <a:pt x="270703" y="740560"/>
                  </a:cubicBezTo>
                  <a:cubicBezTo>
                    <a:pt x="269750" y="737702"/>
                    <a:pt x="268798" y="734845"/>
                    <a:pt x="266893" y="732940"/>
                  </a:cubicBezTo>
                  <a:close/>
                </a:path>
              </a:pathLst>
            </a:custGeom>
            <a:solidFill>
              <a:srgbClr val="1614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19"/>
            <p:cNvSpPr/>
            <p:nvPr/>
          </p:nvSpPr>
          <p:spPr>
            <a:xfrm>
              <a:off x="2410791" y="2844525"/>
              <a:ext cx="830566" cy="727547"/>
            </a:xfrm>
            <a:custGeom>
              <a:rect b="b" l="l" r="r" t="t"/>
              <a:pathLst>
                <a:path extrusionOk="0" h="727547" w="830566">
                  <a:moveTo>
                    <a:pt x="20941" y="690202"/>
                  </a:moveTo>
                  <a:cubicBezTo>
                    <a:pt x="938" y="683534"/>
                    <a:pt x="-1919" y="669247"/>
                    <a:pt x="938" y="651149"/>
                  </a:cubicBezTo>
                  <a:cubicBezTo>
                    <a:pt x="5701" y="624479"/>
                    <a:pt x="10463" y="596857"/>
                    <a:pt x="14273" y="570187"/>
                  </a:cubicBezTo>
                  <a:cubicBezTo>
                    <a:pt x="19036" y="539707"/>
                    <a:pt x="32371" y="533039"/>
                    <a:pt x="62851" y="545422"/>
                  </a:cubicBezTo>
                  <a:cubicBezTo>
                    <a:pt x="94283" y="557804"/>
                    <a:pt x="124763" y="572092"/>
                    <a:pt x="157148" y="583522"/>
                  </a:cubicBezTo>
                  <a:cubicBezTo>
                    <a:pt x="192391" y="596857"/>
                    <a:pt x="200011" y="594952"/>
                    <a:pt x="208583" y="559709"/>
                  </a:cubicBezTo>
                  <a:cubicBezTo>
                    <a:pt x="227633" y="481604"/>
                    <a:pt x="243826" y="403499"/>
                    <a:pt x="260018" y="324442"/>
                  </a:cubicBezTo>
                  <a:cubicBezTo>
                    <a:pt x="271448" y="271102"/>
                    <a:pt x="281926" y="262529"/>
                    <a:pt x="339076" y="271102"/>
                  </a:cubicBezTo>
                  <a:cubicBezTo>
                    <a:pt x="367651" y="274912"/>
                    <a:pt x="396226" y="279674"/>
                    <a:pt x="424801" y="284437"/>
                  </a:cubicBezTo>
                  <a:cubicBezTo>
                    <a:pt x="466711" y="291104"/>
                    <a:pt x="470521" y="289199"/>
                    <a:pt x="477188" y="248242"/>
                  </a:cubicBezTo>
                  <a:cubicBezTo>
                    <a:pt x="485761" y="190139"/>
                    <a:pt x="493381" y="132037"/>
                    <a:pt x="501954" y="73934"/>
                  </a:cubicBezTo>
                  <a:cubicBezTo>
                    <a:pt x="503858" y="62504"/>
                    <a:pt x="505763" y="51074"/>
                    <a:pt x="506716" y="40597"/>
                  </a:cubicBezTo>
                  <a:cubicBezTo>
                    <a:pt x="511479" y="5354"/>
                    <a:pt x="524813" y="-4171"/>
                    <a:pt x="561961" y="1544"/>
                  </a:cubicBezTo>
                  <a:cubicBezTo>
                    <a:pt x="568629" y="2497"/>
                    <a:pt x="576248" y="4402"/>
                    <a:pt x="581963" y="7259"/>
                  </a:cubicBezTo>
                  <a:cubicBezTo>
                    <a:pt x="659116" y="42502"/>
                    <a:pt x="736269" y="78697"/>
                    <a:pt x="813421" y="114892"/>
                  </a:cubicBezTo>
                  <a:cubicBezTo>
                    <a:pt x="820088" y="117749"/>
                    <a:pt x="824851" y="123464"/>
                    <a:pt x="830566" y="128227"/>
                  </a:cubicBezTo>
                  <a:cubicBezTo>
                    <a:pt x="830566" y="131084"/>
                    <a:pt x="829613" y="133942"/>
                    <a:pt x="829613" y="136799"/>
                  </a:cubicBezTo>
                  <a:cubicBezTo>
                    <a:pt x="799134" y="140609"/>
                    <a:pt x="767701" y="144419"/>
                    <a:pt x="737221" y="149182"/>
                  </a:cubicBezTo>
                  <a:cubicBezTo>
                    <a:pt x="712456" y="148229"/>
                    <a:pt x="687691" y="147277"/>
                    <a:pt x="661973" y="146324"/>
                  </a:cubicBezTo>
                  <a:cubicBezTo>
                    <a:pt x="620063" y="144419"/>
                    <a:pt x="620063" y="144419"/>
                    <a:pt x="612444" y="183472"/>
                  </a:cubicBezTo>
                  <a:cubicBezTo>
                    <a:pt x="611491" y="189187"/>
                    <a:pt x="611491" y="194902"/>
                    <a:pt x="610538" y="200617"/>
                  </a:cubicBezTo>
                  <a:cubicBezTo>
                    <a:pt x="599109" y="263482"/>
                    <a:pt x="586726" y="327299"/>
                    <a:pt x="575296" y="390164"/>
                  </a:cubicBezTo>
                  <a:cubicBezTo>
                    <a:pt x="569581" y="418739"/>
                    <a:pt x="550531" y="431122"/>
                    <a:pt x="521956" y="428264"/>
                  </a:cubicBezTo>
                  <a:cubicBezTo>
                    <a:pt x="497191" y="426359"/>
                    <a:pt x="472426" y="422549"/>
                    <a:pt x="447661" y="418739"/>
                  </a:cubicBezTo>
                  <a:cubicBezTo>
                    <a:pt x="392416" y="411119"/>
                    <a:pt x="392416" y="411119"/>
                    <a:pt x="376223" y="460649"/>
                  </a:cubicBezTo>
                  <a:cubicBezTo>
                    <a:pt x="353364" y="533039"/>
                    <a:pt x="333361" y="605429"/>
                    <a:pt x="309548" y="677819"/>
                  </a:cubicBezTo>
                  <a:cubicBezTo>
                    <a:pt x="294308" y="725444"/>
                    <a:pt x="280973" y="733064"/>
                    <a:pt x="227633" y="724492"/>
                  </a:cubicBezTo>
                  <a:cubicBezTo>
                    <a:pt x="159053" y="714014"/>
                    <a:pt x="90473" y="701632"/>
                    <a:pt x="20941" y="690202"/>
                  </a:cubicBezTo>
                  <a:close/>
                  <a:moveTo>
                    <a:pt x="575296" y="152992"/>
                  </a:moveTo>
                  <a:cubicBezTo>
                    <a:pt x="586726" y="126322"/>
                    <a:pt x="610538" y="124417"/>
                    <a:pt x="637209" y="124417"/>
                  </a:cubicBezTo>
                  <a:cubicBezTo>
                    <a:pt x="681976" y="125369"/>
                    <a:pt x="725791" y="124417"/>
                    <a:pt x="770559" y="124417"/>
                  </a:cubicBezTo>
                  <a:cubicBezTo>
                    <a:pt x="771511" y="122512"/>
                    <a:pt x="771511" y="121559"/>
                    <a:pt x="772463" y="119654"/>
                  </a:cubicBezTo>
                  <a:cubicBezTo>
                    <a:pt x="742936" y="107272"/>
                    <a:pt x="713409" y="95842"/>
                    <a:pt x="683881" y="83459"/>
                  </a:cubicBezTo>
                  <a:cubicBezTo>
                    <a:pt x="641019" y="62504"/>
                    <a:pt x="597204" y="41549"/>
                    <a:pt x="550531" y="18689"/>
                  </a:cubicBezTo>
                  <a:cubicBezTo>
                    <a:pt x="541006" y="91079"/>
                    <a:pt x="532434" y="158707"/>
                    <a:pt x="523861" y="225382"/>
                  </a:cubicBezTo>
                  <a:cubicBezTo>
                    <a:pt x="519098" y="246337"/>
                    <a:pt x="513383" y="267292"/>
                    <a:pt x="508621" y="288247"/>
                  </a:cubicBezTo>
                  <a:cubicBezTo>
                    <a:pt x="488619" y="293962"/>
                    <a:pt x="467663" y="305392"/>
                    <a:pt x="447661" y="304439"/>
                  </a:cubicBezTo>
                  <a:cubicBezTo>
                    <a:pt x="414323" y="303487"/>
                    <a:pt x="380033" y="298724"/>
                    <a:pt x="346696" y="291104"/>
                  </a:cubicBezTo>
                  <a:cubicBezTo>
                    <a:pt x="318121" y="284437"/>
                    <a:pt x="307644" y="293009"/>
                    <a:pt x="302881" y="318727"/>
                  </a:cubicBezTo>
                  <a:cubicBezTo>
                    <a:pt x="288594" y="395879"/>
                    <a:pt x="273353" y="473032"/>
                    <a:pt x="255256" y="549232"/>
                  </a:cubicBezTo>
                  <a:cubicBezTo>
                    <a:pt x="240968" y="608287"/>
                    <a:pt x="214298" y="621622"/>
                    <a:pt x="151433" y="604477"/>
                  </a:cubicBezTo>
                  <a:cubicBezTo>
                    <a:pt x="120001" y="595904"/>
                    <a:pt x="89521" y="583522"/>
                    <a:pt x="56183" y="572092"/>
                  </a:cubicBezTo>
                  <a:cubicBezTo>
                    <a:pt x="53326" y="591142"/>
                    <a:pt x="51421" y="609239"/>
                    <a:pt x="49516" y="626384"/>
                  </a:cubicBezTo>
                  <a:cubicBezTo>
                    <a:pt x="46658" y="640672"/>
                    <a:pt x="42848" y="654959"/>
                    <a:pt x="39038" y="671152"/>
                  </a:cubicBezTo>
                  <a:cubicBezTo>
                    <a:pt x="94283" y="681629"/>
                    <a:pt x="145718" y="692107"/>
                    <a:pt x="198106" y="699727"/>
                  </a:cubicBezTo>
                  <a:cubicBezTo>
                    <a:pt x="258113" y="709252"/>
                    <a:pt x="258113" y="708299"/>
                    <a:pt x="275258" y="653054"/>
                  </a:cubicBezTo>
                  <a:cubicBezTo>
                    <a:pt x="297166" y="581617"/>
                    <a:pt x="318121" y="510179"/>
                    <a:pt x="340981" y="438742"/>
                  </a:cubicBezTo>
                  <a:cubicBezTo>
                    <a:pt x="353364" y="399689"/>
                    <a:pt x="365746" y="392069"/>
                    <a:pt x="409561" y="394927"/>
                  </a:cubicBezTo>
                  <a:cubicBezTo>
                    <a:pt x="438136" y="396832"/>
                    <a:pt x="467663" y="399689"/>
                    <a:pt x="496238" y="405404"/>
                  </a:cubicBezTo>
                  <a:cubicBezTo>
                    <a:pt x="520051" y="410167"/>
                    <a:pt x="531481" y="404452"/>
                    <a:pt x="535291" y="381592"/>
                  </a:cubicBezTo>
                  <a:cubicBezTo>
                    <a:pt x="548626" y="305392"/>
                    <a:pt x="561961" y="229192"/>
                    <a:pt x="575296" y="152992"/>
                  </a:cubicBezTo>
                  <a:lnTo>
                    <a:pt x="575296" y="152992"/>
                  </a:ln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19"/>
            <p:cNvSpPr/>
            <p:nvPr/>
          </p:nvSpPr>
          <p:spPr>
            <a:xfrm>
              <a:off x="4341202" y="2839287"/>
              <a:ext cx="1031462" cy="351123"/>
            </a:xfrm>
            <a:custGeom>
              <a:rect b="b" l="l" r="r" t="t"/>
              <a:pathLst>
                <a:path extrusionOk="0" h="351123" w="1031462">
                  <a:moveTo>
                    <a:pt x="8865" y="111557"/>
                  </a:moveTo>
                  <a:cubicBezTo>
                    <a:pt x="-4470" y="103937"/>
                    <a:pt x="-1612" y="97270"/>
                    <a:pt x="9818" y="90602"/>
                  </a:cubicBezTo>
                  <a:cubicBezTo>
                    <a:pt x="59348" y="62027"/>
                    <a:pt x="107925" y="32500"/>
                    <a:pt x="159360" y="5830"/>
                  </a:cubicBezTo>
                  <a:cubicBezTo>
                    <a:pt x="184125" y="-7505"/>
                    <a:pt x="213653" y="2972"/>
                    <a:pt x="236513" y="27737"/>
                  </a:cubicBezTo>
                  <a:cubicBezTo>
                    <a:pt x="261278" y="54407"/>
                    <a:pt x="285090" y="82982"/>
                    <a:pt x="309855" y="111557"/>
                  </a:cubicBezTo>
                  <a:cubicBezTo>
                    <a:pt x="350813" y="89650"/>
                    <a:pt x="389865" y="69647"/>
                    <a:pt x="429870" y="49645"/>
                  </a:cubicBezTo>
                  <a:cubicBezTo>
                    <a:pt x="471780" y="28690"/>
                    <a:pt x="497498" y="33452"/>
                    <a:pt x="527025" y="67742"/>
                  </a:cubicBezTo>
                  <a:cubicBezTo>
                    <a:pt x="543218" y="86792"/>
                    <a:pt x="558458" y="106795"/>
                    <a:pt x="576555" y="127750"/>
                  </a:cubicBezTo>
                  <a:cubicBezTo>
                    <a:pt x="591795" y="118225"/>
                    <a:pt x="604178" y="110605"/>
                    <a:pt x="617513" y="102032"/>
                  </a:cubicBezTo>
                  <a:cubicBezTo>
                    <a:pt x="640373" y="87745"/>
                    <a:pt x="661328" y="71552"/>
                    <a:pt x="685140" y="61075"/>
                  </a:cubicBezTo>
                  <a:cubicBezTo>
                    <a:pt x="722288" y="43930"/>
                    <a:pt x="751815" y="51550"/>
                    <a:pt x="778485" y="82982"/>
                  </a:cubicBezTo>
                  <a:cubicBezTo>
                    <a:pt x="788010" y="94412"/>
                    <a:pt x="795630" y="105842"/>
                    <a:pt x="805155" y="117272"/>
                  </a:cubicBezTo>
                  <a:cubicBezTo>
                    <a:pt x="846113" y="169660"/>
                    <a:pt x="832778" y="166802"/>
                    <a:pt x="890880" y="130607"/>
                  </a:cubicBezTo>
                  <a:cubicBezTo>
                    <a:pt x="900405" y="124892"/>
                    <a:pt x="908978" y="119177"/>
                    <a:pt x="918503" y="113462"/>
                  </a:cubicBezTo>
                  <a:cubicBezTo>
                    <a:pt x="968985" y="82030"/>
                    <a:pt x="995655" y="91555"/>
                    <a:pt x="1011848" y="146800"/>
                  </a:cubicBezTo>
                  <a:cubicBezTo>
                    <a:pt x="1016610" y="162992"/>
                    <a:pt x="1019468" y="180137"/>
                    <a:pt x="1026135" y="196330"/>
                  </a:cubicBezTo>
                  <a:cubicBezTo>
                    <a:pt x="1037565" y="224905"/>
                    <a:pt x="1030898" y="247765"/>
                    <a:pt x="1003275" y="264910"/>
                  </a:cubicBezTo>
                  <a:cubicBezTo>
                    <a:pt x="963270" y="288722"/>
                    <a:pt x="923265" y="312535"/>
                    <a:pt x="883260" y="335395"/>
                  </a:cubicBezTo>
                  <a:cubicBezTo>
                    <a:pt x="839445" y="360160"/>
                    <a:pt x="811823" y="356350"/>
                    <a:pt x="777533" y="319202"/>
                  </a:cubicBezTo>
                  <a:cubicBezTo>
                    <a:pt x="761340" y="302057"/>
                    <a:pt x="748005" y="283960"/>
                    <a:pt x="732765" y="265862"/>
                  </a:cubicBezTo>
                  <a:cubicBezTo>
                    <a:pt x="720383" y="250622"/>
                    <a:pt x="708000" y="235382"/>
                    <a:pt x="694665" y="219190"/>
                  </a:cubicBezTo>
                  <a:cubicBezTo>
                    <a:pt x="672758" y="232525"/>
                    <a:pt x="654660" y="244907"/>
                    <a:pt x="636563" y="256337"/>
                  </a:cubicBezTo>
                  <a:cubicBezTo>
                    <a:pt x="586080" y="287770"/>
                    <a:pt x="553695" y="284912"/>
                    <a:pt x="511785" y="243002"/>
                  </a:cubicBezTo>
                  <a:cubicBezTo>
                    <a:pt x="490830" y="222047"/>
                    <a:pt x="470828" y="199187"/>
                    <a:pt x="448920" y="176327"/>
                  </a:cubicBezTo>
                  <a:cubicBezTo>
                    <a:pt x="420345" y="194425"/>
                    <a:pt x="392723" y="212522"/>
                    <a:pt x="365100" y="228715"/>
                  </a:cubicBezTo>
                  <a:cubicBezTo>
                    <a:pt x="323190" y="253480"/>
                    <a:pt x="288900" y="250622"/>
                    <a:pt x="252705" y="219190"/>
                  </a:cubicBezTo>
                  <a:cubicBezTo>
                    <a:pt x="230798" y="200140"/>
                    <a:pt x="210795" y="178232"/>
                    <a:pt x="191745" y="156325"/>
                  </a:cubicBezTo>
                  <a:cubicBezTo>
                    <a:pt x="174600" y="137275"/>
                    <a:pt x="156503" y="127750"/>
                    <a:pt x="128880" y="130607"/>
                  </a:cubicBezTo>
                  <a:cubicBezTo>
                    <a:pt x="92685" y="134417"/>
                    <a:pt x="56490" y="135370"/>
                    <a:pt x="20295" y="137275"/>
                  </a:cubicBezTo>
                  <a:cubicBezTo>
                    <a:pt x="16485" y="131560"/>
                    <a:pt x="13628" y="124892"/>
                    <a:pt x="9818" y="119177"/>
                  </a:cubicBezTo>
                  <a:cubicBezTo>
                    <a:pt x="39345" y="116320"/>
                    <a:pt x="68873" y="114415"/>
                    <a:pt x="98400" y="111557"/>
                  </a:cubicBezTo>
                  <a:cubicBezTo>
                    <a:pt x="104115" y="111557"/>
                    <a:pt x="109830" y="110605"/>
                    <a:pt x="115545" y="110605"/>
                  </a:cubicBezTo>
                  <a:cubicBezTo>
                    <a:pt x="131738" y="110605"/>
                    <a:pt x="147930" y="110605"/>
                    <a:pt x="164123" y="109652"/>
                  </a:cubicBezTo>
                  <a:cubicBezTo>
                    <a:pt x="186030" y="122987"/>
                    <a:pt x="210795" y="133465"/>
                    <a:pt x="230798" y="149657"/>
                  </a:cubicBezTo>
                  <a:cubicBezTo>
                    <a:pt x="251753" y="165850"/>
                    <a:pt x="267945" y="186805"/>
                    <a:pt x="286043" y="205855"/>
                  </a:cubicBezTo>
                  <a:cubicBezTo>
                    <a:pt x="302235" y="222047"/>
                    <a:pt x="317475" y="225857"/>
                    <a:pt x="337478" y="210617"/>
                  </a:cubicBezTo>
                  <a:cubicBezTo>
                    <a:pt x="355575" y="197282"/>
                    <a:pt x="374625" y="185852"/>
                    <a:pt x="394628" y="174422"/>
                  </a:cubicBezTo>
                  <a:cubicBezTo>
                    <a:pt x="449873" y="142990"/>
                    <a:pt x="471780" y="146800"/>
                    <a:pt x="512738" y="192520"/>
                  </a:cubicBezTo>
                  <a:cubicBezTo>
                    <a:pt x="532740" y="215380"/>
                    <a:pt x="555600" y="236335"/>
                    <a:pt x="576555" y="257290"/>
                  </a:cubicBezTo>
                  <a:cubicBezTo>
                    <a:pt x="605130" y="240145"/>
                    <a:pt x="627990" y="223952"/>
                    <a:pt x="651803" y="210617"/>
                  </a:cubicBezTo>
                  <a:cubicBezTo>
                    <a:pt x="696570" y="186805"/>
                    <a:pt x="721335" y="192520"/>
                    <a:pt x="751815" y="230620"/>
                  </a:cubicBezTo>
                  <a:cubicBezTo>
                    <a:pt x="778485" y="263005"/>
                    <a:pt x="806108" y="295390"/>
                    <a:pt x="833730" y="329680"/>
                  </a:cubicBezTo>
                  <a:cubicBezTo>
                    <a:pt x="873735" y="305867"/>
                    <a:pt x="909930" y="283960"/>
                    <a:pt x="946125" y="262052"/>
                  </a:cubicBezTo>
                  <a:cubicBezTo>
                    <a:pt x="990893" y="234430"/>
                    <a:pt x="990893" y="233477"/>
                    <a:pt x="972795" y="183947"/>
                  </a:cubicBezTo>
                  <a:cubicBezTo>
                    <a:pt x="968033" y="164897"/>
                    <a:pt x="962318" y="145847"/>
                    <a:pt x="956603" y="124892"/>
                  </a:cubicBezTo>
                  <a:cubicBezTo>
                    <a:pt x="908978" y="151562"/>
                    <a:pt x="871830" y="190615"/>
                    <a:pt x="813728" y="181090"/>
                  </a:cubicBezTo>
                  <a:lnTo>
                    <a:pt x="812775" y="179185"/>
                  </a:lnTo>
                  <a:lnTo>
                    <a:pt x="810870" y="179185"/>
                  </a:lnTo>
                  <a:cubicBezTo>
                    <a:pt x="808013" y="178232"/>
                    <a:pt x="805155" y="176327"/>
                    <a:pt x="802298" y="175375"/>
                  </a:cubicBezTo>
                  <a:lnTo>
                    <a:pt x="801345" y="175375"/>
                  </a:lnTo>
                  <a:cubicBezTo>
                    <a:pt x="784200" y="153467"/>
                    <a:pt x="766103" y="132512"/>
                    <a:pt x="748958" y="110605"/>
                  </a:cubicBezTo>
                  <a:cubicBezTo>
                    <a:pt x="718478" y="71552"/>
                    <a:pt x="719430" y="70600"/>
                    <a:pt x="678473" y="98222"/>
                  </a:cubicBezTo>
                  <a:cubicBezTo>
                    <a:pt x="659423" y="110605"/>
                    <a:pt x="641325" y="124892"/>
                    <a:pt x="621323" y="134417"/>
                  </a:cubicBezTo>
                  <a:cubicBezTo>
                    <a:pt x="575603" y="158230"/>
                    <a:pt x="543218" y="150610"/>
                    <a:pt x="512738" y="110605"/>
                  </a:cubicBezTo>
                  <a:cubicBezTo>
                    <a:pt x="499403" y="93460"/>
                    <a:pt x="485115" y="76315"/>
                    <a:pt x="469875" y="59170"/>
                  </a:cubicBezTo>
                  <a:cubicBezTo>
                    <a:pt x="427013" y="81077"/>
                    <a:pt x="387008" y="102032"/>
                    <a:pt x="346050" y="122987"/>
                  </a:cubicBezTo>
                  <a:cubicBezTo>
                    <a:pt x="314618" y="139180"/>
                    <a:pt x="285090" y="139180"/>
                    <a:pt x="259373" y="112510"/>
                  </a:cubicBezTo>
                  <a:cubicBezTo>
                    <a:pt x="238418" y="87745"/>
                    <a:pt x="217463" y="62027"/>
                    <a:pt x="197460" y="37262"/>
                  </a:cubicBezTo>
                  <a:cubicBezTo>
                    <a:pt x="187935" y="25832"/>
                    <a:pt x="179363" y="23927"/>
                    <a:pt x="165075" y="32500"/>
                  </a:cubicBezTo>
                  <a:cubicBezTo>
                    <a:pt x="125070" y="57265"/>
                    <a:pt x="84113" y="80125"/>
                    <a:pt x="42203" y="102032"/>
                  </a:cubicBezTo>
                  <a:cubicBezTo>
                    <a:pt x="31725" y="107747"/>
                    <a:pt x="19343" y="108700"/>
                    <a:pt x="8865" y="111557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19"/>
            <p:cNvSpPr/>
            <p:nvPr/>
          </p:nvSpPr>
          <p:spPr>
            <a:xfrm>
              <a:off x="4325927" y="1712529"/>
              <a:ext cx="941173" cy="478220"/>
            </a:xfrm>
            <a:custGeom>
              <a:rect b="b" l="l" r="r" t="t"/>
              <a:pathLst>
                <a:path extrusionOk="0" h="478220" w="941173">
                  <a:moveTo>
                    <a:pt x="27951" y="478220"/>
                  </a:moveTo>
                  <a:cubicBezTo>
                    <a:pt x="19378" y="476315"/>
                    <a:pt x="10806" y="474410"/>
                    <a:pt x="1281" y="472505"/>
                  </a:cubicBezTo>
                  <a:cubicBezTo>
                    <a:pt x="-7292" y="402973"/>
                    <a:pt x="28903" y="347728"/>
                    <a:pt x="58431" y="291530"/>
                  </a:cubicBezTo>
                  <a:cubicBezTo>
                    <a:pt x="77481" y="256288"/>
                    <a:pt x="104151" y="244858"/>
                    <a:pt x="145108" y="254383"/>
                  </a:cubicBezTo>
                  <a:cubicBezTo>
                    <a:pt x="173683" y="260098"/>
                    <a:pt x="201306" y="269623"/>
                    <a:pt x="227976" y="279148"/>
                  </a:cubicBezTo>
                  <a:cubicBezTo>
                    <a:pt x="245120" y="285815"/>
                    <a:pt x="255598" y="282958"/>
                    <a:pt x="265123" y="267718"/>
                  </a:cubicBezTo>
                  <a:cubicBezTo>
                    <a:pt x="287031" y="233428"/>
                    <a:pt x="310843" y="199138"/>
                    <a:pt x="333703" y="164848"/>
                  </a:cubicBezTo>
                  <a:cubicBezTo>
                    <a:pt x="356563" y="131510"/>
                    <a:pt x="379423" y="121033"/>
                    <a:pt x="419428" y="128653"/>
                  </a:cubicBezTo>
                  <a:cubicBezTo>
                    <a:pt x="447051" y="133415"/>
                    <a:pt x="473720" y="141035"/>
                    <a:pt x="500391" y="149608"/>
                  </a:cubicBezTo>
                  <a:cubicBezTo>
                    <a:pt x="517536" y="155323"/>
                    <a:pt x="529918" y="151513"/>
                    <a:pt x="539443" y="138178"/>
                  </a:cubicBezTo>
                  <a:cubicBezTo>
                    <a:pt x="558493" y="110555"/>
                    <a:pt x="577543" y="82933"/>
                    <a:pt x="595641" y="54358"/>
                  </a:cubicBezTo>
                  <a:cubicBezTo>
                    <a:pt x="610880" y="30545"/>
                    <a:pt x="631836" y="15305"/>
                    <a:pt x="660411" y="13400"/>
                  </a:cubicBezTo>
                  <a:cubicBezTo>
                    <a:pt x="744230" y="7685"/>
                    <a:pt x="828051" y="3875"/>
                    <a:pt x="912823" y="65"/>
                  </a:cubicBezTo>
                  <a:cubicBezTo>
                    <a:pt x="932826" y="-887"/>
                    <a:pt x="944255" y="8638"/>
                    <a:pt x="940445" y="27688"/>
                  </a:cubicBezTo>
                  <a:cubicBezTo>
                    <a:pt x="934730" y="59120"/>
                    <a:pt x="927111" y="89600"/>
                    <a:pt x="920443" y="121033"/>
                  </a:cubicBezTo>
                  <a:cubicBezTo>
                    <a:pt x="865198" y="122938"/>
                    <a:pt x="809001" y="125795"/>
                    <a:pt x="753755" y="125795"/>
                  </a:cubicBezTo>
                  <a:cubicBezTo>
                    <a:pt x="735658" y="125795"/>
                    <a:pt x="723276" y="128653"/>
                    <a:pt x="713751" y="143893"/>
                  </a:cubicBezTo>
                  <a:cubicBezTo>
                    <a:pt x="697558" y="171515"/>
                    <a:pt x="677555" y="198185"/>
                    <a:pt x="663268" y="226760"/>
                  </a:cubicBezTo>
                  <a:cubicBezTo>
                    <a:pt x="634693" y="282958"/>
                    <a:pt x="604213" y="280100"/>
                    <a:pt x="552778" y="262003"/>
                  </a:cubicBezTo>
                  <a:cubicBezTo>
                    <a:pt x="524203" y="252478"/>
                    <a:pt x="495628" y="241048"/>
                    <a:pt x="463243" y="228665"/>
                  </a:cubicBezTo>
                  <a:cubicBezTo>
                    <a:pt x="448003" y="262955"/>
                    <a:pt x="433716" y="293435"/>
                    <a:pt x="419428" y="324868"/>
                  </a:cubicBezTo>
                  <a:cubicBezTo>
                    <a:pt x="418476" y="326773"/>
                    <a:pt x="417523" y="327725"/>
                    <a:pt x="416570" y="329630"/>
                  </a:cubicBezTo>
                  <a:cubicBezTo>
                    <a:pt x="403236" y="347728"/>
                    <a:pt x="389901" y="366778"/>
                    <a:pt x="376566" y="384875"/>
                  </a:cubicBezTo>
                  <a:cubicBezTo>
                    <a:pt x="374661" y="385828"/>
                    <a:pt x="372755" y="386780"/>
                    <a:pt x="370851" y="387733"/>
                  </a:cubicBezTo>
                  <a:cubicBezTo>
                    <a:pt x="354658" y="389638"/>
                    <a:pt x="339418" y="391543"/>
                    <a:pt x="323226" y="393448"/>
                  </a:cubicBezTo>
                  <a:cubicBezTo>
                    <a:pt x="317511" y="392495"/>
                    <a:pt x="310843" y="390590"/>
                    <a:pt x="305128" y="389638"/>
                  </a:cubicBezTo>
                  <a:cubicBezTo>
                    <a:pt x="301318" y="388685"/>
                    <a:pt x="297508" y="387733"/>
                    <a:pt x="293698" y="387733"/>
                  </a:cubicBezTo>
                  <a:cubicBezTo>
                    <a:pt x="289888" y="386780"/>
                    <a:pt x="285126" y="384875"/>
                    <a:pt x="281315" y="383923"/>
                  </a:cubicBezTo>
                  <a:cubicBezTo>
                    <a:pt x="277506" y="382970"/>
                    <a:pt x="273695" y="382018"/>
                    <a:pt x="269886" y="382018"/>
                  </a:cubicBezTo>
                  <a:cubicBezTo>
                    <a:pt x="267981" y="381065"/>
                    <a:pt x="266076" y="380113"/>
                    <a:pt x="264170" y="380113"/>
                  </a:cubicBezTo>
                  <a:cubicBezTo>
                    <a:pt x="255598" y="378208"/>
                    <a:pt x="247026" y="376303"/>
                    <a:pt x="237501" y="373445"/>
                  </a:cubicBezTo>
                  <a:cubicBezTo>
                    <a:pt x="218451" y="368683"/>
                    <a:pt x="200353" y="355348"/>
                    <a:pt x="181303" y="372493"/>
                  </a:cubicBezTo>
                  <a:cubicBezTo>
                    <a:pt x="178445" y="374398"/>
                    <a:pt x="176540" y="376303"/>
                    <a:pt x="173683" y="378208"/>
                  </a:cubicBezTo>
                  <a:cubicBezTo>
                    <a:pt x="167968" y="382018"/>
                    <a:pt x="162253" y="384875"/>
                    <a:pt x="156538" y="388685"/>
                  </a:cubicBezTo>
                  <a:cubicBezTo>
                    <a:pt x="112723" y="419165"/>
                    <a:pt x="70813" y="448693"/>
                    <a:pt x="27951" y="478220"/>
                  </a:cubicBezTo>
                  <a:close/>
                  <a:moveTo>
                    <a:pt x="890916" y="53405"/>
                  </a:moveTo>
                  <a:cubicBezTo>
                    <a:pt x="891868" y="47690"/>
                    <a:pt x="892820" y="41975"/>
                    <a:pt x="893773" y="36260"/>
                  </a:cubicBezTo>
                  <a:cubicBezTo>
                    <a:pt x="893773" y="32450"/>
                    <a:pt x="893773" y="28640"/>
                    <a:pt x="893773" y="24830"/>
                  </a:cubicBezTo>
                  <a:cubicBezTo>
                    <a:pt x="879486" y="24830"/>
                    <a:pt x="865198" y="23878"/>
                    <a:pt x="849958" y="23878"/>
                  </a:cubicBezTo>
                  <a:cubicBezTo>
                    <a:pt x="845195" y="23878"/>
                    <a:pt x="839480" y="23878"/>
                    <a:pt x="834718" y="24830"/>
                  </a:cubicBezTo>
                  <a:cubicBezTo>
                    <a:pt x="797570" y="26735"/>
                    <a:pt x="760423" y="28640"/>
                    <a:pt x="724228" y="29593"/>
                  </a:cubicBezTo>
                  <a:cubicBezTo>
                    <a:pt x="678508" y="23878"/>
                    <a:pt x="644218" y="38165"/>
                    <a:pt x="626120" y="80075"/>
                  </a:cubicBezTo>
                  <a:cubicBezTo>
                    <a:pt x="620405" y="93410"/>
                    <a:pt x="612786" y="105793"/>
                    <a:pt x="603261" y="116270"/>
                  </a:cubicBezTo>
                  <a:cubicBezTo>
                    <a:pt x="585163" y="135320"/>
                    <a:pt x="565161" y="153418"/>
                    <a:pt x="546111" y="171515"/>
                  </a:cubicBezTo>
                  <a:cubicBezTo>
                    <a:pt x="526108" y="170563"/>
                    <a:pt x="505153" y="169610"/>
                    <a:pt x="485151" y="168658"/>
                  </a:cubicBezTo>
                  <a:cubicBezTo>
                    <a:pt x="466101" y="162943"/>
                    <a:pt x="446098" y="158180"/>
                    <a:pt x="427048" y="151513"/>
                  </a:cubicBezTo>
                  <a:cubicBezTo>
                    <a:pt x="407045" y="144845"/>
                    <a:pt x="390853" y="145798"/>
                    <a:pt x="378470" y="165800"/>
                  </a:cubicBezTo>
                  <a:cubicBezTo>
                    <a:pt x="355611" y="201995"/>
                    <a:pt x="332751" y="239143"/>
                    <a:pt x="307033" y="273433"/>
                  </a:cubicBezTo>
                  <a:cubicBezTo>
                    <a:pt x="296556" y="287720"/>
                    <a:pt x="277506" y="297245"/>
                    <a:pt x="262265" y="308675"/>
                  </a:cubicBezTo>
                  <a:cubicBezTo>
                    <a:pt x="254645" y="308675"/>
                    <a:pt x="247026" y="307723"/>
                    <a:pt x="239406" y="307723"/>
                  </a:cubicBezTo>
                  <a:cubicBezTo>
                    <a:pt x="223213" y="302008"/>
                    <a:pt x="207020" y="296293"/>
                    <a:pt x="190828" y="291530"/>
                  </a:cubicBezTo>
                  <a:cubicBezTo>
                    <a:pt x="113676" y="265813"/>
                    <a:pt x="121295" y="254383"/>
                    <a:pt x="80338" y="332488"/>
                  </a:cubicBezTo>
                  <a:cubicBezTo>
                    <a:pt x="77481" y="338203"/>
                    <a:pt x="75576" y="344870"/>
                    <a:pt x="72718" y="350585"/>
                  </a:cubicBezTo>
                  <a:cubicBezTo>
                    <a:pt x="62240" y="375350"/>
                    <a:pt x="52715" y="400115"/>
                    <a:pt x="42238" y="425833"/>
                  </a:cubicBezTo>
                  <a:cubicBezTo>
                    <a:pt x="76528" y="408688"/>
                    <a:pt x="105103" y="387733"/>
                    <a:pt x="133678" y="366778"/>
                  </a:cubicBezTo>
                  <a:cubicBezTo>
                    <a:pt x="156538" y="349633"/>
                    <a:pt x="180351" y="342013"/>
                    <a:pt x="208926" y="347728"/>
                  </a:cubicBezTo>
                  <a:cubicBezTo>
                    <a:pt x="242263" y="354395"/>
                    <a:pt x="276553" y="359158"/>
                    <a:pt x="307986" y="369635"/>
                  </a:cubicBezTo>
                  <a:cubicBezTo>
                    <a:pt x="336561" y="379160"/>
                    <a:pt x="351801" y="368683"/>
                    <a:pt x="362278" y="345823"/>
                  </a:cubicBezTo>
                  <a:cubicBezTo>
                    <a:pt x="377518" y="313438"/>
                    <a:pt x="392758" y="280100"/>
                    <a:pt x="408951" y="247715"/>
                  </a:cubicBezTo>
                  <a:cubicBezTo>
                    <a:pt x="429905" y="206758"/>
                    <a:pt x="442288" y="201995"/>
                    <a:pt x="489913" y="216283"/>
                  </a:cubicBezTo>
                  <a:cubicBezTo>
                    <a:pt x="525155" y="227713"/>
                    <a:pt x="560398" y="241048"/>
                    <a:pt x="597545" y="253430"/>
                  </a:cubicBezTo>
                  <a:cubicBezTo>
                    <a:pt x="619453" y="217235"/>
                    <a:pt x="640408" y="182945"/>
                    <a:pt x="660411" y="148655"/>
                  </a:cubicBezTo>
                  <a:cubicBezTo>
                    <a:pt x="680413" y="113413"/>
                    <a:pt x="710893" y="101030"/>
                    <a:pt x="752803" y="105793"/>
                  </a:cubicBezTo>
                  <a:cubicBezTo>
                    <a:pt x="794713" y="110555"/>
                    <a:pt x="836623" y="109603"/>
                    <a:pt x="879486" y="111508"/>
                  </a:cubicBezTo>
                  <a:cubicBezTo>
                    <a:pt x="881391" y="99125"/>
                    <a:pt x="882343" y="91505"/>
                    <a:pt x="883295" y="82933"/>
                  </a:cubicBezTo>
                  <a:lnTo>
                    <a:pt x="883295" y="82933"/>
                  </a:lnTo>
                  <a:cubicBezTo>
                    <a:pt x="887105" y="72455"/>
                    <a:pt x="889011" y="62930"/>
                    <a:pt x="890916" y="53405"/>
                  </a:cubicBezTo>
                  <a:lnTo>
                    <a:pt x="890916" y="53405"/>
                  </a:ln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19"/>
            <p:cNvSpPr/>
            <p:nvPr/>
          </p:nvSpPr>
          <p:spPr>
            <a:xfrm>
              <a:off x="2333198" y="2339353"/>
              <a:ext cx="703371" cy="299557"/>
            </a:xfrm>
            <a:custGeom>
              <a:rect b="b" l="l" r="r" t="t"/>
              <a:pathLst>
                <a:path extrusionOk="0" h="299557" w="703371">
                  <a:moveTo>
                    <a:pt x="311894" y="243826"/>
                  </a:moveTo>
                  <a:cubicBezTo>
                    <a:pt x="304274" y="254303"/>
                    <a:pt x="297607" y="265733"/>
                    <a:pt x="289987" y="276211"/>
                  </a:cubicBezTo>
                  <a:cubicBezTo>
                    <a:pt x="258554" y="288593"/>
                    <a:pt x="236647" y="278116"/>
                    <a:pt x="218549" y="253351"/>
                  </a:cubicBezTo>
                  <a:cubicBezTo>
                    <a:pt x="201404" y="229538"/>
                    <a:pt x="183307" y="206678"/>
                    <a:pt x="162352" y="178103"/>
                  </a:cubicBezTo>
                  <a:cubicBezTo>
                    <a:pt x="146159" y="209536"/>
                    <a:pt x="132824" y="235253"/>
                    <a:pt x="120442" y="260018"/>
                  </a:cubicBezTo>
                  <a:cubicBezTo>
                    <a:pt x="108059" y="280021"/>
                    <a:pt x="96629" y="309548"/>
                    <a:pt x="66149" y="296213"/>
                  </a:cubicBezTo>
                  <a:cubicBezTo>
                    <a:pt x="40432" y="283831"/>
                    <a:pt x="20429" y="260018"/>
                    <a:pt x="1379" y="238111"/>
                  </a:cubicBezTo>
                  <a:cubicBezTo>
                    <a:pt x="-3383" y="233348"/>
                    <a:pt x="5189" y="214298"/>
                    <a:pt x="11857" y="204773"/>
                  </a:cubicBezTo>
                  <a:cubicBezTo>
                    <a:pt x="36622" y="167626"/>
                    <a:pt x="61387" y="131431"/>
                    <a:pt x="88057" y="96188"/>
                  </a:cubicBezTo>
                  <a:cubicBezTo>
                    <a:pt x="109012" y="67613"/>
                    <a:pt x="131872" y="64756"/>
                    <a:pt x="162352" y="85711"/>
                  </a:cubicBezTo>
                  <a:cubicBezTo>
                    <a:pt x="182354" y="99046"/>
                    <a:pt x="201404" y="114286"/>
                    <a:pt x="224264" y="131431"/>
                  </a:cubicBezTo>
                  <a:cubicBezTo>
                    <a:pt x="246172" y="99998"/>
                    <a:pt x="267127" y="70471"/>
                    <a:pt x="288082" y="40943"/>
                  </a:cubicBezTo>
                  <a:cubicBezTo>
                    <a:pt x="320467" y="-4777"/>
                    <a:pt x="349042" y="-11444"/>
                    <a:pt x="399524" y="17131"/>
                  </a:cubicBezTo>
                  <a:cubicBezTo>
                    <a:pt x="430004" y="34276"/>
                    <a:pt x="459532" y="54278"/>
                    <a:pt x="488107" y="75233"/>
                  </a:cubicBezTo>
                  <a:cubicBezTo>
                    <a:pt x="506204" y="88568"/>
                    <a:pt x="523349" y="90473"/>
                    <a:pt x="543352" y="80948"/>
                  </a:cubicBezTo>
                  <a:cubicBezTo>
                    <a:pt x="575737" y="66661"/>
                    <a:pt x="609074" y="53326"/>
                    <a:pt x="641459" y="39038"/>
                  </a:cubicBezTo>
                  <a:cubicBezTo>
                    <a:pt x="646222" y="37133"/>
                    <a:pt x="651937" y="32371"/>
                    <a:pt x="654794" y="28561"/>
                  </a:cubicBezTo>
                  <a:cubicBezTo>
                    <a:pt x="664319" y="7606"/>
                    <a:pt x="680512" y="8558"/>
                    <a:pt x="703372" y="16178"/>
                  </a:cubicBezTo>
                  <a:cubicBezTo>
                    <a:pt x="677654" y="76186"/>
                    <a:pt x="620504" y="113333"/>
                    <a:pt x="586214" y="165721"/>
                  </a:cubicBezTo>
                  <a:cubicBezTo>
                    <a:pt x="576689" y="175246"/>
                    <a:pt x="566212" y="183818"/>
                    <a:pt x="556687" y="193343"/>
                  </a:cubicBezTo>
                  <a:cubicBezTo>
                    <a:pt x="518587" y="230491"/>
                    <a:pt x="492869" y="229538"/>
                    <a:pt x="458579" y="189533"/>
                  </a:cubicBezTo>
                  <a:cubicBezTo>
                    <a:pt x="435719" y="162863"/>
                    <a:pt x="413812" y="136193"/>
                    <a:pt x="387142" y="105713"/>
                  </a:cubicBezTo>
                  <a:cubicBezTo>
                    <a:pt x="361424" y="153338"/>
                    <a:pt x="336659" y="199058"/>
                    <a:pt x="311894" y="243826"/>
                  </a:cubicBezTo>
                  <a:close/>
                  <a:moveTo>
                    <a:pt x="67102" y="190486"/>
                  </a:moveTo>
                  <a:cubicBezTo>
                    <a:pt x="33764" y="234301"/>
                    <a:pt x="33764" y="234301"/>
                    <a:pt x="71864" y="268591"/>
                  </a:cubicBezTo>
                  <a:cubicBezTo>
                    <a:pt x="88057" y="237158"/>
                    <a:pt x="104249" y="206678"/>
                    <a:pt x="120442" y="175246"/>
                  </a:cubicBezTo>
                  <a:cubicBezTo>
                    <a:pt x="125204" y="168578"/>
                    <a:pt x="129967" y="160958"/>
                    <a:pt x="134729" y="154291"/>
                  </a:cubicBezTo>
                  <a:cubicBezTo>
                    <a:pt x="167114" y="145718"/>
                    <a:pt x="190927" y="156196"/>
                    <a:pt x="209977" y="181913"/>
                  </a:cubicBezTo>
                  <a:cubicBezTo>
                    <a:pt x="227122" y="203821"/>
                    <a:pt x="245219" y="225728"/>
                    <a:pt x="261412" y="247636"/>
                  </a:cubicBezTo>
                  <a:cubicBezTo>
                    <a:pt x="291892" y="198106"/>
                    <a:pt x="319514" y="149528"/>
                    <a:pt x="349994" y="102856"/>
                  </a:cubicBezTo>
                  <a:cubicBezTo>
                    <a:pt x="372854" y="67613"/>
                    <a:pt x="400477" y="66661"/>
                    <a:pt x="428099" y="99046"/>
                  </a:cubicBezTo>
                  <a:cubicBezTo>
                    <a:pt x="454769" y="129526"/>
                    <a:pt x="480487" y="160958"/>
                    <a:pt x="509062" y="194296"/>
                  </a:cubicBezTo>
                  <a:cubicBezTo>
                    <a:pt x="540494" y="160006"/>
                    <a:pt x="570022" y="127621"/>
                    <a:pt x="599549" y="95236"/>
                  </a:cubicBezTo>
                  <a:cubicBezTo>
                    <a:pt x="598597" y="93331"/>
                    <a:pt x="596692" y="91426"/>
                    <a:pt x="595739" y="89521"/>
                  </a:cubicBezTo>
                  <a:cubicBezTo>
                    <a:pt x="586214" y="91426"/>
                    <a:pt x="577642" y="93331"/>
                    <a:pt x="568117" y="96188"/>
                  </a:cubicBezTo>
                  <a:cubicBezTo>
                    <a:pt x="522397" y="113333"/>
                    <a:pt x="480487" y="109523"/>
                    <a:pt x="441434" y="79043"/>
                  </a:cubicBezTo>
                  <a:cubicBezTo>
                    <a:pt x="426194" y="66661"/>
                    <a:pt x="408097" y="58088"/>
                    <a:pt x="391904" y="47611"/>
                  </a:cubicBezTo>
                  <a:cubicBezTo>
                    <a:pt x="378569" y="39038"/>
                    <a:pt x="364282" y="30466"/>
                    <a:pt x="349042" y="19988"/>
                  </a:cubicBezTo>
                  <a:cubicBezTo>
                    <a:pt x="324277" y="54278"/>
                    <a:pt x="304274" y="86663"/>
                    <a:pt x="279509" y="116191"/>
                  </a:cubicBezTo>
                  <a:cubicBezTo>
                    <a:pt x="267127" y="131431"/>
                    <a:pt x="249982" y="141908"/>
                    <a:pt x="234742" y="155243"/>
                  </a:cubicBezTo>
                  <a:cubicBezTo>
                    <a:pt x="216644" y="150481"/>
                    <a:pt x="199499" y="145718"/>
                    <a:pt x="181402" y="140956"/>
                  </a:cubicBezTo>
                  <a:cubicBezTo>
                    <a:pt x="164257" y="127621"/>
                    <a:pt x="148064" y="114286"/>
                    <a:pt x="128062" y="99998"/>
                  </a:cubicBezTo>
                  <a:cubicBezTo>
                    <a:pt x="108059" y="130478"/>
                    <a:pt x="88057" y="160006"/>
                    <a:pt x="67102" y="190486"/>
                  </a:cubicBezTo>
                  <a:close/>
                </a:path>
              </a:pathLst>
            </a:custGeom>
            <a:solidFill>
              <a:srgbClr val="1614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19"/>
            <p:cNvSpPr/>
            <p:nvPr/>
          </p:nvSpPr>
          <p:spPr>
            <a:xfrm>
              <a:off x="4419600" y="2374506"/>
              <a:ext cx="683170" cy="287169"/>
            </a:xfrm>
            <a:custGeom>
              <a:rect b="b" l="l" r="r" t="t"/>
              <a:pathLst>
                <a:path extrusionOk="0" h="287169" w="683170">
                  <a:moveTo>
                    <a:pt x="34290" y="141045"/>
                  </a:moveTo>
                  <a:cubicBezTo>
                    <a:pt x="22860" y="124853"/>
                    <a:pt x="11430" y="108660"/>
                    <a:pt x="0" y="92468"/>
                  </a:cubicBezTo>
                  <a:cubicBezTo>
                    <a:pt x="46672" y="66750"/>
                    <a:pt x="46672" y="66750"/>
                    <a:pt x="83820" y="97230"/>
                  </a:cubicBezTo>
                  <a:cubicBezTo>
                    <a:pt x="95250" y="106755"/>
                    <a:pt x="106680" y="116280"/>
                    <a:pt x="116205" y="126758"/>
                  </a:cubicBezTo>
                  <a:cubicBezTo>
                    <a:pt x="126683" y="137235"/>
                    <a:pt x="135255" y="148665"/>
                    <a:pt x="147638" y="163905"/>
                  </a:cubicBezTo>
                  <a:cubicBezTo>
                    <a:pt x="174308" y="131520"/>
                    <a:pt x="195263" y="105803"/>
                    <a:pt x="216217" y="79133"/>
                  </a:cubicBezTo>
                  <a:cubicBezTo>
                    <a:pt x="254317" y="32460"/>
                    <a:pt x="286703" y="27698"/>
                    <a:pt x="338138" y="62940"/>
                  </a:cubicBezTo>
                  <a:cubicBezTo>
                    <a:pt x="352425" y="72465"/>
                    <a:pt x="366713" y="82943"/>
                    <a:pt x="383857" y="96278"/>
                  </a:cubicBezTo>
                  <a:cubicBezTo>
                    <a:pt x="400050" y="75323"/>
                    <a:pt x="415290" y="55320"/>
                    <a:pt x="431482" y="36270"/>
                  </a:cubicBezTo>
                  <a:cubicBezTo>
                    <a:pt x="460057" y="1980"/>
                    <a:pt x="492443" y="-10402"/>
                    <a:pt x="534353" y="9600"/>
                  </a:cubicBezTo>
                  <a:cubicBezTo>
                    <a:pt x="583882" y="34365"/>
                    <a:pt x="627697" y="66750"/>
                    <a:pt x="674370" y="96278"/>
                  </a:cubicBezTo>
                  <a:cubicBezTo>
                    <a:pt x="679132" y="99135"/>
                    <a:pt x="681990" y="106755"/>
                    <a:pt x="682943" y="113423"/>
                  </a:cubicBezTo>
                  <a:cubicBezTo>
                    <a:pt x="686753" y="140093"/>
                    <a:pt x="641985" y="220103"/>
                    <a:pt x="615315" y="233438"/>
                  </a:cubicBezTo>
                  <a:cubicBezTo>
                    <a:pt x="563880" y="231533"/>
                    <a:pt x="542925" y="188670"/>
                    <a:pt x="509588" y="162953"/>
                  </a:cubicBezTo>
                  <a:cubicBezTo>
                    <a:pt x="443865" y="236295"/>
                    <a:pt x="443865" y="236295"/>
                    <a:pt x="321945" y="191528"/>
                  </a:cubicBezTo>
                  <a:cubicBezTo>
                    <a:pt x="293370" y="216293"/>
                    <a:pt x="265747" y="242010"/>
                    <a:pt x="236220" y="265823"/>
                  </a:cubicBezTo>
                  <a:cubicBezTo>
                    <a:pt x="199072" y="295350"/>
                    <a:pt x="164783" y="294398"/>
                    <a:pt x="129540" y="262013"/>
                  </a:cubicBezTo>
                  <a:cubicBezTo>
                    <a:pt x="117158" y="250583"/>
                    <a:pt x="106680" y="238200"/>
                    <a:pt x="96203" y="225818"/>
                  </a:cubicBezTo>
                  <a:cubicBezTo>
                    <a:pt x="75247" y="196290"/>
                    <a:pt x="55245" y="168668"/>
                    <a:pt x="34290" y="141045"/>
                  </a:cubicBezTo>
                  <a:close/>
                  <a:moveTo>
                    <a:pt x="169545" y="182003"/>
                  </a:moveTo>
                  <a:cubicBezTo>
                    <a:pt x="149542" y="181050"/>
                    <a:pt x="129540" y="179145"/>
                    <a:pt x="105728" y="178193"/>
                  </a:cubicBezTo>
                  <a:cubicBezTo>
                    <a:pt x="123825" y="199148"/>
                    <a:pt x="140970" y="218198"/>
                    <a:pt x="157163" y="237248"/>
                  </a:cubicBezTo>
                  <a:cubicBezTo>
                    <a:pt x="165735" y="246773"/>
                    <a:pt x="174308" y="255345"/>
                    <a:pt x="184785" y="266775"/>
                  </a:cubicBezTo>
                  <a:cubicBezTo>
                    <a:pt x="214313" y="240105"/>
                    <a:pt x="242888" y="215340"/>
                    <a:pt x="271463" y="189623"/>
                  </a:cubicBezTo>
                  <a:cubicBezTo>
                    <a:pt x="300038" y="163905"/>
                    <a:pt x="320040" y="160095"/>
                    <a:pt x="355282" y="175335"/>
                  </a:cubicBezTo>
                  <a:cubicBezTo>
                    <a:pt x="378143" y="184860"/>
                    <a:pt x="400050" y="196290"/>
                    <a:pt x="423863" y="206768"/>
                  </a:cubicBezTo>
                  <a:cubicBezTo>
                    <a:pt x="439103" y="187718"/>
                    <a:pt x="453390" y="169620"/>
                    <a:pt x="468630" y="152475"/>
                  </a:cubicBezTo>
                  <a:cubicBezTo>
                    <a:pt x="495300" y="121995"/>
                    <a:pt x="521018" y="121043"/>
                    <a:pt x="548640" y="149618"/>
                  </a:cubicBezTo>
                  <a:cubicBezTo>
                    <a:pt x="564832" y="165810"/>
                    <a:pt x="581025" y="182955"/>
                    <a:pt x="601028" y="202005"/>
                  </a:cubicBezTo>
                  <a:cubicBezTo>
                    <a:pt x="608647" y="184860"/>
                    <a:pt x="615315" y="171525"/>
                    <a:pt x="621030" y="158190"/>
                  </a:cubicBezTo>
                  <a:cubicBezTo>
                    <a:pt x="629603" y="139140"/>
                    <a:pt x="646747" y="117233"/>
                    <a:pt x="624840" y="100088"/>
                  </a:cubicBezTo>
                  <a:cubicBezTo>
                    <a:pt x="590550" y="73418"/>
                    <a:pt x="552450" y="50558"/>
                    <a:pt x="514350" y="27698"/>
                  </a:cubicBezTo>
                  <a:cubicBezTo>
                    <a:pt x="507682" y="23888"/>
                    <a:pt x="489585" y="28650"/>
                    <a:pt x="482918" y="35318"/>
                  </a:cubicBezTo>
                  <a:cubicBezTo>
                    <a:pt x="466725" y="51510"/>
                    <a:pt x="453390" y="70560"/>
                    <a:pt x="439103" y="88658"/>
                  </a:cubicBezTo>
                  <a:cubicBezTo>
                    <a:pt x="409575" y="123900"/>
                    <a:pt x="376238" y="128663"/>
                    <a:pt x="337185" y="101993"/>
                  </a:cubicBezTo>
                  <a:cubicBezTo>
                    <a:pt x="318135" y="88658"/>
                    <a:pt x="299085" y="75323"/>
                    <a:pt x="278130" y="60083"/>
                  </a:cubicBezTo>
                  <a:cubicBezTo>
                    <a:pt x="263843" y="79133"/>
                    <a:pt x="251460" y="96278"/>
                    <a:pt x="239078" y="112470"/>
                  </a:cubicBezTo>
                  <a:cubicBezTo>
                    <a:pt x="219075" y="134378"/>
                    <a:pt x="200025" y="157238"/>
                    <a:pt x="180022" y="179145"/>
                  </a:cubicBezTo>
                  <a:cubicBezTo>
                    <a:pt x="178117" y="179145"/>
                    <a:pt x="176213" y="180098"/>
                    <a:pt x="174308" y="181050"/>
                  </a:cubicBezTo>
                  <a:cubicBezTo>
                    <a:pt x="173355" y="181050"/>
                    <a:pt x="171450" y="181050"/>
                    <a:pt x="169545" y="182003"/>
                  </a:cubicBezTo>
                  <a:close/>
                </a:path>
              </a:pathLst>
            </a:custGeom>
            <a:solidFill>
              <a:srgbClr val="1614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19"/>
            <p:cNvSpPr/>
            <p:nvPr/>
          </p:nvSpPr>
          <p:spPr>
            <a:xfrm>
              <a:off x="2580771" y="1451609"/>
              <a:ext cx="629153" cy="429233"/>
            </a:xfrm>
            <a:custGeom>
              <a:rect b="b" l="l" r="r" t="t"/>
              <a:pathLst>
                <a:path extrusionOk="0" h="429233" w="629153">
                  <a:moveTo>
                    <a:pt x="125281" y="12382"/>
                  </a:moveTo>
                  <a:cubicBezTo>
                    <a:pt x="134806" y="7620"/>
                    <a:pt x="144331" y="0"/>
                    <a:pt x="152904" y="0"/>
                  </a:cubicBezTo>
                  <a:cubicBezTo>
                    <a:pt x="158619" y="0"/>
                    <a:pt x="167191" y="11430"/>
                    <a:pt x="170049" y="18098"/>
                  </a:cubicBezTo>
                  <a:cubicBezTo>
                    <a:pt x="175764" y="38100"/>
                    <a:pt x="179574" y="59055"/>
                    <a:pt x="182431" y="79058"/>
                  </a:cubicBezTo>
                  <a:cubicBezTo>
                    <a:pt x="186241" y="102870"/>
                    <a:pt x="197671" y="114300"/>
                    <a:pt x="225294" y="109537"/>
                  </a:cubicBezTo>
                  <a:cubicBezTo>
                    <a:pt x="256726" y="103822"/>
                    <a:pt x="288159" y="99060"/>
                    <a:pt x="320544" y="93345"/>
                  </a:cubicBezTo>
                  <a:cubicBezTo>
                    <a:pt x="368169" y="85725"/>
                    <a:pt x="383409" y="95250"/>
                    <a:pt x="387219" y="140970"/>
                  </a:cubicBezTo>
                  <a:cubicBezTo>
                    <a:pt x="390076" y="175260"/>
                    <a:pt x="391981" y="208597"/>
                    <a:pt x="393886" y="242888"/>
                  </a:cubicBezTo>
                  <a:cubicBezTo>
                    <a:pt x="395791" y="282893"/>
                    <a:pt x="403411" y="294323"/>
                    <a:pt x="445321" y="304800"/>
                  </a:cubicBezTo>
                  <a:cubicBezTo>
                    <a:pt x="492946" y="316230"/>
                    <a:pt x="540571" y="325755"/>
                    <a:pt x="589149" y="336233"/>
                  </a:cubicBezTo>
                  <a:cubicBezTo>
                    <a:pt x="597721" y="338138"/>
                    <a:pt x="607246" y="340043"/>
                    <a:pt x="614866" y="343853"/>
                  </a:cubicBezTo>
                  <a:cubicBezTo>
                    <a:pt x="620581" y="345758"/>
                    <a:pt x="624391" y="351473"/>
                    <a:pt x="629154" y="355283"/>
                  </a:cubicBezTo>
                  <a:cubicBezTo>
                    <a:pt x="624391" y="359093"/>
                    <a:pt x="619629" y="363855"/>
                    <a:pt x="614866" y="366713"/>
                  </a:cubicBezTo>
                  <a:cubicBezTo>
                    <a:pt x="608199" y="370523"/>
                    <a:pt x="600579" y="372428"/>
                    <a:pt x="592959" y="375285"/>
                  </a:cubicBezTo>
                  <a:cubicBezTo>
                    <a:pt x="515806" y="391478"/>
                    <a:pt x="438654" y="406718"/>
                    <a:pt x="361501" y="422910"/>
                  </a:cubicBezTo>
                  <a:cubicBezTo>
                    <a:pt x="295779" y="436245"/>
                    <a:pt x="287206" y="432435"/>
                    <a:pt x="271014" y="372428"/>
                  </a:cubicBezTo>
                  <a:cubicBezTo>
                    <a:pt x="260536" y="334328"/>
                    <a:pt x="251964" y="295275"/>
                    <a:pt x="243391" y="257175"/>
                  </a:cubicBezTo>
                  <a:cubicBezTo>
                    <a:pt x="239581" y="240030"/>
                    <a:pt x="231009" y="233363"/>
                    <a:pt x="211959" y="236220"/>
                  </a:cubicBezTo>
                  <a:cubicBezTo>
                    <a:pt x="183384" y="240983"/>
                    <a:pt x="154809" y="244792"/>
                    <a:pt x="126234" y="249555"/>
                  </a:cubicBezTo>
                  <a:cubicBezTo>
                    <a:pt x="97659" y="254317"/>
                    <a:pt x="76704" y="247650"/>
                    <a:pt x="65274" y="221933"/>
                  </a:cubicBezTo>
                  <a:cubicBezTo>
                    <a:pt x="43366" y="171450"/>
                    <a:pt x="21459" y="120968"/>
                    <a:pt x="1456" y="69533"/>
                  </a:cubicBezTo>
                  <a:cubicBezTo>
                    <a:pt x="-2354" y="60007"/>
                    <a:pt x="2409" y="46673"/>
                    <a:pt x="3361" y="35243"/>
                  </a:cubicBezTo>
                  <a:cubicBezTo>
                    <a:pt x="17649" y="31432"/>
                    <a:pt x="30984" y="26670"/>
                    <a:pt x="45271" y="22860"/>
                  </a:cubicBezTo>
                  <a:cubicBezTo>
                    <a:pt x="61464" y="20955"/>
                    <a:pt x="77656" y="19050"/>
                    <a:pt x="93849" y="17145"/>
                  </a:cubicBezTo>
                  <a:cubicBezTo>
                    <a:pt x="101469" y="17145"/>
                    <a:pt x="110041" y="16193"/>
                    <a:pt x="117661" y="16193"/>
                  </a:cubicBezTo>
                  <a:cubicBezTo>
                    <a:pt x="118614" y="15240"/>
                    <a:pt x="122424" y="14287"/>
                    <a:pt x="125281" y="12382"/>
                  </a:cubicBezTo>
                  <a:close/>
                  <a:moveTo>
                    <a:pt x="166239" y="125730"/>
                  </a:moveTo>
                  <a:cubicBezTo>
                    <a:pt x="152904" y="95250"/>
                    <a:pt x="138616" y="64770"/>
                    <a:pt x="125281" y="34290"/>
                  </a:cubicBezTo>
                  <a:cubicBezTo>
                    <a:pt x="109089" y="37148"/>
                    <a:pt x="89086" y="40005"/>
                    <a:pt x="68131" y="42862"/>
                  </a:cubicBezTo>
                  <a:cubicBezTo>
                    <a:pt x="33841" y="45720"/>
                    <a:pt x="32889" y="46673"/>
                    <a:pt x="44319" y="76200"/>
                  </a:cubicBezTo>
                  <a:cubicBezTo>
                    <a:pt x="60511" y="116205"/>
                    <a:pt x="79561" y="154305"/>
                    <a:pt x="94801" y="194310"/>
                  </a:cubicBezTo>
                  <a:cubicBezTo>
                    <a:pt x="105279" y="220980"/>
                    <a:pt x="116709" y="237172"/>
                    <a:pt x="150999" y="223838"/>
                  </a:cubicBezTo>
                  <a:cubicBezTo>
                    <a:pt x="166239" y="218122"/>
                    <a:pt x="184336" y="219075"/>
                    <a:pt x="201481" y="218122"/>
                  </a:cubicBezTo>
                  <a:cubicBezTo>
                    <a:pt x="269109" y="214313"/>
                    <a:pt x="278634" y="220980"/>
                    <a:pt x="291969" y="283845"/>
                  </a:cubicBezTo>
                  <a:cubicBezTo>
                    <a:pt x="301494" y="325755"/>
                    <a:pt x="312924" y="367665"/>
                    <a:pt x="323401" y="411480"/>
                  </a:cubicBezTo>
                  <a:cubicBezTo>
                    <a:pt x="408174" y="393383"/>
                    <a:pt x="486279" y="377190"/>
                    <a:pt x="565336" y="360045"/>
                  </a:cubicBezTo>
                  <a:cubicBezTo>
                    <a:pt x="565336" y="358140"/>
                    <a:pt x="565336" y="356235"/>
                    <a:pt x="564384" y="354330"/>
                  </a:cubicBezTo>
                  <a:cubicBezTo>
                    <a:pt x="531046" y="347663"/>
                    <a:pt x="497709" y="341948"/>
                    <a:pt x="465324" y="335280"/>
                  </a:cubicBezTo>
                  <a:cubicBezTo>
                    <a:pt x="456751" y="332423"/>
                    <a:pt x="448179" y="329565"/>
                    <a:pt x="439606" y="327660"/>
                  </a:cubicBezTo>
                  <a:cubicBezTo>
                    <a:pt x="356739" y="305753"/>
                    <a:pt x="352929" y="301943"/>
                    <a:pt x="348166" y="222885"/>
                  </a:cubicBezTo>
                  <a:cubicBezTo>
                    <a:pt x="346261" y="186690"/>
                    <a:pt x="342451" y="150495"/>
                    <a:pt x="339594" y="120015"/>
                  </a:cubicBezTo>
                  <a:cubicBezTo>
                    <a:pt x="278634" y="121920"/>
                    <a:pt x="222436" y="123825"/>
                    <a:pt x="166239" y="125730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19"/>
            <p:cNvSpPr/>
            <p:nvPr/>
          </p:nvSpPr>
          <p:spPr>
            <a:xfrm>
              <a:off x="3029664" y="3183254"/>
              <a:ext cx="387905" cy="519919"/>
            </a:xfrm>
            <a:custGeom>
              <a:rect b="b" l="l" r="r" t="t"/>
              <a:pathLst>
                <a:path extrusionOk="0" h="519919" w="387905">
                  <a:moveTo>
                    <a:pt x="154543" y="506730"/>
                  </a:moveTo>
                  <a:cubicBezTo>
                    <a:pt x="116443" y="527685"/>
                    <a:pt x="76438" y="520065"/>
                    <a:pt x="38338" y="508635"/>
                  </a:cubicBezTo>
                  <a:cubicBezTo>
                    <a:pt x="28813" y="505778"/>
                    <a:pt x="20241" y="490538"/>
                    <a:pt x="18336" y="480060"/>
                  </a:cubicBezTo>
                  <a:cubicBezTo>
                    <a:pt x="10716" y="425767"/>
                    <a:pt x="5953" y="371475"/>
                    <a:pt x="238" y="317183"/>
                  </a:cubicBezTo>
                  <a:cubicBezTo>
                    <a:pt x="-1667" y="297180"/>
                    <a:pt x="7858" y="285750"/>
                    <a:pt x="28813" y="280035"/>
                  </a:cubicBezTo>
                  <a:cubicBezTo>
                    <a:pt x="65008" y="269558"/>
                    <a:pt x="101203" y="257175"/>
                    <a:pt x="137398" y="245745"/>
                  </a:cubicBezTo>
                  <a:cubicBezTo>
                    <a:pt x="163116" y="238125"/>
                    <a:pt x="177403" y="224790"/>
                    <a:pt x="173593" y="195263"/>
                  </a:cubicBezTo>
                  <a:cubicBezTo>
                    <a:pt x="168831" y="158115"/>
                    <a:pt x="168831" y="120015"/>
                    <a:pt x="166926" y="81915"/>
                  </a:cubicBezTo>
                  <a:cubicBezTo>
                    <a:pt x="165021" y="44767"/>
                    <a:pt x="170736" y="35242"/>
                    <a:pt x="208836" y="28575"/>
                  </a:cubicBezTo>
                  <a:cubicBezTo>
                    <a:pt x="249793" y="20955"/>
                    <a:pt x="292656" y="17145"/>
                    <a:pt x="334566" y="11430"/>
                  </a:cubicBezTo>
                  <a:cubicBezTo>
                    <a:pt x="350758" y="8573"/>
                    <a:pt x="366951" y="3810"/>
                    <a:pt x="384096" y="0"/>
                  </a:cubicBezTo>
                  <a:cubicBezTo>
                    <a:pt x="385048" y="2858"/>
                    <a:pt x="386953" y="6667"/>
                    <a:pt x="387906" y="9525"/>
                  </a:cubicBezTo>
                  <a:cubicBezTo>
                    <a:pt x="380286" y="18098"/>
                    <a:pt x="372666" y="26670"/>
                    <a:pt x="365998" y="34290"/>
                  </a:cubicBezTo>
                  <a:cubicBezTo>
                    <a:pt x="346948" y="48578"/>
                    <a:pt x="327898" y="64770"/>
                    <a:pt x="307896" y="78105"/>
                  </a:cubicBezTo>
                  <a:cubicBezTo>
                    <a:pt x="291703" y="88583"/>
                    <a:pt x="286941" y="100965"/>
                    <a:pt x="289798" y="119063"/>
                  </a:cubicBezTo>
                  <a:cubicBezTo>
                    <a:pt x="296466" y="165735"/>
                    <a:pt x="300276" y="212408"/>
                    <a:pt x="308848" y="259080"/>
                  </a:cubicBezTo>
                  <a:cubicBezTo>
                    <a:pt x="314563" y="290513"/>
                    <a:pt x="303133" y="309563"/>
                    <a:pt x="273606" y="321945"/>
                  </a:cubicBezTo>
                  <a:cubicBezTo>
                    <a:pt x="235506" y="337185"/>
                    <a:pt x="196453" y="353378"/>
                    <a:pt x="159306" y="371475"/>
                  </a:cubicBezTo>
                  <a:cubicBezTo>
                    <a:pt x="150733" y="375285"/>
                    <a:pt x="143113" y="389573"/>
                    <a:pt x="144066" y="398145"/>
                  </a:cubicBezTo>
                  <a:cubicBezTo>
                    <a:pt x="145018" y="433388"/>
                    <a:pt x="149781" y="469583"/>
                    <a:pt x="154543" y="506730"/>
                  </a:cubicBezTo>
                  <a:close/>
                  <a:moveTo>
                    <a:pt x="57388" y="442913"/>
                  </a:moveTo>
                  <a:cubicBezTo>
                    <a:pt x="58341" y="446723"/>
                    <a:pt x="59293" y="450533"/>
                    <a:pt x="60246" y="455295"/>
                  </a:cubicBezTo>
                  <a:cubicBezTo>
                    <a:pt x="60246" y="497205"/>
                    <a:pt x="67866" y="502920"/>
                    <a:pt x="112633" y="496253"/>
                  </a:cubicBezTo>
                  <a:cubicBezTo>
                    <a:pt x="108823" y="462915"/>
                    <a:pt x="105013" y="429578"/>
                    <a:pt x="99298" y="396240"/>
                  </a:cubicBezTo>
                  <a:cubicBezTo>
                    <a:pt x="96441" y="377190"/>
                    <a:pt x="102156" y="365760"/>
                    <a:pt x="121206" y="359092"/>
                  </a:cubicBezTo>
                  <a:cubicBezTo>
                    <a:pt x="151686" y="346710"/>
                    <a:pt x="181213" y="333375"/>
                    <a:pt x="210741" y="320040"/>
                  </a:cubicBezTo>
                  <a:cubicBezTo>
                    <a:pt x="226933" y="310515"/>
                    <a:pt x="244078" y="300990"/>
                    <a:pt x="260271" y="291465"/>
                  </a:cubicBezTo>
                  <a:cubicBezTo>
                    <a:pt x="261223" y="289560"/>
                    <a:pt x="263128" y="287655"/>
                    <a:pt x="264081" y="284798"/>
                  </a:cubicBezTo>
                  <a:cubicBezTo>
                    <a:pt x="262176" y="275273"/>
                    <a:pt x="261223" y="265748"/>
                    <a:pt x="259318" y="257175"/>
                  </a:cubicBezTo>
                  <a:cubicBezTo>
                    <a:pt x="259318" y="251460"/>
                    <a:pt x="258366" y="245745"/>
                    <a:pt x="258366" y="240030"/>
                  </a:cubicBezTo>
                  <a:cubicBezTo>
                    <a:pt x="255508" y="198120"/>
                    <a:pt x="250746" y="156210"/>
                    <a:pt x="249793" y="114300"/>
                  </a:cubicBezTo>
                  <a:cubicBezTo>
                    <a:pt x="249793" y="100965"/>
                    <a:pt x="257413" y="84773"/>
                    <a:pt x="266938" y="73342"/>
                  </a:cubicBezTo>
                  <a:cubicBezTo>
                    <a:pt x="280273" y="57150"/>
                    <a:pt x="297418" y="44767"/>
                    <a:pt x="313611" y="30480"/>
                  </a:cubicBezTo>
                  <a:cubicBezTo>
                    <a:pt x="315516" y="29528"/>
                    <a:pt x="317421" y="28575"/>
                    <a:pt x="318373" y="28575"/>
                  </a:cubicBezTo>
                  <a:cubicBezTo>
                    <a:pt x="317421" y="27623"/>
                    <a:pt x="316468" y="26670"/>
                    <a:pt x="316468" y="26670"/>
                  </a:cubicBezTo>
                  <a:cubicBezTo>
                    <a:pt x="314563" y="27623"/>
                    <a:pt x="313611" y="28575"/>
                    <a:pt x="311706" y="29528"/>
                  </a:cubicBezTo>
                  <a:cubicBezTo>
                    <a:pt x="287893" y="33338"/>
                    <a:pt x="265033" y="38100"/>
                    <a:pt x="241221" y="40958"/>
                  </a:cubicBezTo>
                  <a:cubicBezTo>
                    <a:pt x="218361" y="43815"/>
                    <a:pt x="208836" y="55245"/>
                    <a:pt x="210741" y="77153"/>
                  </a:cubicBezTo>
                  <a:cubicBezTo>
                    <a:pt x="213598" y="114300"/>
                    <a:pt x="215503" y="152400"/>
                    <a:pt x="216456" y="190500"/>
                  </a:cubicBezTo>
                  <a:cubicBezTo>
                    <a:pt x="218361" y="234315"/>
                    <a:pt x="210741" y="245745"/>
                    <a:pt x="165021" y="260985"/>
                  </a:cubicBezTo>
                  <a:cubicBezTo>
                    <a:pt x="131683" y="271463"/>
                    <a:pt x="98346" y="280035"/>
                    <a:pt x="65961" y="292417"/>
                  </a:cubicBezTo>
                  <a:cubicBezTo>
                    <a:pt x="55483" y="296228"/>
                    <a:pt x="43101" y="310515"/>
                    <a:pt x="44053" y="319088"/>
                  </a:cubicBezTo>
                  <a:cubicBezTo>
                    <a:pt x="45006" y="351473"/>
                    <a:pt x="51673" y="384810"/>
                    <a:pt x="55483" y="417195"/>
                  </a:cubicBezTo>
                  <a:cubicBezTo>
                    <a:pt x="55483" y="424815"/>
                    <a:pt x="56436" y="434340"/>
                    <a:pt x="57388" y="442913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19"/>
            <p:cNvSpPr/>
            <p:nvPr/>
          </p:nvSpPr>
          <p:spPr>
            <a:xfrm>
              <a:off x="3985259" y="1445075"/>
              <a:ext cx="458152" cy="379786"/>
            </a:xfrm>
            <a:custGeom>
              <a:rect b="b" l="l" r="r" t="t"/>
              <a:pathLst>
                <a:path extrusionOk="0" h="379786" w="458152">
                  <a:moveTo>
                    <a:pt x="453390" y="115119"/>
                  </a:moveTo>
                  <a:cubicBezTo>
                    <a:pt x="445770" y="117977"/>
                    <a:pt x="437198" y="119882"/>
                    <a:pt x="429578" y="122739"/>
                  </a:cubicBezTo>
                  <a:cubicBezTo>
                    <a:pt x="396240" y="117977"/>
                    <a:pt x="379095" y="132264"/>
                    <a:pt x="376238" y="163697"/>
                  </a:cubicBezTo>
                  <a:cubicBezTo>
                    <a:pt x="375285" y="176079"/>
                    <a:pt x="369570" y="187509"/>
                    <a:pt x="368618" y="199892"/>
                  </a:cubicBezTo>
                  <a:cubicBezTo>
                    <a:pt x="366713" y="224657"/>
                    <a:pt x="350520" y="240849"/>
                    <a:pt x="326708" y="239897"/>
                  </a:cubicBezTo>
                  <a:cubicBezTo>
                    <a:pt x="255270" y="238944"/>
                    <a:pt x="228600" y="273234"/>
                    <a:pt x="220980" y="336099"/>
                  </a:cubicBezTo>
                  <a:cubicBezTo>
                    <a:pt x="216218" y="374199"/>
                    <a:pt x="201930" y="382772"/>
                    <a:pt x="160973" y="378962"/>
                  </a:cubicBezTo>
                  <a:cubicBezTo>
                    <a:pt x="117158" y="375152"/>
                    <a:pt x="75248" y="364674"/>
                    <a:pt x="31433" y="358007"/>
                  </a:cubicBezTo>
                  <a:cubicBezTo>
                    <a:pt x="20955" y="349434"/>
                    <a:pt x="10478" y="340862"/>
                    <a:pt x="0" y="331337"/>
                  </a:cubicBezTo>
                  <a:cubicBezTo>
                    <a:pt x="953" y="327527"/>
                    <a:pt x="2858" y="324669"/>
                    <a:pt x="3810" y="320859"/>
                  </a:cubicBezTo>
                  <a:cubicBezTo>
                    <a:pt x="26670" y="316097"/>
                    <a:pt x="49530" y="311334"/>
                    <a:pt x="72390" y="307524"/>
                  </a:cubicBezTo>
                  <a:cubicBezTo>
                    <a:pt x="115253" y="299904"/>
                    <a:pt x="115253" y="300857"/>
                    <a:pt x="109538" y="260852"/>
                  </a:cubicBezTo>
                  <a:cubicBezTo>
                    <a:pt x="108585" y="252279"/>
                    <a:pt x="107633" y="243707"/>
                    <a:pt x="106680" y="235134"/>
                  </a:cubicBezTo>
                  <a:cubicBezTo>
                    <a:pt x="100013" y="190367"/>
                    <a:pt x="106680" y="181794"/>
                    <a:pt x="153353" y="175127"/>
                  </a:cubicBezTo>
                  <a:cubicBezTo>
                    <a:pt x="172403" y="172269"/>
                    <a:pt x="191453" y="171317"/>
                    <a:pt x="210503" y="173222"/>
                  </a:cubicBezTo>
                  <a:cubicBezTo>
                    <a:pt x="241935" y="177032"/>
                    <a:pt x="250508" y="160839"/>
                    <a:pt x="253365" y="136074"/>
                  </a:cubicBezTo>
                  <a:cubicBezTo>
                    <a:pt x="255270" y="110357"/>
                    <a:pt x="260033" y="85592"/>
                    <a:pt x="262890" y="59874"/>
                  </a:cubicBezTo>
                  <a:cubicBezTo>
                    <a:pt x="265748" y="37014"/>
                    <a:pt x="278130" y="23679"/>
                    <a:pt x="301943" y="18917"/>
                  </a:cubicBezTo>
                  <a:cubicBezTo>
                    <a:pt x="338138" y="12249"/>
                    <a:pt x="375285" y="6534"/>
                    <a:pt x="411480" y="819"/>
                  </a:cubicBezTo>
                  <a:cubicBezTo>
                    <a:pt x="434340" y="-2991"/>
                    <a:pt x="448628" y="6534"/>
                    <a:pt x="450533" y="28442"/>
                  </a:cubicBezTo>
                  <a:cubicBezTo>
                    <a:pt x="453390" y="56064"/>
                    <a:pt x="455295" y="82734"/>
                    <a:pt x="458153" y="110357"/>
                  </a:cubicBezTo>
                  <a:cubicBezTo>
                    <a:pt x="457200" y="112262"/>
                    <a:pt x="455295" y="114167"/>
                    <a:pt x="453390" y="115119"/>
                  </a:cubicBezTo>
                  <a:close/>
                  <a:moveTo>
                    <a:pt x="157163" y="270377"/>
                  </a:moveTo>
                  <a:lnTo>
                    <a:pt x="157163" y="270377"/>
                  </a:lnTo>
                  <a:cubicBezTo>
                    <a:pt x="160973" y="303714"/>
                    <a:pt x="141923" y="317049"/>
                    <a:pt x="110490" y="320859"/>
                  </a:cubicBezTo>
                  <a:cubicBezTo>
                    <a:pt x="86678" y="323717"/>
                    <a:pt x="63818" y="328479"/>
                    <a:pt x="34290" y="334194"/>
                  </a:cubicBezTo>
                  <a:cubicBezTo>
                    <a:pt x="61913" y="341814"/>
                    <a:pt x="83820" y="347529"/>
                    <a:pt x="105728" y="353244"/>
                  </a:cubicBezTo>
                  <a:cubicBezTo>
                    <a:pt x="108585" y="354197"/>
                    <a:pt x="111443" y="354197"/>
                    <a:pt x="114300" y="355149"/>
                  </a:cubicBezTo>
                  <a:cubicBezTo>
                    <a:pt x="169545" y="365627"/>
                    <a:pt x="167640" y="364674"/>
                    <a:pt x="181928" y="314192"/>
                  </a:cubicBezTo>
                  <a:cubicBezTo>
                    <a:pt x="199073" y="249422"/>
                    <a:pt x="181928" y="237039"/>
                    <a:pt x="279083" y="229419"/>
                  </a:cubicBezTo>
                  <a:cubicBezTo>
                    <a:pt x="307658" y="227514"/>
                    <a:pt x="321945" y="216084"/>
                    <a:pt x="326708" y="186557"/>
                  </a:cubicBezTo>
                  <a:cubicBezTo>
                    <a:pt x="338138" y="117024"/>
                    <a:pt x="340043" y="117977"/>
                    <a:pt x="409575" y="104642"/>
                  </a:cubicBezTo>
                  <a:cubicBezTo>
                    <a:pt x="411480" y="104642"/>
                    <a:pt x="412433" y="102737"/>
                    <a:pt x="415290" y="100832"/>
                  </a:cubicBezTo>
                  <a:cubicBezTo>
                    <a:pt x="413385" y="81782"/>
                    <a:pt x="411480" y="61779"/>
                    <a:pt x="409575" y="42729"/>
                  </a:cubicBezTo>
                  <a:cubicBezTo>
                    <a:pt x="409575" y="38919"/>
                    <a:pt x="406718" y="36062"/>
                    <a:pt x="405765" y="32252"/>
                  </a:cubicBezTo>
                  <a:cubicBezTo>
                    <a:pt x="401003" y="29394"/>
                    <a:pt x="396240" y="23679"/>
                    <a:pt x="392430" y="24632"/>
                  </a:cubicBezTo>
                  <a:cubicBezTo>
                    <a:pt x="374333" y="26537"/>
                    <a:pt x="355283" y="31299"/>
                    <a:pt x="337185" y="34157"/>
                  </a:cubicBezTo>
                  <a:cubicBezTo>
                    <a:pt x="318135" y="37967"/>
                    <a:pt x="307658" y="48444"/>
                    <a:pt x="309563" y="67494"/>
                  </a:cubicBezTo>
                  <a:cubicBezTo>
                    <a:pt x="306705" y="83687"/>
                    <a:pt x="304800" y="100832"/>
                    <a:pt x="301943" y="117024"/>
                  </a:cubicBezTo>
                  <a:cubicBezTo>
                    <a:pt x="294323" y="139884"/>
                    <a:pt x="287655" y="163697"/>
                    <a:pt x="280035" y="186557"/>
                  </a:cubicBezTo>
                  <a:cubicBezTo>
                    <a:pt x="246698" y="189414"/>
                    <a:pt x="214313" y="194177"/>
                    <a:pt x="180975" y="195129"/>
                  </a:cubicBezTo>
                  <a:cubicBezTo>
                    <a:pt x="146685" y="196082"/>
                    <a:pt x="140018" y="204654"/>
                    <a:pt x="153353" y="237039"/>
                  </a:cubicBezTo>
                  <a:cubicBezTo>
                    <a:pt x="154305" y="246564"/>
                    <a:pt x="155258" y="257994"/>
                    <a:pt x="157163" y="270377"/>
                  </a:cubicBezTo>
                  <a:close/>
                </a:path>
              </a:pathLst>
            </a:custGeom>
            <a:solidFill>
              <a:srgbClr val="1916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19"/>
            <p:cNvSpPr/>
            <p:nvPr/>
          </p:nvSpPr>
          <p:spPr>
            <a:xfrm>
              <a:off x="3477753" y="2340291"/>
              <a:ext cx="314148" cy="832485"/>
            </a:xfrm>
            <a:custGeom>
              <a:rect b="b" l="l" r="r" t="t"/>
              <a:pathLst>
                <a:path extrusionOk="0" h="832485" w="314148">
                  <a:moveTo>
                    <a:pt x="147461" y="50483"/>
                  </a:moveTo>
                  <a:cubicBezTo>
                    <a:pt x="140794" y="59055"/>
                    <a:pt x="136031" y="70485"/>
                    <a:pt x="127459" y="77153"/>
                  </a:cubicBezTo>
                  <a:cubicBezTo>
                    <a:pt x="72214" y="120015"/>
                    <a:pt x="60784" y="180023"/>
                    <a:pt x="55069" y="241935"/>
                  </a:cubicBezTo>
                  <a:cubicBezTo>
                    <a:pt x="53164" y="262890"/>
                    <a:pt x="65546" y="275273"/>
                    <a:pt x="85549" y="285750"/>
                  </a:cubicBezTo>
                  <a:cubicBezTo>
                    <a:pt x="116029" y="302895"/>
                    <a:pt x="145556" y="322898"/>
                    <a:pt x="173179" y="343853"/>
                  </a:cubicBezTo>
                  <a:cubicBezTo>
                    <a:pt x="203659" y="367665"/>
                    <a:pt x="218899" y="399098"/>
                    <a:pt x="212231" y="437198"/>
                  </a:cubicBezTo>
                  <a:cubicBezTo>
                    <a:pt x="196039" y="523875"/>
                    <a:pt x="224614" y="602933"/>
                    <a:pt x="256046" y="681990"/>
                  </a:cubicBezTo>
                  <a:cubicBezTo>
                    <a:pt x="274144" y="728663"/>
                    <a:pt x="294146" y="775335"/>
                    <a:pt x="314149" y="825818"/>
                  </a:cubicBezTo>
                  <a:cubicBezTo>
                    <a:pt x="292241" y="828675"/>
                    <a:pt x="274144" y="830580"/>
                    <a:pt x="256999" y="832485"/>
                  </a:cubicBezTo>
                  <a:cubicBezTo>
                    <a:pt x="252236" y="816293"/>
                    <a:pt x="247474" y="799148"/>
                    <a:pt x="242711" y="782955"/>
                  </a:cubicBezTo>
                  <a:cubicBezTo>
                    <a:pt x="230329" y="736283"/>
                    <a:pt x="219851" y="688658"/>
                    <a:pt x="204611" y="641985"/>
                  </a:cubicBezTo>
                  <a:cubicBezTo>
                    <a:pt x="185561" y="582930"/>
                    <a:pt x="167464" y="524828"/>
                    <a:pt x="170321" y="461963"/>
                  </a:cubicBezTo>
                  <a:cubicBezTo>
                    <a:pt x="170321" y="451485"/>
                    <a:pt x="163654" y="441008"/>
                    <a:pt x="158891" y="430530"/>
                  </a:cubicBezTo>
                  <a:cubicBezTo>
                    <a:pt x="158891" y="430530"/>
                    <a:pt x="158891" y="430530"/>
                    <a:pt x="158891" y="430530"/>
                  </a:cubicBezTo>
                  <a:cubicBezTo>
                    <a:pt x="155081" y="424815"/>
                    <a:pt x="151271" y="419100"/>
                    <a:pt x="147461" y="413385"/>
                  </a:cubicBezTo>
                  <a:cubicBezTo>
                    <a:pt x="147461" y="411480"/>
                    <a:pt x="146509" y="409575"/>
                    <a:pt x="146509" y="407670"/>
                  </a:cubicBezTo>
                  <a:cubicBezTo>
                    <a:pt x="141746" y="400050"/>
                    <a:pt x="138889" y="390525"/>
                    <a:pt x="132221" y="384810"/>
                  </a:cubicBezTo>
                  <a:cubicBezTo>
                    <a:pt x="110314" y="366713"/>
                    <a:pt x="85549" y="351473"/>
                    <a:pt x="63641" y="332423"/>
                  </a:cubicBezTo>
                  <a:cubicBezTo>
                    <a:pt x="45544" y="317183"/>
                    <a:pt x="30304" y="299085"/>
                    <a:pt x="14111" y="282892"/>
                  </a:cubicBezTo>
                  <a:cubicBezTo>
                    <a:pt x="-13511" y="217170"/>
                    <a:pt x="-2081" y="135255"/>
                    <a:pt x="61736" y="89535"/>
                  </a:cubicBezTo>
                  <a:cubicBezTo>
                    <a:pt x="92216" y="76200"/>
                    <a:pt x="104599" y="51435"/>
                    <a:pt x="110314" y="21908"/>
                  </a:cubicBezTo>
                  <a:cubicBezTo>
                    <a:pt x="120791" y="15240"/>
                    <a:pt x="132221" y="8573"/>
                    <a:pt x="146509" y="0"/>
                  </a:cubicBezTo>
                  <a:cubicBezTo>
                    <a:pt x="147461" y="18098"/>
                    <a:pt x="147461" y="34290"/>
                    <a:pt x="147461" y="50483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19"/>
            <p:cNvSpPr/>
            <p:nvPr/>
          </p:nvSpPr>
          <p:spPr>
            <a:xfrm>
              <a:off x="3986973" y="1905562"/>
              <a:ext cx="261736" cy="1268166"/>
            </a:xfrm>
            <a:custGeom>
              <a:rect b="b" l="l" r="r" t="t"/>
              <a:pathLst>
                <a:path extrusionOk="0" h="1268166" w="261736">
                  <a:moveTo>
                    <a:pt x="209742" y="336622"/>
                  </a:moveTo>
                  <a:cubicBezTo>
                    <a:pt x="198312" y="212797"/>
                    <a:pt x="145924" y="104212"/>
                    <a:pt x="64009" y="8009"/>
                  </a:cubicBezTo>
                  <a:cubicBezTo>
                    <a:pt x="77344" y="-3421"/>
                    <a:pt x="86869" y="-2468"/>
                    <a:pt x="102109" y="9914"/>
                  </a:cubicBezTo>
                  <a:cubicBezTo>
                    <a:pt x="170689" y="68017"/>
                    <a:pt x="208789" y="141359"/>
                    <a:pt x="235459" y="224227"/>
                  </a:cubicBezTo>
                  <a:cubicBezTo>
                    <a:pt x="265939" y="320429"/>
                    <a:pt x="268797" y="417584"/>
                    <a:pt x="249747" y="512834"/>
                  </a:cubicBezTo>
                  <a:cubicBezTo>
                    <a:pt x="229744" y="611894"/>
                    <a:pt x="193549" y="708097"/>
                    <a:pt x="124969" y="790964"/>
                  </a:cubicBezTo>
                  <a:cubicBezTo>
                    <a:pt x="100204" y="820492"/>
                    <a:pt x="80202" y="853829"/>
                    <a:pt x="61152" y="886214"/>
                  </a:cubicBezTo>
                  <a:cubicBezTo>
                    <a:pt x="29719" y="938602"/>
                    <a:pt x="41149" y="993847"/>
                    <a:pt x="49722" y="1049092"/>
                  </a:cubicBezTo>
                  <a:cubicBezTo>
                    <a:pt x="53532" y="1070047"/>
                    <a:pt x="54484" y="1091954"/>
                    <a:pt x="61152" y="1112909"/>
                  </a:cubicBezTo>
                  <a:cubicBezTo>
                    <a:pt x="68772" y="1139579"/>
                    <a:pt x="80202" y="1165297"/>
                    <a:pt x="90679" y="1191014"/>
                  </a:cubicBezTo>
                  <a:cubicBezTo>
                    <a:pt x="98299" y="1211017"/>
                    <a:pt x="106872" y="1231019"/>
                    <a:pt x="114492" y="1251022"/>
                  </a:cubicBezTo>
                  <a:cubicBezTo>
                    <a:pt x="108777" y="1256737"/>
                    <a:pt x="102109" y="1262452"/>
                    <a:pt x="96394" y="1268167"/>
                  </a:cubicBezTo>
                  <a:cubicBezTo>
                    <a:pt x="89727" y="1238639"/>
                    <a:pt x="88774" y="1204349"/>
                    <a:pt x="44007" y="1199587"/>
                  </a:cubicBezTo>
                  <a:cubicBezTo>
                    <a:pt x="40197" y="1199587"/>
                    <a:pt x="35434" y="1191967"/>
                    <a:pt x="34482" y="1187204"/>
                  </a:cubicBezTo>
                  <a:cubicBezTo>
                    <a:pt x="23052" y="1105289"/>
                    <a:pt x="11622" y="1023374"/>
                    <a:pt x="192" y="941459"/>
                  </a:cubicBezTo>
                  <a:cubicBezTo>
                    <a:pt x="-761" y="936697"/>
                    <a:pt x="2097" y="932887"/>
                    <a:pt x="3049" y="928124"/>
                  </a:cubicBezTo>
                  <a:cubicBezTo>
                    <a:pt x="11622" y="924314"/>
                    <a:pt x="22099" y="921457"/>
                    <a:pt x="27814" y="915742"/>
                  </a:cubicBezTo>
                  <a:cubicBezTo>
                    <a:pt x="62104" y="873832"/>
                    <a:pt x="74487" y="821444"/>
                    <a:pt x="113539" y="779534"/>
                  </a:cubicBezTo>
                  <a:cubicBezTo>
                    <a:pt x="162117" y="727147"/>
                    <a:pt x="180214" y="657614"/>
                    <a:pt x="204979" y="592844"/>
                  </a:cubicBezTo>
                  <a:cubicBezTo>
                    <a:pt x="232602" y="519502"/>
                    <a:pt x="246889" y="445207"/>
                    <a:pt x="245937" y="367102"/>
                  </a:cubicBezTo>
                  <a:cubicBezTo>
                    <a:pt x="245937" y="360434"/>
                    <a:pt x="244032" y="353767"/>
                    <a:pt x="243079" y="347099"/>
                  </a:cubicBezTo>
                  <a:cubicBezTo>
                    <a:pt x="240222" y="347099"/>
                    <a:pt x="237364" y="347099"/>
                    <a:pt x="234507" y="347099"/>
                  </a:cubicBezTo>
                  <a:cubicBezTo>
                    <a:pt x="234507" y="370912"/>
                    <a:pt x="234507" y="395677"/>
                    <a:pt x="234507" y="422347"/>
                  </a:cubicBezTo>
                  <a:cubicBezTo>
                    <a:pt x="223077" y="416632"/>
                    <a:pt x="217362" y="413774"/>
                    <a:pt x="211647" y="410917"/>
                  </a:cubicBezTo>
                  <a:cubicBezTo>
                    <a:pt x="211647" y="397582"/>
                    <a:pt x="211647" y="384247"/>
                    <a:pt x="211647" y="371864"/>
                  </a:cubicBezTo>
                  <a:cubicBezTo>
                    <a:pt x="227839" y="359482"/>
                    <a:pt x="229744" y="347099"/>
                    <a:pt x="209742" y="336622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19"/>
            <p:cNvSpPr/>
            <p:nvPr/>
          </p:nvSpPr>
          <p:spPr>
            <a:xfrm>
              <a:off x="2431732" y="2989603"/>
              <a:ext cx="717232" cy="621476"/>
            </a:xfrm>
            <a:custGeom>
              <a:rect b="b" l="l" r="r" t="t"/>
              <a:pathLst>
                <a:path extrusionOk="0" h="621476" w="717232">
                  <a:moveTo>
                    <a:pt x="0" y="545124"/>
                  </a:moveTo>
                  <a:cubicBezTo>
                    <a:pt x="69533" y="556554"/>
                    <a:pt x="138113" y="567984"/>
                    <a:pt x="207645" y="578462"/>
                  </a:cubicBezTo>
                  <a:cubicBezTo>
                    <a:pt x="260985" y="586081"/>
                    <a:pt x="274320" y="579414"/>
                    <a:pt x="289560" y="531789"/>
                  </a:cubicBezTo>
                  <a:cubicBezTo>
                    <a:pt x="312420" y="459399"/>
                    <a:pt x="333375" y="387009"/>
                    <a:pt x="356235" y="314619"/>
                  </a:cubicBezTo>
                  <a:cubicBezTo>
                    <a:pt x="371475" y="265089"/>
                    <a:pt x="372428" y="265089"/>
                    <a:pt x="427672" y="272709"/>
                  </a:cubicBezTo>
                  <a:cubicBezTo>
                    <a:pt x="452438" y="276519"/>
                    <a:pt x="477203" y="280329"/>
                    <a:pt x="501968" y="282234"/>
                  </a:cubicBezTo>
                  <a:cubicBezTo>
                    <a:pt x="530543" y="284139"/>
                    <a:pt x="550545" y="272709"/>
                    <a:pt x="555308" y="244134"/>
                  </a:cubicBezTo>
                  <a:cubicBezTo>
                    <a:pt x="566738" y="181269"/>
                    <a:pt x="579120" y="117451"/>
                    <a:pt x="590550" y="54587"/>
                  </a:cubicBezTo>
                  <a:cubicBezTo>
                    <a:pt x="591503" y="48871"/>
                    <a:pt x="591503" y="43156"/>
                    <a:pt x="592455" y="37442"/>
                  </a:cubicBezTo>
                  <a:cubicBezTo>
                    <a:pt x="600075" y="-1611"/>
                    <a:pt x="600075" y="-658"/>
                    <a:pt x="641985" y="294"/>
                  </a:cubicBezTo>
                  <a:cubicBezTo>
                    <a:pt x="666750" y="1246"/>
                    <a:pt x="691515" y="2199"/>
                    <a:pt x="717233" y="3151"/>
                  </a:cubicBezTo>
                  <a:cubicBezTo>
                    <a:pt x="707708" y="26012"/>
                    <a:pt x="684848" y="26964"/>
                    <a:pt x="665798" y="29821"/>
                  </a:cubicBezTo>
                  <a:cubicBezTo>
                    <a:pt x="630555" y="33631"/>
                    <a:pt x="618173" y="46014"/>
                    <a:pt x="614363" y="78399"/>
                  </a:cubicBezTo>
                  <a:cubicBezTo>
                    <a:pt x="610553" y="107926"/>
                    <a:pt x="601028" y="136501"/>
                    <a:pt x="593408" y="166029"/>
                  </a:cubicBezTo>
                  <a:cubicBezTo>
                    <a:pt x="584835" y="198414"/>
                    <a:pt x="576263" y="229846"/>
                    <a:pt x="566738" y="262231"/>
                  </a:cubicBezTo>
                  <a:cubicBezTo>
                    <a:pt x="562928" y="277471"/>
                    <a:pt x="560070" y="293664"/>
                    <a:pt x="551498" y="306046"/>
                  </a:cubicBezTo>
                  <a:cubicBezTo>
                    <a:pt x="544830" y="315571"/>
                    <a:pt x="529590" y="325096"/>
                    <a:pt x="518160" y="325096"/>
                  </a:cubicBezTo>
                  <a:cubicBezTo>
                    <a:pt x="492443" y="325096"/>
                    <a:pt x="465772" y="318429"/>
                    <a:pt x="439103" y="316524"/>
                  </a:cubicBezTo>
                  <a:cubicBezTo>
                    <a:pt x="422910" y="314619"/>
                    <a:pt x="407670" y="316524"/>
                    <a:pt x="388620" y="316524"/>
                  </a:cubicBezTo>
                  <a:cubicBezTo>
                    <a:pt x="375285" y="363196"/>
                    <a:pt x="364808" y="410821"/>
                    <a:pt x="347663" y="456542"/>
                  </a:cubicBezTo>
                  <a:cubicBezTo>
                    <a:pt x="333375" y="497499"/>
                    <a:pt x="313373" y="536551"/>
                    <a:pt x="295275" y="575604"/>
                  </a:cubicBezTo>
                  <a:cubicBezTo>
                    <a:pt x="295275" y="576556"/>
                    <a:pt x="293370" y="576556"/>
                    <a:pt x="293370" y="577509"/>
                  </a:cubicBezTo>
                  <a:cubicBezTo>
                    <a:pt x="285750" y="594654"/>
                    <a:pt x="290513" y="621324"/>
                    <a:pt x="258128" y="621324"/>
                  </a:cubicBezTo>
                  <a:cubicBezTo>
                    <a:pt x="238125" y="621324"/>
                    <a:pt x="217170" y="622276"/>
                    <a:pt x="197168" y="619419"/>
                  </a:cubicBezTo>
                  <a:cubicBezTo>
                    <a:pt x="161925" y="613704"/>
                    <a:pt x="125730" y="607037"/>
                    <a:pt x="91440" y="598464"/>
                  </a:cubicBezTo>
                  <a:cubicBezTo>
                    <a:pt x="64770" y="591797"/>
                    <a:pt x="38100" y="581319"/>
                    <a:pt x="13335" y="569889"/>
                  </a:cubicBezTo>
                  <a:cubicBezTo>
                    <a:pt x="5715" y="566079"/>
                    <a:pt x="3810" y="553697"/>
                    <a:pt x="0" y="545124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19"/>
            <p:cNvSpPr/>
            <p:nvPr/>
          </p:nvSpPr>
          <p:spPr>
            <a:xfrm>
              <a:off x="4359592" y="2969395"/>
              <a:ext cx="992889" cy="262087"/>
            </a:xfrm>
            <a:custGeom>
              <a:rect b="b" l="l" r="r" t="t"/>
              <a:pathLst>
                <a:path extrusionOk="0" h="262087" w="992889">
                  <a:moveTo>
                    <a:pt x="0" y="7167"/>
                  </a:moveTo>
                  <a:cubicBezTo>
                    <a:pt x="36195" y="5262"/>
                    <a:pt x="72390" y="4309"/>
                    <a:pt x="108585" y="499"/>
                  </a:cubicBezTo>
                  <a:cubicBezTo>
                    <a:pt x="135255" y="-2358"/>
                    <a:pt x="154305" y="7167"/>
                    <a:pt x="171450" y="26217"/>
                  </a:cubicBezTo>
                  <a:cubicBezTo>
                    <a:pt x="190500" y="48124"/>
                    <a:pt x="210503" y="69079"/>
                    <a:pt x="232410" y="89082"/>
                  </a:cubicBezTo>
                  <a:cubicBezTo>
                    <a:pt x="268605" y="120514"/>
                    <a:pt x="302895" y="122419"/>
                    <a:pt x="344805" y="98607"/>
                  </a:cubicBezTo>
                  <a:cubicBezTo>
                    <a:pt x="372427" y="82414"/>
                    <a:pt x="400050" y="64317"/>
                    <a:pt x="428625" y="46219"/>
                  </a:cubicBezTo>
                  <a:cubicBezTo>
                    <a:pt x="450533" y="70032"/>
                    <a:pt x="470535" y="91939"/>
                    <a:pt x="491490" y="112894"/>
                  </a:cubicBezTo>
                  <a:cubicBezTo>
                    <a:pt x="533400" y="154804"/>
                    <a:pt x="565785" y="157662"/>
                    <a:pt x="616268" y="126229"/>
                  </a:cubicBezTo>
                  <a:cubicBezTo>
                    <a:pt x="634365" y="114799"/>
                    <a:pt x="652463" y="103369"/>
                    <a:pt x="674370" y="89082"/>
                  </a:cubicBezTo>
                  <a:cubicBezTo>
                    <a:pt x="687705" y="105274"/>
                    <a:pt x="700088" y="120514"/>
                    <a:pt x="712470" y="135754"/>
                  </a:cubicBezTo>
                  <a:cubicBezTo>
                    <a:pt x="726758" y="153851"/>
                    <a:pt x="741045" y="171949"/>
                    <a:pt x="757238" y="189094"/>
                  </a:cubicBezTo>
                  <a:cubicBezTo>
                    <a:pt x="791527" y="226242"/>
                    <a:pt x="819150" y="230051"/>
                    <a:pt x="862965" y="205287"/>
                  </a:cubicBezTo>
                  <a:cubicBezTo>
                    <a:pt x="902970" y="182426"/>
                    <a:pt x="942975" y="158614"/>
                    <a:pt x="982980" y="134801"/>
                  </a:cubicBezTo>
                  <a:cubicBezTo>
                    <a:pt x="994410" y="144326"/>
                    <a:pt x="998220" y="153851"/>
                    <a:pt x="982027" y="163376"/>
                  </a:cubicBezTo>
                  <a:cubicBezTo>
                    <a:pt x="946785" y="186237"/>
                    <a:pt x="908685" y="207192"/>
                    <a:pt x="877252" y="234814"/>
                  </a:cubicBezTo>
                  <a:cubicBezTo>
                    <a:pt x="862965" y="247197"/>
                    <a:pt x="849630" y="256722"/>
                    <a:pt x="832485" y="259579"/>
                  </a:cubicBezTo>
                  <a:cubicBezTo>
                    <a:pt x="817245" y="262437"/>
                    <a:pt x="798195" y="264342"/>
                    <a:pt x="786765" y="256722"/>
                  </a:cubicBezTo>
                  <a:cubicBezTo>
                    <a:pt x="761048" y="240529"/>
                    <a:pt x="739140" y="218622"/>
                    <a:pt x="717233" y="197667"/>
                  </a:cubicBezTo>
                  <a:cubicBezTo>
                    <a:pt x="701040" y="181474"/>
                    <a:pt x="689610" y="158614"/>
                    <a:pt x="670560" y="146232"/>
                  </a:cubicBezTo>
                  <a:cubicBezTo>
                    <a:pt x="660083" y="139564"/>
                    <a:pt x="638175" y="148137"/>
                    <a:pt x="621983" y="151947"/>
                  </a:cubicBezTo>
                  <a:cubicBezTo>
                    <a:pt x="599123" y="158614"/>
                    <a:pt x="577215" y="169092"/>
                    <a:pt x="554355" y="173854"/>
                  </a:cubicBezTo>
                  <a:cubicBezTo>
                    <a:pt x="543877" y="175759"/>
                    <a:pt x="531495" y="166234"/>
                    <a:pt x="520065" y="161472"/>
                  </a:cubicBezTo>
                  <a:cubicBezTo>
                    <a:pt x="513398" y="158614"/>
                    <a:pt x="506730" y="154804"/>
                    <a:pt x="500063" y="151947"/>
                  </a:cubicBezTo>
                  <a:cubicBezTo>
                    <a:pt x="493395" y="149089"/>
                    <a:pt x="483870" y="148137"/>
                    <a:pt x="479108" y="143374"/>
                  </a:cubicBezTo>
                  <a:cubicBezTo>
                    <a:pt x="461963" y="127182"/>
                    <a:pt x="446723" y="108132"/>
                    <a:pt x="429577" y="91939"/>
                  </a:cubicBezTo>
                  <a:cubicBezTo>
                    <a:pt x="425767" y="88129"/>
                    <a:pt x="414338" y="87176"/>
                    <a:pt x="409575" y="90034"/>
                  </a:cubicBezTo>
                  <a:cubicBezTo>
                    <a:pt x="378142" y="106226"/>
                    <a:pt x="349567" y="127182"/>
                    <a:pt x="316230" y="138612"/>
                  </a:cubicBezTo>
                  <a:cubicBezTo>
                    <a:pt x="295275" y="146232"/>
                    <a:pt x="268605" y="139564"/>
                    <a:pt x="242888" y="139564"/>
                  </a:cubicBezTo>
                  <a:cubicBezTo>
                    <a:pt x="240983" y="130039"/>
                    <a:pt x="239078" y="121467"/>
                    <a:pt x="237173" y="112894"/>
                  </a:cubicBezTo>
                  <a:cubicBezTo>
                    <a:pt x="235267" y="114799"/>
                    <a:pt x="233363" y="115751"/>
                    <a:pt x="231458" y="117657"/>
                  </a:cubicBezTo>
                  <a:cubicBezTo>
                    <a:pt x="210503" y="99559"/>
                    <a:pt x="188595" y="82414"/>
                    <a:pt x="168592" y="63364"/>
                  </a:cubicBezTo>
                  <a:cubicBezTo>
                    <a:pt x="145733" y="42409"/>
                    <a:pt x="123825" y="24312"/>
                    <a:pt x="88583" y="27169"/>
                  </a:cubicBezTo>
                  <a:cubicBezTo>
                    <a:pt x="59055" y="30026"/>
                    <a:pt x="25717" y="33837"/>
                    <a:pt x="0" y="7167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19"/>
            <p:cNvSpPr/>
            <p:nvPr/>
          </p:nvSpPr>
          <p:spPr>
            <a:xfrm>
              <a:off x="2552161" y="1486852"/>
              <a:ext cx="619663" cy="417522"/>
            </a:xfrm>
            <a:custGeom>
              <a:rect b="b" l="l" r="r" t="t"/>
              <a:pathLst>
                <a:path extrusionOk="0" h="417522" w="619663">
                  <a:moveTo>
                    <a:pt x="30066" y="0"/>
                  </a:moveTo>
                  <a:cubicBezTo>
                    <a:pt x="29113" y="11430"/>
                    <a:pt x="24351" y="24765"/>
                    <a:pt x="28161" y="34290"/>
                  </a:cubicBezTo>
                  <a:cubicBezTo>
                    <a:pt x="48163" y="85725"/>
                    <a:pt x="70071" y="136208"/>
                    <a:pt x="91978" y="186690"/>
                  </a:cubicBezTo>
                  <a:cubicBezTo>
                    <a:pt x="103408" y="213360"/>
                    <a:pt x="125316" y="220028"/>
                    <a:pt x="152938" y="214312"/>
                  </a:cubicBezTo>
                  <a:cubicBezTo>
                    <a:pt x="181513" y="209550"/>
                    <a:pt x="210088" y="205740"/>
                    <a:pt x="238663" y="200978"/>
                  </a:cubicBezTo>
                  <a:cubicBezTo>
                    <a:pt x="257713" y="198120"/>
                    <a:pt x="266286" y="205740"/>
                    <a:pt x="270096" y="221933"/>
                  </a:cubicBezTo>
                  <a:cubicBezTo>
                    <a:pt x="278668" y="260985"/>
                    <a:pt x="287241" y="299085"/>
                    <a:pt x="297718" y="337185"/>
                  </a:cubicBezTo>
                  <a:cubicBezTo>
                    <a:pt x="313911" y="397193"/>
                    <a:pt x="322483" y="401955"/>
                    <a:pt x="388206" y="387668"/>
                  </a:cubicBezTo>
                  <a:cubicBezTo>
                    <a:pt x="465358" y="371475"/>
                    <a:pt x="542511" y="356235"/>
                    <a:pt x="619663" y="340043"/>
                  </a:cubicBezTo>
                  <a:cubicBezTo>
                    <a:pt x="609186" y="381953"/>
                    <a:pt x="570133" y="387668"/>
                    <a:pt x="535843" y="395287"/>
                  </a:cubicBezTo>
                  <a:cubicBezTo>
                    <a:pt x="490123" y="404812"/>
                    <a:pt x="444403" y="414337"/>
                    <a:pt x="397731" y="417195"/>
                  </a:cubicBezTo>
                  <a:cubicBezTo>
                    <a:pt x="362488" y="419100"/>
                    <a:pt x="326293" y="412433"/>
                    <a:pt x="292956" y="403860"/>
                  </a:cubicBezTo>
                  <a:cubicBezTo>
                    <a:pt x="280573" y="401003"/>
                    <a:pt x="271048" y="380048"/>
                    <a:pt x="266286" y="365760"/>
                  </a:cubicBezTo>
                  <a:cubicBezTo>
                    <a:pt x="255808" y="332423"/>
                    <a:pt x="249141" y="298133"/>
                    <a:pt x="239616" y="264795"/>
                  </a:cubicBezTo>
                  <a:cubicBezTo>
                    <a:pt x="237711" y="258128"/>
                    <a:pt x="228186" y="253365"/>
                    <a:pt x="221518" y="248603"/>
                  </a:cubicBezTo>
                  <a:cubicBezTo>
                    <a:pt x="218661" y="246698"/>
                    <a:pt x="213898" y="248603"/>
                    <a:pt x="210088" y="248603"/>
                  </a:cubicBezTo>
                  <a:cubicBezTo>
                    <a:pt x="165321" y="246698"/>
                    <a:pt x="120553" y="243840"/>
                    <a:pt x="75786" y="241935"/>
                  </a:cubicBezTo>
                  <a:cubicBezTo>
                    <a:pt x="77691" y="238125"/>
                    <a:pt x="79596" y="234315"/>
                    <a:pt x="81501" y="230505"/>
                  </a:cubicBezTo>
                  <a:cubicBezTo>
                    <a:pt x="69118" y="210503"/>
                    <a:pt x="55783" y="190500"/>
                    <a:pt x="43401" y="170498"/>
                  </a:cubicBezTo>
                  <a:cubicBezTo>
                    <a:pt x="40543" y="164783"/>
                    <a:pt x="37686" y="159067"/>
                    <a:pt x="35781" y="153353"/>
                  </a:cubicBezTo>
                  <a:cubicBezTo>
                    <a:pt x="24351" y="116205"/>
                    <a:pt x="15778" y="79057"/>
                    <a:pt x="2443" y="42863"/>
                  </a:cubicBezTo>
                  <a:cubicBezTo>
                    <a:pt x="-5177" y="20955"/>
                    <a:pt x="5301" y="1905"/>
                    <a:pt x="30066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19"/>
            <p:cNvSpPr/>
            <p:nvPr/>
          </p:nvSpPr>
          <p:spPr>
            <a:xfrm>
              <a:off x="3617507" y="3328987"/>
              <a:ext cx="533040" cy="231457"/>
            </a:xfrm>
            <a:custGeom>
              <a:rect b="b" l="l" r="r" t="t"/>
              <a:pathLst>
                <a:path extrusionOk="0" h="231457" w="533040">
                  <a:moveTo>
                    <a:pt x="530630" y="87630"/>
                  </a:moveTo>
                  <a:cubicBezTo>
                    <a:pt x="529677" y="90488"/>
                    <a:pt x="528725" y="92392"/>
                    <a:pt x="527772" y="95250"/>
                  </a:cubicBezTo>
                  <a:cubicBezTo>
                    <a:pt x="495387" y="133350"/>
                    <a:pt x="456335" y="163830"/>
                    <a:pt x="405852" y="179070"/>
                  </a:cubicBezTo>
                  <a:cubicBezTo>
                    <a:pt x="395375" y="184785"/>
                    <a:pt x="384897" y="190500"/>
                    <a:pt x="374420" y="196215"/>
                  </a:cubicBezTo>
                  <a:cubicBezTo>
                    <a:pt x="303935" y="207645"/>
                    <a:pt x="232497" y="220028"/>
                    <a:pt x="162012" y="231458"/>
                  </a:cubicBezTo>
                  <a:cubicBezTo>
                    <a:pt x="132484" y="227647"/>
                    <a:pt x="102005" y="224790"/>
                    <a:pt x="72477" y="219075"/>
                  </a:cubicBezTo>
                  <a:cubicBezTo>
                    <a:pt x="27709" y="209550"/>
                    <a:pt x="-1818" y="180975"/>
                    <a:pt x="87" y="147638"/>
                  </a:cubicBezTo>
                  <a:cubicBezTo>
                    <a:pt x="1039" y="137160"/>
                    <a:pt x="7707" y="127635"/>
                    <a:pt x="12470" y="117158"/>
                  </a:cubicBezTo>
                  <a:cubicBezTo>
                    <a:pt x="30567" y="114300"/>
                    <a:pt x="49617" y="101917"/>
                    <a:pt x="63905" y="123825"/>
                  </a:cubicBezTo>
                  <a:cubicBezTo>
                    <a:pt x="59142" y="125730"/>
                    <a:pt x="53427" y="127635"/>
                    <a:pt x="48664" y="128588"/>
                  </a:cubicBezTo>
                  <a:cubicBezTo>
                    <a:pt x="46759" y="130492"/>
                    <a:pt x="44855" y="132397"/>
                    <a:pt x="42950" y="134303"/>
                  </a:cubicBezTo>
                  <a:cubicBezTo>
                    <a:pt x="44855" y="142875"/>
                    <a:pt x="46759" y="152400"/>
                    <a:pt x="48664" y="160972"/>
                  </a:cubicBezTo>
                  <a:cubicBezTo>
                    <a:pt x="53427" y="188595"/>
                    <a:pt x="78192" y="196215"/>
                    <a:pt x="101052" y="200025"/>
                  </a:cubicBezTo>
                  <a:cubicBezTo>
                    <a:pt x="222972" y="222885"/>
                    <a:pt x="333462" y="191453"/>
                    <a:pt x="434427" y="128588"/>
                  </a:cubicBezTo>
                  <a:cubicBezTo>
                    <a:pt x="463002" y="111442"/>
                    <a:pt x="485862" y="85725"/>
                    <a:pt x="483005" y="48578"/>
                  </a:cubicBezTo>
                  <a:cubicBezTo>
                    <a:pt x="481100" y="39053"/>
                    <a:pt x="478242" y="28575"/>
                    <a:pt x="476337" y="19050"/>
                  </a:cubicBezTo>
                  <a:cubicBezTo>
                    <a:pt x="481100" y="12383"/>
                    <a:pt x="484910" y="6667"/>
                    <a:pt x="489672" y="0"/>
                  </a:cubicBezTo>
                  <a:cubicBezTo>
                    <a:pt x="498245" y="953"/>
                    <a:pt x="505864" y="1905"/>
                    <a:pt x="514437" y="2858"/>
                  </a:cubicBezTo>
                  <a:cubicBezTo>
                    <a:pt x="538250" y="29528"/>
                    <a:pt x="533487" y="59055"/>
                    <a:pt x="530630" y="87630"/>
                  </a:cubicBezTo>
                  <a:close/>
                </a:path>
              </a:pathLst>
            </a:custGeom>
            <a:solidFill>
              <a:srgbClr val="0F0E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19"/>
            <p:cNvSpPr/>
            <p:nvPr/>
          </p:nvSpPr>
          <p:spPr>
            <a:xfrm>
              <a:off x="4703444" y="1834514"/>
              <a:ext cx="544140" cy="266700"/>
            </a:xfrm>
            <a:custGeom>
              <a:rect b="b" l="l" r="r" t="t"/>
              <a:pathLst>
                <a:path extrusionOk="0" h="266700" w="544140">
                  <a:moveTo>
                    <a:pt x="42863" y="203835"/>
                  </a:moveTo>
                  <a:cubicBezTo>
                    <a:pt x="57150" y="173355"/>
                    <a:pt x="71438" y="141923"/>
                    <a:pt x="86678" y="107633"/>
                  </a:cubicBezTo>
                  <a:cubicBezTo>
                    <a:pt x="119063" y="120015"/>
                    <a:pt x="146685" y="130493"/>
                    <a:pt x="176213" y="140970"/>
                  </a:cubicBezTo>
                  <a:cubicBezTo>
                    <a:pt x="227648" y="158115"/>
                    <a:pt x="258128" y="161925"/>
                    <a:pt x="286703" y="105728"/>
                  </a:cubicBezTo>
                  <a:cubicBezTo>
                    <a:pt x="300990" y="77153"/>
                    <a:pt x="320993" y="50483"/>
                    <a:pt x="337185" y="22860"/>
                  </a:cubicBezTo>
                  <a:cubicBezTo>
                    <a:pt x="345758" y="7620"/>
                    <a:pt x="359093" y="4763"/>
                    <a:pt x="377190" y="4763"/>
                  </a:cubicBezTo>
                  <a:cubicBezTo>
                    <a:pt x="432435" y="4763"/>
                    <a:pt x="488633" y="1905"/>
                    <a:pt x="543878" y="0"/>
                  </a:cubicBezTo>
                  <a:cubicBezTo>
                    <a:pt x="547688" y="56198"/>
                    <a:pt x="509588" y="57150"/>
                    <a:pt x="465773" y="47625"/>
                  </a:cubicBezTo>
                  <a:cubicBezTo>
                    <a:pt x="438150" y="41910"/>
                    <a:pt x="410528" y="34290"/>
                    <a:pt x="382905" y="29528"/>
                  </a:cubicBezTo>
                  <a:cubicBezTo>
                    <a:pt x="376238" y="28575"/>
                    <a:pt x="363855" y="33338"/>
                    <a:pt x="360998" y="39053"/>
                  </a:cubicBezTo>
                  <a:cubicBezTo>
                    <a:pt x="345758" y="66675"/>
                    <a:pt x="335280" y="96203"/>
                    <a:pt x="318135" y="122873"/>
                  </a:cubicBezTo>
                  <a:cubicBezTo>
                    <a:pt x="304800" y="144780"/>
                    <a:pt x="285750" y="164783"/>
                    <a:pt x="267653" y="183833"/>
                  </a:cubicBezTo>
                  <a:cubicBezTo>
                    <a:pt x="262890" y="188595"/>
                    <a:pt x="247650" y="189548"/>
                    <a:pt x="239078" y="185738"/>
                  </a:cubicBezTo>
                  <a:cubicBezTo>
                    <a:pt x="210503" y="175260"/>
                    <a:pt x="180975" y="163830"/>
                    <a:pt x="154305" y="149543"/>
                  </a:cubicBezTo>
                  <a:cubicBezTo>
                    <a:pt x="124778" y="134303"/>
                    <a:pt x="103823" y="149543"/>
                    <a:pt x="89535" y="189548"/>
                  </a:cubicBezTo>
                  <a:cubicBezTo>
                    <a:pt x="80010" y="217170"/>
                    <a:pt x="58103" y="240983"/>
                    <a:pt x="41910" y="265748"/>
                  </a:cubicBezTo>
                  <a:cubicBezTo>
                    <a:pt x="40005" y="262890"/>
                    <a:pt x="38100" y="260033"/>
                    <a:pt x="36195" y="257175"/>
                  </a:cubicBezTo>
                  <a:cubicBezTo>
                    <a:pt x="34290" y="260033"/>
                    <a:pt x="32385" y="262890"/>
                    <a:pt x="30480" y="265748"/>
                  </a:cubicBezTo>
                  <a:cubicBezTo>
                    <a:pt x="25718" y="265748"/>
                    <a:pt x="20955" y="265748"/>
                    <a:pt x="17145" y="266700"/>
                  </a:cubicBezTo>
                  <a:cubicBezTo>
                    <a:pt x="11430" y="265748"/>
                    <a:pt x="5715" y="265748"/>
                    <a:pt x="0" y="264795"/>
                  </a:cubicBezTo>
                  <a:cubicBezTo>
                    <a:pt x="13335" y="246698"/>
                    <a:pt x="26670" y="227648"/>
                    <a:pt x="40005" y="209550"/>
                  </a:cubicBezTo>
                  <a:cubicBezTo>
                    <a:pt x="40958" y="207645"/>
                    <a:pt x="41910" y="205740"/>
                    <a:pt x="42863" y="203835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19"/>
            <p:cNvSpPr/>
            <p:nvPr/>
          </p:nvSpPr>
          <p:spPr>
            <a:xfrm>
              <a:off x="4443326" y="2515551"/>
              <a:ext cx="591588" cy="174315"/>
            </a:xfrm>
            <a:custGeom>
              <a:rect b="b" l="l" r="r" t="t"/>
              <a:pathLst>
                <a:path extrusionOk="0" h="174315" w="591588">
                  <a:moveTo>
                    <a:pt x="10564" y="0"/>
                  </a:moveTo>
                  <a:cubicBezTo>
                    <a:pt x="31519" y="27623"/>
                    <a:pt x="51521" y="55245"/>
                    <a:pt x="72476" y="82868"/>
                  </a:cubicBezTo>
                  <a:cubicBezTo>
                    <a:pt x="82954" y="96202"/>
                    <a:pt x="93431" y="108585"/>
                    <a:pt x="105814" y="119063"/>
                  </a:cubicBezTo>
                  <a:cubicBezTo>
                    <a:pt x="141056" y="151448"/>
                    <a:pt x="175346" y="152400"/>
                    <a:pt x="212494" y="122873"/>
                  </a:cubicBezTo>
                  <a:cubicBezTo>
                    <a:pt x="242021" y="99060"/>
                    <a:pt x="269644" y="73343"/>
                    <a:pt x="298219" y="48577"/>
                  </a:cubicBezTo>
                  <a:cubicBezTo>
                    <a:pt x="420139" y="94298"/>
                    <a:pt x="420139" y="94298"/>
                    <a:pt x="485861" y="20002"/>
                  </a:cubicBezTo>
                  <a:cubicBezTo>
                    <a:pt x="520151" y="45720"/>
                    <a:pt x="540154" y="88583"/>
                    <a:pt x="591589" y="90488"/>
                  </a:cubicBezTo>
                  <a:cubicBezTo>
                    <a:pt x="584921" y="104775"/>
                    <a:pt x="549679" y="113348"/>
                    <a:pt x="534439" y="102870"/>
                  </a:cubicBezTo>
                  <a:cubicBezTo>
                    <a:pt x="518246" y="92393"/>
                    <a:pt x="502054" y="80963"/>
                    <a:pt x="484909" y="69533"/>
                  </a:cubicBezTo>
                  <a:cubicBezTo>
                    <a:pt x="458239" y="99060"/>
                    <a:pt x="426806" y="114300"/>
                    <a:pt x="388706" y="105727"/>
                  </a:cubicBezTo>
                  <a:cubicBezTo>
                    <a:pt x="363941" y="100013"/>
                    <a:pt x="340129" y="87630"/>
                    <a:pt x="315364" y="80010"/>
                  </a:cubicBezTo>
                  <a:cubicBezTo>
                    <a:pt x="306791" y="77152"/>
                    <a:pt x="293456" y="77152"/>
                    <a:pt x="287741" y="81915"/>
                  </a:cubicBezTo>
                  <a:cubicBezTo>
                    <a:pt x="258214" y="106680"/>
                    <a:pt x="230591" y="131445"/>
                    <a:pt x="203921" y="158115"/>
                  </a:cubicBezTo>
                  <a:cubicBezTo>
                    <a:pt x="182966" y="179070"/>
                    <a:pt x="129626" y="180023"/>
                    <a:pt x="107719" y="159068"/>
                  </a:cubicBezTo>
                  <a:cubicBezTo>
                    <a:pt x="83906" y="137160"/>
                    <a:pt x="58189" y="118110"/>
                    <a:pt x="35329" y="96202"/>
                  </a:cubicBezTo>
                  <a:cubicBezTo>
                    <a:pt x="6754" y="69533"/>
                    <a:pt x="-13249" y="40005"/>
                    <a:pt x="10564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19"/>
            <p:cNvSpPr/>
            <p:nvPr/>
          </p:nvSpPr>
          <p:spPr>
            <a:xfrm>
              <a:off x="3172704" y="3216591"/>
              <a:ext cx="222417" cy="473392"/>
            </a:xfrm>
            <a:custGeom>
              <a:rect b="b" l="l" r="r" t="t"/>
              <a:pathLst>
                <a:path extrusionOk="0" h="473392" w="222417">
                  <a:moveTo>
                    <a:pt x="11503" y="473392"/>
                  </a:moveTo>
                  <a:cubicBezTo>
                    <a:pt x="7693" y="437198"/>
                    <a:pt x="1978" y="401003"/>
                    <a:pt x="73" y="363855"/>
                  </a:cubicBezTo>
                  <a:cubicBezTo>
                    <a:pt x="-880" y="355283"/>
                    <a:pt x="7693" y="340995"/>
                    <a:pt x="15313" y="337185"/>
                  </a:cubicBezTo>
                  <a:cubicBezTo>
                    <a:pt x="52460" y="319088"/>
                    <a:pt x="91513" y="303848"/>
                    <a:pt x="129613" y="287655"/>
                  </a:cubicBezTo>
                  <a:cubicBezTo>
                    <a:pt x="159140" y="275273"/>
                    <a:pt x="171523" y="257175"/>
                    <a:pt x="164855" y="224790"/>
                  </a:cubicBezTo>
                  <a:cubicBezTo>
                    <a:pt x="156283" y="178117"/>
                    <a:pt x="152473" y="131445"/>
                    <a:pt x="145805" y="84773"/>
                  </a:cubicBezTo>
                  <a:cubicBezTo>
                    <a:pt x="142948" y="66675"/>
                    <a:pt x="147710" y="54292"/>
                    <a:pt x="163903" y="43815"/>
                  </a:cubicBezTo>
                  <a:cubicBezTo>
                    <a:pt x="183905" y="30480"/>
                    <a:pt x="202955" y="14288"/>
                    <a:pt x="222005" y="0"/>
                  </a:cubicBezTo>
                  <a:cubicBezTo>
                    <a:pt x="223910" y="27623"/>
                    <a:pt x="220100" y="50483"/>
                    <a:pt x="191525" y="69533"/>
                  </a:cubicBezTo>
                  <a:cubicBezTo>
                    <a:pt x="182000" y="75248"/>
                    <a:pt x="185810" y="102870"/>
                    <a:pt x="186763" y="120015"/>
                  </a:cubicBezTo>
                  <a:cubicBezTo>
                    <a:pt x="189620" y="158115"/>
                    <a:pt x="193430" y="195263"/>
                    <a:pt x="198193" y="232410"/>
                  </a:cubicBezTo>
                  <a:cubicBezTo>
                    <a:pt x="202003" y="260985"/>
                    <a:pt x="190573" y="280988"/>
                    <a:pt x="165808" y="295275"/>
                  </a:cubicBezTo>
                  <a:cubicBezTo>
                    <a:pt x="156283" y="300990"/>
                    <a:pt x="143900" y="301942"/>
                    <a:pt x="133423" y="306705"/>
                  </a:cubicBezTo>
                  <a:cubicBezTo>
                    <a:pt x="106753" y="320040"/>
                    <a:pt x="79130" y="333375"/>
                    <a:pt x="53413" y="348615"/>
                  </a:cubicBezTo>
                  <a:cubicBezTo>
                    <a:pt x="46745" y="352425"/>
                    <a:pt x="42935" y="362903"/>
                    <a:pt x="41983" y="370523"/>
                  </a:cubicBezTo>
                  <a:cubicBezTo>
                    <a:pt x="37220" y="398145"/>
                    <a:pt x="34363" y="426720"/>
                    <a:pt x="28648" y="454342"/>
                  </a:cubicBezTo>
                  <a:cubicBezTo>
                    <a:pt x="27695" y="461963"/>
                    <a:pt x="17218" y="466725"/>
                    <a:pt x="11503" y="473392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19"/>
            <p:cNvSpPr/>
            <p:nvPr/>
          </p:nvSpPr>
          <p:spPr>
            <a:xfrm>
              <a:off x="4016692" y="1565275"/>
              <a:ext cx="402907" cy="297076"/>
            </a:xfrm>
            <a:custGeom>
              <a:rect b="b" l="l" r="r" t="t"/>
              <a:pathLst>
                <a:path extrusionOk="0" h="297076" w="402907">
                  <a:moveTo>
                    <a:pt x="0" y="235901"/>
                  </a:moveTo>
                  <a:cubicBezTo>
                    <a:pt x="42863" y="243521"/>
                    <a:pt x="85725" y="253046"/>
                    <a:pt x="129540" y="256856"/>
                  </a:cubicBezTo>
                  <a:cubicBezTo>
                    <a:pt x="170498" y="260666"/>
                    <a:pt x="184785" y="253046"/>
                    <a:pt x="189548" y="213994"/>
                  </a:cubicBezTo>
                  <a:cubicBezTo>
                    <a:pt x="197167" y="152081"/>
                    <a:pt x="224790" y="116839"/>
                    <a:pt x="295275" y="117791"/>
                  </a:cubicBezTo>
                  <a:cubicBezTo>
                    <a:pt x="319088" y="117791"/>
                    <a:pt x="335280" y="102551"/>
                    <a:pt x="337185" y="77786"/>
                  </a:cubicBezTo>
                  <a:cubicBezTo>
                    <a:pt x="338138" y="65404"/>
                    <a:pt x="343853" y="53974"/>
                    <a:pt x="344805" y="41591"/>
                  </a:cubicBezTo>
                  <a:cubicBezTo>
                    <a:pt x="347663" y="10159"/>
                    <a:pt x="364808" y="-3176"/>
                    <a:pt x="398145" y="634"/>
                  </a:cubicBezTo>
                  <a:cubicBezTo>
                    <a:pt x="400050" y="10159"/>
                    <a:pt x="401003" y="18731"/>
                    <a:pt x="402908" y="27304"/>
                  </a:cubicBezTo>
                  <a:cubicBezTo>
                    <a:pt x="382905" y="38734"/>
                    <a:pt x="362903" y="47306"/>
                    <a:pt x="376238" y="75881"/>
                  </a:cubicBezTo>
                  <a:cubicBezTo>
                    <a:pt x="384810" y="93979"/>
                    <a:pt x="357188" y="130174"/>
                    <a:pt x="335280" y="135889"/>
                  </a:cubicBezTo>
                  <a:cubicBezTo>
                    <a:pt x="304800" y="142556"/>
                    <a:pt x="274320" y="150176"/>
                    <a:pt x="245745" y="159701"/>
                  </a:cubicBezTo>
                  <a:cubicBezTo>
                    <a:pt x="237173" y="162559"/>
                    <a:pt x="229553" y="175894"/>
                    <a:pt x="226695" y="185419"/>
                  </a:cubicBezTo>
                  <a:cubicBezTo>
                    <a:pt x="220028" y="205421"/>
                    <a:pt x="214313" y="226376"/>
                    <a:pt x="211455" y="247331"/>
                  </a:cubicBezTo>
                  <a:cubicBezTo>
                    <a:pt x="206692" y="285431"/>
                    <a:pt x="169545" y="306386"/>
                    <a:pt x="131445" y="293051"/>
                  </a:cubicBezTo>
                  <a:cubicBezTo>
                    <a:pt x="94298" y="280669"/>
                    <a:pt x="56198" y="269239"/>
                    <a:pt x="17145" y="261619"/>
                  </a:cubicBezTo>
                  <a:cubicBezTo>
                    <a:pt x="-3810" y="258761"/>
                    <a:pt x="953" y="247331"/>
                    <a:pt x="0" y="235901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19"/>
            <p:cNvSpPr/>
            <p:nvPr/>
          </p:nvSpPr>
          <p:spPr>
            <a:xfrm>
              <a:off x="3926204" y="3424237"/>
              <a:ext cx="239127" cy="286794"/>
            </a:xfrm>
            <a:custGeom>
              <a:rect b="b" l="l" r="r" t="t"/>
              <a:pathLst>
                <a:path extrusionOk="0" h="286794" w="239127">
                  <a:moveTo>
                    <a:pt x="97155" y="83820"/>
                  </a:moveTo>
                  <a:cubicBezTo>
                    <a:pt x="147638" y="68580"/>
                    <a:pt x="186690" y="38100"/>
                    <a:pt x="219075" y="0"/>
                  </a:cubicBezTo>
                  <a:cubicBezTo>
                    <a:pt x="246698" y="35242"/>
                    <a:pt x="246698" y="35242"/>
                    <a:pt x="213360" y="66675"/>
                  </a:cubicBezTo>
                  <a:cubicBezTo>
                    <a:pt x="208598" y="71438"/>
                    <a:pt x="203835" y="77153"/>
                    <a:pt x="198120" y="80010"/>
                  </a:cubicBezTo>
                  <a:cubicBezTo>
                    <a:pt x="171450" y="95250"/>
                    <a:pt x="163830" y="116205"/>
                    <a:pt x="168592" y="143828"/>
                  </a:cubicBezTo>
                  <a:cubicBezTo>
                    <a:pt x="181928" y="225742"/>
                    <a:pt x="83820" y="289560"/>
                    <a:pt x="18098" y="286703"/>
                  </a:cubicBezTo>
                  <a:cubicBezTo>
                    <a:pt x="12383" y="286703"/>
                    <a:pt x="5715" y="286703"/>
                    <a:pt x="0" y="286703"/>
                  </a:cubicBezTo>
                  <a:cubicBezTo>
                    <a:pt x="7620" y="279083"/>
                    <a:pt x="15240" y="269558"/>
                    <a:pt x="24765" y="264795"/>
                  </a:cubicBezTo>
                  <a:cubicBezTo>
                    <a:pt x="49530" y="251460"/>
                    <a:pt x="76200" y="241935"/>
                    <a:pt x="100013" y="227647"/>
                  </a:cubicBezTo>
                  <a:cubicBezTo>
                    <a:pt x="115253" y="218122"/>
                    <a:pt x="110490" y="208597"/>
                    <a:pt x="91440" y="208597"/>
                  </a:cubicBezTo>
                  <a:cubicBezTo>
                    <a:pt x="131445" y="161925"/>
                    <a:pt x="132398" y="127635"/>
                    <a:pt x="97155" y="83820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19"/>
            <p:cNvSpPr/>
            <p:nvPr/>
          </p:nvSpPr>
          <p:spPr>
            <a:xfrm>
              <a:off x="3798570" y="2634614"/>
              <a:ext cx="103822" cy="294322"/>
            </a:xfrm>
            <a:custGeom>
              <a:rect b="b" l="l" r="r" t="t"/>
              <a:pathLst>
                <a:path extrusionOk="0" h="294322" w="103822">
                  <a:moveTo>
                    <a:pt x="0" y="201930"/>
                  </a:moveTo>
                  <a:cubicBezTo>
                    <a:pt x="9525" y="199072"/>
                    <a:pt x="18097" y="197167"/>
                    <a:pt x="26670" y="193357"/>
                  </a:cubicBezTo>
                  <a:cubicBezTo>
                    <a:pt x="42863" y="187642"/>
                    <a:pt x="58102" y="180975"/>
                    <a:pt x="73342" y="174307"/>
                  </a:cubicBezTo>
                  <a:cubicBezTo>
                    <a:pt x="66675" y="160020"/>
                    <a:pt x="61913" y="143827"/>
                    <a:pt x="52388" y="131445"/>
                  </a:cubicBezTo>
                  <a:cubicBezTo>
                    <a:pt x="41910" y="118110"/>
                    <a:pt x="24765" y="109538"/>
                    <a:pt x="14288" y="96202"/>
                  </a:cubicBezTo>
                  <a:cubicBezTo>
                    <a:pt x="-9525" y="64770"/>
                    <a:pt x="952" y="41910"/>
                    <a:pt x="40005" y="32385"/>
                  </a:cubicBezTo>
                  <a:cubicBezTo>
                    <a:pt x="51435" y="29527"/>
                    <a:pt x="60960" y="19050"/>
                    <a:pt x="72390" y="12382"/>
                  </a:cubicBezTo>
                  <a:cubicBezTo>
                    <a:pt x="77152" y="14288"/>
                    <a:pt x="82867" y="16192"/>
                    <a:pt x="89535" y="19050"/>
                  </a:cubicBezTo>
                  <a:cubicBezTo>
                    <a:pt x="90488" y="12382"/>
                    <a:pt x="90488" y="5715"/>
                    <a:pt x="91440" y="0"/>
                  </a:cubicBezTo>
                  <a:cubicBezTo>
                    <a:pt x="95250" y="3810"/>
                    <a:pt x="99060" y="7620"/>
                    <a:pt x="102870" y="11430"/>
                  </a:cubicBezTo>
                  <a:cubicBezTo>
                    <a:pt x="102870" y="11430"/>
                    <a:pt x="102870" y="12382"/>
                    <a:pt x="102870" y="11430"/>
                  </a:cubicBezTo>
                  <a:cubicBezTo>
                    <a:pt x="102870" y="19050"/>
                    <a:pt x="102870" y="26670"/>
                    <a:pt x="103822" y="34290"/>
                  </a:cubicBezTo>
                  <a:cubicBezTo>
                    <a:pt x="102870" y="40957"/>
                    <a:pt x="103822" y="50482"/>
                    <a:pt x="99060" y="52388"/>
                  </a:cubicBezTo>
                  <a:cubicBezTo>
                    <a:pt x="66675" y="70485"/>
                    <a:pt x="83820" y="91440"/>
                    <a:pt x="94297" y="111442"/>
                  </a:cubicBezTo>
                  <a:cubicBezTo>
                    <a:pt x="110490" y="142875"/>
                    <a:pt x="105727" y="185738"/>
                    <a:pt x="81915" y="203835"/>
                  </a:cubicBezTo>
                  <a:cubicBezTo>
                    <a:pt x="75247" y="208597"/>
                    <a:pt x="66675" y="212407"/>
                    <a:pt x="59055" y="214313"/>
                  </a:cubicBezTo>
                  <a:cubicBezTo>
                    <a:pt x="32385" y="220027"/>
                    <a:pt x="23813" y="236220"/>
                    <a:pt x="34290" y="260032"/>
                  </a:cubicBezTo>
                  <a:cubicBezTo>
                    <a:pt x="39052" y="270510"/>
                    <a:pt x="40005" y="282892"/>
                    <a:pt x="42863" y="294322"/>
                  </a:cubicBezTo>
                  <a:cubicBezTo>
                    <a:pt x="39052" y="291465"/>
                    <a:pt x="34290" y="288607"/>
                    <a:pt x="30480" y="284797"/>
                  </a:cubicBezTo>
                  <a:cubicBezTo>
                    <a:pt x="10477" y="260032"/>
                    <a:pt x="28575" y="222885"/>
                    <a:pt x="0" y="201930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19"/>
            <p:cNvSpPr/>
            <p:nvPr/>
          </p:nvSpPr>
          <p:spPr>
            <a:xfrm>
              <a:off x="3794759" y="3508057"/>
              <a:ext cx="253676" cy="153352"/>
            </a:xfrm>
            <a:custGeom>
              <a:rect b="b" l="l" r="r" t="t"/>
              <a:pathLst>
                <a:path extrusionOk="0" h="153352" w="253676">
                  <a:moveTo>
                    <a:pt x="228600" y="0"/>
                  </a:moveTo>
                  <a:cubicBezTo>
                    <a:pt x="263843" y="42863"/>
                    <a:pt x="261938" y="78105"/>
                    <a:pt x="222885" y="124777"/>
                  </a:cubicBezTo>
                  <a:cubicBezTo>
                    <a:pt x="204788" y="133350"/>
                    <a:pt x="186690" y="140970"/>
                    <a:pt x="168593" y="149542"/>
                  </a:cubicBezTo>
                  <a:cubicBezTo>
                    <a:pt x="163830" y="150495"/>
                    <a:pt x="160020" y="151447"/>
                    <a:pt x="155258" y="153352"/>
                  </a:cubicBezTo>
                  <a:cubicBezTo>
                    <a:pt x="131445" y="153352"/>
                    <a:pt x="106680" y="153352"/>
                    <a:pt x="82868" y="153352"/>
                  </a:cubicBezTo>
                  <a:cubicBezTo>
                    <a:pt x="79058" y="153352"/>
                    <a:pt x="75248" y="153352"/>
                    <a:pt x="70485" y="153352"/>
                  </a:cubicBezTo>
                  <a:cubicBezTo>
                    <a:pt x="28575" y="140017"/>
                    <a:pt x="8573" y="109538"/>
                    <a:pt x="0" y="70485"/>
                  </a:cubicBezTo>
                  <a:cubicBezTo>
                    <a:pt x="19050" y="49530"/>
                    <a:pt x="35243" y="51435"/>
                    <a:pt x="45720" y="74295"/>
                  </a:cubicBezTo>
                  <a:cubicBezTo>
                    <a:pt x="49530" y="81915"/>
                    <a:pt x="53340" y="89535"/>
                    <a:pt x="57150" y="97155"/>
                  </a:cubicBezTo>
                  <a:cubicBezTo>
                    <a:pt x="63818" y="120015"/>
                    <a:pt x="92393" y="137160"/>
                    <a:pt x="121920" y="136208"/>
                  </a:cubicBezTo>
                  <a:cubicBezTo>
                    <a:pt x="166688" y="134302"/>
                    <a:pt x="199073" y="105727"/>
                    <a:pt x="206693" y="62865"/>
                  </a:cubicBezTo>
                  <a:cubicBezTo>
                    <a:pt x="203835" y="47625"/>
                    <a:pt x="200978" y="32385"/>
                    <a:pt x="197168" y="17145"/>
                  </a:cubicBezTo>
                  <a:cubicBezTo>
                    <a:pt x="207645" y="11430"/>
                    <a:pt x="218123" y="5715"/>
                    <a:pt x="228600" y="0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19"/>
            <p:cNvSpPr/>
            <p:nvPr/>
          </p:nvSpPr>
          <p:spPr>
            <a:xfrm>
              <a:off x="2645092" y="2443162"/>
              <a:ext cx="274319" cy="144881"/>
            </a:xfrm>
            <a:custGeom>
              <a:rect b="b" l="l" r="r" t="t"/>
              <a:pathLst>
                <a:path extrusionOk="0" h="144881" w="274319">
                  <a:moveTo>
                    <a:pt x="0" y="140017"/>
                  </a:moveTo>
                  <a:cubicBezTo>
                    <a:pt x="24765" y="95250"/>
                    <a:pt x="48577" y="49530"/>
                    <a:pt x="75247" y="0"/>
                  </a:cubicBezTo>
                  <a:cubicBezTo>
                    <a:pt x="100965" y="30480"/>
                    <a:pt x="123825" y="57150"/>
                    <a:pt x="146685" y="83820"/>
                  </a:cubicBezTo>
                  <a:cubicBezTo>
                    <a:pt x="180975" y="123825"/>
                    <a:pt x="206693" y="124777"/>
                    <a:pt x="244793" y="87630"/>
                  </a:cubicBezTo>
                  <a:cubicBezTo>
                    <a:pt x="254318" y="78105"/>
                    <a:pt x="263843" y="69533"/>
                    <a:pt x="274320" y="60008"/>
                  </a:cubicBezTo>
                  <a:cubicBezTo>
                    <a:pt x="261937" y="117158"/>
                    <a:pt x="212408" y="151448"/>
                    <a:pt x="152400" y="143827"/>
                  </a:cubicBezTo>
                  <a:cubicBezTo>
                    <a:pt x="145733" y="142875"/>
                    <a:pt x="138113" y="140017"/>
                    <a:pt x="134302" y="136208"/>
                  </a:cubicBezTo>
                  <a:cubicBezTo>
                    <a:pt x="112395" y="114300"/>
                    <a:pt x="90488" y="91440"/>
                    <a:pt x="65722" y="64770"/>
                  </a:cubicBezTo>
                  <a:cubicBezTo>
                    <a:pt x="50482" y="84773"/>
                    <a:pt x="36195" y="103823"/>
                    <a:pt x="20955" y="122873"/>
                  </a:cubicBezTo>
                  <a:cubicBezTo>
                    <a:pt x="16193" y="130492"/>
                    <a:pt x="7620" y="135255"/>
                    <a:pt x="0" y="140017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19"/>
            <p:cNvSpPr/>
            <p:nvPr/>
          </p:nvSpPr>
          <p:spPr>
            <a:xfrm>
              <a:off x="3789110" y="2836544"/>
              <a:ext cx="125073" cy="263842"/>
            </a:xfrm>
            <a:custGeom>
              <a:rect b="b" l="l" r="r" t="t"/>
              <a:pathLst>
                <a:path extrusionOk="0" h="263842" w="125073">
                  <a:moveTo>
                    <a:pt x="9459" y="0"/>
                  </a:moveTo>
                  <a:cubicBezTo>
                    <a:pt x="38034" y="21908"/>
                    <a:pt x="19937" y="58102"/>
                    <a:pt x="40892" y="82867"/>
                  </a:cubicBezTo>
                  <a:cubicBezTo>
                    <a:pt x="43749" y="86677"/>
                    <a:pt x="49464" y="89535"/>
                    <a:pt x="53274" y="92392"/>
                  </a:cubicBezTo>
                  <a:cubicBezTo>
                    <a:pt x="58989" y="100013"/>
                    <a:pt x="66609" y="107633"/>
                    <a:pt x="70419" y="116205"/>
                  </a:cubicBezTo>
                  <a:cubicBezTo>
                    <a:pt x="82802" y="141922"/>
                    <a:pt x="95184" y="168592"/>
                    <a:pt x="106614" y="195263"/>
                  </a:cubicBezTo>
                  <a:cubicBezTo>
                    <a:pt x="112329" y="206692"/>
                    <a:pt x="118044" y="218122"/>
                    <a:pt x="124712" y="229552"/>
                  </a:cubicBezTo>
                  <a:cubicBezTo>
                    <a:pt x="124712" y="229552"/>
                    <a:pt x="124712" y="229552"/>
                    <a:pt x="124712" y="229552"/>
                  </a:cubicBezTo>
                  <a:cubicBezTo>
                    <a:pt x="119949" y="240983"/>
                    <a:pt x="135189" y="260033"/>
                    <a:pt x="110424" y="263842"/>
                  </a:cubicBezTo>
                  <a:cubicBezTo>
                    <a:pt x="101852" y="251460"/>
                    <a:pt x="93279" y="238125"/>
                    <a:pt x="82802" y="226695"/>
                  </a:cubicBezTo>
                  <a:cubicBezTo>
                    <a:pt x="38987" y="180975"/>
                    <a:pt x="14222" y="126683"/>
                    <a:pt x="887" y="68580"/>
                  </a:cubicBezTo>
                  <a:cubicBezTo>
                    <a:pt x="-2923" y="46672"/>
                    <a:pt x="6602" y="22860"/>
                    <a:pt x="9459" y="0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19"/>
            <p:cNvSpPr/>
            <p:nvPr/>
          </p:nvSpPr>
          <p:spPr>
            <a:xfrm>
              <a:off x="2453640" y="2517457"/>
              <a:ext cx="169545" cy="136395"/>
            </a:xfrm>
            <a:custGeom>
              <a:rect b="b" l="l" r="r" t="t"/>
              <a:pathLst>
                <a:path extrusionOk="0" h="136395" w="169545">
                  <a:moveTo>
                    <a:pt x="0" y="81915"/>
                  </a:moveTo>
                  <a:cubicBezTo>
                    <a:pt x="13335" y="57150"/>
                    <a:pt x="25717" y="31432"/>
                    <a:pt x="41910" y="0"/>
                  </a:cubicBezTo>
                  <a:cubicBezTo>
                    <a:pt x="62865" y="28575"/>
                    <a:pt x="81915" y="51435"/>
                    <a:pt x="98108" y="75247"/>
                  </a:cubicBezTo>
                  <a:cubicBezTo>
                    <a:pt x="116205" y="100965"/>
                    <a:pt x="138112" y="111442"/>
                    <a:pt x="169545" y="98108"/>
                  </a:cubicBezTo>
                  <a:cubicBezTo>
                    <a:pt x="163830" y="111442"/>
                    <a:pt x="160020" y="134302"/>
                    <a:pt x="152400" y="135255"/>
                  </a:cubicBezTo>
                  <a:cubicBezTo>
                    <a:pt x="129540" y="138113"/>
                    <a:pt x="103823" y="135255"/>
                    <a:pt x="80963" y="130492"/>
                  </a:cubicBezTo>
                  <a:cubicBezTo>
                    <a:pt x="70485" y="127635"/>
                    <a:pt x="59055" y="114300"/>
                    <a:pt x="55245" y="103822"/>
                  </a:cubicBezTo>
                  <a:cubicBezTo>
                    <a:pt x="45720" y="73342"/>
                    <a:pt x="25717" y="74295"/>
                    <a:pt x="0" y="81915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19"/>
            <p:cNvSpPr/>
            <p:nvPr/>
          </p:nvSpPr>
          <p:spPr>
            <a:xfrm>
              <a:off x="3780472" y="3525202"/>
              <a:ext cx="221932" cy="83925"/>
            </a:xfrm>
            <a:custGeom>
              <a:rect b="b" l="l" r="r" t="t"/>
              <a:pathLst>
                <a:path extrusionOk="0" h="83925" w="221932">
                  <a:moveTo>
                    <a:pt x="72390" y="80010"/>
                  </a:moveTo>
                  <a:cubicBezTo>
                    <a:pt x="68580" y="72390"/>
                    <a:pt x="64770" y="64770"/>
                    <a:pt x="60960" y="57150"/>
                  </a:cubicBezTo>
                  <a:cubicBezTo>
                    <a:pt x="50483" y="33338"/>
                    <a:pt x="34290" y="32385"/>
                    <a:pt x="15240" y="53340"/>
                  </a:cubicBezTo>
                  <a:cubicBezTo>
                    <a:pt x="10478" y="47625"/>
                    <a:pt x="4763" y="40957"/>
                    <a:pt x="0" y="35242"/>
                  </a:cubicBezTo>
                  <a:cubicBezTo>
                    <a:pt x="70485" y="23813"/>
                    <a:pt x="141923" y="11430"/>
                    <a:pt x="212408" y="0"/>
                  </a:cubicBezTo>
                  <a:cubicBezTo>
                    <a:pt x="215265" y="15240"/>
                    <a:pt x="218123" y="30480"/>
                    <a:pt x="221933" y="45720"/>
                  </a:cubicBezTo>
                  <a:cubicBezTo>
                    <a:pt x="208598" y="55245"/>
                    <a:pt x="195263" y="64770"/>
                    <a:pt x="181928" y="73342"/>
                  </a:cubicBezTo>
                  <a:cubicBezTo>
                    <a:pt x="181928" y="71438"/>
                    <a:pt x="180975" y="68580"/>
                    <a:pt x="180975" y="66675"/>
                  </a:cubicBezTo>
                  <a:cubicBezTo>
                    <a:pt x="168593" y="65722"/>
                    <a:pt x="149543" y="60007"/>
                    <a:pt x="143828" y="65722"/>
                  </a:cubicBezTo>
                  <a:cubicBezTo>
                    <a:pt x="120968" y="84772"/>
                    <a:pt x="98108" y="87630"/>
                    <a:pt x="72390" y="8001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19"/>
            <p:cNvSpPr/>
            <p:nvPr/>
          </p:nvSpPr>
          <p:spPr>
            <a:xfrm>
              <a:off x="4350067" y="2866459"/>
              <a:ext cx="250507" cy="92957"/>
            </a:xfrm>
            <a:custGeom>
              <a:rect b="b" l="l" r="r" t="t"/>
              <a:pathLst>
                <a:path extrusionOk="0" h="92957" w="250507">
                  <a:moveTo>
                    <a:pt x="0" y="84385"/>
                  </a:moveTo>
                  <a:cubicBezTo>
                    <a:pt x="11430" y="81527"/>
                    <a:pt x="23813" y="80575"/>
                    <a:pt x="33338" y="74860"/>
                  </a:cubicBezTo>
                  <a:cubicBezTo>
                    <a:pt x="74295" y="52000"/>
                    <a:pt x="116205" y="29140"/>
                    <a:pt x="156210" y="5327"/>
                  </a:cubicBezTo>
                  <a:cubicBezTo>
                    <a:pt x="170498" y="-3245"/>
                    <a:pt x="179070" y="-1340"/>
                    <a:pt x="188595" y="10090"/>
                  </a:cubicBezTo>
                  <a:cubicBezTo>
                    <a:pt x="208598" y="35807"/>
                    <a:pt x="229553" y="60572"/>
                    <a:pt x="250508" y="85337"/>
                  </a:cubicBezTo>
                  <a:cubicBezTo>
                    <a:pt x="246698" y="87243"/>
                    <a:pt x="242888" y="89147"/>
                    <a:pt x="239078" y="91052"/>
                  </a:cubicBezTo>
                  <a:cubicBezTo>
                    <a:pt x="231458" y="87243"/>
                    <a:pt x="221933" y="85337"/>
                    <a:pt x="216217" y="79622"/>
                  </a:cubicBezTo>
                  <a:cubicBezTo>
                    <a:pt x="183833" y="46285"/>
                    <a:pt x="149542" y="38665"/>
                    <a:pt x="94298" y="58668"/>
                  </a:cubicBezTo>
                  <a:cubicBezTo>
                    <a:pt x="123825" y="62477"/>
                    <a:pt x="149542" y="65335"/>
                    <a:pt x="175260" y="69145"/>
                  </a:cubicBezTo>
                  <a:cubicBezTo>
                    <a:pt x="174308" y="72002"/>
                    <a:pt x="174308" y="74860"/>
                    <a:pt x="173355" y="77718"/>
                  </a:cubicBezTo>
                  <a:cubicBezTo>
                    <a:pt x="166688" y="79622"/>
                    <a:pt x="160973" y="81527"/>
                    <a:pt x="154305" y="83432"/>
                  </a:cubicBezTo>
                  <a:cubicBezTo>
                    <a:pt x="138113" y="83432"/>
                    <a:pt x="121920" y="83432"/>
                    <a:pt x="105728" y="84385"/>
                  </a:cubicBezTo>
                  <a:cubicBezTo>
                    <a:pt x="100013" y="84385"/>
                    <a:pt x="94298" y="85337"/>
                    <a:pt x="88583" y="85337"/>
                  </a:cubicBezTo>
                  <a:cubicBezTo>
                    <a:pt x="59055" y="88195"/>
                    <a:pt x="29528" y="90100"/>
                    <a:pt x="0" y="92957"/>
                  </a:cubicBezTo>
                  <a:cubicBezTo>
                    <a:pt x="0" y="89147"/>
                    <a:pt x="0" y="87243"/>
                    <a:pt x="0" y="84385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19"/>
            <p:cNvSpPr/>
            <p:nvPr/>
          </p:nvSpPr>
          <p:spPr>
            <a:xfrm>
              <a:off x="3636645" y="2282189"/>
              <a:ext cx="192404" cy="124777"/>
            </a:xfrm>
            <a:custGeom>
              <a:rect b="b" l="l" r="r" t="t"/>
              <a:pathLst>
                <a:path extrusionOk="0" h="124777" w="192404">
                  <a:moveTo>
                    <a:pt x="175260" y="124777"/>
                  </a:moveTo>
                  <a:cubicBezTo>
                    <a:pt x="156210" y="104775"/>
                    <a:pt x="135255" y="85725"/>
                    <a:pt x="117158" y="65723"/>
                  </a:cubicBezTo>
                  <a:cubicBezTo>
                    <a:pt x="85725" y="29527"/>
                    <a:pt x="53340" y="20002"/>
                    <a:pt x="5715" y="34290"/>
                  </a:cubicBezTo>
                  <a:cubicBezTo>
                    <a:pt x="5715" y="34290"/>
                    <a:pt x="3810" y="33338"/>
                    <a:pt x="3810" y="33338"/>
                  </a:cubicBezTo>
                  <a:cubicBezTo>
                    <a:pt x="2858" y="22860"/>
                    <a:pt x="952" y="12383"/>
                    <a:pt x="0" y="952"/>
                  </a:cubicBezTo>
                  <a:cubicBezTo>
                    <a:pt x="3810" y="952"/>
                    <a:pt x="7620" y="0"/>
                    <a:pt x="11430" y="0"/>
                  </a:cubicBezTo>
                  <a:cubicBezTo>
                    <a:pt x="40005" y="3810"/>
                    <a:pt x="68580" y="7620"/>
                    <a:pt x="97155" y="11430"/>
                  </a:cubicBezTo>
                  <a:cubicBezTo>
                    <a:pt x="109538" y="21908"/>
                    <a:pt x="122872" y="31433"/>
                    <a:pt x="133350" y="42863"/>
                  </a:cubicBezTo>
                  <a:cubicBezTo>
                    <a:pt x="154305" y="66675"/>
                    <a:pt x="172402" y="91440"/>
                    <a:pt x="192405" y="115252"/>
                  </a:cubicBezTo>
                  <a:cubicBezTo>
                    <a:pt x="186690" y="118110"/>
                    <a:pt x="180975" y="120968"/>
                    <a:pt x="175260" y="124777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19"/>
            <p:cNvSpPr/>
            <p:nvPr/>
          </p:nvSpPr>
          <p:spPr>
            <a:xfrm>
              <a:off x="3720465" y="2397441"/>
              <a:ext cx="157977" cy="138112"/>
            </a:xfrm>
            <a:custGeom>
              <a:rect b="b" l="l" r="r" t="t"/>
              <a:pathLst>
                <a:path extrusionOk="0" h="138112" w="157977">
                  <a:moveTo>
                    <a:pt x="91440" y="9525"/>
                  </a:moveTo>
                  <a:cubicBezTo>
                    <a:pt x="97155" y="6668"/>
                    <a:pt x="102870" y="2858"/>
                    <a:pt x="108585" y="0"/>
                  </a:cubicBezTo>
                  <a:cubicBezTo>
                    <a:pt x="154305" y="22860"/>
                    <a:pt x="173355" y="80010"/>
                    <a:pt x="143827" y="107633"/>
                  </a:cubicBezTo>
                  <a:cubicBezTo>
                    <a:pt x="140970" y="110490"/>
                    <a:pt x="137160" y="110490"/>
                    <a:pt x="133350" y="112395"/>
                  </a:cubicBezTo>
                  <a:cubicBezTo>
                    <a:pt x="120967" y="120015"/>
                    <a:pt x="109538" y="127635"/>
                    <a:pt x="97155" y="135255"/>
                  </a:cubicBezTo>
                  <a:cubicBezTo>
                    <a:pt x="79057" y="135255"/>
                    <a:pt x="60960" y="135255"/>
                    <a:pt x="42863" y="135255"/>
                  </a:cubicBezTo>
                  <a:cubicBezTo>
                    <a:pt x="48577" y="129540"/>
                    <a:pt x="53340" y="123825"/>
                    <a:pt x="59055" y="117158"/>
                  </a:cubicBezTo>
                  <a:cubicBezTo>
                    <a:pt x="50482" y="123825"/>
                    <a:pt x="41910" y="131445"/>
                    <a:pt x="32385" y="138113"/>
                  </a:cubicBezTo>
                  <a:cubicBezTo>
                    <a:pt x="29527" y="121920"/>
                    <a:pt x="27622" y="104775"/>
                    <a:pt x="24765" y="88583"/>
                  </a:cubicBezTo>
                  <a:cubicBezTo>
                    <a:pt x="16192" y="80963"/>
                    <a:pt x="8572" y="74295"/>
                    <a:pt x="0" y="66675"/>
                  </a:cubicBezTo>
                  <a:cubicBezTo>
                    <a:pt x="10477" y="46673"/>
                    <a:pt x="20955" y="60960"/>
                    <a:pt x="29527" y="68580"/>
                  </a:cubicBezTo>
                  <a:cubicBezTo>
                    <a:pt x="51435" y="85725"/>
                    <a:pt x="75247" y="100965"/>
                    <a:pt x="104775" y="94298"/>
                  </a:cubicBezTo>
                  <a:cubicBezTo>
                    <a:pt x="118110" y="91440"/>
                    <a:pt x="136207" y="83820"/>
                    <a:pt x="140017" y="74295"/>
                  </a:cubicBezTo>
                  <a:cubicBezTo>
                    <a:pt x="143827" y="65723"/>
                    <a:pt x="133350" y="49530"/>
                    <a:pt x="124777" y="39053"/>
                  </a:cubicBezTo>
                  <a:cubicBezTo>
                    <a:pt x="117157" y="27623"/>
                    <a:pt x="102870" y="19050"/>
                    <a:pt x="91440" y="9525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19"/>
            <p:cNvSpPr/>
            <p:nvPr/>
          </p:nvSpPr>
          <p:spPr>
            <a:xfrm>
              <a:off x="3636310" y="2769869"/>
              <a:ext cx="85107" cy="352425"/>
            </a:xfrm>
            <a:custGeom>
              <a:rect b="b" l="l" r="r" t="t"/>
              <a:pathLst>
                <a:path extrusionOk="0" h="352425" w="85107">
                  <a:moveTo>
                    <a:pt x="1287" y="0"/>
                  </a:moveTo>
                  <a:cubicBezTo>
                    <a:pt x="5097" y="10477"/>
                    <a:pt x="12717" y="20955"/>
                    <a:pt x="12717" y="31433"/>
                  </a:cubicBezTo>
                  <a:cubicBezTo>
                    <a:pt x="10812" y="94297"/>
                    <a:pt x="28910" y="152400"/>
                    <a:pt x="47007" y="211455"/>
                  </a:cubicBezTo>
                  <a:cubicBezTo>
                    <a:pt x="61295" y="258127"/>
                    <a:pt x="72725" y="305752"/>
                    <a:pt x="85107" y="352425"/>
                  </a:cubicBezTo>
                  <a:cubicBezTo>
                    <a:pt x="73677" y="330517"/>
                    <a:pt x="59390" y="310515"/>
                    <a:pt x="50817" y="287655"/>
                  </a:cubicBezTo>
                  <a:cubicBezTo>
                    <a:pt x="39387" y="259080"/>
                    <a:pt x="33672" y="228600"/>
                    <a:pt x="24147" y="200025"/>
                  </a:cubicBezTo>
                  <a:cubicBezTo>
                    <a:pt x="1287" y="134302"/>
                    <a:pt x="-2523" y="67627"/>
                    <a:pt x="1287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19"/>
            <p:cNvSpPr/>
            <p:nvPr/>
          </p:nvSpPr>
          <p:spPr>
            <a:xfrm>
              <a:off x="3877627" y="3632834"/>
              <a:ext cx="157369" cy="78105"/>
            </a:xfrm>
            <a:custGeom>
              <a:rect b="b" l="l" r="r" t="t"/>
              <a:pathLst>
                <a:path extrusionOk="0" h="78105" w="157369">
                  <a:moveTo>
                    <a:pt x="0" y="28575"/>
                  </a:moveTo>
                  <a:cubicBezTo>
                    <a:pt x="23813" y="28575"/>
                    <a:pt x="48577" y="28575"/>
                    <a:pt x="72390" y="28575"/>
                  </a:cubicBezTo>
                  <a:cubicBezTo>
                    <a:pt x="77152" y="27623"/>
                    <a:pt x="80963" y="26670"/>
                    <a:pt x="85725" y="24765"/>
                  </a:cubicBezTo>
                  <a:cubicBezTo>
                    <a:pt x="103822" y="16193"/>
                    <a:pt x="121920" y="8573"/>
                    <a:pt x="140017" y="0"/>
                  </a:cubicBezTo>
                  <a:cubicBezTo>
                    <a:pt x="158115" y="953"/>
                    <a:pt x="163830" y="9525"/>
                    <a:pt x="148590" y="19050"/>
                  </a:cubicBezTo>
                  <a:cubicBezTo>
                    <a:pt x="124777" y="33338"/>
                    <a:pt x="98107" y="42863"/>
                    <a:pt x="73342" y="56198"/>
                  </a:cubicBezTo>
                  <a:cubicBezTo>
                    <a:pt x="63817" y="60960"/>
                    <a:pt x="57150" y="71438"/>
                    <a:pt x="48577" y="78105"/>
                  </a:cubicBezTo>
                  <a:cubicBezTo>
                    <a:pt x="15240" y="77153"/>
                    <a:pt x="4763" y="67628"/>
                    <a:pt x="952" y="33338"/>
                  </a:cubicBezTo>
                  <a:cubicBezTo>
                    <a:pt x="0" y="33338"/>
                    <a:pt x="0" y="30480"/>
                    <a:pt x="0" y="28575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19"/>
            <p:cNvSpPr/>
            <p:nvPr/>
          </p:nvSpPr>
          <p:spPr>
            <a:xfrm>
              <a:off x="4498657" y="2085974"/>
              <a:ext cx="246697" cy="49461"/>
            </a:xfrm>
            <a:custGeom>
              <a:rect b="b" l="l" r="r" t="t"/>
              <a:pathLst>
                <a:path extrusionOk="0" h="49461" w="246697">
                  <a:moveTo>
                    <a:pt x="221933" y="15240"/>
                  </a:moveTo>
                  <a:cubicBezTo>
                    <a:pt x="226695" y="15240"/>
                    <a:pt x="231458" y="15240"/>
                    <a:pt x="235267" y="14288"/>
                  </a:cubicBezTo>
                  <a:cubicBezTo>
                    <a:pt x="239077" y="18098"/>
                    <a:pt x="242887" y="21908"/>
                    <a:pt x="246698" y="24765"/>
                  </a:cubicBezTo>
                  <a:cubicBezTo>
                    <a:pt x="228600" y="49530"/>
                    <a:pt x="188595" y="55245"/>
                    <a:pt x="154305" y="43815"/>
                  </a:cubicBezTo>
                  <a:cubicBezTo>
                    <a:pt x="119063" y="32385"/>
                    <a:pt x="81915" y="22860"/>
                    <a:pt x="44767" y="16192"/>
                  </a:cubicBezTo>
                  <a:cubicBezTo>
                    <a:pt x="30480" y="13335"/>
                    <a:pt x="15240" y="21908"/>
                    <a:pt x="0" y="25717"/>
                  </a:cubicBezTo>
                  <a:cubicBezTo>
                    <a:pt x="0" y="19050"/>
                    <a:pt x="0" y="12383"/>
                    <a:pt x="0" y="5715"/>
                  </a:cubicBezTo>
                  <a:cubicBezTo>
                    <a:pt x="2858" y="3810"/>
                    <a:pt x="4763" y="1905"/>
                    <a:pt x="7620" y="0"/>
                  </a:cubicBezTo>
                  <a:cubicBezTo>
                    <a:pt x="26670" y="0"/>
                    <a:pt x="45720" y="952"/>
                    <a:pt x="63817" y="952"/>
                  </a:cubicBezTo>
                  <a:cubicBezTo>
                    <a:pt x="72390" y="2858"/>
                    <a:pt x="80963" y="4763"/>
                    <a:pt x="90488" y="7620"/>
                  </a:cubicBezTo>
                  <a:cubicBezTo>
                    <a:pt x="92392" y="8573"/>
                    <a:pt x="94297" y="9525"/>
                    <a:pt x="96202" y="9525"/>
                  </a:cubicBezTo>
                  <a:cubicBezTo>
                    <a:pt x="100013" y="10477"/>
                    <a:pt x="103822" y="11430"/>
                    <a:pt x="107633" y="11430"/>
                  </a:cubicBezTo>
                  <a:cubicBezTo>
                    <a:pt x="111442" y="12383"/>
                    <a:pt x="116205" y="14288"/>
                    <a:pt x="120015" y="15240"/>
                  </a:cubicBezTo>
                  <a:cubicBezTo>
                    <a:pt x="123825" y="16192"/>
                    <a:pt x="127635" y="17145"/>
                    <a:pt x="131445" y="17145"/>
                  </a:cubicBezTo>
                  <a:cubicBezTo>
                    <a:pt x="137160" y="18098"/>
                    <a:pt x="143827" y="20002"/>
                    <a:pt x="149542" y="20955"/>
                  </a:cubicBezTo>
                  <a:cubicBezTo>
                    <a:pt x="165735" y="19050"/>
                    <a:pt x="180975" y="17145"/>
                    <a:pt x="197167" y="15240"/>
                  </a:cubicBezTo>
                  <a:cubicBezTo>
                    <a:pt x="206692" y="28575"/>
                    <a:pt x="215265" y="32385"/>
                    <a:pt x="221933" y="15240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19"/>
            <p:cNvSpPr/>
            <p:nvPr/>
          </p:nvSpPr>
          <p:spPr>
            <a:xfrm>
              <a:off x="4353877" y="2091689"/>
              <a:ext cx="144779" cy="112536"/>
            </a:xfrm>
            <a:custGeom>
              <a:rect b="b" l="l" r="r" t="t"/>
              <a:pathLst>
                <a:path extrusionOk="0" h="112536" w="144779">
                  <a:moveTo>
                    <a:pt x="144780" y="0"/>
                  </a:moveTo>
                  <a:cubicBezTo>
                    <a:pt x="144780" y="6668"/>
                    <a:pt x="144780" y="13335"/>
                    <a:pt x="144780" y="20002"/>
                  </a:cubicBezTo>
                  <a:cubicBezTo>
                    <a:pt x="132397" y="31433"/>
                    <a:pt x="120015" y="43815"/>
                    <a:pt x="106680" y="55245"/>
                  </a:cubicBezTo>
                  <a:cubicBezTo>
                    <a:pt x="87630" y="70485"/>
                    <a:pt x="66675" y="84773"/>
                    <a:pt x="47625" y="100965"/>
                  </a:cubicBezTo>
                  <a:cubicBezTo>
                    <a:pt x="30480" y="114300"/>
                    <a:pt x="15240" y="119063"/>
                    <a:pt x="0" y="99060"/>
                  </a:cubicBezTo>
                  <a:cubicBezTo>
                    <a:pt x="42863" y="69533"/>
                    <a:pt x="84772" y="40005"/>
                    <a:pt x="127635" y="10477"/>
                  </a:cubicBezTo>
                  <a:cubicBezTo>
                    <a:pt x="133350" y="6668"/>
                    <a:pt x="139065" y="2858"/>
                    <a:pt x="144780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19"/>
            <p:cNvSpPr/>
            <p:nvPr/>
          </p:nvSpPr>
          <p:spPr>
            <a:xfrm>
              <a:off x="3492665" y="2622232"/>
              <a:ext cx="132549" cy="125015"/>
            </a:xfrm>
            <a:custGeom>
              <a:rect b="b" l="l" r="r" t="t"/>
              <a:pathLst>
                <a:path extrusionOk="0" h="125015" w="132549">
                  <a:moveTo>
                    <a:pt x="152" y="0"/>
                  </a:moveTo>
                  <a:cubicBezTo>
                    <a:pt x="16345" y="17145"/>
                    <a:pt x="31585" y="34290"/>
                    <a:pt x="49682" y="49530"/>
                  </a:cubicBezTo>
                  <a:cubicBezTo>
                    <a:pt x="71590" y="67627"/>
                    <a:pt x="95402" y="83820"/>
                    <a:pt x="118262" y="101917"/>
                  </a:cubicBezTo>
                  <a:cubicBezTo>
                    <a:pt x="124930" y="107633"/>
                    <a:pt x="127787" y="117158"/>
                    <a:pt x="132550" y="124777"/>
                  </a:cubicBezTo>
                  <a:cubicBezTo>
                    <a:pt x="127787" y="124777"/>
                    <a:pt x="121120" y="125730"/>
                    <a:pt x="118262" y="123825"/>
                  </a:cubicBezTo>
                  <a:cubicBezTo>
                    <a:pt x="77305" y="90488"/>
                    <a:pt x="24917" y="67627"/>
                    <a:pt x="2057" y="17145"/>
                  </a:cubicBezTo>
                  <a:cubicBezTo>
                    <a:pt x="-800" y="11430"/>
                    <a:pt x="152" y="5715"/>
                    <a:pt x="152" y="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19"/>
            <p:cNvSpPr/>
            <p:nvPr/>
          </p:nvSpPr>
          <p:spPr>
            <a:xfrm>
              <a:off x="3540019" y="2281230"/>
              <a:ext cx="85195" cy="147643"/>
            </a:xfrm>
            <a:custGeom>
              <a:rect b="b" l="l" r="r" t="t"/>
              <a:pathLst>
                <a:path extrusionOk="0" h="147643" w="85195">
                  <a:moveTo>
                    <a:pt x="49001" y="80016"/>
                  </a:moveTo>
                  <a:cubicBezTo>
                    <a:pt x="43286" y="109544"/>
                    <a:pt x="30903" y="134309"/>
                    <a:pt x="423" y="147644"/>
                  </a:cubicBezTo>
                  <a:cubicBezTo>
                    <a:pt x="423" y="144786"/>
                    <a:pt x="-529" y="140976"/>
                    <a:pt x="423" y="139071"/>
                  </a:cubicBezTo>
                  <a:cubicBezTo>
                    <a:pt x="28046" y="103829"/>
                    <a:pt x="27093" y="60966"/>
                    <a:pt x="37571" y="20961"/>
                  </a:cubicBezTo>
                  <a:cubicBezTo>
                    <a:pt x="43286" y="-946"/>
                    <a:pt x="64241" y="6"/>
                    <a:pt x="84243" y="6"/>
                  </a:cubicBezTo>
                  <a:cubicBezTo>
                    <a:pt x="84243" y="6"/>
                    <a:pt x="85196" y="959"/>
                    <a:pt x="85196" y="959"/>
                  </a:cubicBezTo>
                  <a:cubicBezTo>
                    <a:pt x="76623" y="12389"/>
                    <a:pt x="69003" y="23819"/>
                    <a:pt x="60431" y="34296"/>
                  </a:cubicBezTo>
                  <a:lnTo>
                    <a:pt x="60431" y="34296"/>
                  </a:lnTo>
                  <a:cubicBezTo>
                    <a:pt x="56621" y="40011"/>
                    <a:pt x="52811" y="45726"/>
                    <a:pt x="49001" y="51441"/>
                  </a:cubicBezTo>
                  <a:cubicBezTo>
                    <a:pt x="49001" y="53346"/>
                    <a:pt x="49001" y="55251"/>
                    <a:pt x="49953" y="57156"/>
                  </a:cubicBezTo>
                  <a:cubicBezTo>
                    <a:pt x="49001" y="64776"/>
                    <a:pt x="49001" y="72396"/>
                    <a:pt x="49001" y="80016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19"/>
            <p:cNvSpPr/>
            <p:nvPr/>
          </p:nvSpPr>
          <p:spPr>
            <a:xfrm>
              <a:off x="3817620" y="2508884"/>
              <a:ext cx="83820" cy="136207"/>
            </a:xfrm>
            <a:custGeom>
              <a:rect b="b" l="l" r="r" t="t"/>
              <a:pathLst>
                <a:path extrusionOk="0" h="136207" w="83820">
                  <a:moveTo>
                    <a:pt x="0" y="22860"/>
                  </a:moveTo>
                  <a:cubicBezTo>
                    <a:pt x="12383" y="15240"/>
                    <a:pt x="23813" y="7620"/>
                    <a:pt x="36195" y="0"/>
                  </a:cubicBezTo>
                  <a:cubicBezTo>
                    <a:pt x="26670" y="30480"/>
                    <a:pt x="60008" y="44767"/>
                    <a:pt x="65722" y="68580"/>
                  </a:cubicBezTo>
                  <a:cubicBezTo>
                    <a:pt x="71438" y="91440"/>
                    <a:pt x="77152" y="113348"/>
                    <a:pt x="83820" y="136207"/>
                  </a:cubicBezTo>
                  <a:cubicBezTo>
                    <a:pt x="80010" y="132398"/>
                    <a:pt x="76200" y="128587"/>
                    <a:pt x="72390" y="124777"/>
                  </a:cubicBezTo>
                  <a:cubicBezTo>
                    <a:pt x="60960" y="82867"/>
                    <a:pt x="40005" y="46673"/>
                    <a:pt x="0" y="2286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19"/>
            <p:cNvSpPr/>
            <p:nvPr/>
          </p:nvSpPr>
          <p:spPr>
            <a:xfrm>
              <a:off x="4067175" y="3155632"/>
              <a:ext cx="58102" cy="102870"/>
            </a:xfrm>
            <a:custGeom>
              <a:rect b="b" l="l" r="r" t="t"/>
              <a:pathLst>
                <a:path extrusionOk="0" h="102870" w="58102">
                  <a:moveTo>
                    <a:pt x="16192" y="17145"/>
                  </a:moveTo>
                  <a:cubicBezTo>
                    <a:pt x="21908" y="11430"/>
                    <a:pt x="28575" y="5715"/>
                    <a:pt x="34290" y="0"/>
                  </a:cubicBezTo>
                  <a:cubicBezTo>
                    <a:pt x="36195" y="8572"/>
                    <a:pt x="38100" y="16192"/>
                    <a:pt x="40005" y="24765"/>
                  </a:cubicBezTo>
                  <a:cubicBezTo>
                    <a:pt x="45720" y="50483"/>
                    <a:pt x="52388" y="76200"/>
                    <a:pt x="58103" y="101917"/>
                  </a:cubicBezTo>
                  <a:cubicBezTo>
                    <a:pt x="50483" y="101917"/>
                    <a:pt x="42863" y="102870"/>
                    <a:pt x="35242" y="102870"/>
                  </a:cubicBezTo>
                  <a:cubicBezTo>
                    <a:pt x="24765" y="90488"/>
                    <a:pt x="14288" y="78105"/>
                    <a:pt x="0" y="61913"/>
                  </a:cubicBezTo>
                  <a:cubicBezTo>
                    <a:pt x="0" y="62865"/>
                    <a:pt x="1905" y="57150"/>
                    <a:pt x="4763" y="51435"/>
                  </a:cubicBezTo>
                  <a:cubicBezTo>
                    <a:pt x="6667" y="45720"/>
                    <a:pt x="8572" y="40005"/>
                    <a:pt x="11430" y="34290"/>
                  </a:cubicBezTo>
                  <a:cubicBezTo>
                    <a:pt x="13335" y="29527"/>
                    <a:pt x="14288" y="23813"/>
                    <a:pt x="16192" y="1714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19"/>
            <p:cNvSpPr/>
            <p:nvPr/>
          </p:nvSpPr>
          <p:spPr>
            <a:xfrm>
              <a:off x="4101465" y="3258502"/>
              <a:ext cx="47625" cy="76200"/>
            </a:xfrm>
            <a:custGeom>
              <a:rect b="b" l="l" r="r" t="t"/>
              <a:pathLst>
                <a:path extrusionOk="0" h="76200" w="47625">
                  <a:moveTo>
                    <a:pt x="1905" y="952"/>
                  </a:moveTo>
                  <a:cubicBezTo>
                    <a:pt x="9525" y="952"/>
                    <a:pt x="17145" y="0"/>
                    <a:pt x="24765" y="0"/>
                  </a:cubicBezTo>
                  <a:cubicBezTo>
                    <a:pt x="24765" y="0"/>
                    <a:pt x="24765" y="0"/>
                    <a:pt x="24765" y="0"/>
                  </a:cubicBezTo>
                  <a:cubicBezTo>
                    <a:pt x="24765" y="12382"/>
                    <a:pt x="22860" y="24765"/>
                    <a:pt x="26670" y="36195"/>
                  </a:cubicBezTo>
                  <a:cubicBezTo>
                    <a:pt x="29527" y="46672"/>
                    <a:pt x="25717" y="65722"/>
                    <a:pt x="47625" y="62865"/>
                  </a:cubicBezTo>
                  <a:cubicBezTo>
                    <a:pt x="47625" y="66675"/>
                    <a:pt x="47625" y="70485"/>
                    <a:pt x="47625" y="74295"/>
                  </a:cubicBezTo>
                  <a:cubicBezTo>
                    <a:pt x="42863" y="75247"/>
                    <a:pt x="37147" y="75247"/>
                    <a:pt x="32385" y="76200"/>
                  </a:cubicBezTo>
                  <a:cubicBezTo>
                    <a:pt x="23813" y="75247"/>
                    <a:pt x="16192" y="74295"/>
                    <a:pt x="7620" y="73342"/>
                  </a:cubicBezTo>
                  <a:cubicBezTo>
                    <a:pt x="4763" y="70485"/>
                    <a:pt x="2857" y="66675"/>
                    <a:pt x="0" y="63817"/>
                  </a:cubicBezTo>
                  <a:cubicBezTo>
                    <a:pt x="0" y="56197"/>
                    <a:pt x="0" y="48577"/>
                    <a:pt x="952" y="40957"/>
                  </a:cubicBezTo>
                  <a:cubicBezTo>
                    <a:pt x="952" y="26670"/>
                    <a:pt x="952" y="13335"/>
                    <a:pt x="1905" y="952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19"/>
            <p:cNvSpPr/>
            <p:nvPr/>
          </p:nvSpPr>
          <p:spPr>
            <a:xfrm>
              <a:off x="3899534" y="3065144"/>
              <a:ext cx="38100" cy="72389"/>
            </a:xfrm>
            <a:custGeom>
              <a:rect b="b" l="l" r="r" t="t"/>
              <a:pathLst>
                <a:path extrusionOk="0" h="72389" w="38100">
                  <a:moveTo>
                    <a:pt x="0" y="34290"/>
                  </a:moveTo>
                  <a:cubicBezTo>
                    <a:pt x="24765" y="30480"/>
                    <a:pt x="9525" y="11430"/>
                    <a:pt x="14288" y="0"/>
                  </a:cubicBezTo>
                  <a:cubicBezTo>
                    <a:pt x="21908" y="20002"/>
                    <a:pt x="30480" y="40005"/>
                    <a:pt x="38100" y="60008"/>
                  </a:cubicBezTo>
                  <a:cubicBezTo>
                    <a:pt x="26670" y="63817"/>
                    <a:pt x="15240" y="67627"/>
                    <a:pt x="0" y="72390"/>
                  </a:cubicBezTo>
                  <a:cubicBezTo>
                    <a:pt x="0" y="58102"/>
                    <a:pt x="0" y="46672"/>
                    <a:pt x="0" y="3429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19"/>
            <p:cNvSpPr/>
            <p:nvPr/>
          </p:nvSpPr>
          <p:spPr>
            <a:xfrm>
              <a:off x="4132897" y="3331844"/>
              <a:ext cx="34335" cy="84772"/>
            </a:xfrm>
            <a:custGeom>
              <a:rect b="b" l="l" r="r" t="t"/>
              <a:pathLst>
                <a:path extrusionOk="0" h="84772" w="34335">
                  <a:moveTo>
                    <a:pt x="0" y="1905"/>
                  </a:moveTo>
                  <a:cubicBezTo>
                    <a:pt x="4763" y="952"/>
                    <a:pt x="10478" y="952"/>
                    <a:pt x="15240" y="0"/>
                  </a:cubicBezTo>
                  <a:cubicBezTo>
                    <a:pt x="21908" y="20002"/>
                    <a:pt x="31433" y="40005"/>
                    <a:pt x="34290" y="60008"/>
                  </a:cubicBezTo>
                  <a:cubicBezTo>
                    <a:pt x="35243" y="67627"/>
                    <a:pt x="20955" y="76200"/>
                    <a:pt x="14288" y="84772"/>
                  </a:cubicBezTo>
                  <a:cubicBezTo>
                    <a:pt x="18098" y="56197"/>
                    <a:pt x="22860" y="26670"/>
                    <a:pt x="0" y="190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19"/>
            <p:cNvSpPr/>
            <p:nvPr/>
          </p:nvSpPr>
          <p:spPr>
            <a:xfrm>
              <a:off x="3612757" y="3410902"/>
              <a:ext cx="91514" cy="40957"/>
            </a:xfrm>
            <a:custGeom>
              <a:rect b="b" l="l" r="r" t="t"/>
              <a:pathLst>
                <a:path extrusionOk="0" h="40957" w="91514">
                  <a:moveTo>
                    <a:pt x="69607" y="40957"/>
                  </a:moveTo>
                  <a:cubicBezTo>
                    <a:pt x="55320" y="20002"/>
                    <a:pt x="36270" y="32385"/>
                    <a:pt x="18172" y="34290"/>
                  </a:cubicBezTo>
                  <a:cubicBezTo>
                    <a:pt x="33412" y="12382"/>
                    <a:pt x="-1830" y="15240"/>
                    <a:pt x="75" y="0"/>
                  </a:cubicBezTo>
                  <a:cubicBezTo>
                    <a:pt x="30555" y="11430"/>
                    <a:pt x="61035" y="21907"/>
                    <a:pt x="91515" y="33338"/>
                  </a:cubicBezTo>
                  <a:cubicBezTo>
                    <a:pt x="83895" y="36195"/>
                    <a:pt x="77227" y="39052"/>
                    <a:pt x="69607" y="40957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19"/>
            <p:cNvSpPr/>
            <p:nvPr/>
          </p:nvSpPr>
          <p:spPr>
            <a:xfrm>
              <a:off x="3648075" y="2270137"/>
              <a:ext cx="85725" cy="22529"/>
            </a:xfrm>
            <a:custGeom>
              <a:rect b="b" l="l" r="r" t="t"/>
              <a:pathLst>
                <a:path extrusionOk="0" h="22529" w="85725">
                  <a:moveTo>
                    <a:pt x="85725" y="22530"/>
                  </a:moveTo>
                  <a:cubicBezTo>
                    <a:pt x="57150" y="18720"/>
                    <a:pt x="28575" y="14910"/>
                    <a:pt x="0" y="11100"/>
                  </a:cubicBezTo>
                  <a:cubicBezTo>
                    <a:pt x="0" y="7290"/>
                    <a:pt x="0" y="4432"/>
                    <a:pt x="0" y="622"/>
                  </a:cubicBezTo>
                  <a:cubicBezTo>
                    <a:pt x="19050" y="622"/>
                    <a:pt x="39053" y="-1283"/>
                    <a:pt x="57150" y="1575"/>
                  </a:cubicBezTo>
                  <a:cubicBezTo>
                    <a:pt x="67628" y="3480"/>
                    <a:pt x="76200" y="15862"/>
                    <a:pt x="85725" y="2253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19"/>
            <p:cNvSpPr/>
            <p:nvPr/>
          </p:nvSpPr>
          <p:spPr>
            <a:xfrm>
              <a:off x="4124801" y="3257549"/>
              <a:ext cx="23336" cy="63004"/>
            </a:xfrm>
            <a:custGeom>
              <a:rect b="b" l="l" r="r" t="t"/>
              <a:pathLst>
                <a:path extrusionOk="0" h="63004" w="23336">
                  <a:moveTo>
                    <a:pt x="23336" y="62865"/>
                  </a:moveTo>
                  <a:cubicBezTo>
                    <a:pt x="476" y="64770"/>
                    <a:pt x="5239" y="46672"/>
                    <a:pt x="2381" y="36195"/>
                  </a:cubicBezTo>
                  <a:cubicBezTo>
                    <a:pt x="-1429" y="24765"/>
                    <a:pt x="476" y="12383"/>
                    <a:pt x="476" y="0"/>
                  </a:cubicBezTo>
                  <a:cubicBezTo>
                    <a:pt x="5239" y="9525"/>
                    <a:pt x="11906" y="18097"/>
                    <a:pt x="15716" y="28575"/>
                  </a:cubicBezTo>
                  <a:cubicBezTo>
                    <a:pt x="19526" y="40005"/>
                    <a:pt x="20479" y="51435"/>
                    <a:pt x="23336" y="62865"/>
                  </a:cubicBezTo>
                  <a:close/>
                </a:path>
              </a:pathLst>
            </a:custGeom>
            <a:solidFill>
              <a:srgbClr val="CDCFC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19"/>
            <p:cNvSpPr/>
            <p:nvPr/>
          </p:nvSpPr>
          <p:spPr>
            <a:xfrm>
              <a:off x="3895725" y="3030854"/>
              <a:ext cx="18472" cy="34290"/>
            </a:xfrm>
            <a:custGeom>
              <a:rect b="b" l="l" r="r" t="t"/>
              <a:pathLst>
                <a:path extrusionOk="0" h="34290" w="18472">
                  <a:moveTo>
                    <a:pt x="18097" y="34290"/>
                  </a:moveTo>
                  <a:cubicBezTo>
                    <a:pt x="12383" y="22860"/>
                    <a:pt x="6667" y="11430"/>
                    <a:pt x="0" y="0"/>
                  </a:cubicBezTo>
                  <a:cubicBezTo>
                    <a:pt x="27622" y="1905"/>
                    <a:pt x="15240" y="21908"/>
                    <a:pt x="18097" y="3429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19"/>
            <p:cNvSpPr/>
            <p:nvPr/>
          </p:nvSpPr>
          <p:spPr>
            <a:xfrm>
              <a:off x="2624137" y="1468754"/>
              <a:ext cx="48577" cy="5715"/>
            </a:xfrm>
            <a:custGeom>
              <a:rect b="b" l="l" r="r" t="t"/>
              <a:pathLst>
                <a:path extrusionOk="0" h="5715" w="48577">
                  <a:moveTo>
                    <a:pt x="48577" y="0"/>
                  </a:moveTo>
                  <a:cubicBezTo>
                    <a:pt x="32385" y="1905"/>
                    <a:pt x="16193" y="3810"/>
                    <a:pt x="0" y="5715"/>
                  </a:cubicBezTo>
                  <a:cubicBezTo>
                    <a:pt x="16193" y="3810"/>
                    <a:pt x="32385" y="1905"/>
                    <a:pt x="48577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19"/>
            <p:cNvSpPr/>
            <p:nvPr/>
          </p:nvSpPr>
          <p:spPr>
            <a:xfrm>
              <a:off x="4733925" y="2091689"/>
              <a:ext cx="11430" cy="19050"/>
            </a:xfrm>
            <a:custGeom>
              <a:rect b="b" l="l" r="r" t="t"/>
              <a:pathLst>
                <a:path extrusionOk="0" h="19050" w="11430">
                  <a:moveTo>
                    <a:pt x="11430" y="19050"/>
                  </a:moveTo>
                  <a:cubicBezTo>
                    <a:pt x="7620" y="15240"/>
                    <a:pt x="3810" y="11430"/>
                    <a:pt x="0" y="8573"/>
                  </a:cubicBezTo>
                  <a:cubicBezTo>
                    <a:pt x="1905" y="5715"/>
                    <a:pt x="3810" y="2858"/>
                    <a:pt x="5715" y="0"/>
                  </a:cubicBezTo>
                  <a:cubicBezTo>
                    <a:pt x="7620" y="2858"/>
                    <a:pt x="9525" y="5715"/>
                    <a:pt x="11430" y="8573"/>
                  </a:cubicBezTo>
                  <a:cubicBezTo>
                    <a:pt x="11430" y="12383"/>
                    <a:pt x="11430" y="15240"/>
                    <a:pt x="11430" y="1905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19"/>
            <p:cNvSpPr/>
            <p:nvPr/>
          </p:nvSpPr>
          <p:spPr>
            <a:xfrm>
              <a:off x="3901440" y="2645091"/>
              <a:ext cx="12980" cy="22860"/>
            </a:xfrm>
            <a:custGeom>
              <a:rect b="b" l="l" r="r" t="t"/>
              <a:pathLst>
                <a:path extrusionOk="0" h="22860" w="12980">
                  <a:moveTo>
                    <a:pt x="952" y="22860"/>
                  </a:moveTo>
                  <a:cubicBezTo>
                    <a:pt x="952" y="15240"/>
                    <a:pt x="952" y="7620"/>
                    <a:pt x="0" y="0"/>
                  </a:cubicBezTo>
                  <a:cubicBezTo>
                    <a:pt x="17145" y="7620"/>
                    <a:pt x="17145" y="15240"/>
                    <a:pt x="952" y="2286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19"/>
            <p:cNvSpPr/>
            <p:nvPr/>
          </p:nvSpPr>
          <p:spPr>
            <a:xfrm>
              <a:off x="3624262" y="2270759"/>
              <a:ext cx="24765" cy="11429"/>
            </a:xfrm>
            <a:custGeom>
              <a:rect b="b" l="l" r="r" t="t"/>
              <a:pathLst>
                <a:path extrusionOk="0" h="11429" w="24765">
                  <a:moveTo>
                    <a:pt x="24765" y="0"/>
                  </a:moveTo>
                  <a:cubicBezTo>
                    <a:pt x="24765" y="3810"/>
                    <a:pt x="24765" y="7620"/>
                    <a:pt x="24765" y="10477"/>
                  </a:cubicBezTo>
                  <a:cubicBezTo>
                    <a:pt x="20955" y="10477"/>
                    <a:pt x="17145" y="11430"/>
                    <a:pt x="13335" y="11430"/>
                  </a:cubicBezTo>
                  <a:cubicBezTo>
                    <a:pt x="9525" y="11430"/>
                    <a:pt x="4763" y="11430"/>
                    <a:pt x="953" y="11430"/>
                  </a:cubicBezTo>
                  <a:cubicBezTo>
                    <a:pt x="953" y="11430"/>
                    <a:pt x="0" y="10477"/>
                    <a:pt x="0" y="10477"/>
                  </a:cubicBezTo>
                  <a:cubicBezTo>
                    <a:pt x="7620" y="6667"/>
                    <a:pt x="16192" y="3810"/>
                    <a:pt x="24765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19"/>
            <p:cNvSpPr/>
            <p:nvPr/>
          </p:nvSpPr>
          <p:spPr>
            <a:xfrm>
              <a:off x="3625215" y="2752724"/>
              <a:ext cx="11429" cy="17145"/>
            </a:xfrm>
            <a:custGeom>
              <a:rect b="b" l="l" r="r" t="t"/>
              <a:pathLst>
                <a:path extrusionOk="0" h="17145" w="11429">
                  <a:moveTo>
                    <a:pt x="0" y="0"/>
                  </a:moveTo>
                  <a:cubicBezTo>
                    <a:pt x="3810" y="5715"/>
                    <a:pt x="7620" y="11430"/>
                    <a:pt x="11430" y="17145"/>
                  </a:cubicBezTo>
                  <a:cubicBezTo>
                    <a:pt x="7620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19"/>
            <p:cNvSpPr/>
            <p:nvPr/>
          </p:nvSpPr>
          <p:spPr>
            <a:xfrm>
              <a:off x="3865245" y="3661409"/>
              <a:ext cx="12382" cy="5715"/>
            </a:xfrm>
            <a:custGeom>
              <a:rect b="b" l="l" r="r" t="t"/>
              <a:pathLst>
                <a:path extrusionOk="0" h="5715" w="12382">
                  <a:moveTo>
                    <a:pt x="12383" y="0"/>
                  </a:moveTo>
                  <a:cubicBezTo>
                    <a:pt x="12383" y="1905"/>
                    <a:pt x="12383" y="3810"/>
                    <a:pt x="12383" y="5715"/>
                  </a:cubicBezTo>
                  <a:cubicBezTo>
                    <a:pt x="8572" y="3810"/>
                    <a:pt x="4763" y="1905"/>
                    <a:pt x="0" y="0"/>
                  </a:cubicBezTo>
                  <a:cubicBezTo>
                    <a:pt x="4763" y="0"/>
                    <a:pt x="8572" y="0"/>
                    <a:pt x="12383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19"/>
            <p:cNvSpPr/>
            <p:nvPr/>
          </p:nvSpPr>
          <p:spPr>
            <a:xfrm>
              <a:off x="2696527" y="1463991"/>
              <a:ext cx="9525" cy="3810"/>
            </a:xfrm>
            <a:custGeom>
              <a:rect b="b" l="l" r="r" t="t"/>
              <a:pathLst>
                <a:path extrusionOk="0" h="3810" w="9525">
                  <a:moveTo>
                    <a:pt x="9525" y="0"/>
                  </a:moveTo>
                  <a:cubicBezTo>
                    <a:pt x="6668" y="953"/>
                    <a:pt x="2858" y="2858"/>
                    <a:pt x="0" y="3810"/>
                  </a:cubicBezTo>
                  <a:cubicBezTo>
                    <a:pt x="2858" y="2858"/>
                    <a:pt x="6668" y="1905"/>
                    <a:pt x="9525" y="0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19"/>
            <p:cNvSpPr/>
            <p:nvPr/>
          </p:nvSpPr>
          <p:spPr>
            <a:xfrm>
              <a:off x="4438650" y="1555431"/>
              <a:ext cx="5715" cy="7620"/>
            </a:xfrm>
            <a:custGeom>
              <a:rect b="b" l="l" r="r" t="t"/>
              <a:pathLst>
                <a:path extrusionOk="0" h="7620" w="5715">
                  <a:moveTo>
                    <a:pt x="0" y="4763"/>
                  </a:moveTo>
                  <a:cubicBezTo>
                    <a:pt x="1905" y="2858"/>
                    <a:pt x="3810" y="1905"/>
                    <a:pt x="5715" y="0"/>
                  </a:cubicBezTo>
                  <a:cubicBezTo>
                    <a:pt x="4763" y="2858"/>
                    <a:pt x="4763" y="4763"/>
                    <a:pt x="3810" y="7620"/>
                  </a:cubicBezTo>
                  <a:cubicBezTo>
                    <a:pt x="2858" y="6668"/>
                    <a:pt x="953" y="5715"/>
                    <a:pt x="0" y="4763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19"/>
            <p:cNvSpPr/>
            <p:nvPr/>
          </p:nvSpPr>
          <p:spPr>
            <a:xfrm>
              <a:off x="3696652" y="3128430"/>
              <a:ext cx="334327" cy="134836"/>
            </a:xfrm>
            <a:custGeom>
              <a:rect b="b" l="l" r="r" t="t"/>
              <a:pathLst>
                <a:path extrusionOk="0" h="134836" w="334327">
                  <a:moveTo>
                    <a:pt x="42863" y="67207"/>
                  </a:moveTo>
                  <a:cubicBezTo>
                    <a:pt x="126682" y="46252"/>
                    <a:pt x="211455" y="25297"/>
                    <a:pt x="295275" y="4342"/>
                  </a:cubicBezTo>
                  <a:cubicBezTo>
                    <a:pt x="320992" y="-6135"/>
                    <a:pt x="333375" y="2437"/>
                    <a:pt x="334327" y="29107"/>
                  </a:cubicBezTo>
                  <a:cubicBezTo>
                    <a:pt x="320040" y="38632"/>
                    <a:pt x="306705" y="49110"/>
                    <a:pt x="292417" y="57682"/>
                  </a:cubicBezTo>
                  <a:cubicBezTo>
                    <a:pt x="242888" y="91020"/>
                    <a:pt x="185738" y="107212"/>
                    <a:pt x="126682" y="117690"/>
                  </a:cubicBezTo>
                  <a:cubicBezTo>
                    <a:pt x="84772" y="125310"/>
                    <a:pt x="43815" y="143407"/>
                    <a:pt x="0" y="130072"/>
                  </a:cubicBezTo>
                  <a:cubicBezTo>
                    <a:pt x="3810" y="122452"/>
                    <a:pt x="7620" y="108165"/>
                    <a:pt x="11430" y="109117"/>
                  </a:cubicBezTo>
                  <a:cubicBezTo>
                    <a:pt x="46672" y="110070"/>
                    <a:pt x="42863" y="87210"/>
                    <a:pt x="42863" y="67207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19"/>
            <p:cNvSpPr/>
            <p:nvPr/>
          </p:nvSpPr>
          <p:spPr>
            <a:xfrm>
              <a:off x="3610927" y="3157537"/>
              <a:ext cx="420052" cy="146335"/>
            </a:xfrm>
            <a:custGeom>
              <a:rect b="b" l="l" r="r" t="t"/>
              <a:pathLst>
                <a:path extrusionOk="0" h="146335" w="420052">
                  <a:moveTo>
                    <a:pt x="85725" y="100965"/>
                  </a:moveTo>
                  <a:cubicBezTo>
                    <a:pt x="129540" y="114300"/>
                    <a:pt x="171450" y="96203"/>
                    <a:pt x="212407" y="88583"/>
                  </a:cubicBezTo>
                  <a:cubicBezTo>
                    <a:pt x="271463" y="78105"/>
                    <a:pt x="327660" y="61913"/>
                    <a:pt x="378142" y="28575"/>
                  </a:cubicBezTo>
                  <a:cubicBezTo>
                    <a:pt x="392430" y="19050"/>
                    <a:pt x="405765" y="9525"/>
                    <a:pt x="420052" y="0"/>
                  </a:cubicBezTo>
                  <a:cubicBezTo>
                    <a:pt x="419100" y="17145"/>
                    <a:pt x="418147" y="33338"/>
                    <a:pt x="417195" y="50483"/>
                  </a:cubicBezTo>
                  <a:cubicBezTo>
                    <a:pt x="369570" y="96203"/>
                    <a:pt x="309563" y="117158"/>
                    <a:pt x="243840" y="124778"/>
                  </a:cubicBezTo>
                  <a:cubicBezTo>
                    <a:pt x="185738" y="131445"/>
                    <a:pt x="127635" y="139065"/>
                    <a:pt x="69532" y="145733"/>
                  </a:cubicBezTo>
                  <a:cubicBezTo>
                    <a:pt x="32385" y="149542"/>
                    <a:pt x="9525" y="135255"/>
                    <a:pt x="0" y="103822"/>
                  </a:cubicBezTo>
                  <a:cubicBezTo>
                    <a:pt x="15240" y="104775"/>
                    <a:pt x="31432" y="106680"/>
                    <a:pt x="46672" y="105728"/>
                  </a:cubicBezTo>
                  <a:cubicBezTo>
                    <a:pt x="57150" y="105728"/>
                    <a:pt x="68580" y="102870"/>
                    <a:pt x="79057" y="101917"/>
                  </a:cubicBezTo>
                  <a:lnTo>
                    <a:pt x="81915" y="101917"/>
                  </a:lnTo>
                  <a:lnTo>
                    <a:pt x="85725" y="100965"/>
                  </a:ln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19"/>
            <p:cNvSpPr/>
            <p:nvPr/>
          </p:nvSpPr>
          <p:spPr>
            <a:xfrm>
              <a:off x="3990022" y="2251709"/>
              <a:ext cx="242932" cy="581024"/>
            </a:xfrm>
            <a:custGeom>
              <a:rect b="b" l="l" r="r" t="t"/>
              <a:pathLst>
                <a:path extrusionOk="0" h="581024" w="242932">
                  <a:moveTo>
                    <a:pt x="208598" y="63817"/>
                  </a:moveTo>
                  <a:cubicBezTo>
                    <a:pt x="214313" y="66675"/>
                    <a:pt x="220980" y="69532"/>
                    <a:pt x="231458" y="75248"/>
                  </a:cubicBezTo>
                  <a:cubicBezTo>
                    <a:pt x="231458" y="48577"/>
                    <a:pt x="231458" y="24765"/>
                    <a:pt x="231458" y="0"/>
                  </a:cubicBezTo>
                  <a:cubicBezTo>
                    <a:pt x="234315" y="0"/>
                    <a:pt x="237173" y="0"/>
                    <a:pt x="240030" y="0"/>
                  </a:cubicBezTo>
                  <a:cubicBezTo>
                    <a:pt x="240983" y="6667"/>
                    <a:pt x="242888" y="13335"/>
                    <a:pt x="242888" y="20002"/>
                  </a:cubicBezTo>
                  <a:cubicBezTo>
                    <a:pt x="243840" y="97155"/>
                    <a:pt x="229553" y="171450"/>
                    <a:pt x="201930" y="245745"/>
                  </a:cubicBezTo>
                  <a:cubicBezTo>
                    <a:pt x="177165" y="311467"/>
                    <a:pt x="159068" y="380048"/>
                    <a:pt x="110490" y="432435"/>
                  </a:cubicBezTo>
                  <a:cubicBezTo>
                    <a:pt x="71438" y="473393"/>
                    <a:pt x="59055" y="526732"/>
                    <a:pt x="24765" y="568643"/>
                  </a:cubicBezTo>
                  <a:cubicBezTo>
                    <a:pt x="19050" y="575310"/>
                    <a:pt x="8573" y="577215"/>
                    <a:pt x="0" y="581025"/>
                  </a:cubicBezTo>
                  <a:cubicBezTo>
                    <a:pt x="4763" y="563880"/>
                    <a:pt x="7620" y="545782"/>
                    <a:pt x="16193" y="530543"/>
                  </a:cubicBezTo>
                  <a:cubicBezTo>
                    <a:pt x="31433" y="501015"/>
                    <a:pt x="48578" y="472440"/>
                    <a:pt x="68580" y="444818"/>
                  </a:cubicBezTo>
                  <a:cubicBezTo>
                    <a:pt x="143828" y="338138"/>
                    <a:pt x="188595" y="221932"/>
                    <a:pt x="202883" y="95250"/>
                  </a:cubicBezTo>
                  <a:cubicBezTo>
                    <a:pt x="204788" y="84773"/>
                    <a:pt x="206693" y="74295"/>
                    <a:pt x="208598" y="63817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19"/>
            <p:cNvSpPr/>
            <p:nvPr/>
          </p:nvSpPr>
          <p:spPr>
            <a:xfrm>
              <a:off x="3703320" y="3242309"/>
              <a:ext cx="353377" cy="153352"/>
            </a:xfrm>
            <a:custGeom>
              <a:rect b="b" l="l" r="r" t="t"/>
              <a:pathLst>
                <a:path extrusionOk="0" h="153352" w="353377">
                  <a:moveTo>
                    <a:pt x="47625" y="78105"/>
                  </a:moveTo>
                  <a:cubicBezTo>
                    <a:pt x="104775" y="68580"/>
                    <a:pt x="161925" y="62865"/>
                    <a:pt x="217170" y="49530"/>
                  </a:cubicBezTo>
                  <a:cubicBezTo>
                    <a:pt x="259080" y="39053"/>
                    <a:pt x="297180" y="17145"/>
                    <a:pt x="336233" y="0"/>
                  </a:cubicBezTo>
                  <a:cubicBezTo>
                    <a:pt x="341947" y="8573"/>
                    <a:pt x="347663" y="18098"/>
                    <a:pt x="353377" y="26670"/>
                  </a:cubicBezTo>
                  <a:cubicBezTo>
                    <a:pt x="353377" y="26670"/>
                    <a:pt x="351472" y="25718"/>
                    <a:pt x="351472" y="25718"/>
                  </a:cubicBezTo>
                  <a:cubicBezTo>
                    <a:pt x="342900" y="31433"/>
                    <a:pt x="332422" y="35243"/>
                    <a:pt x="324802" y="42863"/>
                  </a:cubicBezTo>
                  <a:cubicBezTo>
                    <a:pt x="280988" y="84773"/>
                    <a:pt x="229552" y="110490"/>
                    <a:pt x="167640" y="118110"/>
                  </a:cubicBezTo>
                  <a:cubicBezTo>
                    <a:pt x="155258" y="121920"/>
                    <a:pt x="143827" y="125730"/>
                    <a:pt x="131445" y="129540"/>
                  </a:cubicBezTo>
                  <a:cubicBezTo>
                    <a:pt x="127635" y="129540"/>
                    <a:pt x="123825" y="129540"/>
                    <a:pt x="120015" y="130493"/>
                  </a:cubicBezTo>
                  <a:cubicBezTo>
                    <a:pt x="101917" y="136208"/>
                    <a:pt x="83820" y="140970"/>
                    <a:pt x="64770" y="146685"/>
                  </a:cubicBezTo>
                  <a:cubicBezTo>
                    <a:pt x="60960" y="146685"/>
                    <a:pt x="57150" y="146685"/>
                    <a:pt x="53340" y="146685"/>
                  </a:cubicBezTo>
                  <a:cubicBezTo>
                    <a:pt x="47625" y="148590"/>
                    <a:pt x="40958" y="150495"/>
                    <a:pt x="35242" y="152400"/>
                  </a:cubicBezTo>
                  <a:cubicBezTo>
                    <a:pt x="33338" y="152400"/>
                    <a:pt x="31433" y="152400"/>
                    <a:pt x="29527" y="153353"/>
                  </a:cubicBezTo>
                  <a:cubicBezTo>
                    <a:pt x="27622" y="153353"/>
                    <a:pt x="26670" y="153353"/>
                    <a:pt x="24765" y="153353"/>
                  </a:cubicBezTo>
                  <a:cubicBezTo>
                    <a:pt x="24765" y="153353"/>
                    <a:pt x="24765" y="153353"/>
                    <a:pt x="24765" y="153353"/>
                  </a:cubicBezTo>
                  <a:cubicBezTo>
                    <a:pt x="16192" y="145733"/>
                    <a:pt x="8572" y="139065"/>
                    <a:pt x="0" y="131445"/>
                  </a:cubicBezTo>
                  <a:cubicBezTo>
                    <a:pt x="13335" y="130493"/>
                    <a:pt x="26670" y="130493"/>
                    <a:pt x="40005" y="129540"/>
                  </a:cubicBezTo>
                  <a:cubicBezTo>
                    <a:pt x="42863" y="109538"/>
                    <a:pt x="45720" y="93345"/>
                    <a:pt x="47625" y="78105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19"/>
            <p:cNvSpPr/>
            <p:nvPr/>
          </p:nvSpPr>
          <p:spPr>
            <a:xfrm>
              <a:off x="4196715" y="2242184"/>
              <a:ext cx="13694" cy="34289"/>
            </a:xfrm>
            <a:custGeom>
              <a:rect b="b" l="l" r="r" t="t"/>
              <a:pathLst>
                <a:path extrusionOk="0" h="34289" w="13694">
                  <a:moveTo>
                    <a:pt x="0" y="0"/>
                  </a:moveTo>
                  <a:cubicBezTo>
                    <a:pt x="19050" y="10477"/>
                    <a:pt x="17145" y="21907"/>
                    <a:pt x="952" y="34290"/>
                  </a:cubicBezTo>
                  <a:cubicBezTo>
                    <a:pt x="952" y="22860"/>
                    <a:pt x="952" y="11430"/>
                    <a:pt x="0" y="0"/>
                  </a:cubicBezTo>
                  <a:close/>
                </a:path>
              </a:pathLst>
            </a:custGeom>
            <a:solidFill>
              <a:srgbClr val="BDBFB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19"/>
            <p:cNvSpPr/>
            <p:nvPr/>
          </p:nvSpPr>
          <p:spPr>
            <a:xfrm>
              <a:off x="4061459" y="3190874"/>
              <a:ext cx="17145" cy="17145"/>
            </a:xfrm>
            <a:custGeom>
              <a:rect b="b" l="l" r="r" t="t"/>
              <a:pathLst>
                <a:path extrusionOk="0" h="17145" w="17145">
                  <a:moveTo>
                    <a:pt x="17145" y="0"/>
                  </a:moveTo>
                  <a:cubicBezTo>
                    <a:pt x="15240" y="5715"/>
                    <a:pt x="13335" y="11430"/>
                    <a:pt x="10478" y="17145"/>
                  </a:cubicBezTo>
                  <a:cubicBezTo>
                    <a:pt x="6668" y="14288"/>
                    <a:pt x="2858" y="10478"/>
                    <a:pt x="0" y="7620"/>
                  </a:cubicBezTo>
                  <a:cubicBezTo>
                    <a:pt x="5715" y="4763"/>
                    <a:pt x="11430" y="2858"/>
                    <a:pt x="17145" y="0"/>
                  </a:cubicBezTo>
                  <a:close/>
                </a:path>
              </a:pathLst>
            </a:custGeom>
            <a:solidFill>
              <a:srgbClr val="1614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19"/>
            <p:cNvSpPr/>
            <p:nvPr/>
          </p:nvSpPr>
          <p:spPr>
            <a:xfrm>
              <a:off x="3599779" y="2373629"/>
              <a:ext cx="188312" cy="255011"/>
            </a:xfrm>
            <a:custGeom>
              <a:rect b="b" l="l" r="r" t="t"/>
              <a:pathLst>
                <a:path extrusionOk="0" h="255011" w="188312">
                  <a:moveTo>
                    <a:pt x="670" y="114300"/>
                  </a:moveTo>
                  <a:cubicBezTo>
                    <a:pt x="13053" y="96203"/>
                    <a:pt x="25435" y="77153"/>
                    <a:pt x="38770" y="60008"/>
                  </a:cubicBezTo>
                  <a:cubicBezTo>
                    <a:pt x="49248" y="46673"/>
                    <a:pt x="61630" y="35243"/>
                    <a:pt x="74013" y="22860"/>
                  </a:cubicBezTo>
                  <a:cubicBezTo>
                    <a:pt x="90205" y="15240"/>
                    <a:pt x="106398" y="7620"/>
                    <a:pt x="122590" y="0"/>
                  </a:cubicBezTo>
                  <a:cubicBezTo>
                    <a:pt x="142593" y="19050"/>
                    <a:pt x="163548" y="37148"/>
                    <a:pt x="183550" y="56198"/>
                  </a:cubicBezTo>
                  <a:cubicBezTo>
                    <a:pt x="183550" y="56198"/>
                    <a:pt x="185455" y="57150"/>
                    <a:pt x="185455" y="57150"/>
                  </a:cubicBezTo>
                  <a:cubicBezTo>
                    <a:pt x="187360" y="57150"/>
                    <a:pt x="187360" y="57150"/>
                    <a:pt x="188313" y="59055"/>
                  </a:cubicBezTo>
                  <a:cubicBezTo>
                    <a:pt x="184503" y="61913"/>
                    <a:pt x="179740" y="65723"/>
                    <a:pt x="175930" y="68580"/>
                  </a:cubicBezTo>
                  <a:cubicBezTo>
                    <a:pt x="105445" y="45720"/>
                    <a:pt x="57820" y="76200"/>
                    <a:pt x="50200" y="147638"/>
                  </a:cubicBezTo>
                  <a:cubicBezTo>
                    <a:pt x="45438" y="190500"/>
                    <a:pt x="71155" y="213360"/>
                    <a:pt x="116875" y="209550"/>
                  </a:cubicBezTo>
                  <a:cubicBezTo>
                    <a:pt x="131163" y="208598"/>
                    <a:pt x="144498" y="206693"/>
                    <a:pt x="158785" y="205740"/>
                  </a:cubicBezTo>
                  <a:cubicBezTo>
                    <a:pt x="151165" y="214313"/>
                    <a:pt x="141640" y="221933"/>
                    <a:pt x="137830" y="232410"/>
                  </a:cubicBezTo>
                  <a:cubicBezTo>
                    <a:pt x="129258" y="251460"/>
                    <a:pt x="116875" y="257175"/>
                    <a:pt x="95920" y="254317"/>
                  </a:cubicBezTo>
                  <a:cubicBezTo>
                    <a:pt x="73060" y="251460"/>
                    <a:pt x="49248" y="251460"/>
                    <a:pt x="26388" y="250508"/>
                  </a:cubicBezTo>
                  <a:cubicBezTo>
                    <a:pt x="26388" y="250508"/>
                    <a:pt x="26388" y="250508"/>
                    <a:pt x="26388" y="250508"/>
                  </a:cubicBezTo>
                  <a:cubicBezTo>
                    <a:pt x="-4092" y="207645"/>
                    <a:pt x="-282" y="160973"/>
                    <a:pt x="670" y="114300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19"/>
            <p:cNvSpPr/>
            <p:nvPr/>
          </p:nvSpPr>
          <p:spPr>
            <a:xfrm>
              <a:off x="3768090" y="3348989"/>
              <a:ext cx="333375" cy="156209"/>
            </a:xfrm>
            <a:custGeom>
              <a:rect b="b" l="l" r="r" t="t"/>
              <a:pathLst>
                <a:path extrusionOk="0" h="156209" w="333375">
                  <a:moveTo>
                    <a:pt x="326707" y="0"/>
                  </a:moveTo>
                  <a:cubicBezTo>
                    <a:pt x="328613" y="9525"/>
                    <a:pt x="331470" y="20002"/>
                    <a:pt x="333375" y="29527"/>
                  </a:cubicBezTo>
                  <a:cubicBezTo>
                    <a:pt x="327660" y="32385"/>
                    <a:pt x="320040" y="33338"/>
                    <a:pt x="316230" y="38100"/>
                  </a:cubicBezTo>
                  <a:cubicBezTo>
                    <a:pt x="273367" y="92392"/>
                    <a:pt x="209550" y="113347"/>
                    <a:pt x="144780" y="132397"/>
                  </a:cubicBezTo>
                  <a:cubicBezTo>
                    <a:pt x="129540" y="137160"/>
                    <a:pt x="115252" y="146685"/>
                    <a:pt x="104775" y="151447"/>
                  </a:cubicBezTo>
                  <a:cubicBezTo>
                    <a:pt x="79057" y="153352"/>
                    <a:pt x="55245" y="156210"/>
                    <a:pt x="31432" y="156210"/>
                  </a:cubicBezTo>
                  <a:cubicBezTo>
                    <a:pt x="20955" y="156210"/>
                    <a:pt x="11430" y="151447"/>
                    <a:pt x="952" y="148590"/>
                  </a:cubicBezTo>
                  <a:cubicBezTo>
                    <a:pt x="952" y="132397"/>
                    <a:pt x="952" y="115252"/>
                    <a:pt x="0" y="99060"/>
                  </a:cubicBezTo>
                  <a:cubicBezTo>
                    <a:pt x="78105" y="96202"/>
                    <a:pt x="155257" y="85725"/>
                    <a:pt x="226695" y="54292"/>
                  </a:cubicBezTo>
                  <a:cubicBezTo>
                    <a:pt x="256222" y="40957"/>
                    <a:pt x="280988" y="19050"/>
                    <a:pt x="308610" y="952"/>
                  </a:cubicBezTo>
                  <a:cubicBezTo>
                    <a:pt x="315277" y="0"/>
                    <a:pt x="320992" y="0"/>
                    <a:pt x="326707" y="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19"/>
            <p:cNvSpPr/>
            <p:nvPr/>
          </p:nvSpPr>
          <p:spPr>
            <a:xfrm>
              <a:off x="3683317" y="3267074"/>
              <a:ext cx="373905" cy="156051"/>
            </a:xfrm>
            <a:custGeom>
              <a:rect b="b" l="l" r="r" t="t"/>
              <a:pathLst>
                <a:path extrusionOk="0" h="156051" w="373905">
                  <a:moveTo>
                    <a:pt x="49530" y="127635"/>
                  </a:moveTo>
                  <a:cubicBezTo>
                    <a:pt x="51435" y="127635"/>
                    <a:pt x="53340" y="127635"/>
                    <a:pt x="55245" y="126683"/>
                  </a:cubicBezTo>
                  <a:cubicBezTo>
                    <a:pt x="60960" y="124778"/>
                    <a:pt x="67628" y="122872"/>
                    <a:pt x="73342" y="120967"/>
                  </a:cubicBezTo>
                  <a:cubicBezTo>
                    <a:pt x="77153" y="120967"/>
                    <a:pt x="80963" y="120967"/>
                    <a:pt x="84773" y="120967"/>
                  </a:cubicBezTo>
                  <a:cubicBezTo>
                    <a:pt x="106680" y="126683"/>
                    <a:pt x="126683" y="126683"/>
                    <a:pt x="140017" y="104775"/>
                  </a:cubicBezTo>
                  <a:cubicBezTo>
                    <a:pt x="143828" y="104775"/>
                    <a:pt x="147638" y="104775"/>
                    <a:pt x="151448" y="103822"/>
                  </a:cubicBezTo>
                  <a:cubicBezTo>
                    <a:pt x="166688" y="110490"/>
                    <a:pt x="183833" y="119063"/>
                    <a:pt x="187642" y="92392"/>
                  </a:cubicBezTo>
                  <a:cubicBezTo>
                    <a:pt x="249555" y="84772"/>
                    <a:pt x="301942" y="59055"/>
                    <a:pt x="344805" y="17145"/>
                  </a:cubicBezTo>
                  <a:cubicBezTo>
                    <a:pt x="352425" y="10478"/>
                    <a:pt x="362903" y="5715"/>
                    <a:pt x="371475" y="0"/>
                  </a:cubicBezTo>
                  <a:cubicBezTo>
                    <a:pt x="380048" y="38100"/>
                    <a:pt x="365760" y="69533"/>
                    <a:pt x="331470" y="90488"/>
                  </a:cubicBezTo>
                  <a:cubicBezTo>
                    <a:pt x="229553" y="153353"/>
                    <a:pt x="119063" y="171450"/>
                    <a:pt x="0" y="142875"/>
                  </a:cubicBezTo>
                  <a:cubicBezTo>
                    <a:pt x="4763" y="116205"/>
                    <a:pt x="27623" y="129540"/>
                    <a:pt x="42863" y="124778"/>
                  </a:cubicBezTo>
                  <a:cubicBezTo>
                    <a:pt x="42863" y="124778"/>
                    <a:pt x="42863" y="124778"/>
                    <a:pt x="42863" y="124778"/>
                  </a:cubicBezTo>
                  <a:cubicBezTo>
                    <a:pt x="45720" y="127635"/>
                    <a:pt x="47625" y="127635"/>
                    <a:pt x="49530" y="127635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19"/>
            <p:cNvSpPr/>
            <p:nvPr/>
          </p:nvSpPr>
          <p:spPr>
            <a:xfrm>
              <a:off x="3624262" y="2576919"/>
              <a:ext cx="175259" cy="141514"/>
            </a:xfrm>
            <a:custGeom>
              <a:rect b="b" l="l" r="r" t="t"/>
              <a:pathLst>
                <a:path extrusionOk="0" h="141514" w="175259">
                  <a:moveTo>
                    <a:pt x="0" y="46265"/>
                  </a:moveTo>
                  <a:cubicBezTo>
                    <a:pt x="22860" y="47217"/>
                    <a:pt x="46672" y="46265"/>
                    <a:pt x="69533" y="50075"/>
                  </a:cubicBezTo>
                  <a:cubicBezTo>
                    <a:pt x="90488" y="52932"/>
                    <a:pt x="103822" y="47217"/>
                    <a:pt x="111442" y="28167"/>
                  </a:cubicBezTo>
                  <a:cubicBezTo>
                    <a:pt x="115253" y="18642"/>
                    <a:pt x="125730" y="10070"/>
                    <a:pt x="132397" y="1497"/>
                  </a:cubicBezTo>
                  <a:cubicBezTo>
                    <a:pt x="153353" y="-4218"/>
                    <a:pt x="165735" y="7212"/>
                    <a:pt x="175260" y="22452"/>
                  </a:cubicBezTo>
                  <a:cubicBezTo>
                    <a:pt x="170497" y="27215"/>
                    <a:pt x="166688" y="31977"/>
                    <a:pt x="161925" y="35787"/>
                  </a:cubicBezTo>
                  <a:cubicBezTo>
                    <a:pt x="144780" y="51027"/>
                    <a:pt x="131445" y="67220"/>
                    <a:pt x="137160" y="91032"/>
                  </a:cubicBezTo>
                  <a:cubicBezTo>
                    <a:pt x="137160" y="91032"/>
                    <a:pt x="137160" y="91985"/>
                    <a:pt x="137160" y="91985"/>
                  </a:cubicBezTo>
                  <a:cubicBezTo>
                    <a:pt x="136208" y="93890"/>
                    <a:pt x="134303" y="96747"/>
                    <a:pt x="133350" y="98652"/>
                  </a:cubicBezTo>
                  <a:lnTo>
                    <a:pt x="132397" y="96747"/>
                  </a:lnTo>
                  <a:cubicBezTo>
                    <a:pt x="132397" y="96747"/>
                    <a:pt x="134303" y="97700"/>
                    <a:pt x="134303" y="97700"/>
                  </a:cubicBezTo>
                  <a:cubicBezTo>
                    <a:pt x="131445" y="110082"/>
                    <a:pt x="128588" y="123417"/>
                    <a:pt x="125730" y="135800"/>
                  </a:cubicBezTo>
                  <a:cubicBezTo>
                    <a:pt x="118110" y="137705"/>
                    <a:pt x="110490" y="139610"/>
                    <a:pt x="102870" y="141515"/>
                  </a:cubicBezTo>
                  <a:cubicBezTo>
                    <a:pt x="96203" y="131037"/>
                    <a:pt x="89535" y="121512"/>
                    <a:pt x="82867" y="111035"/>
                  </a:cubicBezTo>
                  <a:cubicBezTo>
                    <a:pt x="85725" y="66267"/>
                    <a:pt x="85725" y="66267"/>
                    <a:pt x="40005" y="68172"/>
                  </a:cubicBezTo>
                  <a:cubicBezTo>
                    <a:pt x="38100" y="68172"/>
                    <a:pt x="36195" y="68172"/>
                    <a:pt x="34290" y="68172"/>
                  </a:cubicBezTo>
                  <a:cubicBezTo>
                    <a:pt x="22860" y="61505"/>
                    <a:pt x="11430" y="53885"/>
                    <a:pt x="0" y="46265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19"/>
            <p:cNvSpPr/>
            <p:nvPr/>
          </p:nvSpPr>
          <p:spPr>
            <a:xfrm>
              <a:off x="3714511" y="2530791"/>
              <a:ext cx="175498" cy="121920"/>
            </a:xfrm>
            <a:custGeom>
              <a:rect b="b" l="l" r="r" t="t"/>
              <a:pathLst>
                <a:path extrusionOk="0" h="121920" w="175498">
                  <a:moveTo>
                    <a:pt x="103108" y="953"/>
                  </a:moveTo>
                  <a:cubicBezTo>
                    <a:pt x="143113" y="24765"/>
                    <a:pt x="164068" y="60960"/>
                    <a:pt x="175498" y="102870"/>
                  </a:cubicBezTo>
                  <a:cubicBezTo>
                    <a:pt x="174546" y="109538"/>
                    <a:pt x="174546" y="115253"/>
                    <a:pt x="173593" y="121920"/>
                  </a:cubicBezTo>
                  <a:cubicBezTo>
                    <a:pt x="166926" y="119063"/>
                    <a:pt x="162163" y="117158"/>
                    <a:pt x="156448" y="115253"/>
                  </a:cubicBezTo>
                  <a:cubicBezTo>
                    <a:pt x="133588" y="40005"/>
                    <a:pt x="100251" y="19050"/>
                    <a:pt x="18336" y="27623"/>
                  </a:cubicBezTo>
                  <a:cubicBezTo>
                    <a:pt x="12621" y="28575"/>
                    <a:pt x="5953" y="27623"/>
                    <a:pt x="238" y="27623"/>
                  </a:cubicBezTo>
                  <a:cubicBezTo>
                    <a:pt x="238" y="22860"/>
                    <a:pt x="-714" y="14288"/>
                    <a:pt x="1191" y="13335"/>
                  </a:cubicBezTo>
                  <a:cubicBezTo>
                    <a:pt x="16431" y="7620"/>
                    <a:pt x="32623" y="3810"/>
                    <a:pt x="48816" y="0"/>
                  </a:cubicBezTo>
                  <a:cubicBezTo>
                    <a:pt x="66913" y="953"/>
                    <a:pt x="85011" y="953"/>
                    <a:pt x="103108" y="953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19"/>
            <p:cNvSpPr/>
            <p:nvPr/>
          </p:nvSpPr>
          <p:spPr>
            <a:xfrm>
              <a:off x="3600336" y="3196589"/>
              <a:ext cx="138346" cy="61912"/>
            </a:xfrm>
            <a:custGeom>
              <a:rect b="b" l="l" r="r" t="t"/>
              <a:pathLst>
                <a:path extrusionOk="0" h="61912" w="138346">
                  <a:moveTo>
                    <a:pt x="96316" y="61913"/>
                  </a:moveTo>
                  <a:lnTo>
                    <a:pt x="93459" y="61913"/>
                  </a:lnTo>
                  <a:cubicBezTo>
                    <a:pt x="93459" y="61913"/>
                    <a:pt x="90601" y="61913"/>
                    <a:pt x="90601" y="61913"/>
                  </a:cubicBezTo>
                  <a:cubicBezTo>
                    <a:pt x="62979" y="44767"/>
                    <a:pt x="33451" y="38100"/>
                    <a:pt x="1066" y="44767"/>
                  </a:cubicBezTo>
                  <a:cubicBezTo>
                    <a:pt x="-3696" y="21907"/>
                    <a:pt x="7734" y="11430"/>
                    <a:pt x="30594" y="9525"/>
                  </a:cubicBezTo>
                  <a:cubicBezTo>
                    <a:pt x="66789" y="6667"/>
                    <a:pt x="102031" y="2857"/>
                    <a:pt x="138226" y="0"/>
                  </a:cubicBezTo>
                  <a:cubicBezTo>
                    <a:pt x="138226" y="20955"/>
                    <a:pt x="142036" y="43815"/>
                    <a:pt x="106794" y="41910"/>
                  </a:cubicBezTo>
                  <a:cubicBezTo>
                    <a:pt x="104889" y="40005"/>
                    <a:pt x="100126" y="54292"/>
                    <a:pt x="96316" y="61913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19"/>
            <p:cNvSpPr/>
            <p:nvPr/>
          </p:nvSpPr>
          <p:spPr>
            <a:xfrm>
              <a:off x="3636645" y="3320269"/>
              <a:ext cx="114300" cy="51579"/>
            </a:xfrm>
            <a:custGeom>
              <a:rect b="b" l="l" r="r" t="t"/>
              <a:pathLst>
                <a:path extrusionOk="0" h="51579" w="114300">
                  <a:moveTo>
                    <a:pt x="114300" y="145"/>
                  </a:moveTo>
                  <a:cubicBezTo>
                    <a:pt x="111442" y="15385"/>
                    <a:pt x="109538" y="30625"/>
                    <a:pt x="106680" y="49675"/>
                  </a:cubicBezTo>
                  <a:cubicBezTo>
                    <a:pt x="93345" y="50627"/>
                    <a:pt x="80010" y="50627"/>
                    <a:pt x="66675" y="51580"/>
                  </a:cubicBezTo>
                  <a:cubicBezTo>
                    <a:pt x="44767" y="45865"/>
                    <a:pt x="21908" y="40150"/>
                    <a:pt x="0" y="34435"/>
                  </a:cubicBezTo>
                  <a:cubicBezTo>
                    <a:pt x="0" y="4907"/>
                    <a:pt x="26670" y="4907"/>
                    <a:pt x="45720" y="2050"/>
                  </a:cubicBezTo>
                  <a:cubicBezTo>
                    <a:pt x="67627" y="-1761"/>
                    <a:pt x="91440" y="1097"/>
                    <a:pt x="114300" y="14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19"/>
            <p:cNvSpPr/>
            <p:nvPr/>
          </p:nvSpPr>
          <p:spPr>
            <a:xfrm>
              <a:off x="3662362" y="3446144"/>
              <a:ext cx="107632" cy="51434"/>
            </a:xfrm>
            <a:custGeom>
              <a:rect b="b" l="l" r="r" t="t"/>
              <a:pathLst>
                <a:path extrusionOk="0" h="51434" w="107632">
                  <a:moveTo>
                    <a:pt x="106680" y="1905"/>
                  </a:moveTo>
                  <a:cubicBezTo>
                    <a:pt x="106680" y="18097"/>
                    <a:pt x="106680" y="35242"/>
                    <a:pt x="107633" y="51435"/>
                  </a:cubicBezTo>
                  <a:cubicBezTo>
                    <a:pt x="89535" y="51435"/>
                    <a:pt x="71438" y="50483"/>
                    <a:pt x="53340" y="50483"/>
                  </a:cubicBezTo>
                  <a:cubicBezTo>
                    <a:pt x="46672" y="48577"/>
                    <a:pt x="40958" y="47625"/>
                    <a:pt x="34290" y="45720"/>
                  </a:cubicBezTo>
                  <a:cubicBezTo>
                    <a:pt x="24765" y="45720"/>
                    <a:pt x="15240" y="44767"/>
                    <a:pt x="5715" y="44767"/>
                  </a:cubicBezTo>
                  <a:cubicBezTo>
                    <a:pt x="3810" y="36195"/>
                    <a:pt x="1905" y="26670"/>
                    <a:pt x="0" y="18097"/>
                  </a:cubicBezTo>
                  <a:cubicBezTo>
                    <a:pt x="1905" y="16192"/>
                    <a:pt x="3810" y="14288"/>
                    <a:pt x="5715" y="12383"/>
                  </a:cubicBezTo>
                  <a:cubicBezTo>
                    <a:pt x="10478" y="10477"/>
                    <a:pt x="16192" y="8572"/>
                    <a:pt x="20955" y="7620"/>
                  </a:cubicBezTo>
                  <a:cubicBezTo>
                    <a:pt x="27622" y="4763"/>
                    <a:pt x="35242" y="2858"/>
                    <a:pt x="41910" y="0"/>
                  </a:cubicBezTo>
                  <a:cubicBezTo>
                    <a:pt x="62865" y="0"/>
                    <a:pt x="84772" y="952"/>
                    <a:pt x="106680" y="1905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19"/>
            <p:cNvSpPr/>
            <p:nvPr/>
          </p:nvSpPr>
          <p:spPr>
            <a:xfrm>
              <a:off x="3728084" y="2713671"/>
              <a:ext cx="102870" cy="113347"/>
            </a:xfrm>
            <a:custGeom>
              <a:rect b="b" l="l" r="r" t="t"/>
              <a:pathLst>
                <a:path extrusionOk="0" h="113347" w="102870">
                  <a:moveTo>
                    <a:pt x="0" y="5715"/>
                  </a:moveTo>
                  <a:cubicBezTo>
                    <a:pt x="7620" y="3810"/>
                    <a:pt x="15240" y="1905"/>
                    <a:pt x="22860" y="0"/>
                  </a:cubicBezTo>
                  <a:cubicBezTo>
                    <a:pt x="26670" y="5715"/>
                    <a:pt x="30480" y="11430"/>
                    <a:pt x="35243" y="17145"/>
                  </a:cubicBezTo>
                  <a:cubicBezTo>
                    <a:pt x="58103" y="40005"/>
                    <a:pt x="80963" y="62865"/>
                    <a:pt x="102870" y="83820"/>
                  </a:cubicBezTo>
                  <a:cubicBezTo>
                    <a:pt x="73343" y="94298"/>
                    <a:pt x="48578" y="103823"/>
                    <a:pt x="23813" y="113348"/>
                  </a:cubicBezTo>
                  <a:cubicBezTo>
                    <a:pt x="25718" y="90488"/>
                    <a:pt x="27623" y="67628"/>
                    <a:pt x="30480" y="44768"/>
                  </a:cubicBezTo>
                  <a:cubicBezTo>
                    <a:pt x="32385" y="27623"/>
                    <a:pt x="23813" y="20955"/>
                    <a:pt x="6668" y="22860"/>
                  </a:cubicBezTo>
                  <a:cubicBezTo>
                    <a:pt x="4763" y="21908"/>
                    <a:pt x="4763" y="20003"/>
                    <a:pt x="5715" y="19050"/>
                  </a:cubicBezTo>
                  <a:cubicBezTo>
                    <a:pt x="6668" y="18098"/>
                    <a:pt x="7620" y="17145"/>
                    <a:pt x="10478" y="14288"/>
                  </a:cubicBezTo>
                  <a:cubicBezTo>
                    <a:pt x="6668" y="17145"/>
                    <a:pt x="5715" y="18098"/>
                    <a:pt x="4763" y="19050"/>
                  </a:cubicBezTo>
                  <a:cubicBezTo>
                    <a:pt x="2858" y="13335"/>
                    <a:pt x="953" y="9525"/>
                    <a:pt x="0" y="5715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19"/>
            <p:cNvSpPr/>
            <p:nvPr/>
          </p:nvSpPr>
          <p:spPr>
            <a:xfrm>
              <a:off x="3793807" y="3040379"/>
              <a:ext cx="60343" cy="113347"/>
            </a:xfrm>
            <a:custGeom>
              <a:rect b="b" l="l" r="r" t="t"/>
              <a:pathLst>
                <a:path extrusionOk="0" h="113347" w="60343">
                  <a:moveTo>
                    <a:pt x="12383" y="7620"/>
                  </a:moveTo>
                  <a:cubicBezTo>
                    <a:pt x="23813" y="20003"/>
                    <a:pt x="36195" y="32385"/>
                    <a:pt x="47625" y="44767"/>
                  </a:cubicBezTo>
                  <a:cubicBezTo>
                    <a:pt x="68580" y="67628"/>
                    <a:pt x="62865" y="104775"/>
                    <a:pt x="36195" y="113348"/>
                  </a:cubicBezTo>
                  <a:cubicBezTo>
                    <a:pt x="23813" y="81915"/>
                    <a:pt x="11430" y="50483"/>
                    <a:pt x="0" y="20003"/>
                  </a:cubicBezTo>
                  <a:cubicBezTo>
                    <a:pt x="2858" y="13335"/>
                    <a:pt x="5715" y="6667"/>
                    <a:pt x="7620" y="0"/>
                  </a:cubicBezTo>
                  <a:cubicBezTo>
                    <a:pt x="7620" y="0"/>
                    <a:pt x="7620" y="953"/>
                    <a:pt x="7620" y="953"/>
                  </a:cubicBezTo>
                  <a:cubicBezTo>
                    <a:pt x="9525" y="2858"/>
                    <a:pt x="10477" y="5715"/>
                    <a:pt x="12383" y="7620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19"/>
            <p:cNvSpPr/>
            <p:nvPr/>
          </p:nvSpPr>
          <p:spPr>
            <a:xfrm>
              <a:off x="3634290" y="3354704"/>
              <a:ext cx="93794" cy="56197"/>
            </a:xfrm>
            <a:custGeom>
              <a:rect b="b" l="l" r="r" t="t"/>
              <a:pathLst>
                <a:path extrusionOk="0" h="56197" w="93794">
                  <a:moveTo>
                    <a:pt x="2355" y="0"/>
                  </a:moveTo>
                  <a:cubicBezTo>
                    <a:pt x="24262" y="5715"/>
                    <a:pt x="47122" y="11430"/>
                    <a:pt x="69030" y="17145"/>
                  </a:cubicBezTo>
                  <a:cubicBezTo>
                    <a:pt x="77602" y="24765"/>
                    <a:pt x="85222" y="31433"/>
                    <a:pt x="93795" y="39053"/>
                  </a:cubicBezTo>
                  <a:cubicBezTo>
                    <a:pt x="78555" y="42863"/>
                    <a:pt x="55695" y="30480"/>
                    <a:pt x="50932" y="56198"/>
                  </a:cubicBezTo>
                  <a:cubicBezTo>
                    <a:pt x="4260" y="42863"/>
                    <a:pt x="-5265" y="32385"/>
                    <a:pt x="2355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19"/>
            <p:cNvSpPr/>
            <p:nvPr/>
          </p:nvSpPr>
          <p:spPr>
            <a:xfrm>
              <a:off x="3574768" y="2487929"/>
              <a:ext cx="49494" cy="136207"/>
            </a:xfrm>
            <a:custGeom>
              <a:rect b="b" l="l" r="r" t="t"/>
              <a:pathLst>
                <a:path extrusionOk="0" h="136207" w="49494">
                  <a:moveTo>
                    <a:pt x="25682" y="0"/>
                  </a:moveTo>
                  <a:cubicBezTo>
                    <a:pt x="24729" y="46673"/>
                    <a:pt x="21872" y="94298"/>
                    <a:pt x="49494" y="136208"/>
                  </a:cubicBezTo>
                  <a:cubicBezTo>
                    <a:pt x="-2893" y="114300"/>
                    <a:pt x="-7656" y="106680"/>
                    <a:pt x="7585" y="52388"/>
                  </a:cubicBezTo>
                  <a:cubicBezTo>
                    <a:pt x="11394" y="34290"/>
                    <a:pt x="19014" y="17145"/>
                    <a:pt x="25682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19"/>
            <p:cNvSpPr/>
            <p:nvPr/>
          </p:nvSpPr>
          <p:spPr>
            <a:xfrm>
              <a:off x="3692736" y="2486024"/>
              <a:ext cx="87735" cy="73342"/>
            </a:xfrm>
            <a:custGeom>
              <a:rect b="b" l="l" r="r" t="t"/>
              <a:pathLst>
                <a:path extrusionOk="0" h="73342" w="87735">
                  <a:moveTo>
                    <a:pt x="70591" y="45720"/>
                  </a:moveTo>
                  <a:cubicBezTo>
                    <a:pt x="54398" y="50483"/>
                    <a:pt x="39158" y="54292"/>
                    <a:pt x="22966" y="59055"/>
                  </a:cubicBezTo>
                  <a:cubicBezTo>
                    <a:pt x="21061" y="60008"/>
                    <a:pt x="22013" y="68580"/>
                    <a:pt x="22013" y="73342"/>
                  </a:cubicBezTo>
                  <a:cubicBezTo>
                    <a:pt x="-4657" y="69533"/>
                    <a:pt x="-847" y="51435"/>
                    <a:pt x="2011" y="34290"/>
                  </a:cubicBezTo>
                  <a:cubicBezTo>
                    <a:pt x="28681" y="36195"/>
                    <a:pt x="44873" y="22860"/>
                    <a:pt x="53446" y="0"/>
                  </a:cubicBezTo>
                  <a:cubicBezTo>
                    <a:pt x="56303" y="16192"/>
                    <a:pt x="58208" y="33338"/>
                    <a:pt x="61066" y="49530"/>
                  </a:cubicBezTo>
                  <a:cubicBezTo>
                    <a:pt x="69638" y="42863"/>
                    <a:pt x="78211" y="35242"/>
                    <a:pt x="87736" y="28575"/>
                  </a:cubicBezTo>
                  <a:cubicBezTo>
                    <a:pt x="81068" y="34290"/>
                    <a:pt x="76306" y="40005"/>
                    <a:pt x="70591" y="4572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19"/>
            <p:cNvSpPr/>
            <p:nvPr/>
          </p:nvSpPr>
          <p:spPr>
            <a:xfrm>
              <a:off x="3731895" y="2735231"/>
              <a:ext cx="25978" cy="144175"/>
            </a:xfrm>
            <a:custGeom>
              <a:rect b="b" l="l" r="r" t="t"/>
              <a:pathLst>
                <a:path extrusionOk="0" h="144175" w="25978">
                  <a:moveTo>
                    <a:pt x="1905" y="348"/>
                  </a:moveTo>
                  <a:cubicBezTo>
                    <a:pt x="19050" y="-1557"/>
                    <a:pt x="27622" y="4158"/>
                    <a:pt x="25717" y="22256"/>
                  </a:cubicBezTo>
                  <a:cubicBezTo>
                    <a:pt x="22860" y="45116"/>
                    <a:pt x="20955" y="67976"/>
                    <a:pt x="19050" y="90836"/>
                  </a:cubicBezTo>
                  <a:cubicBezTo>
                    <a:pt x="16192" y="101313"/>
                    <a:pt x="14288" y="110838"/>
                    <a:pt x="11430" y="121316"/>
                  </a:cubicBezTo>
                  <a:cubicBezTo>
                    <a:pt x="7620" y="128936"/>
                    <a:pt x="3810" y="136556"/>
                    <a:pt x="0" y="144176"/>
                  </a:cubicBezTo>
                  <a:cubicBezTo>
                    <a:pt x="0" y="144176"/>
                    <a:pt x="0" y="144176"/>
                    <a:pt x="0" y="144176"/>
                  </a:cubicBezTo>
                  <a:cubicBezTo>
                    <a:pt x="0" y="116553"/>
                    <a:pt x="952" y="87978"/>
                    <a:pt x="952" y="60356"/>
                  </a:cubicBezTo>
                  <a:cubicBezTo>
                    <a:pt x="1905" y="39401"/>
                    <a:pt x="1905" y="20351"/>
                    <a:pt x="1905" y="348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19"/>
            <p:cNvSpPr/>
            <p:nvPr/>
          </p:nvSpPr>
          <p:spPr>
            <a:xfrm>
              <a:off x="3761984" y="2598419"/>
              <a:ext cx="65160" cy="68579"/>
            </a:xfrm>
            <a:custGeom>
              <a:rect b="b" l="l" r="r" t="t"/>
              <a:pathLst>
                <a:path extrusionOk="0" h="68579" w="65160">
                  <a:moveTo>
                    <a:pt x="1343" y="68580"/>
                  </a:moveTo>
                  <a:cubicBezTo>
                    <a:pt x="-4372" y="44767"/>
                    <a:pt x="8962" y="28575"/>
                    <a:pt x="26108" y="13335"/>
                  </a:cubicBezTo>
                  <a:cubicBezTo>
                    <a:pt x="30870" y="9525"/>
                    <a:pt x="34680" y="4763"/>
                    <a:pt x="39443" y="0"/>
                  </a:cubicBezTo>
                  <a:cubicBezTo>
                    <a:pt x="48015" y="15240"/>
                    <a:pt x="57540" y="29527"/>
                    <a:pt x="65160" y="42863"/>
                  </a:cubicBezTo>
                  <a:cubicBezTo>
                    <a:pt x="40395" y="53340"/>
                    <a:pt x="20393" y="60960"/>
                    <a:pt x="1343" y="6858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19"/>
            <p:cNvSpPr/>
            <p:nvPr/>
          </p:nvSpPr>
          <p:spPr>
            <a:xfrm>
              <a:off x="3672840" y="2329814"/>
              <a:ext cx="48577" cy="65722"/>
            </a:xfrm>
            <a:custGeom>
              <a:rect b="b" l="l" r="r" t="t"/>
              <a:pathLst>
                <a:path extrusionOk="0" h="65722" w="48577">
                  <a:moveTo>
                    <a:pt x="48577" y="42863"/>
                  </a:moveTo>
                  <a:cubicBezTo>
                    <a:pt x="32385" y="50483"/>
                    <a:pt x="16192" y="58102"/>
                    <a:pt x="0" y="65723"/>
                  </a:cubicBezTo>
                  <a:cubicBezTo>
                    <a:pt x="0" y="44768"/>
                    <a:pt x="0" y="23813"/>
                    <a:pt x="0" y="3810"/>
                  </a:cubicBezTo>
                  <a:cubicBezTo>
                    <a:pt x="3810" y="2858"/>
                    <a:pt x="7620" y="952"/>
                    <a:pt x="11430" y="0"/>
                  </a:cubicBezTo>
                  <a:cubicBezTo>
                    <a:pt x="24765" y="14288"/>
                    <a:pt x="37147" y="28575"/>
                    <a:pt x="48577" y="42863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19"/>
            <p:cNvSpPr/>
            <p:nvPr/>
          </p:nvSpPr>
          <p:spPr>
            <a:xfrm>
              <a:off x="3694747" y="2464116"/>
              <a:ext cx="51435" cy="56377"/>
            </a:xfrm>
            <a:custGeom>
              <a:rect b="b" l="l" r="r" t="t"/>
              <a:pathLst>
                <a:path extrusionOk="0" h="56377" w="51435">
                  <a:moveTo>
                    <a:pt x="51435" y="21908"/>
                  </a:moveTo>
                  <a:cubicBezTo>
                    <a:pt x="42863" y="44768"/>
                    <a:pt x="27623" y="58103"/>
                    <a:pt x="0" y="56198"/>
                  </a:cubicBezTo>
                  <a:cubicBezTo>
                    <a:pt x="8573" y="37148"/>
                    <a:pt x="18098" y="19050"/>
                    <a:pt x="26670" y="0"/>
                  </a:cubicBezTo>
                  <a:cubicBezTo>
                    <a:pt x="34290" y="7620"/>
                    <a:pt x="42863" y="14288"/>
                    <a:pt x="51435" y="21908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19"/>
            <p:cNvSpPr/>
            <p:nvPr/>
          </p:nvSpPr>
          <p:spPr>
            <a:xfrm>
              <a:off x="3589020" y="2314574"/>
              <a:ext cx="53339" cy="75247"/>
            </a:xfrm>
            <a:custGeom>
              <a:rect b="b" l="l" r="r" t="t"/>
              <a:pathLst>
                <a:path extrusionOk="0" h="75247" w="53339">
                  <a:moveTo>
                    <a:pt x="0" y="46673"/>
                  </a:moveTo>
                  <a:cubicBezTo>
                    <a:pt x="0" y="39052"/>
                    <a:pt x="0" y="31433"/>
                    <a:pt x="0" y="23813"/>
                  </a:cubicBezTo>
                  <a:cubicBezTo>
                    <a:pt x="3810" y="21908"/>
                    <a:pt x="7620" y="20002"/>
                    <a:pt x="11430" y="18098"/>
                  </a:cubicBezTo>
                  <a:cubicBezTo>
                    <a:pt x="11430" y="12383"/>
                    <a:pt x="11430" y="6667"/>
                    <a:pt x="11430" y="952"/>
                  </a:cubicBezTo>
                  <a:cubicBezTo>
                    <a:pt x="11430" y="952"/>
                    <a:pt x="11430" y="952"/>
                    <a:pt x="11430" y="952"/>
                  </a:cubicBezTo>
                  <a:cubicBezTo>
                    <a:pt x="24765" y="952"/>
                    <a:pt x="38100" y="0"/>
                    <a:pt x="51435" y="0"/>
                  </a:cubicBezTo>
                  <a:cubicBezTo>
                    <a:pt x="51435" y="0"/>
                    <a:pt x="53340" y="952"/>
                    <a:pt x="53340" y="952"/>
                  </a:cubicBezTo>
                  <a:cubicBezTo>
                    <a:pt x="49530" y="16192"/>
                    <a:pt x="44767" y="31433"/>
                    <a:pt x="40958" y="45720"/>
                  </a:cubicBezTo>
                  <a:cubicBezTo>
                    <a:pt x="39052" y="55245"/>
                    <a:pt x="37147" y="65723"/>
                    <a:pt x="35242" y="75248"/>
                  </a:cubicBezTo>
                  <a:cubicBezTo>
                    <a:pt x="35242" y="59055"/>
                    <a:pt x="35242" y="43815"/>
                    <a:pt x="35242" y="24765"/>
                  </a:cubicBezTo>
                  <a:cubicBezTo>
                    <a:pt x="20955" y="34290"/>
                    <a:pt x="10477" y="40005"/>
                    <a:pt x="0" y="46673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19"/>
            <p:cNvSpPr/>
            <p:nvPr/>
          </p:nvSpPr>
          <p:spPr>
            <a:xfrm>
              <a:off x="3748087" y="2946082"/>
              <a:ext cx="53340" cy="114300"/>
            </a:xfrm>
            <a:custGeom>
              <a:rect b="b" l="l" r="r" t="t"/>
              <a:pathLst>
                <a:path extrusionOk="0" h="114300" w="53340">
                  <a:moveTo>
                    <a:pt x="53340" y="94297"/>
                  </a:moveTo>
                  <a:cubicBezTo>
                    <a:pt x="50483" y="100965"/>
                    <a:pt x="47625" y="107633"/>
                    <a:pt x="45720" y="114300"/>
                  </a:cubicBezTo>
                  <a:cubicBezTo>
                    <a:pt x="30480" y="77152"/>
                    <a:pt x="15240" y="40005"/>
                    <a:pt x="0" y="2858"/>
                  </a:cubicBezTo>
                  <a:cubicBezTo>
                    <a:pt x="2858" y="1905"/>
                    <a:pt x="5715" y="952"/>
                    <a:pt x="7620" y="0"/>
                  </a:cubicBezTo>
                  <a:cubicBezTo>
                    <a:pt x="22860" y="31433"/>
                    <a:pt x="38100" y="62865"/>
                    <a:pt x="53340" y="94297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19"/>
            <p:cNvSpPr/>
            <p:nvPr/>
          </p:nvSpPr>
          <p:spPr>
            <a:xfrm>
              <a:off x="3602354" y="3239342"/>
              <a:ext cx="89535" cy="22969"/>
            </a:xfrm>
            <a:custGeom>
              <a:rect b="b" l="l" r="r" t="t"/>
              <a:pathLst>
                <a:path extrusionOk="0" h="22969" w="89535">
                  <a:moveTo>
                    <a:pt x="0" y="2015"/>
                  </a:moveTo>
                  <a:cubicBezTo>
                    <a:pt x="32385" y="-3700"/>
                    <a:pt x="61913" y="2967"/>
                    <a:pt x="89535" y="19160"/>
                  </a:cubicBezTo>
                  <a:cubicBezTo>
                    <a:pt x="79058" y="21065"/>
                    <a:pt x="67628" y="22970"/>
                    <a:pt x="57150" y="22970"/>
                  </a:cubicBezTo>
                  <a:cubicBezTo>
                    <a:pt x="41910" y="22970"/>
                    <a:pt x="25717" y="22017"/>
                    <a:pt x="10478" y="21065"/>
                  </a:cubicBezTo>
                  <a:cubicBezTo>
                    <a:pt x="5715" y="14397"/>
                    <a:pt x="2858" y="7730"/>
                    <a:pt x="0" y="2015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19"/>
            <p:cNvSpPr/>
            <p:nvPr/>
          </p:nvSpPr>
          <p:spPr>
            <a:xfrm>
              <a:off x="3659504" y="2645448"/>
              <a:ext cx="50082" cy="43458"/>
            </a:xfrm>
            <a:custGeom>
              <a:rect b="b" l="l" r="r" t="t"/>
              <a:pathLst>
                <a:path extrusionOk="0" h="43458" w="50082">
                  <a:moveTo>
                    <a:pt x="0" y="596"/>
                  </a:moveTo>
                  <a:cubicBezTo>
                    <a:pt x="1905" y="596"/>
                    <a:pt x="3810" y="596"/>
                    <a:pt x="5715" y="596"/>
                  </a:cubicBezTo>
                  <a:cubicBezTo>
                    <a:pt x="52388" y="-1309"/>
                    <a:pt x="52388" y="-1309"/>
                    <a:pt x="48578" y="43458"/>
                  </a:cubicBezTo>
                  <a:cubicBezTo>
                    <a:pt x="32385" y="29171"/>
                    <a:pt x="16192" y="14883"/>
                    <a:pt x="0" y="596"/>
                  </a:cubicBezTo>
                  <a:close/>
                </a:path>
              </a:pathLst>
            </a:custGeom>
            <a:solidFill>
              <a:srgbClr val="F0EF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19"/>
            <p:cNvSpPr/>
            <p:nvPr/>
          </p:nvSpPr>
          <p:spPr>
            <a:xfrm>
              <a:off x="3774757" y="2431732"/>
              <a:ext cx="49529" cy="40004"/>
            </a:xfrm>
            <a:custGeom>
              <a:rect b="b" l="l" r="r" t="t"/>
              <a:pathLst>
                <a:path extrusionOk="0" h="40004" w="49529">
                  <a:moveTo>
                    <a:pt x="0" y="9525"/>
                  </a:moveTo>
                  <a:cubicBezTo>
                    <a:pt x="3810" y="6667"/>
                    <a:pt x="8572" y="2857"/>
                    <a:pt x="12383" y="0"/>
                  </a:cubicBezTo>
                  <a:cubicBezTo>
                    <a:pt x="24765" y="10477"/>
                    <a:pt x="37147" y="20955"/>
                    <a:pt x="49530" y="31432"/>
                  </a:cubicBezTo>
                  <a:cubicBezTo>
                    <a:pt x="46672" y="34290"/>
                    <a:pt x="43815" y="37147"/>
                    <a:pt x="40958" y="40005"/>
                  </a:cubicBezTo>
                  <a:cubicBezTo>
                    <a:pt x="26670" y="30480"/>
                    <a:pt x="13335" y="20002"/>
                    <a:pt x="0" y="952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19"/>
            <p:cNvSpPr/>
            <p:nvPr/>
          </p:nvSpPr>
          <p:spPr>
            <a:xfrm>
              <a:off x="3732847" y="2855594"/>
              <a:ext cx="17145" cy="83820"/>
            </a:xfrm>
            <a:custGeom>
              <a:rect b="b" l="l" r="r" t="t"/>
              <a:pathLst>
                <a:path extrusionOk="0" h="83820" w="17145">
                  <a:moveTo>
                    <a:pt x="0" y="22860"/>
                  </a:moveTo>
                  <a:cubicBezTo>
                    <a:pt x="3810" y="15240"/>
                    <a:pt x="7620" y="7620"/>
                    <a:pt x="11430" y="0"/>
                  </a:cubicBezTo>
                  <a:cubicBezTo>
                    <a:pt x="13335" y="27622"/>
                    <a:pt x="15240" y="55245"/>
                    <a:pt x="17145" y="82867"/>
                  </a:cubicBezTo>
                  <a:cubicBezTo>
                    <a:pt x="15240" y="82867"/>
                    <a:pt x="14288" y="83820"/>
                    <a:pt x="12383" y="83820"/>
                  </a:cubicBezTo>
                  <a:cubicBezTo>
                    <a:pt x="7620" y="63817"/>
                    <a:pt x="3810" y="43815"/>
                    <a:pt x="0" y="2286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19"/>
            <p:cNvSpPr/>
            <p:nvPr/>
          </p:nvSpPr>
          <p:spPr>
            <a:xfrm>
              <a:off x="3731895" y="2794634"/>
              <a:ext cx="952" cy="83820"/>
            </a:xfrm>
            <a:custGeom>
              <a:rect b="b" l="l" r="r" t="t"/>
              <a:pathLst>
                <a:path extrusionOk="0" h="83820" w="952">
                  <a:moveTo>
                    <a:pt x="952" y="0"/>
                  </a:moveTo>
                  <a:cubicBezTo>
                    <a:pt x="952" y="27623"/>
                    <a:pt x="0" y="56198"/>
                    <a:pt x="0" y="83820"/>
                  </a:cubicBezTo>
                  <a:cubicBezTo>
                    <a:pt x="952" y="56198"/>
                    <a:pt x="952" y="27623"/>
                    <a:pt x="952" y="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19"/>
            <p:cNvSpPr/>
            <p:nvPr/>
          </p:nvSpPr>
          <p:spPr>
            <a:xfrm>
              <a:off x="4076700" y="3320414"/>
              <a:ext cx="31432" cy="28575"/>
            </a:xfrm>
            <a:custGeom>
              <a:rect b="b" l="l" r="r" t="t"/>
              <a:pathLst>
                <a:path extrusionOk="0" h="28575" w="31432">
                  <a:moveTo>
                    <a:pt x="18097" y="28575"/>
                  </a:moveTo>
                  <a:cubicBezTo>
                    <a:pt x="12383" y="28575"/>
                    <a:pt x="6667" y="28575"/>
                    <a:pt x="0" y="28575"/>
                  </a:cubicBezTo>
                  <a:cubicBezTo>
                    <a:pt x="7620" y="19050"/>
                    <a:pt x="16192" y="9525"/>
                    <a:pt x="23813" y="0"/>
                  </a:cubicBezTo>
                  <a:cubicBezTo>
                    <a:pt x="26670" y="2857"/>
                    <a:pt x="28575" y="6667"/>
                    <a:pt x="31433" y="9525"/>
                  </a:cubicBezTo>
                  <a:cubicBezTo>
                    <a:pt x="27622" y="16192"/>
                    <a:pt x="22860" y="22860"/>
                    <a:pt x="18097" y="28575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19"/>
            <p:cNvSpPr/>
            <p:nvPr/>
          </p:nvSpPr>
          <p:spPr>
            <a:xfrm>
              <a:off x="3750945" y="2674619"/>
              <a:ext cx="12382" cy="55245"/>
            </a:xfrm>
            <a:custGeom>
              <a:rect b="b" l="l" r="r" t="t"/>
              <a:pathLst>
                <a:path extrusionOk="0" h="55245" w="12382">
                  <a:moveTo>
                    <a:pt x="12383" y="55245"/>
                  </a:moveTo>
                  <a:cubicBezTo>
                    <a:pt x="8572" y="49530"/>
                    <a:pt x="4763" y="43815"/>
                    <a:pt x="0" y="38100"/>
                  </a:cubicBezTo>
                  <a:cubicBezTo>
                    <a:pt x="2858" y="25717"/>
                    <a:pt x="5715" y="12383"/>
                    <a:pt x="8572" y="0"/>
                  </a:cubicBezTo>
                  <a:cubicBezTo>
                    <a:pt x="9525" y="19050"/>
                    <a:pt x="10477" y="37147"/>
                    <a:pt x="12383" y="5524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19"/>
            <p:cNvSpPr/>
            <p:nvPr/>
          </p:nvSpPr>
          <p:spPr>
            <a:xfrm>
              <a:off x="3801427" y="3040379"/>
              <a:ext cx="4762" cy="7620"/>
            </a:xfrm>
            <a:custGeom>
              <a:rect b="b" l="l" r="r" t="t"/>
              <a:pathLst>
                <a:path extrusionOk="0" h="7620" w="4762">
                  <a:moveTo>
                    <a:pt x="4763" y="7620"/>
                  </a:moveTo>
                  <a:cubicBezTo>
                    <a:pt x="2857" y="4763"/>
                    <a:pt x="1905" y="2858"/>
                    <a:pt x="0" y="0"/>
                  </a:cubicBezTo>
                  <a:cubicBezTo>
                    <a:pt x="1905" y="2858"/>
                    <a:pt x="2857" y="5715"/>
                    <a:pt x="4763" y="7620"/>
                  </a:cubicBezTo>
                  <a:close/>
                </a:path>
              </a:pathLst>
            </a:custGeom>
            <a:solidFill>
              <a:srgbClr val="A3AAA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19"/>
            <p:cNvSpPr/>
            <p:nvPr/>
          </p:nvSpPr>
          <p:spPr>
            <a:xfrm>
              <a:off x="3782377" y="2427922"/>
              <a:ext cx="1904" cy="1904"/>
            </a:xfrm>
            <a:custGeom>
              <a:rect b="b" l="l" r="r" t="t"/>
              <a:pathLst>
                <a:path extrusionOk="0" h="1904" w="1904">
                  <a:moveTo>
                    <a:pt x="1905" y="1905"/>
                  </a:moveTo>
                  <a:lnTo>
                    <a:pt x="0" y="952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19"/>
            <p:cNvSpPr/>
            <p:nvPr/>
          </p:nvSpPr>
          <p:spPr>
            <a:xfrm>
              <a:off x="3759517" y="2667952"/>
              <a:ext cx="3810" cy="6667"/>
            </a:xfrm>
            <a:custGeom>
              <a:rect b="b" l="l" r="r" t="t"/>
              <a:pathLst>
                <a:path extrusionOk="0" h="6667" w="3810">
                  <a:moveTo>
                    <a:pt x="0" y="6667"/>
                  </a:moveTo>
                  <a:cubicBezTo>
                    <a:pt x="953" y="4763"/>
                    <a:pt x="2858" y="1905"/>
                    <a:pt x="3810" y="0"/>
                  </a:cubicBezTo>
                  <a:cubicBezTo>
                    <a:pt x="1905" y="2857"/>
                    <a:pt x="953" y="4763"/>
                    <a:pt x="0" y="6667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19"/>
            <p:cNvSpPr/>
            <p:nvPr/>
          </p:nvSpPr>
          <p:spPr>
            <a:xfrm>
              <a:off x="2460208" y="3133724"/>
              <a:ext cx="459204" cy="381079"/>
            </a:xfrm>
            <a:custGeom>
              <a:rect b="b" l="l" r="r" t="t"/>
              <a:pathLst>
                <a:path extrusionOk="0" h="381079" w="459204">
                  <a:moveTo>
                    <a:pt x="99" y="338138"/>
                  </a:moveTo>
                  <a:cubicBezTo>
                    <a:pt x="2004" y="320040"/>
                    <a:pt x="4862" y="302895"/>
                    <a:pt x="6767" y="283845"/>
                  </a:cubicBezTo>
                  <a:cubicBezTo>
                    <a:pt x="40104" y="295275"/>
                    <a:pt x="70584" y="307658"/>
                    <a:pt x="102017" y="316230"/>
                  </a:cubicBezTo>
                  <a:cubicBezTo>
                    <a:pt x="163929" y="333375"/>
                    <a:pt x="191552" y="320040"/>
                    <a:pt x="205839" y="260985"/>
                  </a:cubicBezTo>
                  <a:cubicBezTo>
                    <a:pt x="223937" y="184785"/>
                    <a:pt x="239177" y="107633"/>
                    <a:pt x="253464" y="30480"/>
                  </a:cubicBezTo>
                  <a:cubicBezTo>
                    <a:pt x="258227" y="4763"/>
                    <a:pt x="268704" y="-3810"/>
                    <a:pt x="297279" y="2858"/>
                  </a:cubicBezTo>
                  <a:cubicBezTo>
                    <a:pt x="330617" y="10478"/>
                    <a:pt x="364907" y="16192"/>
                    <a:pt x="398244" y="16192"/>
                  </a:cubicBezTo>
                  <a:cubicBezTo>
                    <a:pt x="418247" y="16192"/>
                    <a:pt x="439202" y="5715"/>
                    <a:pt x="459204" y="0"/>
                  </a:cubicBezTo>
                  <a:cubicBezTo>
                    <a:pt x="457299" y="25717"/>
                    <a:pt x="454442" y="51435"/>
                    <a:pt x="451584" y="80963"/>
                  </a:cubicBezTo>
                  <a:cubicBezTo>
                    <a:pt x="416342" y="77153"/>
                    <a:pt x="384909" y="72390"/>
                    <a:pt x="353477" y="70485"/>
                  </a:cubicBezTo>
                  <a:cubicBezTo>
                    <a:pt x="337284" y="69533"/>
                    <a:pt x="318234" y="69533"/>
                    <a:pt x="305852" y="77153"/>
                  </a:cubicBezTo>
                  <a:cubicBezTo>
                    <a:pt x="268704" y="100013"/>
                    <a:pt x="252512" y="138113"/>
                    <a:pt x="248702" y="178117"/>
                  </a:cubicBezTo>
                  <a:cubicBezTo>
                    <a:pt x="242987" y="230505"/>
                    <a:pt x="220127" y="276225"/>
                    <a:pt x="197267" y="322897"/>
                  </a:cubicBezTo>
                  <a:cubicBezTo>
                    <a:pt x="191552" y="333375"/>
                    <a:pt x="192504" y="346710"/>
                    <a:pt x="189647" y="359092"/>
                  </a:cubicBezTo>
                  <a:cubicBezTo>
                    <a:pt x="176312" y="381000"/>
                    <a:pt x="150594" y="382905"/>
                    <a:pt x="124877" y="380047"/>
                  </a:cubicBezTo>
                  <a:cubicBezTo>
                    <a:pt x="91539" y="376238"/>
                    <a:pt x="58202" y="367665"/>
                    <a:pt x="24864" y="364808"/>
                  </a:cubicBezTo>
                  <a:cubicBezTo>
                    <a:pt x="4862" y="362903"/>
                    <a:pt x="-853" y="355283"/>
                    <a:pt x="99" y="338138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19"/>
            <p:cNvSpPr/>
            <p:nvPr/>
          </p:nvSpPr>
          <p:spPr>
            <a:xfrm>
              <a:off x="2450782" y="2997516"/>
              <a:ext cx="536257" cy="551898"/>
            </a:xfrm>
            <a:custGeom>
              <a:rect b="b" l="l" r="r" t="t"/>
              <a:pathLst>
                <a:path extrusionOk="0" h="551898" w="536257">
                  <a:moveTo>
                    <a:pt x="9525" y="474345"/>
                  </a:moveTo>
                  <a:cubicBezTo>
                    <a:pt x="8573" y="490538"/>
                    <a:pt x="14288" y="499110"/>
                    <a:pt x="35243" y="500063"/>
                  </a:cubicBezTo>
                  <a:cubicBezTo>
                    <a:pt x="68580" y="502920"/>
                    <a:pt x="101918" y="511492"/>
                    <a:pt x="135255" y="515303"/>
                  </a:cubicBezTo>
                  <a:cubicBezTo>
                    <a:pt x="160973" y="518160"/>
                    <a:pt x="186690" y="516255"/>
                    <a:pt x="200025" y="494348"/>
                  </a:cubicBezTo>
                  <a:cubicBezTo>
                    <a:pt x="201930" y="481965"/>
                    <a:pt x="201930" y="468630"/>
                    <a:pt x="207645" y="458153"/>
                  </a:cubicBezTo>
                  <a:cubicBezTo>
                    <a:pt x="230505" y="411480"/>
                    <a:pt x="253365" y="365760"/>
                    <a:pt x="259080" y="313373"/>
                  </a:cubicBezTo>
                  <a:cubicBezTo>
                    <a:pt x="263843" y="274320"/>
                    <a:pt x="280035" y="236220"/>
                    <a:pt x="316230" y="212408"/>
                  </a:cubicBezTo>
                  <a:cubicBezTo>
                    <a:pt x="328613" y="204788"/>
                    <a:pt x="347663" y="204788"/>
                    <a:pt x="363855" y="205740"/>
                  </a:cubicBezTo>
                  <a:cubicBezTo>
                    <a:pt x="395288" y="207645"/>
                    <a:pt x="426720" y="212408"/>
                    <a:pt x="461963" y="216217"/>
                  </a:cubicBezTo>
                  <a:cubicBezTo>
                    <a:pt x="464820" y="186690"/>
                    <a:pt x="466725" y="160973"/>
                    <a:pt x="469583" y="135255"/>
                  </a:cubicBezTo>
                  <a:cubicBezTo>
                    <a:pt x="474345" y="114300"/>
                    <a:pt x="480060" y="93345"/>
                    <a:pt x="484822" y="72390"/>
                  </a:cubicBezTo>
                  <a:cubicBezTo>
                    <a:pt x="489585" y="64770"/>
                    <a:pt x="496253" y="58103"/>
                    <a:pt x="499110" y="50483"/>
                  </a:cubicBezTo>
                  <a:cubicBezTo>
                    <a:pt x="506730" y="30480"/>
                    <a:pt x="502920" y="2858"/>
                    <a:pt x="536258" y="0"/>
                  </a:cubicBezTo>
                  <a:cubicBezTo>
                    <a:pt x="522922" y="76200"/>
                    <a:pt x="509588" y="152400"/>
                    <a:pt x="496253" y="228600"/>
                  </a:cubicBezTo>
                  <a:cubicBezTo>
                    <a:pt x="492443" y="251460"/>
                    <a:pt x="481013" y="257175"/>
                    <a:pt x="457200" y="252413"/>
                  </a:cubicBezTo>
                  <a:cubicBezTo>
                    <a:pt x="428625" y="246698"/>
                    <a:pt x="400050" y="242888"/>
                    <a:pt x="370523" y="241935"/>
                  </a:cubicBezTo>
                  <a:cubicBezTo>
                    <a:pt x="326708" y="240030"/>
                    <a:pt x="314325" y="246698"/>
                    <a:pt x="301943" y="285750"/>
                  </a:cubicBezTo>
                  <a:cubicBezTo>
                    <a:pt x="279083" y="357188"/>
                    <a:pt x="258128" y="428625"/>
                    <a:pt x="236220" y="500063"/>
                  </a:cubicBezTo>
                  <a:cubicBezTo>
                    <a:pt x="219075" y="556260"/>
                    <a:pt x="219075" y="557213"/>
                    <a:pt x="159068" y="546735"/>
                  </a:cubicBezTo>
                  <a:cubicBezTo>
                    <a:pt x="106680" y="538163"/>
                    <a:pt x="55245" y="527685"/>
                    <a:pt x="0" y="518160"/>
                  </a:cubicBezTo>
                  <a:cubicBezTo>
                    <a:pt x="2858" y="502920"/>
                    <a:pt x="6668" y="488633"/>
                    <a:pt x="9525" y="47434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19"/>
            <p:cNvSpPr/>
            <p:nvPr/>
          </p:nvSpPr>
          <p:spPr>
            <a:xfrm>
              <a:off x="2934652" y="2863214"/>
              <a:ext cx="160020" cy="206692"/>
            </a:xfrm>
            <a:custGeom>
              <a:rect b="b" l="l" r="r" t="t"/>
              <a:pathLst>
                <a:path extrusionOk="0" h="206692" w="160020">
                  <a:moveTo>
                    <a:pt x="51435" y="134302"/>
                  </a:moveTo>
                  <a:cubicBezTo>
                    <a:pt x="18098" y="137160"/>
                    <a:pt x="21908" y="164782"/>
                    <a:pt x="14288" y="184785"/>
                  </a:cubicBezTo>
                  <a:cubicBezTo>
                    <a:pt x="11430" y="192405"/>
                    <a:pt x="4763" y="200025"/>
                    <a:pt x="0" y="206692"/>
                  </a:cubicBezTo>
                  <a:cubicBezTo>
                    <a:pt x="8573" y="139065"/>
                    <a:pt x="17145" y="72390"/>
                    <a:pt x="26670" y="0"/>
                  </a:cubicBezTo>
                  <a:cubicBezTo>
                    <a:pt x="73343" y="22860"/>
                    <a:pt x="117158" y="43815"/>
                    <a:pt x="160020" y="64770"/>
                  </a:cubicBezTo>
                  <a:cubicBezTo>
                    <a:pt x="139065" y="66675"/>
                    <a:pt x="119063" y="69532"/>
                    <a:pt x="98108" y="70485"/>
                  </a:cubicBezTo>
                  <a:cubicBezTo>
                    <a:pt x="56198" y="73342"/>
                    <a:pt x="36195" y="100013"/>
                    <a:pt x="51435" y="134302"/>
                  </a:cubicBezTo>
                  <a:lnTo>
                    <a:pt x="51435" y="134302"/>
                  </a:ln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19"/>
            <p:cNvSpPr/>
            <p:nvPr/>
          </p:nvSpPr>
          <p:spPr>
            <a:xfrm>
              <a:off x="2981000" y="2928937"/>
              <a:ext cx="202253" cy="68579"/>
            </a:xfrm>
            <a:custGeom>
              <a:rect b="b" l="l" r="r" t="t"/>
              <a:pathLst>
                <a:path extrusionOk="0" h="68579" w="202253">
                  <a:moveTo>
                    <a:pt x="5087" y="68580"/>
                  </a:moveTo>
                  <a:cubicBezTo>
                    <a:pt x="-10153" y="33338"/>
                    <a:pt x="9849" y="6667"/>
                    <a:pt x="51759" y="5715"/>
                  </a:cubicBezTo>
                  <a:cubicBezTo>
                    <a:pt x="72714" y="4763"/>
                    <a:pt x="92716" y="1905"/>
                    <a:pt x="113672" y="0"/>
                  </a:cubicBezTo>
                  <a:cubicBezTo>
                    <a:pt x="143199" y="12383"/>
                    <a:pt x="172726" y="23813"/>
                    <a:pt x="202254" y="36195"/>
                  </a:cubicBezTo>
                  <a:cubicBezTo>
                    <a:pt x="201301" y="38100"/>
                    <a:pt x="201301" y="39053"/>
                    <a:pt x="200349" y="40958"/>
                  </a:cubicBezTo>
                  <a:cubicBezTo>
                    <a:pt x="155582" y="40958"/>
                    <a:pt x="111766" y="41910"/>
                    <a:pt x="66999" y="40958"/>
                  </a:cubicBezTo>
                  <a:cubicBezTo>
                    <a:pt x="41282" y="40005"/>
                    <a:pt x="17469" y="41910"/>
                    <a:pt x="5087" y="6858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19"/>
            <p:cNvSpPr/>
            <p:nvPr/>
          </p:nvSpPr>
          <p:spPr>
            <a:xfrm>
              <a:off x="4445317" y="2914591"/>
              <a:ext cx="881504" cy="255327"/>
            </a:xfrm>
            <a:custGeom>
              <a:rect b="b" l="l" r="r" t="t"/>
              <a:pathLst>
                <a:path extrusionOk="0" h="255327" w="881504">
                  <a:moveTo>
                    <a:pt x="60008" y="35300"/>
                  </a:moveTo>
                  <a:cubicBezTo>
                    <a:pt x="66675" y="33395"/>
                    <a:pt x="72390" y="31490"/>
                    <a:pt x="79058" y="29585"/>
                  </a:cubicBezTo>
                  <a:cubicBezTo>
                    <a:pt x="80010" y="26728"/>
                    <a:pt x="80010" y="23870"/>
                    <a:pt x="80963" y="21013"/>
                  </a:cubicBezTo>
                  <a:cubicBezTo>
                    <a:pt x="55245" y="18155"/>
                    <a:pt x="29528" y="14345"/>
                    <a:pt x="0" y="10535"/>
                  </a:cubicBezTo>
                  <a:cubicBezTo>
                    <a:pt x="55245" y="-8515"/>
                    <a:pt x="90488" y="-1847"/>
                    <a:pt x="121920" y="31490"/>
                  </a:cubicBezTo>
                  <a:cubicBezTo>
                    <a:pt x="127635" y="37205"/>
                    <a:pt x="137160" y="39110"/>
                    <a:pt x="144780" y="42920"/>
                  </a:cubicBezTo>
                  <a:cubicBezTo>
                    <a:pt x="163830" y="60065"/>
                    <a:pt x="181928" y="77210"/>
                    <a:pt x="201930" y="92450"/>
                  </a:cubicBezTo>
                  <a:cubicBezTo>
                    <a:pt x="206692" y="96260"/>
                    <a:pt x="219075" y="92450"/>
                    <a:pt x="226695" y="89593"/>
                  </a:cubicBezTo>
                  <a:cubicBezTo>
                    <a:pt x="258127" y="76258"/>
                    <a:pt x="287655" y="60065"/>
                    <a:pt x="319088" y="47683"/>
                  </a:cubicBezTo>
                  <a:cubicBezTo>
                    <a:pt x="361950" y="30538"/>
                    <a:pt x="416242" y="50540"/>
                    <a:pt x="439102" y="88640"/>
                  </a:cubicBezTo>
                  <a:cubicBezTo>
                    <a:pt x="447675" y="102928"/>
                    <a:pt x="460058" y="114358"/>
                    <a:pt x="466725" y="123883"/>
                  </a:cubicBezTo>
                  <a:cubicBezTo>
                    <a:pt x="500063" y="108643"/>
                    <a:pt x="526733" y="90545"/>
                    <a:pt x="556260" y="84830"/>
                  </a:cubicBezTo>
                  <a:cubicBezTo>
                    <a:pt x="590550" y="77210"/>
                    <a:pt x="630555" y="70543"/>
                    <a:pt x="653415" y="111500"/>
                  </a:cubicBezTo>
                  <a:cubicBezTo>
                    <a:pt x="657225" y="119120"/>
                    <a:pt x="667702" y="122930"/>
                    <a:pt x="675323" y="128645"/>
                  </a:cubicBezTo>
                  <a:cubicBezTo>
                    <a:pt x="694373" y="151505"/>
                    <a:pt x="712470" y="175318"/>
                    <a:pt x="731520" y="199130"/>
                  </a:cubicBezTo>
                  <a:cubicBezTo>
                    <a:pt x="748665" y="188653"/>
                    <a:pt x="760095" y="181985"/>
                    <a:pt x="771525" y="174365"/>
                  </a:cubicBezTo>
                  <a:cubicBezTo>
                    <a:pt x="802958" y="158173"/>
                    <a:pt x="834390" y="141980"/>
                    <a:pt x="864870" y="124835"/>
                  </a:cubicBezTo>
                  <a:cubicBezTo>
                    <a:pt x="868680" y="122930"/>
                    <a:pt x="868680" y="114358"/>
                    <a:pt x="870585" y="109595"/>
                  </a:cubicBezTo>
                  <a:cubicBezTo>
                    <a:pt x="887730" y="159125"/>
                    <a:pt x="888683" y="159125"/>
                    <a:pt x="843915" y="187700"/>
                  </a:cubicBezTo>
                  <a:cubicBezTo>
                    <a:pt x="807720" y="210560"/>
                    <a:pt x="771525" y="231515"/>
                    <a:pt x="731520" y="255328"/>
                  </a:cubicBezTo>
                  <a:cubicBezTo>
                    <a:pt x="702945" y="221038"/>
                    <a:pt x="676275" y="188653"/>
                    <a:pt x="649605" y="156268"/>
                  </a:cubicBezTo>
                  <a:cubicBezTo>
                    <a:pt x="618173" y="118168"/>
                    <a:pt x="594360" y="112453"/>
                    <a:pt x="549593" y="136265"/>
                  </a:cubicBezTo>
                  <a:cubicBezTo>
                    <a:pt x="525780" y="149600"/>
                    <a:pt x="502920" y="164840"/>
                    <a:pt x="474345" y="182938"/>
                  </a:cubicBezTo>
                  <a:cubicBezTo>
                    <a:pt x="453390" y="161030"/>
                    <a:pt x="431483" y="140075"/>
                    <a:pt x="410527" y="118168"/>
                  </a:cubicBezTo>
                  <a:cubicBezTo>
                    <a:pt x="369570" y="72448"/>
                    <a:pt x="347663" y="68638"/>
                    <a:pt x="292417" y="100070"/>
                  </a:cubicBezTo>
                  <a:cubicBezTo>
                    <a:pt x="272415" y="111500"/>
                    <a:pt x="253365" y="122930"/>
                    <a:pt x="235267" y="136265"/>
                  </a:cubicBezTo>
                  <a:cubicBezTo>
                    <a:pt x="215265" y="151505"/>
                    <a:pt x="199073" y="148648"/>
                    <a:pt x="183833" y="131503"/>
                  </a:cubicBezTo>
                  <a:cubicBezTo>
                    <a:pt x="165735" y="112453"/>
                    <a:pt x="149542" y="91498"/>
                    <a:pt x="128588" y="75305"/>
                  </a:cubicBezTo>
                  <a:cubicBezTo>
                    <a:pt x="106680" y="59113"/>
                    <a:pt x="81915" y="47683"/>
                    <a:pt x="60008" y="3530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19"/>
            <p:cNvSpPr/>
            <p:nvPr/>
          </p:nvSpPr>
          <p:spPr>
            <a:xfrm>
              <a:off x="4589145" y="2897504"/>
              <a:ext cx="553402" cy="144779"/>
            </a:xfrm>
            <a:custGeom>
              <a:rect b="b" l="l" r="r" t="t"/>
              <a:pathLst>
                <a:path extrusionOk="0" h="144779" w="553402">
                  <a:moveTo>
                    <a:pt x="530543" y="144780"/>
                  </a:moveTo>
                  <a:cubicBezTo>
                    <a:pt x="522923" y="139065"/>
                    <a:pt x="513398" y="134303"/>
                    <a:pt x="508635" y="127635"/>
                  </a:cubicBezTo>
                  <a:cubicBezTo>
                    <a:pt x="485775" y="87630"/>
                    <a:pt x="445770" y="94298"/>
                    <a:pt x="411480" y="100965"/>
                  </a:cubicBezTo>
                  <a:cubicBezTo>
                    <a:pt x="381952" y="107633"/>
                    <a:pt x="355283" y="124778"/>
                    <a:pt x="321945" y="140017"/>
                  </a:cubicBezTo>
                  <a:cubicBezTo>
                    <a:pt x="314325" y="131445"/>
                    <a:pt x="302895" y="119063"/>
                    <a:pt x="294323" y="104775"/>
                  </a:cubicBezTo>
                  <a:cubicBezTo>
                    <a:pt x="271462" y="66675"/>
                    <a:pt x="217170" y="46673"/>
                    <a:pt x="174308" y="63817"/>
                  </a:cubicBezTo>
                  <a:cubicBezTo>
                    <a:pt x="142875" y="76200"/>
                    <a:pt x="113348" y="92392"/>
                    <a:pt x="81915" y="105728"/>
                  </a:cubicBezTo>
                  <a:cubicBezTo>
                    <a:pt x="74295" y="108585"/>
                    <a:pt x="61913" y="112395"/>
                    <a:pt x="57150" y="108585"/>
                  </a:cubicBezTo>
                  <a:cubicBezTo>
                    <a:pt x="37147" y="93345"/>
                    <a:pt x="19050" y="76200"/>
                    <a:pt x="0" y="59055"/>
                  </a:cubicBezTo>
                  <a:cubicBezTo>
                    <a:pt x="3810" y="57150"/>
                    <a:pt x="7620" y="55245"/>
                    <a:pt x="11430" y="53340"/>
                  </a:cubicBezTo>
                  <a:cubicBezTo>
                    <a:pt x="37147" y="79058"/>
                    <a:pt x="67627" y="80010"/>
                    <a:pt x="98108" y="63817"/>
                  </a:cubicBezTo>
                  <a:cubicBezTo>
                    <a:pt x="139065" y="43815"/>
                    <a:pt x="179070" y="21908"/>
                    <a:pt x="221933" y="0"/>
                  </a:cubicBezTo>
                  <a:cubicBezTo>
                    <a:pt x="236220" y="18098"/>
                    <a:pt x="250508" y="34290"/>
                    <a:pt x="264795" y="51435"/>
                  </a:cubicBezTo>
                  <a:cubicBezTo>
                    <a:pt x="295275" y="90488"/>
                    <a:pt x="328612" y="98108"/>
                    <a:pt x="373380" y="75248"/>
                  </a:cubicBezTo>
                  <a:cubicBezTo>
                    <a:pt x="393383" y="64770"/>
                    <a:pt x="411480" y="51435"/>
                    <a:pt x="430530" y="39053"/>
                  </a:cubicBezTo>
                  <a:cubicBezTo>
                    <a:pt x="471487" y="11430"/>
                    <a:pt x="471487" y="11430"/>
                    <a:pt x="501015" y="51435"/>
                  </a:cubicBezTo>
                  <a:cubicBezTo>
                    <a:pt x="518160" y="73342"/>
                    <a:pt x="536258" y="95250"/>
                    <a:pt x="553402" y="116205"/>
                  </a:cubicBezTo>
                  <a:cubicBezTo>
                    <a:pt x="530543" y="115253"/>
                    <a:pt x="529590" y="129540"/>
                    <a:pt x="530543" y="144780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19"/>
            <p:cNvSpPr/>
            <p:nvPr/>
          </p:nvSpPr>
          <p:spPr>
            <a:xfrm>
              <a:off x="5153977" y="2964179"/>
              <a:ext cx="160019" cy="123825"/>
            </a:xfrm>
            <a:custGeom>
              <a:rect b="b" l="l" r="r" t="t"/>
              <a:pathLst>
                <a:path extrusionOk="0" h="123825" w="160019">
                  <a:moveTo>
                    <a:pt x="160020" y="59055"/>
                  </a:moveTo>
                  <a:cubicBezTo>
                    <a:pt x="158115" y="64770"/>
                    <a:pt x="158115" y="72390"/>
                    <a:pt x="154305" y="74295"/>
                  </a:cubicBezTo>
                  <a:cubicBezTo>
                    <a:pt x="123825" y="91440"/>
                    <a:pt x="92392" y="107633"/>
                    <a:pt x="60960" y="123825"/>
                  </a:cubicBezTo>
                  <a:cubicBezTo>
                    <a:pt x="56197" y="103823"/>
                    <a:pt x="51435" y="82867"/>
                    <a:pt x="46672" y="65723"/>
                  </a:cubicBezTo>
                  <a:cubicBezTo>
                    <a:pt x="28575" y="61913"/>
                    <a:pt x="14288" y="59055"/>
                    <a:pt x="0" y="56198"/>
                  </a:cubicBezTo>
                  <a:cubicBezTo>
                    <a:pt x="58103" y="65723"/>
                    <a:pt x="95250" y="26670"/>
                    <a:pt x="142875" y="0"/>
                  </a:cubicBezTo>
                  <a:cubicBezTo>
                    <a:pt x="149542" y="20955"/>
                    <a:pt x="155257" y="40005"/>
                    <a:pt x="160020" y="59055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19"/>
            <p:cNvSpPr/>
            <p:nvPr/>
          </p:nvSpPr>
          <p:spPr>
            <a:xfrm>
              <a:off x="5120406" y="3013661"/>
              <a:ext cx="96435" cy="99108"/>
            </a:xfrm>
            <a:custGeom>
              <a:rect b="b" l="l" r="r" t="t"/>
              <a:pathLst>
                <a:path extrusionOk="0" h="99108" w="96435">
                  <a:moveTo>
                    <a:pt x="35476" y="6716"/>
                  </a:moveTo>
                  <a:cubicBezTo>
                    <a:pt x="49763" y="9573"/>
                    <a:pt x="64051" y="12431"/>
                    <a:pt x="82148" y="16241"/>
                  </a:cubicBezTo>
                  <a:cubicBezTo>
                    <a:pt x="85958" y="34338"/>
                    <a:pt x="90721" y="54341"/>
                    <a:pt x="96436" y="74343"/>
                  </a:cubicBezTo>
                  <a:cubicBezTo>
                    <a:pt x="85006" y="81011"/>
                    <a:pt x="73576" y="88631"/>
                    <a:pt x="56431" y="99108"/>
                  </a:cubicBezTo>
                  <a:cubicBezTo>
                    <a:pt x="37381" y="75296"/>
                    <a:pt x="18331" y="52436"/>
                    <a:pt x="233" y="28623"/>
                  </a:cubicBezTo>
                  <a:cubicBezTo>
                    <a:pt x="-719" y="12431"/>
                    <a:pt x="233" y="-904"/>
                    <a:pt x="23093" y="48"/>
                  </a:cubicBezTo>
                  <a:cubicBezTo>
                    <a:pt x="23093" y="48"/>
                    <a:pt x="24046" y="48"/>
                    <a:pt x="24046" y="48"/>
                  </a:cubicBezTo>
                  <a:cubicBezTo>
                    <a:pt x="26903" y="1001"/>
                    <a:pt x="29761" y="2906"/>
                    <a:pt x="32618" y="3858"/>
                  </a:cubicBezTo>
                  <a:lnTo>
                    <a:pt x="34523" y="3858"/>
                  </a:lnTo>
                  <a:lnTo>
                    <a:pt x="35476" y="6716"/>
                  </a:ln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19"/>
            <p:cNvSpPr/>
            <p:nvPr/>
          </p:nvSpPr>
          <p:spPr>
            <a:xfrm>
              <a:off x="4438650" y="2949891"/>
              <a:ext cx="17145" cy="952"/>
            </a:xfrm>
            <a:custGeom>
              <a:rect b="b" l="l" r="r" t="t"/>
              <a:pathLst>
                <a:path extrusionOk="0" h="952" w="17145">
                  <a:moveTo>
                    <a:pt x="0" y="953"/>
                  </a:moveTo>
                  <a:cubicBezTo>
                    <a:pt x="5715" y="953"/>
                    <a:pt x="11430" y="0"/>
                    <a:pt x="17145" y="0"/>
                  </a:cubicBezTo>
                  <a:cubicBezTo>
                    <a:pt x="11430" y="953"/>
                    <a:pt x="5715" y="953"/>
                    <a:pt x="0" y="953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19"/>
            <p:cNvSpPr/>
            <p:nvPr/>
          </p:nvSpPr>
          <p:spPr>
            <a:xfrm>
              <a:off x="5143500" y="3015614"/>
              <a:ext cx="8572" cy="3809"/>
            </a:xfrm>
            <a:custGeom>
              <a:rect b="b" l="l" r="r" t="t"/>
              <a:pathLst>
                <a:path extrusionOk="0" h="3809" w="8572">
                  <a:moveTo>
                    <a:pt x="8572" y="3810"/>
                  </a:moveTo>
                  <a:cubicBezTo>
                    <a:pt x="5715" y="2857"/>
                    <a:pt x="2857" y="952"/>
                    <a:pt x="0" y="0"/>
                  </a:cubicBezTo>
                  <a:cubicBezTo>
                    <a:pt x="2857" y="952"/>
                    <a:pt x="5715" y="1905"/>
                    <a:pt x="8572" y="3810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19"/>
            <p:cNvSpPr/>
            <p:nvPr/>
          </p:nvSpPr>
          <p:spPr>
            <a:xfrm>
              <a:off x="4371022" y="1780911"/>
              <a:ext cx="841057" cy="355545"/>
            </a:xfrm>
            <a:custGeom>
              <a:rect b="b" l="l" r="r" t="t"/>
              <a:pathLst>
                <a:path extrusionOk="0" h="355545" w="841057">
                  <a:moveTo>
                    <a:pt x="195263" y="238388"/>
                  </a:moveTo>
                  <a:cubicBezTo>
                    <a:pt x="202883" y="238388"/>
                    <a:pt x="210503" y="239340"/>
                    <a:pt x="218123" y="239340"/>
                  </a:cubicBezTo>
                  <a:cubicBezTo>
                    <a:pt x="216218" y="242198"/>
                    <a:pt x="213360" y="246008"/>
                    <a:pt x="210503" y="250770"/>
                  </a:cubicBezTo>
                  <a:cubicBezTo>
                    <a:pt x="217170" y="250770"/>
                    <a:pt x="221933" y="249818"/>
                    <a:pt x="225743" y="250770"/>
                  </a:cubicBezTo>
                  <a:cubicBezTo>
                    <a:pt x="269558" y="258390"/>
                    <a:pt x="295275" y="243150"/>
                    <a:pt x="306705" y="201240"/>
                  </a:cubicBezTo>
                  <a:cubicBezTo>
                    <a:pt x="312420" y="180285"/>
                    <a:pt x="326708" y="160283"/>
                    <a:pt x="340043" y="142185"/>
                  </a:cubicBezTo>
                  <a:cubicBezTo>
                    <a:pt x="347663" y="130755"/>
                    <a:pt x="360045" y="120278"/>
                    <a:pt x="373380" y="115515"/>
                  </a:cubicBezTo>
                  <a:cubicBezTo>
                    <a:pt x="394335" y="107895"/>
                    <a:pt x="418147" y="104085"/>
                    <a:pt x="441008" y="99323"/>
                  </a:cubicBezTo>
                  <a:cubicBezTo>
                    <a:pt x="461010" y="100275"/>
                    <a:pt x="481965" y="101228"/>
                    <a:pt x="501968" y="102180"/>
                  </a:cubicBezTo>
                  <a:cubicBezTo>
                    <a:pt x="490538" y="105038"/>
                    <a:pt x="478155" y="108848"/>
                    <a:pt x="469583" y="110753"/>
                  </a:cubicBezTo>
                  <a:cubicBezTo>
                    <a:pt x="486728" y="114563"/>
                    <a:pt x="505778" y="121230"/>
                    <a:pt x="525780" y="123135"/>
                  </a:cubicBezTo>
                  <a:cubicBezTo>
                    <a:pt x="535305" y="124088"/>
                    <a:pt x="548640" y="119325"/>
                    <a:pt x="556260" y="113610"/>
                  </a:cubicBezTo>
                  <a:cubicBezTo>
                    <a:pt x="566738" y="105038"/>
                    <a:pt x="575310" y="93608"/>
                    <a:pt x="581025" y="82178"/>
                  </a:cubicBezTo>
                  <a:cubicBezTo>
                    <a:pt x="614363" y="17408"/>
                    <a:pt x="671513" y="-2595"/>
                    <a:pt x="742950" y="263"/>
                  </a:cubicBezTo>
                  <a:cubicBezTo>
                    <a:pt x="764858" y="1215"/>
                    <a:pt x="786765" y="2168"/>
                    <a:pt x="807720" y="4073"/>
                  </a:cubicBezTo>
                  <a:cubicBezTo>
                    <a:pt x="819150" y="5025"/>
                    <a:pt x="829628" y="9788"/>
                    <a:pt x="841058" y="12645"/>
                  </a:cubicBezTo>
                  <a:cubicBezTo>
                    <a:pt x="840105" y="21218"/>
                    <a:pt x="839153" y="28838"/>
                    <a:pt x="837247" y="41220"/>
                  </a:cubicBezTo>
                  <a:cubicBezTo>
                    <a:pt x="793433" y="39315"/>
                    <a:pt x="751522" y="39315"/>
                    <a:pt x="710565" y="35505"/>
                  </a:cubicBezTo>
                  <a:cubicBezTo>
                    <a:pt x="668655" y="30743"/>
                    <a:pt x="638175" y="43125"/>
                    <a:pt x="618172" y="78368"/>
                  </a:cubicBezTo>
                  <a:cubicBezTo>
                    <a:pt x="598170" y="113610"/>
                    <a:pt x="577215" y="146948"/>
                    <a:pt x="555308" y="183143"/>
                  </a:cubicBezTo>
                  <a:cubicBezTo>
                    <a:pt x="518160" y="169808"/>
                    <a:pt x="482918" y="157425"/>
                    <a:pt x="447675" y="145995"/>
                  </a:cubicBezTo>
                  <a:cubicBezTo>
                    <a:pt x="400050" y="130755"/>
                    <a:pt x="387668" y="135518"/>
                    <a:pt x="366713" y="177428"/>
                  </a:cubicBezTo>
                  <a:cubicBezTo>
                    <a:pt x="350520" y="209813"/>
                    <a:pt x="335280" y="243150"/>
                    <a:pt x="320040" y="275535"/>
                  </a:cubicBezTo>
                  <a:cubicBezTo>
                    <a:pt x="309563" y="298395"/>
                    <a:pt x="294323" y="307920"/>
                    <a:pt x="265748" y="299348"/>
                  </a:cubicBezTo>
                  <a:cubicBezTo>
                    <a:pt x="233363" y="288870"/>
                    <a:pt x="200025" y="284108"/>
                    <a:pt x="166688" y="277440"/>
                  </a:cubicBezTo>
                  <a:cubicBezTo>
                    <a:pt x="138113" y="271725"/>
                    <a:pt x="113348" y="280298"/>
                    <a:pt x="91440" y="296490"/>
                  </a:cubicBezTo>
                  <a:cubicBezTo>
                    <a:pt x="63818" y="317445"/>
                    <a:pt x="34290" y="337448"/>
                    <a:pt x="0" y="355545"/>
                  </a:cubicBezTo>
                  <a:cubicBezTo>
                    <a:pt x="10478" y="330780"/>
                    <a:pt x="20003" y="306015"/>
                    <a:pt x="30480" y="280298"/>
                  </a:cubicBezTo>
                  <a:cubicBezTo>
                    <a:pt x="31433" y="284108"/>
                    <a:pt x="33338" y="286965"/>
                    <a:pt x="34290" y="289823"/>
                  </a:cubicBezTo>
                  <a:cubicBezTo>
                    <a:pt x="60960" y="258390"/>
                    <a:pt x="91440" y="236483"/>
                    <a:pt x="137160" y="238388"/>
                  </a:cubicBezTo>
                  <a:cubicBezTo>
                    <a:pt x="155258" y="240293"/>
                    <a:pt x="175260" y="239340"/>
                    <a:pt x="195263" y="238388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19"/>
            <p:cNvSpPr/>
            <p:nvPr/>
          </p:nvSpPr>
          <p:spPr>
            <a:xfrm>
              <a:off x="4839652" y="1737359"/>
              <a:ext cx="380047" cy="169015"/>
            </a:xfrm>
            <a:custGeom>
              <a:rect b="b" l="l" r="r" t="t"/>
              <a:pathLst>
                <a:path extrusionOk="0" h="169015" w="380047">
                  <a:moveTo>
                    <a:pt x="371475" y="58102"/>
                  </a:moveTo>
                  <a:cubicBezTo>
                    <a:pt x="360045" y="55245"/>
                    <a:pt x="349567" y="50482"/>
                    <a:pt x="338138" y="49530"/>
                  </a:cubicBezTo>
                  <a:cubicBezTo>
                    <a:pt x="316230" y="47625"/>
                    <a:pt x="295275" y="46672"/>
                    <a:pt x="273367" y="45720"/>
                  </a:cubicBezTo>
                  <a:cubicBezTo>
                    <a:pt x="201930" y="42863"/>
                    <a:pt x="144780" y="62865"/>
                    <a:pt x="111442" y="127635"/>
                  </a:cubicBezTo>
                  <a:cubicBezTo>
                    <a:pt x="105728" y="139065"/>
                    <a:pt x="97155" y="150495"/>
                    <a:pt x="86678" y="159067"/>
                  </a:cubicBezTo>
                  <a:cubicBezTo>
                    <a:pt x="79057" y="165735"/>
                    <a:pt x="65722" y="170497"/>
                    <a:pt x="56197" y="168592"/>
                  </a:cubicBezTo>
                  <a:cubicBezTo>
                    <a:pt x="36195" y="166688"/>
                    <a:pt x="17145" y="160020"/>
                    <a:pt x="0" y="156210"/>
                  </a:cubicBezTo>
                  <a:cubicBezTo>
                    <a:pt x="8572" y="154305"/>
                    <a:pt x="20955" y="150495"/>
                    <a:pt x="32385" y="147638"/>
                  </a:cubicBezTo>
                  <a:cubicBezTo>
                    <a:pt x="51435" y="129540"/>
                    <a:pt x="71438" y="111442"/>
                    <a:pt x="89535" y="92392"/>
                  </a:cubicBezTo>
                  <a:cubicBezTo>
                    <a:pt x="99060" y="81915"/>
                    <a:pt x="106680" y="69532"/>
                    <a:pt x="112395" y="56197"/>
                  </a:cubicBezTo>
                  <a:cubicBezTo>
                    <a:pt x="130492" y="14288"/>
                    <a:pt x="164782" y="-953"/>
                    <a:pt x="210503" y="5715"/>
                  </a:cubicBezTo>
                  <a:cubicBezTo>
                    <a:pt x="247650" y="3810"/>
                    <a:pt x="284797" y="1905"/>
                    <a:pt x="320992" y="952"/>
                  </a:cubicBezTo>
                  <a:cubicBezTo>
                    <a:pt x="325755" y="952"/>
                    <a:pt x="331470" y="952"/>
                    <a:pt x="336232" y="0"/>
                  </a:cubicBezTo>
                  <a:cubicBezTo>
                    <a:pt x="350520" y="0"/>
                    <a:pt x="364807" y="952"/>
                    <a:pt x="380047" y="952"/>
                  </a:cubicBezTo>
                  <a:cubicBezTo>
                    <a:pt x="380047" y="4763"/>
                    <a:pt x="380047" y="8572"/>
                    <a:pt x="380047" y="12382"/>
                  </a:cubicBezTo>
                  <a:cubicBezTo>
                    <a:pt x="379095" y="18097"/>
                    <a:pt x="378142" y="23813"/>
                    <a:pt x="377190" y="29527"/>
                  </a:cubicBezTo>
                  <a:cubicBezTo>
                    <a:pt x="377190" y="29527"/>
                    <a:pt x="377190" y="29527"/>
                    <a:pt x="377190" y="29527"/>
                  </a:cubicBezTo>
                  <a:cubicBezTo>
                    <a:pt x="375285" y="38100"/>
                    <a:pt x="373380" y="47625"/>
                    <a:pt x="371475" y="58102"/>
                  </a:cubicBezTo>
                  <a:cubicBezTo>
                    <a:pt x="371475" y="57150"/>
                    <a:pt x="371475" y="58102"/>
                    <a:pt x="371475" y="58102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19"/>
            <p:cNvSpPr/>
            <p:nvPr/>
          </p:nvSpPr>
          <p:spPr>
            <a:xfrm>
              <a:off x="4580572" y="1860549"/>
              <a:ext cx="230505" cy="173972"/>
            </a:xfrm>
            <a:custGeom>
              <a:rect b="b" l="l" r="r" t="t"/>
              <a:pathLst>
                <a:path extrusionOk="0" h="173972" w="230505">
                  <a:moveTo>
                    <a:pt x="230505" y="20637"/>
                  </a:moveTo>
                  <a:cubicBezTo>
                    <a:pt x="207645" y="25400"/>
                    <a:pt x="184785" y="29210"/>
                    <a:pt x="162878" y="36830"/>
                  </a:cubicBezTo>
                  <a:cubicBezTo>
                    <a:pt x="150495" y="41593"/>
                    <a:pt x="138113" y="52070"/>
                    <a:pt x="129540" y="63500"/>
                  </a:cubicBezTo>
                  <a:cubicBezTo>
                    <a:pt x="116205" y="81598"/>
                    <a:pt x="101918" y="101600"/>
                    <a:pt x="96203" y="122555"/>
                  </a:cubicBezTo>
                  <a:cubicBezTo>
                    <a:pt x="84773" y="164465"/>
                    <a:pt x="59055" y="179705"/>
                    <a:pt x="15240" y="172085"/>
                  </a:cubicBezTo>
                  <a:cubicBezTo>
                    <a:pt x="11430" y="171133"/>
                    <a:pt x="7620" y="172085"/>
                    <a:pt x="0" y="172085"/>
                  </a:cubicBezTo>
                  <a:cubicBezTo>
                    <a:pt x="2858" y="167323"/>
                    <a:pt x="5715" y="164465"/>
                    <a:pt x="7620" y="160655"/>
                  </a:cubicBezTo>
                  <a:cubicBezTo>
                    <a:pt x="22860" y="149225"/>
                    <a:pt x="40958" y="139700"/>
                    <a:pt x="52388" y="125412"/>
                  </a:cubicBezTo>
                  <a:cubicBezTo>
                    <a:pt x="78105" y="91123"/>
                    <a:pt x="100965" y="53975"/>
                    <a:pt x="123825" y="17780"/>
                  </a:cubicBezTo>
                  <a:cubicBezTo>
                    <a:pt x="136208" y="-1270"/>
                    <a:pt x="151447" y="-3175"/>
                    <a:pt x="172403" y="3493"/>
                  </a:cubicBezTo>
                  <a:cubicBezTo>
                    <a:pt x="191453" y="10160"/>
                    <a:pt x="211455" y="14923"/>
                    <a:pt x="230505" y="20637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19"/>
            <p:cNvSpPr/>
            <p:nvPr/>
          </p:nvSpPr>
          <p:spPr>
            <a:xfrm>
              <a:off x="4399597" y="1983835"/>
              <a:ext cx="166687" cy="87851"/>
            </a:xfrm>
            <a:custGeom>
              <a:rect b="b" l="l" r="r" t="t"/>
              <a:pathLst>
                <a:path extrusionOk="0" h="87851" w="166687">
                  <a:moveTo>
                    <a:pt x="166688" y="35464"/>
                  </a:moveTo>
                  <a:cubicBezTo>
                    <a:pt x="146685" y="35464"/>
                    <a:pt x="126683" y="37369"/>
                    <a:pt x="106680" y="36416"/>
                  </a:cubicBezTo>
                  <a:cubicBezTo>
                    <a:pt x="61913" y="34511"/>
                    <a:pt x="30480" y="56419"/>
                    <a:pt x="3810" y="87851"/>
                  </a:cubicBezTo>
                  <a:cubicBezTo>
                    <a:pt x="2858" y="84994"/>
                    <a:pt x="953" y="81184"/>
                    <a:pt x="0" y="78326"/>
                  </a:cubicBezTo>
                  <a:cubicBezTo>
                    <a:pt x="2858" y="72611"/>
                    <a:pt x="4763" y="65944"/>
                    <a:pt x="7620" y="60229"/>
                  </a:cubicBezTo>
                  <a:cubicBezTo>
                    <a:pt x="48578" y="-17876"/>
                    <a:pt x="40958" y="-6446"/>
                    <a:pt x="118110" y="19271"/>
                  </a:cubicBezTo>
                  <a:cubicBezTo>
                    <a:pt x="134303" y="24986"/>
                    <a:pt x="150495" y="30701"/>
                    <a:pt x="166688" y="35464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19"/>
            <p:cNvSpPr/>
            <p:nvPr/>
          </p:nvSpPr>
          <p:spPr>
            <a:xfrm>
              <a:off x="5051107" y="1737359"/>
              <a:ext cx="110490" cy="4762"/>
            </a:xfrm>
            <a:custGeom>
              <a:rect b="b" l="l" r="r" t="t"/>
              <a:pathLst>
                <a:path extrusionOk="0" h="4762" w="110490">
                  <a:moveTo>
                    <a:pt x="110490" y="0"/>
                  </a:moveTo>
                  <a:cubicBezTo>
                    <a:pt x="73343" y="1905"/>
                    <a:pt x="36195" y="3810"/>
                    <a:pt x="0" y="4763"/>
                  </a:cubicBezTo>
                  <a:cubicBezTo>
                    <a:pt x="37148" y="2857"/>
                    <a:pt x="73343" y="952"/>
                    <a:pt x="110490" y="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19"/>
            <p:cNvSpPr/>
            <p:nvPr/>
          </p:nvSpPr>
          <p:spPr>
            <a:xfrm>
              <a:off x="4507229" y="2076530"/>
              <a:ext cx="56197" cy="9443"/>
            </a:xfrm>
            <a:custGeom>
              <a:rect b="b" l="l" r="r" t="t"/>
              <a:pathLst>
                <a:path extrusionOk="0" h="9443" w="56197">
                  <a:moveTo>
                    <a:pt x="56198" y="9444"/>
                  </a:moveTo>
                  <a:cubicBezTo>
                    <a:pt x="37148" y="9444"/>
                    <a:pt x="18098" y="8491"/>
                    <a:pt x="0" y="8491"/>
                  </a:cubicBezTo>
                  <a:cubicBezTo>
                    <a:pt x="18098" y="-8654"/>
                    <a:pt x="37148" y="4681"/>
                    <a:pt x="56198" y="9444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19"/>
            <p:cNvSpPr/>
            <p:nvPr/>
          </p:nvSpPr>
          <p:spPr>
            <a:xfrm>
              <a:off x="4696777" y="2099309"/>
              <a:ext cx="23812" cy="13855"/>
            </a:xfrm>
            <a:custGeom>
              <a:rect b="b" l="l" r="r" t="t"/>
              <a:pathLst>
                <a:path extrusionOk="0" h="13855" w="23812">
                  <a:moveTo>
                    <a:pt x="23813" y="1905"/>
                  </a:moveTo>
                  <a:cubicBezTo>
                    <a:pt x="17145" y="20002"/>
                    <a:pt x="8572" y="15240"/>
                    <a:pt x="0" y="2857"/>
                  </a:cubicBezTo>
                  <a:cubicBezTo>
                    <a:pt x="1905" y="1905"/>
                    <a:pt x="3810" y="952"/>
                    <a:pt x="5715" y="0"/>
                  </a:cubicBezTo>
                  <a:cubicBezTo>
                    <a:pt x="12382" y="0"/>
                    <a:pt x="18097" y="952"/>
                    <a:pt x="23813" y="190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19"/>
            <p:cNvSpPr/>
            <p:nvPr/>
          </p:nvSpPr>
          <p:spPr>
            <a:xfrm>
              <a:off x="5176837" y="1736406"/>
              <a:ext cx="43815" cy="952"/>
            </a:xfrm>
            <a:custGeom>
              <a:rect b="b" l="l" r="r" t="t"/>
              <a:pathLst>
                <a:path extrusionOk="0" h="952" w="43815">
                  <a:moveTo>
                    <a:pt x="43815" y="953"/>
                  </a:moveTo>
                  <a:cubicBezTo>
                    <a:pt x="29528" y="953"/>
                    <a:pt x="15240" y="0"/>
                    <a:pt x="0" y="0"/>
                  </a:cubicBezTo>
                  <a:cubicBezTo>
                    <a:pt x="14288" y="0"/>
                    <a:pt x="29528" y="953"/>
                    <a:pt x="43815" y="953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19"/>
            <p:cNvSpPr/>
            <p:nvPr/>
          </p:nvSpPr>
          <p:spPr>
            <a:xfrm>
              <a:off x="5211127" y="1765934"/>
              <a:ext cx="5715" cy="28575"/>
            </a:xfrm>
            <a:custGeom>
              <a:rect b="b" l="l" r="r" t="t"/>
              <a:pathLst>
                <a:path extrusionOk="0" h="28575" w="5715">
                  <a:moveTo>
                    <a:pt x="0" y="28575"/>
                  </a:moveTo>
                  <a:cubicBezTo>
                    <a:pt x="1905" y="19050"/>
                    <a:pt x="3810" y="9525"/>
                    <a:pt x="5715" y="0"/>
                  </a:cubicBezTo>
                  <a:cubicBezTo>
                    <a:pt x="3810" y="9525"/>
                    <a:pt x="1905" y="19050"/>
                    <a:pt x="0" y="2857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19"/>
            <p:cNvSpPr/>
            <p:nvPr/>
          </p:nvSpPr>
          <p:spPr>
            <a:xfrm>
              <a:off x="4631054" y="2103119"/>
              <a:ext cx="18097" cy="3809"/>
            </a:xfrm>
            <a:custGeom>
              <a:rect b="b" l="l" r="r" t="t"/>
              <a:pathLst>
                <a:path extrusionOk="0" h="3809" w="18097">
                  <a:moveTo>
                    <a:pt x="18098" y="3810"/>
                  </a:moveTo>
                  <a:cubicBezTo>
                    <a:pt x="12383" y="2857"/>
                    <a:pt x="5715" y="952"/>
                    <a:pt x="0" y="0"/>
                  </a:cubicBezTo>
                  <a:cubicBezTo>
                    <a:pt x="5715" y="952"/>
                    <a:pt x="12383" y="2857"/>
                    <a:pt x="18098" y="381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19"/>
            <p:cNvSpPr/>
            <p:nvPr/>
          </p:nvSpPr>
          <p:spPr>
            <a:xfrm>
              <a:off x="4607242" y="2096451"/>
              <a:ext cx="12382" cy="3810"/>
            </a:xfrm>
            <a:custGeom>
              <a:rect b="b" l="l" r="r" t="t"/>
              <a:pathLst>
                <a:path extrusionOk="0" h="3810" w="12382">
                  <a:moveTo>
                    <a:pt x="12383" y="3810"/>
                  </a:moveTo>
                  <a:cubicBezTo>
                    <a:pt x="8573" y="2858"/>
                    <a:pt x="3810" y="952"/>
                    <a:pt x="0" y="0"/>
                  </a:cubicBezTo>
                  <a:cubicBezTo>
                    <a:pt x="3810" y="1905"/>
                    <a:pt x="7620" y="2858"/>
                    <a:pt x="12383" y="381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19"/>
            <p:cNvSpPr/>
            <p:nvPr/>
          </p:nvSpPr>
          <p:spPr>
            <a:xfrm>
              <a:off x="5216842" y="1748789"/>
              <a:ext cx="2857" cy="17145"/>
            </a:xfrm>
            <a:custGeom>
              <a:rect b="b" l="l" r="r" t="t"/>
              <a:pathLst>
                <a:path extrusionOk="0" h="17145" w="2857">
                  <a:moveTo>
                    <a:pt x="0" y="17145"/>
                  </a:moveTo>
                  <a:cubicBezTo>
                    <a:pt x="952" y="11430"/>
                    <a:pt x="1905" y="5715"/>
                    <a:pt x="2857" y="0"/>
                  </a:cubicBezTo>
                  <a:cubicBezTo>
                    <a:pt x="1905" y="5715"/>
                    <a:pt x="952" y="11430"/>
                    <a:pt x="0" y="1714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19"/>
            <p:cNvSpPr/>
            <p:nvPr/>
          </p:nvSpPr>
          <p:spPr>
            <a:xfrm>
              <a:off x="4589145" y="2092641"/>
              <a:ext cx="5714" cy="1905"/>
            </a:xfrm>
            <a:custGeom>
              <a:rect b="b" l="l" r="r" t="t"/>
              <a:pathLst>
                <a:path extrusionOk="0" h="1905" w="5714">
                  <a:moveTo>
                    <a:pt x="5715" y="1905"/>
                  </a:moveTo>
                  <a:cubicBezTo>
                    <a:pt x="3810" y="953"/>
                    <a:pt x="1905" y="0"/>
                    <a:pt x="0" y="0"/>
                  </a:cubicBezTo>
                  <a:cubicBezTo>
                    <a:pt x="1905" y="0"/>
                    <a:pt x="3810" y="953"/>
                    <a:pt x="5715" y="1905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19"/>
            <p:cNvSpPr/>
            <p:nvPr/>
          </p:nvSpPr>
          <p:spPr>
            <a:xfrm>
              <a:off x="4743450" y="2038349"/>
              <a:ext cx="2857" cy="4762"/>
            </a:xfrm>
            <a:custGeom>
              <a:rect b="b" l="l" r="r" t="t"/>
              <a:pathLst>
                <a:path extrusionOk="0" h="4762" w="2857">
                  <a:moveTo>
                    <a:pt x="2857" y="0"/>
                  </a:moveTo>
                  <a:cubicBezTo>
                    <a:pt x="1905" y="1905"/>
                    <a:pt x="953" y="2858"/>
                    <a:pt x="0" y="4763"/>
                  </a:cubicBezTo>
                  <a:cubicBezTo>
                    <a:pt x="953" y="3810"/>
                    <a:pt x="1905" y="1905"/>
                    <a:pt x="2857" y="0"/>
                  </a:cubicBezTo>
                  <a:close/>
                </a:path>
              </a:pathLst>
            </a:custGeom>
            <a:solidFill>
              <a:srgbClr val="D5D7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19"/>
            <p:cNvSpPr/>
            <p:nvPr/>
          </p:nvSpPr>
          <p:spPr>
            <a:xfrm>
              <a:off x="2469832" y="2386012"/>
              <a:ext cx="464819" cy="200025"/>
            </a:xfrm>
            <a:custGeom>
              <a:rect b="b" l="l" r="r" t="t"/>
              <a:pathLst>
                <a:path extrusionOk="0" h="200025" w="464819">
                  <a:moveTo>
                    <a:pt x="46673" y="93345"/>
                  </a:moveTo>
                  <a:cubicBezTo>
                    <a:pt x="64770" y="98108"/>
                    <a:pt x="81915" y="102870"/>
                    <a:pt x="100013" y="107633"/>
                  </a:cubicBezTo>
                  <a:cubicBezTo>
                    <a:pt x="80963" y="133350"/>
                    <a:pt x="123825" y="120015"/>
                    <a:pt x="120015" y="138113"/>
                  </a:cubicBezTo>
                  <a:cubicBezTo>
                    <a:pt x="132398" y="121920"/>
                    <a:pt x="137160" y="102870"/>
                    <a:pt x="150495" y="90488"/>
                  </a:cubicBezTo>
                  <a:cubicBezTo>
                    <a:pt x="183833" y="58102"/>
                    <a:pt x="220980" y="29527"/>
                    <a:pt x="257175" y="0"/>
                  </a:cubicBezTo>
                  <a:cubicBezTo>
                    <a:pt x="273368" y="10477"/>
                    <a:pt x="291465" y="20002"/>
                    <a:pt x="306705" y="31433"/>
                  </a:cubicBezTo>
                  <a:cubicBezTo>
                    <a:pt x="345758" y="62865"/>
                    <a:pt x="386715" y="66675"/>
                    <a:pt x="433388" y="48577"/>
                  </a:cubicBezTo>
                  <a:cubicBezTo>
                    <a:pt x="441960" y="45720"/>
                    <a:pt x="451485" y="43815"/>
                    <a:pt x="461010" y="41910"/>
                  </a:cubicBezTo>
                  <a:cubicBezTo>
                    <a:pt x="461963" y="43815"/>
                    <a:pt x="463868" y="45720"/>
                    <a:pt x="464820" y="47625"/>
                  </a:cubicBezTo>
                  <a:cubicBezTo>
                    <a:pt x="435293" y="80010"/>
                    <a:pt x="405765" y="112395"/>
                    <a:pt x="374333" y="146685"/>
                  </a:cubicBezTo>
                  <a:cubicBezTo>
                    <a:pt x="345758" y="113348"/>
                    <a:pt x="319088" y="81915"/>
                    <a:pt x="293370" y="51435"/>
                  </a:cubicBezTo>
                  <a:cubicBezTo>
                    <a:pt x="265748" y="19050"/>
                    <a:pt x="238125" y="20002"/>
                    <a:pt x="215265" y="55245"/>
                  </a:cubicBezTo>
                  <a:cubicBezTo>
                    <a:pt x="184785" y="101917"/>
                    <a:pt x="157163" y="149542"/>
                    <a:pt x="126682" y="200025"/>
                  </a:cubicBezTo>
                  <a:cubicBezTo>
                    <a:pt x="109538" y="178117"/>
                    <a:pt x="91440" y="157163"/>
                    <a:pt x="75248" y="134302"/>
                  </a:cubicBezTo>
                  <a:cubicBezTo>
                    <a:pt x="56198" y="109538"/>
                    <a:pt x="32385" y="98108"/>
                    <a:pt x="0" y="106680"/>
                  </a:cubicBezTo>
                  <a:cubicBezTo>
                    <a:pt x="14288" y="102870"/>
                    <a:pt x="30480" y="98108"/>
                    <a:pt x="46673" y="9334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19"/>
            <p:cNvSpPr/>
            <p:nvPr/>
          </p:nvSpPr>
          <p:spPr>
            <a:xfrm>
              <a:off x="2563909" y="2358389"/>
              <a:ext cx="162145" cy="165735"/>
            </a:xfrm>
            <a:custGeom>
              <a:rect b="b" l="l" r="r" t="t"/>
              <a:pathLst>
                <a:path extrusionOk="0" h="165735" w="162145">
                  <a:moveTo>
                    <a:pt x="162146" y="27623"/>
                  </a:moveTo>
                  <a:cubicBezTo>
                    <a:pt x="125951" y="58102"/>
                    <a:pt x="89756" y="86677"/>
                    <a:pt x="55466" y="118110"/>
                  </a:cubicBezTo>
                  <a:cubicBezTo>
                    <a:pt x="43083" y="130493"/>
                    <a:pt x="38321" y="149543"/>
                    <a:pt x="24986" y="165735"/>
                  </a:cubicBezTo>
                  <a:cubicBezTo>
                    <a:pt x="27843" y="147638"/>
                    <a:pt x="-14067" y="160020"/>
                    <a:pt x="4983" y="135255"/>
                  </a:cubicBezTo>
                  <a:cubicBezTo>
                    <a:pt x="20223" y="122873"/>
                    <a:pt x="38321" y="111443"/>
                    <a:pt x="49751" y="96202"/>
                  </a:cubicBezTo>
                  <a:cubicBezTo>
                    <a:pt x="73563" y="66675"/>
                    <a:pt x="94518" y="34290"/>
                    <a:pt x="119283" y="0"/>
                  </a:cubicBezTo>
                  <a:cubicBezTo>
                    <a:pt x="135476" y="10477"/>
                    <a:pt x="148811" y="19050"/>
                    <a:pt x="162146" y="27623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19"/>
            <p:cNvSpPr/>
            <p:nvPr/>
          </p:nvSpPr>
          <p:spPr>
            <a:xfrm>
              <a:off x="2375862" y="2511847"/>
              <a:ext cx="77777" cy="96097"/>
            </a:xfrm>
            <a:custGeom>
              <a:rect b="b" l="l" r="r" t="t"/>
              <a:pathLst>
                <a:path extrusionOk="0" h="96097" w="77777">
                  <a:moveTo>
                    <a:pt x="77778" y="2752"/>
                  </a:moveTo>
                  <a:cubicBezTo>
                    <a:pt x="61585" y="34185"/>
                    <a:pt x="45393" y="64665"/>
                    <a:pt x="29200" y="96097"/>
                  </a:cubicBezTo>
                  <a:cubicBezTo>
                    <a:pt x="-8900" y="61807"/>
                    <a:pt x="-8900" y="61807"/>
                    <a:pt x="24438" y="17992"/>
                  </a:cubicBezTo>
                  <a:cubicBezTo>
                    <a:pt x="31105" y="37042"/>
                    <a:pt x="37773" y="18945"/>
                    <a:pt x="40630" y="17040"/>
                  </a:cubicBezTo>
                  <a:cubicBezTo>
                    <a:pt x="51108" y="7515"/>
                    <a:pt x="59680" y="-5820"/>
                    <a:pt x="77778" y="2752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19"/>
            <p:cNvSpPr/>
            <p:nvPr/>
          </p:nvSpPr>
          <p:spPr>
            <a:xfrm>
              <a:off x="2400300" y="2437447"/>
              <a:ext cx="117157" cy="101460"/>
            </a:xfrm>
            <a:custGeom>
              <a:rect b="b" l="l" r="r" t="t"/>
              <a:pathLst>
                <a:path extrusionOk="0" h="101460" w="117157">
                  <a:moveTo>
                    <a:pt x="53340" y="77152"/>
                  </a:moveTo>
                  <a:cubicBezTo>
                    <a:pt x="35243" y="68580"/>
                    <a:pt x="27622" y="81915"/>
                    <a:pt x="16193" y="91440"/>
                  </a:cubicBezTo>
                  <a:cubicBezTo>
                    <a:pt x="13335" y="93345"/>
                    <a:pt x="6668" y="112395"/>
                    <a:pt x="0" y="92392"/>
                  </a:cubicBezTo>
                  <a:cubicBezTo>
                    <a:pt x="20955" y="61913"/>
                    <a:pt x="40957" y="32385"/>
                    <a:pt x="63818" y="0"/>
                  </a:cubicBezTo>
                  <a:cubicBezTo>
                    <a:pt x="82868" y="15240"/>
                    <a:pt x="100013" y="28575"/>
                    <a:pt x="117157" y="40957"/>
                  </a:cubicBezTo>
                  <a:cubicBezTo>
                    <a:pt x="100965" y="45720"/>
                    <a:pt x="84773" y="50482"/>
                    <a:pt x="68580" y="55245"/>
                  </a:cubicBezTo>
                  <a:cubicBezTo>
                    <a:pt x="62865" y="62865"/>
                    <a:pt x="58103" y="70485"/>
                    <a:pt x="53340" y="77152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19"/>
            <p:cNvSpPr/>
            <p:nvPr/>
          </p:nvSpPr>
          <p:spPr>
            <a:xfrm>
              <a:off x="4577715" y="2460239"/>
              <a:ext cx="463867" cy="180090"/>
            </a:xfrm>
            <a:custGeom>
              <a:rect b="b" l="l" r="r" t="t"/>
              <a:pathLst>
                <a:path extrusionOk="0" h="180090" w="463867">
                  <a:moveTo>
                    <a:pt x="463867" y="71505"/>
                  </a:moveTo>
                  <a:cubicBezTo>
                    <a:pt x="457200" y="84840"/>
                    <a:pt x="451485" y="98175"/>
                    <a:pt x="443865" y="115320"/>
                  </a:cubicBezTo>
                  <a:cubicBezTo>
                    <a:pt x="424815" y="96270"/>
                    <a:pt x="408622" y="79125"/>
                    <a:pt x="391478" y="62933"/>
                  </a:cubicBezTo>
                  <a:cubicBezTo>
                    <a:pt x="362903" y="34358"/>
                    <a:pt x="337185" y="35310"/>
                    <a:pt x="311467" y="65790"/>
                  </a:cubicBezTo>
                  <a:cubicBezTo>
                    <a:pt x="296228" y="82935"/>
                    <a:pt x="281940" y="101033"/>
                    <a:pt x="266700" y="120083"/>
                  </a:cubicBezTo>
                  <a:cubicBezTo>
                    <a:pt x="242888" y="108653"/>
                    <a:pt x="220028" y="98175"/>
                    <a:pt x="198120" y="88650"/>
                  </a:cubicBezTo>
                  <a:cubicBezTo>
                    <a:pt x="161925" y="73410"/>
                    <a:pt x="141922" y="77220"/>
                    <a:pt x="114300" y="102938"/>
                  </a:cubicBezTo>
                  <a:cubicBezTo>
                    <a:pt x="86677" y="128655"/>
                    <a:pt x="58102" y="153420"/>
                    <a:pt x="27622" y="180090"/>
                  </a:cubicBezTo>
                  <a:cubicBezTo>
                    <a:pt x="17145" y="168660"/>
                    <a:pt x="8572" y="159135"/>
                    <a:pt x="0" y="150563"/>
                  </a:cubicBezTo>
                  <a:cubicBezTo>
                    <a:pt x="0" y="142943"/>
                    <a:pt x="0" y="135323"/>
                    <a:pt x="0" y="127703"/>
                  </a:cubicBezTo>
                  <a:cubicBezTo>
                    <a:pt x="0" y="125798"/>
                    <a:pt x="0" y="123893"/>
                    <a:pt x="0" y="121988"/>
                  </a:cubicBezTo>
                  <a:cubicBezTo>
                    <a:pt x="3810" y="120083"/>
                    <a:pt x="7620" y="118178"/>
                    <a:pt x="11430" y="116273"/>
                  </a:cubicBezTo>
                  <a:cubicBezTo>
                    <a:pt x="24765" y="108653"/>
                    <a:pt x="38100" y="101033"/>
                    <a:pt x="52388" y="95318"/>
                  </a:cubicBezTo>
                  <a:cubicBezTo>
                    <a:pt x="86677" y="79125"/>
                    <a:pt x="121920" y="63885"/>
                    <a:pt x="156210" y="48645"/>
                  </a:cubicBezTo>
                  <a:cubicBezTo>
                    <a:pt x="163830" y="51503"/>
                    <a:pt x="170497" y="55313"/>
                    <a:pt x="178117" y="56265"/>
                  </a:cubicBezTo>
                  <a:cubicBezTo>
                    <a:pt x="207645" y="59123"/>
                    <a:pt x="237172" y="71505"/>
                    <a:pt x="266700" y="52455"/>
                  </a:cubicBezTo>
                  <a:cubicBezTo>
                    <a:pt x="293370" y="35310"/>
                    <a:pt x="320992" y="21023"/>
                    <a:pt x="349567" y="6735"/>
                  </a:cubicBezTo>
                  <a:cubicBezTo>
                    <a:pt x="359092" y="1973"/>
                    <a:pt x="377190" y="-2790"/>
                    <a:pt x="382905" y="1973"/>
                  </a:cubicBezTo>
                  <a:cubicBezTo>
                    <a:pt x="411480" y="22928"/>
                    <a:pt x="437197" y="47693"/>
                    <a:pt x="463867" y="7150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19"/>
            <p:cNvSpPr/>
            <p:nvPr/>
          </p:nvSpPr>
          <p:spPr>
            <a:xfrm>
              <a:off x="4659629" y="2399897"/>
              <a:ext cx="396039" cy="131847"/>
            </a:xfrm>
            <a:custGeom>
              <a:rect b="b" l="l" r="r" t="t"/>
              <a:pathLst>
                <a:path extrusionOk="0" h="131847" w="396039">
                  <a:moveTo>
                    <a:pt x="381952" y="131847"/>
                  </a:moveTo>
                  <a:cubicBezTo>
                    <a:pt x="355283" y="108035"/>
                    <a:pt x="329565" y="83270"/>
                    <a:pt x="300990" y="62315"/>
                  </a:cubicBezTo>
                  <a:cubicBezTo>
                    <a:pt x="295275" y="57552"/>
                    <a:pt x="277177" y="62315"/>
                    <a:pt x="267652" y="67077"/>
                  </a:cubicBezTo>
                  <a:cubicBezTo>
                    <a:pt x="239077" y="81365"/>
                    <a:pt x="211455" y="95652"/>
                    <a:pt x="184785" y="112797"/>
                  </a:cubicBezTo>
                  <a:cubicBezTo>
                    <a:pt x="155258" y="131847"/>
                    <a:pt x="125730" y="119465"/>
                    <a:pt x="96202" y="116607"/>
                  </a:cubicBezTo>
                  <a:cubicBezTo>
                    <a:pt x="88583" y="115655"/>
                    <a:pt x="80963" y="111845"/>
                    <a:pt x="74295" y="108987"/>
                  </a:cubicBezTo>
                  <a:cubicBezTo>
                    <a:pt x="71438" y="101367"/>
                    <a:pt x="69533" y="88032"/>
                    <a:pt x="65723" y="88032"/>
                  </a:cubicBezTo>
                  <a:cubicBezTo>
                    <a:pt x="43815" y="86127"/>
                    <a:pt x="22860" y="67077"/>
                    <a:pt x="0" y="86127"/>
                  </a:cubicBezTo>
                  <a:cubicBezTo>
                    <a:pt x="12383" y="68982"/>
                    <a:pt x="24765" y="52790"/>
                    <a:pt x="39052" y="33740"/>
                  </a:cubicBezTo>
                  <a:cubicBezTo>
                    <a:pt x="60008" y="48980"/>
                    <a:pt x="79058" y="62315"/>
                    <a:pt x="98108" y="75650"/>
                  </a:cubicBezTo>
                  <a:cubicBezTo>
                    <a:pt x="136208" y="102320"/>
                    <a:pt x="169545" y="97557"/>
                    <a:pt x="200025" y="62315"/>
                  </a:cubicBezTo>
                  <a:cubicBezTo>
                    <a:pt x="215265" y="44217"/>
                    <a:pt x="227648" y="25167"/>
                    <a:pt x="243840" y="8975"/>
                  </a:cubicBezTo>
                  <a:cubicBezTo>
                    <a:pt x="250508" y="2307"/>
                    <a:pt x="268605" y="-2455"/>
                    <a:pt x="275273" y="1355"/>
                  </a:cubicBezTo>
                  <a:cubicBezTo>
                    <a:pt x="313373" y="23262"/>
                    <a:pt x="351473" y="46122"/>
                    <a:pt x="385763" y="73745"/>
                  </a:cubicBezTo>
                  <a:cubicBezTo>
                    <a:pt x="406717" y="90890"/>
                    <a:pt x="390525" y="112797"/>
                    <a:pt x="381952" y="131847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19"/>
            <p:cNvSpPr/>
            <p:nvPr/>
          </p:nvSpPr>
          <p:spPr>
            <a:xfrm>
              <a:off x="4589145" y="2477626"/>
              <a:ext cx="144779" cy="98885"/>
            </a:xfrm>
            <a:custGeom>
              <a:rect b="b" l="l" r="r" t="t"/>
              <a:pathLst>
                <a:path extrusionOk="0" h="98885" w="144779">
                  <a:moveTo>
                    <a:pt x="70485" y="8398"/>
                  </a:moveTo>
                  <a:cubicBezTo>
                    <a:pt x="92392" y="-10652"/>
                    <a:pt x="114300" y="8398"/>
                    <a:pt x="136208" y="10303"/>
                  </a:cubicBezTo>
                  <a:cubicBezTo>
                    <a:pt x="140017" y="10303"/>
                    <a:pt x="141923" y="23638"/>
                    <a:pt x="144780" y="31258"/>
                  </a:cubicBezTo>
                  <a:cubicBezTo>
                    <a:pt x="110490" y="46498"/>
                    <a:pt x="75247" y="61738"/>
                    <a:pt x="40958" y="77930"/>
                  </a:cubicBezTo>
                  <a:cubicBezTo>
                    <a:pt x="26670" y="84598"/>
                    <a:pt x="14288" y="92218"/>
                    <a:pt x="0" y="98885"/>
                  </a:cubicBezTo>
                  <a:cubicBezTo>
                    <a:pt x="3810" y="91265"/>
                    <a:pt x="7620" y="82693"/>
                    <a:pt x="11430" y="75073"/>
                  </a:cubicBezTo>
                  <a:cubicBezTo>
                    <a:pt x="31433" y="53165"/>
                    <a:pt x="50483" y="30305"/>
                    <a:pt x="70485" y="8398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19"/>
            <p:cNvSpPr/>
            <p:nvPr/>
          </p:nvSpPr>
          <p:spPr>
            <a:xfrm>
              <a:off x="4526279" y="2551747"/>
              <a:ext cx="74295" cy="59055"/>
            </a:xfrm>
            <a:custGeom>
              <a:rect b="b" l="l" r="r" t="t"/>
              <a:pathLst>
                <a:path extrusionOk="0" h="59055" w="74295">
                  <a:moveTo>
                    <a:pt x="74295" y="952"/>
                  </a:moveTo>
                  <a:cubicBezTo>
                    <a:pt x="70485" y="8573"/>
                    <a:pt x="66675" y="17145"/>
                    <a:pt x="62865" y="24765"/>
                  </a:cubicBezTo>
                  <a:cubicBezTo>
                    <a:pt x="59055" y="26670"/>
                    <a:pt x="55245" y="28575"/>
                    <a:pt x="51435" y="30480"/>
                  </a:cubicBezTo>
                  <a:cubicBezTo>
                    <a:pt x="51435" y="32385"/>
                    <a:pt x="51435" y="34290"/>
                    <a:pt x="51435" y="36195"/>
                  </a:cubicBezTo>
                  <a:cubicBezTo>
                    <a:pt x="51435" y="43815"/>
                    <a:pt x="51435" y="51435"/>
                    <a:pt x="51435" y="59055"/>
                  </a:cubicBezTo>
                  <a:cubicBezTo>
                    <a:pt x="34290" y="40005"/>
                    <a:pt x="18098" y="20955"/>
                    <a:pt x="0" y="0"/>
                  </a:cubicBezTo>
                  <a:cubicBezTo>
                    <a:pt x="23813" y="1905"/>
                    <a:pt x="43815" y="2857"/>
                    <a:pt x="63817" y="3810"/>
                  </a:cubicBezTo>
                  <a:cubicBezTo>
                    <a:pt x="65723" y="3810"/>
                    <a:pt x="67628" y="2857"/>
                    <a:pt x="69533" y="2857"/>
                  </a:cubicBezTo>
                  <a:cubicBezTo>
                    <a:pt x="70485" y="1905"/>
                    <a:pt x="72390" y="1905"/>
                    <a:pt x="74295" y="952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19"/>
            <p:cNvSpPr/>
            <p:nvPr/>
          </p:nvSpPr>
          <p:spPr>
            <a:xfrm>
              <a:off x="4589145" y="2554604"/>
              <a:ext cx="5714" cy="952"/>
            </a:xfrm>
            <a:custGeom>
              <a:rect b="b" l="l" r="r" t="t"/>
              <a:pathLst>
                <a:path extrusionOk="0" h="952" w="5714">
                  <a:moveTo>
                    <a:pt x="5715" y="0"/>
                  </a:moveTo>
                  <a:cubicBezTo>
                    <a:pt x="3810" y="0"/>
                    <a:pt x="1905" y="953"/>
                    <a:pt x="0" y="953"/>
                  </a:cubicBezTo>
                  <a:cubicBezTo>
                    <a:pt x="1905" y="953"/>
                    <a:pt x="3810" y="953"/>
                    <a:pt x="5715" y="0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19"/>
            <p:cNvSpPr/>
            <p:nvPr/>
          </p:nvSpPr>
          <p:spPr>
            <a:xfrm>
              <a:off x="2619066" y="1494471"/>
              <a:ext cx="527993" cy="368617"/>
            </a:xfrm>
            <a:custGeom>
              <a:rect b="b" l="l" r="r" t="t"/>
              <a:pathLst>
                <a:path extrusionOk="0" h="368617" w="527993">
                  <a:moveTo>
                    <a:pt x="427981" y="292418"/>
                  </a:moveTo>
                  <a:cubicBezTo>
                    <a:pt x="461319" y="299085"/>
                    <a:pt x="494656" y="304800"/>
                    <a:pt x="527041" y="311468"/>
                  </a:cubicBezTo>
                  <a:cubicBezTo>
                    <a:pt x="527041" y="313373"/>
                    <a:pt x="527041" y="315278"/>
                    <a:pt x="527994" y="317183"/>
                  </a:cubicBezTo>
                  <a:cubicBezTo>
                    <a:pt x="448936" y="333375"/>
                    <a:pt x="369879" y="350520"/>
                    <a:pt x="286059" y="368618"/>
                  </a:cubicBezTo>
                  <a:cubicBezTo>
                    <a:pt x="275581" y="324803"/>
                    <a:pt x="264151" y="282893"/>
                    <a:pt x="254626" y="240983"/>
                  </a:cubicBezTo>
                  <a:cubicBezTo>
                    <a:pt x="240338" y="179070"/>
                    <a:pt x="231766" y="171450"/>
                    <a:pt x="164139" y="175260"/>
                  </a:cubicBezTo>
                  <a:cubicBezTo>
                    <a:pt x="146994" y="176213"/>
                    <a:pt x="128896" y="175260"/>
                    <a:pt x="113656" y="180975"/>
                  </a:cubicBezTo>
                  <a:cubicBezTo>
                    <a:pt x="79366" y="194310"/>
                    <a:pt x="67936" y="177165"/>
                    <a:pt x="57459" y="151448"/>
                  </a:cubicBezTo>
                  <a:cubicBezTo>
                    <a:pt x="42219" y="111443"/>
                    <a:pt x="23169" y="72390"/>
                    <a:pt x="6976" y="33338"/>
                  </a:cubicBezTo>
                  <a:cubicBezTo>
                    <a:pt x="-5406" y="3810"/>
                    <a:pt x="-3502" y="2858"/>
                    <a:pt x="30789" y="0"/>
                  </a:cubicBezTo>
                  <a:cubicBezTo>
                    <a:pt x="39361" y="15240"/>
                    <a:pt x="46981" y="30480"/>
                    <a:pt x="55554" y="45720"/>
                  </a:cubicBezTo>
                  <a:cubicBezTo>
                    <a:pt x="66984" y="64770"/>
                    <a:pt x="78414" y="82868"/>
                    <a:pt x="89844" y="101918"/>
                  </a:cubicBezTo>
                  <a:cubicBezTo>
                    <a:pt x="89844" y="114300"/>
                    <a:pt x="89844" y="125730"/>
                    <a:pt x="89844" y="142875"/>
                  </a:cubicBezTo>
                  <a:cubicBezTo>
                    <a:pt x="120324" y="140018"/>
                    <a:pt x="146041" y="133350"/>
                    <a:pt x="170806" y="137160"/>
                  </a:cubicBezTo>
                  <a:cubicBezTo>
                    <a:pt x="204144" y="142875"/>
                    <a:pt x="250816" y="124778"/>
                    <a:pt x="266056" y="174308"/>
                  </a:cubicBezTo>
                  <a:cubicBezTo>
                    <a:pt x="272724" y="195263"/>
                    <a:pt x="275581" y="216217"/>
                    <a:pt x="283201" y="236220"/>
                  </a:cubicBezTo>
                  <a:cubicBezTo>
                    <a:pt x="292726" y="260985"/>
                    <a:pt x="304156" y="285750"/>
                    <a:pt x="316539" y="310515"/>
                  </a:cubicBezTo>
                  <a:cubicBezTo>
                    <a:pt x="318444" y="314325"/>
                    <a:pt x="327016" y="318135"/>
                    <a:pt x="331779" y="317183"/>
                  </a:cubicBezTo>
                  <a:cubicBezTo>
                    <a:pt x="363211" y="308610"/>
                    <a:pt x="395596" y="300990"/>
                    <a:pt x="427981" y="292418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19"/>
            <p:cNvSpPr/>
            <p:nvPr/>
          </p:nvSpPr>
          <p:spPr>
            <a:xfrm>
              <a:off x="2707957" y="1570671"/>
              <a:ext cx="339090" cy="239225"/>
            </a:xfrm>
            <a:custGeom>
              <a:rect b="b" l="l" r="r" t="t"/>
              <a:pathLst>
                <a:path extrusionOk="0" h="239225" w="339090">
                  <a:moveTo>
                    <a:pt x="339090" y="216217"/>
                  </a:moveTo>
                  <a:cubicBezTo>
                    <a:pt x="306705" y="223838"/>
                    <a:pt x="274320" y="232410"/>
                    <a:pt x="241935" y="239078"/>
                  </a:cubicBezTo>
                  <a:cubicBezTo>
                    <a:pt x="237172" y="240030"/>
                    <a:pt x="228600" y="236220"/>
                    <a:pt x="226695" y="232410"/>
                  </a:cubicBezTo>
                  <a:cubicBezTo>
                    <a:pt x="215265" y="208598"/>
                    <a:pt x="202883" y="183833"/>
                    <a:pt x="193358" y="158115"/>
                  </a:cubicBezTo>
                  <a:cubicBezTo>
                    <a:pt x="185738" y="138113"/>
                    <a:pt x="181928" y="117158"/>
                    <a:pt x="176213" y="96203"/>
                  </a:cubicBezTo>
                  <a:cubicBezTo>
                    <a:pt x="160972" y="46672"/>
                    <a:pt x="114300" y="64770"/>
                    <a:pt x="80963" y="59055"/>
                  </a:cubicBezTo>
                  <a:cubicBezTo>
                    <a:pt x="56198" y="55245"/>
                    <a:pt x="30480" y="61913"/>
                    <a:pt x="0" y="64770"/>
                  </a:cubicBezTo>
                  <a:cubicBezTo>
                    <a:pt x="0" y="48578"/>
                    <a:pt x="0" y="36195"/>
                    <a:pt x="0" y="23813"/>
                  </a:cubicBezTo>
                  <a:cubicBezTo>
                    <a:pt x="13335" y="18097"/>
                    <a:pt x="25718" y="11430"/>
                    <a:pt x="39053" y="5715"/>
                  </a:cubicBezTo>
                  <a:cubicBezTo>
                    <a:pt x="95250" y="3810"/>
                    <a:pt x="151447" y="1905"/>
                    <a:pt x="213360" y="0"/>
                  </a:cubicBezTo>
                  <a:cubicBezTo>
                    <a:pt x="216218" y="30480"/>
                    <a:pt x="220028" y="66675"/>
                    <a:pt x="221933" y="102870"/>
                  </a:cubicBezTo>
                  <a:cubicBezTo>
                    <a:pt x="226695" y="182880"/>
                    <a:pt x="229553" y="186690"/>
                    <a:pt x="313372" y="207645"/>
                  </a:cubicBezTo>
                  <a:cubicBezTo>
                    <a:pt x="321945" y="211455"/>
                    <a:pt x="330518" y="214313"/>
                    <a:pt x="339090" y="216217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19"/>
            <p:cNvSpPr/>
            <p:nvPr/>
          </p:nvSpPr>
          <p:spPr>
            <a:xfrm>
              <a:off x="2648902" y="1484946"/>
              <a:ext cx="98107" cy="110490"/>
            </a:xfrm>
            <a:custGeom>
              <a:rect b="b" l="l" r="r" t="t"/>
              <a:pathLst>
                <a:path extrusionOk="0" h="110490" w="98107">
                  <a:moveTo>
                    <a:pt x="98108" y="92393"/>
                  </a:moveTo>
                  <a:cubicBezTo>
                    <a:pt x="84773" y="98108"/>
                    <a:pt x="72390" y="104775"/>
                    <a:pt x="59055" y="110490"/>
                  </a:cubicBezTo>
                  <a:cubicBezTo>
                    <a:pt x="47625" y="91440"/>
                    <a:pt x="36195" y="73343"/>
                    <a:pt x="24765" y="54293"/>
                  </a:cubicBezTo>
                  <a:cubicBezTo>
                    <a:pt x="16193" y="39053"/>
                    <a:pt x="7620" y="23813"/>
                    <a:pt x="0" y="8573"/>
                  </a:cubicBezTo>
                  <a:cubicBezTo>
                    <a:pt x="20955" y="5715"/>
                    <a:pt x="40958" y="1905"/>
                    <a:pt x="57150" y="0"/>
                  </a:cubicBezTo>
                  <a:cubicBezTo>
                    <a:pt x="70485" y="31433"/>
                    <a:pt x="84773" y="61913"/>
                    <a:pt x="98108" y="92393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19"/>
            <p:cNvSpPr/>
            <p:nvPr/>
          </p:nvSpPr>
          <p:spPr>
            <a:xfrm>
              <a:off x="3072764" y="3209924"/>
              <a:ext cx="268605" cy="426720"/>
            </a:xfrm>
            <a:custGeom>
              <a:rect b="b" l="l" r="r" t="t"/>
              <a:pathLst>
                <a:path extrusionOk="0" h="426720" w="268605">
                  <a:moveTo>
                    <a:pt x="268605" y="2858"/>
                  </a:moveTo>
                  <a:cubicBezTo>
                    <a:pt x="252413" y="17145"/>
                    <a:pt x="235268" y="29528"/>
                    <a:pt x="221933" y="45720"/>
                  </a:cubicBezTo>
                  <a:cubicBezTo>
                    <a:pt x="212408" y="57150"/>
                    <a:pt x="204788" y="73342"/>
                    <a:pt x="204788" y="86678"/>
                  </a:cubicBezTo>
                  <a:cubicBezTo>
                    <a:pt x="205740" y="128588"/>
                    <a:pt x="210502" y="170497"/>
                    <a:pt x="213360" y="212408"/>
                  </a:cubicBezTo>
                  <a:cubicBezTo>
                    <a:pt x="209550" y="215265"/>
                    <a:pt x="206693" y="217170"/>
                    <a:pt x="202883" y="220028"/>
                  </a:cubicBezTo>
                  <a:cubicBezTo>
                    <a:pt x="206693" y="222885"/>
                    <a:pt x="210502" y="226695"/>
                    <a:pt x="214313" y="229553"/>
                  </a:cubicBezTo>
                  <a:cubicBezTo>
                    <a:pt x="216218" y="239078"/>
                    <a:pt x="217170" y="248603"/>
                    <a:pt x="219075" y="257175"/>
                  </a:cubicBezTo>
                  <a:cubicBezTo>
                    <a:pt x="215265" y="252413"/>
                    <a:pt x="211455" y="247650"/>
                    <a:pt x="206693" y="242888"/>
                  </a:cubicBezTo>
                  <a:cubicBezTo>
                    <a:pt x="204788" y="244792"/>
                    <a:pt x="201930" y="246697"/>
                    <a:pt x="200025" y="248603"/>
                  </a:cubicBezTo>
                  <a:cubicBezTo>
                    <a:pt x="204788" y="253365"/>
                    <a:pt x="210502" y="259080"/>
                    <a:pt x="215265" y="263842"/>
                  </a:cubicBezTo>
                  <a:cubicBezTo>
                    <a:pt x="199073" y="273367"/>
                    <a:pt x="181927" y="282892"/>
                    <a:pt x="165735" y="292417"/>
                  </a:cubicBezTo>
                  <a:cubicBezTo>
                    <a:pt x="170498" y="285750"/>
                    <a:pt x="175260" y="280035"/>
                    <a:pt x="178118" y="273367"/>
                  </a:cubicBezTo>
                  <a:cubicBezTo>
                    <a:pt x="182880" y="263842"/>
                    <a:pt x="184785" y="253365"/>
                    <a:pt x="188595" y="243840"/>
                  </a:cubicBezTo>
                  <a:cubicBezTo>
                    <a:pt x="180023" y="241935"/>
                    <a:pt x="170498" y="237172"/>
                    <a:pt x="163830" y="239078"/>
                  </a:cubicBezTo>
                  <a:cubicBezTo>
                    <a:pt x="133350" y="249555"/>
                    <a:pt x="103823" y="263842"/>
                    <a:pt x="72390" y="273367"/>
                  </a:cubicBezTo>
                  <a:cubicBezTo>
                    <a:pt x="30480" y="286703"/>
                    <a:pt x="21908" y="296228"/>
                    <a:pt x="20955" y="337185"/>
                  </a:cubicBezTo>
                  <a:cubicBezTo>
                    <a:pt x="20002" y="366713"/>
                    <a:pt x="18098" y="397192"/>
                    <a:pt x="16193" y="426720"/>
                  </a:cubicBezTo>
                  <a:cubicBezTo>
                    <a:pt x="15240" y="422910"/>
                    <a:pt x="14288" y="419100"/>
                    <a:pt x="13335" y="414338"/>
                  </a:cubicBezTo>
                  <a:cubicBezTo>
                    <a:pt x="12383" y="405765"/>
                    <a:pt x="11430" y="396240"/>
                    <a:pt x="11430" y="387667"/>
                  </a:cubicBezTo>
                  <a:cubicBezTo>
                    <a:pt x="6668" y="355283"/>
                    <a:pt x="952" y="322897"/>
                    <a:pt x="0" y="289560"/>
                  </a:cubicBezTo>
                  <a:cubicBezTo>
                    <a:pt x="0" y="280988"/>
                    <a:pt x="12383" y="266700"/>
                    <a:pt x="21908" y="262890"/>
                  </a:cubicBezTo>
                  <a:cubicBezTo>
                    <a:pt x="54293" y="250508"/>
                    <a:pt x="87630" y="241935"/>
                    <a:pt x="120968" y="231458"/>
                  </a:cubicBezTo>
                  <a:cubicBezTo>
                    <a:pt x="166688" y="216217"/>
                    <a:pt x="174308" y="205740"/>
                    <a:pt x="172402" y="160972"/>
                  </a:cubicBezTo>
                  <a:cubicBezTo>
                    <a:pt x="170498" y="122872"/>
                    <a:pt x="169545" y="85725"/>
                    <a:pt x="166688" y="47625"/>
                  </a:cubicBezTo>
                  <a:cubicBezTo>
                    <a:pt x="164783" y="25717"/>
                    <a:pt x="174308" y="14288"/>
                    <a:pt x="197168" y="11430"/>
                  </a:cubicBezTo>
                  <a:cubicBezTo>
                    <a:pt x="220980" y="8572"/>
                    <a:pt x="243840" y="3810"/>
                    <a:pt x="267653" y="0"/>
                  </a:cubicBezTo>
                  <a:lnTo>
                    <a:pt x="268605" y="2858"/>
                  </a:ln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19"/>
            <p:cNvSpPr/>
            <p:nvPr/>
          </p:nvSpPr>
          <p:spPr>
            <a:xfrm>
              <a:off x="3088957" y="3450465"/>
              <a:ext cx="172402" cy="231404"/>
            </a:xfrm>
            <a:custGeom>
              <a:rect b="b" l="l" r="r" t="t"/>
              <a:pathLst>
                <a:path extrusionOk="0" h="231404" w="172402">
                  <a:moveTo>
                    <a:pt x="0" y="188084"/>
                  </a:moveTo>
                  <a:cubicBezTo>
                    <a:pt x="1905" y="158556"/>
                    <a:pt x="3810" y="128076"/>
                    <a:pt x="4763" y="98549"/>
                  </a:cubicBezTo>
                  <a:cubicBezTo>
                    <a:pt x="5715" y="56639"/>
                    <a:pt x="14288" y="47114"/>
                    <a:pt x="56197" y="34731"/>
                  </a:cubicBezTo>
                  <a:cubicBezTo>
                    <a:pt x="87630" y="25206"/>
                    <a:pt x="116205" y="10919"/>
                    <a:pt x="147638" y="441"/>
                  </a:cubicBezTo>
                  <a:cubicBezTo>
                    <a:pt x="154305" y="-1464"/>
                    <a:pt x="163830" y="3299"/>
                    <a:pt x="172402" y="5204"/>
                  </a:cubicBezTo>
                  <a:cubicBezTo>
                    <a:pt x="169545" y="14729"/>
                    <a:pt x="166688" y="25206"/>
                    <a:pt x="161925" y="34731"/>
                  </a:cubicBezTo>
                  <a:cubicBezTo>
                    <a:pt x="159067" y="41399"/>
                    <a:pt x="153352" y="47114"/>
                    <a:pt x="149542" y="53781"/>
                  </a:cubicBezTo>
                  <a:cubicBezTo>
                    <a:pt x="120015" y="67116"/>
                    <a:pt x="90488" y="80451"/>
                    <a:pt x="60007" y="92834"/>
                  </a:cubicBezTo>
                  <a:cubicBezTo>
                    <a:pt x="40957" y="100454"/>
                    <a:pt x="35242" y="110931"/>
                    <a:pt x="38100" y="129981"/>
                  </a:cubicBezTo>
                  <a:cubicBezTo>
                    <a:pt x="43815" y="163319"/>
                    <a:pt x="46672" y="196656"/>
                    <a:pt x="51435" y="229994"/>
                  </a:cubicBezTo>
                  <a:cubicBezTo>
                    <a:pt x="7620" y="234756"/>
                    <a:pt x="0" y="229041"/>
                    <a:pt x="0" y="188084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19"/>
            <p:cNvSpPr/>
            <p:nvPr/>
          </p:nvSpPr>
          <p:spPr>
            <a:xfrm>
              <a:off x="3273742" y="3453764"/>
              <a:ext cx="19050" cy="20954"/>
            </a:xfrm>
            <a:custGeom>
              <a:rect b="b" l="l" r="r" t="t"/>
              <a:pathLst>
                <a:path extrusionOk="0" h="20954" w="19050">
                  <a:moveTo>
                    <a:pt x="15240" y="20955"/>
                  </a:moveTo>
                  <a:cubicBezTo>
                    <a:pt x="10478" y="16192"/>
                    <a:pt x="4763" y="10477"/>
                    <a:pt x="0" y="5715"/>
                  </a:cubicBezTo>
                  <a:cubicBezTo>
                    <a:pt x="1905" y="3810"/>
                    <a:pt x="4763" y="1905"/>
                    <a:pt x="6668" y="0"/>
                  </a:cubicBezTo>
                  <a:cubicBezTo>
                    <a:pt x="10478" y="4763"/>
                    <a:pt x="14288" y="9525"/>
                    <a:pt x="19050" y="14288"/>
                  </a:cubicBezTo>
                  <a:cubicBezTo>
                    <a:pt x="17145" y="16192"/>
                    <a:pt x="16193" y="19050"/>
                    <a:pt x="15240" y="2095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19"/>
            <p:cNvSpPr/>
            <p:nvPr/>
          </p:nvSpPr>
          <p:spPr>
            <a:xfrm>
              <a:off x="3275647" y="3423284"/>
              <a:ext cx="11429" cy="17145"/>
            </a:xfrm>
            <a:custGeom>
              <a:rect b="b" l="l" r="r" t="t"/>
              <a:pathLst>
                <a:path extrusionOk="0" h="17145" w="11429">
                  <a:moveTo>
                    <a:pt x="11430" y="17145"/>
                  </a:moveTo>
                  <a:cubicBezTo>
                    <a:pt x="7620" y="14288"/>
                    <a:pt x="3810" y="10478"/>
                    <a:pt x="0" y="7620"/>
                  </a:cubicBezTo>
                  <a:cubicBezTo>
                    <a:pt x="3810" y="4763"/>
                    <a:pt x="6667" y="2858"/>
                    <a:pt x="10477" y="0"/>
                  </a:cubicBezTo>
                  <a:cubicBezTo>
                    <a:pt x="11430" y="5715"/>
                    <a:pt x="11430" y="11430"/>
                    <a:pt x="11430" y="17145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19"/>
            <p:cNvSpPr/>
            <p:nvPr/>
          </p:nvSpPr>
          <p:spPr>
            <a:xfrm>
              <a:off x="3084195" y="3599496"/>
              <a:ext cx="1904" cy="26670"/>
            </a:xfrm>
            <a:custGeom>
              <a:rect b="b" l="l" r="r" t="t"/>
              <a:pathLst>
                <a:path extrusionOk="0" h="26670" w="1904">
                  <a:moveTo>
                    <a:pt x="0" y="0"/>
                  </a:moveTo>
                  <a:cubicBezTo>
                    <a:pt x="952" y="8573"/>
                    <a:pt x="1905" y="18098"/>
                    <a:pt x="1905" y="26670"/>
                  </a:cubicBezTo>
                  <a:cubicBezTo>
                    <a:pt x="1905" y="18098"/>
                    <a:pt x="952" y="8573"/>
                    <a:pt x="0" y="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19"/>
            <p:cNvSpPr/>
            <p:nvPr/>
          </p:nvSpPr>
          <p:spPr>
            <a:xfrm>
              <a:off x="3340417" y="3208971"/>
              <a:ext cx="6667" cy="3810"/>
            </a:xfrm>
            <a:custGeom>
              <a:rect b="b" l="l" r="r" t="t"/>
              <a:pathLst>
                <a:path extrusionOk="0" h="3810" w="6667">
                  <a:moveTo>
                    <a:pt x="0" y="2858"/>
                  </a:moveTo>
                  <a:cubicBezTo>
                    <a:pt x="1905" y="1905"/>
                    <a:pt x="2858" y="953"/>
                    <a:pt x="4763" y="0"/>
                  </a:cubicBezTo>
                  <a:cubicBezTo>
                    <a:pt x="4763" y="0"/>
                    <a:pt x="6668" y="953"/>
                    <a:pt x="6668" y="1905"/>
                  </a:cubicBezTo>
                  <a:cubicBezTo>
                    <a:pt x="4763" y="2858"/>
                    <a:pt x="2858" y="3810"/>
                    <a:pt x="1905" y="3810"/>
                  </a:cubicBezTo>
                  <a:cubicBezTo>
                    <a:pt x="953" y="3810"/>
                    <a:pt x="0" y="2858"/>
                    <a:pt x="0" y="2858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19"/>
            <p:cNvSpPr/>
            <p:nvPr/>
          </p:nvSpPr>
          <p:spPr>
            <a:xfrm>
              <a:off x="4019550" y="1475421"/>
              <a:ext cx="381000" cy="328400"/>
            </a:xfrm>
            <a:custGeom>
              <a:rect b="b" l="l" r="r" t="t"/>
              <a:pathLst>
                <a:path extrusionOk="0" h="328400" w="381000">
                  <a:moveTo>
                    <a:pt x="371475" y="0"/>
                  </a:moveTo>
                  <a:cubicBezTo>
                    <a:pt x="373380" y="3810"/>
                    <a:pt x="375285" y="6668"/>
                    <a:pt x="375285" y="10478"/>
                  </a:cubicBezTo>
                  <a:cubicBezTo>
                    <a:pt x="377190" y="30480"/>
                    <a:pt x="379095" y="49530"/>
                    <a:pt x="381000" y="68580"/>
                  </a:cubicBezTo>
                  <a:cubicBezTo>
                    <a:pt x="378142" y="70485"/>
                    <a:pt x="376238" y="72390"/>
                    <a:pt x="375285" y="72390"/>
                  </a:cubicBezTo>
                  <a:cubicBezTo>
                    <a:pt x="305753" y="85725"/>
                    <a:pt x="303847" y="85725"/>
                    <a:pt x="292417" y="154305"/>
                  </a:cubicBezTo>
                  <a:cubicBezTo>
                    <a:pt x="287655" y="183833"/>
                    <a:pt x="273367" y="194310"/>
                    <a:pt x="244792" y="197168"/>
                  </a:cubicBezTo>
                  <a:cubicBezTo>
                    <a:pt x="147638" y="204788"/>
                    <a:pt x="165735" y="217170"/>
                    <a:pt x="147638" y="281940"/>
                  </a:cubicBezTo>
                  <a:cubicBezTo>
                    <a:pt x="134303" y="333375"/>
                    <a:pt x="135255" y="333375"/>
                    <a:pt x="80010" y="322898"/>
                  </a:cubicBezTo>
                  <a:cubicBezTo>
                    <a:pt x="77153" y="321945"/>
                    <a:pt x="74295" y="321945"/>
                    <a:pt x="71438" y="320993"/>
                  </a:cubicBezTo>
                  <a:cubicBezTo>
                    <a:pt x="49530" y="315278"/>
                    <a:pt x="27622" y="309563"/>
                    <a:pt x="0" y="301943"/>
                  </a:cubicBezTo>
                  <a:cubicBezTo>
                    <a:pt x="29528" y="297180"/>
                    <a:pt x="52388" y="292418"/>
                    <a:pt x="76200" y="288608"/>
                  </a:cubicBezTo>
                  <a:cubicBezTo>
                    <a:pt x="107633" y="284798"/>
                    <a:pt x="126683" y="271463"/>
                    <a:pt x="121920" y="239078"/>
                  </a:cubicBezTo>
                  <a:cubicBezTo>
                    <a:pt x="135255" y="221933"/>
                    <a:pt x="144780" y="200978"/>
                    <a:pt x="162878" y="188595"/>
                  </a:cubicBezTo>
                  <a:cubicBezTo>
                    <a:pt x="179070" y="177165"/>
                    <a:pt x="202883" y="176213"/>
                    <a:pt x="222885" y="169545"/>
                  </a:cubicBezTo>
                  <a:cubicBezTo>
                    <a:pt x="231458" y="166688"/>
                    <a:pt x="237172" y="159068"/>
                    <a:pt x="244792" y="153353"/>
                  </a:cubicBezTo>
                  <a:cubicBezTo>
                    <a:pt x="252413" y="130493"/>
                    <a:pt x="259080" y="106680"/>
                    <a:pt x="266700" y="83820"/>
                  </a:cubicBezTo>
                  <a:cubicBezTo>
                    <a:pt x="267653" y="84773"/>
                    <a:pt x="268605" y="84773"/>
                    <a:pt x="268605" y="85725"/>
                  </a:cubicBezTo>
                  <a:cubicBezTo>
                    <a:pt x="268605" y="90488"/>
                    <a:pt x="269558" y="96203"/>
                    <a:pt x="269558" y="100965"/>
                  </a:cubicBezTo>
                  <a:cubicBezTo>
                    <a:pt x="270510" y="100965"/>
                    <a:pt x="272415" y="100965"/>
                    <a:pt x="273367" y="100965"/>
                  </a:cubicBezTo>
                  <a:cubicBezTo>
                    <a:pt x="273367" y="95250"/>
                    <a:pt x="273367" y="90488"/>
                    <a:pt x="273367" y="84773"/>
                  </a:cubicBezTo>
                  <a:cubicBezTo>
                    <a:pt x="273367" y="84773"/>
                    <a:pt x="273367" y="84773"/>
                    <a:pt x="273367" y="84773"/>
                  </a:cubicBezTo>
                  <a:cubicBezTo>
                    <a:pt x="278130" y="79058"/>
                    <a:pt x="283845" y="74295"/>
                    <a:pt x="288608" y="67628"/>
                  </a:cubicBezTo>
                  <a:cubicBezTo>
                    <a:pt x="306705" y="39053"/>
                    <a:pt x="334328" y="28575"/>
                    <a:pt x="370522" y="39053"/>
                  </a:cubicBezTo>
                  <a:cubicBezTo>
                    <a:pt x="371475" y="26670"/>
                    <a:pt x="371475" y="13335"/>
                    <a:pt x="371475" y="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19"/>
            <p:cNvSpPr/>
            <p:nvPr/>
          </p:nvSpPr>
          <p:spPr>
            <a:xfrm>
              <a:off x="4293810" y="1467696"/>
              <a:ext cx="97214" cy="93450"/>
            </a:xfrm>
            <a:custGeom>
              <a:rect b="b" l="l" r="r" t="t"/>
              <a:pathLst>
                <a:path extrusionOk="0" h="93450" w="97214">
                  <a:moveTo>
                    <a:pt x="97215" y="7726"/>
                  </a:moveTo>
                  <a:cubicBezTo>
                    <a:pt x="97215" y="21061"/>
                    <a:pt x="97215" y="34396"/>
                    <a:pt x="97215" y="47731"/>
                  </a:cubicBezTo>
                  <a:cubicBezTo>
                    <a:pt x="61020" y="37253"/>
                    <a:pt x="33397" y="47731"/>
                    <a:pt x="15300" y="76306"/>
                  </a:cubicBezTo>
                  <a:cubicBezTo>
                    <a:pt x="11490" y="82973"/>
                    <a:pt x="5775" y="87736"/>
                    <a:pt x="60" y="93451"/>
                  </a:cubicBezTo>
                  <a:cubicBezTo>
                    <a:pt x="60" y="76306"/>
                    <a:pt x="60" y="60113"/>
                    <a:pt x="60" y="42968"/>
                  </a:cubicBezTo>
                  <a:cubicBezTo>
                    <a:pt x="-893" y="23918"/>
                    <a:pt x="9585" y="13441"/>
                    <a:pt x="27682" y="9631"/>
                  </a:cubicBezTo>
                  <a:cubicBezTo>
                    <a:pt x="45780" y="5821"/>
                    <a:pt x="63877" y="2011"/>
                    <a:pt x="82927" y="106"/>
                  </a:cubicBezTo>
                  <a:cubicBezTo>
                    <a:pt x="87690" y="-847"/>
                    <a:pt x="92452" y="4868"/>
                    <a:pt x="97215" y="7726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19"/>
            <p:cNvSpPr/>
            <p:nvPr/>
          </p:nvSpPr>
          <p:spPr>
            <a:xfrm>
              <a:off x="4130298" y="1629727"/>
              <a:ext cx="134044" cy="85724"/>
            </a:xfrm>
            <a:custGeom>
              <a:rect b="b" l="l" r="r" t="t"/>
              <a:pathLst>
                <a:path extrusionOk="0" h="85724" w="134044">
                  <a:moveTo>
                    <a:pt x="134044" y="0"/>
                  </a:moveTo>
                  <a:cubicBezTo>
                    <a:pt x="126424" y="5715"/>
                    <a:pt x="120709" y="13335"/>
                    <a:pt x="112137" y="16192"/>
                  </a:cubicBezTo>
                  <a:cubicBezTo>
                    <a:pt x="92134" y="23813"/>
                    <a:pt x="68322" y="23813"/>
                    <a:pt x="52129" y="35242"/>
                  </a:cubicBezTo>
                  <a:cubicBezTo>
                    <a:pt x="34984" y="47625"/>
                    <a:pt x="24507" y="68580"/>
                    <a:pt x="11172" y="85725"/>
                  </a:cubicBezTo>
                  <a:cubicBezTo>
                    <a:pt x="11172" y="85725"/>
                    <a:pt x="11172" y="84773"/>
                    <a:pt x="11172" y="84773"/>
                  </a:cubicBezTo>
                  <a:cubicBezTo>
                    <a:pt x="9267" y="73342"/>
                    <a:pt x="8314" y="61912"/>
                    <a:pt x="6409" y="50482"/>
                  </a:cubicBezTo>
                  <a:cubicBezTo>
                    <a:pt x="-6926" y="18097"/>
                    <a:pt x="-258" y="9525"/>
                    <a:pt x="34032" y="8572"/>
                  </a:cubicBezTo>
                  <a:cubicBezTo>
                    <a:pt x="68322" y="7620"/>
                    <a:pt x="101659" y="2857"/>
                    <a:pt x="134044" y="0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19"/>
            <p:cNvSpPr/>
            <p:nvPr/>
          </p:nvSpPr>
          <p:spPr>
            <a:xfrm>
              <a:off x="4287202" y="1510664"/>
              <a:ext cx="6667" cy="51434"/>
            </a:xfrm>
            <a:custGeom>
              <a:rect b="b" l="l" r="r" t="t"/>
              <a:pathLst>
                <a:path extrusionOk="0" h="51434" w="6667">
                  <a:moveTo>
                    <a:pt x="6667" y="0"/>
                  </a:moveTo>
                  <a:cubicBezTo>
                    <a:pt x="6667" y="17145"/>
                    <a:pt x="6667" y="33338"/>
                    <a:pt x="6667" y="50482"/>
                  </a:cubicBezTo>
                  <a:cubicBezTo>
                    <a:pt x="6667" y="50482"/>
                    <a:pt x="6667" y="50482"/>
                    <a:pt x="6667" y="50482"/>
                  </a:cubicBezTo>
                  <a:cubicBezTo>
                    <a:pt x="4763" y="50482"/>
                    <a:pt x="3810" y="50482"/>
                    <a:pt x="1905" y="51435"/>
                  </a:cubicBezTo>
                  <a:cubicBezTo>
                    <a:pt x="952" y="50482"/>
                    <a:pt x="0" y="50482"/>
                    <a:pt x="0" y="49530"/>
                  </a:cubicBezTo>
                  <a:cubicBezTo>
                    <a:pt x="1905" y="33338"/>
                    <a:pt x="3810" y="16192"/>
                    <a:pt x="6667" y="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19"/>
            <p:cNvSpPr/>
            <p:nvPr/>
          </p:nvSpPr>
          <p:spPr>
            <a:xfrm>
              <a:off x="4137659" y="1680209"/>
              <a:ext cx="4762" cy="34290"/>
            </a:xfrm>
            <a:custGeom>
              <a:rect b="b" l="l" r="r" t="t"/>
              <a:pathLst>
                <a:path extrusionOk="0" h="34290" w="4762">
                  <a:moveTo>
                    <a:pt x="0" y="0"/>
                  </a:moveTo>
                  <a:cubicBezTo>
                    <a:pt x="1905" y="11430"/>
                    <a:pt x="2858" y="22860"/>
                    <a:pt x="4763" y="34290"/>
                  </a:cubicBezTo>
                  <a:cubicBezTo>
                    <a:pt x="2858" y="22860"/>
                    <a:pt x="1905" y="11430"/>
                    <a:pt x="0" y="0"/>
                  </a:cubicBezTo>
                  <a:close/>
                </a:path>
              </a:pathLst>
            </a:custGeom>
            <a:solidFill>
              <a:srgbClr val="ECC4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19"/>
            <p:cNvSpPr/>
            <p:nvPr/>
          </p:nvSpPr>
          <p:spPr>
            <a:xfrm>
              <a:off x="3668077" y="3378516"/>
              <a:ext cx="434581" cy="158895"/>
            </a:xfrm>
            <a:custGeom>
              <a:rect b="b" l="l" r="r" t="t"/>
              <a:pathLst>
                <a:path extrusionOk="0" h="158895" w="434581">
                  <a:moveTo>
                    <a:pt x="0" y="112395"/>
                  </a:moveTo>
                  <a:cubicBezTo>
                    <a:pt x="9525" y="112395"/>
                    <a:pt x="19050" y="113348"/>
                    <a:pt x="28575" y="113348"/>
                  </a:cubicBezTo>
                  <a:cubicBezTo>
                    <a:pt x="35242" y="115253"/>
                    <a:pt x="40957" y="116205"/>
                    <a:pt x="47625" y="118110"/>
                  </a:cubicBezTo>
                  <a:cubicBezTo>
                    <a:pt x="65722" y="118110"/>
                    <a:pt x="83820" y="119063"/>
                    <a:pt x="101917" y="119063"/>
                  </a:cubicBezTo>
                  <a:cubicBezTo>
                    <a:pt x="112395" y="121920"/>
                    <a:pt x="121920" y="126683"/>
                    <a:pt x="132397" y="126683"/>
                  </a:cubicBezTo>
                  <a:cubicBezTo>
                    <a:pt x="156210" y="126683"/>
                    <a:pt x="179070" y="123825"/>
                    <a:pt x="205740" y="121920"/>
                  </a:cubicBezTo>
                  <a:cubicBezTo>
                    <a:pt x="216217" y="116205"/>
                    <a:pt x="230505" y="106680"/>
                    <a:pt x="245745" y="102870"/>
                  </a:cubicBezTo>
                  <a:cubicBezTo>
                    <a:pt x="310515" y="83820"/>
                    <a:pt x="374332" y="62865"/>
                    <a:pt x="417195" y="8573"/>
                  </a:cubicBezTo>
                  <a:cubicBezTo>
                    <a:pt x="421005" y="3810"/>
                    <a:pt x="428625" y="2858"/>
                    <a:pt x="434340" y="0"/>
                  </a:cubicBezTo>
                  <a:cubicBezTo>
                    <a:pt x="437197" y="37148"/>
                    <a:pt x="414338" y="62865"/>
                    <a:pt x="385763" y="80010"/>
                  </a:cubicBezTo>
                  <a:cubicBezTo>
                    <a:pt x="284797" y="142875"/>
                    <a:pt x="174307" y="174308"/>
                    <a:pt x="52388" y="151448"/>
                  </a:cubicBezTo>
                  <a:cubicBezTo>
                    <a:pt x="29527" y="146685"/>
                    <a:pt x="4763" y="140017"/>
                    <a:pt x="0" y="112395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19"/>
            <p:cNvSpPr/>
            <p:nvPr/>
          </p:nvSpPr>
          <p:spPr>
            <a:xfrm>
              <a:off x="3661409" y="3457574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5715" y="0"/>
                  </a:moveTo>
                  <a:cubicBezTo>
                    <a:pt x="3810" y="1905"/>
                    <a:pt x="1905" y="3810"/>
                    <a:pt x="0" y="5715"/>
                  </a:cubicBezTo>
                  <a:cubicBezTo>
                    <a:pt x="1905" y="3810"/>
                    <a:pt x="3810" y="1905"/>
                    <a:pt x="5715" y="0"/>
                  </a:cubicBezTo>
                  <a:close/>
                </a:path>
              </a:pathLst>
            </a:custGeom>
            <a:solidFill>
              <a:srgbClr val="575A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19"/>
            <p:cNvSpPr/>
            <p:nvPr/>
          </p:nvSpPr>
          <p:spPr>
            <a:xfrm>
              <a:off x="3852862" y="3570921"/>
              <a:ext cx="148590" cy="73380"/>
            </a:xfrm>
            <a:custGeom>
              <a:rect b="b" l="l" r="r" t="t"/>
              <a:pathLst>
                <a:path extrusionOk="0" h="73380" w="148590">
                  <a:moveTo>
                    <a:pt x="0" y="34290"/>
                  </a:moveTo>
                  <a:cubicBezTo>
                    <a:pt x="26670" y="41910"/>
                    <a:pt x="49530" y="39053"/>
                    <a:pt x="70485" y="20003"/>
                  </a:cubicBezTo>
                  <a:cubicBezTo>
                    <a:pt x="77153" y="14288"/>
                    <a:pt x="95250" y="20003"/>
                    <a:pt x="107633" y="20955"/>
                  </a:cubicBezTo>
                  <a:cubicBezTo>
                    <a:pt x="107633" y="22860"/>
                    <a:pt x="108585" y="25718"/>
                    <a:pt x="108585" y="27623"/>
                  </a:cubicBezTo>
                  <a:cubicBezTo>
                    <a:pt x="121920" y="18098"/>
                    <a:pt x="135255" y="8573"/>
                    <a:pt x="148590" y="0"/>
                  </a:cubicBezTo>
                  <a:cubicBezTo>
                    <a:pt x="140970" y="42863"/>
                    <a:pt x="108585" y="70485"/>
                    <a:pt x="63817" y="73343"/>
                  </a:cubicBezTo>
                  <a:cubicBezTo>
                    <a:pt x="35242" y="74295"/>
                    <a:pt x="5715" y="57150"/>
                    <a:pt x="0" y="34290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19"/>
            <p:cNvSpPr/>
            <p:nvPr/>
          </p:nvSpPr>
          <p:spPr>
            <a:xfrm>
              <a:off x="3950017" y="3657599"/>
              <a:ext cx="13335" cy="3809"/>
            </a:xfrm>
            <a:custGeom>
              <a:rect b="b" l="l" r="r" t="t"/>
              <a:pathLst>
                <a:path extrusionOk="0" h="3809" w="13335">
                  <a:moveTo>
                    <a:pt x="13335" y="0"/>
                  </a:moveTo>
                  <a:cubicBezTo>
                    <a:pt x="8573" y="953"/>
                    <a:pt x="4763" y="1905"/>
                    <a:pt x="0" y="3810"/>
                  </a:cubicBezTo>
                  <a:cubicBezTo>
                    <a:pt x="4763" y="2858"/>
                    <a:pt x="8573" y="953"/>
                    <a:pt x="13335" y="0"/>
                  </a:cubicBezTo>
                  <a:close/>
                </a:path>
              </a:pathLst>
            </a:custGeom>
            <a:solidFill>
              <a:srgbClr val="AF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19"/>
            <p:cNvSpPr/>
            <p:nvPr/>
          </p:nvSpPr>
          <p:spPr>
            <a:xfrm>
              <a:off x="3600450" y="2282189"/>
              <a:ext cx="40004" cy="33337"/>
            </a:xfrm>
            <a:custGeom>
              <a:rect b="b" l="l" r="r" t="t"/>
              <a:pathLst>
                <a:path extrusionOk="0" h="33337" w="40004">
                  <a:moveTo>
                    <a:pt x="40005" y="32385"/>
                  </a:moveTo>
                  <a:cubicBezTo>
                    <a:pt x="26670" y="32385"/>
                    <a:pt x="13335" y="33338"/>
                    <a:pt x="0" y="33338"/>
                  </a:cubicBezTo>
                  <a:cubicBezTo>
                    <a:pt x="8572" y="21908"/>
                    <a:pt x="16192" y="10477"/>
                    <a:pt x="24765" y="0"/>
                  </a:cubicBezTo>
                  <a:cubicBezTo>
                    <a:pt x="28575" y="0"/>
                    <a:pt x="33338" y="0"/>
                    <a:pt x="37147" y="0"/>
                  </a:cubicBezTo>
                  <a:cubicBezTo>
                    <a:pt x="38100" y="10477"/>
                    <a:pt x="39053" y="21908"/>
                    <a:pt x="40005" y="32385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19"/>
            <p:cNvSpPr/>
            <p:nvPr/>
          </p:nvSpPr>
          <p:spPr>
            <a:xfrm>
              <a:off x="3589020" y="2315526"/>
              <a:ext cx="11429" cy="17145"/>
            </a:xfrm>
            <a:custGeom>
              <a:rect b="b" l="l" r="r" t="t"/>
              <a:pathLst>
                <a:path extrusionOk="0" h="17145" w="11429">
                  <a:moveTo>
                    <a:pt x="11430" y="0"/>
                  </a:moveTo>
                  <a:cubicBezTo>
                    <a:pt x="11430" y="5715"/>
                    <a:pt x="11430" y="11430"/>
                    <a:pt x="11430" y="17145"/>
                  </a:cubicBezTo>
                  <a:cubicBezTo>
                    <a:pt x="7620" y="17145"/>
                    <a:pt x="3810" y="17145"/>
                    <a:pt x="0" y="17145"/>
                  </a:cubicBezTo>
                  <a:cubicBezTo>
                    <a:pt x="3810" y="11430"/>
                    <a:pt x="7620" y="5715"/>
                    <a:pt x="11430" y="0"/>
                  </a:cubicBezTo>
                  <a:close/>
                </a:path>
              </a:pathLst>
            </a:custGeom>
            <a:solidFill>
              <a:srgbClr val="F3EAA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19"/>
            <p:cNvSpPr/>
            <p:nvPr/>
          </p:nvSpPr>
          <p:spPr>
            <a:xfrm>
              <a:off x="3589020" y="2332672"/>
              <a:ext cx="11429" cy="5714"/>
            </a:xfrm>
            <a:custGeom>
              <a:rect b="b" l="l" r="r" t="t"/>
              <a:pathLst>
                <a:path extrusionOk="0" h="5714" w="11429">
                  <a:moveTo>
                    <a:pt x="0" y="0"/>
                  </a:moveTo>
                  <a:cubicBezTo>
                    <a:pt x="3810" y="0"/>
                    <a:pt x="7620" y="0"/>
                    <a:pt x="11430" y="0"/>
                  </a:cubicBezTo>
                  <a:cubicBezTo>
                    <a:pt x="7620" y="1905"/>
                    <a:pt x="3810" y="3810"/>
                    <a:pt x="0" y="5715"/>
                  </a:cubicBezTo>
                  <a:cubicBezTo>
                    <a:pt x="0" y="4763"/>
                    <a:pt x="0" y="2857"/>
                    <a:pt x="0" y="0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19"/>
            <p:cNvSpPr/>
            <p:nvPr/>
          </p:nvSpPr>
          <p:spPr>
            <a:xfrm>
              <a:off x="3769042" y="3371849"/>
              <a:ext cx="55245" cy="18980"/>
            </a:xfrm>
            <a:custGeom>
              <a:rect b="b" l="l" r="r" t="t"/>
              <a:pathLst>
                <a:path extrusionOk="0" h="18980" w="55245">
                  <a:moveTo>
                    <a:pt x="55245" y="0"/>
                  </a:moveTo>
                  <a:cubicBezTo>
                    <a:pt x="41910" y="21908"/>
                    <a:pt x="21908" y="20955"/>
                    <a:pt x="0" y="16192"/>
                  </a:cubicBezTo>
                  <a:cubicBezTo>
                    <a:pt x="18098" y="11430"/>
                    <a:pt x="37148" y="5715"/>
                    <a:pt x="55245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19"/>
            <p:cNvSpPr/>
            <p:nvPr/>
          </p:nvSpPr>
          <p:spPr>
            <a:xfrm>
              <a:off x="3835717" y="3360419"/>
              <a:ext cx="36195" cy="17526"/>
            </a:xfrm>
            <a:custGeom>
              <a:rect b="b" l="l" r="r" t="t"/>
              <a:pathLst>
                <a:path extrusionOk="0" h="17526" w="36195">
                  <a:moveTo>
                    <a:pt x="36195" y="0"/>
                  </a:moveTo>
                  <a:cubicBezTo>
                    <a:pt x="31433" y="25717"/>
                    <a:pt x="15240" y="17145"/>
                    <a:pt x="0" y="11430"/>
                  </a:cubicBezTo>
                  <a:cubicBezTo>
                    <a:pt x="12383" y="7620"/>
                    <a:pt x="23813" y="3810"/>
                    <a:pt x="36195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19"/>
            <p:cNvSpPr/>
            <p:nvPr/>
          </p:nvSpPr>
          <p:spPr>
            <a:xfrm>
              <a:off x="3739515" y="3388041"/>
              <a:ext cx="18097" cy="5715"/>
            </a:xfrm>
            <a:custGeom>
              <a:rect b="b" l="l" r="r" t="t"/>
              <a:pathLst>
                <a:path extrusionOk="0" h="5715" w="18097">
                  <a:moveTo>
                    <a:pt x="18097" y="0"/>
                  </a:moveTo>
                  <a:cubicBezTo>
                    <a:pt x="12382" y="1905"/>
                    <a:pt x="5715" y="3810"/>
                    <a:pt x="0" y="5715"/>
                  </a:cubicBezTo>
                  <a:cubicBezTo>
                    <a:pt x="5715" y="3810"/>
                    <a:pt x="11430" y="1905"/>
                    <a:pt x="18097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19"/>
            <p:cNvSpPr/>
            <p:nvPr/>
          </p:nvSpPr>
          <p:spPr>
            <a:xfrm>
              <a:off x="3728084" y="3394709"/>
              <a:ext cx="4762" cy="9525"/>
            </a:xfrm>
            <a:custGeom>
              <a:rect b="b" l="l" r="r" t="t"/>
              <a:pathLst>
                <a:path extrusionOk="0" h="9525" w="4762">
                  <a:moveTo>
                    <a:pt x="4763" y="0"/>
                  </a:moveTo>
                  <a:cubicBezTo>
                    <a:pt x="2858" y="0"/>
                    <a:pt x="1905" y="0"/>
                    <a:pt x="0" y="0"/>
                  </a:cubicBezTo>
                  <a:cubicBezTo>
                    <a:pt x="953" y="0"/>
                    <a:pt x="2858" y="0"/>
                    <a:pt x="4763" y="0"/>
                  </a:cubicBezTo>
                  <a:close/>
                </a:path>
              </a:pathLst>
            </a:custGeom>
            <a:solidFill>
              <a:srgbClr val="737A7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19"/>
            <p:cNvSpPr/>
            <p:nvPr/>
          </p:nvSpPr>
          <p:spPr>
            <a:xfrm>
              <a:off x="3696652" y="3491864"/>
              <a:ext cx="19050" cy="4762"/>
            </a:xfrm>
            <a:custGeom>
              <a:rect b="b" l="l" r="r" t="t"/>
              <a:pathLst>
                <a:path extrusionOk="0" h="4762" w="19050">
                  <a:moveTo>
                    <a:pt x="19050" y="4763"/>
                  </a:moveTo>
                  <a:cubicBezTo>
                    <a:pt x="12382" y="2857"/>
                    <a:pt x="6667" y="1905"/>
                    <a:pt x="0" y="0"/>
                  </a:cubicBezTo>
                  <a:cubicBezTo>
                    <a:pt x="6667" y="1905"/>
                    <a:pt x="12382" y="2857"/>
                    <a:pt x="19050" y="4763"/>
                  </a:cubicBezTo>
                  <a:close/>
                </a:path>
              </a:pathLst>
            </a:custGeom>
            <a:solidFill>
              <a:srgbClr val="868B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19"/>
            <p:cNvSpPr/>
            <p:nvPr/>
          </p:nvSpPr>
          <p:spPr>
            <a:xfrm>
              <a:off x="3731895" y="2726054"/>
              <a:ext cx="5714" cy="5185"/>
            </a:xfrm>
            <a:custGeom>
              <a:rect b="b" l="l" r="r" t="t"/>
              <a:pathLst>
                <a:path extrusionOk="0" h="5185" w="5714">
                  <a:moveTo>
                    <a:pt x="0" y="4763"/>
                  </a:moveTo>
                  <a:cubicBezTo>
                    <a:pt x="952" y="3810"/>
                    <a:pt x="1905" y="2858"/>
                    <a:pt x="5715" y="0"/>
                  </a:cubicBezTo>
                  <a:cubicBezTo>
                    <a:pt x="1905" y="3810"/>
                    <a:pt x="1905" y="4763"/>
                    <a:pt x="0" y="4763"/>
                  </a:cubicBezTo>
                  <a:cubicBezTo>
                    <a:pt x="952" y="5715"/>
                    <a:pt x="0" y="4763"/>
                    <a:pt x="0" y="4763"/>
                  </a:cubicBezTo>
                  <a:close/>
                </a:path>
              </a:pathLst>
            </a:custGeom>
            <a:solidFill>
              <a:srgbClr val="F2E6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19"/>
            <p:cNvSpPr/>
            <p:nvPr/>
          </p:nvSpPr>
          <p:spPr>
            <a:xfrm>
              <a:off x="4576762" y="2583179"/>
              <a:ext cx="423" cy="5715"/>
            </a:xfrm>
            <a:custGeom>
              <a:rect b="b" l="l" r="r" t="t"/>
              <a:pathLst>
                <a:path extrusionOk="0" h="5715" w="423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953" y="1905"/>
                    <a:pt x="0" y="3810"/>
                    <a:pt x="0" y="5715"/>
                  </a:cubicBezTo>
                  <a:close/>
                </a:path>
              </a:pathLst>
            </a:custGeom>
            <a:solidFill>
              <a:srgbClr val="F2E1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19"/>
            <p:cNvSpPr/>
            <p:nvPr/>
          </p:nvSpPr>
          <p:spPr>
            <a:xfrm>
              <a:off x="4289107" y="1561146"/>
              <a:ext cx="4762" cy="16192"/>
            </a:xfrm>
            <a:custGeom>
              <a:rect b="b" l="l" r="r" t="t"/>
              <a:pathLst>
                <a:path extrusionOk="0" h="16192" w="4762">
                  <a:moveTo>
                    <a:pt x="0" y="953"/>
                  </a:moveTo>
                  <a:cubicBezTo>
                    <a:pt x="1905" y="0"/>
                    <a:pt x="2858" y="0"/>
                    <a:pt x="4763" y="0"/>
                  </a:cubicBezTo>
                  <a:cubicBezTo>
                    <a:pt x="4763" y="5715"/>
                    <a:pt x="4763" y="10478"/>
                    <a:pt x="4763" y="16193"/>
                  </a:cubicBezTo>
                  <a:cubicBezTo>
                    <a:pt x="3810" y="16193"/>
                    <a:pt x="1905" y="16193"/>
                    <a:pt x="952" y="16193"/>
                  </a:cubicBezTo>
                  <a:cubicBezTo>
                    <a:pt x="0" y="11430"/>
                    <a:pt x="0" y="6668"/>
                    <a:pt x="0" y="953"/>
                  </a:cubicBezTo>
                  <a:close/>
                </a:path>
              </a:pathLst>
            </a:custGeom>
            <a:solidFill>
              <a:srgbClr val="EEE0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19"/>
          <p:cNvGrpSpPr/>
          <p:nvPr/>
        </p:nvGrpSpPr>
        <p:grpSpPr>
          <a:xfrm>
            <a:off x="7951062" y="777739"/>
            <a:ext cx="881230" cy="770490"/>
            <a:chOff x="3407810" y="2381190"/>
            <a:chExt cx="1500988" cy="1312366"/>
          </a:xfrm>
        </p:grpSpPr>
        <p:sp>
          <p:nvSpPr>
            <p:cNvPr id="883" name="Google Shape;883;p19"/>
            <p:cNvSpPr/>
            <p:nvPr/>
          </p:nvSpPr>
          <p:spPr>
            <a:xfrm>
              <a:off x="3407810" y="2947958"/>
              <a:ext cx="303128" cy="353406"/>
            </a:xfrm>
            <a:custGeom>
              <a:rect b="b" l="l" r="r" t="t"/>
              <a:pathLst>
                <a:path extrusionOk="0" h="353406" w="303128">
                  <a:moveTo>
                    <a:pt x="225976" y="189576"/>
                  </a:moveTo>
                  <a:cubicBezTo>
                    <a:pt x="239311" y="216246"/>
                    <a:pt x="252646" y="243869"/>
                    <a:pt x="265981" y="270539"/>
                  </a:cubicBezTo>
                  <a:cubicBezTo>
                    <a:pt x="265029" y="271491"/>
                    <a:pt x="263124" y="272444"/>
                    <a:pt x="262171" y="274349"/>
                  </a:cubicBezTo>
                  <a:cubicBezTo>
                    <a:pt x="246931" y="281016"/>
                    <a:pt x="247884" y="288636"/>
                    <a:pt x="262171" y="295304"/>
                  </a:cubicBezTo>
                  <a:lnTo>
                    <a:pt x="262171" y="295304"/>
                  </a:lnTo>
                  <a:cubicBezTo>
                    <a:pt x="275506" y="313401"/>
                    <a:pt x="288841" y="331499"/>
                    <a:pt x="303129" y="349596"/>
                  </a:cubicBezTo>
                  <a:cubicBezTo>
                    <a:pt x="301224" y="350549"/>
                    <a:pt x="300271" y="352454"/>
                    <a:pt x="298366" y="353406"/>
                  </a:cubicBezTo>
                  <a:cubicBezTo>
                    <a:pt x="289794" y="350549"/>
                    <a:pt x="277411" y="349596"/>
                    <a:pt x="273601" y="344834"/>
                  </a:cubicBezTo>
                  <a:cubicBezTo>
                    <a:pt x="248836" y="310544"/>
                    <a:pt x="224071" y="277206"/>
                    <a:pt x="203116" y="241011"/>
                  </a:cubicBezTo>
                  <a:cubicBezTo>
                    <a:pt x="186924" y="213389"/>
                    <a:pt x="159301" y="214341"/>
                    <a:pt x="132631" y="211484"/>
                  </a:cubicBezTo>
                  <a:cubicBezTo>
                    <a:pt x="111676" y="208626"/>
                    <a:pt x="90721" y="204816"/>
                    <a:pt x="70719" y="201959"/>
                  </a:cubicBezTo>
                  <a:cubicBezTo>
                    <a:pt x="63099" y="201006"/>
                    <a:pt x="54526" y="201959"/>
                    <a:pt x="46906" y="199101"/>
                  </a:cubicBezTo>
                  <a:cubicBezTo>
                    <a:pt x="37381" y="195291"/>
                    <a:pt x="27856" y="189576"/>
                    <a:pt x="18331" y="183861"/>
                  </a:cubicBezTo>
                  <a:cubicBezTo>
                    <a:pt x="18331" y="176241"/>
                    <a:pt x="20236" y="167669"/>
                    <a:pt x="17379" y="161001"/>
                  </a:cubicBezTo>
                  <a:cubicBezTo>
                    <a:pt x="12616" y="145761"/>
                    <a:pt x="5949" y="130521"/>
                    <a:pt x="234" y="115281"/>
                  </a:cubicBezTo>
                  <a:cubicBezTo>
                    <a:pt x="2139" y="100994"/>
                    <a:pt x="4044" y="87659"/>
                    <a:pt x="4996" y="73371"/>
                  </a:cubicBezTo>
                  <a:cubicBezTo>
                    <a:pt x="7854" y="71466"/>
                    <a:pt x="11664" y="68609"/>
                    <a:pt x="14521" y="66704"/>
                  </a:cubicBezTo>
                  <a:cubicBezTo>
                    <a:pt x="10711" y="65751"/>
                    <a:pt x="7854" y="63846"/>
                    <a:pt x="4044" y="62894"/>
                  </a:cubicBezTo>
                  <a:cubicBezTo>
                    <a:pt x="-8339" y="21936"/>
                    <a:pt x="7854" y="-924"/>
                    <a:pt x="50716" y="29"/>
                  </a:cubicBezTo>
                  <a:cubicBezTo>
                    <a:pt x="45954" y="41939"/>
                    <a:pt x="41191" y="83849"/>
                    <a:pt x="36429" y="125759"/>
                  </a:cubicBezTo>
                  <a:cubicBezTo>
                    <a:pt x="33571" y="144809"/>
                    <a:pt x="38334" y="161001"/>
                    <a:pt x="60241" y="169574"/>
                  </a:cubicBezTo>
                  <a:cubicBezTo>
                    <a:pt x="63099" y="176241"/>
                    <a:pt x="66909" y="181956"/>
                    <a:pt x="69766" y="188624"/>
                  </a:cubicBezTo>
                  <a:cubicBezTo>
                    <a:pt x="72624" y="183861"/>
                    <a:pt x="75481" y="179099"/>
                    <a:pt x="78339" y="174336"/>
                  </a:cubicBezTo>
                  <a:cubicBezTo>
                    <a:pt x="96436" y="174336"/>
                    <a:pt x="114534" y="175289"/>
                    <a:pt x="132631" y="175289"/>
                  </a:cubicBezTo>
                  <a:cubicBezTo>
                    <a:pt x="126916" y="182909"/>
                    <a:pt x="121201" y="191481"/>
                    <a:pt x="118344" y="195291"/>
                  </a:cubicBezTo>
                  <a:cubicBezTo>
                    <a:pt x="153586" y="194339"/>
                    <a:pt x="189781" y="191481"/>
                    <a:pt x="225976" y="189576"/>
                  </a:cubicBezTo>
                  <a:close/>
                  <a:moveTo>
                    <a:pt x="244074" y="263871"/>
                  </a:moveTo>
                  <a:cubicBezTo>
                    <a:pt x="245026" y="263871"/>
                    <a:pt x="245979" y="264824"/>
                    <a:pt x="246931" y="264824"/>
                  </a:cubicBezTo>
                  <a:cubicBezTo>
                    <a:pt x="245979" y="264824"/>
                    <a:pt x="245026" y="263871"/>
                    <a:pt x="244074" y="263871"/>
                  </a:cubicBezTo>
                  <a:cubicBezTo>
                    <a:pt x="243121" y="262919"/>
                    <a:pt x="242169" y="261966"/>
                    <a:pt x="241216" y="261966"/>
                  </a:cubicBezTo>
                  <a:cubicBezTo>
                    <a:pt x="242169" y="261966"/>
                    <a:pt x="243121" y="262919"/>
                    <a:pt x="244074" y="263871"/>
                  </a:cubicBezTo>
                  <a:close/>
                  <a:moveTo>
                    <a:pt x="231691" y="247679"/>
                  </a:moveTo>
                  <a:cubicBezTo>
                    <a:pt x="232644" y="248631"/>
                    <a:pt x="233596" y="248631"/>
                    <a:pt x="234549" y="249584"/>
                  </a:cubicBezTo>
                  <a:cubicBezTo>
                    <a:pt x="233596" y="249584"/>
                    <a:pt x="232644" y="248631"/>
                    <a:pt x="231691" y="247679"/>
                  </a:cubicBezTo>
                  <a:cubicBezTo>
                    <a:pt x="229786" y="242916"/>
                    <a:pt x="226929" y="239106"/>
                    <a:pt x="225024" y="235296"/>
                  </a:cubicBezTo>
                  <a:cubicBezTo>
                    <a:pt x="223119" y="237201"/>
                    <a:pt x="221214" y="238154"/>
                    <a:pt x="219309" y="240059"/>
                  </a:cubicBezTo>
                  <a:cubicBezTo>
                    <a:pt x="223119" y="242916"/>
                    <a:pt x="227881" y="245774"/>
                    <a:pt x="231691" y="247679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19"/>
            <p:cNvSpPr/>
            <p:nvPr/>
          </p:nvSpPr>
          <p:spPr>
            <a:xfrm>
              <a:off x="3407919" y="3063240"/>
              <a:ext cx="19175" cy="68579"/>
            </a:xfrm>
            <a:custGeom>
              <a:rect b="b" l="l" r="r" t="t"/>
              <a:pathLst>
                <a:path extrusionOk="0" h="68579" w="19175">
                  <a:moveTo>
                    <a:pt x="1078" y="0"/>
                  </a:moveTo>
                  <a:cubicBezTo>
                    <a:pt x="6793" y="15240"/>
                    <a:pt x="13460" y="30480"/>
                    <a:pt x="18223" y="45720"/>
                  </a:cubicBezTo>
                  <a:cubicBezTo>
                    <a:pt x="20128" y="53340"/>
                    <a:pt x="18223" y="60960"/>
                    <a:pt x="19175" y="68580"/>
                  </a:cubicBezTo>
                  <a:cubicBezTo>
                    <a:pt x="-9400" y="50482"/>
                    <a:pt x="2983" y="23813"/>
                    <a:pt x="1078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5" name="Google Shape;885;p19"/>
            <p:cNvGrpSpPr/>
            <p:nvPr/>
          </p:nvGrpSpPr>
          <p:grpSpPr>
            <a:xfrm>
              <a:off x="3412807" y="2381190"/>
              <a:ext cx="1495991" cy="1312366"/>
              <a:chOff x="3412807" y="2381190"/>
              <a:chExt cx="1495991" cy="1312366"/>
            </a:xfrm>
          </p:grpSpPr>
          <p:sp>
            <p:nvSpPr>
              <p:cNvPr id="886" name="Google Shape;886;p19"/>
              <p:cNvSpPr/>
              <p:nvPr/>
            </p:nvSpPr>
            <p:spPr>
              <a:xfrm>
                <a:off x="3442537" y="2381190"/>
                <a:ext cx="1416164" cy="1267837"/>
              </a:xfrm>
              <a:custGeom>
                <a:rect b="b" l="l" r="r" t="t"/>
                <a:pathLst>
                  <a:path extrusionOk="0" h="1267837" w="1416164">
                    <a:moveTo>
                      <a:pt x="100762" y="280095"/>
                    </a:moveTo>
                    <a:cubicBezTo>
                      <a:pt x="137910" y="235327"/>
                      <a:pt x="174105" y="188655"/>
                      <a:pt x="214110" y="145792"/>
                    </a:cubicBezTo>
                    <a:cubicBezTo>
                      <a:pt x="230302" y="127695"/>
                      <a:pt x="266497" y="130552"/>
                      <a:pt x="290310" y="150555"/>
                    </a:cubicBezTo>
                    <a:cubicBezTo>
                      <a:pt x="316027" y="172462"/>
                      <a:pt x="338887" y="197227"/>
                      <a:pt x="362700" y="221040"/>
                    </a:cubicBezTo>
                    <a:cubicBezTo>
                      <a:pt x="371272" y="231517"/>
                      <a:pt x="379845" y="241995"/>
                      <a:pt x="387465" y="252472"/>
                    </a:cubicBezTo>
                    <a:cubicBezTo>
                      <a:pt x="408420" y="244852"/>
                      <a:pt x="427470" y="237232"/>
                      <a:pt x="445567" y="230565"/>
                    </a:cubicBezTo>
                    <a:cubicBezTo>
                      <a:pt x="515100" y="205800"/>
                      <a:pt x="514147" y="205800"/>
                      <a:pt x="502717" y="141030"/>
                    </a:cubicBezTo>
                    <a:cubicBezTo>
                      <a:pt x="497955" y="111502"/>
                      <a:pt x="497955" y="81975"/>
                      <a:pt x="495097" y="52447"/>
                    </a:cubicBezTo>
                    <a:cubicBezTo>
                      <a:pt x="563677" y="11490"/>
                      <a:pt x="643687" y="4822"/>
                      <a:pt x="723697" y="60"/>
                    </a:cubicBezTo>
                    <a:cubicBezTo>
                      <a:pt x="745605" y="-893"/>
                      <a:pt x="759892" y="9585"/>
                      <a:pt x="763702" y="29587"/>
                    </a:cubicBezTo>
                    <a:cubicBezTo>
                      <a:pt x="770370" y="66735"/>
                      <a:pt x="776085" y="103882"/>
                      <a:pt x="782752" y="141982"/>
                    </a:cubicBezTo>
                    <a:cubicBezTo>
                      <a:pt x="779895" y="163890"/>
                      <a:pt x="791325" y="175320"/>
                      <a:pt x="817042" y="179130"/>
                    </a:cubicBezTo>
                    <a:cubicBezTo>
                      <a:pt x="855142" y="184845"/>
                      <a:pt x="892290" y="191512"/>
                      <a:pt x="929437" y="201037"/>
                    </a:cubicBezTo>
                    <a:cubicBezTo>
                      <a:pt x="947535" y="205800"/>
                      <a:pt x="955155" y="201990"/>
                      <a:pt x="963727" y="189607"/>
                    </a:cubicBezTo>
                    <a:cubicBezTo>
                      <a:pt x="985635" y="161032"/>
                      <a:pt x="1008495" y="133410"/>
                      <a:pt x="1030402" y="104835"/>
                    </a:cubicBezTo>
                    <a:cubicBezTo>
                      <a:pt x="1067550" y="93405"/>
                      <a:pt x="1100887" y="101025"/>
                      <a:pt x="1129462" y="122932"/>
                    </a:cubicBezTo>
                    <a:cubicBezTo>
                      <a:pt x="1158037" y="144840"/>
                      <a:pt x="1184707" y="169605"/>
                      <a:pt x="1211378" y="193417"/>
                    </a:cubicBezTo>
                    <a:cubicBezTo>
                      <a:pt x="1225665" y="205800"/>
                      <a:pt x="1224712" y="220087"/>
                      <a:pt x="1212330" y="233422"/>
                    </a:cubicBezTo>
                    <a:cubicBezTo>
                      <a:pt x="1196137" y="250567"/>
                      <a:pt x="1180897" y="267712"/>
                      <a:pt x="1164705" y="284857"/>
                    </a:cubicBezTo>
                    <a:cubicBezTo>
                      <a:pt x="1152322" y="294382"/>
                      <a:pt x="1139940" y="304860"/>
                      <a:pt x="1132320" y="310575"/>
                    </a:cubicBezTo>
                    <a:cubicBezTo>
                      <a:pt x="1147560" y="352485"/>
                      <a:pt x="1163753" y="388680"/>
                      <a:pt x="1173278" y="425827"/>
                    </a:cubicBezTo>
                    <a:cubicBezTo>
                      <a:pt x="1179945" y="451545"/>
                      <a:pt x="1193280" y="455355"/>
                      <a:pt x="1220903" y="454402"/>
                    </a:cubicBezTo>
                    <a:cubicBezTo>
                      <a:pt x="1279005" y="451545"/>
                      <a:pt x="1338060" y="451545"/>
                      <a:pt x="1396162" y="451545"/>
                    </a:cubicBezTo>
                    <a:cubicBezTo>
                      <a:pt x="1399972" y="454402"/>
                      <a:pt x="1403782" y="458212"/>
                      <a:pt x="1407593" y="461070"/>
                    </a:cubicBezTo>
                    <a:cubicBezTo>
                      <a:pt x="1410450" y="517267"/>
                      <a:pt x="1413307" y="574417"/>
                      <a:pt x="1416165" y="630615"/>
                    </a:cubicBezTo>
                    <a:cubicBezTo>
                      <a:pt x="1393305" y="655380"/>
                      <a:pt x="1361872" y="651570"/>
                      <a:pt x="1330440" y="650617"/>
                    </a:cubicBezTo>
                    <a:cubicBezTo>
                      <a:pt x="1318057" y="650617"/>
                      <a:pt x="1306628" y="649665"/>
                      <a:pt x="1294245" y="649665"/>
                    </a:cubicBezTo>
                    <a:cubicBezTo>
                      <a:pt x="1271385" y="645855"/>
                      <a:pt x="1248525" y="642997"/>
                      <a:pt x="1229475" y="640140"/>
                    </a:cubicBezTo>
                    <a:cubicBezTo>
                      <a:pt x="1213282" y="693480"/>
                      <a:pt x="1198995" y="740152"/>
                      <a:pt x="1185660" y="786825"/>
                    </a:cubicBezTo>
                    <a:cubicBezTo>
                      <a:pt x="1183755" y="795397"/>
                      <a:pt x="1186612" y="808732"/>
                      <a:pt x="1193280" y="813495"/>
                    </a:cubicBezTo>
                    <a:cubicBezTo>
                      <a:pt x="1211378" y="827782"/>
                      <a:pt x="1233285" y="840165"/>
                      <a:pt x="1253287" y="852547"/>
                    </a:cubicBezTo>
                    <a:cubicBezTo>
                      <a:pt x="1261860" y="858262"/>
                      <a:pt x="1270432" y="863025"/>
                      <a:pt x="1279005" y="868740"/>
                    </a:cubicBezTo>
                    <a:cubicBezTo>
                      <a:pt x="1287578" y="873502"/>
                      <a:pt x="1295197" y="879217"/>
                      <a:pt x="1303770" y="883980"/>
                    </a:cubicBezTo>
                    <a:cubicBezTo>
                      <a:pt x="1306628" y="892552"/>
                      <a:pt x="1309485" y="901125"/>
                      <a:pt x="1313295" y="909697"/>
                    </a:cubicBezTo>
                    <a:cubicBezTo>
                      <a:pt x="1311390" y="914460"/>
                      <a:pt x="1309485" y="920175"/>
                      <a:pt x="1306628" y="924937"/>
                    </a:cubicBezTo>
                    <a:cubicBezTo>
                      <a:pt x="1301865" y="932557"/>
                      <a:pt x="1297103" y="939225"/>
                      <a:pt x="1292340" y="946845"/>
                    </a:cubicBezTo>
                    <a:cubicBezTo>
                      <a:pt x="1261860" y="983040"/>
                      <a:pt x="1231380" y="1019235"/>
                      <a:pt x="1199947" y="1055430"/>
                    </a:cubicBezTo>
                    <a:cubicBezTo>
                      <a:pt x="1154228" y="1066860"/>
                      <a:pt x="1119937" y="1046857"/>
                      <a:pt x="1086600" y="1024950"/>
                    </a:cubicBezTo>
                    <a:cubicBezTo>
                      <a:pt x="1040880" y="983992"/>
                      <a:pt x="1040880" y="983992"/>
                      <a:pt x="993255" y="1005900"/>
                    </a:cubicBezTo>
                    <a:cubicBezTo>
                      <a:pt x="987540" y="1007805"/>
                      <a:pt x="981825" y="1010662"/>
                      <a:pt x="976110" y="1012567"/>
                    </a:cubicBezTo>
                    <a:cubicBezTo>
                      <a:pt x="969442" y="1014472"/>
                      <a:pt x="962775" y="1017330"/>
                      <a:pt x="956107" y="1019235"/>
                    </a:cubicBezTo>
                    <a:cubicBezTo>
                      <a:pt x="952297" y="1020187"/>
                      <a:pt x="947535" y="1021140"/>
                      <a:pt x="943725" y="1023045"/>
                    </a:cubicBezTo>
                    <a:cubicBezTo>
                      <a:pt x="924675" y="1028760"/>
                      <a:pt x="906577" y="1034475"/>
                      <a:pt x="886575" y="1041142"/>
                    </a:cubicBezTo>
                    <a:cubicBezTo>
                      <a:pt x="893242" y="1089720"/>
                      <a:pt x="899910" y="1137345"/>
                      <a:pt x="907530" y="1184017"/>
                    </a:cubicBezTo>
                    <a:cubicBezTo>
                      <a:pt x="911340" y="1208782"/>
                      <a:pt x="907530" y="1230690"/>
                      <a:pt x="874192" y="1237357"/>
                    </a:cubicBezTo>
                    <a:cubicBezTo>
                      <a:pt x="816090" y="1248787"/>
                      <a:pt x="757987" y="1258312"/>
                      <a:pt x="699885" y="1267837"/>
                    </a:cubicBezTo>
                    <a:cubicBezTo>
                      <a:pt x="676072" y="1264980"/>
                      <a:pt x="666547" y="1250692"/>
                      <a:pt x="662737" y="1231642"/>
                    </a:cubicBezTo>
                    <a:cubicBezTo>
                      <a:pt x="653212" y="1189732"/>
                      <a:pt x="643687" y="1147822"/>
                      <a:pt x="633210" y="1105912"/>
                    </a:cubicBezTo>
                    <a:cubicBezTo>
                      <a:pt x="631305" y="1095435"/>
                      <a:pt x="629400" y="1084957"/>
                      <a:pt x="627495" y="1074480"/>
                    </a:cubicBezTo>
                    <a:cubicBezTo>
                      <a:pt x="629400" y="1073527"/>
                      <a:pt x="631305" y="1071622"/>
                      <a:pt x="632257" y="1070670"/>
                    </a:cubicBezTo>
                    <a:cubicBezTo>
                      <a:pt x="630352" y="1069717"/>
                      <a:pt x="628447" y="1069717"/>
                      <a:pt x="627495" y="1068765"/>
                    </a:cubicBezTo>
                    <a:cubicBezTo>
                      <a:pt x="619875" y="1065907"/>
                      <a:pt x="612255" y="1062097"/>
                      <a:pt x="604635" y="1059240"/>
                    </a:cubicBezTo>
                    <a:cubicBezTo>
                      <a:pt x="574155" y="1050667"/>
                      <a:pt x="543675" y="1043047"/>
                      <a:pt x="512242" y="1034475"/>
                    </a:cubicBezTo>
                    <a:cubicBezTo>
                      <a:pt x="485572" y="1020187"/>
                      <a:pt x="467475" y="1026855"/>
                      <a:pt x="453187" y="1049715"/>
                    </a:cubicBezTo>
                    <a:cubicBezTo>
                      <a:pt x="443662" y="1064002"/>
                      <a:pt x="431280" y="1077337"/>
                      <a:pt x="418897" y="1089720"/>
                    </a:cubicBezTo>
                    <a:cubicBezTo>
                      <a:pt x="379845" y="1131630"/>
                      <a:pt x="337935" y="1135440"/>
                      <a:pt x="290310" y="1101150"/>
                    </a:cubicBezTo>
                    <a:cubicBezTo>
                      <a:pt x="258877" y="1078290"/>
                      <a:pt x="230302" y="1054477"/>
                      <a:pt x="199822" y="1030665"/>
                    </a:cubicBezTo>
                    <a:cubicBezTo>
                      <a:pt x="194107" y="1024950"/>
                      <a:pt x="188392" y="1019235"/>
                      <a:pt x="181725" y="1014472"/>
                    </a:cubicBezTo>
                    <a:cubicBezTo>
                      <a:pt x="187440" y="1003042"/>
                      <a:pt x="190297" y="990660"/>
                      <a:pt x="198870" y="981135"/>
                    </a:cubicBezTo>
                    <a:cubicBezTo>
                      <a:pt x="217920" y="960180"/>
                      <a:pt x="238875" y="940177"/>
                      <a:pt x="259830" y="920175"/>
                    </a:cubicBezTo>
                    <a:cubicBezTo>
                      <a:pt x="261735" y="919222"/>
                      <a:pt x="262687" y="917317"/>
                      <a:pt x="264592" y="916365"/>
                    </a:cubicBezTo>
                    <a:cubicBezTo>
                      <a:pt x="265545" y="907792"/>
                      <a:pt x="271260" y="898267"/>
                      <a:pt x="267450" y="891600"/>
                    </a:cubicBezTo>
                    <a:cubicBezTo>
                      <a:pt x="260782" y="879217"/>
                      <a:pt x="250305" y="867787"/>
                      <a:pt x="241732" y="856357"/>
                    </a:cubicBezTo>
                    <a:cubicBezTo>
                      <a:pt x="236970" y="849690"/>
                      <a:pt x="233160" y="843022"/>
                      <a:pt x="228397" y="837307"/>
                    </a:cubicBezTo>
                    <a:cubicBezTo>
                      <a:pt x="215062" y="810637"/>
                      <a:pt x="201727" y="783015"/>
                      <a:pt x="188392" y="756345"/>
                    </a:cubicBezTo>
                    <a:cubicBezTo>
                      <a:pt x="188392" y="743010"/>
                      <a:pt x="181725" y="736342"/>
                      <a:pt x="164580" y="737295"/>
                    </a:cubicBezTo>
                    <a:cubicBezTo>
                      <a:pt x="141720" y="739200"/>
                      <a:pt x="118860" y="740152"/>
                      <a:pt x="96952" y="742057"/>
                    </a:cubicBezTo>
                    <a:cubicBezTo>
                      <a:pt x="78855" y="742057"/>
                      <a:pt x="60757" y="741105"/>
                      <a:pt x="42660" y="741105"/>
                    </a:cubicBezTo>
                    <a:cubicBezTo>
                      <a:pt x="36945" y="739200"/>
                      <a:pt x="30277" y="738247"/>
                      <a:pt x="24562" y="736342"/>
                    </a:cubicBezTo>
                    <a:cubicBezTo>
                      <a:pt x="2655" y="727770"/>
                      <a:pt x="-2108" y="711577"/>
                      <a:pt x="750" y="692527"/>
                    </a:cubicBezTo>
                    <a:cubicBezTo>
                      <a:pt x="5512" y="650617"/>
                      <a:pt x="10275" y="608707"/>
                      <a:pt x="15037" y="566797"/>
                    </a:cubicBezTo>
                    <a:cubicBezTo>
                      <a:pt x="34087" y="560130"/>
                      <a:pt x="52185" y="551557"/>
                      <a:pt x="71235" y="547747"/>
                    </a:cubicBezTo>
                    <a:cubicBezTo>
                      <a:pt x="93142" y="543937"/>
                      <a:pt x="116955" y="544890"/>
                      <a:pt x="139815" y="543937"/>
                    </a:cubicBezTo>
                    <a:cubicBezTo>
                      <a:pt x="155055" y="543937"/>
                      <a:pt x="171247" y="548700"/>
                      <a:pt x="178867" y="529650"/>
                    </a:cubicBezTo>
                    <a:cubicBezTo>
                      <a:pt x="193155" y="493455"/>
                      <a:pt x="210300" y="458212"/>
                      <a:pt x="226492" y="422970"/>
                    </a:cubicBezTo>
                    <a:cubicBezTo>
                      <a:pt x="228397" y="419160"/>
                      <a:pt x="230302" y="416302"/>
                      <a:pt x="232207" y="412492"/>
                    </a:cubicBezTo>
                    <a:cubicBezTo>
                      <a:pt x="232207" y="412492"/>
                      <a:pt x="232207" y="412492"/>
                      <a:pt x="232207" y="412492"/>
                    </a:cubicBezTo>
                    <a:cubicBezTo>
                      <a:pt x="249352" y="400110"/>
                      <a:pt x="244590" y="391537"/>
                      <a:pt x="225540" y="385822"/>
                    </a:cubicBezTo>
                    <a:lnTo>
                      <a:pt x="225540" y="385822"/>
                    </a:lnTo>
                    <a:cubicBezTo>
                      <a:pt x="213157" y="375345"/>
                      <a:pt x="200775" y="364867"/>
                      <a:pt x="188392" y="355342"/>
                    </a:cubicBezTo>
                    <a:cubicBezTo>
                      <a:pt x="179820" y="347722"/>
                      <a:pt x="171247" y="341055"/>
                      <a:pt x="162675" y="333435"/>
                    </a:cubicBezTo>
                    <a:cubicBezTo>
                      <a:pt x="143625" y="315337"/>
                      <a:pt x="122670" y="298192"/>
                      <a:pt x="100762" y="280095"/>
                    </a:cubicBezTo>
                    <a:close/>
                    <a:moveTo>
                      <a:pt x="1043737" y="152460"/>
                    </a:moveTo>
                    <a:cubicBezTo>
                      <a:pt x="1042785" y="153412"/>
                      <a:pt x="1042785" y="155317"/>
                      <a:pt x="1042785" y="156270"/>
                    </a:cubicBezTo>
                    <a:cubicBezTo>
                      <a:pt x="1024687" y="178177"/>
                      <a:pt x="1007542" y="199132"/>
                      <a:pt x="989445" y="221040"/>
                    </a:cubicBezTo>
                    <a:cubicBezTo>
                      <a:pt x="974205" y="241995"/>
                      <a:pt x="956107" y="241042"/>
                      <a:pt x="933247" y="228660"/>
                    </a:cubicBezTo>
                    <a:cubicBezTo>
                      <a:pt x="918007" y="220087"/>
                      <a:pt x="900862" y="214372"/>
                      <a:pt x="883717" y="210562"/>
                    </a:cubicBezTo>
                    <a:cubicBezTo>
                      <a:pt x="845617" y="201990"/>
                      <a:pt x="806565" y="194370"/>
                      <a:pt x="768465" y="186750"/>
                    </a:cubicBezTo>
                    <a:cubicBezTo>
                      <a:pt x="763702" y="185797"/>
                      <a:pt x="757987" y="183892"/>
                      <a:pt x="753225" y="182940"/>
                    </a:cubicBezTo>
                    <a:cubicBezTo>
                      <a:pt x="750367" y="176272"/>
                      <a:pt x="746557" y="170557"/>
                      <a:pt x="745605" y="163890"/>
                    </a:cubicBezTo>
                    <a:cubicBezTo>
                      <a:pt x="739890" y="130552"/>
                      <a:pt x="736080" y="96262"/>
                      <a:pt x="729412" y="62925"/>
                    </a:cubicBezTo>
                    <a:cubicBezTo>
                      <a:pt x="719887" y="12442"/>
                      <a:pt x="719887" y="12442"/>
                      <a:pt x="660832" y="25777"/>
                    </a:cubicBezTo>
                    <a:cubicBezTo>
                      <a:pt x="648450" y="27682"/>
                      <a:pt x="637020" y="30540"/>
                      <a:pt x="624637" y="32445"/>
                    </a:cubicBezTo>
                    <a:cubicBezTo>
                      <a:pt x="612255" y="35302"/>
                      <a:pt x="599872" y="39112"/>
                      <a:pt x="587490" y="41970"/>
                    </a:cubicBezTo>
                    <a:cubicBezTo>
                      <a:pt x="580822" y="42922"/>
                      <a:pt x="573202" y="43875"/>
                      <a:pt x="566535" y="45780"/>
                    </a:cubicBezTo>
                    <a:cubicBezTo>
                      <a:pt x="538912" y="52447"/>
                      <a:pt x="528435" y="65782"/>
                      <a:pt x="537007" y="90547"/>
                    </a:cubicBezTo>
                    <a:cubicBezTo>
                      <a:pt x="542722" y="108645"/>
                      <a:pt x="547485" y="128647"/>
                      <a:pt x="547485" y="147697"/>
                    </a:cubicBezTo>
                    <a:cubicBezTo>
                      <a:pt x="548437" y="171510"/>
                      <a:pt x="544627" y="196275"/>
                      <a:pt x="542722" y="220087"/>
                    </a:cubicBezTo>
                    <a:cubicBezTo>
                      <a:pt x="528435" y="225802"/>
                      <a:pt x="515100" y="230565"/>
                      <a:pt x="500812" y="236280"/>
                    </a:cubicBezTo>
                    <a:cubicBezTo>
                      <a:pt x="462712" y="250567"/>
                      <a:pt x="423660" y="263902"/>
                      <a:pt x="385560" y="278190"/>
                    </a:cubicBezTo>
                    <a:cubicBezTo>
                      <a:pt x="383655" y="278190"/>
                      <a:pt x="381750" y="279142"/>
                      <a:pt x="380797" y="279142"/>
                    </a:cubicBezTo>
                    <a:cubicBezTo>
                      <a:pt x="378892" y="277237"/>
                      <a:pt x="376035" y="276285"/>
                      <a:pt x="374130" y="274380"/>
                    </a:cubicBezTo>
                    <a:cubicBezTo>
                      <a:pt x="361747" y="264855"/>
                      <a:pt x="347460" y="257235"/>
                      <a:pt x="336982" y="245805"/>
                    </a:cubicBezTo>
                    <a:cubicBezTo>
                      <a:pt x="308407" y="216277"/>
                      <a:pt x="281737" y="185797"/>
                      <a:pt x="252210" y="153412"/>
                    </a:cubicBezTo>
                    <a:cubicBezTo>
                      <a:pt x="238875" y="167700"/>
                      <a:pt x="230302" y="176272"/>
                      <a:pt x="221730" y="184845"/>
                    </a:cubicBezTo>
                    <a:cubicBezTo>
                      <a:pt x="207442" y="200085"/>
                      <a:pt x="192202" y="216277"/>
                      <a:pt x="177915" y="231517"/>
                    </a:cubicBezTo>
                    <a:cubicBezTo>
                      <a:pt x="174105" y="235327"/>
                      <a:pt x="169342" y="239137"/>
                      <a:pt x="166485" y="242947"/>
                    </a:cubicBezTo>
                    <a:cubicBezTo>
                      <a:pt x="139815" y="279142"/>
                      <a:pt x="140767" y="278190"/>
                      <a:pt x="178867" y="304860"/>
                    </a:cubicBezTo>
                    <a:cubicBezTo>
                      <a:pt x="212205" y="328672"/>
                      <a:pt x="243637" y="354390"/>
                      <a:pt x="274117" y="381060"/>
                    </a:cubicBezTo>
                    <a:cubicBezTo>
                      <a:pt x="281737" y="387727"/>
                      <a:pt x="281737" y="401062"/>
                      <a:pt x="285547" y="410587"/>
                    </a:cubicBezTo>
                    <a:cubicBezTo>
                      <a:pt x="277927" y="422017"/>
                      <a:pt x="268402" y="431542"/>
                      <a:pt x="262687" y="443925"/>
                    </a:cubicBezTo>
                    <a:cubicBezTo>
                      <a:pt x="247447" y="478215"/>
                      <a:pt x="234112" y="513457"/>
                      <a:pt x="219825" y="547747"/>
                    </a:cubicBezTo>
                    <a:cubicBezTo>
                      <a:pt x="217920" y="548700"/>
                      <a:pt x="216015" y="550605"/>
                      <a:pt x="215062" y="551557"/>
                    </a:cubicBezTo>
                    <a:cubicBezTo>
                      <a:pt x="178867" y="554415"/>
                      <a:pt x="142672" y="558225"/>
                      <a:pt x="106477" y="561082"/>
                    </a:cubicBezTo>
                    <a:cubicBezTo>
                      <a:pt x="53137" y="564892"/>
                      <a:pt x="53137" y="564892"/>
                      <a:pt x="54090" y="614422"/>
                    </a:cubicBezTo>
                    <a:cubicBezTo>
                      <a:pt x="52185" y="627757"/>
                      <a:pt x="49327" y="641092"/>
                      <a:pt x="47422" y="654427"/>
                    </a:cubicBezTo>
                    <a:cubicBezTo>
                      <a:pt x="46470" y="663000"/>
                      <a:pt x="43612" y="671572"/>
                      <a:pt x="43612" y="680145"/>
                    </a:cubicBezTo>
                    <a:cubicBezTo>
                      <a:pt x="42660" y="724912"/>
                      <a:pt x="46470" y="726817"/>
                      <a:pt x="96952" y="720150"/>
                    </a:cubicBezTo>
                    <a:cubicBezTo>
                      <a:pt x="122670" y="717292"/>
                      <a:pt x="149340" y="715387"/>
                      <a:pt x="176010" y="714435"/>
                    </a:cubicBezTo>
                    <a:cubicBezTo>
                      <a:pt x="206490" y="713482"/>
                      <a:pt x="229350" y="721102"/>
                      <a:pt x="235065" y="751582"/>
                    </a:cubicBezTo>
                    <a:cubicBezTo>
                      <a:pt x="237922" y="765870"/>
                      <a:pt x="246495" y="779205"/>
                      <a:pt x="255067" y="792540"/>
                    </a:cubicBezTo>
                    <a:cubicBezTo>
                      <a:pt x="276975" y="828735"/>
                      <a:pt x="300787" y="864930"/>
                      <a:pt x="323647" y="900172"/>
                    </a:cubicBezTo>
                    <a:cubicBezTo>
                      <a:pt x="292215" y="935415"/>
                      <a:pt x="260782" y="969705"/>
                      <a:pt x="227445" y="1006852"/>
                    </a:cubicBezTo>
                    <a:cubicBezTo>
                      <a:pt x="237922" y="1015425"/>
                      <a:pt x="250305" y="1025902"/>
                      <a:pt x="262687" y="1035427"/>
                    </a:cubicBezTo>
                    <a:cubicBezTo>
                      <a:pt x="278880" y="1049715"/>
                      <a:pt x="296025" y="1063050"/>
                      <a:pt x="312217" y="1077337"/>
                    </a:cubicBezTo>
                    <a:cubicBezTo>
                      <a:pt x="355080" y="1108770"/>
                      <a:pt x="355080" y="1108770"/>
                      <a:pt x="389370" y="1071622"/>
                    </a:cubicBezTo>
                    <a:cubicBezTo>
                      <a:pt x="396037" y="1064002"/>
                      <a:pt x="403657" y="1056382"/>
                      <a:pt x="408420" y="1047810"/>
                    </a:cubicBezTo>
                    <a:cubicBezTo>
                      <a:pt x="426517" y="1011615"/>
                      <a:pt x="460807" y="1002090"/>
                      <a:pt x="501765" y="1003995"/>
                    </a:cubicBezTo>
                    <a:cubicBezTo>
                      <a:pt x="556057" y="1019235"/>
                      <a:pt x="611302" y="1035427"/>
                      <a:pt x="665595" y="1050667"/>
                    </a:cubicBezTo>
                    <a:cubicBezTo>
                      <a:pt x="677977" y="1104007"/>
                      <a:pt x="690360" y="1158300"/>
                      <a:pt x="702742" y="1211640"/>
                    </a:cubicBezTo>
                    <a:cubicBezTo>
                      <a:pt x="712267" y="1251645"/>
                      <a:pt x="713220" y="1251645"/>
                      <a:pt x="757987" y="1239262"/>
                    </a:cubicBezTo>
                    <a:cubicBezTo>
                      <a:pt x="778942" y="1234500"/>
                      <a:pt x="799897" y="1230690"/>
                      <a:pt x="820852" y="1225927"/>
                    </a:cubicBezTo>
                    <a:cubicBezTo>
                      <a:pt x="868477" y="1219260"/>
                      <a:pt x="869430" y="1217355"/>
                      <a:pt x="867525" y="1177350"/>
                    </a:cubicBezTo>
                    <a:cubicBezTo>
                      <a:pt x="866572" y="1168777"/>
                      <a:pt x="864667" y="1160205"/>
                      <a:pt x="863715" y="1151632"/>
                    </a:cubicBezTo>
                    <a:cubicBezTo>
                      <a:pt x="858952" y="1110675"/>
                      <a:pt x="854190" y="1069717"/>
                      <a:pt x="850380" y="1028760"/>
                    </a:cubicBezTo>
                    <a:cubicBezTo>
                      <a:pt x="913245" y="1007805"/>
                      <a:pt x="975157" y="986850"/>
                      <a:pt x="1038022" y="965895"/>
                    </a:cubicBezTo>
                    <a:cubicBezTo>
                      <a:pt x="1058978" y="974467"/>
                      <a:pt x="1080885" y="980182"/>
                      <a:pt x="1098982" y="990660"/>
                    </a:cubicBezTo>
                    <a:cubicBezTo>
                      <a:pt x="1123747" y="1004947"/>
                      <a:pt x="1145655" y="1023045"/>
                      <a:pt x="1170420" y="1040190"/>
                    </a:cubicBezTo>
                    <a:cubicBezTo>
                      <a:pt x="1179945" y="1026855"/>
                      <a:pt x="1187565" y="1017330"/>
                      <a:pt x="1194232" y="1006852"/>
                    </a:cubicBezTo>
                    <a:cubicBezTo>
                      <a:pt x="1214235" y="980182"/>
                      <a:pt x="1235190" y="953512"/>
                      <a:pt x="1255193" y="926842"/>
                    </a:cubicBezTo>
                    <a:cubicBezTo>
                      <a:pt x="1268528" y="914460"/>
                      <a:pt x="1282815" y="901125"/>
                      <a:pt x="1259955" y="885885"/>
                    </a:cubicBezTo>
                    <a:cubicBezTo>
                      <a:pt x="1231380" y="866835"/>
                      <a:pt x="1201853" y="849690"/>
                      <a:pt x="1172325" y="831592"/>
                    </a:cubicBezTo>
                    <a:cubicBezTo>
                      <a:pt x="1164705" y="825877"/>
                      <a:pt x="1154228" y="821115"/>
                      <a:pt x="1150417" y="814447"/>
                    </a:cubicBezTo>
                    <a:cubicBezTo>
                      <a:pt x="1144703" y="805875"/>
                      <a:pt x="1138987" y="793492"/>
                      <a:pt x="1141845" y="783967"/>
                    </a:cubicBezTo>
                    <a:cubicBezTo>
                      <a:pt x="1149465" y="756345"/>
                      <a:pt x="1162800" y="728722"/>
                      <a:pt x="1170420" y="701100"/>
                    </a:cubicBezTo>
                    <a:cubicBezTo>
                      <a:pt x="1177087" y="679192"/>
                      <a:pt x="1178992" y="657285"/>
                      <a:pt x="1182803" y="634425"/>
                    </a:cubicBezTo>
                    <a:cubicBezTo>
                      <a:pt x="1196137" y="629662"/>
                      <a:pt x="1208520" y="621090"/>
                      <a:pt x="1221855" y="621090"/>
                    </a:cubicBezTo>
                    <a:cubicBezTo>
                      <a:pt x="1258050" y="620137"/>
                      <a:pt x="1294245" y="622995"/>
                      <a:pt x="1330440" y="623947"/>
                    </a:cubicBezTo>
                    <a:cubicBezTo>
                      <a:pt x="1378065" y="625852"/>
                      <a:pt x="1378065" y="625852"/>
                      <a:pt x="1377112" y="585847"/>
                    </a:cubicBezTo>
                    <a:cubicBezTo>
                      <a:pt x="1377112" y="574417"/>
                      <a:pt x="1376160" y="562987"/>
                      <a:pt x="1375207" y="551557"/>
                    </a:cubicBezTo>
                    <a:cubicBezTo>
                      <a:pt x="1374255" y="537270"/>
                      <a:pt x="1374255" y="522982"/>
                      <a:pt x="1373303" y="508695"/>
                    </a:cubicBezTo>
                    <a:cubicBezTo>
                      <a:pt x="1372350" y="498217"/>
                      <a:pt x="1374255" y="486787"/>
                      <a:pt x="1370445" y="478215"/>
                    </a:cubicBezTo>
                    <a:cubicBezTo>
                      <a:pt x="1367587" y="471547"/>
                      <a:pt x="1356157" y="462022"/>
                      <a:pt x="1349490" y="462975"/>
                    </a:cubicBezTo>
                    <a:cubicBezTo>
                      <a:pt x="1290435" y="464880"/>
                      <a:pt x="1231380" y="468690"/>
                      <a:pt x="1172325" y="472500"/>
                    </a:cubicBezTo>
                    <a:cubicBezTo>
                      <a:pt x="1136130" y="463927"/>
                      <a:pt x="1139940" y="433447"/>
                      <a:pt x="1129462" y="411540"/>
                    </a:cubicBezTo>
                    <a:cubicBezTo>
                      <a:pt x="1118032" y="386775"/>
                      <a:pt x="1105650" y="362962"/>
                      <a:pt x="1094220" y="339150"/>
                    </a:cubicBezTo>
                    <a:cubicBezTo>
                      <a:pt x="1092315" y="336292"/>
                      <a:pt x="1090410" y="332482"/>
                      <a:pt x="1087553" y="329625"/>
                    </a:cubicBezTo>
                    <a:cubicBezTo>
                      <a:pt x="1083742" y="315337"/>
                      <a:pt x="1089457" y="304860"/>
                      <a:pt x="1102792" y="294382"/>
                    </a:cubicBezTo>
                    <a:cubicBezTo>
                      <a:pt x="1117080" y="283905"/>
                      <a:pt x="1127557" y="268665"/>
                      <a:pt x="1139940" y="255330"/>
                    </a:cubicBezTo>
                    <a:cubicBezTo>
                      <a:pt x="1146607" y="247710"/>
                      <a:pt x="1152322" y="241042"/>
                      <a:pt x="1158990" y="233422"/>
                    </a:cubicBezTo>
                    <a:cubicBezTo>
                      <a:pt x="1186612" y="212467"/>
                      <a:pt x="1187565" y="208657"/>
                      <a:pt x="1158990" y="186750"/>
                    </a:cubicBezTo>
                    <a:lnTo>
                      <a:pt x="1158990" y="186750"/>
                    </a:lnTo>
                    <a:cubicBezTo>
                      <a:pt x="1138987" y="169605"/>
                      <a:pt x="1118032" y="152460"/>
                      <a:pt x="1098030" y="135315"/>
                    </a:cubicBezTo>
                    <a:cubicBezTo>
                      <a:pt x="1094220" y="132457"/>
                      <a:pt x="1090410" y="130552"/>
                      <a:pt x="1086600" y="127695"/>
                    </a:cubicBezTo>
                    <a:cubicBezTo>
                      <a:pt x="1079932" y="124837"/>
                      <a:pt x="1074217" y="121980"/>
                      <a:pt x="1067550" y="119122"/>
                    </a:cubicBezTo>
                    <a:cubicBezTo>
                      <a:pt x="1060882" y="132457"/>
                      <a:pt x="1052310" y="142935"/>
                      <a:pt x="1043737" y="152460"/>
                    </a:cubicBezTo>
                    <a:close/>
                  </a:path>
                </a:pathLst>
              </a:custGeom>
              <a:solidFill>
                <a:srgbClr val="1112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19"/>
              <p:cNvSpPr/>
              <p:nvPr/>
            </p:nvSpPr>
            <p:spPr>
              <a:xfrm>
                <a:off x="4144327" y="3373443"/>
                <a:ext cx="387667" cy="320113"/>
              </a:xfrm>
              <a:custGeom>
                <a:rect b="b" l="l" r="r" t="t"/>
                <a:pathLst>
                  <a:path extrusionOk="0" h="320113" w="387667">
                    <a:moveTo>
                      <a:pt x="294322" y="14599"/>
                    </a:moveTo>
                    <a:cubicBezTo>
                      <a:pt x="341947" y="-7308"/>
                      <a:pt x="341947" y="-7308"/>
                      <a:pt x="387667" y="33649"/>
                    </a:cubicBezTo>
                    <a:cubicBezTo>
                      <a:pt x="337185" y="12694"/>
                      <a:pt x="300990" y="48889"/>
                      <a:pt x="257175" y="58414"/>
                    </a:cubicBezTo>
                    <a:cubicBezTo>
                      <a:pt x="240982" y="62224"/>
                      <a:pt x="238125" y="72702"/>
                      <a:pt x="240982" y="86989"/>
                    </a:cubicBezTo>
                    <a:cubicBezTo>
                      <a:pt x="247650" y="124137"/>
                      <a:pt x="254317" y="161284"/>
                      <a:pt x="256222" y="198432"/>
                    </a:cubicBezTo>
                    <a:cubicBezTo>
                      <a:pt x="258127" y="234627"/>
                      <a:pt x="208597" y="278442"/>
                      <a:pt x="165735" y="282252"/>
                    </a:cubicBezTo>
                    <a:cubicBezTo>
                      <a:pt x="140017" y="276537"/>
                      <a:pt x="132397" y="280347"/>
                      <a:pt x="135255" y="298444"/>
                    </a:cubicBezTo>
                    <a:cubicBezTo>
                      <a:pt x="131445" y="300349"/>
                      <a:pt x="126682" y="301302"/>
                      <a:pt x="122872" y="303207"/>
                    </a:cubicBezTo>
                    <a:cubicBezTo>
                      <a:pt x="116205" y="300349"/>
                      <a:pt x="109538" y="294634"/>
                      <a:pt x="102870" y="294634"/>
                    </a:cubicBezTo>
                    <a:cubicBezTo>
                      <a:pt x="99060" y="294634"/>
                      <a:pt x="96202" y="304159"/>
                      <a:pt x="92392" y="309874"/>
                    </a:cubicBezTo>
                    <a:cubicBezTo>
                      <a:pt x="40005" y="332734"/>
                      <a:pt x="4763" y="315589"/>
                      <a:pt x="0" y="275584"/>
                    </a:cubicBezTo>
                    <a:cubicBezTo>
                      <a:pt x="58102" y="265107"/>
                      <a:pt x="116205" y="255582"/>
                      <a:pt x="174307" y="245104"/>
                    </a:cubicBezTo>
                    <a:cubicBezTo>
                      <a:pt x="207645" y="238437"/>
                      <a:pt x="211455" y="217482"/>
                      <a:pt x="207645" y="191764"/>
                    </a:cubicBezTo>
                    <a:cubicBezTo>
                      <a:pt x="200025" y="145092"/>
                      <a:pt x="194310" y="98419"/>
                      <a:pt x="186690" y="48889"/>
                    </a:cubicBezTo>
                    <a:cubicBezTo>
                      <a:pt x="206692" y="43174"/>
                      <a:pt x="224790" y="37459"/>
                      <a:pt x="243840" y="30792"/>
                    </a:cubicBezTo>
                    <a:cubicBezTo>
                      <a:pt x="246697" y="32697"/>
                      <a:pt x="249555" y="34602"/>
                      <a:pt x="252413" y="36507"/>
                    </a:cubicBezTo>
                    <a:cubicBezTo>
                      <a:pt x="254317" y="33649"/>
                      <a:pt x="255270" y="30792"/>
                      <a:pt x="257175" y="26982"/>
                    </a:cubicBezTo>
                    <a:cubicBezTo>
                      <a:pt x="263842" y="25077"/>
                      <a:pt x="270510" y="22219"/>
                      <a:pt x="277177" y="20314"/>
                    </a:cubicBezTo>
                    <a:cubicBezTo>
                      <a:pt x="282892" y="18409"/>
                      <a:pt x="288607" y="16504"/>
                      <a:pt x="294322" y="14599"/>
                    </a:cubicBezTo>
                    <a:close/>
                    <a:moveTo>
                      <a:pt x="73342" y="303207"/>
                    </a:moveTo>
                    <a:cubicBezTo>
                      <a:pt x="69532" y="301302"/>
                      <a:pt x="66675" y="299397"/>
                      <a:pt x="65722" y="299397"/>
                    </a:cubicBezTo>
                    <a:cubicBezTo>
                      <a:pt x="62865" y="300349"/>
                      <a:pt x="61913" y="303207"/>
                      <a:pt x="59055" y="305112"/>
                    </a:cubicBezTo>
                    <a:cubicBezTo>
                      <a:pt x="61913" y="306064"/>
                      <a:pt x="63817" y="307969"/>
                      <a:pt x="66675" y="307017"/>
                    </a:cubicBezTo>
                    <a:cubicBezTo>
                      <a:pt x="68580" y="307969"/>
                      <a:pt x="70485" y="305112"/>
                      <a:pt x="73342" y="303207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19"/>
              <p:cNvSpPr/>
              <p:nvPr/>
            </p:nvSpPr>
            <p:spPr>
              <a:xfrm>
                <a:off x="4575809" y="2665095"/>
                <a:ext cx="263842" cy="169918"/>
              </a:xfrm>
              <a:custGeom>
                <a:rect b="b" l="l" r="r" t="t"/>
                <a:pathLst>
                  <a:path extrusionOk="0" h="169918" w="263842">
                    <a:moveTo>
                      <a:pt x="263843" y="166688"/>
                    </a:moveTo>
                    <a:cubicBezTo>
                      <a:pt x="205740" y="167640"/>
                      <a:pt x="146685" y="166688"/>
                      <a:pt x="88583" y="169545"/>
                    </a:cubicBezTo>
                    <a:cubicBezTo>
                      <a:pt x="60960" y="171450"/>
                      <a:pt x="47625" y="166688"/>
                      <a:pt x="40958" y="140970"/>
                    </a:cubicBezTo>
                    <a:cubicBezTo>
                      <a:pt x="31433" y="103822"/>
                      <a:pt x="15240" y="67627"/>
                      <a:pt x="0" y="25717"/>
                    </a:cubicBezTo>
                    <a:cubicBezTo>
                      <a:pt x="7620" y="19050"/>
                      <a:pt x="20003" y="9525"/>
                      <a:pt x="32385" y="0"/>
                    </a:cubicBezTo>
                    <a:cubicBezTo>
                      <a:pt x="48578" y="42863"/>
                      <a:pt x="64770" y="85725"/>
                      <a:pt x="80963" y="127635"/>
                    </a:cubicBezTo>
                    <a:cubicBezTo>
                      <a:pt x="88583" y="129540"/>
                      <a:pt x="97155" y="131445"/>
                      <a:pt x="104775" y="134302"/>
                    </a:cubicBezTo>
                    <a:cubicBezTo>
                      <a:pt x="124778" y="133350"/>
                      <a:pt x="144780" y="133350"/>
                      <a:pt x="165735" y="132397"/>
                    </a:cubicBezTo>
                    <a:cubicBezTo>
                      <a:pt x="172403" y="129540"/>
                      <a:pt x="179070" y="126683"/>
                      <a:pt x="185738" y="123825"/>
                    </a:cubicBezTo>
                    <a:cubicBezTo>
                      <a:pt x="201930" y="125730"/>
                      <a:pt x="217170" y="126683"/>
                      <a:pt x="233363" y="128588"/>
                    </a:cubicBezTo>
                    <a:cubicBezTo>
                      <a:pt x="238125" y="132397"/>
                      <a:pt x="242888" y="136208"/>
                      <a:pt x="246697" y="140970"/>
                    </a:cubicBezTo>
                    <a:cubicBezTo>
                      <a:pt x="253365" y="150495"/>
                      <a:pt x="258128" y="158115"/>
                      <a:pt x="263843" y="166688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19"/>
              <p:cNvSpPr/>
              <p:nvPr/>
            </p:nvSpPr>
            <p:spPr>
              <a:xfrm>
                <a:off x="3524742" y="2661285"/>
                <a:ext cx="152859" cy="264371"/>
              </a:xfrm>
              <a:custGeom>
                <a:rect b="b" l="l" r="r" t="t"/>
                <a:pathLst>
                  <a:path extrusionOk="0" h="264371" w="152859">
                    <a:moveTo>
                      <a:pt x="18557" y="0"/>
                    </a:moveTo>
                    <a:cubicBezTo>
                      <a:pt x="40464" y="18098"/>
                      <a:pt x="61419" y="35242"/>
                      <a:pt x="83327" y="53340"/>
                    </a:cubicBezTo>
                    <a:cubicBezTo>
                      <a:pt x="91899" y="60007"/>
                      <a:pt x="100472" y="67627"/>
                      <a:pt x="109044" y="75248"/>
                    </a:cubicBezTo>
                    <a:cubicBezTo>
                      <a:pt x="111902" y="94298"/>
                      <a:pt x="123332" y="105727"/>
                      <a:pt x="146192" y="105727"/>
                    </a:cubicBezTo>
                    <a:cubicBezTo>
                      <a:pt x="146192" y="105727"/>
                      <a:pt x="146192" y="105727"/>
                      <a:pt x="146192" y="105727"/>
                    </a:cubicBezTo>
                    <a:cubicBezTo>
                      <a:pt x="148097" y="114300"/>
                      <a:pt x="150954" y="123825"/>
                      <a:pt x="152859" y="132398"/>
                    </a:cubicBezTo>
                    <a:cubicBezTo>
                      <a:pt x="152859" y="132398"/>
                      <a:pt x="152859" y="132398"/>
                      <a:pt x="152859" y="132398"/>
                    </a:cubicBezTo>
                    <a:cubicBezTo>
                      <a:pt x="150954" y="136207"/>
                      <a:pt x="149049" y="139065"/>
                      <a:pt x="147144" y="142875"/>
                    </a:cubicBezTo>
                    <a:cubicBezTo>
                      <a:pt x="130952" y="178118"/>
                      <a:pt x="114759" y="213360"/>
                      <a:pt x="99519" y="249555"/>
                    </a:cubicBezTo>
                    <a:cubicBezTo>
                      <a:pt x="91899" y="268605"/>
                      <a:pt x="75707" y="263843"/>
                      <a:pt x="60467" y="263843"/>
                    </a:cubicBezTo>
                    <a:cubicBezTo>
                      <a:pt x="67134" y="234315"/>
                      <a:pt x="74754" y="204787"/>
                      <a:pt x="81422" y="175260"/>
                    </a:cubicBezTo>
                    <a:cubicBezTo>
                      <a:pt x="82374" y="170498"/>
                      <a:pt x="84279" y="164782"/>
                      <a:pt x="87137" y="160020"/>
                    </a:cubicBezTo>
                    <a:cubicBezTo>
                      <a:pt x="103329" y="132398"/>
                      <a:pt x="97614" y="112395"/>
                      <a:pt x="69039" y="92393"/>
                    </a:cubicBezTo>
                    <a:cubicBezTo>
                      <a:pt x="43322" y="73342"/>
                      <a:pt x="25224" y="47625"/>
                      <a:pt x="5222" y="22860"/>
                    </a:cubicBezTo>
                    <a:cubicBezTo>
                      <a:pt x="-5256" y="11430"/>
                      <a:pt x="459" y="1905"/>
                      <a:pt x="18557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19"/>
              <p:cNvSpPr/>
              <p:nvPr/>
            </p:nvSpPr>
            <p:spPr>
              <a:xfrm>
                <a:off x="3646169" y="3409339"/>
                <a:ext cx="312420" cy="129516"/>
              </a:xfrm>
              <a:custGeom>
                <a:rect b="b" l="l" r="r" t="t"/>
                <a:pathLst>
                  <a:path extrusionOk="0" h="129516" w="312420">
                    <a:moveTo>
                      <a:pt x="0" y="3468"/>
                    </a:moveTo>
                    <a:cubicBezTo>
                      <a:pt x="29527" y="27281"/>
                      <a:pt x="59055" y="52046"/>
                      <a:pt x="90488" y="73953"/>
                    </a:cubicBezTo>
                    <a:cubicBezTo>
                      <a:pt x="138113" y="108243"/>
                      <a:pt x="180022" y="103481"/>
                      <a:pt x="219075" y="62523"/>
                    </a:cubicBezTo>
                    <a:cubicBezTo>
                      <a:pt x="231458" y="49188"/>
                      <a:pt x="243840" y="36806"/>
                      <a:pt x="253365" y="22518"/>
                    </a:cubicBezTo>
                    <a:cubicBezTo>
                      <a:pt x="268605" y="611"/>
                      <a:pt x="286702" y="-7009"/>
                      <a:pt x="312420" y="7278"/>
                    </a:cubicBezTo>
                    <a:cubicBezTo>
                      <a:pt x="300990" y="12993"/>
                      <a:pt x="289560" y="16803"/>
                      <a:pt x="280035" y="23471"/>
                    </a:cubicBezTo>
                    <a:cubicBezTo>
                      <a:pt x="267652" y="31091"/>
                      <a:pt x="254317" y="40616"/>
                      <a:pt x="262890" y="56808"/>
                    </a:cubicBezTo>
                    <a:cubicBezTo>
                      <a:pt x="224790" y="131103"/>
                      <a:pt x="129540" y="154916"/>
                      <a:pt x="58102" y="97766"/>
                    </a:cubicBezTo>
                    <a:cubicBezTo>
                      <a:pt x="39052" y="82526"/>
                      <a:pt x="20002" y="67286"/>
                      <a:pt x="952" y="51093"/>
                    </a:cubicBezTo>
                    <a:cubicBezTo>
                      <a:pt x="0" y="34901"/>
                      <a:pt x="0" y="18708"/>
                      <a:pt x="0" y="346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1" name="Google Shape;891;p19"/>
              <p:cNvSpPr/>
              <p:nvPr/>
            </p:nvSpPr>
            <p:spPr>
              <a:xfrm>
                <a:off x="3806189" y="2433637"/>
                <a:ext cx="145857" cy="200025"/>
              </a:xfrm>
              <a:custGeom>
                <a:rect b="b" l="l" r="r" t="t"/>
                <a:pathLst>
                  <a:path extrusionOk="0" h="200025" w="145857">
                    <a:moveTo>
                      <a:pt x="132397" y="0"/>
                    </a:moveTo>
                    <a:cubicBezTo>
                      <a:pt x="134302" y="29527"/>
                      <a:pt x="134302" y="59055"/>
                      <a:pt x="140017" y="88583"/>
                    </a:cubicBezTo>
                    <a:cubicBezTo>
                      <a:pt x="151447" y="153352"/>
                      <a:pt x="152400" y="153352"/>
                      <a:pt x="82867" y="178117"/>
                    </a:cubicBezTo>
                    <a:cubicBezTo>
                      <a:pt x="63817" y="184785"/>
                      <a:pt x="45720" y="192405"/>
                      <a:pt x="24765" y="200025"/>
                    </a:cubicBezTo>
                    <a:cubicBezTo>
                      <a:pt x="16192" y="189548"/>
                      <a:pt x="8572" y="179070"/>
                      <a:pt x="0" y="168592"/>
                    </a:cubicBezTo>
                    <a:cubicBezTo>
                      <a:pt x="27622" y="157163"/>
                      <a:pt x="56197" y="145733"/>
                      <a:pt x="83820" y="134302"/>
                    </a:cubicBezTo>
                    <a:cubicBezTo>
                      <a:pt x="87630" y="132398"/>
                      <a:pt x="90488" y="124777"/>
                      <a:pt x="90488" y="120967"/>
                    </a:cubicBezTo>
                    <a:cubicBezTo>
                      <a:pt x="88582" y="100013"/>
                      <a:pt x="85725" y="79058"/>
                      <a:pt x="81915" y="58102"/>
                    </a:cubicBezTo>
                    <a:cubicBezTo>
                      <a:pt x="71438" y="16192"/>
                      <a:pt x="84772" y="952"/>
                      <a:pt x="132397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2" name="Google Shape;892;p19"/>
              <p:cNvSpPr/>
              <p:nvPr/>
            </p:nvSpPr>
            <p:spPr>
              <a:xfrm>
                <a:off x="4630094" y="3021329"/>
                <a:ext cx="140024" cy="243840"/>
              </a:xfrm>
              <a:custGeom>
                <a:rect b="b" l="l" r="r" t="t"/>
                <a:pathLst>
                  <a:path extrusionOk="0" h="243840" w="140024">
                    <a:moveTo>
                      <a:pt x="68587" y="212408"/>
                    </a:moveTo>
                    <a:cubicBezTo>
                      <a:pt x="48585" y="200025"/>
                      <a:pt x="26677" y="187642"/>
                      <a:pt x="8580" y="173355"/>
                    </a:cubicBezTo>
                    <a:cubicBezTo>
                      <a:pt x="1912" y="167640"/>
                      <a:pt x="-1898" y="154305"/>
                      <a:pt x="960" y="146685"/>
                    </a:cubicBezTo>
                    <a:cubicBezTo>
                      <a:pt x="13342" y="100013"/>
                      <a:pt x="28582" y="53340"/>
                      <a:pt x="44775" y="0"/>
                    </a:cubicBezTo>
                    <a:cubicBezTo>
                      <a:pt x="64777" y="2858"/>
                      <a:pt x="87637" y="6667"/>
                      <a:pt x="109545" y="9525"/>
                    </a:cubicBezTo>
                    <a:cubicBezTo>
                      <a:pt x="91448" y="7620"/>
                      <a:pt x="81923" y="15240"/>
                      <a:pt x="78112" y="30480"/>
                    </a:cubicBezTo>
                    <a:cubicBezTo>
                      <a:pt x="68587" y="65723"/>
                      <a:pt x="58110" y="100013"/>
                      <a:pt x="48585" y="135255"/>
                    </a:cubicBezTo>
                    <a:cubicBezTo>
                      <a:pt x="46680" y="140970"/>
                      <a:pt x="47633" y="150495"/>
                      <a:pt x="52395" y="154305"/>
                    </a:cubicBezTo>
                    <a:cubicBezTo>
                      <a:pt x="73350" y="172403"/>
                      <a:pt x="96210" y="187642"/>
                      <a:pt x="117165" y="205740"/>
                    </a:cubicBezTo>
                    <a:cubicBezTo>
                      <a:pt x="126690" y="214313"/>
                      <a:pt x="132405" y="226695"/>
                      <a:pt x="140025" y="237173"/>
                    </a:cubicBezTo>
                    <a:cubicBezTo>
                      <a:pt x="133358" y="239078"/>
                      <a:pt x="126690" y="241935"/>
                      <a:pt x="120023" y="243840"/>
                    </a:cubicBezTo>
                    <a:cubicBezTo>
                      <a:pt x="111450" y="239078"/>
                      <a:pt x="103830" y="233363"/>
                      <a:pt x="95258" y="228600"/>
                    </a:cubicBezTo>
                    <a:cubicBezTo>
                      <a:pt x="85733" y="222885"/>
                      <a:pt x="77160" y="217170"/>
                      <a:pt x="68587" y="212408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3" name="Google Shape;893;p19"/>
              <p:cNvSpPr/>
              <p:nvPr/>
            </p:nvSpPr>
            <p:spPr>
              <a:xfrm>
                <a:off x="4226765" y="2475454"/>
                <a:ext cx="248078" cy="109154"/>
              </a:xfrm>
              <a:custGeom>
                <a:rect b="b" l="l" r="r" t="t"/>
                <a:pathLst>
                  <a:path extrusionOk="0" h="109154" w="248078">
                    <a:moveTo>
                      <a:pt x="248079" y="11523"/>
                    </a:moveTo>
                    <a:cubicBezTo>
                      <a:pt x="226171" y="40098"/>
                      <a:pt x="203311" y="67721"/>
                      <a:pt x="181404" y="96296"/>
                    </a:cubicBezTo>
                    <a:cubicBezTo>
                      <a:pt x="172831" y="107726"/>
                      <a:pt x="164259" y="111536"/>
                      <a:pt x="147114" y="107726"/>
                    </a:cubicBezTo>
                    <a:cubicBezTo>
                      <a:pt x="109966" y="98201"/>
                      <a:pt x="72819" y="90581"/>
                      <a:pt x="34719" y="85818"/>
                    </a:cubicBezTo>
                    <a:cubicBezTo>
                      <a:pt x="9001" y="82008"/>
                      <a:pt x="-2429" y="71531"/>
                      <a:pt x="429" y="48671"/>
                    </a:cubicBezTo>
                    <a:cubicBezTo>
                      <a:pt x="41386" y="55338"/>
                      <a:pt x="83296" y="62006"/>
                      <a:pt x="124254" y="66768"/>
                    </a:cubicBezTo>
                    <a:cubicBezTo>
                      <a:pt x="134731" y="67721"/>
                      <a:pt x="149019" y="63911"/>
                      <a:pt x="155686" y="57243"/>
                    </a:cubicBezTo>
                    <a:cubicBezTo>
                      <a:pt x="169974" y="44861"/>
                      <a:pt x="179499" y="29621"/>
                      <a:pt x="192834" y="16286"/>
                    </a:cubicBezTo>
                    <a:cubicBezTo>
                      <a:pt x="209026" y="-859"/>
                      <a:pt x="228076" y="-7527"/>
                      <a:pt x="248079" y="11523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19"/>
              <p:cNvSpPr/>
              <p:nvPr/>
            </p:nvSpPr>
            <p:spPr>
              <a:xfrm>
                <a:off x="4852034" y="2814637"/>
                <a:ext cx="56764" cy="196215"/>
              </a:xfrm>
              <a:custGeom>
                <a:rect b="b" l="l" r="r" t="t"/>
                <a:pathLst>
                  <a:path extrusionOk="0" h="196215" w="56764">
                    <a:moveTo>
                      <a:pt x="8572" y="196215"/>
                    </a:moveTo>
                    <a:cubicBezTo>
                      <a:pt x="5715" y="140017"/>
                      <a:pt x="2858" y="82867"/>
                      <a:pt x="0" y="26670"/>
                    </a:cubicBezTo>
                    <a:cubicBezTo>
                      <a:pt x="26670" y="30480"/>
                      <a:pt x="13335" y="6667"/>
                      <a:pt x="25718" y="0"/>
                    </a:cubicBezTo>
                    <a:cubicBezTo>
                      <a:pt x="61913" y="52388"/>
                      <a:pt x="59055" y="110490"/>
                      <a:pt x="53340" y="167640"/>
                    </a:cubicBezTo>
                    <a:cubicBezTo>
                      <a:pt x="50483" y="190500"/>
                      <a:pt x="28575" y="193358"/>
                      <a:pt x="8572" y="19621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5" name="Google Shape;895;p19"/>
              <p:cNvSpPr/>
              <p:nvPr/>
            </p:nvSpPr>
            <p:spPr>
              <a:xfrm>
                <a:off x="4645342" y="3280409"/>
                <a:ext cx="145732" cy="178653"/>
              </a:xfrm>
              <a:custGeom>
                <a:rect b="b" l="l" r="r" t="t"/>
                <a:pathLst>
                  <a:path extrusionOk="0" h="178653" w="145732">
                    <a:moveTo>
                      <a:pt x="0" y="157163"/>
                    </a:moveTo>
                    <a:cubicBezTo>
                      <a:pt x="30480" y="120968"/>
                      <a:pt x="60960" y="84773"/>
                      <a:pt x="92392" y="48578"/>
                    </a:cubicBezTo>
                    <a:cubicBezTo>
                      <a:pt x="98107" y="46673"/>
                      <a:pt x="106680" y="45720"/>
                      <a:pt x="109538" y="41910"/>
                    </a:cubicBezTo>
                    <a:cubicBezTo>
                      <a:pt x="112395" y="38100"/>
                      <a:pt x="107632" y="31433"/>
                      <a:pt x="106680" y="26670"/>
                    </a:cubicBezTo>
                    <a:cubicBezTo>
                      <a:pt x="108585" y="21908"/>
                      <a:pt x="110490" y="16193"/>
                      <a:pt x="113347" y="11430"/>
                    </a:cubicBezTo>
                    <a:cubicBezTo>
                      <a:pt x="120967" y="7620"/>
                      <a:pt x="128588" y="3810"/>
                      <a:pt x="135255" y="0"/>
                    </a:cubicBezTo>
                    <a:cubicBezTo>
                      <a:pt x="139065" y="3810"/>
                      <a:pt x="145732" y="7620"/>
                      <a:pt x="145732" y="10478"/>
                    </a:cubicBezTo>
                    <a:cubicBezTo>
                      <a:pt x="140017" y="52388"/>
                      <a:pt x="120015" y="89535"/>
                      <a:pt x="91440" y="123825"/>
                    </a:cubicBezTo>
                    <a:cubicBezTo>
                      <a:pt x="87630" y="128588"/>
                      <a:pt x="76200" y="130493"/>
                      <a:pt x="68580" y="133350"/>
                    </a:cubicBezTo>
                    <a:cubicBezTo>
                      <a:pt x="67627" y="132398"/>
                      <a:pt x="66675" y="131445"/>
                      <a:pt x="65722" y="131445"/>
                    </a:cubicBezTo>
                    <a:cubicBezTo>
                      <a:pt x="66675" y="132398"/>
                      <a:pt x="67627" y="133350"/>
                      <a:pt x="68580" y="134303"/>
                    </a:cubicBezTo>
                    <a:cubicBezTo>
                      <a:pt x="71438" y="159068"/>
                      <a:pt x="49530" y="169545"/>
                      <a:pt x="30480" y="177165"/>
                    </a:cubicBezTo>
                    <a:cubicBezTo>
                      <a:pt x="15240" y="181928"/>
                      <a:pt x="0" y="175260"/>
                      <a:pt x="0" y="15716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19"/>
              <p:cNvSpPr/>
              <p:nvPr/>
            </p:nvSpPr>
            <p:spPr>
              <a:xfrm>
                <a:off x="3919537" y="3433856"/>
                <a:ext cx="159067" cy="53246"/>
              </a:xfrm>
              <a:custGeom>
                <a:rect b="b" l="l" r="r" t="t"/>
                <a:pathLst>
                  <a:path extrusionOk="0" h="53246" w="159067">
                    <a:moveTo>
                      <a:pt x="130492" y="6574"/>
                    </a:moveTo>
                    <a:cubicBezTo>
                      <a:pt x="138113" y="9431"/>
                      <a:pt x="145733" y="13241"/>
                      <a:pt x="153353" y="16099"/>
                    </a:cubicBezTo>
                    <a:cubicBezTo>
                      <a:pt x="153353" y="18004"/>
                      <a:pt x="153353" y="19909"/>
                      <a:pt x="153353" y="21814"/>
                    </a:cubicBezTo>
                    <a:cubicBezTo>
                      <a:pt x="155258" y="32291"/>
                      <a:pt x="157163" y="42769"/>
                      <a:pt x="159067" y="53246"/>
                    </a:cubicBezTo>
                    <a:cubicBezTo>
                      <a:pt x="105728" y="40864"/>
                      <a:pt x="53340" y="29434"/>
                      <a:pt x="0" y="17051"/>
                    </a:cubicBezTo>
                    <a:cubicBezTo>
                      <a:pt x="12383" y="-1046"/>
                      <a:pt x="32385" y="-1999"/>
                      <a:pt x="52388" y="1811"/>
                    </a:cubicBezTo>
                    <a:cubicBezTo>
                      <a:pt x="69533" y="5621"/>
                      <a:pt x="86678" y="10384"/>
                      <a:pt x="104775" y="13241"/>
                    </a:cubicBezTo>
                    <a:cubicBezTo>
                      <a:pt x="113347" y="14194"/>
                      <a:pt x="121920" y="9431"/>
                      <a:pt x="130492" y="6574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19"/>
              <p:cNvSpPr/>
              <p:nvPr/>
            </p:nvSpPr>
            <p:spPr>
              <a:xfrm>
                <a:off x="3906339" y="3416617"/>
                <a:ext cx="143690" cy="49529"/>
              </a:xfrm>
              <a:custGeom>
                <a:rect b="b" l="l" r="r" t="t"/>
                <a:pathLst>
                  <a:path extrusionOk="0" h="49529" w="143690">
                    <a:moveTo>
                      <a:pt x="143690" y="23813"/>
                    </a:moveTo>
                    <a:cubicBezTo>
                      <a:pt x="135118" y="25717"/>
                      <a:pt x="126545" y="31433"/>
                      <a:pt x="118925" y="30480"/>
                    </a:cubicBezTo>
                    <a:cubicBezTo>
                      <a:pt x="100828" y="28575"/>
                      <a:pt x="83683" y="22860"/>
                      <a:pt x="66538" y="19050"/>
                    </a:cubicBezTo>
                    <a:cubicBezTo>
                      <a:pt x="45583" y="15240"/>
                      <a:pt x="26533" y="15240"/>
                      <a:pt x="14150" y="34290"/>
                    </a:cubicBezTo>
                    <a:cubicBezTo>
                      <a:pt x="10340" y="39053"/>
                      <a:pt x="6530" y="43815"/>
                      <a:pt x="2720" y="49530"/>
                    </a:cubicBezTo>
                    <a:cubicBezTo>
                      <a:pt x="-5852" y="33338"/>
                      <a:pt x="7483" y="23813"/>
                      <a:pt x="19865" y="16192"/>
                    </a:cubicBezTo>
                    <a:cubicBezTo>
                      <a:pt x="30343" y="9525"/>
                      <a:pt x="41773" y="4763"/>
                      <a:pt x="52250" y="0"/>
                    </a:cubicBezTo>
                    <a:cubicBezTo>
                      <a:pt x="82730" y="7620"/>
                      <a:pt x="113210" y="15240"/>
                      <a:pt x="143690" y="23813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19"/>
              <p:cNvSpPr/>
              <p:nvPr/>
            </p:nvSpPr>
            <p:spPr>
              <a:xfrm>
                <a:off x="4810124" y="2794634"/>
                <a:ext cx="67627" cy="47082"/>
              </a:xfrm>
              <a:custGeom>
                <a:rect b="b" l="l" r="r" t="t"/>
                <a:pathLst>
                  <a:path extrusionOk="0" h="47082" w="67627">
                    <a:moveTo>
                      <a:pt x="67628" y="20003"/>
                    </a:moveTo>
                    <a:cubicBezTo>
                      <a:pt x="56197" y="26670"/>
                      <a:pt x="68580" y="50483"/>
                      <a:pt x="41910" y="46673"/>
                    </a:cubicBezTo>
                    <a:cubicBezTo>
                      <a:pt x="38100" y="43815"/>
                      <a:pt x="34290" y="40005"/>
                      <a:pt x="30480" y="37148"/>
                    </a:cubicBezTo>
                    <a:cubicBezTo>
                      <a:pt x="24765" y="28575"/>
                      <a:pt x="20003" y="20003"/>
                      <a:pt x="13335" y="12383"/>
                    </a:cubicBezTo>
                    <a:cubicBezTo>
                      <a:pt x="9525" y="7620"/>
                      <a:pt x="4763" y="3810"/>
                      <a:pt x="0" y="0"/>
                    </a:cubicBezTo>
                    <a:cubicBezTo>
                      <a:pt x="15240" y="1905"/>
                      <a:pt x="30480" y="1905"/>
                      <a:pt x="43815" y="5715"/>
                    </a:cubicBezTo>
                    <a:cubicBezTo>
                      <a:pt x="52388" y="7620"/>
                      <a:pt x="59055" y="15240"/>
                      <a:pt x="67628" y="2000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19"/>
              <p:cNvSpPr/>
              <p:nvPr/>
            </p:nvSpPr>
            <p:spPr>
              <a:xfrm>
                <a:off x="3615925" y="3395662"/>
                <a:ext cx="30244" cy="64770"/>
              </a:xfrm>
              <a:custGeom>
                <a:rect b="b" l="l" r="r" t="t"/>
                <a:pathLst>
                  <a:path extrusionOk="0" h="64770" w="30244">
                    <a:moveTo>
                      <a:pt x="30244" y="17145"/>
                    </a:moveTo>
                    <a:cubicBezTo>
                      <a:pt x="30244" y="33338"/>
                      <a:pt x="30244" y="48578"/>
                      <a:pt x="30244" y="64770"/>
                    </a:cubicBezTo>
                    <a:cubicBezTo>
                      <a:pt x="-4046" y="48578"/>
                      <a:pt x="-7856" y="35242"/>
                      <a:pt x="12147" y="0"/>
                    </a:cubicBezTo>
                    <a:cubicBezTo>
                      <a:pt x="17862" y="5715"/>
                      <a:pt x="24529" y="11430"/>
                      <a:pt x="30244" y="17145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19"/>
              <p:cNvSpPr/>
              <p:nvPr/>
            </p:nvSpPr>
            <p:spPr>
              <a:xfrm>
                <a:off x="4749164" y="3259454"/>
                <a:ext cx="31432" cy="32385"/>
              </a:xfrm>
              <a:custGeom>
                <a:rect b="b" l="l" r="r" t="t"/>
                <a:pathLst>
                  <a:path extrusionOk="0" h="32385" w="31432">
                    <a:moveTo>
                      <a:pt x="31432" y="20955"/>
                    </a:moveTo>
                    <a:cubicBezTo>
                      <a:pt x="23813" y="24765"/>
                      <a:pt x="16192" y="28575"/>
                      <a:pt x="9525" y="32385"/>
                    </a:cubicBezTo>
                    <a:cubicBezTo>
                      <a:pt x="6667" y="23813"/>
                      <a:pt x="3810" y="15240"/>
                      <a:pt x="0" y="6667"/>
                    </a:cubicBezTo>
                    <a:cubicBezTo>
                      <a:pt x="6667" y="4763"/>
                      <a:pt x="13335" y="1905"/>
                      <a:pt x="20003" y="0"/>
                    </a:cubicBezTo>
                    <a:cubicBezTo>
                      <a:pt x="23813" y="6667"/>
                      <a:pt x="27622" y="13335"/>
                      <a:pt x="31432" y="2095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19"/>
              <p:cNvSpPr/>
              <p:nvPr/>
            </p:nvSpPr>
            <p:spPr>
              <a:xfrm>
                <a:off x="4236719" y="3668077"/>
                <a:ext cx="30479" cy="15239"/>
              </a:xfrm>
              <a:custGeom>
                <a:rect b="b" l="l" r="r" t="t"/>
                <a:pathLst>
                  <a:path extrusionOk="0" h="15239" w="30479">
                    <a:moveTo>
                      <a:pt x="0" y="15240"/>
                    </a:moveTo>
                    <a:cubicBezTo>
                      <a:pt x="3810" y="9525"/>
                      <a:pt x="6667" y="0"/>
                      <a:pt x="10477" y="0"/>
                    </a:cubicBezTo>
                    <a:cubicBezTo>
                      <a:pt x="17145" y="0"/>
                      <a:pt x="23813" y="5715"/>
                      <a:pt x="30480" y="8572"/>
                    </a:cubicBezTo>
                    <a:cubicBezTo>
                      <a:pt x="20955" y="10477"/>
                      <a:pt x="10477" y="13335"/>
                      <a:pt x="0" y="1524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19"/>
              <p:cNvSpPr/>
              <p:nvPr/>
            </p:nvSpPr>
            <p:spPr>
              <a:xfrm>
                <a:off x="4279015" y="3653239"/>
                <a:ext cx="31046" cy="18648"/>
              </a:xfrm>
              <a:custGeom>
                <a:rect b="b" l="l" r="r" t="t"/>
                <a:pathLst>
                  <a:path extrusionOk="0" h="18648" w="31046">
                    <a:moveTo>
                      <a:pt x="566" y="18648"/>
                    </a:moveTo>
                    <a:cubicBezTo>
                      <a:pt x="-2291" y="551"/>
                      <a:pt x="5329" y="-3259"/>
                      <a:pt x="31046" y="2456"/>
                    </a:cubicBezTo>
                    <a:cubicBezTo>
                      <a:pt x="21521" y="8171"/>
                      <a:pt x="11044" y="13886"/>
                      <a:pt x="566" y="1864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19"/>
              <p:cNvSpPr/>
              <p:nvPr/>
            </p:nvSpPr>
            <p:spPr>
              <a:xfrm>
                <a:off x="4657724" y="2793682"/>
                <a:ext cx="23812" cy="6667"/>
              </a:xfrm>
              <a:custGeom>
                <a:rect b="b" l="l" r="r" t="t"/>
                <a:pathLst>
                  <a:path extrusionOk="0" h="6667" w="23812">
                    <a:moveTo>
                      <a:pt x="23813" y="6667"/>
                    </a:moveTo>
                    <a:cubicBezTo>
                      <a:pt x="16193" y="4763"/>
                      <a:pt x="7620" y="2858"/>
                      <a:pt x="0" y="0"/>
                    </a:cubicBezTo>
                    <a:cubicBezTo>
                      <a:pt x="7620" y="2858"/>
                      <a:pt x="16193" y="4763"/>
                      <a:pt x="23813" y="6667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19"/>
              <p:cNvSpPr/>
              <p:nvPr/>
            </p:nvSpPr>
            <p:spPr>
              <a:xfrm>
                <a:off x="4742496" y="2789872"/>
                <a:ext cx="20002" cy="8572"/>
              </a:xfrm>
              <a:custGeom>
                <a:rect b="b" l="l" r="r" t="t"/>
                <a:pathLst>
                  <a:path extrusionOk="0" h="8572" w="20002">
                    <a:moveTo>
                      <a:pt x="20003" y="0"/>
                    </a:moveTo>
                    <a:cubicBezTo>
                      <a:pt x="13335" y="2858"/>
                      <a:pt x="6668" y="5715"/>
                      <a:pt x="0" y="8573"/>
                    </a:cubicBezTo>
                    <a:cubicBezTo>
                      <a:pt x="6668" y="5715"/>
                      <a:pt x="13335" y="2858"/>
                      <a:pt x="20003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19"/>
              <p:cNvSpPr/>
              <p:nvPr/>
            </p:nvSpPr>
            <p:spPr>
              <a:xfrm>
                <a:off x="3412807" y="3010852"/>
                <a:ext cx="10477" cy="10477"/>
              </a:xfrm>
              <a:custGeom>
                <a:rect b="b" l="l" r="r" t="t"/>
                <a:pathLst>
                  <a:path extrusionOk="0" h="10477" w="10477">
                    <a:moveTo>
                      <a:pt x="0" y="0"/>
                    </a:moveTo>
                    <a:cubicBezTo>
                      <a:pt x="3810" y="952"/>
                      <a:pt x="6667" y="2857"/>
                      <a:pt x="10477" y="3810"/>
                    </a:cubicBezTo>
                    <a:cubicBezTo>
                      <a:pt x="7620" y="5715"/>
                      <a:pt x="3810" y="8572"/>
                      <a:pt x="952" y="10477"/>
                    </a:cubicBezTo>
                    <a:cubicBezTo>
                      <a:pt x="952" y="6667"/>
                      <a:pt x="952" y="381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19"/>
              <p:cNvSpPr/>
              <p:nvPr/>
            </p:nvSpPr>
            <p:spPr>
              <a:xfrm>
                <a:off x="3612832" y="2406014"/>
                <a:ext cx="804934" cy="945832"/>
              </a:xfrm>
              <a:custGeom>
                <a:rect b="b" l="l" r="r" t="t"/>
                <a:pathLst>
                  <a:path extrusionOk="0" h="945832" w="804934">
                    <a:moveTo>
                      <a:pt x="44767" y="527685"/>
                    </a:moveTo>
                    <a:cubicBezTo>
                      <a:pt x="46672" y="526732"/>
                      <a:pt x="48577" y="524828"/>
                      <a:pt x="49530" y="523875"/>
                    </a:cubicBezTo>
                    <a:cubicBezTo>
                      <a:pt x="68580" y="528638"/>
                      <a:pt x="89535" y="548640"/>
                      <a:pt x="105727" y="520065"/>
                    </a:cubicBezTo>
                    <a:cubicBezTo>
                      <a:pt x="120967" y="508635"/>
                      <a:pt x="142875" y="500063"/>
                      <a:pt x="149542" y="486728"/>
                    </a:cubicBezTo>
                    <a:cubicBezTo>
                      <a:pt x="165735" y="454343"/>
                      <a:pt x="173355" y="418148"/>
                      <a:pt x="185738" y="384810"/>
                    </a:cubicBezTo>
                    <a:cubicBezTo>
                      <a:pt x="187642" y="380048"/>
                      <a:pt x="193358" y="377190"/>
                      <a:pt x="198120" y="373380"/>
                    </a:cubicBezTo>
                    <a:cubicBezTo>
                      <a:pt x="200977" y="377190"/>
                      <a:pt x="202883" y="381953"/>
                      <a:pt x="205740" y="385763"/>
                    </a:cubicBezTo>
                    <a:cubicBezTo>
                      <a:pt x="207645" y="388620"/>
                      <a:pt x="208597" y="391478"/>
                      <a:pt x="215265" y="401003"/>
                    </a:cubicBezTo>
                    <a:cubicBezTo>
                      <a:pt x="220980" y="384810"/>
                      <a:pt x="224790" y="376238"/>
                      <a:pt x="228600" y="366713"/>
                    </a:cubicBezTo>
                    <a:lnTo>
                      <a:pt x="231458" y="365760"/>
                    </a:lnTo>
                    <a:lnTo>
                      <a:pt x="230505" y="364807"/>
                    </a:lnTo>
                    <a:lnTo>
                      <a:pt x="229552" y="366713"/>
                    </a:lnTo>
                    <a:cubicBezTo>
                      <a:pt x="220027" y="364807"/>
                      <a:pt x="210502" y="362903"/>
                      <a:pt x="198120" y="360998"/>
                    </a:cubicBezTo>
                    <a:cubicBezTo>
                      <a:pt x="205740" y="351473"/>
                      <a:pt x="216217" y="344805"/>
                      <a:pt x="215265" y="340043"/>
                    </a:cubicBezTo>
                    <a:cubicBezTo>
                      <a:pt x="210502" y="318135"/>
                      <a:pt x="224790" y="320040"/>
                      <a:pt x="240983" y="320040"/>
                    </a:cubicBezTo>
                    <a:cubicBezTo>
                      <a:pt x="251460" y="320040"/>
                      <a:pt x="261938" y="315278"/>
                      <a:pt x="272415" y="313373"/>
                    </a:cubicBezTo>
                    <a:cubicBezTo>
                      <a:pt x="271463" y="310515"/>
                      <a:pt x="270510" y="307658"/>
                      <a:pt x="269558" y="304800"/>
                    </a:cubicBezTo>
                    <a:cubicBezTo>
                      <a:pt x="261938" y="306705"/>
                      <a:pt x="255270" y="307658"/>
                      <a:pt x="246697" y="309563"/>
                    </a:cubicBezTo>
                    <a:cubicBezTo>
                      <a:pt x="251460" y="299085"/>
                      <a:pt x="255270" y="290513"/>
                      <a:pt x="260033" y="281940"/>
                    </a:cubicBezTo>
                    <a:cubicBezTo>
                      <a:pt x="280035" y="274320"/>
                      <a:pt x="300038" y="267653"/>
                      <a:pt x="320040" y="260033"/>
                    </a:cubicBezTo>
                    <a:cubicBezTo>
                      <a:pt x="354330" y="251460"/>
                      <a:pt x="397192" y="252413"/>
                      <a:pt x="400050" y="206693"/>
                    </a:cubicBezTo>
                    <a:cubicBezTo>
                      <a:pt x="406717" y="203835"/>
                      <a:pt x="418147" y="201930"/>
                      <a:pt x="419100" y="198120"/>
                    </a:cubicBezTo>
                    <a:cubicBezTo>
                      <a:pt x="423863" y="177165"/>
                      <a:pt x="429577" y="156210"/>
                      <a:pt x="427672" y="135255"/>
                    </a:cubicBezTo>
                    <a:cubicBezTo>
                      <a:pt x="425767" y="108585"/>
                      <a:pt x="418147" y="82868"/>
                      <a:pt x="411480" y="56198"/>
                    </a:cubicBezTo>
                    <a:cubicBezTo>
                      <a:pt x="408622" y="43815"/>
                      <a:pt x="401955" y="32385"/>
                      <a:pt x="397192" y="20002"/>
                    </a:cubicBezTo>
                    <a:cubicBezTo>
                      <a:pt x="403860" y="19050"/>
                      <a:pt x="411480" y="18098"/>
                      <a:pt x="418147" y="16193"/>
                    </a:cubicBezTo>
                    <a:cubicBezTo>
                      <a:pt x="421005" y="20955"/>
                      <a:pt x="424815" y="29527"/>
                      <a:pt x="426720" y="29527"/>
                    </a:cubicBezTo>
                    <a:cubicBezTo>
                      <a:pt x="445770" y="26670"/>
                      <a:pt x="463867" y="22860"/>
                      <a:pt x="481965" y="19050"/>
                    </a:cubicBezTo>
                    <a:cubicBezTo>
                      <a:pt x="481013" y="17145"/>
                      <a:pt x="481013" y="14288"/>
                      <a:pt x="480060" y="12383"/>
                    </a:cubicBezTo>
                    <a:cubicBezTo>
                      <a:pt x="471488" y="10477"/>
                      <a:pt x="462915" y="8573"/>
                      <a:pt x="454342" y="6668"/>
                    </a:cubicBezTo>
                    <a:cubicBezTo>
                      <a:pt x="466725" y="4763"/>
                      <a:pt x="478155" y="1905"/>
                      <a:pt x="490538" y="0"/>
                    </a:cubicBezTo>
                    <a:cubicBezTo>
                      <a:pt x="499110" y="47625"/>
                      <a:pt x="507683" y="95250"/>
                      <a:pt x="515302" y="143827"/>
                    </a:cubicBezTo>
                    <a:cubicBezTo>
                      <a:pt x="518160" y="162877"/>
                      <a:pt x="529590" y="174308"/>
                      <a:pt x="550545" y="179070"/>
                    </a:cubicBezTo>
                    <a:cubicBezTo>
                      <a:pt x="571500" y="183833"/>
                      <a:pt x="576263" y="169545"/>
                      <a:pt x="582930" y="158115"/>
                    </a:cubicBezTo>
                    <a:cubicBezTo>
                      <a:pt x="587693" y="159068"/>
                      <a:pt x="593408" y="160973"/>
                      <a:pt x="598170" y="161925"/>
                    </a:cubicBezTo>
                    <a:cubicBezTo>
                      <a:pt x="590550" y="180023"/>
                      <a:pt x="578168" y="199073"/>
                      <a:pt x="612458" y="206693"/>
                    </a:cubicBezTo>
                    <a:cubicBezTo>
                      <a:pt x="616268" y="206693"/>
                      <a:pt x="620077" y="206693"/>
                      <a:pt x="623888" y="207645"/>
                    </a:cubicBezTo>
                    <a:cubicBezTo>
                      <a:pt x="623888" y="210502"/>
                      <a:pt x="624840" y="214313"/>
                      <a:pt x="624840" y="217170"/>
                    </a:cubicBezTo>
                    <a:cubicBezTo>
                      <a:pt x="627697" y="221933"/>
                      <a:pt x="628650" y="227648"/>
                      <a:pt x="633413" y="231458"/>
                    </a:cubicBezTo>
                    <a:cubicBezTo>
                      <a:pt x="639127" y="237173"/>
                      <a:pt x="647700" y="240983"/>
                      <a:pt x="654368" y="245745"/>
                    </a:cubicBezTo>
                    <a:cubicBezTo>
                      <a:pt x="652463" y="248602"/>
                      <a:pt x="650558" y="250508"/>
                      <a:pt x="648652" y="253365"/>
                    </a:cubicBezTo>
                    <a:cubicBezTo>
                      <a:pt x="639127" y="253365"/>
                      <a:pt x="630555" y="253365"/>
                      <a:pt x="622935" y="253365"/>
                    </a:cubicBezTo>
                    <a:cubicBezTo>
                      <a:pt x="618172" y="273368"/>
                      <a:pt x="613410" y="291465"/>
                      <a:pt x="608647" y="309563"/>
                    </a:cubicBezTo>
                    <a:cubicBezTo>
                      <a:pt x="630555" y="297180"/>
                      <a:pt x="650558" y="285750"/>
                      <a:pt x="680085" y="269558"/>
                    </a:cubicBezTo>
                    <a:cubicBezTo>
                      <a:pt x="662940" y="308610"/>
                      <a:pt x="648652" y="341948"/>
                      <a:pt x="633413" y="377190"/>
                    </a:cubicBezTo>
                    <a:cubicBezTo>
                      <a:pt x="641985" y="375285"/>
                      <a:pt x="655320" y="375285"/>
                      <a:pt x="661035" y="369570"/>
                    </a:cubicBezTo>
                    <a:cubicBezTo>
                      <a:pt x="676275" y="355282"/>
                      <a:pt x="691515" y="340043"/>
                      <a:pt x="687705" y="317183"/>
                    </a:cubicBezTo>
                    <a:lnTo>
                      <a:pt x="687705" y="317183"/>
                    </a:lnTo>
                    <a:cubicBezTo>
                      <a:pt x="695325" y="322898"/>
                      <a:pt x="701993" y="328613"/>
                      <a:pt x="712470" y="337185"/>
                    </a:cubicBezTo>
                    <a:cubicBezTo>
                      <a:pt x="717233" y="332423"/>
                      <a:pt x="723900" y="324803"/>
                      <a:pt x="730568" y="317183"/>
                    </a:cubicBezTo>
                    <a:cubicBezTo>
                      <a:pt x="741997" y="318135"/>
                      <a:pt x="754380" y="319088"/>
                      <a:pt x="764858" y="320040"/>
                    </a:cubicBezTo>
                    <a:cubicBezTo>
                      <a:pt x="773430" y="307658"/>
                      <a:pt x="781050" y="297180"/>
                      <a:pt x="791527" y="282893"/>
                    </a:cubicBezTo>
                    <a:cubicBezTo>
                      <a:pt x="791527" y="305753"/>
                      <a:pt x="791527" y="321945"/>
                      <a:pt x="791527" y="338138"/>
                    </a:cubicBezTo>
                    <a:cubicBezTo>
                      <a:pt x="793433" y="342900"/>
                      <a:pt x="793433" y="348615"/>
                      <a:pt x="796290" y="352425"/>
                    </a:cubicBezTo>
                    <a:cubicBezTo>
                      <a:pt x="810577" y="376238"/>
                      <a:pt x="806768" y="389573"/>
                      <a:pt x="787718" y="399098"/>
                    </a:cubicBezTo>
                    <a:cubicBezTo>
                      <a:pt x="788670" y="416243"/>
                      <a:pt x="790575" y="430530"/>
                      <a:pt x="791527" y="443865"/>
                    </a:cubicBezTo>
                    <a:cubicBezTo>
                      <a:pt x="791527" y="444818"/>
                      <a:pt x="790575" y="445770"/>
                      <a:pt x="790575" y="445770"/>
                    </a:cubicBezTo>
                    <a:cubicBezTo>
                      <a:pt x="790575" y="444818"/>
                      <a:pt x="791527" y="443865"/>
                      <a:pt x="791527" y="443865"/>
                    </a:cubicBezTo>
                    <a:cubicBezTo>
                      <a:pt x="793433" y="452438"/>
                      <a:pt x="795338" y="460057"/>
                      <a:pt x="798195" y="473393"/>
                    </a:cubicBezTo>
                    <a:cubicBezTo>
                      <a:pt x="752475" y="456248"/>
                      <a:pt x="758190" y="416243"/>
                      <a:pt x="730568" y="394335"/>
                    </a:cubicBezTo>
                    <a:cubicBezTo>
                      <a:pt x="734377" y="414338"/>
                      <a:pt x="737235" y="435293"/>
                      <a:pt x="741045" y="454343"/>
                    </a:cubicBezTo>
                    <a:cubicBezTo>
                      <a:pt x="721043" y="460057"/>
                      <a:pt x="725805" y="477203"/>
                      <a:pt x="724852" y="491490"/>
                    </a:cubicBezTo>
                    <a:cubicBezTo>
                      <a:pt x="714375" y="481965"/>
                      <a:pt x="703897" y="470535"/>
                      <a:pt x="692468" y="462915"/>
                    </a:cubicBezTo>
                    <a:cubicBezTo>
                      <a:pt x="642938" y="427673"/>
                      <a:pt x="590550" y="399098"/>
                      <a:pt x="521970" y="406718"/>
                    </a:cubicBezTo>
                    <a:cubicBezTo>
                      <a:pt x="517208" y="406718"/>
                      <a:pt x="512445" y="404813"/>
                      <a:pt x="503872" y="402907"/>
                    </a:cubicBezTo>
                    <a:cubicBezTo>
                      <a:pt x="509588" y="389573"/>
                      <a:pt x="513397" y="379095"/>
                      <a:pt x="518160" y="367665"/>
                    </a:cubicBezTo>
                    <a:cubicBezTo>
                      <a:pt x="515302" y="366713"/>
                      <a:pt x="513397" y="364807"/>
                      <a:pt x="510540" y="363855"/>
                    </a:cubicBezTo>
                    <a:cubicBezTo>
                      <a:pt x="502920" y="373380"/>
                      <a:pt x="495300" y="382905"/>
                      <a:pt x="487680" y="392430"/>
                    </a:cubicBezTo>
                    <a:cubicBezTo>
                      <a:pt x="478155" y="404813"/>
                      <a:pt x="468630" y="418148"/>
                      <a:pt x="459105" y="431482"/>
                    </a:cubicBezTo>
                    <a:cubicBezTo>
                      <a:pt x="450533" y="441960"/>
                      <a:pt x="441008" y="450532"/>
                      <a:pt x="432435" y="460057"/>
                    </a:cubicBezTo>
                    <a:cubicBezTo>
                      <a:pt x="424815" y="458153"/>
                      <a:pt x="418147" y="455295"/>
                      <a:pt x="410527" y="453390"/>
                    </a:cubicBezTo>
                    <a:cubicBezTo>
                      <a:pt x="396240" y="463868"/>
                      <a:pt x="381952" y="482918"/>
                      <a:pt x="367665" y="482918"/>
                    </a:cubicBezTo>
                    <a:cubicBezTo>
                      <a:pt x="339090" y="482918"/>
                      <a:pt x="335280" y="497205"/>
                      <a:pt x="328613" y="513398"/>
                    </a:cubicBezTo>
                    <a:cubicBezTo>
                      <a:pt x="320992" y="516255"/>
                      <a:pt x="314325" y="519113"/>
                      <a:pt x="306705" y="521970"/>
                    </a:cubicBezTo>
                    <a:cubicBezTo>
                      <a:pt x="312420" y="523875"/>
                      <a:pt x="317183" y="526732"/>
                      <a:pt x="322897" y="528638"/>
                    </a:cubicBezTo>
                    <a:cubicBezTo>
                      <a:pt x="322897" y="530543"/>
                      <a:pt x="323850" y="532448"/>
                      <a:pt x="323850" y="534353"/>
                    </a:cubicBezTo>
                    <a:cubicBezTo>
                      <a:pt x="321945" y="546735"/>
                      <a:pt x="319088" y="558165"/>
                      <a:pt x="317183" y="570548"/>
                    </a:cubicBezTo>
                    <a:cubicBezTo>
                      <a:pt x="310515" y="561023"/>
                      <a:pt x="304800" y="552450"/>
                      <a:pt x="298133" y="542925"/>
                    </a:cubicBezTo>
                    <a:cubicBezTo>
                      <a:pt x="274320" y="564832"/>
                      <a:pt x="277177" y="594360"/>
                      <a:pt x="281940" y="621030"/>
                    </a:cubicBezTo>
                    <a:cubicBezTo>
                      <a:pt x="288608" y="657225"/>
                      <a:pt x="295275" y="690563"/>
                      <a:pt x="244792" y="719138"/>
                    </a:cubicBezTo>
                    <a:cubicBezTo>
                      <a:pt x="251460" y="693420"/>
                      <a:pt x="257175" y="673418"/>
                      <a:pt x="262890" y="654368"/>
                    </a:cubicBezTo>
                    <a:cubicBezTo>
                      <a:pt x="263842" y="656273"/>
                      <a:pt x="264795" y="658178"/>
                      <a:pt x="266700" y="661035"/>
                    </a:cubicBezTo>
                    <a:cubicBezTo>
                      <a:pt x="268605" y="658178"/>
                      <a:pt x="273367" y="655320"/>
                      <a:pt x="272415" y="653415"/>
                    </a:cubicBezTo>
                    <a:cubicBezTo>
                      <a:pt x="270510" y="649605"/>
                      <a:pt x="266700" y="646748"/>
                      <a:pt x="262890" y="643890"/>
                    </a:cubicBezTo>
                    <a:cubicBezTo>
                      <a:pt x="262890" y="641985"/>
                      <a:pt x="262890" y="640080"/>
                      <a:pt x="262890" y="638175"/>
                    </a:cubicBezTo>
                    <a:cubicBezTo>
                      <a:pt x="278130" y="610553"/>
                      <a:pt x="263842" y="587693"/>
                      <a:pt x="245745" y="566738"/>
                    </a:cubicBezTo>
                    <a:cubicBezTo>
                      <a:pt x="242888" y="566738"/>
                      <a:pt x="240030" y="567690"/>
                      <a:pt x="237172" y="567690"/>
                    </a:cubicBezTo>
                    <a:cubicBezTo>
                      <a:pt x="240030" y="591503"/>
                      <a:pt x="241935" y="614363"/>
                      <a:pt x="244792" y="638175"/>
                    </a:cubicBezTo>
                    <a:cubicBezTo>
                      <a:pt x="240983" y="666750"/>
                      <a:pt x="237172" y="695325"/>
                      <a:pt x="233363" y="723900"/>
                    </a:cubicBezTo>
                    <a:cubicBezTo>
                      <a:pt x="224790" y="712470"/>
                      <a:pt x="218122" y="703898"/>
                      <a:pt x="212408" y="695325"/>
                    </a:cubicBezTo>
                    <a:cubicBezTo>
                      <a:pt x="209550" y="697230"/>
                      <a:pt x="205740" y="699135"/>
                      <a:pt x="202883" y="701040"/>
                    </a:cubicBezTo>
                    <a:cubicBezTo>
                      <a:pt x="219075" y="712470"/>
                      <a:pt x="200977" y="740093"/>
                      <a:pt x="232410" y="743903"/>
                    </a:cubicBezTo>
                    <a:cubicBezTo>
                      <a:pt x="234315" y="747713"/>
                      <a:pt x="237172" y="751523"/>
                      <a:pt x="238125" y="755332"/>
                    </a:cubicBezTo>
                    <a:cubicBezTo>
                      <a:pt x="256222" y="815340"/>
                      <a:pt x="274320" y="874395"/>
                      <a:pt x="292417" y="934403"/>
                    </a:cubicBezTo>
                    <a:cubicBezTo>
                      <a:pt x="288608" y="938213"/>
                      <a:pt x="284797" y="942023"/>
                      <a:pt x="280988" y="945832"/>
                    </a:cubicBezTo>
                    <a:cubicBezTo>
                      <a:pt x="277177" y="941070"/>
                      <a:pt x="272415" y="936307"/>
                      <a:pt x="270510" y="930593"/>
                    </a:cubicBezTo>
                    <a:cubicBezTo>
                      <a:pt x="266700" y="920115"/>
                      <a:pt x="267652" y="908685"/>
                      <a:pt x="262890" y="899160"/>
                    </a:cubicBezTo>
                    <a:cubicBezTo>
                      <a:pt x="247650" y="872490"/>
                      <a:pt x="230505" y="846773"/>
                      <a:pt x="215265" y="820103"/>
                    </a:cubicBezTo>
                    <a:cubicBezTo>
                      <a:pt x="213360" y="817245"/>
                      <a:pt x="217170" y="811530"/>
                      <a:pt x="217170" y="807720"/>
                    </a:cubicBezTo>
                    <a:cubicBezTo>
                      <a:pt x="216217" y="794385"/>
                      <a:pt x="220980" y="778193"/>
                      <a:pt x="213360" y="769620"/>
                    </a:cubicBezTo>
                    <a:cubicBezTo>
                      <a:pt x="189547" y="743903"/>
                      <a:pt x="187642" y="716280"/>
                      <a:pt x="189547" y="685800"/>
                    </a:cubicBezTo>
                    <a:cubicBezTo>
                      <a:pt x="190500" y="666750"/>
                      <a:pt x="189547" y="647700"/>
                      <a:pt x="189547" y="627698"/>
                    </a:cubicBezTo>
                    <a:cubicBezTo>
                      <a:pt x="194310" y="620078"/>
                      <a:pt x="200025" y="611505"/>
                      <a:pt x="204788" y="603885"/>
                    </a:cubicBezTo>
                    <a:cubicBezTo>
                      <a:pt x="201930" y="602932"/>
                      <a:pt x="199072" y="601980"/>
                      <a:pt x="196215" y="601028"/>
                    </a:cubicBezTo>
                    <a:cubicBezTo>
                      <a:pt x="194310" y="609600"/>
                      <a:pt x="191452" y="619125"/>
                      <a:pt x="189547" y="627698"/>
                    </a:cubicBezTo>
                    <a:cubicBezTo>
                      <a:pt x="185738" y="634365"/>
                      <a:pt x="179070" y="641032"/>
                      <a:pt x="178117" y="648653"/>
                    </a:cubicBezTo>
                    <a:cubicBezTo>
                      <a:pt x="176213" y="662940"/>
                      <a:pt x="177165" y="678180"/>
                      <a:pt x="177165" y="692468"/>
                    </a:cubicBezTo>
                    <a:cubicBezTo>
                      <a:pt x="173355" y="693420"/>
                      <a:pt x="169545" y="693420"/>
                      <a:pt x="164783" y="694373"/>
                    </a:cubicBezTo>
                    <a:cubicBezTo>
                      <a:pt x="156210" y="647700"/>
                      <a:pt x="146685" y="600075"/>
                      <a:pt x="138113" y="553403"/>
                    </a:cubicBezTo>
                    <a:cubicBezTo>
                      <a:pt x="134302" y="554355"/>
                      <a:pt x="130492" y="554355"/>
                      <a:pt x="127635" y="555307"/>
                    </a:cubicBezTo>
                    <a:cubicBezTo>
                      <a:pt x="130492" y="573405"/>
                      <a:pt x="133350" y="590550"/>
                      <a:pt x="134302" y="608648"/>
                    </a:cubicBezTo>
                    <a:cubicBezTo>
                      <a:pt x="135255" y="626745"/>
                      <a:pt x="134302" y="644843"/>
                      <a:pt x="134302" y="662940"/>
                    </a:cubicBezTo>
                    <a:cubicBezTo>
                      <a:pt x="131445" y="662940"/>
                      <a:pt x="129540" y="663893"/>
                      <a:pt x="126683" y="663893"/>
                    </a:cubicBezTo>
                    <a:cubicBezTo>
                      <a:pt x="123825" y="659130"/>
                      <a:pt x="120967" y="654368"/>
                      <a:pt x="115252" y="643890"/>
                    </a:cubicBezTo>
                    <a:cubicBezTo>
                      <a:pt x="115252" y="669607"/>
                      <a:pt x="115252" y="689610"/>
                      <a:pt x="115252" y="708660"/>
                    </a:cubicBezTo>
                    <a:cubicBezTo>
                      <a:pt x="100965" y="689610"/>
                      <a:pt x="90488" y="664845"/>
                      <a:pt x="54292" y="676275"/>
                    </a:cubicBezTo>
                    <a:cubicBezTo>
                      <a:pt x="52388" y="677228"/>
                      <a:pt x="46672" y="669607"/>
                      <a:pt x="42863" y="666750"/>
                    </a:cubicBezTo>
                    <a:cubicBezTo>
                      <a:pt x="39052" y="657225"/>
                      <a:pt x="35242" y="646748"/>
                      <a:pt x="30480" y="637223"/>
                    </a:cubicBezTo>
                    <a:cubicBezTo>
                      <a:pt x="5715" y="644843"/>
                      <a:pt x="10477" y="625793"/>
                      <a:pt x="6667" y="616268"/>
                    </a:cubicBezTo>
                    <a:cubicBezTo>
                      <a:pt x="2858" y="607695"/>
                      <a:pt x="1905" y="598170"/>
                      <a:pt x="0" y="588645"/>
                    </a:cubicBezTo>
                    <a:cubicBezTo>
                      <a:pt x="42863" y="584835"/>
                      <a:pt x="52388" y="575310"/>
                      <a:pt x="49530" y="540068"/>
                    </a:cubicBezTo>
                    <a:cubicBezTo>
                      <a:pt x="44767" y="536257"/>
                      <a:pt x="44767" y="532448"/>
                      <a:pt x="44767" y="527685"/>
                    </a:cubicBezTo>
                    <a:close/>
                    <a:moveTo>
                      <a:pt x="401955" y="414338"/>
                    </a:moveTo>
                    <a:cubicBezTo>
                      <a:pt x="438150" y="415290"/>
                      <a:pt x="455295" y="395288"/>
                      <a:pt x="466725" y="372428"/>
                    </a:cubicBezTo>
                    <a:cubicBezTo>
                      <a:pt x="470535" y="365760"/>
                      <a:pt x="465772" y="355282"/>
                      <a:pt x="464820" y="346710"/>
                    </a:cubicBezTo>
                    <a:cubicBezTo>
                      <a:pt x="461010" y="346710"/>
                      <a:pt x="458152" y="346710"/>
                      <a:pt x="454342" y="346710"/>
                    </a:cubicBezTo>
                    <a:cubicBezTo>
                      <a:pt x="448627" y="360045"/>
                      <a:pt x="444817" y="375285"/>
                      <a:pt x="436245" y="386715"/>
                    </a:cubicBezTo>
                    <a:cubicBezTo>
                      <a:pt x="427672" y="398145"/>
                      <a:pt x="413385" y="405765"/>
                      <a:pt x="401955" y="414338"/>
                    </a:cubicBezTo>
                    <a:close/>
                    <a:moveTo>
                      <a:pt x="224790" y="583882"/>
                    </a:moveTo>
                    <a:cubicBezTo>
                      <a:pt x="202883" y="609600"/>
                      <a:pt x="206692" y="640080"/>
                      <a:pt x="233363" y="669607"/>
                    </a:cubicBezTo>
                    <a:cubicBezTo>
                      <a:pt x="229552" y="638175"/>
                      <a:pt x="227647" y="614363"/>
                      <a:pt x="224790" y="583882"/>
                    </a:cubicBezTo>
                    <a:close/>
                    <a:moveTo>
                      <a:pt x="484822" y="320040"/>
                    </a:moveTo>
                    <a:cubicBezTo>
                      <a:pt x="482917" y="320040"/>
                      <a:pt x="481013" y="320040"/>
                      <a:pt x="479108" y="319088"/>
                    </a:cubicBezTo>
                    <a:cubicBezTo>
                      <a:pt x="475297" y="324803"/>
                      <a:pt x="471488" y="330518"/>
                      <a:pt x="468630" y="336233"/>
                    </a:cubicBezTo>
                    <a:cubicBezTo>
                      <a:pt x="471488" y="337185"/>
                      <a:pt x="475297" y="338138"/>
                      <a:pt x="478155" y="339090"/>
                    </a:cubicBezTo>
                    <a:cubicBezTo>
                      <a:pt x="481013" y="333375"/>
                      <a:pt x="482917" y="326708"/>
                      <a:pt x="484822" y="320040"/>
                    </a:cubicBezTo>
                    <a:close/>
                    <a:moveTo>
                      <a:pt x="220027" y="564832"/>
                    </a:moveTo>
                    <a:cubicBezTo>
                      <a:pt x="218122" y="564832"/>
                      <a:pt x="216217" y="563880"/>
                      <a:pt x="213360" y="563880"/>
                    </a:cubicBezTo>
                    <a:cubicBezTo>
                      <a:pt x="212408" y="568643"/>
                      <a:pt x="211455" y="573405"/>
                      <a:pt x="210502" y="578168"/>
                    </a:cubicBezTo>
                    <a:cubicBezTo>
                      <a:pt x="212408" y="578168"/>
                      <a:pt x="214313" y="579120"/>
                      <a:pt x="216217" y="579120"/>
                    </a:cubicBezTo>
                    <a:cubicBezTo>
                      <a:pt x="218122" y="574357"/>
                      <a:pt x="219075" y="569595"/>
                      <a:pt x="220027" y="564832"/>
                    </a:cubicBezTo>
                    <a:close/>
                    <a:moveTo>
                      <a:pt x="269558" y="690563"/>
                    </a:moveTo>
                    <a:cubicBezTo>
                      <a:pt x="269558" y="689610"/>
                      <a:pt x="269558" y="688657"/>
                      <a:pt x="268605" y="688657"/>
                    </a:cubicBezTo>
                    <a:cubicBezTo>
                      <a:pt x="268605" y="688657"/>
                      <a:pt x="266700" y="688657"/>
                      <a:pt x="266700" y="689610"/>
                    </a:cubicBezTo>
                    <a:cubicBezTo>
                      <a:pt x="266700" y="690563"/>
                      <a:pt x="266700" y="691515"/>
                      <a:pt x="267652" y="691515"/>
                    </a:cubicBezTo>
                    <a:cubicBezTo>
                      <a:pt x="267652" y="690563"/>
                      <a:pt x="268605" y="690563"/>
                      <a:pt x="269558" y="690563"/>
                    </a:cubicBezTo>
                    <a:close/>
                    <a:moveTo>
                      <a:pt x="549593" y="393382"/>
                    </a:moveTo>
                    <a:cubicBezTo>
                      <a:pt x="549593" y="392430"/>
                      <a:pt x="548640" y="392430"/>
                      <a:pt x="548640" y="391478"/>
                    </a:cubicBezTo>
                    <a:cubicBezTo>
                      <a:pt x="547688" y="392430"/>
                      <a:pt x="546735" y="392430"/>
                      <a:pt x="546735" y="393382"/>
                    </a:cubicBezTo>
                    <a:cubicBezTo>
                      <a:pt x="546735" y="394335"/>
                      <a:pt x="547688" y="394335"/>
                      <a:pt x="547688" y="395288"/>
                    </a:cubicBezTo>
                    <a:cubicBezTo>
                      <a:pt x="548640" y="394335"/>
                      <a:pt x="548640" y="393382"/>
                      <a:pt x="549593" y="393382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19"/>
              <p:cNvSpPr/>
              <p:nvPr/>
            </p:nvSpPr>
            <p:spPr>
              <a:xfrm>
                <a:off x="3808094" y="2952750"/>
                <a:ext cx="669607" cy="673417"/>
              </a:xfrm>
              <a:custGeom>
                <a:rect b="b" l="l" r="r" t="t"/>
                <a:pathLst>
                  <a:path extrusionOk="0" h="673417" w="669607">
                    <a:moveTo>
                      <a:pt x="63817" y="95250"/>
                    </a:moveTo>
                    <a:cubicBezTo>
                      <a:pt x="63817" y="97155"/>
                      <a:pt x="63817" y="99060"/>
                      <a:pt x="63817" y="100965"/>
                    </a:cubicBezTo>
                    <a:cubicBezTo>
                      <a:pt x="63817" y="104775"/>
                      <a:pt x="63817" y="107633"/>
                      <a:pt x="63817" y="111442"/>
                    </a:cubicBezTo>
                    <a:cubicBezTo>
                      <a:pt x="58102" y="130492"/>
                      <a:pt x="53340" y="150495"/>
                      <a:pt x="45720" y="176213"/>
                    </a:cubicBezTo>
                    <a:cubicBezTo>
                      <a:pt x="97155" y="147638"/>
                      <a:pt x="89535" y="113347"/>
                      <a:pt x="82867" y="78105"/>
                    </a:cubicBezTo>
                    <a:cubicBezTo>
                      <a:pt x="78105" y="50483"/>
                      <a:pt x="75247" y="21908"/>
                      <a:pt x="99060" y="0"/>
                    </a:cubicBezTo>
                    <a:cubicBezTo>
                      <a:pt x="104775" y="8572"/>
                      <a:pt x="111442" y="18097"/>
                      <a:pt x="118110" y="27622"/>
                    </a:cubicBezTo>
                    <a:cubicBezTo>
                      <a:pt x="118110" y="49530"/>
                      <a:pt x="118110" y="71438"/>
                      <a:pt x="118110" y="93345"/>
                    </a:cubicBezTo>
                    <a:cubicBezTo>
                      <a:pt x="119063" y="134303"/>
                      <a:pt x="167640" y="192405"/>
                      <a:pt x="208597" y="201930"/>
                    </a:cubicBezTo>
                    <a:cubicBezTo>
                      <a:pt x="208597" y="201930"/>
                      <a:pt x="208597" y="201930"/>
                      <a:pt x="208597" y="201930"/>
                    </a:cubicBezTo>
                    <a:cubicBezTo>
                      <a:pt x="235267" y="224790"/>
                      <a:pt x="266700" y="240030"/>
                      <a:pt x="306705" y="238125"/>
                    </a:cubicBezTo>
                    <a:cubicBezTo>
                      <a:pt x="342900" y="234315"/>
                      <a:pt x="380047" y="230505"/>
                      <a:pt x="416242" y="227647"/>
                    </a:cubicBezTo>
                    <a:cubicBezTo>
                      <a:pt x="412433" y="240983"/>
                      <a:pt x="408622" y="253365"/>
                      <a:pt x="404813" y="265747"/>
                    </a:cubicBezTo>
                    <a:cubicBezTo>
                      <a:pt x="397192" y="260985"/>
                      <a:pt x="388620" y="254317"/>
                      <a:pt x="387667" y="256222"/>
                    </a:cubicBezTo>
                    <a:cubicBezTo>
                      <a:pt x="380047" y="260985"/>
                      <a:pt x="374333" y="268605"/>
                      <a:pt x="371475" y="271463"/>
                    </a:cubicBezTo>
                    <a:cubicBezTo>
                      <a:pt x="389572" y="280988"/>
                      <a:pt x="403860" y="288608"/>
                      <a:pt x="418147" y="296228"/>
                    </a:cubicBezTo>
                    <a:cubicBezTo>
                      <a:pt x="420052" y="290513"/>
                      <a:pt x="425767" y="278130"/>
                      <a:pt x="429577" y="265747"/>
                    </a:cubicBezTo>
                    <a:cubicBezTo>
                      <a:pt x="434340" y="249555"/>
                      <a:pt x="437197" y="233363"/>
                      <a:pt x="440055" y="217170"/>
                    </a:cubicBezTo>
                    <a:cubicBezTo>
                      <a:pt x="455295" y="194310"/>
                      <a:pt x="472440" y="171450"/>
                      <a:pt x="486727" y="148590"/>
                    </a:cubicBezTo>
                    <a:cubicBezTo>
                      <a:pt x="495300" y="135255"/>
                      <a:pt x="511492" y="120967"/>
                      <a:pt x="488633" y="106680"/>
                    </a:cubicBezTo>
                    <a:cubicBezTo>
                      <a:pt x="490538" y="100013"/>
                      <a:pt x="492442" y="92392"/>
                      <a:pt x="494347" y="85725"/>
                    </a:cubicBezTo>
                    <a:cubicBezTo>
                      <a:pt x="506730" y="90488"/>
                      <a:pt x="520065" y="96203"/>
                      <a:pt x="532447" y="100965"/>
                    </a:cubicBezTo>
                    <a:cubicBezTo>
                      <a:pt x="527685" y="109538"/>
                      <a:pt x="521970" y="118110"/>
                      <a:pt x="518160" y="126683"/>
                    </a:cubicBezTo>
                    <a:cubicBezTo>
                      <a:pt x="517208" y="129540"/>
                      <a:pt x="522922" y="134303"/>
                      <a:pt x="525780" y="138113"/>
                    </a:cubicBezTo>
                    <a:lnTo>
                      <a:pt x="525780" y="138113"/>
                    </a:lnTo>
                    <a:cubicBezTo>
                      <a:pt x="517208" y="163830"/>
                      <a:pt x="507683" y="189547"/>
                      <a:pt x="500063" y="215265"/>
                    </a:cubicBezTo>
                    <a:cubicBezTo>
                      <a:pt x="497205" y="224790"/>
                      <a:pt x="498158" y="235267"/>
                      <a:pt x="497205" y="244792"/>
                    </a:cubicBezTo>
                    <a:cubicBezTo>
                      <a:pt x="524827" y="205740"/>
                      <a:pt x="544830" y="167640"/>
                      <a:pt x="567690" y="129540"/>
                    </a:cubicBezTo>
                    <a:cubicBezTo>
                      <a:pt x="572452" y="121920"/>
                      <a:pt x="583883" y="117158"/>
                      <a:pt x="592455" y="111442"/>
                    </a:cubicBezTo>
                    <a:lnTo>
                      <a:pt x="592455" y="111442"/>
                    </a:lnTo>
                    <a:cubicBezTo>
                      <a:pt x="587693" y="126683"/>
                      <a:pt x="581025" y="141922"/>
                      <a:pt x="577215" y="157163"/>
                    </a:cubicBezTo>
                    <a:cubicBezTo>
                      <a:pt x="567690" y="189547"/>
                      <a:pt x="559118" y="221933"/>
                      <a:pt x="549593" y="254317"/>
                    </a:cubicBezTo>
                    <a:cubicBezTo>
                      <a:pt x="543877" y="272415"/>
                      <a:pt x="537210" y="290513"/>
                      <a:pt x="528638" y="315278"/>
                    </a:cubicBezTo>
                    <a:cubicBezTo>
                      <a:pt x="555308" y="297180"/>
                      <a:pt x="563880" y="280988"/>
                      <a:pt x="555308" y="260033"/>
                    </a:cubicBezTo>
                    <a:cubicBezTo>
                      <a:pt x="580072" y="220980"/>
                      <a:pt x="613410" y="184785"/>
                      <a:pt x="621983" y="138113"/>
                    </a:cubicBezTo>
                    <a:cubicBezTo>
                      <a:pt x="626745" y="134303"/>
                      <a:pt x="632460" y="129540"/>
                      <a:pt x="637222" y="125730"/>
                    </a:cubicBezTo>
                    <a:cubicBezTo>
                      <a:pt x="630555" y="156210"/>
                      <a:pt x="617220" y="184785"/>
                      <a:pt x="609600" y="213360"/>
                    </a:cubicBezTo>
                    <a:cubicBezTo>
                      <a:pt x="603885" y="235267"/>
                      <a:pt x="594360" y="264795"/>
                      <a:pt x="605790" y="280988"/>
                    </a:cubicBezTo>
                    <a:cubicBezTo>
                      <a:pt x="619125" y="300990"/>
                      <a:pt x="609600" y="310515"/>
                      <a:pt x="601980" y="322897"/>
                    </a:cubicBezTo>
                    <a:cubicBezTo>
                      <a:pt x="596265" y="332422"/>
                      <a:pt x="582930" y="337185"/>
                      <a:pt x="572452" y="344805"/>
                    </a:cubicBezTo>
                    <a:cubicBezTo>
                      <a:pt x="569595" y="346710"/>
                      <a:pt x="566738" y="348615"/>
                      <a:pt x="562927" y="351472"/>
                    </a:cubicBezTo>
                    <a:cubicBezTo>
                      <a:pt x="563880" y="352425"/>
                      <a:pt x="563880" y="352425"/>
                      <a:pt x="564833" y="353378"/>
                    </a:cubicBezTo>
                    <a:cubicBezTo>
                      <a:pt x="567690" y="350520"/>
                      <a:pt x="569595" y="347663"/>
                      <a:pt x="572452" y="345758"/>
                    </a:cubicBezTo>
                    <a:cubicBezTo>
                      <a:pt x="601027" y="351472"/>
                      <a:pt x="627697" y="332422"/>
                      <a:pt x="628650" y="309563"/>
                    </a:cubicBezTo>
                    <a:cubicBezTo>
                      <a:pt x="629602" y="285750"/>
                      <a:pt x="633413" y="262890"/>
                      <a:pt x="637222" y="240030"/>
                    </a:cubicBezTo>
                    <a:cubicBezTo>
                      <a:pt x="638175" y="234315"/>
                      <a:pt x="646747" y="230505"/>
                      <a:pt x="651510" y="225742"/>
                    </a:cubicBezTo>
                    <a:cubicBezTo>
                      <a:pt x="651510" y="253365"/>
                      <a:pt x="646747" y="278130"/>
                      <a:pt x="641033" y="301942"/>
                    </a:cubicBezTo>
                    <a:cubicBezTo>
                      <a:pt x="636270" y="322897"/>
                      <a:pt x="643890" y="331470"/>
                      <a:pt x="669608" y="324803"/>
                    </a:cubicBezTo>
                    <a:cubicBezTo>
                      <a:pt x="667702" y="334328"/>
                      <a:pt x="665797" y="342900"/>
                      <a:pt x="663893" y="351472"/>
                    </a:cubicBezTo>
                    <a:cubicBezTo>
                      <a:pt x="657225" y="350520"/>
                      <a:pt x="650558" y="348615"/>
                      <a:pt x="641985" y="346710"/>
                    </a:cubicBezTo>
                    <a:cubicBezTo>
                      <a:pt x="642938" y="355283"/>
                      <a:pt x="643890" y="363855"/>
                      <a:pt x="645795" y="372428"/>
                    </a:cubicBezTo>
                    <a:cubicBezTo>
                      <a:pt x="633413" y="372428"/>
                      <a:pt x="621030" y="372428"/>
                      <a:pt x="608647" y="372428"/>
                    </a:cubicBezTo>
                    <a:cubicBezTo>
                      <a:pt x="565785" y="389572"/>
                      <a:pt x="522922" y="407670"/>
                      <a:pt x="480060" y="424815"/>
                    </a:cubicBezTo>
                    <a:cubicBezTo>
                      <a:pt x="452438" y="425767"/>
                      <a:pt x="466725" y="445770"/>
                      <a:pt x="461963" y="457200"/>
                    </a:cubicBezTo>
                    <a:cubicBezTo>
                      <a:pt x="445770" y="460058"/>
                      <a:pt x="420052" y="452438"/>
                      <a:pt x="422910" y="477203"/>
                    </a:cubicBezTo>
                    <a:cubicBezTo>
                      <a:pt x="426720" y="514350"/>
                      <a:pt x="436245" y="551497"/>
                      <a:pt x="441960" y="587693"/>
                    </a:cubicBezTo>
                    <a:cubicBezTo>
                      <a:pt x="445770" y="611505"/>
                      <a:pt x="448627" y="636270"/>
                      <a:pt x="451485" y="660083"/>
                    </a:cubicBezTo>
                    <a:cubicBezTo>
                      <a:pt x="430530" y="664845"/>
                      <a:pt x="409575" y="668655"/>
                      <a:pt x="388620" y="673418"/>
                    </a:cubicBezTo>
                    <a:cubicBezTo>
                      <a:pt x="385763" y="653415"/>
                      <a:pt x="384810" y="632460"/>
                      <a:pt x="380047" y="612458"/>
                    </a:cubicBezTo>
                    <a:cubicBezTo>
                      <a:pt x="371475" y="569595"/>
                      <a:pt x="360997" y="526733"/>
                      <a:pt x="351472" y="484822"/>
                    </a:cubicBezTo>
                    <a:cubicBezTo>
                      <a:pt x="357188" y="478155"/>
                      <a:pt x="362902" y="470535"/>
                      <a:pt x="363855" y="469583"/>
                    </a:cubicBezTo>
                    <a:cubicBezTo>
                      <a:pt x="330517" y="450533"/>
                      <a:pt x="300990" y="434340"/>
                      <a:pt x="271463" y="418147"/>
                    </a:cubicBezTo>
                    <a:cubicBezTo>
                      <a:pt x="258127" y="411480"/>
                      <a:pt x="242888" y="407670"/>
                      <a:pt x="227647" y="402908"/>
                    </a:cubicBezTo>
                    <a:cubicBezTo>
                      <a:pt x="211455" y="398145"/>
                      <a:pt x="195263" y="385763"/>
                      <a:pt x="180975" y="387667"/>
                    </a:cubicBezTo>
                    <a:cubicBezTo>
                      <a:pt x="160972" y="389572"/>
                      <a:pt x="153352" y="381953"/>
                      <a:pt x="145733" y="370522"/>
                    </a:cubicBezTo>
                    <a:cubicBezTo>
                      <a:pt x="140970" y="362903"/>
                      <a:pt x="135255" y="355283"/>
                      <a:pt x="126683" y="341947"/>
                    </a:cubicBezTo>
                    <a:cubicBezTo>
                      <a:pt x="123825" y="366713"/>
                      <a:pt x="121920" y="384810"/>
                      <a:pt x="120015" y="402908"/>
                    </a:cubicBezTo>
                    <a:lnTo>
                      <a:pt x="120015" y="403860"/>
                    </a:lnTo>
                    <a:cubicBezTo>
                      <a:pt x="114300" y="399097"/>
                      <a:pt x="108585" y="393383"/>
                      <a:pt x="101917" y="388620"/>
                    </a:cubicBezTo>
                    <a:cubicBezTo>
                      <a:pt x="101917" y="358140"/>
                      <a:pt x="105727" y="328613"/>
                      <a:pt x="101917" y="298133"/>
                    </a:cubicBezTo>
                    <a:cubicBezTo>
                      <a:pt x="100013" y="280035"/>
                      <a:pt x="85725" y="263842"/>
                      <a:pt x="77152" y="246697"/>
                    </a:cubicBezTo>
                    <a:cubicBezTo>
                      <a:pt x="74295" y="240983"/>
                      <a:pt x="66675" y="236220"/>
                      <a:pt x="64770" y="229553"/>
                    </a:cubicBezTo>
                    <a:cubicBezTo>
                      <a:pt x="60008" y="214313"/>
                      <a:pt x="41910" y="200025"/>
                      <a:pt x="29527" y="202883"/>
                    </a:cubicBezTo>
                    <a:cubicBezTo>
                      <a:pt x="-2858" y="199072"/>
                      <a:pt x="16192" y="171450"/>
                      <a:pt x="0" y="160020"/>
                    </a:cubicBezTo>
                    <a:cubicBezTo>
                      <a:pt x="2858" y="158115"/>
                      <a:pt x="6667" y="156210"/>
                      <a:pt x="9525" y="154305"/>
                    </a:cubicBezTo>
                    <a:cubicBezTo>
                      <a:pt x="16192" y="162878"/>
                      <a:pt x="21908" y="171450"/>
                      <a:pt x="30480" y="182880"/>
                    </a:cubicBezTo>
                    <a:cubicBezTo>
                      <a:pt x="34290" y="154305"/>
                      <a:pt x="38100" y="125730"/>
                      <a:pt x="41910" y="97155"/>
                    </a:cubicBezTo>
                    <a:cubicBezTo>
                      <a:pt x="43815" y="97155"/>
                      <a:pt x="45720" y="97155"/>
                      <a:pt x="47625" y="97155"/>
                    </a:cubicBezTo>
                    <a:cubicBezTo>
                      <a:pt x="49530" y="97155"/>
                      <a:pt x="51435" y="97155"/>
                      <a:pt x="54292" y="97155"/>
                    </a:cubicBezTo>
                    <a:cubicBezTo>
                      <a:pt x="59055" y="95250"/>
                      <a:pt x="60960" y="95250"/>
                      <a:pt x="63817" y="95250"/>
                    </a:cubicBezTo>
                    <a:close/>
                    <a:moveTo>
                      <a:pt x="385763" y="478155"/>
                    </a:moveTo>
                    <a:cubicBezTo>
                      <a:pt x="406717" y="461010"/>
                      <a:pt x="411480" y="401955"/>
                      <a:pt x="399097" y="385763"/>
                    </a:cubicBezTo>
                    <a:cubicBezTo>
                      <a:pt x="392430" y="378142"/>
                      <a:pt x="382905" y="370522"/>
                      <a:pt x="373380" y="366713"/>
                    </a:cubicBezTo>
                    <a:cubicBezTo>
                      <a:pt x="368617" y="364808"/>
                      <a:pt x="353377" y="370522"/>
                      <a:pt x="352425" y="372428"/>
                    </a:cubicBezTo>
                    <a:cubicBezTo>
                      <a:pt x="350520" y="397192"/>
                      <a:pt x="351472" y="421005"/>
                      <a:pt x="351472" y="445770"/>
                    </a:cubicBezTo>
                    <a:cubicBezTo>
                      <a:pt x="354330" y="445770"/>
                      <a:pt x="356235" y="445770"/>
                      <a:pt x="359092" y="445770"/>
                    </a:cubicBezTo>
                    <a:cubicBezTo>
                      <a:pt x="363855" y="430530"/>
                      <a:pt x="368617" y="416242"/>
                      <a:pt x="373380" y="401003"/>
                    </a:cubicBezTo>
                    <a:cubicBezTo>
                      <a:pt x="374333" y="401003"/>
                      <a:pt x="376238" y="401003"/>
                      <a:pt x="377190" y="401003"/>
                    </a:cubicBezTo>
                    <a:cubicBezTo>
                      <a:pt x="379095" y="427672"/>
                      <a:pt x="381952" y="453390"/>
                      <a:pt x="385763" y="478155"/>
                    </a:cubicBezTo>
                    <a:close/>
                    <a:moveTo>
                      <a:pt x="364808" y="350520"/>
                    </a:moveTo>
                    <a:cubicBezTo>
                      <a:pt x="367665" y="352425"/>
                      <a:pt x="369570" y="353378"/>
                      <a:pt x="370522" y="353378"/>
                    </a:cubicBezTo>
                    <a:cubicBezTo>
                      <a:pt x="371475" y="353378"/>
                      <a:pt x="372427" y="350520"/>
                      <a:pt x="373380" y="349567"/>
                    </a:cubicBezTo>
                    <a:cubicBezTo>
                      <a:pt x="371475" y="350520"/>
                      <a:pt x="368617" y="350520"/>
                      <a:pt x="364808" y="350520"/>
                    </a:cubicBezTo>
                    <a:close/>
                    <a:moveTo>
                      <a:pt x="71438" y="180975"/>
                    </a:moveTo>
                    <a:cubicBezTo>
                      <a:pt x="72390" y="180975"/>
                      <a:pt x="73342" y="180975"/>
                      <a:pt x="74295" y="180975"/>
                    </a:cubicBezTo>
                    <a:cubicBezTo>
                      <a:pt x="74295" y="178117"/>
                      <a:pt x="74295" y="176213"/>
                      <a:pt x="74295" y="173355"/>
                    </a:cubicBezTo>
                    <a:cubicBezTo>
                      <a:pt x="73342" y="173355"/>
                      <a:pt x="72390" y="173355"/>
                      <a:pt x="71438" y="173355"/>
                    </a:cubicBezTo>
                    <a:cubicBezTo>
                      <a:pt x="71438" y="175260"/>
                      <a:pt x="71438" y="178117"/>
                      <a:pt x="71438" y="180975"/>
                    </a:cubicBezTo>
                    <a:close/>
                    <a:moveTo>
                      <a:pt x="397192" y="497205"/>
                    </a:moveTo>
                    <a:cubicBezTo>
                      <a:pt x="397192" y="496253"/>
                      <a:pt x="396240" y="496253"/>
                      <a:pt x="396240" y="495300"/>
                    </a:cubicBezTo>
                    <a:cubicBezTo>
                      <a:pt x="395288" y="495300"/>
                      <a:pt x="395288" y="496253"/>
                      <a:pt x="394335" y="496253"/>
                    </a:cubicBezTo>
                    <a:cubicBezTo>
                      <a:pt x="395288" y="497205"/>
                      <a:pt x="396240" y="497205"/>
                      <a:pt x="396240" y="498158"/>
                    </a:cubicBezTo>
                    <a:cubicBezTo>
                      <a:pt x="396240" y="498158"/>
                      <a:pt x="397192" y="497205"/>
                      <a:pt x="397192" y="49720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19"/>
              <p:cNvSpPr/>
              <p:nvPr/>
            </p:nvSpPr>
            <p:spPr>
              <a:xfrm>
                <a:off x="4383404" y="2888932"/>
                <a:ext cx="435292" cy="501014"/>
              </a:xfrm>
              <a:custGeom>
                <a:rect b="b" l="l" r="r" t="t"/>
                <a:pathLst>
                  <a:path extrusionOk="0" h="501014" w="435292">
                    <a:moveTo>
                      <a:pt x="91440" y="412433"/>
                    </a:moveTo>
                    <a:cubicBezTo>
                      <a:pt x="93345" y="403860"/>
                      <a:pt x="95250" y="395288"/>
                      <a:pt x="97155" y="385763"/>
                    </a:cubicBezTo>
                    <a:cubicBezTo>
                      <a:pt x="72390" y="392430"/>
                      <a:pt x="63817" y="383858"/>
                      <a:pt x="68580" y="362902"/>
                    </a:cubicBezTo>
                    <a:cubicBezTo>
                      <a:pt x="74295" y="339090"/>
                      <a:pt x="79058" y="315277"/>
                      <a:pt x="79058" y="286702"/>
                    </a:cubicBezTo>
                    <a:cubicBezTo>
                      <a:pt x="74295" y="291465"/>
                      <a:pt x="65723" y="296227"/>
                      <a:pt x="64770" y="300990"/>
                    </a:cubicBezTo>
                    <a:cubicBezTo>
                      <a:pt x="60008" y="323850"/>
                      <a:pt x="56198" y="347663"/>
                      <a:pt x="56198" y="370522"/>
                    </a:cubicBezTo>
                    <a:cubicBezTo>
                      <a:pt x="55245" y="393383"/>
                      <a:pt x="28575" y="412433"/>
                      <a:pt x="0" y="406717"/>
                    </a:cubicBezTo>
                    <a:lnTo>
                      <a:pt x="0" y="406717"/>
                    </a:lnTo>
                    <a:cubicBezTo>
                      <a:pt x="10478" y="400050"/>
                      <a:pt x="23813" y="394335"/>
                      <a:pt x="29528" y="384810"/>
                    </a:cubicBezTo>
                    <a:cubicBezTo>
                      <a:pt x="37148" y="373380"/>
                      <a:pt x="46673" y="362902"/>
                      <a:pt x="33338" y="342900"/>
                    </a:cubicBezTo>
                    <a:cubicBezTo>
                      <a:pt x="21908" y="326708"/>
                      <a:pt x="31433" y="297180"/>
                      <a:pt x="37148" y="275272"/>
                    </a:cubicBezTo>
                    <a:cubicBezTo>
                      <a:pt x="44767" y="246697"/>
                      <a:pt x="58103" y="218122"/>
                      <a:pt x="64770" y="187642"/>
                    </a:cubicBezTo>
                    <a:cubicBezTo>
                      <a:pt x="60008" y="191452"/>
                      <a:pt x="54292" y="196215"/>
                      <a:pt x="49530" y="200025"/>
                    </a:cubicBezTo>
                    <a:cubicBezTo>
                      <a:pt x="49530" y="200025"/>
                      <a:pt x="49530" y="200025"/>
                      <a:pt x="49530" y="200025"/>
                    </a:cubicBezTo>
                    <a:cubicBezTo>
                      <a:pt x="49530" y="198120"/>
                      <a:pt x="49530" y="196215"/>
                      <a:pt x="49530" y="194310"/>
                    </a:cubicBezTo>
                    <a:cubicBezTo>
                      <a:pt x="53340" y="180022"/>
                      <a:pt x="57150" y="165735"/>
                      <a:pt x="61913" y="151447"/>
                    </a:cubicBezTo>
                    <a:cubicBezTo>
                      <a:pt x="80010" y="126683"/>
                      <a:pt x="98108" y="101917"/>
                      <a:pt x="117158" y="78105"/>
                    </a:cubicBezTo>
                    <a:cubicBezTo>
                      <a:pt x="118110" y="80010"/>
                      <a:pt x="119063" y="82867"/>
                      <a:pt x="120015" y="84772"/>
                    </a:cubicBezTo>
                    <a:cubicBezTo>
                      <a:pt x="120967" y="82867"/>
                      <a:pt x="121920" y="80010"/>
                      <a:pt x="122873" y="78105"/>
                    </a:cubicBezTo>
                    <a:cubicBezTo>
                      <a:pt x="133350" y="71438"/>
                      <a:pt x="142875" y="63817"/>
                      <a:pt x="153353" y="57150"/>
                    </a:cubicBezTo>
                    <a:cubicBezTo>
                      <a:pt x="142875" y="95250"/>
                      <a:pt x="127635" y="133350"/>
                      <a:pt x="128588" y="173355"/>
                    </a:cubicBezTo>
                    <a:cubicBezTo>
                      <a:pt x="127635" y="175260"/>
                      <a:pt x="126683" y="178117"/>
                      <a:pt x="126683" y="180022"/>
                    </a:cubicBezTo>
                    <a:cubicBezTo>
                      <a:pt x="127635" y="178117"/>
                      <a:pt x="128588" y="175260"/>
                      <a:pt x="128588" y="173355"/>
                    </a:cubicBezTo>
                    <a:cubicBezTo>
                      <a:pt x="132398" y="178117"/>
                      <a:pt x="136208" y="182880"/>
                      <a:pt x="146685" y="195263"/>
                    </a:cubicBezTo>
                    <a:cubicBezTo>
                      <a:pt x="156210" y="140970"/>
                      <a:pt x="164783" y="93345"/>
                      <a:pt x="173355" y="45720"/>
                    </a:cubicBezTo>
                    <a:cubicBezTo>
                      <a:pt x="176213" y="45720"/>
                      <a:pt x="179070" y="45720"/>
                      <a:pt x="181928" y="46672"/>
                    </a:cubicBezTo>
                    <a:cubicBezTo>
                      <a:pt x="181928" y="61913"/>
                      <a:pt x="181928" y="76200"/>
                      <a:pt x="181928" y="91440"/>
                    </a:cubicBezTo>
                    <a:cubicBezTo>
                      <a:pt x="182880" y="91440"/>
                      <a:pt x="183833" y="92392"/>
                      <a:pt x="185738" y="92392"/>
                    </a:cubicBezTo>
                    <a:cubicBezTo>
                      <a:pt x="195263" y="68580"/>
                      <a:pt x="205740" y="44767"/>
                      <a:pt x="215265" y="20955"/>
                    </a:cubicBezTo>
                    <a:cubicBezTo>
                      <a:pt x="217170" y="20955"/>
                      <a:pt x="219075" y="20955"/>
                      <a:pt x="220980" y="20955"/>
                    </a:cubicBezTo>
                    <a:cubicBezTo>
                      <a:pt x="220028" y="31433"/>
                      <a:pt x="219075" y="41910"/>
                      <a:pt x="217170" y="51435"/>
                    </a:cubicBezTo>
                    <a:cubicBezTo>
                      <a:pt x="214313" y="65722"/>
                      <a:pt x="211455" y="80010"/>
                      <a:pt x="208598" y="94297"/>
                    </a:cubicBezTo>
                    <a:cubicBezTo>
                      <a:pt x="221933" y="78105"/>
                      <a:pt x="231458" y="61913"/>
                      <a:pt x="236220" y="44767"/>
                    </a:cubicBezTo>
                    <a:cubicBezTo>
                      <a:pt x="240030" y="32385"/>
                      <a:pt x="248603" y="16192"/>
                      <a:pt x="225742" y="9525"/>
                    </a:cubicBezTo>
                    <a:cubicBezTo>
                      <a:pt x="232410" y="6667"/>
                      <a:pt x="238125" y="3810"/>
                      <a:pt x="244792" y="0"/>
                    </a:cubicBezTo>
                    <a:cubicBezTo>
                      <a:pt x="277177" y="2858"/>
                      <a:pt x="309563" y="6667"/>
                      <a:pt x="341948" y="6667"/>
                    </a:cubicBezTo>
                    <a:cubicBezTo>
                      <a:pt x="372427" y="7620"/>
                      <a:pt x="402908" y="5715"/>
                      <a:pt x="433388" y="4763"/>
                    </a:cubicBezTo>
                    <a:cubicBezTo>
                      <a:pt x="434340" y="19050"/>
                      <a:pt x="434340" y="33338"/>
                      <a:pt x="435292" y="47625"/>
                    </a:cubicBezTo>
                    <a:cubicBezTo>
                      <a:pt x="430530" y="54292"/>
                      <a:pt x="425767" y="61913"/>
                      <a:pt x="421005" y="68580"/>
                    </a:cubicBezTo>
                    <a:cubicBezTo>
                      <a:pt x="420052" y="71438"/>
                      <a:pt x="418148" y="74295"/>
                      <a:pt x="417195" y="77152"/>
                    </a:cubicBezTo>
                    <a:cubicBezTo>
                      <a:pt x="415290" y="72390"/>
                      <a:pt x="414338" y="67627"/>
                      <a:pt x="412433" y="62865"/>
                    </a:cubicBezTo>
                    <a:cubicBezTo>
                      <a:pt x="380048" y="85725"/>
                      <a:pt x="343852" y="68580"/>
                      <a:pt x="310515" y="68580"/>
                    </a:cubicBezTo>
                    <a:cubicBezTo>
                      <a:pt x="253365" y="69533"/>
                      <a:pt x="224790" y="91440"/>
                      <a:pt x="234315" y="130492"/>
                    </a:cubicBezTo>
                    <a:cubicBezTo>
                      <a:pt x="226695" y="133350"/>
                      <a:pt x="213360" y="133350"/>
                      <a:pt x="210503" y="138113"/>
                    </a:cubicBezTo>
                    <a:cubicBezTo>
                      <a:pt x="177165" y="197167"/>
                      <a:pt x="135255" y="257175"/>
                      <a:pt x="174308" y="325755"/>
                    </a:cubicBezTo>
                    <a:cubicBezTo>
                      <a:pt x="196215" y="364808"/>
                      <a:pt x="234315" y="391477"/>
                      <a:pt x="281940" y="406717"/>
                    </a:cubicBezTo>
                    <a:cubicBezTo>
                      <a:pt x="283845" y="406717"/>
                      <a:pt x="285750" y="406717"/>
                      <a:pt x="287655" y="406717"/>
                    </a:cubicBezTo>
                    <a:cubicBezTo>
                      <a:pt x="287655" y="407670"/>
                      <a:pt x="287655" y="409575"/>
                      <a:pt x="287655" y="410527"/>
                    </a:cubicBezTo>
                    <a:cubicBezTo>
                      <a:pt x="286702" y="435292"/>
                      <a:pt x="305752" y="419100"/>
                      <a:pt x="316230" y="421005"/>
                    </a:cubicBezTo>
                    <a:cubicBezTo>
                      <a:pt x="296227" y="447675"/>
                      <a:pt x="275273" y="474345"/>
                      <a:pt x="255270" y="501015"/>
                    </a:cubicBezTo>
                    <a:cubicBezTo>
                      <a:pt x="214313" y="461963"/>
                      <a:pt x="142875" y="446722"/>
                      <a:pt x="133350" y="381952"/>
                    </a:cubicBezTo>
                    <a:cubicBezTo>
                      <a:pt x="132398" y="389572"/>
                      <a:pt x="130492" y="397192"/>
                      <a:pt x="129540" y="404813"/>
                    </a:cubicBezTo>
                    <a:cubicBezTo>
                      <a:pt x="115253" y="408622"/>
                      <a:pt x="103823" y="410527"/>
                      <a:pt x="91440" y="412433"/>
                    </a:cubicBezTo>
                    <a:close/>
                    <a:moveTo>
                      <a:pt x="123825" y="289560"/>
                    </a:moveTo>
                    <a:cubicBezTo>
                      <a:pt x="120967" y="289560"/>
                      <a:pt x="117158" y="288608"/>
                      <a:pt x="114300" y="288608"/>
                    </a:cubicBezTo>
                    <a:cubicBezTo>
                      <a:pt x="83820" y="346710"/>
                      <a:pt x="82867" y="363855"/>
                      <a:pt x="110490" y="370522"/>
                    </a:cubicBezTo>
                    <a:cubicBezTo>
                      <a:pt x="114300" y="343852"/>
                      <a:pt x="119063" y="317183"/>
                      <a:pt x="123825" y="289560"/>
                    </a:cubicBezTo>
                    <a:close/>
                    <a:moveTo>
                      <a:pt x="126683" y="363855"/>
                    </a:moveTo>
                    <a:cubicBezTo>
                      <a:pt x="129540" y="364808"/>
                      <a:pt x="133350" y="365760"/>
                      <a:pt x="136208" y="366713"/>
                    </a:cubicBezTo>
                    <a:cubicBezTo>
                      <a:pt x="140017" y="354330"/>
                      <a:pt x="143828" y="341947"/>
                      <a:pt x="147638" y="329565"/>
                    </a:cubicBezTo>
                    <a:cubicBezTo>
                      <a:pt x="144780" y="328613"/>
                      <a:pt x="142875" y="328613"/>
                      <a:pt x="140017" y="327660"/>
                    </a:cubicBezTo>
                    <a:cubicBezTo>
                      <a:pt x="135255" y="340042"/>
                      <a:pt x="131445" y="351472"/>
                      <a:pt x="126683" y="36385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9" name="Google Shape;909;p19"/>
              <p:cNvSpPr/>
              <p:nvPr/>
            </p:nvSpPr>
            <p:spPr>
              <a:xfrm>
                <a:off x="4332921" y="2714625"/>
                <a:ext cx="225742" cy="348615"/>
              </a:xfrm>
              <a:custGeom>
                <a:rect b="b" l="l" r="r" t="t"/>
                <a:pathLst>
                  <a:path extrusionOk="0" h="348615" w="225742">
                    <a:moveTo>
                      <a:pt x="202883" y="232410"/>
                    </a:moveTo>
                    <a:cubicBezTo>
                      <a:pt x="192405" y="239078"/>
                      <a:pt x="182880" y="246697"/>
                      <a:pt x="172403" y="253365"/>
                    </a:cubicBezTo>
                    <a:lnTo>
                      <a:pt x="172403" y="253365"/>
                    </a:lnTo>
                    <a:cubicBezTo>
                      <a:pt x="172403" y="249555"/>
                      <a:pt x="172403" y="246697"/>
                      <a:pt x="172403" y="242888"/>
                    </a:cubicBezTo>
                    <a:cubicBezTo>
                      <a:pt x="172403" y="239078"/>
                      <a:pt x="172403" y="236220"/>
                      <a:pt x="172403" y="232410"/>
                    </a:cubicBezTo>
                    <a:cubicBezTo>
                      <a:pt x="174308" y="230505"/>
                      <a:pt x="176213" y="228600"/>
                      <a:pt x="178118" y="226695"/>
                    </a:cubicBezTo>
                    <a:lnTo>
                      <a:pt x="178118" y="226695"/>
                    </a:lnTo>
                    <a:cubicBezTo>
                      <a:pt x="180023" y="220980"/>
                      <a:pt x="181928" y="216217"/>
                      <a:pt x="183833" y="210503"/>
                    </a:cubicBezTo>
                    <a:cubicBezTo>
                      <a:pt x="179070" y="202883"/>
                      <a:pt x="174308" y="194310"/>
                      <a:pt x="169545" y="186690"/>
                    </a:cubicBezTo>
                    <a:cubicBezTo>
                      <a:pt x="167640" y="187642"/>
                      <a:pt x="164783" y="188595"/>
                      <a:pt x="162878" y="189547"/>
                    </a:cubicBezTo>
                    <a:cubicBezTo>
                      <a:pt x="160973" y="197167"/>
                      <a:pt x="159068" y="204788"/>
                      <a:pt x="157163" y="213360"/>
                    </a:cubicBezTo>
                    <a:cubicBezTo>
                      <a:pt x="153353" y="202883"/>
                      <a:pt x="149543" y="193358"/>
                      <a:pt x="143828" y="180975"/>
                    </a:cubicBezTo>
                    <a:cubicBezTo>
                      <a:pt x="136208" y="199072"/>
                      <a:pt x="129540" y="213360"/>
                      <a:pt x="122873" y="227647"/>
                    </a:cubicBezTo>
                    <a:cubicBezTo>
                      <a:pt x="96203" y="240030"/>
                      <a:pt x="93345" y="248603"/>
                      <a:pt x="113348" y="262890"/>
                    </a:cubicBezTo>
                    <a:cubicBezTo>
                      <a:pt x="116205" y="250508"/>
                      <a:pt x="120015" y="239078"/>
                      <a:pt x="122873" y="227647"/>
                    </a:cubicBezTo>
                    <a:cubicBezTo>
                      <a:pt x="126683" y="233363"/>
                      <a:pt x="134303" y="240030"/>
                      <a:pt x="132398" y="244792"/>
                    </a:cubicBezTo>
                    <a:cubicBezTo>
                      <a:pt x="129540" y="257175"/>
                      <a:pt x="121920" y="268605"/>
                      <a:pt x="116205" y="280035"/>
                    </a:cubicBezTo>
                    <a:cubicBezTo>
                      <a:pt x="108585" y="287655"/>
                      <a:pt x="98108" y="295275"/>
                      <a:pt x="92393" y="303847"/>
                    </a:cubicBezTo>
                    <a:cubicBezTo>
                      <a:pt x="82868" y="318135"/>
                      <a:pt x="75248" y="333375"/>
                      <a:pt x="67628" y="348615"/>
                    </a:cubicBezTo>
                    <a:cubicBezTo>
                      <a:pt x="67628" y="348615"/>
                      <a:pt x="67628" y="348615"/>
                      <a:pt x="67628" y="348615"/>
                    </a:cubicBezTo>
                    <a:cubicBezTo>
                      <a:pt x="69533" y="327660"/>
                      <a:pt x="71438" y="305753"/>
                      <a:pt x="73343" y="284797"/>
                    </a:cubicBezTo>
                    <a:cubicBezTo>
                      <a:pt x="61913" y="288608"/>
                      <a:pt x="57150" y="295275"/>
                      <a:pt x="50483" y="300038"/>
                    </a:cubicBezTo>
                    <a:cubicBezTo>
                      <a:pt x="44768" y="304800"/>
                      <a:pt x="37148" y="307658"/>
                      <a:pt x="30480" y="310515"/>
                    </a:cubicBezTo>
                    <a:cubicBezTo>
                      <a:pt x="30480" y="307658"/>
                      <a:pt x="30480" y="303847"/>
                      <a:pt x="30480" y="300990"/>
                    </a:cubicBezTo>
                    <a:cubicBezTo>
                      <a:pt x="55245" y="275272"/>
                      <a:pt x="39053" y="246697"/>
                      <a:pt x="42863" y="214313"/>
                    </a:cubicBezTo>
                    <a:cubicBezTo>
                      <a:pt x="32385" y="220980"/>
                      <a:pt x="27623" y="223838"/>
                      <a:pt x="23813" y="226695"/>
                    </a:cubicBezTo>
                    <a:cubicBezTo>
                      <a:pt x="16193" y="212408"/>
                      <a:pt x="8573" y="198120"/>
                      <a:pt x="0" y="184785"/>
                    </a:cubicBezTo>
                    <a:cubicBezTo>
                      <a:pt x="1905" y="170497"/>
                      <a:pt x="-3810" y="152400"/>
                      <a:pt x="16193" y="147638"/>
                    </a:cubicBezTo>
                    <a:cubicBezTo>
                      <a:pt x="13335" y="128588"/>
                      <a:pt x="9525" y="108585"/>
                      <a:pt x="5715" y="87630"/>
                    </a:cubicBezTo>
                    <a:cubicBezTo>
                      <a:pt x="33338" y="109538"/>
                      <a:pt x="26670" y="148590"/>
                      <a:pt x="73343" y="166688"/>
                    </a:cubicBezTo>
                    <a:cubicBezTo>
                      <a:pt x="70485" y="153353"/>
                      <a:pt x="68580" y="145733"/>
                      <a:pt x="66675" y="137160"/>
                    </a:cubicBezTo>
                    <a:lnTo>
                      <a:pt x="66675" y="137160"/>
                    </a:lnTo>
                    <a:cubicBezTo>
                      <a:pt x="65723" y="122872"/>
                      <a:pt x="64770" y="109538"/>
                      <a:pt x="62865" y="92392"/>
                    </a:cubicBezTo>
                    <a:cubicBezTo>
                      <a:pt x="81915" y="82867"/>
                      <a:pt x="85725" y="69533"/>
                      <a:pt x="71438" y="45720"/>
                    </a:cubicBezTo>
                    <a:cubicBezTo>
                      <a:pt x="68580" y="40958"/>
                      <a:pt x="68580" y="36195"/>
                      <a:pt x="66675" y="31433"/>
                    </a:cubicBezTo>
                    <a:cubicBezTo>
                      <a:pt x="70485" y="33338"/>
                      <a:pt x="75248" y="35242"/>
                      <a:pt x="79058" y="37147"/>
                    </a:cubicBezTo>
                    <a:cubicBezTo>
                      <a:pt x="137160" y="70485"/>
                      <a:pt x="142875" y="120967"/>
                      <a:pt x="138113" y="176213"/>
                    </a:cubicBezTo>
                    <a:cubicBezTo>
                      <a:pt x="148590" y="169545"/>
                      <a:pt x="163830" y="159067"/>
                      <a:pt x="161925" y="153353"/>
                    </a:cubicBezTo>
                    <a:cubicBezTo>
                      <a:pt x="153353" y="127635"/>
                      <a:pt x="174308" y="95250"/>
                      <a:pt x="146685" y="79058"/>
                    </a:cubicBezTo>
                    <a:cubicBezTo>
                      <a:pt x="146685" y="66675"/>
                      <a:pt x="146685" y="59055"/>
                      <a:pt x="146685" y="51435"/>
                    </a:cubicBezTo>
                    <a:cubicBezTo>
                      <a:pt x="146685" y="43815"/>
                      <a:pt x="145733" y="35242"/>
                      <a:pt x="145733" y="27623"/>
                    </a:cubicBezTo>
                    <a:cubicBezTo>
                      <a:pt x="147638" y="-952"/>
                      <a:pt x="175260" y="3810"/>
                      <a:pt x="195263" y="0"/>
                    </a:cubicBezTo>
                    <a:cubicBezTo>
                      <a:pt x="197168" y="2858"/>
                      <a:pt x="199073" y="6667"/>
                      <a:pt x="201930" y="9525"/>
                    </a:cubicBezTo>
                    <a:cubicBezTo>
                      <a:pt x="200978" y="13335"/>
                      <a:pt x="200978" y="20955"/>
                      <a:pt x="199073" y="21908"/>
                    </a:cubicBezTo>
                    <a:cubicBezTo>
                      <a:pt x="171450" y="30480"/>
                      <a:pt x="181928" y="46672"/>
                      <a:pt x="186690" y="61913"/>
                    </a:cubicBezTo>
                    <a:cubicBezTo>
                      <a:pt x="200025" y="99060"/>
                      <a:pt x="212408" y="137160"/>
                      <a:pt x="225743" y="174308"/>
                    </a:cubicBezTo>
                    <a:cubicBezTo>
                      <a:pt x="215265" y="168592"/>
                      <a:pt x="203835" y="162878"/>
                      <a:pt x="194310" y="158115"/>
                    </a:cubicBezTo>
                    <a:cubicBezTo>
                      <a:pt x="200978" y="177165"/>
                      <a:pt x="178118" y="203835"/>
                      <a:pt x="203835" y="225742"/>
                    </a:cubicBezTo>
                    <a:cubicBezTo>
                      <a:pt x="206693" y="225742"/>
                      <a:pt x="203835" y="230505"/>
                      <a:pt x="202883" y="23241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0" name="Google Shape;910;p19"/>
              <p:cNvSpPr/>
              <p:nvPr/>
            </p:nvSpPr>
            <p:spPr>
              <a:xfrm>
                <a:off x="3705224" y="2962275"/>
                <a:ext cx="184784" cy="499109"/>
              </a:xfrm>
              <a:custGeom>
                <a:rect b="b" l="l" r="r" t="t"/>
                <a:pathLst>
                  <a:path extrusionOk="0" h="499109" w="184784">
                    <a:moveTo>
                      <a:pt x="93345" y="75247"/>
                    </a:moveTo>
                    <a:cubicBezTo>
                      <a:pt x="93345" y="94297"/>
                      <a:pt x="94297" y="113347"/>
                      <a:pt x="93345" y="133350"/>
                    </a:cubicBezTo>
                    <a:cubicBezTo>
                      <a:pt x="91440" y="163830"/>
                      <a:pt x="94297" y="191453"/>
                      <a:pt x="117158" y="217170"/>
                    </a:cubicBezTo>
                    <a:cubicBezTo>
                      <a:pt x="124778" y="225742"/>
                      <a:pt x="120967" y="241935"/>
                      <a:pt x="120967" y="255270"/>
                    </a:cubicBezTo>
                    <a:cubicBezTo>
                      <a:pt x="120967" y="259080"/>
                      <a:pt x="117158" y="264795"/>
                      <a:pt x="119063" y="267653"/>
                    </a:cubicBezTo>
                    <a:cubicBezTo>
                      <a:pt x="134303" y="294322"/>
                      <a:pt x="152400" y="320040"/>
                      <a:pt x="166688" y="346710"/>
                    </a:cubicBezTo>
                    <a:cubicBezTo>
                      <a:pt x="171450" y="356235"/>
                      <a:pt x="171450" y="367665"/>
                      <a:pt x="174308" y="378142"/>
                    </a:cubicBezTo>
                    <a:cubicBezTo>
                      <a:pt x="176213" y="383858"/>
                      <a:pt x="180975" y="388620"/>
                      <a:pt x="184785" y="393383"/>
                    </a:cubicBezTo>
                    <a:cubicBezTo>
                      <a:pt x="183833" y="400050"/>
                      <a:pt x="181928" y="406717"/>
                      <a:pt x="180975" y="414338"/>
                    </a:cubicBezTo>
                    <a:cubicBezTo>
                      <a:pt x="147638" y="407670"/>
                      <a:pt x="125730" y="415290"/>
                      <a:pt x="107633" y="439103"/>
                    </a:cubicBezTo>
                    <a:cubicBezTo>
                      <a:pt x="91440" y="461010"/>
                      <a:pt x="69533" y="479108"/>
                      <a:pt x="49530" y="499110"/>
                    </a:cubicBezTo>
                    <a:cubicBezTo>
                      <a:pt x="33338" y="484822"/>
                      <a:pt x="16192" y="471488"/>
                      <a:pt x="0" y="457200"/>
                    </a:cubicBezTo>
                    <a:cubicBezTo>
                      <a:pt x="28575" y="432435"/>
                      <a:pt x="58103" y="407670"/>
                      <a:pt x="86678" y="382905"/>
                    </a:cubicBezTo>
                    <a:cubicBezTo>
                      <a:pt x="115253" y="357188"/>
                      <a:pt x="113347" y="340995"/>
                      <a:pt x="80010" y="322897"/>
                    </a:cubicBezTo>
                    <a:cubicBezTo>
                      <a:pt x="91440" y="294322"/>
                      <a:pt x="79058" y="270510"/>
                      <a:pt x="62865" y="245745"/>
                    </a:cubicBezTo>
                    <a:cubicBezTo>
                      <a:pt x="43815" y="218122"/>
                      <a:pt x="33338" y="185738"/>
                      <a:pt x="19050" y="155258"/>
                    </a:cubicBezTo>
                    <a:cubicBezTo>
                      <a:pt x="19050" y="136208"/>
                      <a:pt x="19050" y="116205"/>
                      <a:pt x="19050" y="90488"/>
                    </a:cubicBezTo>
                    <a:cubicBezTo>
                      <a:pt x="24765" y="100965"/>
                      <a:pt x="27622" y="105728"/>
                      <a:pt x="30480" y="110490"/>
                    </a:cubicBezTo>
                    <a:cubicBezTo>
                      <a:pt x="33338" y="110490"/>
                      <a:pt x="35242" y="109538"/>
                      <a:pt x="38100" y="109538"/>
                    </a:cubicBezTo>
                    <a:cubicBezTo>
                      <a:pt x="38100" y="91440"/>
                      <a:pt x="39053" y="73342"/>
                      <a:pt x="38100" y="55245"/>
                    </a:cubicBezTo>
                    <a:cubicBezTo>
                      <a:pt x="37147" y="37147"/>
                      <a:pt x="33338" y="20003"/>
                      <a:pt x="31433" y="1905"/>
                    </a:cubicBezTo>
                    <a:cubicBezTo>
                      <a:pt x="35242" y="953"/>
                      <a:pt x="39053" y="953"/>
                      <a:pt x="41910" y="0"/>
                    </a:cubicBezTo>
                    <a:cubicBezTo>
                      <a:pt x="50483" y="46672"/>
                      <a:pt x="60008" y="94297"/>
                      <a:pt x="68580" y="140970"/>
                    </a:cubicBezTo>
                    <a:cubicBezTo>
                      <a:pt x="72390" y="140017"/>
                      <a:pt x="76200" y="140017"/>
                      <a:pt x="80963" y="139065"/>
                    </a:cubicBezTo>
                    <a:cubicBezTo>
                      <a:pt x="80963" y="124778"/>
                      <a:pt x="80010" y="109538"/>
                      <a:pt x="81915" y="95250"/>
                    </a:cubicBezTo>
                    <a:cubicBezTo>
                      <a:pt x="82867" y="88583"/>
                      <a:pt x="89535" y="81915"/>
                      <a:pt x="93345" y="75247"/>
                    </a:cubicBezTo>
                    <a:lnTo>
                      <a:pt x="93345" y="75247"/>
                    </a:ln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1" name="Google Shape;911;p19"/>
              <p:cNvSpPr/>
              <p:nvPr/>
            </p:nvSpPr>
            <p:spPr>
              <a:xfrm>
                <a:off x="4217669" y="2519362"/>
                <a:ext cx="381000" cy="264795"/>
              </a:xfrm>
              <a:custGeom>
                <a:rect b="b" l="l" r="r" t="t"/>
                <a:pathLst>
                  <a:path extrusionOk="0" h="264795" w="381000">
                    <a:moveTo>
                      <a:pt x="196215" y="232410"/>
                    </a:moveTo>
                    <a:cubicBezTo>
                      <a:pt x="192405" y="230505"/>
                      <a:pt x="187642" y="228600"/>
                      <a:pt x="183833" y="226695"/>
                    </a:cubicBezTo>
                    <a:cubicBezTo>
                      <a:pt x="183833" y="210502"/>
                      <a:pt x="183833" y="194310"/>
                      <a:pt x="183833" y="171450"/>
                    </a:cubicBezTo>
                    <a:cubicBezTo>
                      <a:pt x="173355" y="185738"/>
                      <a:pt x="165735" y="197167"/>
                      <a:pt x="157163" y="208598"/>
                    </a:cubicBezTo>
                    <a:cubicBezTo>
                      <a:pt x="145733" y="207645"/>
                      <a:pt x="134302" y="206692"/>
                      <a:pt x="120967" y="205740"/>
                    </a:cubicBezTo>
                    <a:cubicBezTo>
                      <a:pt x="123825" y="188595"/>
                      <a:pt x="128588" y="172402"/>
                      <a:pt x="132397" y="156210"/>
                    </a:cubicBezTo>
                    <a:cubicBezTo>
                      <a:pt x="100013" y="186690"/>
                      <a:pt x="98108" y="196215"/>
                      <a:pt x="120967" y="205740"/>
                    </a:cubicBezTo>
                    <a:cubicBezTo>
                      <a:pt x="115252" y="213360"/>
                      <a:pt x="108585" y="220980"/>
                      <a:pt x="103822" y="225742"/>
                    </a:cubicBezTo>
                    <a:cubicBezTo>
                      <a:pt x="93345" y="217170"/>
                      <a:pt x="86677" y="211455"/>
                      <a:pt x="79058" y="205740"/>
                    </a:cubicBezTo>
                    <a:cubicBezTo>
                      <a:pt x="79058" y="201930"/>
                      <a:pt x="78105" y="198120"/>
                      <a:pt x="77152" y="185738"/>
                    </a:cubicBezTo>
                    <a:cubicBezTo>
                      <a:pt x="69533" y="198120"/>
                      <a:pt x="64770" y="204788"/>
                      <a:pt x="58102" y="216217"/>
                    </a:cubicBezTo>
                    <a:cubicBezTo>
                      <a:pt x="69533" y="210502"/>
                      <a:pt x="74295" y="207645"/>
                      <a:pt x="79058" y="204788"/>
                    </a:cubicBezTo>
                    <a:cubicBezTo>
                      <a:pt x="82867" y="226695"/>
                      <a:pt x="67627" y="242888"/>
                      <a:pt x="52388" y="257175"/>
                    </a:cubicBezTo>
                    <a:cubicBezTo>
                      <a:pt x="46672" y="262890"/>
                      <a:pt x="34290" y="261938"/>
                      <a:pt x="24765" y="264795"/>
                    </a:cubicBezTo>
                    <a:cubicBezTo>
                      <a:pt x="40005" y="229553"/>
                      <a:pt x="54292" y="196215"/>
                      <a:pt x="71438" y="157163"/>
                    </a:cubicBezTo>
                    <a:cubicBezTo>
                      <a:pt x="42863" y="173355"/>
                      <a:pt x="22860" y="184785"/>
                      <a:pt x="0" y="197167"/>
                    </a:cubicBezTo>
                    <a:cubicBezTo>
                      <a:pt x="4763" y="179070"/>
                      <a:pt x="9525" y="160973"/>
                      <a:pt x="14288" y="140970"/>
                    </a:cubicBezTo>
                    <a:cubicBezTo>
                      <a:pt x="21908" y="140970"/>
                      <a:pt x="30480" y="140970"/>
                      <a:pt x="40005" y="140970"/>
                    </a:cubicBezTo>
                    <a:cubicBezTo>
                      <a:pt x="41910" y="138113"/>
                      <a:pt x="43815" y="136208"/>
                      <a:pt x="45720" y="133350"/>
                    </a:cubicBezTo>
                    <a:cubicBezTo>
                      <a:pt x="39052" y="128588"/>
                      <a:pt x="30480" y="124777"/>
                      <a:pt x="24765" y="119063"/>
                    </a:cubicBezTo>
                    <a:cubicBezTo>
                      <a:pt x="20955" y="115252"/>
                      <a:pt x="19050" y="109538"/>
                      <a:pt x="16192" y="104775"/>
                    </a:cubicBezTo>
                    <a:cubicBezTo>
                      <a:pt x="20002" y="104775"/>
                      <a:pt x="24765" y="104775"/>
                      <a:pt x="28575" y="103823"/>
                    </a:cubicBezTo>
                    <a:cubicBezTo>
                      <a:pt x="59055" y="109538"/>
                      <a:pt x="89535" y="114300"/>
                      <a:pt x="120015" y="120015"/>
                    </a:cubicBezTo>
                    <a:cubicBezTo>
                      <a:pt x="130492" y="123825"/>
                      <a:pt x="140970" y="127635"/>
                      <a:pt x="150495" y="131445"/>
                    </a:cubicBezTo>
                    <a:cubicBezTo>
                      <a:pt x="151447" y="131445"/>
                      <a:pt x="152400" y="132398"/>
                      <a:pt x="152400" y="132398"/>
                    </a:cubicBezTo>
                    <a:cubicBezTo>
                      <a:pt x="151447" y="132398"/>
                      <a:pt x="150495" y="131445"/>
                      <a:pt x="149542" y="131445"/>
                    </a:cubicBezTo>
                    <a:cubicBezTo>
                      <a:pt x="161925" y="123825"/>
                      <a:pt x="174308" y="116205"/>
                      <a:pt x="183833" y="110490"/>
                    </a:cubicBezTo>
                    <a:cubicBezTo>
                      <a:pt x="193358" y="116205"/>
                      <a:pt x="201930" y="120967"/>
                      <a:pt x="210502" y="125730"/>
                    </a:cubicBezTo>
                    <a:cubicBezTo>
                      <a:pt x="221933" y="122873"/>
                      <a:pt x="238125" y="123825"/>
                      <a:pt x="243840" y="117158"/>
                    </a:cubicBezTo>
                    <a:cubicBezTo>
                      <a:pt x="277177" y="81915"/>
                      <a:pt x="308610" y="45720"/>
                      <a:pt x="320040" y="0"/>
                    </a:cubicBezTo>
                    <a:cubicBezTo>
                      <a:pt x="340042" y="17145"/>
                      <a:pt x="360997" y="34290"/>
                      <a:pt x="381000" y="51435"/>
                    </a:cubicBezTo>
                    <a:cubicBezTo>
                      <a:pt x="376238" y="51435"/>
                      <a:pt x="372427" y="51435"/>
                      <a:pt x="367665" y="51435"/>
                    </a:cubicBezTo>
                    <a:cubicBezTo>
                      <a:pt x="357188" y="48577"/>
                      <a:pt x="346710" y="44767"/>
                      <a:pt x="333375" y="40958"/>
                    </a:cubicBezTo>
                    <a:cubicBezTo>
                      <a:pt x="335280" y="50483"/>
                      <a:pt x="337185" y="57150"/>
                      <a:pt x="338138" y="62865"/>
                    </a:cubicBezTo>
                    <a:cubicBezTo>
                      <a:pt x="338138" y="65723"/>
                      <a:pt x="338138" y="69533"/>
                      <a:pt x="337185" y="72390"/>
                    </a:cubicBezTo>
                    <a:cubicBezTo>
                      <a:pt x="333375" y="74295"/>
                      <a:pt x="329565" y="76200"/>
                      <a:pt x="324802" y="78105"/>
                    </a:cubicBezTo>
                    <a:cubicBezTo>
                      <a:pt x="303847" y="106680"/>
                      <a:pt x="283845" y="134302"/>
                      <a:pt x="262890" y="162877"/>
                    </a:cubicBezTo>
                    <a:cubicBezTo>
                      <a:pt x="257175" y="171450"/>
                      <a:pt x="251460" y="180975"/>
                      <a:pt x="244792" y="188595"/>
                    </a:cubicBezTo>
                    <a:cubicBezTo>
                      <a:pt x="238125" y="196215"/>
                      <a:pt x="226695" y="208598"/>
                      <a:pt x="220027" y="207645"/>
                    </a:cubicBezTo>
                    <a:cubicBezTo>
                      <a:pt x="200025" y="203835"/>
                      <a:pt x="200977" y="220027"/>
                      <a:pt x="196215" y="23241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19"/>
              <p:cNvSpPr/>
              <p:nvPr/>
            </p:nvSpPr>
            <p:spPr>
              <a:xfrm>
                <a:off x="3486985" y="3037522"/>
                <a:ext cx="303216" cy="246697"/>
              </a:xfrm>
              <a:custGeom>
                <a:rect b="b" l="l" r="r" t="t"/>
                <a:pathLst>
                  <a:path extrusionOk="0" h="246697" w="303216">
                    <a:moveTo>
                      <a:pt x="237289" y="79058"/>
                    </a:moveTo>
                    <a:cubicBezTo>
                      <a:pt x="251576" y="109538"/>
                      <a:pt x="262054" y="141923"/>
                      <a:pt x="281104" y="169545"/>
                    </a:cubicBezTo>
                    <a:cubicBezTo>
                      <a:pt x="298249" y="194310"/>
                      <a:pt x="309679" y="218123"/>
                      <a:pt x="299201" y="246698"/>
                    </a:cubicBezTo>
                    <a:cubicBezTo>
                      <a:pt x="292534" y="246698"/>
                      <a:pt x="286819" y="245745"/>
                      <a:pt x="280151" y="245745"/>
                    </a:cubicBezTo>
                    <a:cubicBezTo>
                      <a:pt x="257291" y="209550"/>
                      <a:pt x="234431" y="174308"/>
                      <a:pt x="211571" y="138113"/>
                    </a:cubicBezTo>
                    <a:cubicBezTo>
                      <a:pt x="203951" y="124778"/>
                      <a:pt x="194426" y="111443"/>
                      <a:pt x="191569" y="97155"/>
                    </a:cubicBezTo>
                    <a:cubicBezTo>
                      <a:pt x="184901" y="66675"/>
                      <a:pt x="162041" y="59055"/>
                      <a:pt x="132514" y="60008"/>
                    </a:cubicBezTo>
                    <a:cubicBezTo>
                      <a:pt x="105844" y="60960"/>
                      <a:pt x="80126" y="62865"/>
                      <a:pt x="53456" y="65723"/>
                    </a:cubicBezTo>
                    <a:cubicBezTo>
                      <a:pt x="2974" y="71438"/>
                      <a:pt x="-836" y="69533"/>
                      <a:pt x="116" y="25718"/>
                    </a:cubicBezTo>
                    <a:cubicBezTo>
                      <a:pt x="116" y="17145"/>
                      <a:pt x="2021" y="8573"/>
                      <a:pt x="3926" y="0"/>
                    </a:cubicBezTo>
                    <a:cubicBezTo>
                      <a:pt x="7736" y="10478"/>
                      <a:pt x="11546" y="20955"/>
                      <a:pt x="15356" y="31433"/>
                    </a:cubicBezTo>
                    <a:cubicBezTo>
                      <a:pt x="65839" y="16193"/>
                      <a:pt x="115369" y="29528"/>
                      <a:pt x="164899" y="37148"/>
                    </a:cubicBezTo>
                    <a:cubicBezTo>
                      <a:pt x="168709" y="40958"/>
                      <a:pt x="174424" y="47625"/>
                      <a:pt x="176329" y="46673"/>
                    </a:cubicBezTo>
                    <a:cubicBezTo>
                      <a:pt x="212524" y="35243"/>
                      <a:pt x="223001" y="60008"/>
                      <a:pt x="237289" y="79058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19"/>
              <p:cNvSpPr/>
              <p:nvPr/>
            </p:nvSpPr>
            <p:spPr>
              <a:xfrm>
                <a:off x="4540072" y="3020377"/>
                <a:ext cx="123366" cy="276225"/>
              </a:xfrm>
              <a:custGeom>
                <a:rect b="b" l="l" r="r" t="t"/>
                <a:pathLst>
                  <a:path extrusionOk="0" h="276225" w="123366">
                    <a:moveTo>
                      <a:pt x="123367" y="276225"/>
                    </a:moveTo>
                    <a:cubicBezTo>
                      <a:pt x="75742" y="260985"/>
                      <a:pt x="37642" y="234315"/>
                      <a:pt x="15734" y="195263"/>
                    </a:cubicBezTo>
                    <a:cubicBezTo>
                      <a:pt x="-23318" y="126682"/>
                      <a:pt x="18592" y="66675"/>
                      <a:pt x="51929" y="7620"/>
                    </a:cubicBezTo>
                    <a:cubicBezTo>
                      <a:pt x="54787" y="2857"/>
                      <a:pt x="67169" y="2857"/>
                      <a:pt x="75742" y="0"/>
                    </a:cubicBezTo>
                    <a:cubicBezTo>
                      <a:pt x="78599" y="0"/>
                      <a:pt x="82409" y="0"/>
                      <a:pt x="85267" y="0"/>
                    </a:cubicBezTo>
                    <a:cubicBezTo>
                      <a:pt x="81457" y="21907"/>
                      <a:pt x="79552" y="44767"/>
                      <a:pt x="72884" y="66675"/>
                    </a:cubicBezTo>
                    <a:cubicBezTo>
                      <a:pt x="65264" y="94297"/>
                      <a:pt x="51929" y="120967"/>
                      <a:pt x="44309" y="149542"/>
                    </a:cubicBezTo>
                    <a:cubicBezTo>
                      <a:pt x="41452" y="159067"/>
                      <a:pt x="48119" y="170497"/>
                      <a:pt x="52882" y="180022"/>
                    </a:cubicBezTo>
                    <a:cubicBezTo>
                      <a:pt x="57644" y="186690"/>
                      <a:pt x="67169" y="191452"/>
                      <a:pt x="74789" y="197167"/>
                    </a:cubicBezTo>
                    <a:cubicBezTo>
                      <a:pt x="70979" y="206692"/>
                      <a:pt x="67169" y="215265"/>
                      <a:pt x="64312" y="221932"/>
                    </a:cubicBezTo>
                    <a:cubicBezTo>
                      <a:pt x="85267" y="240030"/>
                      <a:pt x="104317" y="258127"/>
                      <a:pt x="123367" y="276225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19"/>
              <p:cNvSpPr/>
              <p:nvPr/>
            </p:nvSpPr>
            <p:spPr>
              <a:xfrm>
                <a:off x="3663314" y="2534602"/>
                <a:ext cx="166687" cy="172402"/>
              </a:xfrm>
              <a:custGeom>
                <a:rect b="b" l="l" r="r" t="t"/>
                <a:pathLst>
                  <a:path extrusionOk="0" h="172402" w="166687">
                    <a:moveTo>
                      <a:pt x="160020" y="125730"/>
                    </a:moveTo>
                    <a:cubicBezTo>
                      <a:pt x="161925" y="125730"/>
                      <a:pt x="163830" y="125730"/>
                      <a:pt x="164782" y="124777"/>
                    </a:cubicBezTo>
                    <a:cubicBezTo>
                      <a:pt x="165735" y="132398"/>
                      <a:pt x="166688" y="140018"/>
                      <a:pt x="166688" y="146685"/>
                    </a:cubicBezTo>
                    <a:cubicBezTo>
                      <a:pt x="157163" y="156210"/>
                      <a:pt x="148590" y="165735"/>
                      <a:pt x="141922" y="172402"/>
                    </a:cubicBezTo>
                    <a:cubicBezTo>
                      <a:pt x="77152" y="158115"/>
                      <a:pt x="53340" y="104775"/>
                      <a:pt x="12382" y="67627"/>
                    </a:cubicBezTo>
                    <a:cubicBezTo>
                      <a:pt x="8572" y="55245"/>
                      <a:pt x="3810" y="42863"/>
                      <a:pt x="0" y="31433"/>
                    </a:cubicBezTo>
                    <a:cubicBezTo>
                      <a:pt x="8572" y="22860"/>
                      <a:pt x="16192" y="14288"/>
                      <a:pt x="30480" y="0"/>
                    </a:cubicBezTo>
                    <a:cubicBezTo>
                      <a:pt x="60007" y="32385"/>
                      <a:pt x="86677" y="62865"/>
                      <a:pt x="115252" y="92393"/>
                    </a:cubicBezTo>
                    <a:cubicBezTo>
                      <a:pt x="125730" y="102870"/>
                      <a:pt x="140017" y="111443"/>
                      <a:pt x="152400" y="120968"/>
                    </a:cubicBezTo>
                    <a:cubicBezTo>
                      <a:pt x="155257" y="122873"/>
                      <a:pt x="158115" y="124777"/>
                      <a:pt x="160020" y="12573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19"/>
              <p:cNvSpPr/>
              <p:nvPr/>
            </p:nvSpPr>
            <p:spPr>
              <a:xfrm>
                <a:off x="4234595" y="3407092"/>
                <a:ext cx="76604" cy="202882"/>
              </a:xfrm>
              <a:custGeom>
                <a:rect b="b" l="l" r="r" t="t"/>
                <a:pathLst>
                  <a:path extrusionOk="0" h="202882" w="76604">
                    <a:moveTo>
                      <a:pt x="28794" y="202883"/>
                    </a:moveTo>
                    <a:cubicBezTo>
                      <a:pt x="25937" y="179070"/>
                      <a:pt x="23079" y="154305"/>
                      <a:pt x="19269" y="130492"/>
                    </a:cubicBezTo>
                    <a:cubicBezTo>
                      <a:pt x="13554" y="93345"/>
                      <a:pt x="4029" y="57150"/>
                      <a:pt x="219" y="20003"/>
                    </a:cubicBezTo>
                    <a:cubicBezTo>
                      <a:pt x="-2638" y="-4763"/>
                      <a:pt x="23079" y="2858"/>
                      <a:pt x="39272" y="0"/>
                    </a:cubicBezTo>
                    <a:cubicBezTo>
                      <a:pt x="45939" y="1905"/>
                      <a:pt x="52607" y="3810"/>
                      <a:pt x="59274" y="6667"/>
                    </a:cubicBezTo>
                    <a:cubicBezTo>
                      <a:pt x="64037" y="47625"/>
                      <a:pt x="67847" y="88583"/>
                      <a:pt x="72609" y="129540"/>
                    </a:cubicBezTo>
                    <a:cubicBezTo>
                      <a:pt x="73562" y="138113"/>
                      <a:pt x="75467" y="146685"/>
                      <a:pt x="76419" y="155258"/>
                    </a:cubicBezTo>
                    <a:cubicBezTo>
                      <a:pt x="77372" y="195263"/>
                      <a:pt x="76419" y="196215"/>
                      <a:pt x="28794" y="202883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19"/>
              <p:cNvSpPr/>
              <p:nvPr/>
            </p:nvSpPr>
            <p:spPr>
              <a:xfrm>
                <a:off x="4103369" y="2399450"/>
                <a:ext cx="92392" cy="187528"/>
              </a:xfrm>
              <a:custGeom>
                <a:rect b="b" l="l" r="r" t="t"/>
                <a:pathLst>
                  <a:path extrusionOk="0" h="187528" w="92392">
                    <a:moveTo>
                      <a:pt x="92392" y="165632"/>
                    </a:moveTo>
                    <a:cubicBezTo>
                      <a:pt x="85725" y="177062"/>
                      <a:pt x="80963" y="191350"/>
                      <a:pt x="60008" y="186587"/>
                    </a:cubicBezTo>
                    <a:cubicBezTo>
                      <a:pt x="39052" y="181825"/>
                      <a:pt x="27622" y="170395"/>
                      <a:pt x="24765" y="151345"/>
                    </a:cubicBezTo>
                    <a:cubicBezTo>
                      <a:pt x="17145" y="103720"/>
                      <a:pt x="8572" y="55142"/>
                      <a:pt x="0" y="7517"/>
                    </a:cubicBezTo>
                    <a:cubicBezTo>
                      <a:pt x="59055" y="-5818"/>
                      <a:pt x="59055" y="-5818"/>
                      <a:pt x="68580" y="44665"/>
                    </a:cubicBezTo>
                    <a:cubicBezTo>
                      <a:pt x="74295" y="78002"/>
                      <a:pt x="79058" y="112292"/>
                      <a:pt x="84772" y="145630"/>
                    </a:cubicBezTo>
                    <a:cubicBezTo>
                      <a:pt x="84772" y="153250"/>
                      <a:pt x="89535" y="158965"/>
                      <a:pt x="92392" y="165632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19"/>
              <p:cNvSpPr/>
              <p:nvPr/>
            </p:nvSpPr>
            <p:spPr>
              <a:xfrm>
                <a:off x="4108132" y="3428047"/>
                <a:ext cx="92392" cy="202532"/>
              </a:xfrm>
              <a:custGeom>
                <a:rect b="b" l="l" r="r" t="t"/>
                <a:pathLst>
                  <a:path extrusionOk="0" h="202532" w="92392">
                    <a:moveTo>
                      <a:pt x="55245" y="6668"/>
                    </a:moveTo>
                    <a:cubicBezTo>
                      <a:pt x="64770" y="49530"/>
                      <a:pt x="75247" y="91440"/>
                      <a:pt x="83820" y="134303"/>
                    </a:cubicBezTo>
                    <a:cubicBezTo>
                      <a:pt x="87630" y="154305"/>
                      <a:pt x="89535" y="175260"/>
                      <a:pt x="92392" y="195263"/>
                    </a:cubicBezTo>
                    <a:cubicBezTo>
                      <a:pt x="47625" y="207645"/>
                      <a:pt x="46672" y="207645"/>
                      <a:pt x="37147" y="167640"/>
                    </a:cubicBezTo>
                    <a:cubicBezTo>
                      <a:pt x="24765" y="114300"/>
                      <a:pt x="12383" y="60008"/>
                      <a:pt x="0" y="6668"/>
                    </a:cubicBezTo>
                    <a:cubicBezTo>
                      <a:pt x="1905" y="4763"/>
                      <a:pt x="4763" y="1905"/>
                      <a:pt x="6667" y="0"/>
                    </a:cubicBezTo>
                    <a:cubicBezTo>
                      <a:pt x="22860" y="1905"/>
                      <a:pt x="39052" y="4763"/>
                      <a:pt x="55245" y="666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19"/>
              <p:cNvSpPr/>
              <p:nvPr/>
            </p:nvSpPr>
            <p:spPr>
              <a:xfrm>
                <a:off x="4614280" y="2937509"/>
                <a:ext cx="204637" cy="82867"/>
              </a:xfrm>
              <a:custGeom>
                <a:rect b="b" l="l" r="r" t="t"/>
                <a:pathLst>
                  <a:path extrusionOk="0" h="82867" w="204637">
                    <a:moveTo>
                      <a:pt x="11059" y="82868"/>
                    </a:moveTo>
                    <a:cubicBezTo>
                      <a:pt x="8202" y="82868"/>
                      <a:pt x="4391" y="82868"/>
                      <a:pt x="1534" y="82868"/>
                    </a:cubicBezTo>
                    <a:cubicBezTo>
                      <a:pt x="-7039" y="43815"/>
                      <a:pt x="20584" y="21908"/>
                      <a:pt x="77734" y="20955"/>
                    </a:cubicBezTo>
                    <a:cubicBezTo>
                      <a:pt x="112024" y="20003"/>
                      <a:pt x="147266" y="38100"/>
                      <a:pt x="179651" y="15240"/>
                    </a:cubicBezTo>
                    <a:cubicBezTo>
                      <a:pt x="181556" y="20003"/>
                      <a:pt x="182509" y="24765"/>
                      <a:pt x="184414" y="29528"/>
                    </a:cubicBezTo>
                    <a:cubicBezTo>
                      <a:pt x="185366" y="26670"/>
                      <a:pt x="187272" y="23813"/>
                      <a:pt x="188224" y="20955"/>
                    </a:cubicBezTo>
                    <a:cubicBezTo>
                      <a:pt x="192987" y="14288"/>
                      <a:pt x="197749" y="6668"/>
                      <a:pt x="202512" y="0"/>
                    </a:cubicBezTo>
                    <a:cubicBezTo>
                      <a:pt x="203464" y="11430"/>
                      <a:pt x="204416" y="22860"/>
                      <a:pt x="204416" y="34290"/>
                    </a:cubicBezTo>
                    <a:cubicBezTo>
                      <a:pt x="205369" y="74295"/>
                      <a:pt x="205369" y="74295"/>
                      <a:pt x="157744" y="72390"/>
                    </a:cubicBezTo>
                    <a:cubicBezTo>
                      <a:pt x="121549" y="71438"/>
                      <a:pt x="85354" y="68580"/>
                      <a:pt x="49159" y="69533"/>
                    </a:cubicBezTo>
                    <a:cubicBezTo>
                      <a:pt x="36776" y="69533"/>
                      <a:pt x="23441" y="78105"/>
                      <a:pt x="11059" y="8286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19"/>
              <p:cNvSpPr/>
              <p:nvPr/>
            </p:nvSpPr>
            <p:spPr>
              <a:xfrm>
                <a:off x="3591372" y="2613660"/>
                <a:ext cx="171002" cy="179069"/>
              </a:xfrm>
              <a:custGeom>
                <a:rect b="b" l="l" r="r" t="t"/>
                <a:pathLst>
                  <a:path extrusionOk="0" h="179069" w="171002">
                    <a:moveTo>
                      <a:pt x="136712" y="179070"/>
                    </a:moveTo>
                    <a:cubicBezTo>
                      <a:pt x="132902" y="168593"/>
                      <a:pt x="132902" y="156210"/>
                      <a:pt x="125282" y="149543"/>
                    </a:cubicBezTo>
                    <a:cubicBezTo>
                      <a:pt x="94802" y="122873"/>
                      <a:pt x="63370" y="97155"/>
                      <a:pt x="30032" y="73342"/>
                    </a:cubicBezTo>
                    <a:cubicBezTo>
                      <a:pt x="-7115" y="46673"/>
                      <a:pt x="-8068" y="47625"/>
                      <a:pt x="17650" y="11430"/>
                    </a:cubicBezTo>
                    <a:cubicBezTo>
                      <a:pt x="20507" y="6667"/>
                      <a:pt x="25270" y="3810"/>
                      <a:pt x="29080" y="0"/>
                    </a:cubicBezTo>
                    <a:cubicBezTo>
                      <a:pt x="34795" y="9525"/>
                      <a:pt x="41462" y="19050"/>
                      <a:pt x="47177" y="28575"/>
                    </a:cubicBezTo>
                    <a:cubicBezTo>
                      <a:pt x="79562" y="54292"/>
                      <a:pt x="113852" y="80010"/>
                      <a:pt x="145285" y="106680"/>
                    </a:cubicBezTo>
                    <a:cubicBezTo>
                      <a:pt x="156715" y="116205"/>
                      <a:pt x="162430" y="130493"/>
                      <a:pt x="170050" y="142875"/>
                    </a:cubicBezTo>
                    <a:cubicBezTo>
                      <a:pt x="166240" y="144780"/>
                      <a:pt x="162430" y="147637"/>
                      <a:pt x="158620" y="149543"/>
                    </a:cubicBezTo>
                    <a:cubicBezTo>
                      <a:pt x="162430" y="152400"/>
                      <a:pt x="166240" y="155257"/>
                      <a:pt x="171002" y="159068"/>
                    </a:cubicBezTo>
                    <a:cubicBezTo>
                      <a:pt x="171002" y="162877"/>
                      <a:pt x="171002" y="165735"/>
                      <a:pt x="171002" y="169545"/>
                    </a:cubicBezTo>
                    <a:cubicBezTo>
                      <a:pt x="159572" y="172402"/>
                      <a:pt x="148142" y="175260"/>
                      <a:pt x="136712" y="17907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19"/>
              <p:cNvSpPr/>
              <p:nvPr/>
            </p:nvSpPr>
            <p:spPr>
              <a:xfrm>
                <a:off x="4413884" y="2605087"/>
                <a:ext cx="169545" cy="285750"/>
              </a:xfrm>
              <a:custGeom>
                <a:rect b="b" l="l" r="r" t="t"/>
                <a:pathLst>
                  <a:path extrusionOk="0" h="285750" w="169545">
                    <a:moveTo>
                      <a:pt x="0" y="146685"/>
                    </a:moveTo>
                    <a:cubicBezTo>
                      <a:pt x="4763" y="134302"/>
                      <a:pt x="3810" y="119063"/>
                      <a:pt x="29528" y="122873"/>
                    </a:cubicBezTo>
                    <a:cubicBezTo>
                      <a:pt x="36195" y="123825"/>
                      <a:pt x="46673" y="111442"/>
                      <a:pt x="54293" y="103823"/>
                    </a:cubicBezTo>
                    <a:cubicBezTo>
                      <a:pt x="61913" y="96202"/>
                      <a:pt x="66675" y="86677"/>
                      <a:pt x="72390" y="78105"/>
                    </a:cubicBezTo>
                    <a:cubicBezTo>
                      <a:pt x="79058" y="80963"/>
                      <a:pt x="85725" y="84773"/>
                      <a:pt x="94298" y="88583"/>
                    </a:cubicBezTo>
                    <a:cubicBezTo>
                      <a:pt x="106680" y="72390"/>
                      <a:pt x="117158" y="58102"/>
                      <a:pt x="128588" y="43815"/>
                    </a:cubicBezTo>
                    <a:cubicBezTo>
                      <a:pt x="139065" y="30480"/>
                      <a:pt x="150495" y="16192"/>
                      <a:pt x="163830" y="0"/>
                    </a:cubicBezTo>
                    <a:cubicBezTo>
                      <a:pt x="162878" y="9525"/>
                      <a:pt x="160973" y="17145"/>
                      <a:pt x="161925" y="24765"/>
                    </a:cubicBezTo>
                    <a:cubicBezTo>
                      <a:pt x="161925" y="28575"/>
                      <a:pt x="166688" y="31433"/>
                      <a:pt x="169545" y="35242"/>
                    </a:cubicBezTo>
                    <a:cubicBezTo>
                      <a:pt x="157163" y="48577"/>
                      <a:pt x="146685" y="63817"/>
                      <a:pt x="132398" y="74295"/>
                    </a:cubicBezTo>
                    <a:cubicBezTo>
                      <a:pt x="118110" y="84773"/>
                      <a:pt x="113348" y="94298"/>
                      <a:pt x="117158" y="109538"/>
                    </a:cubicBezTo>
                    <a:cubicBezTo>
                      <a:pt x="96203" y="113348"/>
                      <a:pt x="69533" y="108585"/>
                      <a:pt x="67628" y="137160"/>
                    </a:cubicBezTo>
                    <a:cubicBezTo>
                      <a:pt x="66675" y="144780"/>
                      <a:pt x="68580" y="153353"/>
                      <a:pt x="68580" y="160972"/>
                    </a:cubicBezTo>
                    <a:cubicBezTo>
                      <a:pt x="68580" y="168592"/>
                      <a:pt x="68580" y="177165"/>
                      <a:pt x="68580" y="188595"/>
                    </a:cubicBezTo>
                    <a:cubicBezTo>
                      <a:pt x="96203" y="204788"/>
                      <a:pt x="75248" y="237172"/>
                      <a:pt x="83820" y="262890"/>
                    </a:cubicBezTo>
                    <a:cubicBezTo>
                      <a:pt x="85725" y="268605"/>
                      <a:pt x="70485" y="279083"/>
                      <a:pt x="60008" y="285750"/>
                    </a:cubicBezTo>
                    <a:cubicBezTo>
                      <a:pt x="63818" y="229553"/>
                      <a:pt x="58103" y="180022"/>
                      <a:pt x="0" y="14668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19"/>
              <p:cNvSpPr/>
              <p:nvPr/>
            </p:nvSpPr>
            <p:spPr>
              <a:xfrm>
                <a:off x="4452937" y="3273742"/>
                <a:ext cx="183832" cy="152400"/>
              </a:xfrm>
              <a:custGeom>
                <a:rect b="b" l="l" r="r" t="t"/>
                <a:pathLst>
                  <a:path extrusionOk="0" h="152400" w="183832">
                    <a:moveTo>
                      <a:pt x="21908" y="27623"/>
                    </a:moveTo>
                    <a:cubicBezTo>
                      <a:pt x="33338" y="25717"/>
                      <a:pt x="45720" y="23813"/>
                      <a:pt x="58103" y="22860"/>
                    </a:cubicBezTo>
                    <a:cubicBezTo>
                      <a:pt x="60008" y="15240"/>
                      <a:pt x="60960" y="7620"/>
                      <a:pt x="61913" y="0"/>
                    </a:cubicBezTo>
                    <a:cubicBezTo>
                      <a:pt x="71438" y="64770"/>
                      <a:pt x="142875" y="80010"/>
                      <a:pt x="183832" y="119063"/>
                    </a:cubicBezTo>
                    <a:cubicBezTo>
                      <a:pt x="176213" y="129540"/>
                      <a:pt x="169545" y="139065"/>
                      <a:pt x="160020" y="152400"/>
                    </a:cubicBezTo>
                    <a:cubicBezTo>
                      <a:pt x="135255" y="134303"/>
                      <a:pt x="113347" y="117158"/>
                      <a:pt x="88583" y="102870"/>
                    </a:cubicBezTo>
                    <a:cubicBezTo>
                      <a:pt x="70485" y="92392"/>
                      <a:pt x="47625" y="85725"/>
                      <a:pt x="27622" y="78105"/>
                    </a:cubicBezTo>
                    <a:cubicBezTo>
                      <a:pt x="20003" y="68580"/>
                      <a:pt x="12383" y="60008"/>
                      <a:pt x="3810" y="50483"/>
                    </a:cubicBezTo>
                    <a:cubicBezTo>
                      <a:pt x="2858" y="41910"/>
                      <a:pt x="953" y="32385"/>
                      <a:pt x="0" y="24765"/>
                    </a:cubicBezTo>
                    <a:cubicBezTo>
                      <a:pt x="9525" y="24765"/>
                      <a:pt x="15240" y="25717"/>
                      <a:pt x="21908" y="27623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19"/>
              <p:cNvSpPr/>
              <p:nvPr/>
            </p:nvSpPr>
            <p:spPr>
              <a:xfrm>
                <a:off x="3490912" y="2997517"/>
                <a:ext cx="160972" cy="77152"/>
              </a:xfrm>
              <a:custGeom>
                <a:rect b="b" l="l" r="r" t="t"/>
                <a:pathLst>
                  <a:path extrusionOk="0" h="77152" w="160972">
                    <a:moveTo>
                      <a:pt x="160972" y="77153"/>
                    </a:moveTo>
                    <a:cubicBezTo>
                      <a:pt x="111442" y="68580"/>
                      <a:pt x="61913" y="56198"/>
                      <a:pt x="11430" y="71438"/>
                    </a:cubicBezTo>
                    <a:cubicBezTo>
                      <a:pt x="7620" y="60008"/>
                      <a:pt x="3810" y="50483"/>
                      <a:pt x="0" y="40005"/>
                    </a:cubicBezTo>
                    <a:cubicBezTo>
                      <a:pt x="1905" y="26670"/>
                      <a:pt x="4763" y="13335"/>
                      <a:pt x="6667" y="0"/>
                    </a:cubicBezTo>
                    <a:cubicBezTo>
                      <a:pt x="36195" y="1905"/>
                      <a:pt x="64770" y="2858"/>
                      <a:pt x="94297" y="4763"/>
                    </a:cubicBezTo>
                    <a:cubicBezTo>
                      <a:pt x="95250" y="6667"/>
                      <a:pt x="96203" y="8573"/>
                      <a:pt x="98108" y="11430"/>
                    </a:cubicBezTo>
                    <a:cubicBezTo>
                      <a:pt x="99060" y="9525"/>
                      <a:pt x="100013" y="6667"/>
                      <a:pt x="100965" y="4763"/>
                    </a:cubicBezTo>
                    <a:cubicBezTo>
                      <a:pt x="106680" y="2858"/>
                      <a:pt x="112395" y="1905"/>
                      <a:pt x="119063" y="0"/>
                    </a:cubicBezTo>
                    <a:cubicBezTo>
                      <a:pt x="120967" y="9525"/>
                      <a:pt x="122872" y="19050"/>
                      <a:pt x="125730" y="27623"/>
                    </a:cubicBezTo>
                    <a:cubicBezTo>
                      <a:pt x="129540" y="38100"/>
                      <a:pt x="124778" y="56198"/>
                      <a:pt x="149542" y="48578"/>
                    </a:cubicBezTo>
                    <a:cubicBezTo>
                      <a:pt x="153353" y="57150"/>
                      <a:pt x="157163" y="66675"/>
                      <a:pt x="160972" y="77153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19"/>
              <p:cNvSpPr/>
              <p:nvPr/>
            </p:nvSpPr>
            <p:spPr>
              <a:xfrm>
                <a:off x="3755707" y="3338512"/>
                <a:ext cx="189547" cy="144824"/>
              </a:xfrm>
              <a:custGeom>
                <a:rect b="b" l="l" r="r" t="t"/>
                <a:pathLst>
                  <a:path extrusionOk="0" h="144824" w="189547">
                    <a:moveTo>
                      <a:pt x="0" y="121920"/>
                    </a:moveTo>
                    <a:cubicBezTo>
                      <a:pt x="19050" y="101917"/>
                      <a:pt x="41910" y="83820"/>
                      <a:pt x="58102" y="61913"/>
                    </a:cubicBezTo>
                    <a:cubicBezTo>
                      <a:pt x="76200" y="38100"/>
                      <a:pt x="99060" y="30480"/>
                      <a:pt x="131445" y="37147"/>
                    </a:cubicBezTo>
                    <a:cubicBezTo>
                      <a:pt x="133350" y="29528"/>
                      <a:pt x="134302" y="22860"/>
                      <a:pt x="135255" y="16192"/>
                    </a:cubicBezTo>
                    <a:cubicBezTo>
                      <a:pt x="139065" y="12383"/>
                      <a:pt x="142875" y="8572"/>
                      <a:pt x="146685" y="4763"/>
                    </a:cubicBezTo>
                    <a:cubicBezTo>
                      <a:pt x="150495" y="2858"/>
                      <a:pt x="155258" y="953"/>
                      <a:pt x="159067" y="0"/>
                    </a:cubicBezTo>
                    <a:cubicBezTo>
                      <a:pt x="164783" y="4763"/>
                      <a:pt x="170497" y="10478"/>
                      <a:pt x="177165" y="15240"/>
                    </a:cubicBezTo>
                    <a:cubicBezTo>
                      <a:pt x="180975" y="26670"/>
                      <a:pt x="185738" y="38100"/>
                      <a:pt x="189547" y="48578"/>
                    </a:cubicBezTo>
                    <a:cubicBezTo>
                      <a:pt x="148590" y="46672"/>
                      <a:pt x="114300" y="57150"/>
                      <a:pt x="96202" y="92392"/>
                    </a:cubicBezTo>
                    <a:cubicBezTo>
                      <a:pt x="91440" y="100965"/>
                      <a:pt x="83820" y="108585"/>
                      <a:pt x="77152" y="116205"/>
                    </a:cubicBezTo>
                    <a:cubicBezTo>
                      <a:pt x="41910" y="153353"/>
                      <a:pt x="41910" y="153353"/>
                      <a:pt x="0" y="12192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19"/>
              <p:cNvSpPr/>
              <p:nvPr/>
            </p:nvSpPr>
            <p:spPr>
              <a:xfrm>
                <a:off x="3669982" y="3283267"/>
                <a:ext cx="141914" cy="135254"/>
              </a:xfrm>
              <a:custGeom>
                <a:rect b="b" l="l" r="r" t="t"/>
                <a:pathLst>
                  <a:path extrusionOk="0" h="135254" w="141914">
                    <a:moveTo>
                      <a:pt x="96202" y="0"/>
                    </a:moveTo>
                    <a:cubicBezTo>
                      <a:pt x="102870" y="0"/>
                      <a:pt x="108585" y="953"/>
                      <a:pt x="115252" y="953"/>
                    </a:cubicBezTo>
                    <a:cubicBezTo>
                      <a:pt x="148590" y="19050"/>
                      <a:pt x="150495" y="35242"/>
                      <a:pt x="121920" y="60960"/>
                    </a:cubicBezTo>
                    <a:cubicBezTo>
                      <a:pt x="93345" y="86678"/>
                      <a:pt x="64770" y="110490"/>
                      <a:pt x="35242" y="135255"/>
                    </a:cubicBezTo>
                    <a:cubicBezTo>
                      <a:pt x="22860" y="125730"/>
                      <a:pt x="10477" y="115253"/>
                      <a:pt x="0" y="106680"/>
                    </a:cubicBezTo>
                    <a:cubicBezTo>
                      <a:pt x="33338" y="70485"/>
                      <a:pt x="64770" y="35242"/>
                      <a:pt x="96202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19"/>
              <p:cNvSpPr/>
              <p:nvPr/>
            </p:nvSpPr>
            <p:spPr>
              <a:xfrm>
                <a:off x="3496129" y="2932747"/>
                <a:ext cx="162888" cy="67627"/>
              </a:xfrm>
              <a:custGeom>
                <a:rect b="b" l="l" r="r" t="t"/>
                <a:pathLst>
                  <a:path extrusionOk="0" h="67627" w="162888">
                    <a:moveTo>
                      <a:pt x="112892" y="62865"/>
                    </a:moveTo>
                    <a:cubicBezTo>
                      <a:pt x="107178" y="64770"/>
                      <a:pt x="101462" y="65723"/>
                      <a:pt x="94795" y="67628"/>
                    </a:cubicBezTo>
                    <a:cubicBezTo>
                      <a:pt x="92890" y="67628"/>
                      <a:pt x="90033" y="67628"/>
                      <a:pt x="88128" y="67628"/>
                    </a:cubicBezTo>
                    <a:cubicBezTo>
                      <a:pt x="58600" y="65723"/>
                      <a:pt x="30025" y="64770"/>
                      <a:pt x="498" y="62865"/>
                    </a:cubicBezTo>
                    <a:cubicBezTo>
                      <a:pt x="-1408" y="14288"/>
                      <a:pt x="-455" y="14288"/>
                      <a:pt x="52885" y="9525"/>
                    </a:cubicBezTo>
                    <a:cubicBezTo>
                      <a:pt x="89080" y="6668"/>
                      <a:pt x="125275" y="2858"/>
                      <a:pt x="161470" y="0"/>
                    </a:cubicBezTo>
                    <a:cubicBezTo>
                      <a:pt x="161470" y="4763"/>
                      <a:pt x="161470" y="8573"/>
                      <a:pt x="162423" y="13335"/>
                    </a:cubicBezTo>
                    <a:cubicBezTo>
                      <a:pt x="165280" y="49530"/>
                      <a:pt x="155755" y="59055"/>
                      <a:pt x="112892" y="6286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19"/>
              <p:cNvSpPr/>
              <p:nvPr/>
            </p:nvSpPr>
            <p:spPr>
              <a:xfrm>
                <a:off x="4615814" y="2847975"/>
                <a:ext cx="200025" cy="48837"/>
              </a:xfrm>
              <a:custGeom>
                <a:rect b="b" l="l" r="r" t="t"/>
                <a:pathLst>
                  <a:path extrusionOk="0" h="48837" w="200025">
                    <a:moveTo>
                      <a:pt x="200025" y="46672"/>
                    </a:moveTo>
                    <a:cubicBezTo>
                      <a:pt x="169545" y="47625"/>
                      <a:pt x="139065" y="49530"/>
                      <a:pt x="108585" y="48578"/>
                    </a:cubicBezTo>
                    <a:cubicBezTo>
                      <a:pt x="76200" y="47625"/>
                      <a:pt x="43815" y="43815"/>
                      <a:pt x="11430" y="41910"/>
                    </a:cubicBezTo>
                    <a:cubicBezTo>
                      <a:pt x="7620" y="31433"/>
                      <a:pt x="3810" y="20955"/>
                      <a:pt x="0" y="9525"/>
                    </a:cubicBezTo>
                    <a:cubicBezTo>
                      <a:pt x="59055" y="5715"/>
                      <a:pt x="118110" y="1905"/>
                      <a:pt x="177165" y="0"/>
                    </a:cubicBezTo>
                    <a:cubicBezTo>
                      <a:pt x="183832" y="0"/>
                      <a:pt x="195263" y="8572"/>
                      <a:pt x="198120" y="15240"/>
                    </a:cubicBezTo>
                    <a:cubicBezTo>
                      <a:pt x="200978" y="24765"/>
                      <a:pt x="199072" y="36195"/>
                      <a:pt x="200025" y="46672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19"/>
              <p:cNvSpPr/>
              <p:nvPr/>
            </p:nvSpPr>
            <p:spPr>
              <a:xfrm>
                <a:off x="4515183" y="2725102"/>
                <a:ext cx="111108" cy="185737"/>
              </a:xfrm>
              <a:custGeom>
                <a:rect b="b" l="l" r="r" t="t"/>
                <a:pathLst>
                  <a:path extrusionOk="0" h="185737" w="111108">
                    <a:moveTo>
                      <a:pt x="99679" y="132398"/>
                    </a:moveTo>
                    <a:cubicBezTo>
                      <a:pt x="103489" y="142875"/>
                      <a:pt x="107299" y="153352"/>
                      <a:pt x="111109" y="164782"/>
                    </a:cubicBezTo>
                    <a:cubicBezTo>
                      <a:pt x="104441" y="167640"/>
                      <a:pt x="98726" y="170498"/>
                      <a:pt x="92059" y="174307"/>
                    </a:cubicBezTo>
                    <a:cubicBezTo>
                      <a:pt x="90154" y="178118"/>
                      <a:pt x="88249" y="181927"/>
                      <a:pt x="87296" y="185738"/>
                    </a:cubicBezTo>
                    <a:cubicBezTo>
                      <a:pt x="85391" y="185738"/>
                      <a:pt x="83486" y="185738"/>
                      <a:pt x="81581" y="185738"/>
                    </a:cubicBezTo>
                    <a:cubicBezTo>
                      <a:pt x="69199" y="179070"/>
                      <a:pt x="57769" y="171450"/>
                      <a:pt x="45386" y="164782"/>
                    </a:cubicBezTo>
                    <a:cubicBezTo>
                      <a:pt x="32051" y="127635"/>
                      <a:pt x="19669" y="89535"/>
                      <a:pt x="6334" y="52388"/>
                    </a:cubicBezTo>
                    <a:cubicBezTo>
                      <a:pt x="619" y="37148"/>
                      <a:pt x="-8906" y="20955"/>
                      <a:pt x="18716" y="12383"/>
                    </a:cubicBezTo>
                    <a:cubicBezTo>
                      <a:pt x="21574" y="11430"/>
                      <a:pt x="20621" y="4763"/>
                      <a:pt x="21574" y="0"/>
                    </a:cubicBezTo>
                    <a:cubicBezTo>
                      <a:pt x="33004" y="23813"/>
                      <a:pt x="45386" y="47625"/>
                      <a:pt x="56816" y="72390"/>
                    </a:cubicBezTo>
                    <a:cubicBezTo>
                      <a:pt x="68246" y="93345"/>
                      <a:pt x="64436" y="122873"/>
                      <a:pt x="99679" y="132398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19"/>
              <p:cNvSpPr/>
              <p:nvPr/>
            </p:nvSpPr>
            <p:spPr>
              <a:xfrm>
                <a:off x="3977055" y="2427922"/>
                <a:ext cx="62872" cy="186689"/>
              </a:xfrm>
              <a:custGeom>
                <a:rect b="b" l="l" r="r" t="t"/>
                <a:pathLst>
                  <a:path extrusionOk="0" h="186689" w="62872">
                    <a:moveTo>
                      <a:pt x="32016" y="0"/>
                    </a:moveTo>
                    <a:cubicBezTo>
                      <a:pt x="36779" y="12382"/>
                      <a:pt x="43446" y="23813"/>
                      <a:pt x="46304" y="36195"/>
                    </a:cubicBezTo>
                    <a:cubicBezTo>
                      <a:pt x="52971" y="61913"/>
                      <a:pt x="60591" y="88582"/>
                      <a:pt x="62496" y="115252"/>
                    </a:cubicBezTo>
                    <a:cubicBezTo>
                      <a:pt x="64401" y="136207"/>
                      <a:pt x="58686" y="157163"/>
                      <a:pt x="53924" y="178117"/>
                    </a:cubicBezTo>
                    <a:cubicBezTo>
                      <a:pt x="52971" y="181927"/>
                      <a:pt x="41541" y="183832"/>
                      <a:pt x="34874" y="186690"/>
                    </a:cubicBezTo>
                    <a:cubicBezTo>
                      <a:pt x="26301" y="182880"/>
                      <a:pt x="17729" y="179070"/>
                      <a:pt x="9156" y="175260"/>
                    </a:cubicBezTo>
                    <a:cubicBezTo>
                      <a:pt x="11061" y="151448"/>
                      <a:pt x="14871" y="126682"/>
                      <a:pt x="13919" y="102870"/>
                    </a:cubicBezTo>
                    <a:cubicBezTo>
                      <a:pt x="12966" y="83820"/>
                      <a:pt x="9156" y="63817"/>
                      <a:pt x="3441" y="45720"/>
                    </a:cubicBezTo>
                    <a:cubicBezTo>
                      <a:pt x="-6084" y="20002"/>
                      <a:pt x="4394" y="6667"/>
                      <a:pt x="32016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19"/>
              <p:cNvSpPr/>
              <p:nvPr/>
            </p:nvSpPr>
            <p:spPr>
              <a:xfrm>
                <a:off x="3662362" y="2783204"/>
                <a:ext cx="99059" cy="157932"/>
              </a:xfrm>
              <a:custGeom>
                <a:rect b="b" l="l" r="r" t="t"/>
                <a:pathLst>
                  <a:path extrusionOk="0" h="157932" w="99059">
                    <a:moveTo>
                      <a:pt x="65722" y="9525"/>
                    </a:moveTo>
                    <a:cubicBezTo>
                      <a:pt x="77153" y="6667"/>
                      <a:pt x="88583" y="2858"/>
                      <a:pt x="99060" y="0"/>
                    </a:cubicBezTo>
                    <a:cubicBezTo>
                      <a:pt x="98108" y="11430"/>
                      <a:pt x="100013" y="23813"/>
                      <a:pt x="96203" y="34290"/>
                    </a:cubicBezTo>
                    <a:cubicBezTo>
                      <a:pt x="83820" y="70485"/>
                      <a:pt x="69533" y="106680"/>
                      <a:pt x="56197" y="142875"/>
                    </a:cubicBezTo>
                    <a:cubicBezTo>
                      <a:pt x="40005" y="171450"/>
                      <a:pt x="19050" y="151448"/>
                      <a:pt x="0" y="146685"/>
                    </a:cubicBezTo>
                    <a:cubicBezTo>
                      <a:pt x="14288" y="112395"/>
                      <a:pt x="27622" y="77153"/>
                      <a:pt x="42863" y="42863"/>
                    </a:cubicBezTo>
                    <a:cubicBezTo>
                      <a:pt x="48578" y="30480"/>
                      <a:pt x="58103" y="20003"/>
                      <a:pt x="65722" y="9525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19"/>
              <p:cNvSpPr/>
              <p:nvPr/>
            </p:nvSpPr>
            <p:spPr>
              <a:xfrm>
                <a:off x="4202784" y="2568892"/>
                <a:ext cx="247294" cy="81915"/>
              </a:xfrm>
              <a:custGeom>
                <a:rect b="b" l="l" r="r" t="t"/>
                <a:pathLst>
                  <a:path extrusionOk="0" h="81915" w="247294">
                    <a:moveTo>
                      <a:pt x="229197" y="76200"/>
                    </a:moveTo>
                    <a:cubicBezTo>
                      <a:pt x="220625" y="71438"/>
                      <a:pt x="212052" y="65723"/>
                      <a:pt x="202527" y="60960"/>
                    </a:cubicBezTo>
                    <a:cubicBezTo>
                      <a:pt x="192050" y="66675"/>
                      <a:pt x="179667" y="74295"/>
                      <a:pt x="168237" y="81915"/>
                    </a:cubicBezTo>
                    <a:lnTo>
                      <a:pt x="168237" y="81915"/>
                    </a:lnTo>
                    <a:cubicBezTo>
                      <a:pt x="157760" y="78105"/>
                      <a:pt x="147282" y="74295"/>
                      <a:pt x="137757" y="70485"/>
                    </a:cubicBezTo>
                    <a:cubicBezTo>
                      <a:pt x="137757" y="61913"/>
                      <a:pt x="137757" y="54293"/>
                      <a:pt x="137757" y="48578"/>
                    </a:cubicBezTo>
                    <a:cubicBezTo>
                      <a:pt x="112040" y="44768"/>
                      <a:pt x="88227" y="40958"/>
                      <a:pt x="65367" y="37148"/>
                    </a:cubicBezTo>
                    <a:cubicBezTo>
                      <a:pt x="66320" y="36195"/>
                      <a:pt x="66320" y="34290"/>
                      <a:pt x="67272" y="33338"/>
                    </a:cubicBezTo>
                    <a:cubicBezTo>
                      <a:pt x="52032" y="37148"/>
                      <a:pt x="37745" y="40958"/>
                      <a:pt x="22505" y="44768"/>
                    </a:cubicBezTo>
                    <a:cubicBezTo>
                      <a:pt x="-11785" y="37148"/>
                      <a:pt x="1550" y="18098"/>
                      <a:pt x="8217" y="0"/>
                    </a:cubicBezTo>
                    <a:cubicBezTo>
                      <a:pt x="46317" y="7620"/>
                      <a:pt x="85370" y="15240"/>
                      <a:pt x="123470" y="23813"/>
                    </a:cubicBezTo>
                    <a:cubicBezTo>
                      <a:pt x="140615" y="27623"/>
                      <a:pt x="157760" y="34290"/>
                      <a:pt x="173000" y="41910"/>
                    </a:cubicBezTo>
                    <a:cubicBezTo>
                      <a:pt x="195860" y="54293"/>
                      <a:pt x="213957" y="54293"/>
                      <a:pt x="229197" y="34290"/>
                    </a:cubicBezTo>
                    <a:cubicBezTo>
                      <a:pt x="234912" y="36195"/>
                      <a:pt x="241580" y="38100"/>
                      <a:pt x="247295" y="40005"/>
                    </a:cubicBezTo>
                    <a:cubicBezTo>
                      <a:pt x="240627" y="52388"/>
                      <a:pt x="234912" y="63818"/>
                      <a:pt x="229197" y="7620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19"/>
              <p:cNvSpPr/>
              <p:nvPr/>
            </p:nvSpPr>
            <p:spPr>
              <a:xfrm>
                <a:off x="3931919" y="3353752"/>
                <a:ext cx="183942" cy="81914"/>
              </a:xfrm>
              <a:custGeom>
                <a:rect b="b" l="l" r="r" t="t"/>
                <a:pathLst>
                  <a:path extrusionOk="0" h="81914" w="183942">
                    <a:moveTo>
                      <a:pt x="12383" y="34290"/>
                    </a:moveTo>
                    <a:cubicBezTo>
                      <a:pt x="8572" y="22860"/>
                      <a:pt x="3810" y="11430"/>
                      <a:pt x="0" y="952"/>
                    </a:cubicBezTo>
                    <a:cubicBezTo>
                      <a:pt x="0" y="952"/>
                      <a:pt x="0" y="0"/>
                      <a:pt x="0" y="0"/>
                    </a:cubicBezTo>
                    <a:cubicBezTo>
                      <a:pt x="50483" y="11430"/>
                      <a:pt x="101917" y="20955"/>
                      <a:pt x="152400" y="33338"/>
                    </a:cubicBezTo>
                    <a:cubicBezTo>
                      <a:pt x="176213" y="39052"/>
                      <a:pt x="187642" y="52388"/>
                      <a:pt x="182880" y="75247"/>
                    </a:cubicBezTo>
                    <a:cubicBezTo>
                      <a:pt x="180975" y="77152"/>
                      <a:pt x="178117" y="80010"/>
                      <a:pt x="176213" y="81915"/>
                    </a:cubicBezTo>
                    <a:cubicBezTo>
                      <a:pt x="121920" y="65722"/>
                      <a:pt x="66675" y="49530"/>
                      <a:pt x="12383" y="3429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19"/>
              <p:cNvSpPr/>
              <p:nvPr/>
            </p:nvSpPr>
            <p:spPr>
              <a:xfrm>
                <a:off x="4272914" y="3321367"/>
                <a:ext cx="207644" cy="91440"/>
              </a:xfrm>
              <a:custGeom>
                <a:rect b="b" l="l" r="r" t="t"/>
                <a:pathLst>
                  <a:path extrusionOk="0" h="91440" w="207644">
                    <a:moveTo>
                      <a:pt x="183832" y="953"/>
                    </a:moveTo>
                    <a:cubicBezTo>
                      <a:pt x="191452" y="10478"/>
                      <a:pt x="199072" y="19050"/>
                      <a:pt x="207645" y="28575"/>
                    </a:cubicBezTo>
                    <a:cubicBezTo>
                      <a:pt x="144780" y="49530"/>
                      <a:pt x="82867" y="70485"/>
                      <a:pt x="20002" y="91440"/>
                    </a:cubicBezTo>
                    <a:cubicBezTo>
                      <a:pt x="13335" y="89535"/>
                      <a:pt x="6667" y="87630"/>
                      <a:pt x="0" y="84773"/>
                    </a:cubicBezTo>
                    <a:cubicBezTo>
                      <a:pt x="4763" y="73342"/>
                      <a:pt x="-9525" y="54292"/>
                      <a:pt x="18097" y="52388"/>
                    </a:cubicBezTo>
                    <a:cubicBezTo>
                      <a:pt x="24765" y="54292"/>
                      <a:pt x="32385" y="59055"/>
                      <a:pt x="36195" y="58103"/>
                    </a:cubicBezTo>
                    <a:cubicBezTo>
                      <a:pt x="78105" y="41910"/>
                      <a:pt x="120015" y="23813"/>
                      <a:pt x="160972" y="6667"/>
                    </a:cubicBezTo>
                    <a:cubicBezTo>
                      <a:pt x="160020" y="4763"/>
                      <a:pt x="159067" y="2858"/>
                      <a:pt x="158115" y="953"/>
                    </a:cubicBezTo>
                    <a:cubicBezTo>
                      <a:pt x="154305" y="953"/>
                      <a:pt x="150495" y="0"/>
                      <a:pt x="146685" y="0"/>
                    </a:cubicBezTo>
                    <a:cubicBezTo>
                      <a:pt x="159067" y="953"/>
                      <a:pt x="171450" y="953"/>
                      <a:pt x="183832" y="953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19"/>
              <p:cNvSpPr/>
              <p:nvPr/>
            </p:nvSpPr>
            <p:spPr>
              <a:xfrm>
                <a:off x="4431029" y="2511742"/>
                <a:ext cx="109537" cy="133350"/>
              </a:xfrm>
              <a:custGeom>
                <a:rect b="b" l="l" r="r" t="t"/>
                <a:pathLst>
                  <a:path extrusionOk="0" h="133350" w="109537">
                    <a:moveTo>
                      <a:pt x="953" y="133350"/>
                    </a:moveTo>
                    <a:cubicBezTo>
                      <a:pt x="6667" y="120968"/>
                      <a:pt x="12383" y="109538"/>
                      <a:pt x="18098" y="96203"/>
                    </a:cubicBezTo>
                    <a:cubicBezTo>
                      <a:pt x="12383" y="94298"/>
                      <a:pt x="6667" y="92393"/>
                      <a:pt x="0" y="90488"/>
                    </a:cubicBezTo>
                    <a:cubicBezTo>
                      <a:pt x="18098" y="68580"/>
                      <a:pt x="35242" y="47625"/>
                      <a:pt x="53340" y="25718"/>
                    </a:cubicBezTo>
                    <a:cubicBezTo>
                      <a:pt x="49530" y="37148"/>
                      <a:pt x="46673" y="47625"/>
                      <a:pt x="42863" y="59055"/>
                    </a:cubicBezTo>
                    <a:cubicBezTo>
                      <a:pt x="40958" y="62865"/>
                      <a:pt x="39053" y="65723"/>
                      <a:pt x="37148" y="69533"/>
                    </a:cubicBezTo>
                    <a:cubicBezTo>
                      <a:pt x="36195" y="70485"/>
                      <a:pt x="35242" y="71438"/>
                      <a:pt x="34290" y="71438"/>
                    </a:cubicBezTo>
                    <a:cubicBezTo>
                      <a:pt x="35242" y="71438"/>
                      <a:pt x="35242" y="71438"/>
                      <a:pt x="36195" y="71438"/>
                    </a:cubicBezTo>
                    <a:cubicBezTo>
                      <a:pt x="36195" y="70485"/>
                      <a:pt x="37148" y="70485"/>
                      <a:pt x="37148" y="69533"/>
                    </a:cubicBezTo>
                    <a:cubicBezTo>
                      <a:pt x="39053" y="65723"/>
                      <a:pt x="40958" y="62865"/>
                      <a:pt x="42863" y="59055"/>
                    </a:cubicBezTo>
                    <a:cubicBezTo>
                      <a:pt x="60960" y="39053"/>
                      <a:pt x="80010" y="20003"/>
                      <a:pt x="98108" y="0"/>
                    </a:cubicBezTo>
                    <a:cubicBezTo>
                      <a:pt x="101917" y="2858"/>
                      <a:pt x="105728" y="4763"/>
                      <a:pt x="109538" y="7620"/>
                    </a:cubicBezTo>
                    <a:cubicBezTo>
                      <a:pt x="98108" y="53340"/>
                      <a:pt x="66675" y="90488"/>
                      <a:pt x="33338" y="124778"/>
                    </a:cubicBezTo>
                    <a:cubicBezTo>
                      <a:pt x="28575" y="131445"/>
                      <a:pt x="12383" y="130493"/>
                      <a:pt x="953" y="13335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19"/>
              <p:cNvSpPr/>
              <p:nvPr/>
            </p:nvSpPr>
            <p:spPr>
              <a:xfrm>
                <a:off x="3829049" y="2618422"/>
                <a:ext cx="115252" cy="70485"/>
              </a:xfrm>
              <a:custGeom>
                <a:rect b="b" l="l" r="r" t="t"/>
                <a:pathLst>
                  <a:path extrusionOk="0" h="70485" w="115252">
                    <a:moveTo>
                      <a:pt x="1905" y="63817"/>
                    </a:moveTo>
                    <a:cubicBezTo>
                      <a:pt x="953" y="56198"/>
                      <a:pt x="0" y="48577"/>
                      <a:pt x="0" y="41910"/>
                    </a:cubicBezTo>
                    <a:cubicBezTo>
                      <a:pt x="38100" y="27623"/>
                      <a:pt x="77153" y="14288"/>
                      <a:pt x="115253" y="0"/>
                    </a:cubicBezTo>
                    <a:cubicBezTo>
                      <a:pt x="111442" y="16192"/>
                      <a:pt x="107633" y="32385"/>
                      <a:pt x="102870" y="48577"/>
                    </a:cubicBezTo>
                    <a:cubicBezTo>
                      <a:pt x="82867" y="56198"/>
                      <a:pt x="62865" y="62865"/>
                      <a:pt x="42863" y="70485"/>
                    </a:cubicBezTo>
                    <a:cubicBezTo>
                      <a:pt x="28575" y="67627"/>
                      <a:pt x="15240" y="65723"/>
                      <a:pt x="1905" y="63817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19"/>
              <p:cNvSpPr/>
              <p:nvPr/>
            </p:nvSpPr>
            <p:spPr>
              <a:xfrm>
                <a:off x="4486274" y="2571750"/>
                <a:ext cx="118109" cy="121920"/>
              </a:xfrm>
              <a:custGeom>
                <a:rect b="b" l="l" r="r" t="t"/>
                <a:pathLst>
                  <a:path extrusionOk="0" h="121920" w="118109">
                    <a:moveTo>
                      <a:pt x="97155" y="68580"/>
                    </a:moveTo>
                    <a:cubicBezTo>
                      <a:pt x="94297" y="64770"/>
                      <a:pt x="89535" y="61913"/>
                      <a:pt x="89535" y="58102"/>
                    </a:cubicBezTo>
                    <a:cubicBezTo>
                      <a:pt x="88583" y="50483"/>
                      <a:pt x="90488" y="41910"/>
                      <a:pt x="91440" y="33338"/>
                    </a:cubicBezTo>
                    <a:cubicBezTo>
                      <a:pt x="78105" y="49530"/>
                      <a:pt x="66675" y="63817"/>
                      <a:pt x="56197" y="77152"/>
                    </a:cubicBezTo>
                    <a:cubicBezTo>
                      <a:pt x="44767" y="91440"/>
                      <a:pt x="34290" y="105727"/>
                      <a:pt x="21908" y="121920"/>
                    </a:cubicBezTo>
                    <a:cubicBezTo>
                      <a:pt x="13335" y="118110"/>
                      <a:pt x="6667" y="114300"/>
                      <a:pt x="0" y="111442"/>
                    </a:cubicBezTo>
                    <a:cubicBezTo>
                      <a:pt x="20955" y="82867"/>
                      <a:pt x="40958" y="55245"/>
                      <a:pt x="61913" y="26670"/>
                    </a:cubicBezTo>
                    <a:cubicBezTo>
                      <a:pt x="65722" y="24765"/>
                      <a:pt x="69533" y="22860"/>
                      <a:pt x="74295" y="20955"/>
                    </a:cubicBezTo>
                    <a:cubicBezTo>
                      <a:pt x="74295" y="18098"/>
                      <a:pt x="74295" y="14288"/>
                      <a:pt x="75247" y="11430"/>
                    </a:cubicBezTo>
                    <a:cubicBezTo>
                      <a:pt x="84772" y="7620"/>
                      <a:pt x="94297" y="3810"/>
                      <a:pt x="104775" y="0"/>
                    </a:cubicBezTo>
                    <a:cubicBezTo>
                      <a:pt x="109538" y="0"/>
                      <a:pt x="113347" y="0"/>
                      <a:pt x="118110" y="0"/>
                    </a:cubicBezTo>
                    <a:cubicBezTo>
                      <a:pt x="118110" y="0"/>
                      <a:pt x="118110" y="0"/>
                      <a:pt x="118110" y="0"/>
                    </a:cubicBezTo>
                    <a:cubicBezTo>
                      <a:pt x="118110" y="15240"/>
                      <a:pt x="118110" y="31433"/>
                      <a:pt x="118110" y="46673"/>
                    </a:cubicBezTo>
                    <a:cubicBezTo>
                      <a:pt x="110490" y="54292"/>
                      <a:pt x="103822" y="60960"/>
                      <a:pt x="97155" y="6858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19"/>
              <p:cNvSpPr/>
              <p:nvPr/>
            </p:nvSpPr>
            <p:spPr>
              <a:xfrm>
                <a:off x="4605337" y="3216592"/>
                <a:ext cx="110166" cy="98705"/>
              </a:xfrm>
              <a:custGeom>
                <a:rect b="b" l="l" r="r" t="t"/>
                <a:pathLst>
                  <a:path extrusionOk="0" h="98705" w="110166">
                    <a:moveTo>
                      <a:pt x="58103" y="80010"/>
                    </a:moveTo>
                    <a:cubicBezTo>
                      <a:pt x="39053" y="61913"/>
                      <a:pt x="20003" y="43815"/>
                      <a:pt x="0" y="24765"/>
                    </a:cubicBezTo>
                    <a:cubicBezTo>
                      <a:pt x="2858" y="18098"/>
                      <a:pt x="6667" y="9525"/>
                      <a:pt x="10478" y="0"/>
                    </a:cubicBezTo>
                    <a:cubicBezTo>
                      <a:pt x="40005" y="18098"/>
                      <a:pt x="69532" y="36195"/>
                      <a:pt x="98107" y="54292"/>
                    </a:cubicBezTo>
                    <a:cubicBezTo>
                      <a:pt x="120968" y="69533"/>
                      <a:pt x="106680" y="82867"/>
                      <a:pt x="93345" y="95250"/>
                    </a:cubicBezTo>
                    <a:cubicBezTo>
                      <a:pt x="82868" y="93345"/>
                      <a:pt x="63818" y="109538"/>
                      <a:pt x="64770" y="84773"/>
                    </a:cubicBezTo>
                    <a:cubicBezTo>
                      <a:pt x="65722" y="82867"/>
                      <a:pt x="67628" y="80010"/>
                      <a:pt x="68580" y="78105"/>
                    </a:cubicBezTo>
                    <a:cubicBezTo>
                      <a:pt x="67628" y="79058"/>
                      <a:pt x="65722" y="80010"/>
                      <a:pt x="64770" y="80963"/>
                    </a:cubicBezTo>
                    <a:cubicBezTo>
                      <a:pt x="61913" y="80963"/>
                      <a:pt x="60007" y="80963"/>
                      <a:pt x="58103" y="8001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19"/>
              <p:cNvSpPr/>
              <p:nvPr/>
            </p:nvSpPr>
            <p:spPr>
              <a:xfrm>
                <a:off x="3931919" y="2601277"/>
                <a:ext cx="80009" cy="64770"/>
              </a:xfrm>
              <a:custGeom>
                <a:rect b="b" l="l" r="r" t="t"/>
                <a:pathLst>
                  <a:path extrusionOk="0" h="64770" w="80009">
                    <a:moveTo>
                      <a:pt x="0" y="64770"/>
                    </a:moveTo>
                    <a:cubicBezTo>
                      <a:pt x="3810" y="48577"/>
                      <a:pt x="7620" y="32385"/>
                      <a:pt x="12383" y="16193"/>
                    </a:cubicBezTo>
                    <a:cubicBezTo>
                      <a:pt x="26670" y="10477"/>
                      <a:pt x="40005" y="5715"/>
                      <a:pt x="54292" y="0"/>
                    </a:cubicBezTo>
                    <a:cubicBezTo>
                      <a:pt x="62865" y="3810"/>
                      <a:pt x="71438" y="7620"/>
                      <a:pt x="80010" y="11430"/>
                    </a:cubicBezTo>
                    <a:cubicBezTo>
                      <a:pt x="77152" y="57150"/>
                      <a:pt x="35242" y="56198"/>
                      <a:pt x="0" y="6477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19"/>
              <p:cNvSpPr/>
              <p:nvPr/>
            </p:nvSpPr>
            <p:spPr>
              <a:xfrm>
                <a:off x="3527107" y="3119117"/>
                <a:ext cx="106679" cy="25085"/>
              </a:xfrm>
              <a:custGeom>
                <a:rect b="b" l="l" r="r" t="t"/>
                <a:pathLst>
                  <a:path extrusionOk="0" h="25085" w="106679">
                    <a:moveTo>
                      <a:pt x="106680" y="18418"/>
                    </a:moveTo>
                    <a:cubicBezTo>
                      <a:pt x="70485" y="20323"/>
                      <a:pt x="33338" y="23180"/>
                      <a:pt x="0" y="25085"/>
                    </a:cubicBezTo>
                    <a:cubicBezTo>
                      <a:pt x="2858" y="20323"/>
                      <a:pt x="8572" y="12703"/>
                      <a:pt x="14288" y="5083"/>
                    </a:cubicBezTo>
                    <a:cubicBezTo>
                      <a:pt x="37147" y="3178"/>
                      <a:pt x="60008" y="2225"/>
                      <a:pt x="81915" y="320"/>
                    </a:cubicBezTo>
                    <a:cubicBezTo>
                      <a:pt x="100013" y="-1585"/>
                      <a:pt x="106680" y="5083"/>
                      <a:pt x="106680" y="1841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19"/>
              <p:cNvSpPr/>
              <p:nvPr/>
            </p:nvSpPr>
            <p:spPr>
              <a:xfrm>
                <a:off x="3621404" y="2566035"/>
                <a:ext cx="56197" cy="75247"/>
              </a:xfrm>
              <a:custGeom>
                <a:rect b="b" l="l" r="r" t="t"/>
                <a:pathLst>
                  <a:path extrusionOk="0" h="75247" w="56197">
                    <a:moveTo>
                      <a:pt x="18098" y="75248"/>
                    </a:moveTo>
                    <a:cubicBezTo>
                      <a:pt x="12383" y="65723"/>
                      <a:pt x="5715" y="56198"/>
                      <a:pt x="0" y="46673"/>
                    </a:cubicBezTo>
                    <a:cubicBezTo>
                      <a:pt x="14288" y="31432"/>
                      <a:pt x="29528" y="15240"/>
                      <a:pt x="43815" y="0"/>
                    </a:cubicBezTo>
                    <a:cubicBezTo>
                      <a:pt x="47625" y="12382"/>
                      <a:pt x="52388" y="24765"/>
                      <a:pt x="56198" y="36195"/>
                    </a:cubicBezTo>
                    <a:cubicBezTo>
                      <a:pt x="42863" y="49530"/>
                      <a:pt x="30480" y="62865"/>
                      <a:pt x="18098" y="75248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19"/>
              <p:cNvSpPr/>
              <p:nvPr/>
            </p:nvSpPr>
            <p:spPr>
              <a:xfrm>
                <a:off x="3669982" y="3238500"/>
                <a:ext cx="44318" cy="59054"/>
              </a:xfrm>
              <a:custGeom>
                <a:rect b="b" l="l" r="r" t="t"/>
                <a:pathLst>
                  <a:path extrusionOk="0" h="59054" w="44318">
                    <a:moveTo>
                      <a:pt x="40958" y="59055"/>
                    </a:moveTo>
                    <a:cubicBezTo>
                      <a:pt x="27622" y="40958"/>
                      <a:pt x="14288" y="22860"/>
                      <a:pt x="0" y="4763"/>
                    </a:cubicBezTo>
                    <a:cubicBezTo>
                      <a:pt x="5715" y="2858"/>
                      <a:pt x="11430" y="953"/>
                      <a:pt x="17145" y="0"/>
                    </a:cubicBezTo>
                    <a:cubicBezTo>
                      <a:pt x="25717" y="11430"/>
                      <a:pt x="37147" y="21908"/>
                      <a:pt x="42863" y="35242"/>
                    </a:cubicBezTo>
                    <a:cubicBezTo>
                      <a:pt x="46672" y="40958"/>
                      <a:pt x="41910" y="51435"/>
                      <a:pt x="40958" y="5905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19"/>
              <p:cNvSpPr/>
              <p:nvPr/>
            </p:nvSpPr>
            <p:spPr>
              <a:xfrm>
                <a:off x="4475796" y="2504122"/>
                <a:ext cx="55245" cy="67627"/>
              </a:xfrm>
              <a:custGeom>
                <a:rect b="b" l="l" r="r" t="t"/>
                <a:pathLst>
                  <a:path extrusionOk="0" h="67627" w="55245">
                    <a:moveTo>
                      <a:pt x="55245" y="8573"/>
                    </a:moveTo>
                    <a:cubicBezTo>
                      <a:pt x="37148" y="28575"/>
                      <a:pt x="18098" y="47625"/>
                      <a:pt x="0" y="67627"/>
                    </a:cubicBezTo>
                    <a:cubicBezTo>
                      <a:pt x="0" y="67627"/>
                      <a:pt x="0" y="67627"/>
                      <a:pt x="0" y="67627"/>
                    </a:cubicBezTo>
                    <a:cubicBezTo>
                      <a:pt x="3810" y="56198"/>
                      <a:pt x="6668" y="45720"/>
                      <a:pt x="10478" y="34290"/>
                    </a:cubicBezTo>
                    <a:cubicBezTo>
                      <a:pt x="10478" y="33338"/>
                      <a:pt x="11430" y="31432"/>
                      <a:pt x="11430" y="30480"/>
                    </a:cubicBezTo>
                    <a:cubicBezTo>
                      <a:pt x="20003" y="20002"/>
                      <a:pt x="28575" y="10477"/>
                      <a:pt x="37148" y="0"/>
                    </a:cubicBezTo>
                    <a:cubicBezTo>
                      <a:pt x="42863" y="1905"/>
                      <a:pt x="48578" y="4763"/>
                      <a:pt x="55245" y="8573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19"/>
              <p:cNvSpPr/>
              <p:nvPr/>
            </p:nvSpPr>
            <p:spPr>
              <a:xfrm>
                <a:off x="4030979" y="2414587"/>
                <a:ext cx="63817" cy="22860"/>
              </a:xfrm>
              <a:custGeom>
                <a:rect b="b" l="l" r="r" t="t"/>
                <a:pathLst>
                  <a:path extrusionOk="0" h="22860" w="63817">
                    <a:moveTo>
                      <a:pt x="36195" y="0"/>
                    </a:moveTo>
                    <a:cubicBezTo>
                      <a:pt x="44767" y="1905"/>
                      <a:pt x="53340" y="3810"/>
                      <a:pt x="61913" y="5715"/>
                    </a:cubicBezTo>
                    <a:cubicBezTo>
                      <a:pt x="62865" y="7620"/>
                      <a:pt x="62865" y="10477"/>
                      <a:pt x="63817" y="12383"/>
                    </a:cubicBezTo>
                    <a:cubicBezTo>
                      <a:pt x="45720" y="16192"/>
                      <a:pt x="26670" y="20002"/>
                      <a:pt x="8573" y="22860"/>
                    </a:cubicBezTo>
                    <a:cubicBezTo>
                      <a:pt x="6667" y="22860"/>
                      <a:pt x="2858" y="14288"/>
                      <a:pt x="0" y="9525"/>
                    </a:cubicBezTo>
                    <a:cubicBezTo>
                      <a:pt x="11430" y="6667"/>
                      <a:pt x="23813" y="2858"/>
                      <a:pt x="36195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19"/>
              <p:cNvSpPr/>
              <p:nvPr/>
            </p:nvSpPr>
            <p:spPr>
              <a:xfrm>
                <a:off x="4602479" y="2571750"/>
                <a:ext cx="21431" cy="46672"/>
              </a:xfrm>
              <a:custGeom>
                <a:rect b="b" l="l" r="r" t="t"/>
                <a:pathLst>
                  <a:path extrusionOk="0" h="46672" w="21431">
                    <a:moveTo>
                      <a:pt x="0" y="46673"/>
                    </a:moveTo>
                    <a:cubicBezTo>
                      <a:pt x="0" y="31433"/>
                      <a:pt x="0" y="15240"/>
                      <a:pt x="0" y="0"/>
                    </a:cubicBezTo>
                    <a:cubicBezTo>
                      <a:pt x="28575" y="21908"/>
                      <a:pt x="28575" y="25717"/>
                      <a:pt x="0" y="46673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19"/>
              <p:cNvSpPr/>
              <p:nvPr/>
            </p:nvSpPr>
            <p:spPr>
              <a:xfrm>
                <a:off x="3632834" y="2736532"/>
                <a:ext cx="37147" cy="30479"/>
              </a:xfrm>
              <a:custGeom>
                <a:rect b="b" l="l" r="r" t="t"/>
                <a:pathLst>
                  <a:path extrusionOk="0" h="30479" w="37147">
                    <a:moveTo>
                      <a:pt x="37148" y="30480"/>
                    </a:moveTo>
                    <a:cubicBezTo>
                      <a:pt x="14288" y="29527"/>
                      <a:pt x="2858" y="19050"/>
                      <a:pt x="0" y="0"/>
                    </a:cubicBezTo>
                    <a:cubicBezTo>
                      <a:pt x="12383" y="10477"/>
                      <a:pt x="24765" y="20002"/>
                      <a:pt x="37148" y="3048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19"/>
              <p:cNvSpPr/>
              <p:nvPr/>
            </p:nvSpPr>
            <p:spPr>
              <a:xfrm>
                <a:off x="4486274" y="2503170"/>
                <a:ext cx="25717" cy="30479"/>
              </a:xfrm>
              <a:custGeom>
                <a:rect b="b" l="l" r="r" t="t"/>
                <a:pathLst>
                  <a:path extrusionOk="0" h="30479" w="25717">
                    <a:moveTo>
                      <a:pt x="25717" y="0"/>
                    </a:moveTo>
                    <a:cubicBezTo>
                      <a:pt x="17145" y="10477"/>
                      <a:pt x="8572" y="20002"/>
                      <a:pt x="0" y="30480"/>
                    </a:cubicBezTo>
                    <a:cubicBezTo>
                      <a:pt x="8572" y="20955"/>
                      <a:pt x="17145" y="10477"/>
                      <a:pt x="25717" y="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19"/>
              <p:cNvSpPr/>
              <p:nvPr/>
            </p:nvSpPr>
            <p:spPr>
              <a:xfrm>
                <a:off x="4737734" y="3307079"/>
                <a:ext cx="17671" cy="21907"/>
              </a:xfrm>
              <a:custGeom>
                <a:rect b="b" l="l" r="r" t="t"/>
                <a:pathLst>
                  <a:path extrusionOk="0" h="21907" w="17671">
                    <a:moveTo>
                      <a:pt x="14288" y="0"/>
                    </a:moveTo>
                    <a:cubicBezTo>
                      <a:pt x="15240" y="5715"/>
                      <a:pt x="19050" y="12383"/>
                      <a:pt x="17145" y="15240"/>
                    </a:cubicBezTo>
                    <a:cubicBezTo>
                      <a:pt x="14288" y="19050"/>
                      <a:pt x="5715" y="19050"/>
                      <a:pt x="0" y="21908"/>
                    </a:cubicBezTo>
                    <a:cubicBezTo>
                      <a:pt x="4763" y="14288"/>
                      <a:pt x="9525" y="6667"/>
                      <a:pt x="14288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19"/>
              <p:cNvSpPr/>
              <p:nvPr/>
            </p:nvSpPr>
            <p:spPr>
              <a:xfrm>
                <a:off x="3469004" y="3117532"/>
                <a:ext cx="18097" cy="19050"/>
              </a:xfrm>
              <a:custGeom>
                <a:rect b="b" l="l" r="r" t="t"/>
                <a:pathLst>
                  <a:path extrusionOk="0" h="19050" w="18097">
                    <a:moveTo>
                      <a:pt x="18098" y="4763"/>
                    </a:moveTo>
                    <a:cubicBezTo>
                      <a:pt x="15240" y="9525"/>
                      <a:pt x="12383" y="14288"/>
                      <a:pt x="9525" y="19050"/>
                    </a:cubicBezTo>
                    <a:cubicBezTo>
                      <a:pt x="6667" y="12383"/>
                      <a:pt x="2858" y="6667"/>
                      <a:pt x="0" y="0"/>
                    </a:cubicBezTo>
                    <a:cubicBezTo>
                      <a:pt x="5715" y="1905"/>
                      <a:pt x="12383" y="3810"/>
                      <a:pt x="18098" y="4763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19"/>
              <p:cNvSpPr/>
              <p:nvPr/>
            </p:nvSpPr>
            <p:spPr>
              <a:xfrm>
                <a:off x="3670934" y="3218497"/>
                <a:ext cx="17145" cy="24765"/>
              </a:xfrm>
              <a:custGeom>
                <a:rect b="b" l="l" r="r" t="t"/>
                <a:pathLst>
                  <a:path extrusionOk="0" h="24765" w="17145">
                    <a:moveTo>
                      <a:pt x="17145" y="20003"/>
                    </a:moveTo>
                    <a:cubicBezTo>
                      <a:pt x="11430" y="21908"/>
                      <a:pt x="5715" y="23813"/>
                      <a:pt x="0" y="24765"/>
                    </a:cubicBezTo>
                    <a:cubicBezTo>
                      <a:pt x="0" y="24765"/>
                      <a:pt x="0" y="24765"/>
                      <a:pt x="0" y="24765"/>
                    </a:cubicBezTo>
                    <a:cubicBezTo>
                      <a:pt x="0" y="18098"/>
                      <a:pt x="0" y="10478"/>
                      <a:pt x="0" y="3810"/>
                    </a:cubicBezTo>
                    <a:cubicBezTo>
                      <a:pt x="953" y="2858"/>
                      <a:pt x="2858" y="1905"/>
                      <a:pt x="3810" y="0"/>
                    </a:cubicBezTo>
                    <a:cubicBezTo>
                      <a:pt x="7620" y="6668"/>
                      <a:pt x="12383" y="13335"/>
                      <a:pt x="17145" y="2000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19"/>
              <p:cNvSpPr/>
              <p:nvPr/>
            </p:nvSpPr>
            <p:spPr>
              <a:xfrm>
                <a:off x="3669982" y="2767965"/>
                <a:ext cx="17241" cy="26669"/>
              </a:xfrm>
              <a:custGeom>
                <a:rect b="b" l="l" r="r" t="t"/>
                <a:pathLst>
                  <a:path extrusionOk="0" h="26669" w="17241">
                    <a:moveTo>
                      <a:pt x="6667" y="26670"/>
                    </a:moveTo>
                    <a:cubicBezTo>
                      <a:pt x="4763" y="18097"/>
                      <a:pt x="1905" y="8572"/>
                      <a:pt x="0" y="0"/>
                    </a:cubicBezTo>
                    <a:cubicBezTo>
                      <a:pt x="19050" y="4763"/>
                      <a:pt x="23813" y="13335"/>
                      <a:pt x="6667" y="2667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19"/>
              <p:cNvSpPr/>
              <p:nvPr/>
            </p:nvSpPr>
            <p:spPr>
              <a:xfrm>
                <a:off x="4698681" y="3233737"/>
                <a:ext cx="25717" cy="16192"/>
              </a:xfrm>
              <a:custGeom>
                <a:rect b="b" l="l" r="r" t="t"/>
                <a:pathLst>
                  <a:path extrusionOk="0" h="16192" w="25717">
                    <a:moveTo>
                      <a:pt x="0" y="0"/>
                    </a:moveTo>
                    <a:cubicBezTo>
                      <a:pt x="8573" y="5715"/>
                      <a:pt x="17145" y="10478"/>
                      <a:pt x="25718" y="16192"/>
                    </a:cubicBezTo>
                    <a:cubicBezTo>
                      <a:pt x="17145" y="10478"/>
                      <a:pt x="8573" y="4763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19"/>
              <p:cNvSpPr/>
              <p:nvPr/>
            </p:nvSpPr>
            <p:spPr>
              <a:xfrm>
                <a:off x="4421504" y="3388042"/>
                <a:ext cx="17145" cy="6667"/>
              </a:xfrm>
              <a:custGeom>
                <a:rect b="b" l="l" r="r" t="t"/>
                <a:pathLst>
                  <a:path extrusionOk="0" h="6667" w="17145">
                    <a:moveTo>
                      <a:pt x="17145" y="0"/>
                    </a:moveTo>
                    <a:cubicBezTo>
                      <a:pt x="11430" y="1905"/>
                      <a:pt x="5715" y="4763"/>
                      <a:pt x="0" y="6667"/>
                    </a:cubicBezTo>
                    <a:cubicBezTo>
                      <a:pt x="5715" y="3810"/>
                      <a:pt x="11430" y="1905"/>
                      <a:pt x="17145" y="0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19"/>
              <p:cNvSpPr/>
              <p:nvPr/>
            </p:nvSpPr>
            <p:spPr>
              <a:xfrm>
                <a:off x="3670934" y="2793682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0" y="10477"/>
                    </a:move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3810" y="3810"/>
                      <a:pt x="1905" y="7620"/>
                      <a:pt x="0" y="10477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19"/>
              <p:cNvSpPr/>
              <p:nvPr/>
            </p:nvSpPr>
            <p:spPr>
              <a:xfrm>
                <a:off x="4388166" y="3401377"/>
                <a:ext cx="13335" cy="9525"/>
              </a:xfrm>
              <a:custGeom>
                <a:rect b="b" l="l" r="r" t="t"/>
                <a:pathLst>
                  <a:path extrusionOk="0" h="9525" w="13335">
                    <a:moveTo>
                      <a:pt x="13335" y="0"/>
                    </a:moveTo>
                    <a:cubicBezTo>
                      <a:pt x="11430" y="2857"/>
                      <a:pt x="10478" y="5715"/>
                      <a:pt x="8573" y="9525"/>
                    </a:cubicBezTo>
                    <a:cubicBezTo>
                      <a:pt x="5715" y="7620"/>
                      <a:pt x="2858" y="5715"/>
                      <a:pt x="0" y="3810"/>
                    </a:cubicBezTo>
                    <a:cubicBezTo>
                      <a:pt x="4763" y="2857"/>
                      <a:pt x="9525" y="952"/>
                      <a:pt x="13335" y="0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19"/>
              <p:cNvSpPr/>
              <p:nvPr/>
            </p:nvSpPr>
            <p:spPr>
              <a:xfrm>
                <a:off x="4072889" y="3449954"/>
                <a:ext cx="4762" cy="5715"/>
              </a:xfrm>
              <a:custGeom>
                <a:rect b="b" l="l" r="r" t="t"/>
                <a:pathLst>
                  <a:path extrusionOk="0" h="5715" w="4762">
                    <a:moveTo>
                      <a:pt x="0" y="5715"/>
                    </a:moveTo>
                    <a:cubicBezTo>
                      <a:pt x="0" y="3810"/>
                      <a:pt x="0" y="1905"/>
                      <a:pt x="0" y="0"/>
                    </a:cubicBezTo>
                    <a:cubicBezTo>
                      <a:pt x="1905" y="953"/>
                      <a:pt x="3810" y="953"/>
                      <a:pt x="4763" y="1905"/>
                    </a:cubicBezTo>
                    <a:cubicBezTo>
                      <a:pt x="2857" y="2858"/>
                      <a:pt x="952" y="3810"/>
                      <a:pt x="0" y="5715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19"/>
              <p:cNvSpPr/>
              <p:nvPr/>
            </p:nvSpPr>
            <p:spPr>
              <a:xfrm>
                <a:off x="3816666" y="2655570"/>
                <a:ext cx="6667" cy="4762"/>
              </a:xfrm>
              <a:custGeom>
                <a:rect b="b" l="l" r="r" t="t"/>
                <a:pathLst>
                  <a:path extrusionOk="0" h="4762" w="6667">
                    <a:moveTo>
                      <a:pt x="6667" y="4763"/>
                    </a:moveTo>
                    <a:cubicBezTo>
                      <a:pt x="4763" y="2857"/>
                      <a:pt x="1905" y="1905"/>
                      <a:pt x="0" y="0"/>
                    </a:cubicBezTo>
                    <a:cubicBezTo>
                      <a:pt x="1905" y="1905"/>
                      <a:pt x="4763" y="3810"/>
                      <a:pt x="6667" y="4763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19"/>
              <p:cNvSpPr/>
              <p:nvPr/>
            </p:nvSpPr>
            <p:spPr>
              <a:xfrm>
                <a:off x="4203382" y="3673539"/>
                <a:ext cx="14287" cy="7873"/>
              </a:xfrm>
              <a:custGeom>
                <a:rect b="b" l="l" r="r" t="t"/>
                <a:pathLst>
                  <a:path extrusionOk="0" h="7873" w="14287">
                    <a:moveTo>
                      <a:pt x="14288" y="3111"/>
                    </a:moveTo>
                    <a:cubicBezTo>
                      <a:pt x="11430" y="5016"/>
                      <a:pt x="9525" y="7873"/>
                      <a:pt x="7620" y="7873"/>
                    </a:cubicBezTo>
                    <a:cubicBezTo>
                      <a:pt x="5715" y="7873"/>
                      <a:pt x="2858" y="6921"/>
                      <a:pt x="0" y="5968"/>
                    </a:cubicBezTo>
                    <a:cubicBezTo>
                      <a:pt x="1905" y="4063"/>
                      <a:pt x="3810" y="1206"/>
                      <a:pt x="6667" y="253"/>
                    </a:cubicBezTo>
                    <a:cubicBezTo>
                      <a:pt x="7620" y="-699"/>
                      <a:pt x="10477" y="1206"/>
                      <a:pt x="14288" y="3111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19"/>
              <p:cNvSpPr/>
              <p:nvPr/>
            </p:nvSpPr>
            <p:spPr>
              <a:xfrm>
                <a:off x="3659266" y="3222307"/>
                <a:ext cx="10715" cy="20954"/>
              </a:xfrm>
              <a:custGeom>
                <a:rect b="b" l="l" r="r" t="t"/>
                <a:pathLst>
                  <a:path extrusionOk="0" h="20954" w="10715">
                    <a:moveTo>
                      <a:pt x="10716" y="0"/>
                    </a:moveTo>
                    <a:cubicBezTo>
                      <a:pt x="10716" y="6667"/>
                      <a:pt x="10716" y="14288"/>
                      <a:pt x="10716" y="20955"/>
                    </a:cubicBezTo>
                    <a:cubicBezTo>
                      <a:pt x="-3572" y="14288"/>
                      <a:pt x="-3572" y="6667"/>
                      <a:pt x="10716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19"/>
              <p:cNvSpPr/>
              <p:nvPr/>
            </p:nvSpPr>
            <p:spPr>
              <a:xfrm>
                <a:off x="3627119" y="3182302"/>
                <a:ext cx="12382" cy="13334"/>
              </a:xfrm>
              <a:custGeom>
                <a:rect b="b" l="l" r="r" t="t"/>
                <a:pathLst>
                  <a:path extrusionOk="0" h="13334" w="12382">
                    <a:moveTo>
                      <a:pt x="12383" y="13335"/>
                    </a:moveTo>
                    <a:cubicBezTo>
                      <a:pt x="8572" y="10477"/>
                      <a:pt x="3810" y="7620"/>
                      <a:pt x="0" y="4763"/>
                    </a:cubicBezTo>
                    <a:cubicBezTo>
                      <a:pt x="1905" y="2857"/>
                      <a:pt x="3810" y="1905"/>
                      <a:pt x="5715" y="0"/>
                    </a:cubicBezTo>
                    <a:cubicBezTo>
                      <a:pt x="7620" y="4763"/>
                      <a:pt x="10477" y="9525"/>
                      <a:pt x="12383" y="13335"/>
                    </a:cubicBezTo>
                    <a:lnTo>
                      <a:pt x="12383" y="13335"/>
                    </a:ln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9" name="Google Shape;959;p19"/>
              <p:cNvSpPr/>
              <p:nvPr/>
            </p:nvSpPr>
            <p:spPr>
              <a:xfrm>
                <a:off x="3639502" y="3195637"/>
                <a:ext cx="2857" cy="1904"/>
              </a:xfrm>
              <a:custGeom>
                <a:rect b="b" l="l" r="r" t="t"/>
                <a:pathLst>
                  <a:path extrusionOk="0" h="1904" w="2857">
                    <a:moveTo>
                      <a:pt x="0" y="0"/>
                    </a:moveTo>
                    <a:cubicBezTo>
                      <a:pt x="952" y="953"/>
                      <a:pt x="1905" y="1905"/>
                      <a:pt x="2857" y="1905"/>
                    </a:cubicBezTo>
                    <a:cubicBezTo>
                      <a:pt x="1905" y="1905"/>
                      <a:pt x="952" y="953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0" name="Google Shape;960;p19"/>
              <p:cNvSpPr/>
              <p:nvPr/>
            </p:nvSpPr>
            <p:spPr>
              <a:xfrm>
                <a:off x="3649027" y="3209925"/>
                <a:ext cx="2857" cy="1904"/>
              </a:xfrm>
              <a:custGeom>
                <a:rect b="b" l="l" r="r" t="t"/>
                <a:pathLst>
                  <a:path extrusionOk="0" h="1904" w="2857">
                    <a:moveTo>
                      <a:pt x="2857" y="1905"/>
                    </a:moveTo>
                    <a:cubicBezTo>
                      <a:pt x="1905" y="953"/>
                      <a:pt x="952" y="0"/>
                      <a:pt x="0" y="0"/>
                    </a:cubicBezTo>
                    <a:cubicBezTo>
                      <a:pt x="952" y="0"/>
                      <a:pt x="1905" y="953"/>
                      <a:pt x="2857" y="1905"/>
                    </a:cubicBezTo>
                    <a:lnTo>
                      <a:pt x="2857" y="1905"/>
                    </a:ln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19"/>
              <p:cNvSpPr/>
              <p:nvPr/>
            </p:nvSpPr>
            <p:spPr>
              <a:xfrm>
                <a:off x="3651884" y="3211829"/>
                <a:ext cx="2857" cy="952"/>
              </a:xfrm>
              <a:custGeom>
                <a:rect b="b" l="l" r="r" t="t"/>
                <a:pathLst>
                  <a:path extrusionOk="0" h="952" w="2857">
                    <a:moveTo>
                      <a:pt x="0" y="0"/>
                    </a:moveTo>
                    <a:cubicBezTo>
                      <a:pt x="953" y="0"/>
                      <a:pt x="1905" y="953"/>
                      <a:pt x="2858" y="953"/>
                    </a:cubicBezTo>
                    <a:cubicBezTo>
                      <a:pt x="1905" y="953"/>
                      <a:pt x="953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2" name="Google Shape;962;p19"/>
              <p:cNvSpPr/>
              <p:nvPr/>
            </p:nvSpPr>
            <p:spPr>
              <a:xfrm>
                <a:off x="4710112" y="3410902"/>
                <a:ext cx="3280" cy="2857"/>
              </a:xfrm>
              <a:custGeom>
                <a:rect b="b" l="l" r="r" t="t"/>
                <a:pathLst>
                  <a:path extrusionOk="0" h="2857" w="3280">
                    <a:moveTo>
                      <a:pt x="2857" y="2857"/>
                    </a:moveTo>
                    <a:cubicBezTo>
                      <a:pt x="1905" y="1905"/>
                      <a:pt x="953" y="952"/>
                      <a:pt x="0" y="0"/>
                    </a:cubicBezTo>
                    <a:cubicBezTo>
                      <a:pt x="1905" y="952"/>
                      <a:pt x="2857" y="1905"/>
                      <a:pt x="2857" y="2857"/>
                    </a:cubicBezTo>
                    <a:cubicBezTo>
                      <a:pt x="3810" y="1905"/>
                      <a:pt x="2857" y="2857"/>
                      <a:pt x="2857" y="2857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3" name="Google Shape;963;p19"/>
              <p:cNvSpPr/>
              <p:nvPr/>
            </p:nvSpPr>
            <p:spPr>
              <a:xfrm>
                <a:off x="4042409" y="2771775"/>
                <a:ext cx="321945" cy="280987"/>
              </a:xfrm>
              <a:custGeom>
                <a:rect b="b" l="l" r="r" t="t"/>
                <a:pathLst>
                  <a:path extrusionOk="0" h="280987" w="321945">
                    <a:moveTo>
                      <a:pt x="321945" y="244792"/>
                    </a:moveTo>
                    <a:cubicBezTo>
                      <a:pt x="321945" y="247650"/>
                      <a:pt x="321945" y="251460"/>
                      <a:pt x="321945" y="254317"/>
                    </a:cubicBezTo>
                    <a:cubicBezTo>
                      <a:pt x="314325" y="262890"/>
                      <a:pt x="306705" y="272415"/>
                      <a:pt x="298133" y="280988"/>
                    </a:cubicBezTo>
                    <a:cubicBezTo>
                      <a:pt x="285750" y="276225"/>
                      <a:pt x="272415" y="270510"/>
                      <a:pt x="260033" y="265747"/>
                    </a:cubicBezTo>
                    <a:cubicBezTo>
                      <a:pt x="262890" y="194310"/>
                      <a:pt x="220980" y="133350"/>
                      <a:pt x="150495" y="107633"/>
                    </a:cubicBezTo>
                    <a:cubicBezTo>
                      <a:pt x="100013" y="89535"/>
                      <a:pt x="51435" y="99060"/>
                      <a:pt x="3810" y="115253"/>
                    </a:cubicBezTo>
                    <a:cubicBezTo>
                      <a:pt x="2858" y="108585"/>
                      <a:pt x="953" y="102870"/>
                      <a:pt x="0" y="96203"/>
                    </a:cubicBezTo>
                    <a:cubicBezTo>
                      <a:pt x="8573" y="86678"/>
                      <a:pt x="18098" y="77153"/>
                      <a:pt x="26670" y="67628"/>
                    </a:cubicBezTo>
                    <a:cubicBezTo>
                      <a:pt x="37148" y="55245"/>
                      <a:pt x="45720" y="41910"/>
                      <a:pt x="55245" y="28575"/>
                    </a:cubicBezTo>
                    <a:cubicBezTo>
                      <a:pt x="62865" y="19050"/>
                      <a:pt x="70485" y="9525"/>
                      <a:pt x="78105" y="0"/>
                    </a:cubicBezTo>
                    <a:cubicBezTo>
                      <a:pt x="80963" y="953"/>
                      <a:pt x="82868" y="2858"/>
                      <a:pt x="85725" y="3810"/>
                    </a:cubicBezTo>
                    <a:cubicBezTo>
                      <a:pt x="80963" y="15240"/>
                      <a:pt x="76200" y="26670"/>
                      <a:pt x="71438" y="39053"/>
                    </a:cubicBezTo>
                    <a:cubicBezTo>
                      <a:pt x="80010" y="40958"/>
                      <a:pt x="84773" y="42863"/>
                      <a:pt x="89535" y="42863"/>
                    </a:cubicBezTo>
                    <a:cubicBezTo>
                      <a:pt x="158115" y="36195"/>
                      <a:pt x="210503" y="64770"/>
                      <a:pt x="260033" y="99060"/>
                    </a:cubicBezTo>
                    <a:cubicBezTo>
                      <a:pt x="272415" y="107633"/>
                      <a:pt x="281940" y="118110"/>
                      <a:pt x="292418" y="127635"/>
                    </a:cubicBezTo>
                    <a:cubicBezTo>
                      <a:pt x="300038" y="141922"/>
                      <a:pt x="307658" y="156210"/>
                      <a:pt x="316230" y="169545"/>
                    </a:cubicBezTo>
                    <a:cubicBezTo>
                      <a:pt x="318135" y="195263"/>
                      <a:pt x="320040" y="220028"/>
                      <a:pt x="321945" y="244792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4" name="Google Shape;964;p19"/>
              <p:cNvSpPr/>
              <p:nvPr/>
            </p:nvSpPr>
            <p:spPr>
              <a:xfrm>
                <a:off x="3639502" y="2602229"/>
                <a:ext cx="245744" cy="323850"/>
              </a:xfrm>
              <a:custGeom>
                <a:rect b="b" l="l" r="r" t="t"/>
                <a:pathLst>
                  <a:path extrusionOk="0" h="323850" w="245744">
                    <a:moveTo>
                      <a:pt x="0" y="39053"/>
                    </a:moveTo>
                    <a:cubicBezTo>
                      <a:pt x="12382" y="25718"/>
                      <a:pt x="24765" y="13335"/>
                      <a:pt x="38100" y="0"/>
                    </a:cubicBezTo>
                    <a:cubicBezTo>
                      <a:pt x="79057" y="37148"/>
                      <a:pt x="101917" y="90488"/>
                      <a:pt x="167640" y="104775"/>
                    </a:cubicBezTo>
                    <a:cubicBezTo>
                      <a:pt x="174307" y="98108"/>
                      <a:pt x="182880" y="88583"/>
                      <a:pt x="192405" y="79058"/>
                    </a:cubicBezTo>
                    <a:cubicBezTo>
                      <a:pt x="205740" y="80963"/>
                      <a:pt x="220027" y="82868"/>
                      <a:pt x="233363" y="85725"/>
                    </a:cubicBezTo>
                    <a:cubicBezTo>
                      <a:pt x="229552" y="94298"/>
                      <a:pt x="224790" y="103823"/>
                      <a:pt x="220027" y="113348"/>
                    </a:cubicBezTo>
                    <a:cubicBezTo>
                      <a:pt x="227647" y="111443"/>
                      <a:pt x="235267" y="109538"/>
                      <a:pt x="242888" y="108585"/>
                    </a:cubicBezTo>
                    <a:cubicBezTo>
                      <a:pt x="243840" y="111443"/>
                      <a:pt x="244792" y="114300"/>
                      <a:pt x="245745" y="117158"/>
                    </a:cubicBezTo>
                    <a:cubicBezTo>
                      <a:pt x="235267" y="120015"/>
                      <a:pt x="224790" y="123825"/>
                      <a:pt x="214313" y="123825"/>
                    </a:cubicBezTo>
                    <a:cubicBezTo>
                      <a:pt x="198120" y="123825"/>
                      <a:pt x="183832" y="121920"/>
                      <a:pt x="188595" y="143828"/>
                    </a:cubicBezTo>
                    <a:cubicBezTo>
                      <a:pt x="189547" y="148590"/>
                      <a:pt x="180022" y="155258"/>
                      <a:pt x="171450" y="164783"/>
                    </a:cubicBezTo>
                    <a:cubicBezTo>
                      <a:pt x="182880" y="166688"/>
                      <a:pt x="193357" y="168592"/>
                      <a:pt x="202882" y="170498"/>
                    </a:cubicBezTo>
                    <a:cubicBezTo>
                      <a:pt x="199072" y="179070"/>
                      <a:pt x="196215" y="188595"/>
                      <a:pt x="189547" y="204788"/>
                    </a:cubicBezTo>
                    <a:cubicBezTo>
                      <a:pt x="183832" y="194310"/>
                      <a:pt x="181927" y="192405"/>
                      <a:pt x="180022" y="189548"/>
                    </a:cubicBezTo>
                    <a:cubicBezTo>
                      <a:pt x="177165" y="185738"/>
                      <a:pt x="175260" y="180975"/>
                      <a:pt x="172402" y="177165"/>
                    </a:cubicBezTo>
                    <a:cubicBezTo>
                      <a:pt x="168592" y="180975"/>
                      <a:pt x="161925" y="184785"/>
                      <a:pt x="160020" y="188595"/>
                    </a:cubicBezTo>
                    <a:cubicBezTo>
                      <a:pt x="147638" y="222885"/>
                      <a:pt x="140017" y="258128"/>
                      <a:pt x="123825" y="290513"/>
                    </a:cubicBezTo>
                    <a:cubicBezTo>
                      <a:pt x="117157" y="304800"/>
                      <a:pt x="95250" y="313373"/>
                      <a:pt x="80010" y="323850"/>
                    </a:cubicBezTo>
                    <a:cubicBezTo>
                      <a:pt x="93345" y="287655"/>
                      <a:pt x="107632" y="251460"/>
                      <a:pt x="120015" y="215265"/>
                    </a:cubicBezTo>
                    <a:cubicBezTo>
                      <a:pt x="123825" y="204788"/>
                      <a:pt x="121920" y="192405"/>
                      <a:pt x="122872" y="180975"/>
                    </a:cubicBezTo>
                    <a:cubicBezTo>
                      <a:pt x="122872" y="177165"/>
                      <a:pt x="122872" y="174308"/>
                      <a:pt x="122872" y="170498"/>
                    </a:cubicBezTo>
                    <a:cubicBezTo>
                      <a:pt x="122872" y="164783"/>
                      <a:pt x="121920" y="160020"/>
                      <a:pt x="121920" y="154305"/>
                    </a:cubicBezTo>
                    <a:cubicBezTo>
                      <a:pt x="113347" y="141923"/>
                      <a:pt x="108585" y="127635"/>
                      <a:pt x="97155" y="118110"/>
                    </a:cubicBezTo>
                    <a:cubicBezTo>
                      <a:pt x="65722" y="90488"/>
                      <a:pt x="32385" y="65723"/>
                      <a:pt x="0" y="39053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5" name="Google Shape;965;p19"/>
              <p:cNvSpPr/>
              <p:nvPr/>
            </p:nvSpPr>
            <p:spPr>
              <a:xfrm>
                <a:off x="3926733" y="2903329"/>
                <a:ext cx="92815" cy="250398"/>
              </a:xfrm>
              <a:custGeom>
                <a:rect b="b" l="l" r="r" t="t"/>
                <a:pathLst>
                  <a:path extrusionOk="0" h="250398" w="92815">
                    <a:moveTo>
                      <a:pt x="90911" y="250398"/>
                    </a:moveTo>
                    <a:cubicBezTo>
                      <a:pt x="49953" y="239921"/>
                      <a:pt x="2328" y="181818"/>
                      <a:pt x="423" y="141813"/>
                    </a:cubicBezTo>
                    <a:cubicBezTo>
                      <a:pt x="-529" y="119906"/>
                      <a:pt x="423" y="97998"/>
                      <a:pt x="423" y="76091"/>
                    </a:cubicBezTo>
                    <a:cubicBezTo>
                      <a:pt x="2328" y="63708"/>
                      <a:pt x="5186" y="52278"/>
                      <a:pt x="7091" y="39896"/>
                    </a:cubicBezTo>
                    <a:cubicBezTo>
                      <a:pt x="13758" y="35133"/>
                      <a:pt x="21378" y="30371"/>
                      <a:pt x="26141" y="24656"/>
                    </a:cubicBezTo>
                    <a:cubicBezTo>
                      <a:pt x="43286" y="3701"/>
                      <a:pt x="63288" y="-5824"/>
                      <a:pt x="92816" y="3701"/>
                    </a:cubicBezTo>
                    <a:cubicBezTo>
                      <a:pt x="36618" y="57993"/>
                      <a:pt x="30903" y="107523"/>
                      <a:pt x="73766" y="177056"/>
                    </a:cubicBezTo>
                    <a:cubicBezTo>
                      <a:pt x="64241" y="178961"/>
                      <a:pt x="54716" y="180866"/>
                      <a:pt x="45191" y="182771"/>
                    </a:cubicBezTo>
                    <a:cubicBezTo>
                      <a:pt x="59478" y="204678"/>
                      <a:pt x="74718" y="227538"/>
                      <a:pt x="90911" y="250398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6" name="Google Shape;966;p19"/>
              <p:cNvSpPr/>
              <p:nvPr/>
            </p:nvSpPr>
            <p:spPr>
              <a:xfrm>
                <a:off x="3841432" y="3152407"/>
                <a:ext cx="74315" cy="190867"/>
              </a:xfrm>
              <a:custGeom>
                <a:rect b="b" l="l" r="r" t="t"/>
                <a:pathLst>
                  <a:path extrusionOk="0" h="190867" w="74315">
                    <a:moveTo>
                      <a:pt x="72390" y="186105"/>
                    </a:moveTo>
                    <a:cubicBezTo>
                      <a:pt x="68580" y="188010"/>
                      <a:pt x="63817" y="189915"/>
                      <a:pt x="60008" y="190867"/>
                    </a:cubicBezTo>
                    <a:cubicBezTo>
                      <a:pt x="41910" y="130860"/>
                      <a:pt x="23813" y="71805"/>
                      <a:pt x="5715" y="11797"/>
                    </a:cubicBezTo>
                    <a:cubicBezTo>
                      <a:pt x="4763" y="7987"/>
                      <a:pt x="1905" y="4177"/>
                      <a:pt x="0" y="367"/>
                    </a:cubicBezTo>
                    <a:cubicBezTo>
                      <a:pt x="12383" y="-2490"/>
                      <a:pt x="30480" y="11797"/>
                      <a:pt x="35242" y="27037"/>
                    </a:cubicBezTo>
                    <a:cubicBezTo>
                      <a:pt x="37147" y="32752"/>
                      <a:pt x="44767" y="37515"/>
                      <a:pt x="47625" y="44182"/>
                    </a:cubicBezTo>
                    <a:cubicBezTo>
                      <a:pt x="57150" y="61327"/>
                      <a:pt x="70485" y="77520"/>
                      <a:pt x="72390" y="95617"/>
                    </a:cubicBezTo>
                    <a:cubicBezTo>
                      <a:pt x="76200" y="126097"/>
                      <a:pt x="73342" y="156577"/>
                      <a:pt x="72390" y="186105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7" name="Google Shape;967;p19"/>
              <p:cNvSpPr/>
              <p:nvPr/>
            </p:nvSpPr>
            <p:spPr>
              <a:xfrm>
                <a:off x="3931919" y="2860357"/>
                <a:ext cx="114300" cy="81914"/>
              </a:xfrm>
              <a:custGeom>
                <a:rect b="b" l="l" r="r" t="t"/>
                <a:pathLst>
                  <a:path extrusionOk="0" h="81914" w="114300">
                    <a:moveTo>
                      <a:pt x="86677" y="45720"/>
                    </a:moveTo>
                    <a:cubicBezTo>
                      <a:pt x="57150" y="36195"/>
                      <a:pt x="37147" y="45720"/>
                      <a:pt x="20002" y="66675"/>
                    </a:cubicBezTo>
                    <a:cubicBezTo>
                      <a:pt x="15240" y="72390"/>
                      <a:pt x="7620" y="77152"/>
                      <a:pt x="952" y="81915"/>
                    </a:cubicBezTo>
                    <a:cubicBezTo>
                      <a:pt x="952" y="80010"/>
                      <a:pt x="0" y="78105"/>
                      <a:pt x="0" y="76200"/>
                    </a:cubicBezTo>
                    <a:cubicBezTo>
                      <a:pt x="1905" y="70485"/>
                      <a:pt x="3810" y="65722"/>
                      <a:pt x="6667" y="60008"/>
                    </a:cubicBezTo>
                    <a:cubicBezTo>
                      <a:pt x="13335" y="43815"/>
                      <a:pt x="17145" y="29527"/>
                      <a:pt x="45720" y="29527"/>
                    </a:cubicBezTo>
                    <a:cubicBezTo>
                      <a:pt x="60008" y="29527"/>
                      <a:pt x="74295" y="10477"/>
                      <a:pt x="88583" y="0"/>
                    </a:cubicBezTo>
                    <a:cubicBezTo>
                      <a:pt x="96202" y="1905"/>
                      <a:pt x="102870" y="4763"/>
                      <a:pt x="110490" y="6667"/>
                    </a:cubicBezTo>
                    <a:cubicBezTo>
                      <a:pt x="111442" y="13335"/>
                      <a:pt x="113347" y="19050"/>
                      <a:pt x="114300" y="25717"/>
                    </a:cubicBezTo>
                    <a:cubicBezTo>
                      <a:pt x="114300" y="25717"/>
                      <a:pt x="113347" y="24765"/>
                      <a:pt x="113347" y="24765"/>
                    </a:cubicBezTo>
                    <a:cubicBezTo>
                      <a:pt x="110490" y="24765"/>
                      <a:pt x="106680" y="23813"/>
                      <a:pt x="103822" y="23813"/>
                    </a:cubicBezTo>
                    <a:cubicBezTo>
                      <a:pt x="103822" y="24765"/>
                      <a:pt x="103822" y="25717"/>
                      <a:pt x="102870" y="26670"/>
                    </a:cubicBezTo>
                    <a:cubicBezTo>
                      <a:pt x="106680" y="27622"/>
                      <a:pt x="109538" y="28575"/>
                      <a:pt x="113347" y="28575"/>
                    </a:cubicBezTo>
                    <a:cubicBezTo>
                      <a:pt x="103822" y="34290"/>
                      <a:pt x="95250" y="40005"/>
                      <a:pt x="86677" y="4572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8" name="Google Shape;968;p19"/>
              <p:cNvSpPr/>
              <p:nvPr/>
            </p:nvSpPr>
            <p:spPr>
              <a:xfrm>
                <a:off x="4225289" y="2602229"/>
                <a:ext cx="115252" cy="37147"/>
              </a:xfrm>
              <a:custGeom>
                <a:rect b="b" l="l" r="r" t="t"/>
                <a:pathLst>
                  <a:path extrusionOk="0" h="37147" w="115252">
                    <a:moveTo>
                      <a:pt x="0" y="11430"/>
                    </a:moveTo>
                    <a:cubicBezTo>
                      <a:pt x="15240" y="7620"/>
                      <a:pt x="29527" y="3810"/>
                      <a:pt x="44767" y="0"/>
                    </a:cubicBezTo>
                    <a:cubicBezTo>
                      <a:pt x="43815" y="953"/>
                      <a:pt x="43815" y="2858"/>
                      <a:pt x="42863" y="3810"/>
                    </a:cubicBezTo>
                    <a:cubicBezTo>
                      <a:pt x="66675" y="7620"/>
                      <a:pt x="89535" y="11430"/>
                      <a:pt x="115252" y="15240"/>
                    </a:cubicBezTo>
                    <a:cubicBezTo>
                      <a:pt x="115252" y="20003"/>
                      <a:pt x="115252" y="28575"/>
                      <a:pt x="115252" y="37148"/>
                    </a:cubicBezTo>
                    <a:cubicBezTo>
                      <a:pt x="84772" y="31433"/>
                      <a:pt x="54292" y="26670"/>
                      <a:pt x="23813" y="20955"/>
                    </a:cubicBezTo>
                    <a:cubicBezTo>
                      <a:pt x="19050" y="18098"/>
                      <a:pt x="15240" y="15240"/>
                      <a:pt x="10477" y="11430"/>
                    </a:cubicBezTo>
                    <a:cubicBezTo>
                      <a:pt x="6667" y="11430"/>
                      <a:pt x="3810" y="11430"/>
                      <a:pt x="0" y="1143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9" name="Google Shape;969;p19"/>
              <p:cNvSpPr/>
              <p:nvPr/>
            </p:nvSpPr>
            <p:spPr>
              <a:xfrm>
                <a:off x="4014787" y="2752725"/>
                <a:ext cx="65814" cy="67661"/>
              </a:xfrm>
              <a:custGeom>
                <a:rect b="b" l="l" r="r" t="t"/>
                <a:pathLst>
                  <a:path extrusionOk="0" h="67661" w="65814">
                    <a:moveTo>
                      <a:pt x="0" y="67628"/>
                    </a:moveTo>
                    <a:cubicBezTo>
                      <a:pt x="11430" y="59055"/>
                      <a:pt x="26670" y="51435"/>
                      <a:pt x="34290" y="40005"/>
                    </a:cubicBezTo>
                    <a:cubicBezTo>
                      <a:pt x="42863" y="28575"/>
                      <a:pt x="46672" y="13335"/>
                      <a:pt x="52388" y="0"/>
                    </a:cubicBezTo>
                    <a:cubicBezTo>
                      <a:pt x="56197" y="0"/>
                      <a:pt x="59055" y="0"/>
                      <a:pt x="62865" y="0"/>
                    </a:cubicBezTo>
                    <a:cubicBezTo>
                      <a:pt x="63817" y="8572"/>
                      <a:pt x="67628" y="18097"/>
                      <a:pt x="64770" y="25717"/>
                    </a:cubicBezTo>
                    <a:cubicBezTo>
                      <a:pt x="53340" y="49530"/>
                      <a:pt x="35242" y="68580"/>
                      <a:pt x="0" y="6762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0" name="Google Shape;970;p19"/>
              <p:cNvSpPr/>
              <p:nvPr/>
            </p:nvSpPr>
            <p:spPr>
              <a:xfrm>
                <a:off x="3846194" y="2976562"/>
                <a:ext cx="31737" cy="71437"/>
              </a:xfrm>
              <a:custGeom>
                <a:rect b="b" l="l" r="r" t="t"/>
                <a:pathLst>
                  <a:path extrusionOk="0" h="71437" w="31737">
                    <a:moveTo>
                      <a:pt x="25717" y="71438"/>
                    </a:moveTo>
                    <a:cubicBezTo>
                      <a:pt x="23813" y="71438"/>
                      <a:pt x="21908" y="71438"/>
                      <a:pt x="20002" y="71438"/>
                    </a:cubicBezTo>
                    <a:cubicBezTo>
                      <a:pt x="20002" y="62865"/>
                      <a:pt x="20002" y="54292"/>
                      <a:pt x="20002" y="45720"/>
                    </a:cubicBezTo>
                    <a:cubicBezTo>
                      <a:pt x="18097" y="45720"/>
                      <a:pt x="16192" y="45720"/>
                      <a:pt x="13335" y="45720"/>
                    </a:cubicBezTo>
                    <a:cubicBezTo>
                      <a:pt x="13335" y="54292"/>
                      <a:pt x="13335" y="62865"/>
                      <a:pt x="13335" y="71438"/>
                    </a:cubicBezTo>
                    <a:cubicBezTo>
                      <a:pt x="11430" y="71438"/>
                      <a:pt x="9525" y="71438"/>
                      <a:pt x="7620" y="71438"/>
                    </a:cubicBezTo>
                    <a:cubicBezTo>
                      <a:pt x="4763" y="47625"/>
                      <a:pt x="2858" y="24765"/>
                      <a:pt x="0" y="953"/>
                    </a:cubicBezTo>
                    <a:cubicBezTo>
                      <a:pt x="2858" y="953"/>
                      <a:pt x="5715" y="0"/>
                      <a:pt x="8572" y="0"/>
                    </a:cubicBezTo>
                    <a:cubicBezTo>
                      <a:pt x="26670" y="20955"/>
                      <a:pt x="40005" y="42863"/>
                      <a:pt x="25717" y="7143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1" name="Google Shape;971;p19"/>
              <p:cNvSpPr/>
              <p:nvPr/>
            </p:nvSpPr>
            <p:spPr>
              <a:xfrm>
                <a:off x="3823087" y="2989897"/>
                <a:ext cx="23107" cy="85725"/>
              </a:xfrm>
              <a:custGeom>
                <a:rect b="b" l="l" r="r" t="t"/>
                <a:pathLst>
                  <a:path extrusionOk="0" h="85725" w="23107">
                    <a:moveTo>
                      <a:pt x="14535" y="0"/>
                    </a:moveTo>
                    <a:cubicBezTo>
                      <a:pt x="17392" y="29528"/>
                      <a:pt x="19297" y="54293"/>
                      <a:pt x="23107" y="85725"/>
                    </a:cubicBezTo>
                    <a:cubicBezTo>
                      <a:pt x="-4515" y="56198"/>
                      <a:pt x="-7373" y="25718"/>
                      <a:pt x="14535" y="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2" name="Google Shape;972;p19"/>
              <p:cNvSpPr/>
              <p:nvPr/>
            </p:nvSpPr>
            <p:spPr>
              <a:xfrm>
                <a:off x="3915727" y="2920365"/>
                <a:ext cx="22859" cy="16192"/>
              </a:xfrm>
              <a:custGeom>
                <a:rect b="b" l="l" r="r" t="t"/>
                <a:pathLst>
                  <a:path extrusionOk="0" h="16192" w="22859">
                    <a:moveTo>
                      <a:pt x="22860" y="0"/>
                    </a:moveTo>
                    <a:cubicBezTo>
                      <a:pt x="20955" y="5715"/>
                      <a:pt x="19050" y="10477"/>
                      <a:pt x="16192" y="16192"/>
                    </a:cubicBezTo>
                    <a:cubicBezTo>
                      <a:pt x="10477" y="14288"/>
                      <a:pt x="5715" y="11430"/>
                      <a:pt x="0" y="9525"/>
                    </a:cubicBezTo>
                    <a:cubicBezTo>
                      <a:pt x="8572" y="5715"/>
                      <a:pt x="15240" y="2857"/>
                      <a:pt x="22860" y="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3" name="Google Shape;973;p19"/>
              <p:cNvSpPr/>
              <p:nvPr/>
            </p:nvSpPr>
            <p:spPr>
              <a:xfrm>
                <a:off x="3798569" y="3010852"/>
                <a:ext cx="15239" cy="26669"/>
              </a:xfrm>
              <a:custGeom>
                <a:rect b="b" l="l" r="r" t="t"/>
                <a:pathLst>
                  <a:path extrusionOk="0" h="26669" w="15239">
                    <a:moveTo>
                      <a:pt x="0" y="26670"/>
                    </a:moveTo>
                    <a:cubicBezTo>
                      <a:pt x="1905" y="18097"/>
                      <a:pt x="4763" y="8572"/>
                      <a:pt x="6667" y="0"/>
                    </a:cubicBezTo>
                    <a:cubicBezTo>
                      <a:pt x="9525" y="952"/>
                      <a:pt x="12383" y="1905"/>
                      <a:pt x="15240" y="2857"/>
                    </a:cubicBezTo>
                    <a:cubicBezTo>
                      <a:pt x="9525" y="10477"/>
                      <a:pt x="4763" y="18097"/>
                      <a:pt x="0" y="26670"/>
                    </a:cubicBezTo>
                    <a:cubicBezTo>
                      <a:pt x="0" y="26670"/>
                      <a:pt x="0" y="26670"/>
                      <a:pt x="0" y="2667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4" name="Google Shape;974;p19"/>
              <p:cNvSpPr/>
              <p:nvPr/>
            </p:nvSpPr>
            <p:spPr>
              <a:xfrm>
                <a:off x="4081462" y="2726054"/>
                <a:ext cx="16192" cy="20002"/>
              </a:xfrm>
              <a:custGeom>
                <a:rect b="b" l="l" r="r" t="t"/>
                <a:pathLst>
                  <a:path extrusionOk="0" h="20002" w="16192">
                    <a:moveTo>
                      <a:pt x="16192" y="0"/>
                    </a:moveTo>
                    <a:cubicBezTo>
                      <a:pt x="14288" y="6668"/>
                      <a:pt x="11430" y="13335"/>
                      <a:pt x="9525" y="20003"/>
                    </a:cubicBezTo>
                    <a:cubicBezTo>
                      <a:pt x="6667" y="19050"/>
                      <a:pt x="2858" y="18098"/>
                      <a:pt x="0" y="17145"/>
                    </a:cubicBezTo>
                    <a:cubicBezTo>
                      <a:pt x="3810" y="11430"/>
                      <a:pt x="7620" y="5715"/>
                      <a:pt x="10478" y="0"/>
                    </a:cubicBezTo>
                    <a:cubicBezTo>
                      <a:pt x="12383" y="0"/>
                      <a:pt x="14288" y="0"/>
                      <a:pt x="16192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5" name="Google Shape;975;p19"/>
              <p:cNvSpPr/>
              <p:nvPr/>
            </p:nvSpPr>
            <p:spPr>
              <a:xfrm>
                <a:off x="3824287" y="2969895"/>
                <a:ext cx="8572" cy="15239"/>
              </a:xfrm>
              <a:custGeom>
                <a:rect b="b" l="l" r="r" t="t"/>
                <a:pathLst>
                  <a:path extrusionOk="0" h="15239" w="8572">
                    <a:moveTo>
                      <a:pt x="8572" y="952"/>
                    </a:moveTo>
                    <a:cubicBezTo>
                      <a:pt x="7620" y="5715"/>
                      <a:pt x="6667" y="10477"/>
                      <a:pt x="5715" y="15240"/>
                    </a:cubicBezTo>
                    <a:cubicBezTo>
                      <a:pt x="3810" y="15240"/>
                      <a:pt x="1905" y="14288"/>
                      <a:pt x="0" y="14288"/>
                    </a:cubicBezTo>
                    <a:cubicBezTo>
                      <a:pt x="953" y="9525"/>
                      <a:pt x="1905" y="4763"/>
                      <a:pt x="2858" y="0"/>
                    </a:cubicBezTo>
                    <a:cubicBezTo>
                      <a:pt x="4763" y="952"/>
                      <a:pt x="6667" y="952"/>
                      <a:pt x="8572" y="952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19"/>
              <p:cNvSpPr/>
              <p:nvPr/>
            </p:nvSpPr>
            <p:spPr>
              <a:xfrm>
                <a:off x="3871912" y="3052762"/>
                <a:ext cx="9649" cy="17145"/>
              </a:xfrm>
              <a:custGeom>
                <a:rect b="b" l="l" r="r" t="t"/>
                <a:pathLst>
                  <a:path extrusionOk="0" h="17145" w="9649">
                    <a:moveTo>
                      <a:pt x="0" y="10478"/>
                    </a:moveTo>
                    <a:cubicBezTo>
                      <a:pt x="0" y="6667"/>
                      <a:pt x="0" y="3810"/>
                      <a:pt x="0" y="0"/>
                    </a:cubicBezTo>
                    <a:cubicBezTo>
                      <a:pt x="2858" y="2858"/>
                      <a:pt x="7620" y="5715"/>
                      <a:pt x="9525" y="9525"/>
                    </a:cubicBezTo>
                    <a:cubicBezTo>
                      <a:pt x="10478" y="11430"/>
                      <a:pt x="5715" y="14288"/>
                      <a:pt x="3810" y="17145"/>
                    </a:cubicBezTo>
                    <a:cubicBezTo>
                      <a:pt x="1905" y="15240"/>
                      <a:pt x="953" y="13335"/>
                      <a:pt x="0" y="1047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19"/>
              <p:cNvSpPr/>
              <p:nvPr/>
            </p:nvSpPr>
            <p:spPr>
              <a:xfrm>
                <a:off x="4235766" y="2614612"/>
                <a:ext cx="13335" cy="10477"/>
              </a:xfrm>
              <a:custGeom>
                <a:rect b="b" l="l" r="r" t="t"/>
                <a:pathLst>
                  <a:path extrusionOk="0" h="10477" w="13335">
                    <a:moveTo>
                      <a:pt x="0" y="0"/>
                    </a:moveTo>
                    <a:cubicBezTo>
                      <a:pt x="4763" y="2858"/>
                      <a:pt x="8573" y="5715"/>
                      <a:pt x="13335" y="9525"/>
                    </a:cubicBezTo>
                    <a:cubicBezTo>
                      <a:pt x="9525" y="9525"/>
                      <a:pt x="4763" y="9525"/>
                      <a:pt x="953" y="10477"/>
                    </a:cubicBezTo>
                    <a:cubicBezTo>
                      <a:pt x="953" y="5715"/>
                      <a:pt x="953" y="2858"/>
                      <a:pt x="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19"/>
              <p:cNvSpPr/>
              <p:nvPr/>
            </p:nvSpPr>
            <p:spPr>
              <a:xfrm>
                <a:off x="3879532" y="3094672"/>
                <a:ext cx="2857" cy="2857"/>
              </a:xfrm>
              <a:custGeom>
                <a:rect b="b" l="l" r="r" t="t"/>
                <a:pathLst>
                  <a:path extrusionOk="0" h="2857" w="2857">
                    <a:moveTo>
                      <a:pt x="2858" y="1905"/>
                    </a:moveTo>
                    <a:cubicBezTo>
                      <a:pt x="1905" y="1905"/>
                      <a:pt x="952" y="2858"/>
                      <a:pt x="952" y="2858"/>
                    </a:cubicBezTo>
                    <a:cubicBezTo>
                      <a:pt x="0" y="1905"/>
                      <a:pt x="0" y="953"/>
                      <a:pt x="0" y="953"/>
                    </a:cubicBezTo>
                    <a:cubicBezTo>
                      <a:pt x="952" y="953"/>
                      <a:pt x="1905" y="0"/>
                      <a:pt x="1905" y="0"/>
                    </a:cubicBezTo>
                    <a:cubicBezTo>
                      <a:pt x="1905" y="0"/>
                      <a:pt x="1905" y="953"/>
                      <a:pt x="2858" y="190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19"/>
              <p:cNvSpPr/>
              <p:nvPr/>
            </p:nvSpPr>
            <p:spPr>
              <a:xfrm>
                <a:off x="4159566" y="2797492"/>
                <a:ext cx="2857" cy="3810"/>
              </a:xfrm>
              <a:custGeom>
                <a:rect b="b" l="l" r="r" t="t"/>
                <a:pathLst>
                  <a:path extrusionOk="0" h="3810" w="2857">
                    <a:moveTo>
                      <a:pt x="2858" y="1905"/>
                    </a:moveTo>
                    <a:cubicBezTo>
                      <a:pt x="1905" y="2858"/>
                      <a:pt x="1905" y="2858"/>
                      <a:pt x="953" y="3810"/>
                    </a:cubicBezTo>
                    <a:cubicBezTo>
                      <a:pt x="953" y="2858"/>
                      <a:pt x="0" y="2858"/>
                      <a:pt x="0" y="1905"/>
                    </a:cubicBezTo>
                    <a:cubicBezTo>
                      <a:pt x="0" y="953"/>
                      <a:pt x="953" y="953"/>
                      <a:pt x="1905" y="0"/>
                    </a:cubicBezTo>
                    <a:cubicBezTo>
                      <a:pt x="1905" y="0"/>
                      <a:pt x="2858" y="953"/>
                      <a:pt x="2858" y="190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19"/>
              <p:cNvSpPr/>
              <p:nvPr/>
            </p:nvSpPr>
            <p:spPr>
              <a:xfrm>
                <a:off x="4400549" y="2851784"/>
                <a:ext cx="952" cy="1905"/>
              </a:xfrm>
              <a:custGeom>
                <a:rect b="b" l="l" r="r" t="t"/>
                <a:pathLst>
                  <a:path extrusionOk="0" h="1905" w="952">
                    <a:moveTo>
                      <a:pt x="953" y="0"/>
                    </a:moveTo>
                    <a:cubicBezTo>
                      <a:pt x="953" y="953"/>
                      <a:pt x="0" y="1905"/>
                      <a:pt x="0" y="1905"/>
                    </a:cubicBezTo>
                    <a:cubicBezTo>
                      <a:pt x="0" y="1905"/>
                      <a:pt x="953" y="953"/>
                      <a:pt x="953" y="0"/>
                    </a:cubicBezTo>
                    <a:cubicBezTo>
                      <a:pt x="953" y="0"/>
                      <a:pt x="953" y="0"/>
                      <a:pt x="953" y="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1" name="Google Shape;981;p19"/>
              <p:cNvSpPr/>
              <p:nvPr/>
            </p:nvSpPr>
            <p:spPr>
              <a:xfrm>
                <a:off x="3841432" y="2769870"/>
                <a:ext cx="1904" cy="2857"/>
              </a:xfrm>
              <a:custGeom>
                <a:rect b="b" l="l" r="r" t="t"/>
                <a:pathLst>
                  <a:path extrusionOk="0" h="2857" w="1904">
                    <a:moveTo>
                      <a:pt x="0" y="2858"/>
                    </a:moveTo>
                    <a:lnTo>
                      <a:pt x="952" y="0"/>
                    </a:lnTo>
                    <a:lnTo>
                      <a:pt x="1905" y="952"/>
                    </a:ln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2" name="Google Shape;982;p19"/>
              <p:cNvSpPr/>
              <p:nvPr/>
            </p:nvSpPr>
            <p:spPr>
              <a:xfrm>
                <a:off x="3971569" y="2868914"/>
                <a:ext cx="330057" cy="274335"/>
              </a:xfrm>
              <a:custGeom>
                <a:rect b="b" l="l" r="r" t="t"/>
                <a:pathLst>
                  <a:path extrusionOk="0" h="274335" w="330057">
                    <a:moveTo>
                      <a:pt x="47028" y="37163"/>
                    </a:moveTo>
                    <a:cubicBezTo>
                      <a:pt x="55600" y="31448"/>
                      <a:pt x="64173" y="26685"/>
                      <a:pt x="72745" y="20970"/>
                    </a:cubicBezTo>
                    <a:cubicBezTo>
                      <a:pt x="74650" y="20018"/>
                      <a:pt x="74650" y="18113"/>
                      <a:pt x="72745" y="17160"/>
                    </a:cubicBezTo>
                    <a:cubicBezTo>
                      <a:pt x="72745" y="17160"/>
                      <a:pt x="73698" y="18113"/>
                      <a:pt x="73698" y="18113"/>
                    </a:cubicBezTo>
                    <a:cubicBezTo>
                      <a:pt x="121323" y="968"/>
                      <a:pt x="169900" y="-8557"/>
                      <a:pt x="220383" y="10493"/>
                    </a:cubicBezTo>
                    <a:cubicBezTo>
                      <a:pt x="290868" y="36210"/>
                      <a:pt x="332778" y="97170"/>
                      <a:pt x="329920" y="168608"/>
                    </a:cubicBezTo>
                    <a:cubicBezTo>
                      <a:pt x="328015" y="175275"/>
                      <a:pt x="326110" y="182895"/>
                      <a:pt x="324205" y="189563"/>
                    </a:cubicBezTo>
                    <a:cubicBezTo>
                      <a:pt x="297535" y="234330"/>
                      <a:pt x="252768" y="256238"/>
                      <a:pt x="199428" y="266715"/>
                    </a:cubicBezTo>
                    <a:cubicBezTo>
                      <a:pt x="186093" y="269573"/>
                      <a:pt x="172758" y="271478"/>
                      <a:pt x="159423" y="274335"/>
                    </a:cubicBezTo>
                    <a:cubicBezTo>
                      <a:pt x="149898" y="270525"/>
                      <a:pt x="140373" y="266715"/>
                      <a:pt x="130848" y="263858"/>
                    </a:cubicBezTo>
                    <a:cubicBezTo>
                      <a:pt x="124180" y="261953"/>
                      <a:pt x="118465" y="261000"/>
                      <a:pt x="111798" y="259095"/>
                    </a:cubicBezTo>
                    <a:cubicBezTo>
                      <a:pt x="106083" y="257190"/>
                      <a:pt x="100368" y="255285"/>
                      <a:pt x="93700" y="252428"/>
                    </a:cubicBezTo>
                    <a:cubicBezTo>
                      <a:pt x="81318" y="246713"/>
                      <a:pt x="68935" y="240998"/>
                      <a:pt x="57505" y="235283"/>
                    </a:cubicBezTo>
                    <a:cubicBezTo>
                      <a:pt x="47028" y="226710"/>
                      <a:pt x="37503" y="219090"/>
                      <a:pt x="27025" y="210518"/>
                    </a:cubicBezTo>
                    <a:lnTo>
                      <a:pt x="27025" y="210518"/>
                    </a:lnTo>
                    <a:cubicBezTo>
                      <a:pt x="-13932" y="140985"/>
                      <a:pt x="-9170" y="90503"/>
                      <a:pt x="47028" y="37163"/>
                    </a:cubicBezTo>
                    <a:close/>
                    <a:moveTo>
                      <a:pt x="185140" y="247665"/>
                    </a:moveTo>
                    <a:cubicBezTo>
                      <a:pt x="190855" y="245760"/>
                      <a:pt x="204190" y="243855"/>
                      <a:pt x="215620" y="239093"/>
                    </a:cubicBezTo>
                    <a:cubicBezTo>
                      <a:pt x="258483" y="220043"/>
                      <a:pt x="286105" y="188610"/>
                      <a:pt x="285153" y="146700"/>
                    </a:cubicBezTo>
                    <a:cubicBezTo>
                      <a:pt x="284200" y="97170"/>
                      <a:pt x="257530" y="56213"/>
                      <a:pt x="207048" y="32400"/>
                    </a:cubicBezTo>
                    <a:cubicBezTo>
                      <a:pt x="187998" y="23828"/>
                      <a:pt x="162280" y="17160"/>
                      <a:pt x="141325" y="20970"/>
                    </a:cubicBezTo>
                    <a:cubicBezTo>
                      <a:pt x="78460" y="31448"/>
                      <a:pt x="34645" y="89550"/>
                      <a:pt x="43218" y="143843"/>
                    </a:cubicBezTo>
                    <a:cubicBezTo>
                      <a:pt x="52743" y="203850"/>
                      <a:pt x="110845" y="248618"/>
                      <a:pt x="185140" y="247665"/>
                    </a:cubicBezTo>
                    <a:close/>
                  </a:path>
                </a:pathLst>
              </a:custGeom>
              <a:solidFill>
                <a:srgbClr val="1112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3" name="Google Shape;983;p19"/>
              <p:cNvSpPr/>
              <p:nvPr/>
            </p:nvSpPr>
            <p:spPr>
              <a:xfrm>
                <a:off x="3970971" y="3057525"/>
                <a:ext cx="337459" cy="131445"/>
              </a:xfrm>
              <a:custGeom>
                <a:rect b="b" l="l" r="r" t="t"/>
                <a:pathLst>
                  <a:path extrusionOk="0" h="131445" w="337459">
                    <a:moveTo>
                      <a:pt x="160973" y="84772"/>
                    </a:moveTo>
                    <a:cubicBezTo>
                      <a:pt x="174308" y="81915"/>
                      <a:pt x="187643" y="80010"/>
                      <a:pt x="200978" y="77153"/>
                    </a:cubicBezTo>
                    <a:cubicBezTo>
                      <a:pt x="255270" y="66675"/>
                      <a:pt x="300038" y="44767"/>
                      <a:pt x="325755" y="0"/>
                    </a:cubicBezTo>
                    <a:cubicBezTo>
                      <a:pt x="348615" y="14288"/>
                      <a:pt x="332423" y="28575"/>
                      <a:pt x="323850" y="41910"/>
                    </a:cubicBezTo>
                    <a:cubicBezTo>
                      <a:pt x="309563" y="64770"/>
                      <a:pt x="292418" y="87630"/>
                      <a:pt x="277178" y="110490"/>
                    </a:cubicBezTo>
                    <a:cubicBezTo>
                      <a:pt x="269558" y="114300"/>
                      <a:pt x="260985" y="117158"/>
                      <a:pt x="253365" y="120967"/>
                    </a:cubicBezTo>
                    <a:cubicBezTo>
                      <a:pt x="217170" y="124778"/>
                      <a:pt x="180023" y="128588"/>
                      <a:pt x="143828" y="131445"/>
                    </a:cubicBezTo>
                    <a:cubicBezTo>
                      <a:pt x="120968" y="100013"/>
                      <a:pt x="86678" y="91440"/>
                      <a:pt x="45720" y="95250"/>
                    </a:cubicBezTo>
                    <a:cubicBezTo>
                      <a:pt x="45720" y="95250"/>
                      <a:pt x="45720" y="95250"/>
                      <a:pt x="45720" y="95250"/>
                    </a:cubicBezTo>
                    <a:cubicBezTo>
                      <a:pt x="30480" y="72390"/>
                      <a:pt x="15240" y="49530"/>
                      <a:pt x="0" y="25717"/>
                    </a:cubicBezTo>
                    <a:cubicBezTo>
                      <a:pt x="9525" y="23813"/>
                      <a:pt x="19050" y="21908"/>
                      <a:pt x="28575" y="20003"/>
                    </a:cubicBezTo>
                    <a:cubicBezTo>
                      <a:pt x="28575" y="20003"/>
                      <a:pt x="28575" y="20003"/>
                      <a:pt x="28575" y="20003"/>
                    </a:cubicBezTo>
                    <a:cubicBezTo>
                      <a:pt x="35243" y="30480"/>
                      <a:pt x="42863" y="40958"/>
                      <a:pt x="49530" y="51435"/>
                    </a:cubicBezTo>
                    <a:cubicBezTo>
                      <a:pt x="52388" y="49530"/>
                      <a:pt x="56198" y="46672"/>
                      <a:pt x="59055" y="44767"/>
                    </a:cubicBezTo>
                    <a:cubicBezTo>
                      <a:pt x="71438" y="50483"/>
                      <a:pt x="83820" y="56197"/>
                      <a:pt x="95250" y="61913"/>
                    </a:cubicBezTo>
                    <a:cubicBezTo>
                      <a:pt x="97155" y="66675"/>
                      <a:pt x="100013" y="72390"/>
                      <a:pt x="101918" y="77153"/>
                    </a:cubicBezTo>
                    <a:cubicBezTo>
                      <a:pt x="105728" y="74295"/>
                      <a:pt x="109538" y="71438"/>
                      <a:pt x="113348" y="67628"/>
                    </a:cubicBezTo>
                    <a:cubicBezTo>
                      <a:pt x="120015" y="69533"/>
                      <a:pt x="125730" y="70485"/>
                      <a:pt x="132398" y="72390"/>
                    </a:cubicBezTo>
                    <a:cubicBezTo>
                      <a:pt x="129540" y="77153"/>
                      <a:pt x="126683" y="80963"/>
                      <a:pt x="120968" y="90488"/>
                    </a:cubicBezTo>
                    <a:cubicBezTo>
                      <a:pt x="148590" y="92392"/>
                      <a:pt x="173355" y="94297"/>
                      <a:pt x="198120" y="95250"/>
                    </a:cubicBezTo>
                    <a:cubicBezTo>
                      <a:pt x="198120" y="94297"/>
                      <a:pt x="198120" y="92392"/>
                      <a:pt x="198120" y="91440"/>
                    </a:cubicBezTo>
                    <a:cubicBezTo>
                      <a:pt x="185738" y="90488"/>
                      <a:pt x="173355" y="87630"/>
                      <a:pt x="160973" y="84772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4" name="Google Shape;984;p19"/>
              <p:cNvSpPr/>
              <p:nvPr/>
            </p:nvSpPr>
            <p:spPr>
              <a:xfrm>
                <a:off x="4306252" y="3000375"/>
                <a:ext cx="100964" cy="197167"/>
              </a:xfrm>
              <a:custGeom>
                <a:rect b="b" l="l" r="r" t="t"/>
                <a:pathLst>
                  <a:path extrusionOk="0" h="197167" w="100964">
                    <a:moveTo>
                      <a:pt x="34290" y="52388"/>
                    </a:moveTo>
                    <a:cubicBezTo>
                      <a:pt x="41910" y="43815"/>
                      <a:pt x="49530" y="34290"/>
                      <a:pt x="58102" y="25717"/>
                    </a:cubicBezTo>
                    <a:cubicBezTo>
                      <a:pt x="64770" y="21908"/>
                      <a:pt x="72390" y="19050"/>
                      <a:pt x="78105" y="15240"/>
                    </a:cubicBezTo>
                    <a:cubicBezTo>
                      <a:pt x="84772" y="9525"/>
                      <a:pt x="89535" y="2858"/>
                      <a:pt x="100965" y="0"/>
                    </a:cubicBezTo>
                    <a:cubicBezTo>
                      <a:pt x="99060" y="20955"/>
                      <a:pt x="97155" y="42863"/>
                      <a:pt x="95250" y="63817"/>
                    </a:cubicBezTo>
                    <a:cubicBezTo>
                      <a:pt x="86677" y="69533"/>
                      <a:pt x="75247" y="74295"/>
                      <a:pt x="70485" y="81915"/>
                    </a:cubicBezTo>
                    <a:cubicBezTo>
                      <a:pt x="47625" y="120015"/>
                      <a:pt x="27622" y="158115"/>
                      <a:pt x="0" y="197167"/>
                    </a:cubicBezTo>
                    <a:cubicBezTo>
                      <a:pt x="952" y="187642"/>
                      <a:pt x="0" y="177165"/>
                      <a:pt x="2857" y="167640"/>
                    </a:cubicBezTo>
                    <a:cubicBezTo>
                      <a:pt x="10477" y="141922"/>
                      <a:pt x="20002" y="116205"/>
                      <a:pt x="28575" y="90488"/>
                    </a:cubicBezTo>
                    <a:cubicBezTo>
                      <a:pt x="29527" y="88583"/>
                      <a:pt x="30480" y="85725"/>
                      <a:pt x="30480" y="83820"/>
                    </a:cubicBezTo>
                    <a:cubicBezTo>
                      <a:pt x="29527" y="85725"/>
                      <a:pt x="28575" y="88583"/>
                      <a:pt x="28575" y="90488"/>
                    </a:cubicBezTo>
                    <a:cubicBezTo>
                      <a:pt x="25717" y="86678"/>
                      <a:pt x="20002" y="81915"/>
                      <a:pt x="20955" y="79058"/>
                    </a:cubicBezTo>
                    <a:cubicBezTo>
                      <a:pt x="23813" y="68580"/>
                      <a:pt x="29527" y="60960"/>
                      <a:pt x="34290" y="52388"/>
                    </a:cubicBezTo>
                    <a:close/>
                    <a:moveTo>
                      <a:pt x="75247" y="53340"/>
                    </a:moveTo>
                    <a:cubicBezTo>
                      <a:pt x="75247" y="52388"/>
                      <a:pt x="75247" y="51435"/>
                      <a:pt x="74295" y="51435"/>
                    </a:cubicBezTo>
                    <a:cubicBezTo>
                      <a:pt x="74295" y="51435"/>
                      <a:pt x="72390" y="51435"/>
                      <a:pt x="72390" y="52388"/>
                    </a:cubicBezTo>
                    <a:cubicBezTo>
                      <a:pt x="72390" y="53340"/>
                      <a:pt x="72390" y="54292"/>
                      <a:pt x="73342" y="54292"/>
                    </a:cubicBezTo>
                    <a:cubicBezTo>
                      <a:pt x="73342" y="54292"/>
                      <a:pt x="75247" y="53340"/>
                      <a:pt x="75247" y="5334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5" name="Google Shape;985;p19"/>
              <p:cNvSpPr/>
              <p:nvPr/>
            </p:nvSpPr>
            <p:spPr>
              <a:xfrm>
                <a:off x="3931919" y="3291840"/>
                <a:ext cx="243839" cy="142875"/>
              </a:xfrm>
              <a:custGeom>
                <a:rect b="b" l="l" r="r" t="t"/>
                <a:pathLst>
                  <a:path extrusionOk="0" h="142875" w="243839">
                    <a:moveTo>
                      <a:pt x="182880" y="136207"/>
                    </a:moveTo>
                    <a:cubicBezTo>
                      <a:pt x="187642" y="114300"/>
                      <a:pt x="175260" y="100013"/>
                      <a:pt x="152400" y="94297"/>
                    </a:cubicBezTo>
                    <a:cubicBezTo>
                      <a:pt x="101917" y="82867"/>
                      <a:pt x="51435" y="72390"/>
                      <a:pt x="0" y="60960"/>
                    </a:cubicBezTo>
                    <a:cubicBezTo>
                      <a:pt x="1905" y="42863"/>
                      <a:pt x="3810" y="24765"/>
                      <a:pt x="6667" y="0"/>
                    </a:cubicBezTo>
                    <a:cubicBezTo>
                      <a:pt x="15240" y="13335"/>
                      <a:pt x="20002" y="20955"/>
                      <a:pt x="25717" y="28575"/>
                    </a:cubicBezTo>
                    <a:cubicBezTo>
                      <a:pt x="33338" y="40005"/>
                      <a:pt x="40958" y="47625"/>
                      <a:pt x="60960" y="45720"/>
                    </a:cubicBezTo>
                    <a:cubicBezTo>
                      <a:pt x="76200" y="44767"/>
                      <a:pt x="92392" y="56197"/>
                      <a:pt x="107633" y="60960"/>
                    </a:cubicBezTo>
                    <a:cubicBezTo>
                      <a:pt x="122872" y="65722"/>
                      <a:pt x="138113" y="69532"/>
                      <a:pt x="151447" y="76200"/>
                    </a:cubicBezTo>
                    <a:cubicBezTo>
                      <a:pt x="180975" y="92392"/>
                      <a:pt x="210502" y="108585"/>
                      <a:pt x="243840" y="127635"/>
                    </a:cubicBezTo>
                    <a:cubicBezTo>
                      <a:pt x="242888" y="128588"/>
                      <a:pt x="237172" y="136207"/>
                      <a:pt x="231458" y="142875"/>
                    </a:cubicBezTo>
                    <a:cubicBezTo>
                      <a:pt x="215265" y="140970"/>
                      <a:pt x="199072" y="138113"/>
                      <a:pt x="182880" y="13620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6" name="Google Shape;986;p19"/>
              <p:cNvSpPr/>
              <p:nvPr/>
            </p:nvSpPr>
            <p:spPr>
              <a:xfrm>
                <a:off x="4358639" y="2994659"/>
                <a:ext cx="91439" cy="218122"/>
              </a:xfrm>
              <a:custGeom>
                <a:rect b="b" l="l" r="r" t="t"/>
                <a:pathLst>
                  <a:path extrusionOk="0" h="218122" w="91439">
                    <a:moveTo>
                      <a:pt x="42863" y="68580"/>
                    </a:moveTo>
                    <a:cubicBezTo>
                      <a:pt x="51435" y="53340"/>
                      <a:pt x="58102" y="38100"/>
                      <a:pt x="67627" y="23813"/>
                    </a:cubicBezTo>
                    <a:cubicBezTo>
                      <a:pt x="73342" y="15240"/>
                      <a:pt x="82867" y="7620"/>
                      <a:pt x="91440" y="0"/>
                    </a:cubicBezTo>
                    <a:cubicBezTo>
                      <a:pt x="89535" y="16193"/>
                      <a:pt x="87630" y="31433"/>
                      <a:pt x="84772" y="47625"/>
                    </a:cubicBezTo>
                    <a:cubicBezTo>
                      <a:pt x="80963" y="61913"/>
                      <a:pt x="77152" y="76200"/>
                      <a:pt x="72390" y="90488"/>
                    </a:cubicBezTo>
                    <a:cubicBezTo>
                      <a:pt x="72390" y="92393"/>
                      <a:pt x="72390" y="94298"/>
                      <a:pt x="72390" y="96203"/>
                    </a:cubicBezTo>
                    <a:cubicBezTo>
                      <a:pt x="72390" y="96203"/>
                      <a:pt x="72390" y="96203"/>
                      <a:pt x="72390" y="96203"/>
                    </a:cubicBezTo>
                    <a:cubicBezTo>
                      <a:pt x="63817" y="142875"/>
                      <a:pt x="30480" y="179070"/>
                      <a:pt x="5715" y="218123"/>
                    </a:cubicBezTo>
                    <a:lnTo>
                      <a:pt x="5715" y="218123"/>
                    </a:lnTo>
                    <a:cubicBezTo>
                      <a:pt x="3810" y="216218"/>
                      <a:pt x="1905" y="214313"/>
                      <a:pt x="0" y="213360"/>
                    </a:cubicBezTo>
                    <a:lnTo>
                      <a:pt x="0" y="213360"/>
                    </a:lnTo>
                    <a:cubicBezTo>
                      <a:pt x="8572" y="180975"/>
                      <a:pt x="18097" y="148590"/>
                      <a:pt x="27622" y="116205"/>
                    </a:cubicBezTo>
                    <a:cubicBezTo>
                      <a:pt x="32385" y="99060"/>
                      <a:pt x="38100" y="83820"/>
                      <a:pt x="42863" y="6858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7" name="Google Shape;987;p19"/>
              <p:cNvSpPr/>
              <p:nvPr/>
            </p:nvSpPr>
            <p:spPr>
              <a:xfrm>
                <a:off x="4158376" y="3319977"/>
                <a:ext cx="55330" cy="110927"/>
              </a:xfrm>
              <a:custGeom>
                <a:rect b="b" l="l" r="r" t="t"/>
                <a:pathLst>
                  <a:path extrusionOk="0" h="110927" w="55330">
                    <a:moveTo>
                      <a:pt x="35481" y="110927"/>
                    </a:moveTo>
                    <a:cubicBezTo>
                      <a:pt x="32623" y="85210"/>
                      <a:pt x="28813" y="60445"/>
                      <a:pt x="25956" y="34727"/>
                    </a:cubicBezTo>
                    <a:cubicBezTo>
                      <a:pt x="25003" y="34727"/>
                      <a:pt x="23098" y="34727"/>
                      <a:pt x="22146" y="34727"/>
                    </a:cubicBezTo>
                    <a:cubicBezTo>
                      <a:pt x="17383" y="49967"/>
                      <a:pt x="12621" y="64255"/>
                      <a:pt x="7858" y="79495"/>
                    </a:cubicBezTo>
                    <a:cubicBezTo>
                      <a:pt x="5001" y="79495"/>
                      <a:pt x="3096" y="79495"/>
                      <a:pt x="238" y="79495"/>
                    </a:cubicBezTo>
                    <a:cubicBezTo>
                      <a:pt x="238" y="54730"/>
                      <a:pt x="-714" y="30917"/>
                      <a:pt x="1191" y="6152"/>
                    </a:cubicBezTo>
                    <a:cubicBezTo>
                      <a:pt x="1191" y="3295"/>
                      <a:pt x="16431" y="-1468"/>
                      <a:pt x="22146" y="438"/>
                    </a:cubicBezTo>
                    <a:cubicBezTo>
                      <a:pt x="32623" y="4247"/>
                      <a:pt x="42148" y="11867"/>
                      <a:pt x="47863" y="19488"/>
                    </a:cubicBezTo>
                    <a:cubicBezTo>
                      <a:pt x="61198" y="34727"/>
                      <a:pt x="56436" y="94735"/>
                      <a:pt x="35481" y="11092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19"/>
              <p:cNvSpPr/>
              <p:nvPr/>
            </p:nvSpPr>
            <p:spPr>
              <a:xfrm>
                <a:off x="4179569" y="3168967"/>
                <a:ext cx="68579" cy="79057"/>
              </a:xfrm>
              <a:custGeom>
                <a:rect b="b" l="l" r="r" t="t"/>
                <a:pathLst>
                  <a:path extrusionOk="0" h="79057" w="68579">
                    <a:moveTo>
                      <a:pt x="44767" y="10478"/>
                    </a:moveTo>
                    <a:cubicBezTo>
                      <a:pt x="52388" y="6667"/>
                      <a:pt x="60960" y="3810"/>
                      <a:pt x="68580" y="0"/>
                    </a:cubicBezTo>
                    <a:cubicBezTo>
                      <a:pt x="64770" y="16192"/>
                      <a:pt x="61913" y="32385"/>
                      <a:pt x="58102" y="48578"/>
                    </a:cubicBezTo>
                    <a:cubicBezTo>
                      <a:pt x="54292" y="60960"/>
                      <a:pt x="48577" y="73342"/>
                      <a:pt x="46672" y="79058"/>
                    </a:cubicBezTo>
                    <a:cubicBezTo>
                      <a:pt x="32385" y="71438"/>
                      <a:pt x="18097" y="63817"/>
                      <a:pt x="0" y="54292"/>
                    </a:cubicBezTo>
                    <a:cubicBezTo>
                      <a:pt x="2858" y="51435"/>
                      <a:pt x="8572" y="44767"/>
                      <a:pt x="16192" y="39053"/>
                    </a:cubicBezTo>
                    <a:cubicBezTo>
                      <a:pt x="18097" y="38100"/>
                      <a:pt x="25717" y="44767"/>
                      <a:pt x="33338" y="48578"/>
                    </a:cubicBezTo>
                    <a:cubicBezTo>
                      <a:pt x="37147" y="36195"/>
                      <a:pt x="40958" y="23813"/>
                      <a:pt x="44767" y="10478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19"/>
              <p:cNvSpPr/>
              <p:nvPr/>
            </p:nvSpPr>
            <p:spPr>
              <a:xfrm>
                <a:off x="4291012" y="3322320"/>
                <a:ext cx="142875" cy="58485"/>
              </a:xfrm>
              <a:custGeom>
                <a:rect b="b" l="l" r="r" t="t"/>
                <a:pathLst>
                  <a:path extrusionOk="0" h="58485" w="142875">
                    <a:moveTo>
                      <a:pt x="128588" y="0"/>
                    </a:moveTo>
                    <a:cubicBezTo>
                      <a:pt x="132397" y="0"/>
                      <a:pt x="136208" y="952"/>
                      <a:pt x="140017" y="952"/>
                    </a:cubicBezTo>
                    <a:cubicBezTo>
                      <a:pt x="140970" y="2858"/>
                      <a:pt x="141922" y="4763"/>
                      <a:pt x="142875" y="6667"/>
                    </a:cubicBezTo>
                    <a:cubicBezTo>
                      <a:pt x="100965" y="23813"/>
                      <a:pt x="60008" y="40958"/>
                      <a:pt x="18097" y="58102"/>
                    </a:cubicBezTo>
                    <a:cubicBezTo>
                      <a:pt x="13335" y="60008"/>
                      <a:pt x="5715" y="54292"/>
                      <a:pt x="0" y="52388"/>
                    </a:cubicBezTo>
                    <a:cubicBezTo>
                      <a:pt x="42863" y="35242"/>
                      <a:pt x="85725" y="18097"/>
                      <a:pt x="128588" y="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19"/>
              <p:cNvSpPr/>
              <p:nvPr/>
            </p:nvSpPr>
            <p:spPr>
              <a:xfrm>
                <a:off x="4017644" y="3152883"/>
                <a:ext cx="98107" cy="37199"/>
              </a:xfrm>
              <a:custGeom>
                <a:rect b="b" l="l" r="r" t="t"/>
                <a:pathLst>
                  <a:path extrusionOk="0" h="37199" w="98107">
                    <a:moveTo>
                      <a:pt x="0" y="844"/>
                    </a:moveTo>
                    <a:cubicBezTo>
                      <a:pt x="40005" y="-2966"/>
                      <a:pt x="74295" y="5607"/>
                      <a:pt x="98108" y="37039"/>
                    </a:cubicBezTo>
                    <a:cubicBezTo>
                      <a:pt x="58102" y="38944"/>
                      <a:pt x="26670" y="23704"/>
                      <a:pt x="0" y="844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19"/>
              <p:cNvSpPr/>
              <p:nvPr/>
            </p:nvSpPr>
            <p:spPr>
              <a:xfrm>
                <a:off x="4338637" y="3206115"/>
                <a:ext cx="29470" cy="60959"/>
              </a:xfrm>
              <a:custGeom>
                <a:rect b="b" l="l" r="r" t="t"/>
                <a:pathLst>
                  <a:path extrusionOk="0" h="60959" w="29470">
                    <a:moveTo>
                      <a:pt x="26670" y="5715"/>
                    </a:moveTo>
                    <a:cubicBezTo>
                      <a:pt x="34290" y="26670"/>
                      <a:pt x="26670" y="42863"/>
                      <a:pt x="0" y="60960"/>
                    </a:cubicBezTo>
                    <a:cubicBezTo>
                      <a:pt x="8572" y="36195"/>
                      <a:pt x="14288" y="18097"/>
                      <a:pt x="20955" y="0"/>
                    </a:cubicBezTo>
                    <a:lnTo>
                      <a:pt x="20955" y="0"/>
                    </a:lnTo>
                    <a:cubicBezTo>
                      <a:pt x="22860" y="1905"/>
                      <a:pt x="24765" y="3810"/>
                      <a:pt x="26670" y="5715"/>
                    </a:cubicBezTo>
                    <a:lnTo>
                      <a:pt x="26670" y="5715"/>
                    </a:ln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19"/>
              <p:cNvSpPr/>
              <p:nvPr/>
            </p:nvSpPr>
            <p:spPr>
              <a:xfrm>
                <a:off x="3859529" y="3022282"/>
                <a:ext cx="6667" cy="25717"/>
              </a:xfrm>
              <a:custGeom>
                <a:rect b="b" l="l" r="r" t="t"/>
                <a:pathLst>
                  <a:path extrusionOk="0" h="25717" w="6667">
                    <a:moveTo>
                      <a:pt x="0" y="25717"/>
                    </a:moveTo>
                    <a:cubicBezTo>
                      <a:pt x="0" y="17145"/>
                      <a:pt x="0" y="8572"/>
                      <a:pt x="0" y="0"/>
                    </a:cubicBezTo>
                    <a:cubicBezTo>
                      <a:pt x="1905" y="0"/>
                      <a:pt x="3810" y="0"/>
                      <a:pt x="6667" y="0"/>
                    </a:cubicBezTo>
                    <a:cubicBezTo>
                      <a:pt x="6667" y="8572"/>
                      <a:pt x="6667" y="17145"/>
                      <a:pt x="6667" y="25717"/>
                    </a:cubicBezTo>
                    <a:cubicBezTo>
                      <a:pt x="3810" y="25717"/>
                      <a:pt x="1905" y="25717"/>
                      <a:pt x="0" y="25717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19"/>
              <p:cNvSpPr/>
              <p:nvPr/>
            </p:nvSpPr>
            <p:spPr>
              <a:xfrm>
                <a:off x="4373879" y="3296602"/>
                <a:ext cx="9525" cy="7619"/>
              </a:xfrm>
              <a:custGeom>
                <a:rect b="b" l="l" r="r" t="t"/>
                <a:pathLst>
                  <a:path extrusionOk="0" h="7619" w="9525">
                    <a:moveTo>
                      <a:pt x="9525" y="0"/>
                    </a:moveTo>
                    <a:cubicBezTo>
                      <a:pt x="6667" y="2857"/>
                      <a:pt x="4763" y="5715"/>
                      <a:pt x="1905" y="7620"/>
                    </a:cubicBezTo>
                    <a:cubicBezTo>
                      <a:pt x="953" y="6667"/>
                      <a:pt x="953" y="6667"/>
                      <a:pt x="0" y="5715"/>
                    </a:cubicBezTo>
                    <a:cubicBezTo>
                      <a:pt x="3810" y="3810"/>
                      <a:pt x="6667" y="1905"/>
                      <a:pt x="9525" y="0"/>
                    </a:cubicBezTo>
                    <a:cubicBezTo>
                      <a:pt x="9525" y="0"/>
                      <a:pt x="9525" y="0"/>
                      <a:pt x="9525" y="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19"/>
              <p:cNvSpPr/>
              <p:nvPr/>
            </p:nvSpPr>
            <p:spPr>
              <a:xfrm>
                <a:off x="4172902" y="3302317"/>
                <a:ext cx="8572" cy="4063"/>
              </a:xfrm>
              <a:custGeom>
                <a:rect b="b" l="l" r="r" t="t"/>
                <a:pathLst>
                  <a:path extrusionOk="0" h="4063" w="8572">
                    <a:moveTo>
                      <a:pt x="0" y="953"/>
                    </a:moveTo>
                    <a:cubicBezTo>
                      <a:pt x="3810" y="953"/>
                      <a:pt x="6667" y="0"/>
                      <a:pt x="8572" y="0"/>
                    </a:cubicBezTo>
                    <a:cubicBezTo>
                      <a:pt x="7620" y="953"/>
                      <a:pt x="6667" y="2858"/>
                      <a:pt x="5715" y="3810"/>
                    </a:cubicBezTo>
                    <a:cubicBezTo>
                      <a:pt x="4763" y="4763"/>
                      <a:pt x="2857" y="2858"/>
                      <a:pt x="0" y="953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19"/>
              <p:cNvSpPr/>
              <p:nvPr/>
            </p:nvSpPr>
            <p:spPr>
              <a:xfrm>
                <a:off x="3879532" y="3126104"/>
                <a:ext cx="2857" cy="7620"/>
              </a:xfrm>
              <a:custGeom>
                <a:rect b="b" l="l" r="r" t="t"/>
                <a:pathLst>
                  <a:path extrusionOk="0" h="7620" w="2857">
                    <a:moveTo>
                      <a:pt x="0" y="7620"/>
                    </a:moveTo>
                    <a:cubicBezTo>
                      <a:pt x="0" y="4763"/>
                      <a:pt x="0" y="2858"/>
                      <a:pt x="0" y="0"/>
                    </a:cubicBezTo>
                    <a:cubicBezTo>
                      <a:pt x="952" y="0"/>
                      <a:pt x="1905" y="0"/>
                      <a:pt x="2858" y="0"/>
                    </a:cubicBezTo>
                    <a:cubicBezTo>
                      <a:pt x="2858" y="2858"/>
                      <a:pt x="2858" y="4763"/>
                      <a:pt x="2858" y="7620"/>
                    </a:cubicBezTo>
                    <a:cubicBezTo>
                      <a:pt x="1905" y="7620"/>
                      <a:pt x="952" y="7620"/>
                      <a:pt x="0" y="762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19"/>
              <p:cNvSpPr/>
              <p:nvPr/>
            </p:nvSpPr>
            <p:spPr>
              <a:xfrm>
                <a:off x="4202429" y="3448607"/>
                <a:ext cx="2857" cy="3251"/>
              </a:xfrm>
              <a:custGeom>
                <a:rect b="b" l="l" r="r" t="t"/>
                <a:pathLst>
                  <a:path extrusionOk="0" h="3251" w="2857">
                    <a:moveTo>
                      <a:pt x="2858" y="1347"/>
                    </a:moveTo>
                    <a:cubicBezTo>
                      <a:pt x="2858" y="2300"/>
                      <a:pt x="1905" y="2300"/>
                      <a:pt x="1905" y="3252"/>
                    </a:cubicBezTo>
                    <a:cubicBezTo>
                      <a:pt x="953" y="2300"/>
                      <a:pt x="0" y="2300"/>
                      <a:pt x="0" y="1347"/>
                    </a:cubicBezTo>
                    <a:cubicBezTo>
                      <a:pt x="953" y="1347"/>
                      <a:pt x="953" y="395"/>
                      <a:pt x="1905" y="395"/>
                    </a:cubicBezTo>
                    <a:cubicBezTo>
                      <a:pt x="1905" y="-558"/>
                      <a:pt x="1905" y="395"/>
                      <a:pt x="2858" y="134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7" name="Google Shape;997;p19"/>
              <p:cNvSpPr/>
              <p:nvPr/>
            </p:nvSpPr>
            <p:spPr>
              <a:xfrm>
                <a:off x="4510885" y="2871787"/>
                <a:ext cx="86831" cy="212407"/>
              </a:xfrm>
              <a:custGeom>
                <a:rect b="b" l="l" r="r" t="t"/>
                <a:pathLst>
                  <a:path extrusionOk="0" h="212407" w="86831">
                    <a:moveTo>
                      <a:pt x="50636" y="17145"/>
                    </a:moveTo>
                    <a:cubicBezTo>
                      <a:pt x="63019" y="23813"/>
                      <a:pt x="74449" y="31433"/>
                      <a:pt x="86831" y="38100"/>
                    </a:cubicBezTo>
                    <a:cubicBezTo>
                      <a:pt x="77306" y="61913"/>
                      <a:pt x="66829" y="85725"/>
                      <a:pt x="57304" y="109538"/>
                    </a:cubicBezTo>
                    <a:cubicBezTo>
                      <a:pt x="56352" y="109538"/>
                      <a:pt x="55399" y="108585"/>
                      <a:pt x="53494" y="108585"/>
                    </a:cubicBezTo>
                    <a:cubicBezTo>
                      <a:pt x="53494" y="93345"/>
                      <a:pt x="53494" y="79058"/>
                      <a:pt x="53494" y="63817"/>
                    </a:cubicBezTo>
                    <a:cubicBezTo>
                      <a:pt x="50636" y="63817"/>
                      <a:pt x="47779" y="63817"/>
                      <a:pt x="44922" y="62865"/>
                    </a:cubicBezTo>
                    <a:cubicBezTo>
                      <a:pt x="36349" y="110490"/>
                      <a:pt x="27777" y="158115"/>
                      <a:pt x="18252" y="212408"/>
                    </a:cubicBezTo>
                    <a:cubicBezTo>
                      <a:pt x="7774" y="200025"/>
                      <a:pt x="3964" y="195263"/>
                      <a:pt x="154" y="190500"/>
                    </a:cubicBezTo>
                    <a:lnTo>
                      <a:pt x="154" y="190500"/>
                    </a:lnTo>
                    <a:cubicBezTo>
                      <a:pt x="-1751" y="150495"/>
                      <a:pt x="14442" y="112395"/>
                      <a:pt x="24919" y="74295"/>
                    </a:cubicBezTo>
                    <a:cubicBezTo>
                      <a:pt x="25872" y="71438"/>
                      <a:pt x="28729" y="67628"/>
                      <a:pt x="27777" y="67628"/>
                    </a:cubicBezTo>
                    <a:cubicBezTo>
                      <a:pt x="3011" y="45720"/>
                      <a:pt x="24919" y="19050"/>
                      <a:pt x="18252" y="0"/>
                    </a:cubicBezTo>
                    <a:cubicBezTo>
                      <a:pt x="28729" y="5715"/>
                      <a:pt x="39206" y="11430"/>
                      <a:pt x="50636" y="1714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8" name="Google Shape;998;p19"/>
              <p:cNvSpPr/>
              <p:nvPr/>
            </p:nvSpPr>
            <p:spPr>
              <a:xfrm>
                <a:off x="4444364" y="2895600"/>
                <a:ext cx="74294" cy="146684"/>
              </a:xfrm>
              <a:custGeom>
                <a:rect b="b" l="l" r="r" t="t"/>
                <a:pathLst>
                  <a:path extrusionOk="0" h="146684" w="74294">
                    <a:moveTo>
                      <a:pt x="0" y="146685"/>
                    </a:moveTo>
                    <a:cubicBezTo>
                      <a:pt x="1905" y="130492"/>
                      <a:pt x="3810" y="115253"/>
                      <a:pt x="6667" y="99060"/>
                    </a:cubicBezTo>
                    <a:cubicBezTo>
                      <a:pt x="12382" y="87630"/>
                      <a:pt x="20002" y="75247"/>
                      <a:pt x="22860" y="63817"/>
                    </a:cubicBezTo>
                    <a:cubicBezTo>
                      <a:pt x="23813" y="59055"/>
                      <a:pt x="16192" y="52388"/>
                      <a:pt x="13335" y="46672"/>
                    </a:cubicBezTo>
                    <a:lnTo>
                      <a:pt x="13335" y="46672"/>
                    </a:lnTo>
                    <a:cubicBezTo>
                      <a:pt x="20002" y="32385"/>
                      <a:pt x="25717" y="18097"/>
                      <a:pt x="34290" y="0"/>
                    </a:cubicBezTo>
                    <a:cubicBezTo>
                      <a:pt x="40005" y="13335"/>
                      <a:pt x="42863" y="21908"/>
                      <a:pt x="47625" y="32385"/>
                    </a:cubicBezTo>
                    <a:cubicBezTo>
                      <a:pt x="49530" y="23813"/>
                      <a:pt x="51435" y="16192"/>
                      <a:pt x="53340" y="8572"/>
                    </a:cubicBezTo>
                    <a:cubicBezTo>
                      <a:pt x="55245" y="7620"/>
                      <a:pt x="58102" y="6667"/>
                      <a:pt x="60007" y="5715"/>
                    </a:cubicBezTo>
                    <a:cubicBezTo>
                      <a:pt x="64770" y="13335"/>
                      <a:pt x="69532" y="21908"/>
                      <a:pt x="74295" y="29528"/>
                    </a:cubicBezTo>
                    <a:cubicBezTo>
                      <a:pt x="72390" y="35242"/>
                      <a:pt x="70485" y="40005"/>
                      <a:pt x="68580" y="45720"/>
                    </a:cubicBezTo>
                    <a:cubicBezTo>
                      <a:pt x="68580" y="45720"/>
                      <a:pt x="68580" y="45720"/>
                      <a:pt x="68580" y="45720"/>
                    </a:cubicBezTo>
                    <a:cubicBezTo>
                      <a:pt x="66675" y="47625"/>
                      <a:pt x="64770" y="49530"/>
                      <a:pt x="62865" y="51435"/>
                    </a:cubicBezTo>
                    <a:cubicBezTo>
                      <a:pt x="62865" y="55245"/>
                      <a:pt x="62865" y="58103"/>
                      <a:pt x="62865" y="61913"/>
                    </a:cubicBezTo>
                    <a:cubicBezTo>
                      <a:pt x="60960" y="65722"/>
                      <a:pt x="59055" y="68580"/>
                      <a:pt x="57150" y="72390"/>
                    </a:cubicBezTo>
                    <a:lnTo>
                      <a:pt x="57150" y="72390"/>
                    </a:lnTo>
                    <a:cubicBezTo>
                      <a:pt x="36195" y="97155"/>
                      <a:pt x="18097" y="121920"/>
                      <a:pt x="0" y="14668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9" name="Google Shape;999;p19"/>
              <p:cNvSpPr/>
              <p:nvPr/>
            </p:nvSpPr>
            <p:spPr>
              <a:xfrm>
                <a:off x="4473974" y="3177540"/>
                <a:ext cx="33255" cy="81914"/>
              </a:xfrm>
              <a:custGeom>
                <a:rect b="b" l="l" r="r" t="t"/>
                <a:pathLst>
                  <a:path extrusionOk="0" h="81914" w="33255">
                    <a:moveTo>
                      <a:pt x="33255" y="952"/>
                    </a:moveTo>
                    <a:cubicBezTo>
                      <a:pt x="28493" y="27622"/>
                      <a:pt x="24683" y="55245"/>
                      <a:pt x="19920" y="81915"/>
                    </a:cubicBezTo>
                    <a:cubicBezTo>
                      <a:pt x="-7702" y="75247"/>
                      <a:pt x="-6750" y="58102"/>
                      <a:pt x="23730" y="0"/>
                    </a:cubicBezTo>
                    <a:cubicBezTo>
                      <a:pt x="26588" y="952"/>
                      <a:pt x="29445" y="952"/>
                      <a:pt x="33255" y="952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0" name="Google Shape;1000;p19"/>
              <p:cNvSpPr/>
              <p:nvPr/>
            </p:nvSpPr>
            <p:spPr>
              <a:xfrm>
                <a:off x="4590096" y="2898457"/>
                <a:ext cx="32398" cy="84772"/>
              </a:xfrm>
              <a:custGeom>
                <a:rect b="b" l="l" r="r" t="t"/>
                <a:pathLst>
                  <a:path extrusionOk="0" h="84772" w="32398">
                    <a:moveTo>
                      <a:pt x="12383" y="11430"/>
                    </a:moveTo>
                    <a:cubicBezTo>
                      <a:pt x="14288" y="7620"/>
                      <a:pt x="16193" y="3810"/>
                      <a:pt x="17145" y="0"/>
                    </a:cubicBezTo>
                    <a:cubicBezTo>
                      <a:pt x="40005" y="6667"/>
                      <a:pt x="31433" y="23813"/>
                      <a:pt x="27623" y="35242"/>
                    </a:cubicBezTo>
                    <a:cubicBezTo>
                      <a:pt x="22860" y="52388"/>
                      <a:pt x="13335" y="68580"/>
                      <a:pt x="0" y="84772"/>
                    </a:cubicBezTo>
                    <a:cubicBezTo>
                      <a:pt x="2858" y="70485"/>
                      <a:pt x="5715" y="56197"/>
                      <a:pt x="8573" y="41910"/>
                    </a:cubicBezTo>
                    <a:cubicBezTo>
                      <a:pt x="10478" y="31433"/>
                      <a:pt x="11430" y="20955"/>
                      <a:pt x="12383" y="1143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1" name="Google Shape;1001;p19"/>
              <p:cNvSpPr/>
              <p:nvPr/>
            </p:nvSpPr>
            <p:spPr>
              <a:xfrm>
                <a:off x="4510087" y="3216592"/>
                <a:ext cx="20954" cy="39052"/>
              </a:xfrm>
              <a:custGeom>
                <a:rect b="b" l="l" r="r" t="t"/>
                <a:pathLst>
                  <a:path extrusionOk="0" h="39052" w="20954">
                    <a:moveTo>
                      <a:pt x="0" y="36195"/>
                    </a:moveTo>
                    <a:cubicBezTo>
                      <a:pt x="4763" y="23813"/>
                      <a:pt x="8572" y="12383"/>
                      <a:pt x="13335" y="0"/>
                    </a:cubicBezTo>
                    <a:cubicBezTo>
                      <a:pt x="16192" y="953"/>
                      <a:pt x="18097" y="953"/>
                      <a:pt x="20955" y="1905"/>
                    </a:cubicBezTo>
                    <a:cubicBezTo>
                      <a:pt x="17145" y="14288"/>
                      <a:pt x="13335" y="26670"/>
                      <a:pt x="9525" y="39053"/>
                    </a:cubicBezTo>
                    <a:cubicBezTo>
                      <a:pt x="6667" y="38100"/>
                      <a:pt x="3810" y="37148"/>
                      <a:pt x="0" y="3619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2" name="Google Shape;1002;p19"/>
              <p:cNvSpPr/>
              <p:nvPr/>
            </p:nvSpPr>
            <p:spPr>
              <a:xfrm>
                <a:off x="4499609" y="2967990"/>
                <a:ext cx="5715" cy="6667"/>
              </a:xfrm>
              <a:custGeom>
                <a:rect b="b" l="l" r="r" t="t"/>
                <a:pathLst>
                  <a:path extrusionOk="0" h="6667" w="5715">
                    <a:moveTo>
                      <a:pt x="5715" y="0"/>
                    </a:moveTo>
                    <a:cubicBezTo>
                      <a:pt x="4763" y="1905"/>
                      <a:pt x="3810" y="4763"/>
                      <a:pt x="2858" y="6667"/>
                    </a:cubicBezTo>
                    <a:cubicBezTo>
                      <a:pt x="1905" y="4763"/>
                      <a:pt x="953" y="1905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1905" y="0"/>
                      <a:pt x="3810" y="0"/>
                      <a:pt x="5715" y="0"/>
                    </a:cubicBezTo>
                    <a:lnTo>
                      <a:pt x="5715" y="0"/>
                    </a:ln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19"/>
              <p:cNvSpPr/>
              <p:nvPr/>
            </p:nvSpPr>
            <p:spPr>
              <a:xfrm>
                <a:off x="4509134" y="3063240"/>
                <a:ext cx="1905" cy="6667"/>
              </a:xfrm>
              <a:custGeom>
                <a:rect b="b" l="l" r="r" t="t"/>
                <a:pathLst>
                  <a:path extrusionOk="0" h="6667" w="1905">
                    <a:moveTo>
                      <a:pt x="1905" y="0"/>
                    </a:moveTo>
                    <a:cubicBezTo>
                      <a:pt x="953" y="1905"/>
                      <a:pt x="0" y="4763"/>
                      <a:pt x="0" y="6667"/>
                    </a:cubicBezTo>
                    <a:cubicBezTo>
                      <a:pt x="953" y="4763"/>
                      <a:pt x="1905" y="2857"/>
                      <a:pt x="1905" y="0"/>
                    </a:cubicBezTo>
                    <a:lnTo>
                      <a:pt x="1905" y="0"/>
                    </a:ln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19"/>
              <p:cNvSpPr/>
              <p:nvPr/>
            </p:nvSpPr>
            <p:spPr>
              <a:xfrm>
                <a:off x="4669154" y="3294697"/>
                <a:ext cx="3809" cy="6667"/>
              </a:xfrm>
              <a:custGeom>
                <a:rect b="b" l="l" r="r" t="t"/>
                <a:pathLst>
                  <a:path extrusionOk="0" h="6667" w="3809">
                    <a:moveTo>
                      <a:pt x="0" y="2858"/>
                    </a:moveTo>
                    <a:cubicBezTo>
                      <a:pt x="952" y="1905"/>
                      <a:pt x="2857" y="953"/>
                      <a:pt x="3810" y="0"/>
                    </a:cubicBezTo>
                    <a:cubicBezTo>
                      <a:pt x="2857" y="1905"/>
                      <a:pt x="952" y="4763"/>
                      <a:pt x="0" y="6668"/>
                    </a:cubicBezTo>
                    <a:cubicBezTo>
                      <a:pt x="0" y="5715"/>
                      <a:pt x="0" y="3810"/>
                      <a:pt x="0" y="2858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19"/>
              <p:cNvSpPr/>
              <p:nvPr/>
            </p:nvSpPr>
            <p:spPr>
              <a:xfrm>
                <a:off x="4431982" y="3084195"/>
                <a:ext cx="9525" cy="5714"/>
              </a:xfrm>
              <a:custGeom>
                <a:rect b="b" l="l" r="r" t="t"/>
                <a:pathLst>
                  <a:path extrusionOk="0" h="5714" w="9525">
                    <a:moveTo>
                      <a:pt x="0" y="5715"/>
                    </a:moveTo>
                    <a:cubicBezTo>
                      <a:pt x="0" y="3810"/>
                      <a:pt x="0" y="1905"/>
                      <a:pt x="0" y="0"/>
                    </a:cubicBezTo>
                    <a:cubicBezTo>
                      <a:pt x="0" y="1905"/>
                      <a:pt x="0" y="3810"/>
                      <a:pt x="0" y="571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19"/>
              <p:cNvSpPr/>
              <p:nvPr/>
            </p:nvSpPr>
            <p:spPr>
              <a:xfrm>
                <a:off x="4357687" y="2929890"/>
                <a:ext cx="20777" cy="86677"/>
              </a:xfrm>
              <a:custGeom>
                <a:rect b="b" l="l" r="r" t="t"/>
                <a:pathLst>
                  <a:path extrusionOk="0" h="86677" w="20777">
                    <a:moveTo>
                      <a:pt x="6667" y="86677"/>
                    </a:moveTo>
                    <a:cubicBezTo>
                      <a:pt x="4763" y="61913"/>
                      <a:pt x="1905" y="37147"/>
                      <a:pt x="0" y="12382"/>
                    </a:cubicBezTo>
                    <a:cubicBezTo>
                      <a:pt x="4763" y="9525"/>
                      <a:pt x="9525" y="6667"/>
                      <a:pt x="19050" y="0"/>
                    </a:cubicBezTo>
                    <a:cubicBezTo>
                      <a:pt x="15240" y="32385"/>
                      <a:pt x="31433" y="60960"/>
                      <a:pt x="6667" y="8667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19"/>
              <p:cNvSpPr/>
              <p:nvPr/>
            </p:nvSpPr>
            <p:spPr>
              <a:xfrm>
                <a:off x="4434174" y="2941320"/>
                <a:ext cx="22572" cy="35242"/>
              </a:xfrm>
              <a:custGeom>
                <a:rect b="b" l="l" r="r" t="t"/>
                <a:pathLst>
                  <a:path extrusionOk="0" h="35242" w="22572">
                    <a:moveTo>
                      <a:pt x="22573" y="0"/>
                    </a:moveTo>
                    <a:cubicBezTo>
                      <a:pt x="19715" y="11430"/>
                      <a:pt x="15905" y="22860"/>
                      <a:pt x="13048" y="35242"/>
                    </a:cubicBezTo>
                    <a:cubicBezTo>
                      <a:pt x="-6955" y="21908"/>
                      <a:pt x="-4097" y="12383"/>
                      <a:pt x="22573" y="0"/>
                    </a:cubicBezTo>
                    <a:cubicBezTo>
                      <a:pt x="22573" y="0"/>
                      <a:pt x="22573" y="0"/>
                      <a:pt x="22573" y="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19"/>
              <p:cNvSpPr/>
              <p:nvPr/>
            </p:nvSpPr>
            <p:spPr>
              <a:xfrm>
                <a:off x="4511039" y="2926079"/>
                <a:ext cx="5714" cy="16192"/>
              </a:xfrm>
              <a:custGeom>
                <a:rect b="b" l="l" r="r" t="t"/>
                <a:pathLst>
                  <a:path extrusionOk="0" h="16192" w="5714">
                    <a:moveTo>
                      <a:pt x="0" y="16192"/>
                    </a:moveTo>
                    <a:cubicBezTo>
                      <a:pt x="1905" y="10478"/>
                      <a:pt x="3810" y="5715"/>
                      <a:pt x="5715" y="0"/>
                    </a:cubicBezTo>
                    <a:cubicBezTo>
                      <a:pt x="4763" y="4763"/>
                      <a:pt x="2857" y="10478"/>
                      <a:pt x="0" y="16192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19"/>
              <p:cNvSpPr/>
              <p:nvPr/>
            </p:nvSpPr>
            <p:spPr>
              <a:xfrm>
                <a:off x="4499609" y="2957512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5715" y="10478"/>
                    </a:moveTo>
                    <a:cubicBezTo>
                      <a:pt x="3810" y="10478"/>
                      <a:pt x="1905" y="10478"/>
                      <a:pt x="0" y="10478"/>
                    </a:cubicBez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5715" y="3810"/>
                      <a:pt x="5715" y="7620"/>
                      <a:pt x="5715" y="1047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19"/>
              <p:cNvSpPr/>
              <p:nvPr/>
            </p:nvSpPr>
            <p:spPr>
              <a:xfrm>
                <a:off x="4505324" y="2941320"/>
                <a:ext cx="5715" cy="5714"/>
              </a:xfrm>
              <a:custGeom>
                <a:rect b="b" l="l" r="r" t="t"/>
                <a:pathLst>
                  <a:path extrusionOk="0" h="5714" w="5715">
                    <a:moveTo>
                      <a:pt x="0" y="5715"/>
                    </a:moveTo>
                    <a:cubicBezTo>
                      <a:pt x="1905" y="3810"/>
                      <a:pt x="3810" y="1905"/>
                      <a:pt x="5715" y="0"/>
                    </a:cubicBezTo>
                    <a:cubicBezTo>
                      <a:pt x="3810" y="1905"/>
                      <a:pt x="1905" y="3810"/>
                      <a:pt x="0" y="571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19"/>
              <p:cNvSpPr/>
              <p:nvPr/>
            </p:nvSpPr>
            <p:spPr>
              <a:xfrm>
                <a:off x="4324114" y="2675572"/>
                <a:ext cx="26905" cy="49529"/>
              </a:xfrm>
              <a:custGeom>
                <a:rect b="b" l="l" r="r" t="t"/>
                <a:pathLst>
                  <a:path extrusionOk="0" h="49529" w="26905">
                    <a:moveTo>
                      <a:pt x="14523" y="49530"/>
                    </a:moveTo>
                    <a:cubicBezTo>
                      <a:pt x="-7385" y="39052"/>
                      <a:pt x="-5480" y="30480"/>
                      <a:pt x="26905" y="0"/>
                    </a:cubicBezTo>
                    <a:cubicBezTo>
                      <a:pt x="23095" y="16192"/>
                      <a:pt x="18333" y="32385"/>
                      <a:pt x="14523" y="4953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19"/>
              <p:cNvSpPr/>
              <p:nvPr/>
            </p:nvSpPr>
            <p:spPr>
              <a:xfrm>
                <a:off x="4555807" y="2560320"/>
                <a:ext cx="34289" cy="21907"/>
              </a:xfrm>
              <a:custGeom>
                <a:rect b="b" l="l" r="r" t="t"/>
                <a:pathLst>
                  <a:path extrusionOk="0" h="21907" w="34289">
                    <a:moveTo>
                      <a:pt x="34290" y="10477"/>
                    </a:moveTo>
                    <a:cubicBezTo>
                      <a:pt x="24765" y="14288"/>
                      <a:pt x="15240" y="18097"/>
                      <a:pt x="4763" y="21907"/>
                    </a:cubicBezTo>
                    <a:cubicBezTo>
                      <a:pt x="2858" y="15240"/>
                      <a:pt x="1905" y="9525"/>
                      <a:pt x="0" y="0"/>
                    </a:cubicBezTo>
                    <a:cubicBezTo>
                      <a:pt x="13335" y="4763"/>
                      <a:pt x="23813" y="7620"/>
                      <a:pt x="34290" y="10477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19"/>
              <p:cNvSpPr/>
              <p:nvPr/>
            </p:nvSpPr>
            <p:spPr>
              <a:xfrm>
                <a:off x="4276724" y="2706052"/>
                <a:ext cx="21378" cy="30480"/>
              </a:xfrm>
              <a:custGeom>
                <a:rect b="b" l="l" r="r" t="t"/>
                <a:pathLst>
                  <a:path extrusionOk="0" h="30480" w="21378">
                    <a:moveTo>
                      <a:pt x="20955" y="19050"/>
                    </a:moveTo>
                    <a:cubicBezTo>
                      <a:pt x="16192" y="21908"/>
                      <a:pt x="11430" y="23813"/>
                      <a:pt x="0" y="30480"/>
                    </a:cubicBezTo>
                    <a:cubicBezTo>
                      <a:pt x="7620" y="19050"/>
                      <a:pt x="11430" y="12383"/>
                      <a:pt x="19050" y="0"/>
                    </a:cubicBezTo>
                    <a:cubicBezTo>
                      <a:pt x="20955" y="10477"/>
                      <a:pt x="20955" y="14288"/>
                      <a:pt x="20955" y="19050"/>
                    </a:cubicBezTo>
                    <a:cubicBezTo>
                      <a:pt x="21908" y="19050"/>
                      <a:pt x="20955" y="19050"/>
                      <a:pt x="20955" y="1905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19"/>
              <p:cNvSpPr/>
              <p:nvPr/>
            </p:nvSpPr>
            <p:spPr>
              <a:xfrm>
                <a:off x="4548187" y="2592704"/>
                <a:ext cx="12382" cy="5715"/>
              </a:xfrm>
              <a:custGeom>
                <a:rect b="b" l="l" r="r" t="t"/>
                <a:pathLst>
                  <a:path extrusionOk="0" h="5715" w="12382">
                    <a:moveTo>
                      <a:pt x="12383" y="0"/>
                    </a:moveTo>
                    <a:cubicBezTo>
                      <a:pt x="8572" y="1905"/>
                      <a:pt x="4763" y="3810"/>
                      <a:pt x="0" y="5715"/>
                    </a:cubicBezTo>
                    <a:cubicBezTo>
                      <a:pt x="3810" y="3810"/>
                      <a:pt x="7620" y="1905"/>
                      <a:pt x="12383" y="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19"/>
              <p:cNvSpPr/>
              <p:nvPr/>
            </p:nvSpPr>
            <p:spPr>
              <a:xfrm>
                <a:off x="4371021" y="2650807"/>
                <a:ext cx="2857" cy="952"/>
              </a:xfrm>
              <a:custGeom>
                <a:rect b="b" l="l" r="r" t="t"/>
                <a:pathLst>
                  <a:path extrusionOk="0" h="952" w="2857">
                    <a:moveTo>
                      <a:pt x="0" y="0"/>
                    </a:moveTo>
                    <a:cubicBezTo>
                      <a:pt x="953" y="0"/>
                      <a:pt x="1905" y="952"/>
                      <a:pt x="2858" y="952"/>
                    </a:cubicBezTo>
                    <a:cubicBezTo>
                      <a:pt x="1905" y="952"/>
                      <a:pt x="953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6" name="Google Shape;1016;p19"/>
              <p:cNvSpPr/>
              <p:nvPr/>
            </p:nvSpPr>
            <p:spPr>
              <a:xfrm>
                <a:off x="3749991" y="2756534"/>
                <a:ext cx="12382" cy="16192"/>
              </a:xfrm>
              <a:custGeom>
                <a:rect b="b" l="l" r="r" t="t"/>
                <a:pathLst>
                  <a:path extrusionOk="0" h="16192" w="12382">
                    <a:moveTo>
                      <a:pt x="11430" y="0"/>
                    </a:moveTo>
                    <a:cubicBezTo>
                      <a:pt x="11430" y="5715"/>
                      <a:pt x="11430" y="10478"/>
                      <a:pt x="12383" y="16193"/>
                    </a:cubicBezTo>
                    <a:cubicBezTo>
                      <a:pt x="8573" y="13335"/>
                      <a:pt x="4763" y="10478"/>
                      <a:pt x="0" y="6668"/>
                    </a:cubicBezTo>
                    <a:cubicBezTo>
                      <a:pt x="4763" y="4763"/>
                      <a:pt x="8573" y="1905"/>
                      <a:pt x="1143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7" name="Google Shape;1017;p19"/>
              <p:cNvSpPr/>
              <p:nvPr/>
            </p:nvSpPr>
            <p:spPr>
              <a:xfrm>
                <a:off x="3584257" y="3001327"/>
                <a:ext cx="6667" cy="6667"/>
              </a:xfrm>
              <a:custGeom>
                <a:rect b="b" l="l" r="r" t="t"/>
                <a:pathLst>
                  <a:path extrusionOk="0" h="6667" w="6667">
                    <a:moveTo>
                      <a:pt x="0" y="0"/>
                    </a:moveTo>
                    <a:cubicBezTo>
                      <a:pt x="1905" y="0"/>
                      <a:pt x="4763" y="0"/>
                      <a:pt x="6667" y="0"/>
                    </a:cubicBezTo>
                    <a:cubicBezTo>
                      <a:pt x="5715" y="1905"/>
                      <a:pt x="4763" y="4763"/>
                      <a:pt x="3810" y="6667"/>
                    </a:cubicBezTo>
                    <a:cubicBezTo>
                      <a:pt x="2858" y="3810"/>
                      <a:pt x="1905" y="1905"/>
                      <a:pt x="0" y="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19"/>
              <p:cNvSpPr/>
              <p:nvPr/>
            </p:nvSpPr>
            <p:spPr>
              <a:xfrm>
                <a:off x="4469129" y="2571750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0" y="10477"/>
                    </a:move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5715" y="0"/>
                      <a:pt x="5715" y="0"/>
                      <a:pt x="5715" y="0"/>
                    </a:cubicBezTo>
                    <a:cubicBezTo>
                      <a:pt x="3810" y="2858"/>
                      <a:pt x="1905" y="6667"/>
                      <a:pt x="0" y="10477"/>
                    </a:cubicBezTo>
                    <a:lnTo>
                      <a:pt x="0" y="10477"/>
                    </a:ln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19"/>
              <p:cNvSpPr/>
              <p:nvPr/>
            </p:nvSpPr>
            <p:spPr>
              <a:xfrm>
                <a:off x="4466271" y="2582227"/>
                <a:ext cx="2857" cy="1905"/>
              </a:xfrm>
              <a:custGeom>
                <a:rect b="b" l="l" r="r" t="t"/>
                <a:pathLst>
                  <a:path extrusionOk="0" h="1905" w="2857">
                    <a:moveTo>
                      <a:pt x="2858" y="0"/>
                    </a:moveTo>
                    <a:cubicBezTo>
                      <a:pt x="2858" y="952"/>
                      <a:pt x="1905" y="952"/>
                      <a:pt x="1905" y="1905"/>
                    </a:cubicBezTo>
                    <a:cubicBezTo>
                      <a:pt x="1905" y="1905"/>
                      <a:pt x="953" y="1905"/>
                      <a:pt x="0" y="1905"/>
                    </a:cubicBezTo>
                    <a:cubicBezTo>
                      <a:pt x="953" y="952"/>
                      <a:pt x="1905" y="0"/>
                      <a:pt x="2858" y="0"/>
                    </a:cubicBezTo>
                    <a:cubicBezTo>
                      <a:pt x="2858" y="0"/>
                      <a:pt x="2858" y="0"/>
                      <a:pt x="2858" y="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19"/>
              <p:cNvSpPr/>
              <p:nvPr/>
            </p:nvSpPr>
            <p:spPr>
              <a:xfrm>
                <a:off x="4033837" y="2885122"/>
                <a:ext cx="11577" cy="4762"/>
              </a:xfrm>
              <a:custGeom>
                <a:rect b="b" l="l" r="r" t="t"/>
                <a:pathLst>
                  <a:path extrusionOk="0" h="4762" w="11577">
                    <a:moveTo>
                      <a:pt x="10478" y="953"/>
                    </a:moveTo>
                    <a:cubicBezTo>
                      <a:pt x="12383" y="1905"/>
                      <a:pt x="11430" y="3810"/>
                      <a:pt x="10478" y="4763"/>
                    </a:cubicBezTo>
                    <a:cubicBezTo>
                      <a:pt x="6667" y="3810"/>
                      <a:pt x="3810" y="2858"/>
                      <a:pt x="0" y="2858"/>
                    </a:cubicBezTo>
                    <a:cubicBezTo>
                      <a:pt x="0" y="1905"/>
                      <a:pt x="0" y="953"/>
                      <a:pt x="953" y="0"/>
                    </a:cubicBezTo>
                    <a:cubicBezTo>
                      <a:pt x="4763" y="0"/>
                      <a:pt x="7620" y="0"/>
                      <a:pt x="10478" y="953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19"/>
              <p:cNvSpPr/>
              <p:nvPr/>
            </p:nvSpPr>
            <p:spPr>
              <a:xfrm>
                <a:off x="4013715" y="2887835"/>
                <a:ext cx="243029" cy="228759"/>
              </a:xfrm>
              <a:custGeom>
                <a:rect b="b" l="l" r="r" t="t"/>
                <a:pathLst>
                  <a:path extrusionOk="0" h="228759" w="243029">
                    <a:moveTo>
                      <a:pt x="142994" y="228745"/>
                    </a:moveTo>
                    <a:cubicBezTo>
                      <a:pt x="68699" y="229697"/>
                      <a:pt x="10596" y="183977"/>
                      <a:pt x="1071" y="123970"/>
                    </a:cubicBezTo>
                    <a:cubicBezTo>
                      <a:pt x="-7501" y="69677"/>
                      <a:pt x="36314" y="12527"/>
                      <a:pt x="99179" y="1097"/>
                    </a:cubicBezTo>
                    <a:cubicBezTo>
                      <a:pt x="119181" y="-2713"/>
                      <a:pt x="145851" y="3955"/>
                      <a:pt x="164901" y="12527"/>
                    </a:cubicBezTo>
                    <a:cubicBezTo>
                      <a:pt x="215384" y="36340"/>
                      <a:pt x="242054" y="78250"/>
                      <a:pt x="243006" y="126827"/>
                    </a:cubicBezTo>
                    <a:cubicBezTo>
                      <a:pt x="243959" y="168737"/>
                      <a:pt x="215384" y="199217"/>
                      <a:pt x="173474" y="219220"/>
                    </a:cubicBezTo>
                    <a:cubicBezTo>
                      <a:pt x="162044" y="224935"/>
                      <a:pt x="148709" y="227792"/>
                      <a:pt x="142994" y="228745"/>
                    </a:cubicBezTo>
                    <a:close/>
                  </a:path>
                </a:pathLst>
              </a:custGeom>
              <a:solidFill>
                <a:srgbClr val="FAFA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19"/>
              <p:cNvSpPr/>
              <p:nvPr/>
            </p:nvSpPr>
            <p:spPr>
              <a:xfrm>
                <a:off x="4091939" y="3131820"/>
                <a:ext cx="77152" cy="22859"/>
              </a:xfrm>
              <a:custGeom>
                <a:rect b="b" l="l" r="r" t="t"/>
                <a:pathLst>
                  <a:path extrusionOk="0" h="22859" w="77152">
                    <a:moveTo>
                      <a:pt x="40005" y="10477"/>
                    </a:moveTo>
                    <a:cubicBezTo>
                      <a:pt x="52388" y="13335"/>
                      <a:pt x="64770" y="16192"/>
                      <a:pt x="77152" y="19050"/>
                    </a:cubicBezTo>
                    <a:cubicBezTo>
                      <a:pt x="77152" y="20002"/>
                      <a:pt x="77152" y="21908"/>
                      <a:pt x="77152" y="22860"/>
                    </a:cubicBezTo>
                    <a:cubicBezTo>
                      <a:pt x="52388" y="20955"/>
                      <a:pt x="28575" y="20002"/>
                      <a:pt x="0" y="18097"/>
                    </a:cubicBezTo>
                    <a:cubicBezTo>
                      <a:pt x="5715" y="9525"/>
                      <a:pt x="8572" y="4763"/>
                      <a:pt x="11430" y="0"/>
                    </a:cubicBezTo>
                    <a:cubicBezTo>
                      <a:pt x="20955" y="3810"/>
                      <a:pt x="30480" y="6667"/>
                      <a:pt x="40005" y="10477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19"/>
              <p:cNvSpPr/>
              <p:nvPr/>
            </p:nvSpPr>
            <p:spPr>
              <a:xfrm>
                <a:off x="3999546" y="3079432"/>
                <a:ext cx="30480" cy="31432"/>
              </a:xfrm>
              <a:custGeom>
                <a:rect b="b" l="l" r="r" t="t"/>
                <a:pathLst>
                  <a:path extrusionOk="0" h="31432" w="30480">
                    <a:moveTo>
                      <a:pt x="30480" y="24765"/>
                    </a:moveTo>
                    <a:cubicBezTo>
                      <a:pt x="27623" y="26670"/>
                      <a:pt x="23813" y="29527"/>
                      <a:pt x="20955" y="31433"/>
                    </a:cubicBezTo>
                    <a:cubicBezTo>
                      <a:pt x="14288" y="20955"/>
                      <a:pt x="6668" y="10477"/>
                      <a:pt x="0" y="0"/>
                    </a:cubicBezTo>
                    <a:cubicBezTo>
                      <a:pt x="10478" y="7620"/>
                      <a:pt x="20955" y="16192"/>
                      <a:pt x="30480" y="24765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19"/>
              <p:cNvSpPr/>
              <p:nvPr/>
            </p:nvSpPr>
            <p:spPr>
              <a:xfrm>
                <a:off x="4066221" y="3121342"/>
                <a:ext cx="18097" cy="15240"/>
              </a:xfrm>
              <a:custGeom>
                <a:rect b="b" l="l" r="r" t="t"/>
                <a:pathLst>
                  <a:path extrusionOk="0" h="15240" w="18097">
                    <a:moveTo>
                      <a:pt x="18098" y="5715"/>
                    </a:moveTo>
                    <a:cubicBezTo>
                      <a:pt x="14288" y="8573"/>
                      <a:pt x="10478" y="11430"/>
                      <a:pt x="6668" y="15240"/>
                    </a:cubicBezTo>
                    <a:cubicBezTo>
                      <a:pt x="4763" y="10478"/>
                      <a:pt x="1905" y="4763"/>
                      <a:pt x="0" y="0"/>
                    </a:cubicBezTo>
                    <a:cubicBezTo>
                      <a:pt x="6668" y="1905"/>
                      <a:pt x="12383" y="3810"/>
                      <a:pt x="18098" y="5715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19"/>
              <p:cNvSpPr/>
              <p:nvPr/>
            </p:nvSpPr>
            <p:spPr>
              <a:xfrm>
                <a:off x="4378641" y="3051809"/>
                <a:ext cx="2857" cy="2857"/>
              </a:xfrm>
              <a:custGeom>
                <a:rect b="b" l="l" r="r" t="t"/>
                <a:pathLst>
                  <a:path extrusionOk="0" h="2857" w="2857">
                    <a:moveTo>
                      <a:pt x="2858" y="1905"/>
                    </a:moveTo>
                    <a:cubicBezTo>
                      <a:pt x="1905" y="1905"/>
                      <a:pt x="953" y="2858"/>
                      <a:pt x="953" y="2858"/>
                    </a:cubicBezTo>
                    <a:cubicBezTo>
                      <a:pt x="0" y="1905"/>
                      <a:pt x="0" y="953"/>
                      <a:pt x="0" y="953"/>
                    </a:cubicBezTo>
                    <a:cubicBezTo>
                      <a:pt x="953" y="953"/>
                      <a:pt x="1905" y="0"/>
                      <a:pt x="1905" y="0"/>
                    </a:cubicBezTo>
                    <a:cubicBezTo>
                      <a:pt x="2858" y="0"/>
                      <a:pt x="2858" y="953"/>
                      <a:pt x="2858" y="190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19"/>
              <p:cNvSpPr/>
              <p:nvPr/>
            </p:nvSpPr>
            <p:spPr>
              <a:xfrm>
                <a:off x="4334827" y="3083242"/>
                <a:ext cx="1904" cy="6667"/>
              </a:xfrm>
              <a:custGeom>
                <a:rect b="b" l="l" r="r" t="t"/>
                <a:pathLst>
                  <a:path extrusionOk="0" h="6667" w="1904">
                    <a:moveTo>
                      <a:pt x="0" y="6667"/>
                    </a:moveTo>
                    <a:cubicBezTo>
                      <a:pt x="952" y="4763"/>
                      <a:pt x="1905" y="1905"/>
                      <a:pt x="1905" y="0"/>
                    </a:cubicBezTo>
                    <a:cubicBezTo>
                      <a:pt x="952" y="1905"/>
                      <a:pt x="952" y="4763"/>
                      <a:pt x="0" y="6667"/>
                    </a:cubicBezTo>
                    <a:cubicBezTo>
                      <a:pt x="0" y="6667"/>
                      <a:pt x="0" y="6667"/>
                      <a:pt x="0" y="6667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19"/>
              <p:cNvSpPr/>
              <p:nvPr/>
            </p:nvSpPr>
            <p:spPr>
              <a:xfrm>
                <a:off x="4359591" y="3207067"/>
                <a:ext cx="5715" cy="4762"/>
              </a:xfrm>
              <a:custGeom>
                <a:rect b="b" l="l" r="r" t="t"/>
                <a:pathLst>
                  <a:path extrusionOk="0" h="4762" w="5715">
                    <a:moveTo>
                      <a:pt x="5715" y="4763"/>
                    </a:moveTo>
                    <a:cubicBezTo>
                      <a:pt x="3810" y="2858"/>
                      <a:pt x="1905" y="953"/>
                      <a:pt x="0" y="0"/>
                    </a:cubicBezTo>
                    <a:cubicBezTo>
                      <a:pt x="1905" y="953"/>
                      <a:pt x="3810" y="2858"/>
                      <a:pt x="5715" y="4763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8" name="Google Shape;1028;p19"/>
          <p:cNvGrpSpPr/>
          <p:nvPr/>
        </p:nvGrpSpPr>
        <p:grpSpPr>
          <a:xfrm>
            <a:off x="7250459" y="524117"/>
            <a:ext cx="726178" cy="634923"/>
            <a:chOff x="3407810" y="2381190"/>
            <a:chExt cx="1500988" cy="1312366"/>
          </a:xfrm>
        </p:grpSpPr>
        <p:sp>
          <p:nvSpPr>
            <p:cNvPr id="1029" name="Google Shape;1029;p19"/>
            <p:cNvSpPr/>
            <p:nvPr/>
          </p:nvSpPr>
          <p:spPr>
            <a:xfrm>
              <a:off x="3407810" y="2947958"/>
              <a:ext cx="303128" cy="353406"/>
            </a:xfrm>
            <a:custGeom>
              <a:rect b="b" l="l" r="r" t="t"/>
              <a:pathLst>
                <a:path extrusionOk="0" h="353406" w="303128">
                  <a:moveTo>
                    <a:pt x="225976" y="189576"/>
                  </a:moveTo>
                  <a:cubicBezTo>
                    <a:pt x="239311" y="216246"/>
                    <a:pt x="252646" y="243869"/>
                    <a:pt x="265981" y="270539"/>
                  </a:cubicBezTo>
                  <a:cubicBezTo>
                    <a:pt x="265029" y="271491"/>
                    <a:pt x="263124" y="272444"/>
                    <a:pt x="262171" y="274349"/>
                  </a:cubicBezTo>
                  <a:cubicBezTo>
                    <a:pt x="246931" y="281016"/>
                    <a:pt x="247884" y="288636"/>
                    <a:pt x="262171" y="295304"/>
                  </a:cubicBezTo>
                  <a:lnTo>
                    <a:pt x="262171" y="295304"/>
                  </a:lnTo>
                  <a:cubicBezTo>
                    <a:pt x="275506" y="313401"/>
                    <a:pt x="288841" y="331499"/>
                    <a:pt x="303129" y="349596"/>
                  </a:cubicBezTo>
                  <a:cubicBezTo>
                    <a:pt x="301224" y="350549"/>
                    <a:pt x="300271" y="352454"/>
                    <a:pt x="298366" y="353406"/>
                  </a:cubicBezTo>
                  <a:cubicBezTo>
                    <a:pt x="289794" y="350549"/>
                    <a:pt x="277411" y="349596"/>
                    <a:pt x="273601" y="344834"/>
                  </a:cubicBezTo>
                  <a:cubicBezTo>
                    <a:pt x="248836" y="310544"/>
                    <a:pt x="224071" y="277206"/>
                    <a:pt x="203116" y="241011"/>
                  </a:cubicBezTo>
                  <a:cubicBezTo>
                    <a:pt x="186924" y="213389"/>
                    <a:pt x="159301" y="214341"/>
                    <a:pt x="132631" y="211484"/>
                  </a:cubicBezTo>
                  <a:cubicBezTo>
                    <a:pt x="111676" y="208626"/>
                    <a:pt x="90721" y="204816"/>
                    <a:pt x="70719" y="201959"/>
                  </a:cubicBezTo>
                  <a:cubicBezTo>
                    <a:pt x="63099" y="201006"/>
                    <a:pt x="54526" y="201959"/>
                    <a:pt x="46906" y="199101"/>
                  </a:cubicBezTo>
                  <a:cubicBezTo>
                    <a:pt x="37381" y="195291"/>
                    <a:pt x="27856" y="189576"/>
                    <a:pt x="18331" y="183861"/>
                  </a:cubicBezTo>
                  <a:cubicBezTo>
                    <a:pt x="18331" y="176241"/>
                    <a:pt x="20236" y="167669"/>
                    <a:pt x="17379" y="161001"/>
                  </a:cubicBezTo>
                  <a:cubicBezTo>
                    <a:pt x="12616" y="145761"/>
                    <a:pt x="5949" y="130521"/>
                    <a:pt x="234" y="115281"/>
                  </a:cubicBezTo>
                  <a:cubicBezTo>
                    <a:pt x="2139" y="100994"/>
                    <a:pt x="4044" y="87659"/>
                    <a:pt x="4996" y="73371"/>
                  </a:cubicBezTo>
                  <a:cubicBezTo>
                    <a:pt x="7854" y="71466"/>
                    <a:pt x="11664" y="68609"/>
                    <a:pt x="14521" y="66704"/>
                  </a:cubicBezTo>
                  <a:cubicBezTo>
                    <a:pt x="10711" y="65751"/>
                    <a:pt x="7854" y="63846"/>
                    <a:pt x="4044" y="62894"/>
                  </a:cubicBezTo>
                  <a:cubicBezTo>
                    <a:pt x="-8339" y="21936"/>
                    <a:pt x="7854" y="-924"/>
                    <a:pt x="50716" y="29"/>
                  </a:cubicBezTo>
                  <a:cubicBezTo>
                    <a:pt x="45954" y="41939"/>
                    <a:pt x="41191" y="83849"/>
                    <a:pt x="36429" y="125759"/>
                  </a:cubicBezTo>
                  <a:cubicBezTo>
                    <a:pt x="33571" y="144809"/>
                    <a:pt x="38334" y="161001"/>
                    <a:pt x="60241" y="169574"/>
                  </a:cubicBezTo>
                  <a:cubicBezTo>
                    <a:pt x="63099" y="176241"/>
                    <a:pt x="66909" y="181956"/>
                    <a:pt x="69766" y="188624"/>
                  </a:cubicBezTo>
                  <a:cubicBezTo>
                    <a:pt x="72624" y="183861"/>
                    <a:pt x="75481" y="179099"/>
                    <a:pt x="78339" y="174336"/>
                  </a:cubicBezTo>
                  <a:cubicBezTo>
                    <a:pt x="96436" y="174336"/>
                    <a:pt x="114534" y="175289"/>
                    <a:pt x="132631" y="175289"/>
                  </a:cubicBezTo>
                  <a:cubicBezTo>
                    <a:pt x="126916" y="182909"/>
                    <a:pt x="121201" y="191481"/>
                    <a:pt x="118344" y="195291"/>
                  </a:cubicBezTo>
                  <a:cubicBezTo>
                    <a:pt x="153586" y="194339"/>
                    <a:pt x="189781" y="191481"/>
                    <a:pt x="225976" y="189576"/>
                  </a:cubicBezTo>
                  <a:close/>
                  <a:moveTo>
                    <a:pt x="244074" y="263871"/>
                  </a:moveTo>
                  <a:cubicBezTo>
                    <a:pt x="245026" y="263871"/>
                    <a:pt x="245979" y="264824"/>
                    <a:pt x="246931" y="264824"/>
                  </a:cubicBezTo>
                  <a:cubicBezTo>
                    <a:pt x="245979" y="264824"/>
                    <a:pt x="245026" y="263871"/>
                    <a:pt x="244074" y="263871"/>
                  </a:cubicBezTo>
                  <a:cubicBezTo>
                    <a:pt x="243121" y="262919"/>
                    <a:pt x="242169" y="261966"/>
                    <a:pt x="241216" y="261966"/>
                  </a:cubicBezTo>
                  <a:cubicBezTo>
                    <a:pt x="242169" y="261966"/>
                    <a:pt x="243121" y="262919"/>
                    <a:pt x="244074" y="263871"/>
                  </a:cubicBezTo>
                  <a:close/>
                  <a:moveTo>
                    <a:pt x="231691" y="247679"/>
                  </a:moveTo>
                  <a:cubicBezTo>
                    <a:pt x="232644" y="248631"/>
                    <a:pt x="233596" y="248631"/>
                    <a:pt x="234549" y="249584"/>
                  </a:cubicBezTo>
                  <a:cubicBezTo>
                    <a:pt x="233596" y="249584"/>
                    <a:pt x="232644" y="248631"/>
                    <a:pt x="231691" y="247679"/>
                  </a:cubicBezTo>
                  <a:cubicBezTo>
                    <a:pt x="229786" y="242916"/>
                    <a:pt x="226929" y="239106"/>
                    <a:pt x="225024" y="235296"/>
                  </a:cubicBezTo>
                  <a:cubicBezTo>
                    <a:pt x="223119" y="237201"/>
                    <a:pt x="221214" y="238154"/>
                    <a:pt x="219309" y="240059"/>
                  </a:cubicBezTo>
                  <a:cubicBezTo>
                    <a:pt x="223119" y="242916"/>
                    <a:pt x="227881" y="245774"/>
                    <a:pt x="231691" y="247679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19"/>
            <p:cNvSpPr/>
            <p:nvPr/>
          </p:nvSpPr>
          <p:spPr>
            <a:xfrm>
              <a:off x="3407919" y="3063240"/>
              <a:ext cx="19175" cy="68579"/>
            </a:xfrm>
            <a:custGeom>
              <a:rect b="b" l="l" r="r" t="t"/>
              <a:pathLst>
                <a:path extrusionOk="0" h="68579" w="19175">
                  <a:moveTo>
                    <a:pt x="1078" y="0"/>
                  </a:moveTo>
                  <a:cubicBezTo>
                    <a:pt x="6793" y="15240"/>
                    <a:pt x="13460" y="30480"/>
                    <a:pt x="18223" y="45720"/>
                  </a:cubicBezTo>
                  <a:cubicBezTo>
                    <a:pt x="20128" y="53340"/>
                    <a:pt x="18223" y="60960"/>
                    <a:pt x="19175" y="68580"/>
                  </a:cubicBezTo>
                  <a:cubicBezTo>
                    <a:pt x="-9400" y="50482"/>
                    <a:pt x="2983" y="23813"/>
                    <a:pt x="1078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1" name="Google Shape;1031;p19"/>
            <p:cNvGrpSpPr/>
            <p:nvPr/>
          </p:nvGrpSpPr>
          <p:grpSpPr>
            <a:xfrm>
              <a:off x="3412807" y="2381190"/>
              <a:ext cx="1495991" cy="1312366"/>
              <a:chOff x="3412807" y="2381190"/>
              <a:chExt cx="1495991" cy="1312366"/>
            </a:xfrm>
          </p:grpSpPr>
          <p:sp>
            <p:nvSpPr>
              <p:cNvPr id="1032" name="Google Shape;1032;p19"/>
              <p:cNvSpPr/>
              <p:nvPr/>
            </p:nvSpPr>
            <p:spPr>
              <a:xfrm>
                <a:off x="3442537" y="2381190"/>
                <a:ext cx="1416164" cy="1267837"/>
              </a:xfrm>
              <a:custGeom>
                <a:rect b="b" l="l" r="r" t="t"/>
                <a:pathLst>
                  <a:path extrusionOk="0" h="1267837" w="1416164">
                    <a:moveTo>
                      <a:pt x="100762" y="280095"/>
                    </a:moveTo>
                    <a:cubicBezTo>
                      <a:pt x="137910" y="235327"/>
                      <a:pt x="174105" y="188655"/>
                      <a:pt x="214110" y="145792"/>
                    </a:cubicBezTo>
                    <a:cubicBezTo>
                      <a:pt x="230302" y="127695"/>
                      <a:pt x="266497" y="130552"/>
                      <a:pt x="290310" y="150555"/>
                    </a:cubicBezTo>
                    <a:cubicBezTo>
                      <a:pt x="316027" y="172462"/>
                      <a:pt x="338887" y="197227"/>
                      <a:pt x="362700" y="221040"/>
                    </a:cubicBezTo>
                    <a:cubicBezTo>
                      <a:pt x="371272" y="231517"/>
                      <a:pt x="379845" y="241995"/>
                      <a:pt x="387465" y="252472"/>
                    </a:cubicBezTo>
                    <a:cubicBezTo>
                      <a:pt x="408420" y="244852"/>
                      <a:pt x="427470" y="237232"/>
                      <a:pt x="445567" y="230565"/>
                    </a:cubicBezTo>
                    <a:cubicBezTo>
                      <a:pt x="515100" y="205800"/>
                      <a:pt x="514147" y="205800"/>
                      <a:pt x="502717" y="141030"/>
                    </a:cubicBezTo>
                    <a:cubicBezTo>
                      <a:pt x="497955" y="111502"/>
                      <a:pt x="497955" y="81975"/>
                      <a:pt x="495097" y="52447"/>
                    </a:cubicBezTo>
                    <a:cubicBezTo>
                      <a:pt x="563677" y="11490"/>
                      <a:pt x="643687" y="4822"/>
                      <a:pt x="723697" y="60"/>
                    </a:cubicBezTo>
                    <a:cubicBezTo>
                      <a:pt x="745605" y="-893"/>
                      <a:pt x="759892" y="9585"/>
                      <a:pt x="763702" y="29587"/>
                    </a:cubicBezTo>
                    <a:cubicBezTo>
                      <a:pt x="770370" y="66735"/>
                      <a:pt x="776085" y="103882"/>
                      <a:pt x="782752" y="141982"/>
                    </a:cubicBezTo>
                    <a:cubicBezTo>
                      <a:pt x="779895" y="163890"/>
                      <a:pt x="791325" y="175320"/>
                      <a:pt x="817042" y="179130"/>
                    </a:cubicBezTo>
                    <a:cubicBezTo>
                      <a:pt x="855142" y="184845"/>
                      <a:pt x="892290" y="191512"/>
                      <a:pt x="929437" y="201037"/>
                    </a:cubicBezTo>
                    <a:cubicBezTo>
                      <a:pt x="947535" y="205800"/>
                      <a:pt x="955155" y="201990"/>
                      <a:pt x="963727" y="189607"/>
                    </a:cubicBezTo>
                    <a:cubicBezTo>
                      <a:pt x="985635" y="161032"/>
                      <a:pt x="1008495" y="133410"/>
                      <a:pt x="1030402" y="104835"/>
                    </a:cubicBezTo>
                    <a:cubicBezTo>
                      <a:pt x="1067550" y="93405"/>
                      <a:pt x="1100887" y="101025"/>
                      <a:pt x="1129462" y="122932"/>
                    </a:cubicBezTo>
                    <a:cubicBezTo>
                      <a:pt x="1158037" y="144840"/>
                      <a:pt x="1184707" y="169605"/>
                      <a:pt x="1211378" y="193417"/>
                    </a:cubicBezTo>
                    <a:cubicBezTo>
                      <a:pt x="1225665" y="205800"/>
                      <a:pt x="1224712" y="220087"/>
                      <a:pt x="1212330" y="233422"/>
                    </a:cubicBezTo>
                    <a:cubicBezTo>
                      <a:pt x="1196137" y="250567"/>
                      <a:pt x="1180897" y="267712"/>
                      <a:pt x="1164705" y="284857"/>
                    </a:cubicBezTo>
                    <a:cubicBezTo>
                      <a:pt x="1152322" y="294382"/>
                      <a:pt x="1139940" y="304860"/>
                      <a:pt x="1132320" y="310575"/>
                    </a:cubicBezTo>
                    <a:cubicBezTo>
                      <a:pt x="1147560" y="352485"/>
                      <a:pt x="1163753" y="388680"/>
                      <a:pt x="1173278" y="425827"/>
                    </a:cubicBezTo>
                    <a:cubicBezTo>
                      <a:pt x="1179945" y="451545"/>
                      <a:pt x="1193280" y="455355"/>
                      <a:pt x="1220903" y="454402"/>
                    </a:cubicBezTo>
                    <a:cubicBezTo>
                      <a:pt x="1279005" y="451545"/>
                      <a:pt x="1338060" y="451545"/>
                      <a:pt x="1396162" y="451545"/>
                    </a:cubicBezTo>
                    <a:cubicBezTo>
                      <a:pt x="1399972" y="454402"/>
                      <a:pt x="1403782" y="458212"/>
                      <a:pt x="1407593" y="461070"/>
                    </a:cubicBezTo>
                    <a:cubicBezTo>
                      <a:pt x="1410450" y="517267"/>
                      <a:pt x="1413307" y="574417"/>
                      <a:pt x="1416165" y="630615"/>
                    </a:cubicBezTo>
                    <a:cubicBezTo>
                      <a:pt x="1393305" y="655380"/>
                      <a:pt x="1361872" y="651570"/>
                      <a:pt x="1330440" y="650617"/>
                    </a:cubicBezTo>
                    <a:cubicBezTo>
                      <a:pt x="1318057" y="650617"/>
                      <a:pt x="1306628" y="649665"/>
                      <a:pt x="1294245" y="649665"/>
                    </a:cubicBezTo>
                    <a:cubicBezTo>
                      <a:pt x="1271385" y="645855"/>
                      <a:pt x="1248525" y="642997"/>
                      <a:pt x="1229475" y="640140"/>
                    </a:cubicBezTo>
                    <a:cubicBezTo>
                      <a:pt x="1213282" y="693480"/>
                      <a:pt x="1198995" y="740152"/>
                      <a:pt x="1185660" y="786825"/>
                    </a:cubicBezTo>
                    <a:cubicBezTo>
                      <a:pt x="1183755" y="795397"/>
                      <a:pt x="1186612" y="808732"/>
                      <a:pt x="1193280" y="813495"/>
                    </a:cubicBezTo>
                    <a:cubicBezTo>
                      <a:pt x="1211378" y="827782"/>
                      <a:pt x="1233285" y="840165"/>
                      <a:pt x="1253287" y="852547"/>
                    </a:cubicBezTo>
                    <a:cubicBezTo>
                      <a:pt x="1261860" y="858262"/>
                      <a:pt x="1270432" y="863025"/>
                      <a:pt x="1279005" y="868740"/>
                    </a:cubicBezTo>
                    <a:cubicBezTo>
                      <a:pt x="1287578" y="873502"/>
                      <a:pt x="1295197" y="879217"/>
                      <a:pt x="1303770" y="883980"/>
                    </a:cubicBezTo>
                    <a:cubicBezTo>
                      <a:pt x="1306628" y="892552"/>
                      <a:pt x="1309485" y="901125"/>
                      <a:pt x="1313295" y="909697"/>
                    </a:cubicBezTo>
                    <a:cubicBezTo>
                      <a:pt x="1311390" y="914460"/>
                      <a:pt x="1309485" y="920175"/>
                      <a:pt x="1306628" y="924937"/>
                    </a:cubicBezTo>
                    <a:cubicBezTo>
                      <a:pt x="1301865" y="932557"/>
                      <a:pt x="1297103" y="939225"/>
                      <a:pt x="1292340" y="946845"/>
                    </a:cubicBezTo>
                    <a:cubicBezTo>
                      <a:pt x="1261860" y="983040"/>
                      <a:pt x="1231380" y="1019235"/>
                      <a:pt x="1199947" y="1055430"/>
                    </a:cubicBezTo>
                    <a:cubicBezTo>
                      <a:pt x="1154228" y="1066860"/>
                      <a:pt x="1119937" y="1046857"/>
                      <a:pt x="1086600" y="1024950"/>
                    </a:cubicBezTo>
                    <a:cubicBezTo>
                      <a:pt x="1040880" y="983992"/>
                      <a:pt x="1040880" y="983992"/>
                      <a:pt x="993255" y="1005900"/>
                    </a:cubicBezTo>
                    <a:cubicBezTo>
                      <a:pt x="987540" y="1007805"/>
                      <a:pt x="981825" y="1010662"/>
                      <a:pt x="976110" y="1012567"/>
                    </a:cubicBezTo>
                    <a:cubicBezTo>
                      <a:pt x="969442" y="1014472"/>
                      <a:pt x="962775" y="1017330"/>
                      <a:pt x="956107" y="1019235"/>
                    </a:cubicBezTo>
                    <a:cubicBezTo>
                      <a:pt x="952297" y="1020187"/>
                      <a:pt x="947535" y="1021140"/>
                      <a:pt x="943725" y="1023045"/>
                    </a:cubicBezTo>
                    <a:cubicBezTo>
                      <a:pt x="924675" y="1028760"/>
                      <a:pt x="906577" y="1034475"/>
                      <a:pt x="886575" y="1041142"/>
                    </a:cubicBezTo>
                    <a:cubicBezTo>
                      <a:pt x="893242" y="1089720"/>
                      <a:pt x="899910" y="1137345"/>
                      <a:pt x="907530" y="1184017"/>
                    </a:cubicBezTo>
                    <a:cubicBezTo>
                      <a:pt x="911340" y="1208782"/>
                      <a:pt x="907530" y="1230690"/>
                      <a:pt x="874192" y="1237357"/>
                    </a:cubicBezTo>
                    <a:cubicBezTo>
                      <a:pt x="816090" y="1248787"/>
                      <a:pt x="757987" y="1258312"/>
                      <a:pt x="699885" y="1267837"/>
                    </a:cubicBezTo>
                    <a:cubicBezTo>
                      <a:pt x="676072" y="1264980"/>
                      <a:pt x="666547" y="1250692"/>
                      <a:pt x="662737" y="1231642"/>
                    </a:cubicBezTo>
                    <a:cubicBezTo>
                      <a:pt x="653212" y="1189732"/>
                      <a:pt x="643687" y="1147822"/>
                      <a:pt x="633210" y="1105912"/>
                    </a:cubicBezTo>
                    <a:cubicBezTo>
                      <a:pt x="631305" y="1095435"/>
                      <a:pt x="629400" y="1084957"/>
                      <a:pt x="627495" y="1074480"/>
                    </a:cubicBezTo>
                    <a:cubicBezTo>
                      <a:pt x="629400" y="1073527"/>
                      <a:pt x="631305" y="1071622"/>
                      <a:pt x="632257" y="1070670"/>
                    </a:cubicBezTo>
                    <a:cubicBezTo>
                      <a:pt x="630352" y="1069717"/>
                      <a:pt x="628447" y="1069717"/>
                      <a:pt x="627495" y="1068765"/>
                    </a:cubicBezTo>
                    <a:cubicBezTo>
                      <a:pt x="619875" y="1065907"/>
                      <a:pt x="612255" y="1062097"/>
                      <a:pt x="604635" y="1059240"/>
                    </a:cubicBezTo>
                    <a:cubicBezTo>
                      <a:pt x="574155" y="1050667"/>
                      <a:pt x="543675" y="1043047"/>
                      <a:pt x="512242" y="1034475"/>
                    </a:cubicBezTo>
                    <a:cubicBezTo>
                      <a:pt x="485572" y="1020187"/>
                      <a:pt x="467475" y="1026855"/>
                      <a:pt x="453187" y="1049715"/>
                    </a:cubicBezTo>
                    <a:cubicBezTo>
                      <a:pt x="443662" y="1064002"/>
                      <a:pt x="431280" y="1077337"/>
                      <a:pt x="418897" y="1089720"/>
                    </a:cubicBezTo>
                    <a:cubicBezTo>
                      <a:pt x="379845" y="1131630"/>
                      <a:pt x="337935" y="1135440"/>
                      <a:pt x="290310" y="1101150"/>
                    </a:cubicBezTo>
                    <a:cubicBezTo>
                      <a:pt x="258877" y="1078290"/>
                      <a:pt x="230302" y="1054477"/>
                      <a:pt x="199822" y="1030665"/>
                    </a:cubicBezTo>
                    <a:cubicBezTo>
                      <a:pt x="194107" y="1024950"/>
                      <a:pt x="188392" y="1019235"/>
                      <a:pt x="181725" y="1014472"/>
                    </a:cubicBezTo>
                    <a:cubicBezTo>
                      <a:pt x="187440" y="1003042"/>
                      <a:pt x="190297" y="990660"/>
                      <a:pt x="198870" y="981135"/>
                    </a:cubicBezTo>
                    <a:cubicBezTo>
                      <a:pt x="217920" y="960180"/>
                      <a:pt x="238875" y="940177"/>
                      <a:pt x="259830" y="920175"/>
                    </a:cubicBezTo>
                    <a:cubicBezTo>
                      <a:pt x="261735" y="919222"/>
                      <a:pt x="262687" y="917317"/>
                      <a:pt x="264592" y="916365"/>
                    </a:cubicBezTo>
                    <a:cubicBezTo>
                      <a:pt x="265545" y="907792"/>
                      <a:pt x="271260" y="898267"/>
                      <a:pt x="267450" y="891600"/>
                    </a:cubicBezTo>
                    <a:cubicBezTo>
                      <a:pt x="260782" y="879217"/>
                      <a:pt x="250305" y="867787"/>
                      <a:pt x="241732" y="856357"/>
                    </a:cubicBezTo>
                    <a:cubicBezTo>
                      <a:pt x="236970" y="849690"/>
                      <a:pt x="233160" y="843022"/>
                      <a:pt x="228397" y="837307"/>
                    </a:cubicBezTo>
                    <a:cubicBezTo>
                      <a:pt x="215062" y="810637"/>
                      <a:pt x="201727" y="783015"/>
                      <a:pt x="188392" y="756345"/>
                    </a:cubicBezTo>
                    <a:cubicBezTo>
                      <a:pt x="188392" y="743010"/>
                      <a:pt x="181725" y="736342"/>
                      <a:pt x="164580" y="737295"/>
                    </a:cubicBezTo>
                    <a:cubicBezTo>
                      <a:pt x="141720" y="739200"/>
                      <a:pt x="118860" y="740152"/>
                      <a:pt x="96952" y="742057"/>
                    </a:cubicBezTo>
                    <a:cubicBezTo>
                      <a:pt x="78855" y="742057"/>
                      <a:pt x="60757" y="741105"/>
                      <a:pt x="42660" y="741105"/>
                    </a:cubicBezTo>
                    <a:cubicBezTo>
                      <a:pt x="36945" y="739200"/>
                      <a:pt x="30277" y="738247"/>
                      <a:pt x="24562" y="736342"/>
                    </a:cubicBezTo>
                    <a:cubicBezTo>
                      <a:pt x="2655" y="727770"/>
                      <a:pt x="-2108" y="711577"/>
                      <a:pt x="750" y="692527"/>
                    </a:cubicBezTo>
                    <a:cubicBezTo>
                      <a:pt x="5512" y="650617"/>
                      <a:pt x="10275" y="608707"/>
                      <a:pt x="15037" y="566797"/>
                    </a:cubicBezTo>
                    <a:cubicBezTo>
                      <a:pt x="34087" y="560130"/>
                      <a:pt x="52185" y="551557"/>
                      <a:pt x="71235" y="547747"/>
                    </a:cubicBezTo>
                    <a:cubicBezTo>
                      <a:pt x="93142" y="543937"/>
                      <a:pt x="116955" y="544890"/>
                      <a:pt x="139815" y="543937"/>
                    </a:cubicBezTo>
                    <a:cubicBezTo>
                      <a:pt x="155055" y="543937"/>
                      <a:pt x="171247" y="548700"/>
                      <a:pt x="178867" y="529650"/>
                    </a:cubicBezTo>
                    <a:cubicBezTo>
                      <a:pt x="193155" y="493455"/>
                      <a:pt x="210300" y="458212"/>
                      <a:pt x="226492" y="422970"/>
                    </a:cubicBezTo>
                    <a:cubicBezTo>
                      <a:pt x="228397" y="419160"/>
                      <a:pt x="230302" y="416302"/>
                      <a:pt x="232207" y="412492"/>
                    </a:cubicBezTo>
                    <a:cubicBezTo>
                      <a:pt x="232207" y="412492"/>
                      <a:pt x="232207" y="412492"/>
                      <a:pt x="232207" y="412492"/>
                    </a:cubicBezTo>
                    <a:cubicBezTo>
                      <a:pt x="249352" y="400110"/>
                      <a:pt x="244590" y="391537"/>
                      <a:pt x="225540" y="385822"/>
                    </a:cubicBezTo>
                    <a:lnTo>
                      <a:pt x="225540" y="385822"/>
                    </a:lnTo>
                    <a:cubicBezTo>
                      <a:pt x="213157" y="375345"/>
                      <a:pt x="200775" y="364867"/>
                      <a:pt x="188392" y="355342"/>
                    </a:cubicBezTo>
                    <a:cubicBezTo>
                      <a:pt x="179820" y="347722"/>
                      <a:pt x="171247" y="341055"/>
                      <a:pt x="162675" y="333435"/>
                    </a:cubicBezTo>
                    <a:cubicBezTo>
                      <a:pt x="143625" y="315337"/>
                      <a:pt x="122670" y="298192"/>
                      <a:pt x="100762" y="280095"/>
                    </a:cubicBezTo>
                    <a:close/>
                    <a:moveTo>
                      <a:pt x="1043737" y="152460"/>
                    </a:moveTo>
                    <a:cubicBezTo>
                      <a:pt x="1042785" y="153412"/>
                      <a:pt x="1042785" y="155317"/>
                      <a:pt x="1042785" y="156270"/>
                    </a:cubicBezTo>
                    <a:cubicBezTo>
                      <a:pt x="1024687" y="178177"/>
                      <a:pt x="1007542" y="199132"/>
                      <a:pt x="989445" y="221040"/>
                    </a:cubicBezTo>
                    <a:cubicBezTo>
                      <a:pt x="974205" y="241995"/>
                      <a:pt x="956107" y="241042"/>
                      <a:pt x="933247" y="228660"/>
                    </a:cubicBezTo>
                    <a:cubicBezTo>
                      <a:pt x="918007" y="220087"/>
                      <a:pt x="900862" y="214372"/>
                      <a:pt x="883717" y="210562"/>
                    </a:cubicBezTo>
                    <a:cubicBezTo>
                      <a:pt x="845617" y="201990"/>
                      <a:pt x="806565" y="194370"/>
                      <a:pt x="768465" y="186750"/>
                    </a:cubicBezTo>
                    <a:cubicBezTo>
                      <a:pt x="763702" y="185797"/>
                      <a:pt x="757987" y="183892"/>
                      <a:pt x="753225" y="182940"/>
                    </a:cubicBezTo>
                    <a:cubicBezTo>
                      <a:pt x="750367" y="176272"/>
                      <a:pt x="746557" y="170557"/>
                      <a:pt x="745605" y="163890"/>
                    </a:cubicBezTo>
                    <a:cubicBezTo>
                      <a:pt x="739890" y="130552"/>
                      <a:pt x="736080" y="96262"/>
                      <a:pt x="729412" y="62925"/>
                    </a:cubicBezTo>
                    <a:cubicBezTo>
                      <a:pt x="719887" y="12442"/>
                      <a:pt x="719887" y="12442"/>
                      <a:pt x="660832" y="25777"/>
                    </a:cubicBezTo>
                    <a:cubicBezTo>
                      <a:pt x="648450" y="27682"/>
                      <a:pt x="637020" y="30540"/>
                      <a:pt x="624637" y="32445"/>
                    </a:cubicBezTo>
                    <a:cubicBezTo>
                      <a:pt x="612255" y="35302"/>
                      <a:pt x="599872" y="39112"/>
                      <a:pt x="587490" y="41970"/>
                    </a:cubicBezTo>
                    <a:cubicBezTo>
                      <a:pt x="580822" y="42922"/>
                      <a:pt x="573202" y="43875"/>
                      <a:pt x="566535" y="45780"/>
                    </a:cubicBezTo>
                    <a:cubicBezTo>
                      <a:pt x="538912" y="52447"/>
                      <a:pt x="528435" y="65782"/>
                      <a:pt x="537007" y="90547"/>
                    </a:cubicBezTo>
                    <a:cubicBezTo>
                      <a:pt x="542722" y="108645"/>
                      <a:pt x="547485" y="128647"/>
                      <a:pt x="547485" y="147697"/>
                    </a:cubicBezTo>
                    <a:cubicBezTo>
                      <a:pt x="548437" y="171510"/>
                      <a:pt x="544627" y="196275"/>
                      <a:pt x="542722" y="220087"/>
                    </a:cubicBezTo>
                    <a:cubicBezTo>
                      <a:pt x="528435" y="225802"/>
                      <a:pt x="515100" y="230565"/>
                      <a:pt x="500812" y="236280"/>
                    </a:cubicBezTo>
                    <a:cubicBezTo>
                      <a:pt x="462712" y="250567"/>
                      <a:pt x="423660" y="263902"/>
                      <a:pt x="385560" y="278190"/>
                    </a:cubicBezTo>
                    <a:cubicBezTo>
                      <a:pt x="383655" y="278190"/>
                      <a:pt x="381750" y="279142"/>
                      <a:pt x="380797" y="279142"/>
                    </a:cubicBezTo>
                    <a:cubicBezTo>
                      <a:pt x="378892" y="277237"/>
                      <a:pt x="376035" y="276285"/>
                      <a:pt x="374130" y="274380"/>
                    </a:cubicBezTo>
                    <a:cubicBezTo>
                      <a:pt x="361747" y="264855"/>
                      <a:pt x="347460" y="257235"/>
                      <a:pt x="336982" y="245805"/>
                    </a:cubicBezTo>
                    <a:cubicBezTo>
                      <a:pt x="308407" y="216277"/>
                      <a:pt x="281737" y="185797"/>
                      <a:pt x="252210" y="153412"/>
                    </a:cubicBezTo>
                    <a:cubicBezTo>
                      <a:pt x="238875" y="167700"/>
                      <a:pt x="230302" y="176272"/>
                      <a:pt x="221730" y="184845"/>
                    </a:cubicBezTo>
                    <a:cubicBezTo>
                      <a:pt x="207442" y="200085"/>
                      <a:pt x="192202" y="216277"/>
                      <a:pt x="177915" y="231517"/>
                    </a:cubicBezTo>
                    <a:cubicBezTo>
                      <a:pt x="174105" y="235327"/>
                      <a:pt x="169342" y="239137"/>
                      <a:pt x="166485" y="242947"/>
                    </a:cubicBezTo>
                    <a:cubicBezTo>
                      <a:pt x="139815" y="279142"/>
                      <a:pt x="140767" y="278190"/>
                      <a:pt x="178867" y="304860"/>
                    </a:cubicBezTo>
                    <a:cubicBezTo>
                      <a:pt x="212205" y="328672"/>
                      <a:pt x="243637" y="354390"/>
                      <a:pt x="274117" y="381060"/>
                    </a:cubicBezTo>
                    <a:cubicBezTo>
                      <a:pt x="281737" y="387727"/>
                      <a:pt x="281737" y="401062"/>
                      <a:pt x="285547" y="410587"/>
                    </a:cubicBezTo>
                    <a:cubicBezTo>
                      <a:pt x="277927" y="422017"/>
                      <a:pt x="268402" y="431542"/>
                      <a:pt x="262687" y="443925"/>
                    </a:cubicBezTo>
                    <a:cubicBezTo>
                      <a:pt x="247447" y="478215"/>
                      <a:pt x="234112" y="513457"/>
                      <a:pt x="219825" y="547747"/>
                    </a:cubicBezTo>
                    <a:cubicBezTo>
                      <a:pt x="217920" y="548700"/>
                      <a:pt x="216015" y="550605"/>
                      <a:pt x="215062" y="551557"/>
                    </a:cubicBezTo>
                    <a:cubicBezTo>
                      <a:pt x="178867" y="554415"/>
                      <a:pt x="142672" y="558225"/>
                      <a:pt x="106477" y="561082"/>
                    </a:cubicBezTo>
                    <a:cubicBezTo>
                      <a:pt x="53137" y="564892"/>
                      <a:pt x="53137" y="564892"/>
                      <a:pt x="54090" y="614422"/>
                    </a:cubicBezTo>
                    <a:cubicBezTo>
                      <a:pt x="52185" y="627757"/>
                      <a:pt x="49327" y="641092"/>
                      <a:pt x="47422" y="654427"/>
                    </a:cubicBezTo>
                    <a:cubicBezTo>
                      <a:pt x="46470" y="663000"/>
                      <a:pt x="43612" y="671572"/>
                      <a:pt x="43612" y="680145"/>
                    </a:cubicBezTo>
                    <a:cubicBezTo>
                      <a:pt x="42660" y="724912"/>
                      <a:pt x="46470" y="726817"/>
                      <a:pt x="96952" y="720150"/>
                    </a:cubicBezTo>
                    <a:cubicBezTo>
                      <a:pt x="122670" y="717292"/>
                      <a:pt x="149340" y="715387"/>
                      <a:pt x="176010" y="714435"/>
                    </a:cubicBezTo>
                    <a:cubicBezTo>
                      <a:pt x="206490" y="713482"/>
                      <a:pt x="229350" y="721102"/>
                      <a:pt x="235065" y="751582"/>
                    </a:cubicBezTo>
                    <a:cubicBezTo>
                      <a:pt x="237922" y="765870"/>
                      <a:pt x="246495" y="779205"/>
                      <a:pt x="255067" y="792540"/>
                    </a:cubicBezTo>
                    <a:cubicBezTo>
                      <a:pt x="276975" y="828735"/>
                      <a:pt x="300787" y="864930"/>
                      <a:pt x="323647" y="900172"/>
                    </a:cubicBezTo>
                    <a:cubicBezTo>
                      <a:pt x="292215" y="935415"/>
                      <a:pt x="260782" y="969705"/>
                      <a:pt x="227445" y="1006852"/>
                    </a:cubicBezTo>
                    <a:cubicBezTo>
                      <a:pt x="237922" y="1015425"/>
                      <a:pt x="250305" y="1025902"/>
                      <a:pt x="262687" y="1035427"/>
                    </a:cubicBezTo>
                    <a:cubicBezTo>
                      <a:pt x="278880" y="1049715"/>
                      <a:pt x="296025" y="1063050"/>
                      <a:pt x="312217" y="1077337"/>
                    </a:cubicBezTo>
                    <a:cubicBezTo>
                      <a:pt x="355080" y="1108770"/>
                      <a:pt x="355080" y="1108770"/>
                      <a:pt x="389370" y="1071622"/>
                    </a:cubicBezTo>
                    <a:cubicBezTo>
                      <a:pt x="396037" y="1064002"/>
                      <a:pt x="403657" y="1056382"/>
                      <a:pt x="408420" y="1047810"/>
                    </a:cubicBezTo>
                    <a:cubicBezTo>
                      <a:pt x="426517" y="1011615"/>
                      <a:pt x="460807" y="1002090"/>
                      <a:pt x="501765" y="1003995"/>
                    </a:cubicBezTo>
                    <a:cubicBezTo>
                      <a:pt x="556057" y="1019235"/>
                      <a:pt x="611302" y="1035427"/>
                      <a:pt x="665595" y="1050667"/>
                    </a:cubicBezTo>
                    <a:cubicBezTo>
                      <a:pt x="677977" y="1104007"/>
                      <a:pt x="690360" y="1158300"/>
                      <a:pt x="702742" y="1211640"/>
                    </a:cubicBezTo>
                    <a:cubicBezTo>
                      <a:pt x="712267" y="1251645"/>
                      <a:pt x="713220" y="1251645"/>
                      <a:pt x="757987" y="1239262"/>
                    </a:cubicBezTo>
                    <a:cubicBezTo>
                      <a:pt x="778942" y="1234500"/>
                      <a:pt x="799897" y="1230690"/>
                      <a:pt x="820852" y="1225927"/>
                    </a:cubicBezTo>
                    <a:cubicBezTo>
                      <a:pt x="868477" y="1219260"/>
                      <a:pt x="869430" y="1217355"/>
                      <a:pt x="867525" y="1177350"/>
                    </a:cubicBezTo>
                    <a:cubicBezTo>
                      <a:pt x="866572" y="1168777"/>
                      <a:pt x="864667" y="1160205"/>
                      <a:pt x="863715" y="1151632"/>
                    </a:cubicBezTo>
                    <a:cubicBezTo>
                      <a:pt x="858952" y="1110675"/>
                      <a:pt x="854190" y="1069717"/>
                      <a:pt x="850380" y="1028760"/>
                    </a:cubicBezTo>
                    <a:cubicBezTo>
                      <a:pt x="913245" y="1007805"/>
                      <a:pt x="975157" y="986850"/>
                      <a:pt x="1038022" y="965895"/>
                    </a:cubicBezTo>
                    <a:cubicBezTo>
                      <a:pt x="1058978" y="974467"/>
                      <a:pt x="1080885" y="980182"/>
                      <a:pt x="1098982" y="990660"/>
                    </a:cubicBezTo>
                    <a:cubicBezTo>
                      <a:pt x="1123747" y="1004947"/>
                      <a:pt x="1145655" y="1023045"/>
                      <a:pt x="1170420" y="1040190"/>
                    </a:cubicBezTo>
                    <a:cubicBezTo>
                      <a:pt x="1179945" y="1026855"/>
                      <a:pt x="1187565" y="1017330"/>
                      <a:pt x="1194232" y="1006852"/>
                    </a:cubicBezTo>
                    <a:cubicBezTo>
                      <a:pt x="1214235" y="980182"/>
                      <a:pt x="1235190" y="953512"/>
                      <a:pt x="1255193" y="926842"/>
                    </a:cubicBezTo>
                    <a:cubicBezTo>
                      <a:pt x="1268528" y="914460"/>
                      <a:pt x="1282815" y="901125"/>
                      <a:pt x="1259955" y="885885"/>
                    </a:cubicBezTo>
                    <a:cubicBezTo>
                      <a:pt x="1231380" y="866835"/>
                      <a:pt x="1201853" y="849690"/>
                      <a:pt x="1172325" y="831592"/>
                    </a:cubicBezTo>
                    <a:cubicBezTo>
                      <a:pt x="1164705" y="825877"/>
                      <a:pt x="1154228" y="821115"/>
                      <a:pt x="1150417" y="814447"/>
                    </a:cubicBezTo>
                    <a:cubicBezTo>
                      <a:pt x="1144703" y="805875"/>
                      <a:pt x="1138987" y="793492"/>
                      <a:pt x="1141845" y="783967"/>
                    </a:cubicBezTo>
                    <a:cubicBezTo>
                      <a:pt x="1149465" y="756345"/>
                      <a:pt x="1162800" y="728722"/>
                      <a:pt x="1170420" y="701100"/>
                    </a:cubicBezTo>
                    <a:cubicBezTo>
                      <a:pt x="1177087" y="679192"/>
                      <a:pt x="1178992" y="657285"/>
                      <a:pt x="1182803" y="634425"/>
                    </a:cubicBezTo>
                    <a:cubicBezTo>
                      <a:pt x="1196137" y="629662"/>
                      <a:pt x="1208520" y="621090"/>
                      <a:pt x="1221855" y="621090"/>
                    </a:cubicBezTo>
                    <a:cubicBezTo>
                      <a:pt x="1258050" y="620137"/>
                      <a:pt x="1294245" y="622995"/>
                      <a:pt x="1330440" y="623947"/>
                    </a:cubicBezTo>
                    <a:cubicBezTo>
                      <a:pt x="1378065" y="625852"/>
                      <a:pt x="1378065" y="625852"/>
                      <a:pt x="1377112" y="585847"/>
                    </a:cubicBezTo>
                    <a:cubicBezTo>
                      <a:pt x="1377112" y="574417"/>
                      <a:pt x="1376160" y="562987"/>
                      <a:pt x="1375207" y="551557"/>
                    </a:cubicBezTo>
                    <a:cubicBezTo>
                      <a:pt x="1374255" y="537270"/>
                      <a:pt x="1374255" y="522982"/>
                      <a:pt x="1373303" y="508695"/>
                    </a:cubicBezTo>
                    <a:cubicBezTo>
                      <a:pt x="1372350" y="498217"/>
                      <a:pt x="1374255" y="486787"/>
                      <a:pt x="1370445" y="478215"/>
                    </a:cubicBezTo>
                    <a:cubicBezTo>
                      <a:pt x="1367587" y="471547"/>
                      <a:pt x="1356157" y="462022"/>
                      <a:pt x="1349490" y="462975"/>
                    </a:cubicBezTo>
                    <a:cubicBezTo>
                      <a:pt x="1290435" y="464880"/>
                      <a:pt x="1231380" y="468690"/>
                      <a:pt x="1172325" y="472500"/>
                    </a:cubicBezTo>
                    <a:cubicBezTo>
                      <a:pt x="1136130" y="463927"/>
                      <a:pt x="1139940" y="433447"/>
                      <a:pt x="1129462" y="411540"/>
                    </a:cubicBezTo>
                    <a:cubicBezTo>
                      <a:pt x="1118032" y="386775"/>
                      <a:pt x="1105650" y="362962"/>
                      <a:pt x="1094220" y="339150"/>
                    </a:cubicBezTo>
                    <a:cubicBezTo>
                      <a:pt x="1092315" y="336292"/>
                      <a:pt x="1090410" y="332482"/>
                      <a:pt x="1087553" y="329625"/>
                    </a:cubicBezTo>
                    <a:cubicBezTo>
                      <a:pt x="1083742" y="315337"/>
                      <a:pt x="1089457" y="304860"/>
                      <a:pt x="1102792" y="294382"/>
                    </a:cubicBezTo>
                    <a:cubicBezTo>
                      <a:pt x="1117080" y="283905"/>
                      <a:pt x="1127557" y="268665"/>
                      <a:pt x="1139940" y="255330"/>
                    </a:cubicBezTo>
                    <a:cubicBezTo>
                      <a:pt x="1146607" y="247710"/>
                      <a:pt x="1152322" y="241042"/>
                      <a:pt x="1158990" y="233422"/>
                    </a:cubicBezTo>
                    <a:cubicBezTo>
                      <a:pt x="1186612" y="212467"/>
                      <a:pt x="1187565" y="208657"/>
                      <a:pt x="1158990" y="186750"/>
                    </a:cubicBezTo>
                    <a:lnTo>
                      <a:pt x="1158990" y="186750"/>
                    </a:lnTo>
                    <a:cubicBezTo>
                      <a:pt x="1138987" y="169605"/>
                      <a:pt x="1118032" y="152460"/>
                      <a:pt x="1098030" y="135315"/>
                    </a:cubicBezTo>
                    <a:cubicBezTo>
                      <a:pt x="1094220" y="132457"/>
                      <a:pt x="1090410" y="130552"/>
                      <a:pt x="1086600" y="127695"/>
                    </a:cubicBezTo>
                    <a:cubicBezTo>
                      <a:pt x="1079932" y="124837"/>
                      <a:pt x="1074217" y="121980"/>
                      <a:pt x="1067550" y="119122"/>
                    </a:cubicBezTo>
                    <a:cubicBezTo>
                      <a:pt x="1060882" y="132457"/>
                      <a:pt x="1052310" y="142935"/>
                      <a:pt x="1043737" y="152460"/>
                    </a:cubicBezTo>
                    <a:close/>
                  </a:path>
                </a:pathLst>
              </a:custGeom>
              <a:solidFill>
                <a:srgbClr val="1112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19"/>
              <p:cNvSpPr/>
              <p:nvPr/>
            </p:nvSpPr>
            <p:spPr>
              <a:xfrm>
                <a:off x="4144327" y="3373443"/>
                <a:ext cx="387667" cy="320113"/>
              </a:xfrm>
              <a:custGeom>
                <a:rect b="b" l="l" r="r" t="t"/>
                <a:pathLst>
                  <a:path extrusionOk="0" h="320113" w="387667">
                    <a:moveTo>
                      <a:pt x="294322" y="14599"/>
                    </a:moveTo>
                    <a:cubicBezTo>
                      <a:pt x="341947" y="-7308"/>
                      <a:pt x="341947" y="-7308"/>
                      <a:pt x="387667" y="33649"/>
                    </a:cubicBezTo>
                    <a:cubicBezTo>
                      <a:pt x="337185" y="12694"/>
                      <a:pt x="300990" y="48889"/>
                      <a:pt x="257175" y="58414"/>
                    </a:cubicBezTo>
                    <a:cubicBezTo>
                      <a:pt x="240982" y="62224"/>
                      <a:pt x="238125" y="72702"/>
                      <a:pt x="240982" y="86989"/>
                    </a:cubicBezTo>
                    <a:cubicBezTo>
                      <a:pt x="247650" y="124137"/>
                      <a:pt x="254317" y="161284"/>
                      <a:pt x="256222" y="198432"/>
                    </a:cubicBezTo>
                    <a:cubicBezTo>
                      <a:pt x="258127" y="234627"/>
                      <a:pt x="208597" y="278442"/>
                      <a:pt x="165735" y="282252"/>
                    </a:cubicBezTo>
                    <a:cubicBezTo>
                      <a:pt x="140017" y="276537"/>
                      <a:pt x="132397" y="280347"/>
                      <a:pt x="135255" y="298444"/>
                    </a:cubicBezTo>
                    <a:cubicBezTo>
                      <a:pt x="131445" y="300349"/>
                      <a:pt x="126682" y="301302"/>
                      <a:pt x="122872" y="303207"/>
                    </a:cubicBezTo>
                    <a:cubicBezTo>
                      <a:pt x="116205" y="300349"/>
                      <a:pt x="109538" y="294634"/>
                      <a:pt x="102870" y="294634"/>
                    </a:cubicBezTo>
                    <a:cubicBezTo>
                      <a:pt x="99060" y="294634"/>
                      <a:pt x="96202" y="304159"/>
                      <a:pt x="92392" y="309874"/>
                    </a:cubicBezTo>
                    <a:cubicBezTo>
                      <a:pt x="40005" y="332734"/>
                      <a:pt x="4763" y="315589"/>
                      <a:pt x="0" y="275584"/>
                    </a:cubicBezTo>
                    <a:cubicBezTo>
                      <a:pt x="58102" y="265107"/>
                      <a:pt x="116205" y="255582"/>
                      <a:pt x="174307" y="245104"/>
                    </a:cubicBezTo>
                    <a:cubicBezTo>
                      <a:pt x="207645" y="238437"/>
                      <a:pt x="211455" y="217482"/>
                      <a:pt x="207645" y="191764"/>
                    </a:cubicBezTo>
                    <a:cubicBezTo>
                      <a:pt x="200025" y="145092"/>
                      <a:pt x="194310" y="98419"/>
                      <a:pt x="186690" y="48889"/>
                    </a:cubicBezTo>
                    <a:cubicBezTo>
                      <a:pt x="206692" y="43174"/>
                      <a:pt x="224790" y="37459"/>
                      <a:pt x="243840" y="30792"/>
                    </a:cubicBezTo>
                    <a:cubicBezTo>
                      <a:pt x="246697" y="32697"/>
                      <a:pt x="249555" y="34602"/>
                      <a:pt x="252413" y="36507"/>
                    </a:cubicBezTo>
                    <a:cubicBezTo>
                      <a:pt x="254317" y="33649"/>
                      <a:pt x="255270" y="30792"/>
                      <a:pt x="257175" y="26982"/>
                    </a:cubicBezTo>
                    <a:cubicBezTo>
                      <a:pt x="263842" y="25077"/>
                      <a:pt x="270510" y="22219"/>
                      <a:pt x="277177" y="20314"/>
                    </a:cubicBezTo>
                    <a:cubicBezTo>
                      <a:pt x="282892" y="18409"/>
                      <a:pt x="288607" y="16504"/>
                      <a:pt x="294322" y="14599"/>
                    </a:cubicBezTo>
                    <a:close/>
                    <a:moveTo>
                      <a:pt x="73342" y="303207"/>
                    </a:moveTo>
                    <a:cubicBezTo>
                      <a:pt x="69532" y="301302"/>
                      <a:pt x="66675" y="299397"/>
                      <a:pt x="65722" y="299397"/>
                    </a:cubicBezTo>
                    <a:cubicBezTo>
                      <a:pt x="62865" y="300349"/>
                      <a:pt x="61913" y="303207"/>
                      <a:pt x="59055" y="305112"/>
                    </a:cubicBezTo>
                    <a:cubicBezTo>
                      <a:pt x="61913" y="306064"/>
                      <a:pt x="63817" y="307969"/>
                      <a:pt x="66675" y="307017"/>
                    </a:cubicBezTo>
                    <a:cubicBezTo>
                      <a:pt x="68580" y="307969"/>
                      <a:pt x="70485" y="305112"/>
                      <a:pt x="73342" y="303207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4" name="Google Shape;1034;p19"/>
              <p:cNvSpPr/>
              <p:nvPr/>
            </p:nvSpPr>
            <p:spPr>
              <a:xfrm>
                <a:off x="4575809" y="2665095"/>
                <a:ext cx="263842" cy="169918"/>
              </a:xfrm>
              <a:custGeom>
                <a:rect b="b" l="l" r="r" t="t"/>
                <a:pathLst>
                  <a:path extrusionOk="0" h="169918" w="263842">
                    <a:moveTo>
                      <a:pt x="263843" y="166688"/>
                    </a:moveTo>
                    <a:cubicBezTo>
                      <a:pt x="205740" y="167640"/>
                      <a:pt x="146685" y="166688"/>
                      <a:pt x="88583" y="169545"/>
                    </a:cubicBezTo>
                    <a:cubicBezTo>
                      <a:pt x="60960" y="171450"/>
                      <a:pt x="47625" y="166688"/>
                      <a:pt x="40958" y="140970"/>
                    </a:cubicBezTo>
                    <a:cubicBezTo>
                      <a:pt x="31433" y="103822"/>
                      <a:pt x="15240" y="67627"/>
                      <a:pt x="0" y="25717"/>
                    </a:cubicBezTo>
                    <a:cubicBezTo>
                      <a:pt x="7620" y="19050"/>
                      <a:pt x="20003" y="9525"/>
                      <a:pt x="32385" y="0"/>
                    </a:cubicBezTo>
                    <a:cubicBezTo>
                      <a:pt x="48578" y="42863"/>
                      <a:pt x="64770" y="85725"/>
                      <a:pt x="80963" y="127635"/>
                    </a:cubicBezTo>
                    <a:cubicBezTo>
                      <a:pt x="88583" y="129540"/>
                      <a:pt x="97155" y="131445"/>
                      <a:pt x="104775" y="134302"/>
                    </a:cubicBezTo>
                    <a:cubicBezTo>
                      <a:pt x="124778" y="133350"/>
                      <a:pt x="144780" y="133350"/>
                      <a:pt x="165735" y="132397"/>
                    </a:cubicBezTo>
                    <a:cubicBezTo>
                      <a:pt x="172403" y="129540"/>
                      <a:pt x="179070" y="126683"/>
                      <a:pt x="185738" y="123825"/>
                    </a:cubicBezTo>
                    <a:cubicBezTo>
                      <a:pt x="201930" y="125730"/>
                      <a:pt x="217170" y="126683"/>
                      <a:pt x="233363" y="128588"/>
                    </a:cubicBezTo>
                    <a:cubicBezTo>
                      <a:pt x="238125" y="132397"/>
                      <a:pt x="242888" y="136208"/>
                      <a:pt x="246697" y="140970"/>
                    </a:cubicBezTo>
                    <a:cubicBezTo>
                      <a:pt x="253365" y="150495"/>
                      <a:pt x="258128" y="158115"/>
                      <a:pt x="263843" y="166688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5" name="Google Shape;1035;p19"/>
              <p:cNvSpPr/>
              <p:nvPr/>
            </p:nvSpPr>
            <p:spPr>
              <a:xfrm>
                <a:off x="3524742" y="2661285"/>
                <a:ext cx="152859" cy="264371"/>
              </a:xfrm>
              <a:custGeom>
                <a:rect b="b" l="l" r="r" t="t"/>
                <a:pathLst>
                  <a:path extrusionOk="0" h="264371" w="152859">
                    <a:moveTo>
                      <a:pt x="18557" y="0"/>
                    </a:moveTo>
                    <a:cubicBezTo>
                      <a:pt x="40464" y="18098"/>
                      <a:pt x="61419" y="35242"/>
                      <a:pt x="83327" y="53340"/>
                    </a:cubicBezTo>
                    <a:cubicBezTo>
                      <a:pt x="91899" y="60007"/>
                      <a:pt x="100472" y="67627"/>
                      <a:pt x="109044" y="75248"/>
                    </a:cubicBezTo>
                    <a:cubicBezTo>
                      <a:pt x="111902" y="94298"/>
                      <a:pt x="123332" y="105727"/>
                      <a:pt x="146192" y="105727"/>
                    </a:cubicBezTo>
                    <a:cubicBezTo>
                      <a:pt x="146192" y="105727"/>
                      <a:pt x="146192" y="105727"/>
                      <a:pt x="146192" y="105727"/>
                    </a:cubicBezTo>
                    <a:cubicBezTo>
                      <a:pt x="148097" y="114300"/>
                      <a:pt x="150954" y="123825"/>
                      <a:pt x="152859" y="132398"/>
                    </a:cubicBezTo>
                    <a:cubicBezTo>
                      <a:pt x="152859" y="132398"/>
                      <a:pt x="152859" y="132398"/>
                      <a:pt x="152859" y="132398"/>
                    </a:cubicBezTo>
                    <a:cubicBezTo>
                      <a:pt x="150954" y="136207"/>
                      <a:pt x="149049" y="139065"/>
                      <a:pt x="147144" y="142875"/>
                    </a:cubicBezTo>
                    <a:cubicBezTo>
                      <a:pt x="130952" y="178118"/>
                      <a:pt x="114759" y="213360"/>
                      <a:pt x="99519" y="249555"/>
                    </a:cubicBezTo>
                    <a:cubicBezTo>
                      <a:pt x="91899" y="268605"/>
                      <a:pt x="75707" y="263843"/>
                      <a:pt x="60467" y="263843"/>
                    </a:cubicBezTo>
                    <a:cubicBezTo>
                      <a:pt x="67134" y="234315"/>
                      <a:pt x="74754" y="204787"/>
                      <a:pt x="81422" y="175260"/>
                    </a:cubicBezTo>
                    <a:cubicBezTo>
                      <a:pt x="82374" y="170498"/>
                      <a:pt x="84279" y="164782"/>
                      <a:pt x="87137" y="160020"/>
                    </a:cubicBezTo>
                    <a:cubicBezTo>
                      <a:pt x="103329" y="132398"/>
                      <a:pt x="97614" y="112395"/>
                      <a:pt x="69039" y="92393"/>
                    </a:cubicBezTo>
                    <a:cubicBezTo>
                      <a:pt x="43322" y="73342"/>
                      <a:pt x="25224" y="47625"/>
                      <a:pt x="5222" y="22860"/>
                    </a:cubicBezTo>
                    <a:cubicBezTo>
                      <a:pt x="-5256" y="11430"/>
                      <a:pt x="459" y="1905"/>
                      <a:pt x="18557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19"/>
              <p:cNvSpPr/>
              <p:nvPr/>
            </p:nvSpPr>
            <p:spPr>
              <a:xfrm>
                <a:off x="3646169" y="3409339"/>
                <a:ext cx="312420" cy="129516"/>
              </a:xfrm>
              <a:custGeom>
                <a:rect b="b" l="l" r="r" t="t"/>
                <a:pathLst>
                  <a:path extrusionOk="0" h="129516" w="312420">
                    <a:moveTo>
                      <a:pt x="0" y="3468"/>
                    </a:moveTo>
                    <a:cubicBezTo>
                      <a:pt x="29527" y="27281"/>
                      <a:pt x="59055" y="52046"/>
                      <a:pt x="90488" y="73953"/>
                    </a:cubicBezTo>
                    <a:cubicBezTo>
                      <a:pt x="138113" y="108243"/>
                      <a:pt x="180022" y="103481"/>
                      <a:pt x="219075" y="62523"/>
                    </a:cubicBezTo>
                    <a:cubicBezTo>
                      <a:pt x="231458" y="49188"/>
                      <a:pt x="243840" y="36806"/>
                      <a:pt x="253365" y="22518"/>
                    </a:cubicBezTo>
                    <a:cubicBezTo>
                      <a:pt x="268605" y="611"/>
                      <a:pt x="286702" y="-7009"/>
                      <a:pt x="312420" y="7278"/>
                    </a:cubicBezTo>
                    <a:cubicBezTo>
                      <a:pt x="300990" y="12993"/>
                      <a:pt x="289560" y="16803"/>
                      <a:pt x="280035" y="23471"/>
                    </a:cubicBezTo>
                    <a:cubicBezTo>
                      <a:pt x="267652" y="31091"/>
                      <a:pt x="254317" y="40616"/>
                      <a:pt x="262890" y="56808"/>
                    </a:cubicBezTo>
                    <a:cubicBezTo>
                      <a:pt x="224790" y="131103"/>
                      <a:pt x="129540" y="154916"/>
                      <a:pt x="58102" y="97766"/>
                    </a:cubicBezTo>
                    <a:cubicBezTo>
                      <a:pt x="39052" y="82526"/>
                      <a:pt x="20002" y="67286"/>
                      <a:pt x="952" y="51093"/>
                    </a:cubicBezTo>
                    <a:cubicBezTo>
                      <a:pt x="0" y="34901"/>
                      <a:pt x="0" y="18708"/>
                      <a:pt x="0" y="346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19"/>
              <p:cNvSpPr/>
              <p:nvPr/>
            </p:nvSpPr>
            <p:spPr>
              <a:xfrm>
                <a:off x="3806189" y="2433637"/>
                <a:ext cx="145857" cy="200025"/>
              </a:xfrm>
              <a:custGeom>
                <a:rect b="b" l="l" r="r" t="t"/>
                <a:pathLst>
                  <a:path extrusionOk="0" h="200025" w="145857">
                    <a:moveTo>
                      <a:pt x="132397" y="0"/>
                    </a:moveTo>
                    <a:cubicBezTo>
                      <a:pt x="134302" y="29527"/>
                      <a:pt x="134302" y="59055"/>
                      <a:pt x="140017" y="88583"/>
                    </a:cubicBezTo>
                    <a:cubicBezTo>
                      <a:pt x="151447" y="153352"/>
                      <a:pt x="152400" y="153352"/>
                      <a:pt x="82867" y="178117"/>
                    </a:cubicBezTo>
                    <a:cubicBezTo>
                      <a:pt x="63817" y="184785"/>
                      <a:pt x="45720" y="192405"/>
                      <a:pt x="24765" y="200025"/>
                    </a:cubicBezTo>
                    <a:cubicBezTo>
                      <a:pt x="16192" y="189548"/>
                      <a:pt x="8572" y="179070"/>
                      <a:pt x="0" y="168592"/>
                    </a:cubicBezTo>
                    <a:cubicBezTo>
                      <a:pt x="27622" y="157163"/>
                      <a:pt x="56197" y="145733"/>
                      <a:pt x="83820" y="134302"/>
                    </a:cubicBezTo>
                    <a:cubicBezTo>
                      <a:pt x="87630" y="132398"/>
                      <a:pt x="90488" y="124777"/>
                      <a:pt x="90488" y="120967"/>
                    </a:cubicBezTo>
                    <a:cubicBezTo>
                      <a:pt x="88582" y="100013"/>
                      <a:pt x="85725" y="79058"/>
                      <a:pt x="81915" y="58102"/>
                    </a:cubicBezTo>
                    <a:cubicBezTo>
                      <a:pt x="71438" y="16192"/>
                      <a:pt x="84772" y="952"/>
                      <a:pt x="132397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19"/>
              <p:cNvSpPr/>
              <p:nvPr/>
            </p:nvSpPr>
            <p:spPr>
              <a:xfrm>
                <a:off x="4630094" y="3021329"/>
                <a:ext cx="140024" cy="243840"/>
              </a:xfrm>
              <a:custGeom>
                <a:rect b="b" l="l" r="r" t="t"/>
                <a:pathLst>
                  <a:path extrusionOk="0" h="243840" w="140024">
                    <a:moveTo>
                      <a:pt x="68587" y="212408"/>
                    </a:moveTo>
                    <a:cubicBezTo>
                      <a:pt x="48585" y="200025"/>
                      <a:pt x="26677" y="187642"/>
                      <a:pt x="8580" y="173355"/>
                    </a:cubicBezTo>
                    <a:cubicBezTo>
                      <a:pt x="1912" y="167640"/>
                      <a:pt x="-1898" y="154305"/>
                      <a:pt x="960" y="146685"/>
                    </a:cubicBezTo>
                    <a:cubicBezTo>
                      <a:pt x="13342" y="100013"/>
                      <a:pt x="28582" y="53340"/>
                      <a:pt x="44775" y="0"/>
                    </a:cubicBezTo>
                    <a:cubicBezTo>
                      <a:pt x="64777" y="2858"/>
                      <a:pt x="87637" y="6667"/>
                      <a:pt x="109545" y="9525"/>
                    </a:cubicBezTo>
                    <a:cubicBezTo>
                      <a:pt x="91448" y="7620"/>
                      <a:pt x="81923" y="15240"/>
                      <a:pt x="78112" y="30480"/>
                    </a:cubicBezTo>
                    <a:cubicBezTo>
                      <a:pt x="68587" y="65723"/>
                      <a:pt x="58110" y="100013"/>
                      <a:pt x="48585" y="135255"/>
                    </a:cubicBezTo>
                    <a:cubicBezTo>
                      <a:pt x="46680" y="140970"/>
                      <a:pt x="47633" y="150495"/>
                      <a:pt x="52395" y="154305"/>
                    </a:cubicBezTo>
                    <a:cubicBezTo>
                      <a:pt x="73350" y="172403"/>
                      <a:pt x="96210" y="187642"/>
                      <a:pt x="117165" y="205740"/>
                    </a:cubicBezTo>
                    <a:cubicBezTo>
                      <a:pt x="126690" y="214313"/>
                      <a:pt x="132405" y="226695"/>
                      <a:pt x="140025" y="237173"/>
                    </a:cubicBezTo>
                    <a:cubicBezTo>
                      <a:pt x="133358" y="239078"/>
                      <a:pt x="126690" y="241935"/>
                      <a:pt x="120023" y="243840"/>
                    </a:cubicBezTo>
                    <a:cubicBezTo>
                      <a:pt x="111450" y="239078"/>
                      <a:pt x="103830" y="233363"/>
                      <a:pt x="95258" y="228600"/>
                    </a:cubicBezTo>
                    <a:cubicBezTo>
                      <a:pt x="85733" y="222885"/>
                      <a:pt x="77160" y="217170"/>
                      <a:pt x="68587" y="212408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19"/>
              <p:cNvSpPr/>
              <p:nvPr/>
            </p:nvSpPr>
            <p:spPr>
              <a:xfrm>
                <a:off x="4226765" y="2475454"/>
                <a:ext cx="248078" cy="109154"/>
              </a:xfrm>
              <a:custGeom>
                <a:rect b="b" l="l" r="r" t="t"/>
                <a:pathLst>
                  <a:path extrusionOk="0" h="109154" w="248078">
                    <a:moveTo>
                      <a:pt x="248079" y="11523"/>
                    </a:moveTo>
                    <a:cubicBezTo>
                      <a:pt x="226171" y="40098"/>
                      <a:pt x="203311" y="67721"/>
                      <a:pt x="181404" y="96296"/>
                    </a:cubicBezTo>
                    <a:cubicBezTo>
                      <a:pt x="172831" y="107726"/>
                      <a:pt x="164259" y="111536"/>
                      <a:pt x="147114" y="107726"/>
                    </a:cubicBezTo>
                    <a:cubicBezTo>
                      <a:pt x="109966" y="98201"/>
                      <a:pt x="72819" y="90581"/>
                      <a:pt x="34719" y="85818"/>
                    </a:cubicBezTo>
                    <a:cubicBezTo>
                      <a:pt x="9001" y="82008"/>
                      <a:pt x="-2429" y="71531"/>
                      <a:pt x="429" y="48671"/>
                    </a:cubicBezTo>
                    <a:cubicBezTo>
                      <a:pt x="41386" y="55338"/>
                      <a:pt x="83296" y="62006"/>
                      <a:pt x="124254" y="66768"/>
                    </a:cubicBezTo>
                    <a:cubicBezTo>
                      <a:pt x="134731" y="67721"/>
                      <a:pt x="149019" y="63911"/>
                      <a:pt x="155686" y="57243"/>
                    </a:cubicBezTo>
                    <a:cubicBezTo>
                      <a:pt x="169974" y="44861"/>
                      <a:pt x="179499" y="29621"/>
                      <a:pt x="192834" y="16286"/>
                    </a:cubicBezTo>
                    <a:cubicBezTo>
                      <a:pt x="209026" y="-859"/>
                      <a:pt x="228076" y="-7527"/>
                      <a:pt x="248079" y="11523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19"/>
              <p:cNvSpPr/>
              <p:nvPr/>
            </p:nvSpPr>
            <p:spPr>
              <a:xfrm>
                <a:off x="4852034" y="2814637"/>
                <a:ext cx="56764" cy="196215"/>
              </a:xfrm>
              <a:custGeom>
                <a:rect b="b" l="l" r="r" t="t"/>
                <a:pathLst>
                  <a:path extrusionOk="0" h="196215" w="56764">
                    <a:moveTo>
                      <a:pt x="8572" y="196215"/>
                    </a:moveTo>
                    <a:cubicBezTo>
                      <a:pt x="5715" y="140017"/>
                      <a:pt x="2858" y="82867"/>
                      <a:pt x="0" y="26670"/>
                    </a:cubicBezTo>
                    <a:cubicBezTo>
                      <a:pt x="26670" y="30480"/>
                      <a:pt x="13335" y="6667"/>
                      <a:pt x="25718" y="0"/>
                    </a:cubicBezTo>
                    <a:cubicBezTo>
                      <a:pt x="61913" y="52388"/>
                      <a:pt x="59055" y="110490"/>
                      <a:pt x="53340" y="167640"/>
                    </a:cubicBezTo>
                    <a:cubicBezTo>
                      <a:pt x="50483" y="190500"/>
                      <a:pt x="28575" y="193358"/>
                      <a:pt x="8572" y="19621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19"/>
              <p:cNvSpPr/>
              <p:nvPr/>
            </p:nvSpPr>
            <p:spPr>
              <a:xfrm>
                <a:off x="4645342" y="3280409"/>
                <a:ext cx="145732" cy="178653"/>
              </a:xfrm>
              <a:custGeom>
                <a:rect b="b" l="l" r="r" t="t"/>
                <a:pathLst>
                  <a:path extrusionOk="0" h="178653" w="145732">
                    <a:moveTo>
                      <a:pt x="0" y="157163"/>
                    </a:moveTo>
                    <a:cubicBezTo>
                      <a:pt x="30480" y="120968"/>
                      <a:pt x="60960" y="84773"/>
                      <a:pt x="92392" y="48578"/>
                    </a:cubicBezTo>
                    <a:cubicBezTo>
                      <a:pt x="98107" y="46673"/>
                      <a:pt x="106680" y="45720"/>
                      <a:pt x="109538" y="41910"/>
                    </a:cubicBezTo>
                    <a:cubicBezTo>
                      <a:pt x="112395" y="38100"/>
                      <a:pt x="107632" y="31433"/>
                      <a:pt x="106680" y="26670"/>
                    </a:cubicBezTo>
                    <a:cubicBezTo>
                      <a:pt x="108585" y="21908"/>
                      <a:pt x="110490" y="16193"/>
                      <a:pt x="113347" y="11430"/>
                    </a:cubicBezTo>
                    <a:cubicBezTo>
                      <a:pt x="120967" y="7620"/>
                      <a:pt x="128588" y="3810"/>
                      <a:pt x="135255" y="0"/>
                    </a:cubicBezTo>
                    <a:cubicBezTo>
                      <a:pt x="139065" y="3810"/>
                      <a:pt x="145732" y="7620"/>
                      <a:pt x="145732" y="10478"/>
                    </a:cubicBezTo>
                    <a:cubicBezTo>
                      <a:pt x="140017" y="52388"/>
                      <a:pt x="120015" y="89535"/>
                      <a:pt x="91440" y="123825"/>
                    </a:cubicBezTo>
                    <a:cubicBezTo>
                      <a:pt x="87630" y="128588"/>
                      <a:pt x="76200" y="130493"/>
                      <a:pt x="68580" y="133350"/>
                    </a:cubicBezTo>
                    <a:cubicBezTo>
                      <a:pt x="67627" y="132398"/>
                      <a:pt x="66675" y="131445"/>
                      <a:pt x="65722" y="131445"/>
                    </a:cubicBezTo>
                    <a:cubicBezTo>
                      <a:pt x="66675" y="132398"/>
                      <a:pt x="67627" y="133350"/>
                      <a:pt x="68580" y="134303"/>
                    </a:cubicBezTo>
                    <a:cubicBezTo>
                      <a:pt x="71438" y="159068"/>
                      <a:pt x="49530" y="169545"/>
                      <a:pt x="30480" y="177165"/>
                    </a:cubicBezTo>
                    <a:cubicBezTo>
                      <a:pt x="15240" y="181928"/>
                      <a:pt x="0" y="175260"/>
                      <a:pt x="0" y="15716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19"/>
              <p:cNvSpPr/>
              <p:nvPr/>
            </p:nvSpPr>
            <p:spPr>
              <a:xfrm>
                <a:off x="3919537" y="3433856"/>
                <a:ext cx="159067" cy="53246"/>
              </a:xfrm>
              <a:custGeom>
                <a:rect b="b" l="l" r="r" t="t"/>
                <a:pathLst>
                  <a:path extrusionOk="0" h="53246" w="159067">
                    <a:moveTo>
                      <a:pt x="130492" y="6574"/>
                    </a:moveTo>
                    <a:cubicBezTo>
                      <a:pt x="138113" y="9431"/>
                      <a:pt x="145733" y="13241"/>
                      <a:pt x="153353" y="16099"/>
                    </a:cubicBezTo>
                    <a:cubicBezTo>
                      <a:pt x="153353" y="18004"/>
                      <a:pt x="153353" y="19909"/>
                      <a:pt x="153353" y="21814"/>
                    </a:cubicBezTo>
                    <a:cubicBezTo>
                      <a:pt x="155258" y="32291"/>
                      <a:pt x="157163" y="42769"/>
                      <a:pt x="159067" y="53246"/>
                    </a:cubicBezTo>
                    <a:cubicBezTo>
                      <a:pt x="105728" y="40864"/>
                      <a:pt x="53340" y="29434"/>
                      <a:pt x="0" y="17051"/>
                    </a:cubicBezTo>
                    <a:cubicBezTo>
                      <a:pt x="12383" y="-1046"/>
                      <a:pt x="32385" y="-1999"/>
                      <a:pt x="52388" y="1811"/>
                    </a:cubicBezTo>
                    <a:cubicBezTo>
                      <a:pt x="69533" y="5621"/>
                      <a:pt x="86678" y="10384"/>
                      <a:pt x="104775" y="13241"/>
                    </a:cubicBezTo>
                    <a:cubicBezTo>
                      <a:pt x="113347" y="14194"/>
                      <a:pt x="121920" y="9431"/>
                      <a:pt x="130492" y="6574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19"/>
              <p:cNvSpPr/>
              <p:nvPr/>
            </p:nvSpPr>
            <p:spPr>
              <a:xfrm>
                <a:off x="3906339" y="3416617"/>
                <a:ext cx="143690" cy="49529"/>
              </a:xfrm>
              <a:custGeom>
                <a:rect b="b" l="l" r="r" t="t"/>
                <a:pathLst>
                  <a:path extrusionOk="0" h="49529" w="143690">
                    <a:moveTo>
                      <a:pt x="143690" y="23813"/>
                    </a:moveTo>
                    <a:cubicBezTo>
                      <a:pt x="135118" y="25717"/>
                      <a:pt x="126545" y="31433"/>
                      <a:pt x="118925" y="30480"/>
                    </a:cubicBezTo>
                    <a:cubicBezTo>
                      <a:pt x="100828" y="28575"/>
                      <a:pt x="83683" y="22860"/>
                      <a:pt x="66538" y="19050"/>
                    </a:cubicBezTo>
                    <a:cubicBezTo>
                      <a:pt x="45583" y="15240"/>
                      <a:pt x="26533" y="15240"/>
                      <a:pt x="14150" y="34290"/>
                    </a:cubicBezTo>
                    <a:cubicBezTo>
                      <a:pt x="10340" y="39053"/>
                      <a:pt x="6530" y="43815"/>
                      <a:pt x="2720" y="49530"/>
                    </a:cubicBezTo>
                    <a:cubicBezTo>
                      <a:pt x="-5852" y="33338"/>
                      <a:pt x="7483" y="23813"/>
                      <a:pt x="19865" y="16192"/>
                    </a:cubicBezTo>
                    <a:cubicBezTo>
                      <a:pt x="30343" y="9525"/>
                      <a:pt x="41773" y="4763"/>
                      <a:pt x="52250" y="0"/>
                    </a:cubicBezTo>
                    <a:cubicBezTo>
                      <a:pt x="82730" y="7620"/>
                      <a:pt x="113210" y="15240"/>
                      <a:pt x="143690" y="23813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19"/>
              <p:cNvSpPr/>
              <p:nvPr/>
            </p:nvSpPr>
            <p:spPr>
              <a:xfrm>
                <a:off x="4810124" y="2794634"/>
                <a:ext cx="67627" cy="47082"/>
              </a:xfrm>
              <a:custGeom>
                <a:rect b="b" l="l" r="r" t="t"/>
                <a:pathLst>
                  <a:path extrusionOk="0" h="47082" w="67627">
                    <a:moveTo>
                      <a:pt x="67628" y="20003"/>
                    </a:moveTo>
                    <a:cubicBezTo>
                      <a:pt x="56197" y="26670"/>
                      <a:pt x="68580" y="50483"/>
                      <a:pt x="41910" y="46673"/>
                    </a:cubicBezTo>
                    <a:cubicBezTo>
                      <a:pt x="38100" y="43815"/>
                      <a:pt x="34290" y="40005"/>
                      <a:pt x="30480" y="37148"/>
                    </a:cubicBezTo>
                    <a:cubicBezTo>
                      <a:pt x="24765" y="28575"/>
                      <a:pt x="20003" y="20003"/>
                      <a:pt x="13335" y="12383"/>
                    </a:cubicBezTo>
                    <a:cubicBezTo>
                      <a:pt x="9525" y="7620"/>
                      <a:pt x="4763" y="3810"/>
                      <a:pt x="0" y="0"/>
                    </a:cubicBezTo>
                    <a:cubicBezTo>
                      <a:pt x="15240" y="1905"/>
                      <a:pt x="30480" y="1905"/>
                      <a:pt x="43815" y="5715"/>
                    </a:cubicBezTo>
                    <a:cubicBezTo>
                      <a:pt x="52388" y="7620"/>
                      <a:pt x="59055" y="15240"/>
                      <a:pt x="67628" y="2000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19"/>
              <p:cNvSpPr/>
              <p:nvPr/>
            </p:nvSpPr>
            <p:spPr>
              <a:xfrm>
                <a:off x="3615925" y="3395662"/>
                <a:ext cx="30244" cy="64770"/>
              </a:xfrm>
              <a:custGeom>
                <a:rect b="b" l="l" r="r" t="t"/>
                <a:pathLst>
                  <a:path extrusionOk="0" h="64770" w="30244">
                    <a:moveTo>
                      <a:pt x="30244" y="17145"/>
                    </a:moveTo>
                    <a:cubicBezTo>
                      <a:pt x="30244" y="33338"/>
                      <a:pt x="30244" y="48578"/>
                      <a:pt x="30244" y="64770"/>
                    </a:cubicBezTo>
                    <a:cubicBezTo>
                      <a:pt x="-4046" y="48578"/>
                      <a:pt x="-7856" y="35242"/>
                      <a:pt x="12147" y="0"/>
                    </a:cubicBezTo>
                    <a:cubicBezTo>
                      <a:pt x="17862" y="5715"/>
                      <a:pt x="24529" y="11430"/>
                      <a:pt x="30244" y="17145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6" name="Google Shape;1046;p19"/>
              <p:cNvSpPr/>
              <p:nvPr/>
            </p:nvSpPr>
            <p:spPr>
              <a:xfrm>
                <a:off x="4749164" y="3259454"/>
                <a:ext cx="31432" cy="32385"/>
              </a:xfrm>
              <a:custGeom>
                <a:rect b="b" l="l" r="r" t="t"/>
                <a:pathLst>
                  <a:path extrusionOk="0" h="32385" w="31432">
                    <a:moveTo>
                      <a:pt x="31432" y="20955"/>
                    </a:moveTo>
                    <a:cubicBezTo>
                      <a:pt x="23813" y="24765"/>
                      <a:pt x="16192" y="28575"/>
                      <a:pt x="9525" y="32385"/>
                    </a:cubicBezTo>
                    <a:cubicBezTo>
                      <a:pt x="6667" y="23813"/>
                      <a:pt x="3810" y="15240"/>
                      <a:pt x="0" y="6667"/>
                    </a:cubicBezTo>
                    <a:cubicBezTo>
                      <a:pt x="6667" y="4763"/>
                      <a:pt x="13335" y="1905"/>
                      <a:pt x="20003" y="0"/>
                    </a:cubicBezTo>
                    <a:cubicBezTo>
                      <a:pt x="23813" y="6667"/>
                      <a:pt x="27622" y="13335"/>
                      <a:pt x="31432" y="2095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7" name="Google Shape;1047;p19"/>
              <p:cNvSpPr/>
              <p:nvPr/>
            </p:nvSpPr>
            <p:spPr>
              <a:xfrm>
                <a:off x="4236719" y="3668077"/>
                <a:ext cx="30479" cy="15239"/>
              </a:xfrm>
              <a:custGeom>
                <a:rect b="b" l="l" r="r" t="t"/>
                <a:pathLst>
                  <a:path extrusionOk="0" h="15239" w="30479">
                    <a:moveTo>
                      <a:pt x="0" y="15240"/>
                    </a:moveTo>
                    <a:cubicBezTo>
                      <a:pt x="3810" y="9525"/>
                      <a:pt x="6667" y="0"/>
                      <a:pt x="10477" y="0"/>
                    </a:cubicBezTo>
                    <a:cubicBezTo>
                      <a:pt x="17145" y="0"/>
                      <a:pt x="23813" y="5715"/>
                      <a:pt x="30480" y="8572"/>
                    </a:cubicBezTo>
                    <a:cubicBezTo>
                      <a:pt x="20955" y="10477"/>
                      <a:pt x="10477" y="13335"/>
                      <a:pt x="0" y="1524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19"/>
              <p:cNvSpPr/>
              <p:nvPr/>
            </p:nvSpPr>
            <p:spPr>
              <a:xfrm>
                <a:off x="4279015" y="3653239"/>
                <a:ext cx="31046" cy="18648"/>
              </a:xfrm>
              <a:custGeom>
                <a:rect b="b" l="l" r="r" t="t"/>
                <a:pathLst>
                  <a:path extrusionOk="0" h="18648" w="31046">
                    <a:moveTo>
                      <a:pt x="566" y="18648"/>
                    </a:moveTo>
                    <a:cubicBezTo>
                      <a:pt x="-2291" y="551"/>
                      <a:pt x="5329" y="-3259"/>
                      <a:pt x="31046" y="2456"/>
                    </a:cubicBezTo>
                    <a:cubicBezTo>
                      <a:pt x="21521" y="8171"/>
                      <a:pt x="11044" y="13886"/>
                      <a:pt x="566" y="1864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19"/>
              <p:cNvSpPr/>
              <p:nvPr/>
            </p:nvSpPr>
            <p:spPr>
              <a:xfrm>
                <a:off x="4657724" y="2793682"/>
                <a:ext cx="23812" cy="6667"/>
              </a:xfrm>
              <a:custGeom>
                <a:rect b="b" l="l" r="r" t="t"/>
                <a:pathLst>
                  <a:path extrusionOk="0" h="6667" w="23812">
                    <a:moveTo>
                      <a:pt x="23813" y="6667"/>
                    </a:moveTo>
                    <a:cubicBezTo>
                      <a:pt x="16193" y="4763"/>
                      <a:pt x="7620" y="2858"/>
                      <a:pt x="0" y="0"/>
                    </a:cubicBezTo>
                    <a:cubicBezTo>
                      <a:pt x="7620" y="2858"/>
                      <a:pt x="16193" y="4763"/>
                      <a:pt x="23813" y="6667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0" name="Google Shape;1050;p19"/>
              <p:cNvSpPr/>
              <p:nvPr/>
            </p:nvSpPr>
            <p:spPr>
              <a:xfrm>
                <a:off x="4742496" y="2789872"/>
                <a:ext cx="20002" cy="8572"/>
              </a:xfrm>
              <a:custGeom>
                <a:rect b="b" l="l" r="r" t="t"/>
                <a:pathLst>
                  <a:path extrusionOk="0" h="8572" w="20002">
                    <a:moveTo>
                      <a:pt x="20003" y="0"/>
                    </a:moveTo>
                    <a:cubicBezTo>
                      <a:pt x="13335" y="2858"/>
                      <a:pt x="6668" y="5715"/>
                      <a:pt x="0" y="8573"/>
                    </a:cubicBezTo>
                    <a:cubicBezTo>
                      <a:pt x="6668" y="5715"/>
                      <a:pt x="13335" y="2858"/>
                      <a:pt x="20003" y="0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1" name="Google Shape;1051;p19"/>
              <p:cNvSpPr/>
              <p:nvPr/>
            </p:nvSpPr>
            <p:spPr>
              <a:xfrm>
                <a:off x="3412807" y="3010852"/>
                <a:ext cx="10477" cy="10477"/>
              </a:xfrm>
              <a:custGeom>
                <a:rect b="b" l="l" r="r" t="t"/>
                <a:pathLst>
                  <a:path extrusionOk="0" h="10477" w="10477">
                    <a:moveTo>
                      <a:pt x="0" y="0"/>
                    </a:moveTo>
                    <a:cubicBezTo>
                      <a:pt x="3810" y="952"/>
                      <a:pt x="6667" y="2857"/>
                      <a:pt x="10477" y="3810"/>
                    </a:cubicBezTo>
                    <a:cubicBezTo>
                      <a:pt x="7620" y="5715"/>
                      <a:pt x="3810" y="8572"/>
                      <a:pt x="952" y="10477"/>
                    </a:cubicBezTo>
                    <a:cubicBezTo>
                      <a:pt x="952" y="6667"/>
                      <a:pt x="952" y="381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19"/>
              <p:cNvSpPr/>
              <p:nvPr/>
            </p:nvSpPr>
            <p:spPr>
              <a:xfrm>
                <a:off x="3612832" y="2406014"/>
                <a:ext cx="804934" cy="945832"/>
              </a:xfrm>
              <a:custGeom>
                <a:rect b="b" l="l" r="r" t="t"/>
                <a:pathLst>
                  <a:path extrusionOk="0" h="945832" w="804934">
                    <a:moveTo>
                      <a:pt x="44767" y="527685"/>
                    </a:moveTo>
                    <a:cubicBezTo>
                      <a:pt x="46672" y="526732"/>
                      <a:pt x="48577" y="524828"/>
                      <a:pt x="49530" y="523875"/>
                    </a:cubicBezTo>
                    <a:cubicBezTo>
                      <a:pt x="68580" y="528638"/>
                      <a:pt x="89535" y="548640"/>
                      <a:pt x="105727" y="520065"/>
                    </a:cubicBezTo>
                    <a:cubicBezTo>
                      <a:pt x="120967" y="508635"/>
                      <a:pt x="142875" y="500063"/>
                      <a:pt x="149542" y="486728"/>
                    </a:cubicBezTo>
                    <a:cubicBezTo>
                      <a:pt x="165735" y="454343"/>
                      <a:pt x="173355" y="418148"/>
                      <a:pt x="185738" y="384810"/>
                    </a:cubicBezTo>
                    <a:cubicBezTo>
                      <a:pt x="187642" y="380048"/>
                      <a:pt x="193358" y="377190"/>
                      <a:pt x="198120" y="373380"/>
                    </a:cubicBezTo>
                    <a:cubicBezTo>
                      <a:pt x="200977" y="377190"/>
                      <a:pt x="202883" y="381953"/>
                      <a:pt x="205740" y="385763"/>
                    </a:cubicBezTo>
                    <a:cubicBezTo>
                      <a:pt x="207645" y="388620"/>
                      <a:pt x="208597" y="391478"/>
                      <a:pt x="215265" y="401003"/>
                    </a:cubicBezTo>
                    <a:cubicBezTo>
                      <a:pt x="220980" y="384810"/>
                      <a:pt x="224790" y="376238"/>
                      <a:pt x="228600" y="366713"/>
                    </a:cubicBezTo>
                    <a:lnTo>
                      <a:pt x="231458" y="365760"/>
                    </a:lnTo>
                    <a:lnTo>
                      <a:pt x="230505" y="364807"/>
                    </a:lnTo>
                    <a:lnTo>
                      <a:pt x="229552" y="366713"/>
                    </a:lnTo>
                    <a:cubicBezTo>
                      <a:pt x="220027" y="364807"/>
                      <a:pt x="210502" y="362903"/>
                      <a:pt x="198120" y="360998"/>
                    </a:cubicBezTo>
                    <a:cubicBezTo>
                      <a:pt x="205740" y="351473"/>
                      <a:pt x="216217" y="344805"/>
                      <a:pt x="215265" y="340043"/>
                    </a:cubicBezTo>
                    <a:cubicBezTo>
                      <a:pt x="210502" y="318135"/>
                      <a:pt x="224790" y="320040"/>
                      <a:pt x="240983" y="320040"/>
                    </a:cubicBezTo>
                    <a:cubicBezTo>
                      <a:pt x="251460" y="320040"/>
                      <a:pt x="261938" y="315278"/>
                      <a:pt x="272415" y="313373"/>
                    </a:cubicBezTo>
                    <a:cubicBezTo>
                      <a:pt x="271463" y="310515"/>
                      <a:pt x="270510" y="307658"/>
                      <a:pt x="269558" y="304800"/>
                    </a:cubicBezTo>
                    <a:cubicBezTo>
                      <a:pt x="261938" y="306705"/>
                      <a:pt x="255270" y="307658"/>
                      <a:pt x="246697" y="309563"/>
                    </a:cubicBezTo>
                    <a:cubicBezTo>
                      <a:pt x="251460" y="299085"/>
                      <a:pt x="255270" y="290513"/>
                      <a:pt x="260033" y="281940"/>
                    </a:cubicBezTo>
                    <a:cubicBezTo>
                      <a:pt x="280035" y="274320"/>
                      <a:pt x="300038" y="267653"/>
                      <a:pt x="320040" y="260033"/>
                    </a:cubicBezTo>
                    <a:cubicBezTo>
                      <a:pt x="354330" y="251460"/>
                      <a:pt x="397192" y="252413"/>
                      <a:pt x="400050" y="206693"/>
                    </a:cubicBezTo>
                    <a:cubicBezTo>
                      <a:pt x="406717" y="203835"/>
                      <a:pt x="418147" y="201930"/>
                      <a:pt x="419100" y="198120"/>
                    </a:cubicBezTo>
                    <a:cubicBezTo>
                      <a:pt x="423863" y="177165"/>
                      <a:pt x="429577" y="156210"/>
                      <a:pt x="427672" y="135255"/>
                    </a:cubicBezTo>
                    <a:cubicBezTo>
                      <a:pt x="425767" y="108585"/>
                      <a:pt x="418147" y="82868"/>
                      <a:pt x="411480" y="56198"/>
                    </a:cubicBezTo>
                    <a:cubicBezTo>
                      <a:pt x="408622" y="43815"/>
                      <a:pt x="401955" y="32385"/>
                      <a:pt x="397192" y="20002"/>
                    </a:cubicBezTo>
                    <a:cubicBezTo>
                      <a:pt x="403860" y="19050"/>
                      <a:pt x="411480" y="18098"/>
                      <a:pt x="418147" y="16193"/>
                    </a:cubicBezTo>
                    <a:cubicBezTo>
                      <a:pt x="421005" y="20955"/>
                      <a:pt x="424815" y="29527"/>
                      <a:pt x="426720" y="29527"/>
                    </a:cubicBezTo>
                    <a:cubicBezTo>
                      <a:pt x="445770" y="26670"/>
                      <a:pt x="463867" y="22860"/>
                      <a:pt x="481965" y="19050"/>
                    </a:cubicBezTo>
                    <a:cubicBezTo>
                      <a:pt x="481013" y="17145"/>
                      <a:pt x="481013" y="14288"/>
                      <a:pt x="480060" y="12383"/>
                    </a:cubicBezTo>
                    <a:cubicBezTo>
                      <a:pt x="471488" y="10477"/>
                      <a:pt x="462915" y="8573"/>
                      <a:pt x="454342" y="6668"/>
                    </a:cubicBezTo>
                    <a:cubicBezTo>
                      <a:pt x="466725" y="4763"/>
                      <a:pt x="478155" y="1905"/>
                      <a:pt x="490538" y="0"/>
                    </a:cubicBezTo>
                    <a:cubicBezTo>
                      <a:pt x="499110" y="47625"/>
                      <a:pt x="507683" y="95250"/>
                      <a:pt x="515302" y="143827"/>
                    </a:cubicBezTo>
                    <a:cubicBezTo>
                      <a:pt x="518160" y="162877"/>
                      <a:pt x="529590" y="174308"/>
                      <a:pt x="550545" y="179070"/>
                    </a:cubicBezTo>
                    <a:cubicBezTo>
                      <a:pt x="571500" y="183833"/>
                      <a:pt x="576263" y="169545"/>
                      <a:pt x="582930" y="158115"/>
                    </a:cubicBezTo>
                    <a:cubicBezTo>
                      <a:pt x="587693" y="159068"/>
                      <a:pt x="593408" y="160973"/>
                      <a:pt x="598170" y="161925"/>
                    </a:cubicBezTo>
                    <a:cubicBezTo>
                      <a:pt x="590550" y="180023"/>
                      <a:pt x="578168" y="199073"/>
                      <a:pt x="612458" y="206693"/>
                    </a:cubicBezTo>
                    <a:cubicBezTo>
                      <a:pt x="616268" y="206693"/>
                      <a:pt x="620077" y="206693"/>
                      <a:pt x="623888" y="207645"/>
                    </a:cubicBezTo>
                    <a:cubicBezTo>
                      <a:pt x="623888" y="210502"/>
                      <a:pt x="624840" y="214313"/>
                      <a:pt x="624840" y="217170"/>
                    </a:cubicBezTo>
                    <a:cubicBezTo>
                      <a:pt x="627697" y="221933"/>
                      <a:pt x="628650" y="227648"/>
                      <a:pt x="633413" y="231458"/>
                    </a:cubicBezTo>
                    <a:cubicBezTo>
                      <a:pt x="639127" y="237173"/>
                      <a:pt x="647700" y="240983"/>
                      <a:pt x="654368" y="245745"/>
                    </a:cubicBezTo>
                    <a:cubicBezTo>
                      <a:pt x="652463" y="248602"/>
                      <a:pt x="650558" y="250508"/>
                      <a:pt x="648652" y="253365"/>
                    </a:cubicBezTo>
                    <a:cubicBezTo>
                      <a:pt x="639127" y="253365"/>
                      <a:pt x="630555" y="253365"/>
                      <a:pt x="622935" y="253365"/>
                    </a:cubicBezTo>
                    <a:cubicBezTo>
                      <a:pt x="618172" y="273368"/>
                      <a:pt x="613410" y="291465"/>
                      <a:pt x="608647" y="309563"/>
                    </a:cubicBezTo>
                    <a:cubicBezTo>
                      <a:pt x="630555" y="297180"/>
                      <a:pt x="650558" y="285750"/>
                      <a:pt x="680085" y="269558"/>
                    </a:cubicBezTo>
                    <a:cubicBezTo>
                      <a:pt x="662940" y="308610"/>
                      <a:pt x="648652" y="341948"/>
                      <a:pt x="633413" y="377190"/>
                    </a:cubicBezTo>
                    <a:cubicBezTo>
                      <a:pt x="641985" y="375285"/>
                      <a:pt x="655320" y="375285"/>
                      <a:pt x="661035" y="369570"/>
                    </a:cubicBezTo>
                    <a:cubicBezTo>
                      <a:pt x="676275" y="355282"/>
                      <a:pt x="691515" y="340043"/>
                      <a:pt x="687705" y="317183"/>
                    </a:cubicBezTo>
                    <a:lnTo>
                      <a:pt x="687705" y="317183"/>
                    </a:lnTo>
                    <a:cubicBezTo>
                      <a:pt x="695325" y="322898"/>
                      <a:pt x="701993" y="328613"/>
                      <a:pt x="712470" y="337185"/>
                    </a:cubicBezTo>
                    <a:cubicBezTo>
                      <a:pt x="717233" y="332423"/>
                      <a:pt x="723900" y="324803"/>
                      <a:pt x="730568" y="317183"/>
                    </a:cubicBezTo>
                    <a:cubicBezTo>
                      <a:pt x="741997" y="318135"/>
                      <a:pt x="754380" y="319088"/>
                      <a:pt x="764858" y="320040"/>
                    </a:cubicBezTo>
                    <a:cubicBezTo>
                      <a:pt x="773430" y="307658"/>
                      <a:pt x="781050" y="297180"/>
                      <a:pt x="791527" y="282893"/>
                    </a:cubicBezTo>
                    <a:cubicBezTo>
                      <a:pt x="791527" y="305753"/>
                      <a:pt x="791527" y="321945"/>
                      <a:pt x="791527" y="338138"/>
                    </a:cubicBezTo>
                    <a:cubicBezTo>
                      <a:pt x="793433" y="342900"/>
                      <a:pt x="793433" y="348615"/>
                      <a:pt x="796290" y="352425"/>
                    </a:cubicBezTo>
                    <a:cubicBezTo>
                      <a:pt x="810577" y="376238"/>
                      <a:pt x="806768" y="389573"/>
                      <a:pt x="787718" y="399098"/>
                    </a:cubicBezTo>
                    <a:cubicBezTo>
                      <a:pt x="788670" y="416243"/>
                      <a:pt x="790575" y="430530"/>
                      <a:pt x="791527" y="443865"/>
                    </a:cubicBezTo>
                    <a:cubicBezTo>
                      <a:pt x="791527" y="444818"/>
                      <a:pt x="790575" y="445770"/>
                      <a:pt x="790575" y="445770"/>
                    </a:cubicBezTo>
                    <a:cubicBezTo>
                      <a:pt x="790575" y="444818"/>
                      <a:pt x="791527" y="443865"/>
                      <a:pt x="791527" y="443865"/>
                    </a:cubicBezTo>
                    <a:cubicBezTo>
                      <a:pt x="793433" y="452438"/>
                      <a:pt x="795338" y="460057"/>
                      <a:pt x="798195" y="473393"/>
                    </a:cubicBezTo>
                    <a:cubicBezTo>
                      <a:pt x="752475" y="456248"/>
                      <a:pt x="758190" y="416243"/>
                      <a:pt x="730568" y="394335"/>
                    </a:cubicBezTo>
                    <a:cubicBezTo>
                      <a:pt x="734377" y="414338"/>
                      <a:pt x="737235" y="435293"/>
                      <a:pt x="741045" y="454343"/>
                    </a:cubicBezTo>
                    <a:cubicBezTo>
                      <a:pt x="721043" y="460057"/>
                      <a:pt x="725805" y="477203"/>
                      <a:pt x="724852" y="491490"/>
                    </a:cubicBezTo>
                    <a:cubicBezTo>
                      <a:pt x="714375" y="481965"/>
                      <a:pt x="703897" y="470535"/>
                      <a:pt x="692468" y="462915"/>
                    </a:cubicBezTo>
                    <a:cubicBezTo>
                      <a:pt x="642938" y="427673"/>
                      <a:pt x="590550" y="399098"/>
                      <a:pt x="521970" y="406718"/>
                    </a:cubicBezTo>
                    <a:cubicBezTo>
                      <a:pt x="517208" y="406718"/>
                      <a:pt x="512445" y="404813"/>
                      <a:pt x="503872" y="402907"/>
                    </a:cubicBezTo>
                    <a:cubicBezTo>
                      <a:pt x="509588" y="389573"/>
                      <a:pt x="513397" y="379095"/>
                      <a:pt x="518160" y="367665"/>
                    </a:cubicBezTo>
                    <a:cubicBezTo>
                      <a:pt x="515302" y="366713"/>
                      <a:pt x="513397" y="364807"/>
                      <a:pt x="510540" y="363855"/>
                    </a:cubicBezTo>
                    <a:cubicBezTo>
                      <a:pt x="502920" y="373380"/>
                      <a:pt x="495300" y="382905"/>
                      <a:pt x="487680" y="392430"/>
                    </a:cubicBezTo>
                    <a:cubicBezTo>
                      <a:pt x="478155" y="404813"/>
                      <a:pt x="468630" y="418148"/>
                      <a:pt x="459105" y="431482"/>
                    </a:cubicBezTo>
                    <a:cubicBezTo>
                      <a:pt x="450533" y="441960"/>
                      <a:pt x="441008" y="450532"/>
                      <a:pt x="432435" y="460057"/>
                    </a:cubicBezTo>
                    <a:cubicBezTo>
                      <a:pt x="424815" y="458153"/>
                      <a:pt x="418147" y="455295"/>
                      <a:pt x="410527" y="453390"/>
                    </a:cubicBezTo>
                    <a:cubicBezTo>
                      <a:pt x="396240" y="463868"/>
                      <a:pt x="381952" y="482918"/>
                      <a:pt x="367665" y="482918"/>
                    </a:cubicBezTo>
                    <a:cubicBezTo>
                      <a:pt x="339090" y="482918"/>
                      <a:pt x="335280" y="497205"/>
                      <a:pt x="328613" y="513398"/>
                    </a:cubicBezTo>
                    <a:cubicBezTo>
                      <a:pt x="320992" y="516255"/>
                      <a:pt x="314325" y="519113"/>
                      <a:pt x="306705" y="521970"/>
                    </a:cubicBezTo>
                    <a:cubicBezTo>
                      <a:pt x="312420" y="523875"/>
                      <a:pt x="317183" y="526732"/>
                      <a:pt x="322897" y="528638"/>
                    </a:cubicBezTo>
                    <a:cubicBezTo>
                      <a:pt x="322897" y="530543"/>
                      <a:pt x="323850" y="532448"/>
                      <a:pt x="323850" y="534353"/>
                    </a:cubicBezTo>
                    <a:cubicBezTo>
                      <a:pt x="321945" y="546735"/>
                      <a:pt x="319088" y="558165"/>
                      <a:pt x="317183" y="570548"/>
                    </a:cubicBezTo>
                    <a:cubicBezTo>
                      <a:pt x="310515" y="561023"/>
                      <a:pt x="304800" y="552450"/>
                      <a:pt x="298133" y="542925"/>
                    </a:cubicBezTo>
                    <a:cubicBezTo>
                      <a:pt x="274320" y="564832"/>
                      <a:pt x="277177" y="594360"/>
                      <a:pt x="281940" y="621030"/>
                    </a:cubicBezTo>
                    <a:cubicBezTo>
                      <a:pt x="288608" y="657225"/>
                      <a:pt x="295275" y="690563"/>
                      <a:pt x="244792" y="719138"/>
                    </a:cubicBezTo>
                    <a:cubicBezTo>
                      <a:pt x="251460" y="693420"/>
                      <a:pt x="257175" y="673418"/>
                      <a:pt x="262890" y="654368"/>
                    </a:cubicBezTo>
                    <a:cubicBezTo>
                      <a:pt x="263842" y="656273"/>
                      <a:pt x="264795" y="658178"/>
                      <a:pt x="266700" y="661035"/>
                    </a:cubicBezTo>
                    <a:cubicBezTo>
                      <a:pt x="268605" y="658178"/>
                      <a:pt x="273367" y="655320"/>
                      <a:pt x="272415" y="653415"/>
                    </a:cubicBezTo>
                    <a:cubicBezTo>
                      <a:pt x="270510" y="649605"/>
                      <a:pt x="266700" y="646748"/>
                      <a:pt x="262890" y="643890"/>
                    </a:cubicBezTo>
                    <a:cubicBezTo>
                      <a:pt x="262890" y="641985"/>
                      <a:pt x="262890" y="640080"/>
                      <a:pt x="262890" y="638175"/>
                    </a:cubicBezTo>
                    <a:cubicBezTo>
                      <a:pt x="278130" y="610553"/>
                      <a:pt x="263842" y="587693"/>
                      <a:pt x="245745" y="566738"/>
                    </a:cubicBezTo>
                    <a:cubicBezTo>
                      <a:pt x="242888" y="566738"/>
                      <a:pt x="240030" y="567690"/>
                      <a:pt x="237172" y="567690"/>
                    </a:cubicBezTo>
                    <a:cubicBezTo>
                      <a:pt x="240030" y="591503"/>
                      <a:pt x="241935" y="614363"/>
                      <a:pt x="244792" y="638175"/>
                    </a:cubicBezTo>
                    <a:cubicBezTo>
                      <a:pt x="240983" y="666750"/>
                      <a:pt x="237172" y="695325"/>
                      <a:pt x="233363" y="723900"/>
                    </a:cubicBezTo>
                    <a:cubicBezTo>
                      <a:pt x="224790" y="712470"/>
                      <a:pt x="218122" y="703898"/>
                      <a:pt x="212408" y="695325"/>
                    </a:cubicBezTo>
                    <a:cubicBezTo>
                      <a:pt x="209550" y="697230"/>
                      <a:pt x="205740" y="699135"/>
                      <a:pt x="202883" y="701040"/>
                    </a:cubicBezTo>
                    <a:cubicBezTo>
                      <a:pt x="219075" y="712470"/>
                      <a:pt x="200977" y="740093"/>
                      <a:pt x="232410" y="743903"/>
                    </a:cubicBezTo>
                    <a:cubicBezTo>
                      <a:pt x="234315" y="747713"/>
                      <a:pt x="237172" y="751523"/>
                      <a:pt x="238125" y="755332"/>
                    </a:cubicBezTo>
                    <a:cubicBezTo>
                      <a:pt x="256222" y="815340"/>
                      <a:pt x="274320" y="874395"/>
                      <a:pt x="292417" y="934403"/>
                    </a:cubicBezTo>
                    <a:cubicBezTo>
                      <a:pt x="288608" y="938213"/>
                      <a:pt x="284797" y="942023"/>
                      <a:pt x="280988" y="945832"/>
                    </a:cubicBezTo>
                    <a:cubicBezTo>
                      <a:pt x="277177" y="941070"/>
                      <a:pt x="272415" y="936307"/>
                      <a:pt x="270510" y="930593"/>
                    </a:cubicBezTo>
                    <a:cubicBezTo>
                      <a:pt x="266700" y="920115"/>
                      <a:pt x="267652" y="908685"/>
                      <a:pt x="262890" y="899160"/>
                    </a:cubicBezTo>
                    <a:cubicBezTo>
                      <a:pt x="247650" y="872490"/>
                      <a:pt x="230505" y="846773"/>
                      <a:pt x="215265" y="820103"/>
                    </a:cubicBezTo>
                    <a:cubicBezTo>
                      <a:pt x="213360" y="817245"/>
                      <a:pt x="217170" y="811530"/>
                      <a:pt x="217170" y="807720"/>
                    </a:cubicBezTo>
                    <a:cubicBezTo>
                      <a:pt x="216217" y="794385"/>
                      <a:pt x="220980" y="778193"/>
                      <a:pt x="213360" y="769620"/>
                    </a:cubicBezTo>
                    <a:cubicBezTo>
                      <a:pt x="189547" y="743903"/>
                      <a:pt x="187642" y="716280"/>
                      <a:pt x="189547" y="685800"/>
                    </a:cubicBezTo>
                    <a:cubicBezTo>
                      <a:pt x="190500" y="666750"/>
                      <a:pt x="189547" y="647700"/>
                      <a:pt x="189547" y="627698"/>
                    </a:cubicBezTo>
                    <a:cubicBezTo>
                      <a:pt x="194310" y="620078"/>
                      <a:pt x="200025" y="611505"/>
                      <a:pt x="204788" y="603885"/>
                    </a:cubicBezTo>
                    <a:cubicBezTo>
                      <a:pt x="201930" y="602932"/>
                      <a:pt x="199072" y="601980"/>
                      <a:pt x="196215" y="601028"/>
                    </a:cubicBezTo>
                    <a:cubicBezTo>
                      <a:pt x="194310" y="609600"/>
                      <a:pt x="191452" y="619125"/>
                      <a:pt x="189547" y="627698"/>
                    </a:cubicBezTo>
                    <a:cubicBezTo>
                      <a:pt x="185738" y="634365"/>
                      <a:pt x="179070" y="641032"/>
                      <a:pt x="178117" y="648653"/>
                    </a:cubicBezTo>
                    <a:cubicBezTo>
                      <a:pt x="176213" y="662940"/>
                      <a:pt x="177165" y="678180"/>
                      <a:pt x="177165" y="692468"/>
                    </a:cubicBezTo>
                    <a:cubicBezTo>
                      <a:pt x="173355" y="693420"/>
                      <a:pt x="169545" y="693420"/>
                      <a:pt x="164783" y="694373"/>
                    </a:cubicBezTo>
                    <a:cubicBezTo>
                      <a:pt x="156210" y="647700"/>
                      <a:pt x="146685" y="600075"/>
                      <a:pt x="138113" y="553403"/>
                    </a:cubicBezTo>
                    <a:cubicBezTo>
                      <a:pt x="134302" y="554355"/>
                      <a:pt x="130492" y="554355"/>
                      <a:pt x="127635" y="555307"/>
                    </a:cubicBezTo>
                    <a:cubicBezTo>
                      <a:pt x="130492" y="573405"/>
                      <a:pt x="133350" y="590550"/>
                      <a:pt x="134302" y="608648"/>
                    </a:cubicBezTo>
                    <a:cubicBezTo>
                      <a:pt x="135255" y="626745"/>
                      <a:pt x="134302" y="644843"/>
                      <a:pt x="134302" y="662940"/>
                    </a:cubicBezTo>
                    <a:cubicBezTo>
                      <a:pt x="131445" y="662940"/>
                      <a:pt x="129540" y="663893"/>
                      <a:pt x="126683" y="663893"/>
                    </a:cubicBezTo>
                    <a:cubicBezTo>
                      <a:pt x="123825" y="659130"/>
                      <a:pt x="120967" y="654368"/>
                      <a:pt x="115252" y="643890"/>
                    </a:cubicBezTo>
                    <a:cubicBezTo>
                      <a:pt x="115252" y="669607"/>
                      <a:pt x="115252" y="689610"/>
                      <a:pt x="115252" y="708660"/>
                    </a:cubicBezTo>
                    <a:cubicBezTo>
                      <a:pt x="100965" y="689610"/>
                      <a:pt x="90488" y="664845"/>
                      <a:pt x="54292" y="676275"/>
                    </a:cubicBezTo>
                    <a:cubicBezTo>
                      <a:pt x="52388" y="677228"/>
                      <a:pt x="46672" y="669607"/>
                      <a:pt x="42863" y="666750"/>
                    </a:cubicBezTo>
                    <a:cubicBezTo>
                      <a:pt x="39052" y="657225"/>
                      <a:pt x="35242" y="646748"/>
                      <a:pt x="30480" y="637223"/>
                    </a:cubicBezTo>
                    <a:cubicBezTo>
                      <a:pt x="5715" y="644843"/>
                      <a:pt x="10477" y="625793"/>
                      <a:pt x="6667" y="616268"/>
                    </a:cubicBezTo>
                    <a:cubicBezTo>
                      <a:pt x="2858" y="607695"/>
                      <a:pt x="1905" y="598170"/>
                      <a:pt x="0" y="588645"/>
                    </a:cubicBezTo>
                    <a:cubicBezTo>
                      <a:pt x="42863" y="584835"/>
                      <a:pt x="52388" y="575310"/>
                      <a:pt x="49530" y="540068"/>
                    </a:cubicBezTo>
                    <a:cubicBezTo>
                      <a:pt x="44767" y="536257"/>
                      <a:pt x="44767" y="532448"/>
                      <a:pt x="44767" y="527685"/>
                    </a:cubicBezTo>
                    <a:close/>
                    <a:moveTo>
                      <a:pt x="401955" y="414338"/>
                    </a:moveTo>
                    <a:cubicBezTo>
                      <a:pt x="438150" y="415290"/>
                      <a:pt x="455295" y="395288"/>
                      <a:pt x="466725" y="372428"/>
                    </a:cubicBezTo>
                    <a:cubicBezTo>
                      <a:pt x="470535" y="365760"/>
                      <a:pt x="465772" y="355282"/>
                      <a:pt x="464820" y="346710"/>
                    </a:cubicBezTo>
                    <a:cubicBezTo>
                      <a:pt x="461010" y="346710"/>
                      <a:pt x="458152" y="346710"/>
                      <a:pt x="454342" y="346710"/>
                    </a:cubicBezTo>
                    <a:cubicBezTo>
                      <a:pt x="448627" y="360045"/>
                      <a:pt x="444817" y="375285"/>
                      <a:pt x="436245" y="386715"/>
                    </a:cubicBezTo>
                    <a:cubicBezTo>
                      <a:pt x="427672" y="398145"/>
                      <a:pt x="413385" y="405765"/>
                      <a:pt x="401955" y="414338"/>
                    </a:cubicBezTo>
                    <a:close/>
                    <a:moveTo>
                      <a:pt x="224790" y="583882"/>
                    </a:moveTo>
                    <a:cubicBezTo>
                      <a:pt x="202883" y="609600"/>
                      <a:pt x="206692" y="640080"/>
                      <a:pt x="233363" y="669607"/>
                    </a:cubicBezTo>
                    <a:cubicBezTo>
                      <a:pt x="229552" y="638175"/>
                      <a:pt x="227647" y="614363"/>
                      <a:pt x="224790" y="583882"/>
                    </a:cubicBezTo>
                    <a:close/>
                    <a:moveTo>
                      <a:pt x="484822" y="320040"/>
                    </a:moveTo>
                    <a:cubicBezTo>
                      <a:pt x="482917" y="320040"/>
                      <a:pt x="481013" y="320040"/>
                      <a:pt x="479108" y="319088"/>
                    </a:cubicBezTo>
                    <a:cubicBezTo>
                      <a:pt x="475297" y="324803"/>
                      <a:pt x="471488" y="330518"/>
                      <a:pt x="468630" y="336233"/>
                    </a:cubicBezTo>
                    <a:cubicBezTo>
                      <a:pt x="471488" y="337185"/>
                      <a:pt x="475297" y="338138"/>
                      <a:pt x="478155" y="339090"/>
                    </a:cubicBezTo>
                    <a:cubicBezTo>
                      <a:pt x="481013" y="333375"/>
                      <a:pt x="482917" y="326708"/>
                      <a:pt x="484822" y="320040"/>
                    </a:cubicBezTo>
                    <a:close/>
                    <a:moveTo>
                      <a:pt x="220027" y="564832"/>
                    </a:moveTo>
                    <a:cubicBezTo>
                      <a:pt x="218122" y="564832"/>
                      <a:pt x="216217" y="563880"/>
                      <a:pt x="213360" y="563880"/>
                    </a:cubicBezTo>
                    <a:cubicBezTo>
                      <a:pt x="212408" y="568643"/>
                      <a:pt x="211455" y="573405"/>
                      <a:pt x="210502" y="578168"/>
                    </a:cubicBezTo>
                    <a:cubicBezTo>
                      <a:pt x="212408" y="578168"/>
                      <a:pt x="214313" y="579120"/>
                      <a:pt x="216217" y="579120"/>
                    </a:cubicBezTo>
                    <a:cubicBezTo>
                      <a:pt x="218122" y="574357"/>
                      <a:pt x="219075" y="569595"/>
                      <a:pt x="220027" y="564832"/>
                    </a:cubicBezTo>
                    <a:close/>
                    <a:moveTo>
                      <a:pt x="269558" y="690563"/>
                    </a:moveTo>
                    <a:cubicBezTo>
                      <a:pt x="269558" y="689610"/>
                      <a:pt x="269558" y="688657"/>
                      <a:pt x="268605" y="688657"/>
                    </a:cubicBezTo>
                    <a:cubicBezTo>
                      <a:pt x="268605" y="688657"/>
                      <a:pt x="266700" y="688657"/>
                      <a:pt x="266700" y="689610"/>
                    </a:cubicBezTo>
                    <a:cubicBezTo>
                      <a:pt x="266700" y="690563"/>
                      <a:pt x="266700" y="691515"/>
                      <a:pt x="267652" y="691515"/>
                    </a:cubicBezTo>
                    <a:cubicBezTo>
                      <a:pt x="267652" y="690563"/>
                      <a:pt x="268605" y="690563"/>
                      <a:pt x="269558" y="690563"/>
                    </a:cubicBezTo>
                    <a:close/>
                    <a:moveTo>
                      <a:pt x="549593" y="393382"/>
                    </a:moveTo>
                    <a:cubicBezTo>
                      <a:pt x="549593" y="392430"/>
                      <a:pt x="548640" y="392430"/>
                      <a:pt x="548640" y="391478"/>
                    </a:cubicBezTo>
                    <a:cubicBezTo>
                      <a:pt x="547688" y="392430"/>
                      <a:pt x="546735" y="392430"/>
                      <a:pt x="546735" y="393382"/>
                    </a:cubicBezTo>
                    <a:cubicBezTo>
                      <a:pt x="546735" y="394335"/>
                      <a:pt x="547688" y="394335"/>
                      <a:pt x="547688" y="395288"/>
                    </a:cubicBezTo>
                    <a:cubicBezTo>
                      <a:pt x="548640" y="394335"/>
                      <a:pt x="548640" y="393382"/>
                      <a:pt x="549593" y="393382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3" name="Google Shape;1053;p19"/>
              <p:cNvSpPr/>
              <p:nvPr/>
            </p:nvSpPr>
            <p:spPr>
              <a:xfrm>
                <a:off x="3808094" y="2952750"/>
                <a:ext cx="669607" cy="673417"/>
              </a:xfrm>
              <a:custGeom>
                <a:rect b="b" l="l" r="r" t="t"/>
                <a:pathLst>
                  <a:path extrusionOk="0" h="673417" w="669607">
                    <a:moveTo>
                      <a:pt x="63817" y="95250"/>
                    </a:moveTo>
                    <a:cubicBezTo>
                      <a:pt x="63817" y="97155"/>
                      <a:pt x="63817" y="99060"/>
                      <a:pt x="63817" y="100965"/>
                    </a:cubicBezTo>
                    <a:cubicBezTo>
                      <a:pt x="63817" y="104775"/>
                      <a:pt x="63817" y="107633"/>
                      <a:pt x="63817" y="111442"/>
                    </a:cubicBezTo>
                    <a:cubicBezTo>
                      <a:pt x="58102" y="130492"/>
                      <a:pt x="53340" y="150495"/>
                      <a:pt x="45720" y="176213"/>
                    </a:cubicBezTo>
                    <a:cubicBezTo>
                      <a:pt x="97155" y="147638"/>
                      <a:pt x="89535" y="113347"/>
                      <a:pt x="82867" y="78105"/>
                    </a:cubicBezTo>
                    <a:cubicBezTo>
                      <a:pt x="78105" y="50483"/>
                      <a:pt x="75247" y="21908"/>
                      <a:pt x="99060" y="0"/>
                    </a:cubicBezTo>
                    <a:cubicBezTo>
                      <a:pt x="104775" y="8572"/>
                      <a:pt x="111442" y="18097"/>
                      <a:pt x="118110" y="27622"/>
                    </a:cubicBezTo>
                    <a:cubicBezTo>
                      <a:pt x="118110" y="49530"/>
                      <a:pt x="118110" y="71438"/>
                      <a:pt x="118110" y="93345"/>
                    </a:cubicBezTo>
                    <a:cubicBezTo>
                      <a:pt x="119063" y="134303"/>
                      <a:pt x="167640" y="192405"/>
                      <a:pt x="208597" y="201930"/>
                    </a:cubicBezTo>
                    <a:cubicBezTo>
                      <a:pt x="208597" y="201930"/>
                      <a:pt x="208597" y="201930"/>
                      <a:pt x="208597" y="201930"/>
                    </a:cubicBezTo>
                    <a:cubicBezTo>
                      <a:pt x="235267" y="224790"/>
                      <a:pt x="266700" y="240030"/>
                      <a:pt x="306705" y="238125"/>
                    </a:cubicBezTo>
                    <a:cubicBezTo>
                      <a:pt x="342900" y="234315"/>
                      <a:pt x="380047" y="230505"/>
                      <a:pt x="416242" y="227647"/>
                    </a:cubicBezTo>
                    <a:cubicBezTo>
                      <a:pt x="412433" y="240983"/>
                      <a:pt x="408622" y="253365"/>
                      <a:pt x="404813" y="265747"/>
                    </a:cubicBezTo>
                    <a:cubicBezTo>
                      <a:pt x="397192" y="260985"/>
                      <a:pt x="388620" y="254317"/>
                      <a:pt x="387667" y="256222"/>
                    </a:cubicBezTo>
                    <a:cubicBezTo>
                      <a:pt x="380047" y="260985"/>
                      <a:pt x="374333" y="268605"/>
                      <a:pt x="371475" y="271463"/>
                    </a:cubicBezTo>
                    <a:cubicBezTo>
                      <a:pt x="389572" y="280988"/>
                      <a:pt x="403860" y="288608"/>
                      <a:pt x="418147" y="296228"/>
                    </a:cubicBezTo>
                    <a:cubicBezTo>
                      <a:pt x="420052" y="290513"/>
                      <a:pt x="425767" y="278130"/>
                      <a:pt x="429577" y="265747"/>
                    </a:cubicBezTo>
                    <a:cubicBezTo>
                      <a:pt x="434340" y="249555"/>
                      <a:pt x="437197" y="233363"/>
                      <a:pt x="440055" y="217170"/>
                    </a:cubicBezTo>
                    <a:cubicBezTo>
                      <a:pt x="455295" y="194310"/>
                      <a:pt x="472440" y="171450"/>
                      <a:pt x="486727" y="148590"/>
                    </a:cubicBezTo>
                    <a:cubicBezTo>
                      <a:pt x="495300" y="135255"/>
                      <a:pt x="511492" y="120967"/>
                      <a:pt x="488633" y="106680"/>
                    </a:cubicBezTo>
                    <a:cubicBezTo>
                      <a:pt x="490538" y="100013"/>
                      <a:pt x="492442" y="92392"/>
                      <a:pt x="494347" y="85725"/>
                    </a:cubicBezTo>
                    <a:cubicBezTo>
                      <a:pt x="506730" y="90488"/>
                      <a:pt x="520065" y="96203"/>
                      <a:pt x="532447" y="100965"/>
                    </a:cubicBezTo>
                    <a:cubicBezTo>
                      <a:pt x="527685" y="109538"/>
                      <a:pt x="521970" y="118110"/>
                      <a:pt x="518160" y="126683"/>
                    </a:cubicBezTo>
                    <a:cubicBezTo>
                      <a:pt x="517208" y="129540"/>
                      <a:pt x="522922" y="134303"/>
                      <a:pt x="525780" y="138113"/>
                    </a:cubicBezTo>
                    <a:lnTo>
                      <a:pt x="525780" y="138113"/>
                    </a:lnTo>
                    <a:cubicBezTo>
                      <a:pt x="517208" y="163830"/>
                      <a:pt x="507683" y="189547"/>
                      <a:pt x="500063" y="215265"/>
                    </a:cubicBezTo>
                    <a:cubicBezTo>
                      <a:pt x="497205" y="224790"/>
                      <a:pt x="498158" y="235267"/>
                      <a:pt x="497205" y="244792"/>
                    </a:cubicBezTo>
                    <a:cubicBezTo>
                      <a:pt x="524827" y="205740"/>
                      <a:pt x="544830" y="167640"/>
                      <a:pt x="567690" y="129540"/>
                    </a:cubicBezTo>
                    <a:cubicBezTo>
                      <a:pt x="572452" y="121920"/>
                      <a:pt x="583883" y="117158"/>
                      <a:pt x="592455" y="111442"/>
                    </a:cubicBezTo>
                    <a:lnTo>
                      <a:pt x="592455" y="111442"/>
                    </a:lnTo>
                    <a:cubicBezTo>
                      <a:pt x="587693" y="126683"/>
                      <a:pt x="581025" y="141922"/>
                      <a:pt x="577215" y="157163"/>
                    </a:cubicBezTo>
                    <a:cubicBezTo>
                      <a:pt x="567690" y="189547"/>
                      <a:pt x="559118" y="221933"/>
                      <a:pt x="549593" y="254317"/>
                    </a:cubicBezTo>
                    <a:cubicBezTo>
                      <a:pt x="543877" y="272415"/>
                      <a:pt x="537210" y="290513"/>
                      <a:pt x="528638" y="315278"/>
                    </a:cubicBezTo>
                    <a:cubicBezTo>
                      <a:pt x="555308" y="297180"/>
                      <a:pt x="563880" y="280988"/>
                      <a:pt x="555308" y="260033"/>
                    </a:cubicBezTo>
                    <a:cubicBezTo>
                      <a:pt x="580072" y="220980"/>
                      <a:pt x="613410" y="184785"/>
                      <a:pt x="621983" y="138113"/>
                    </a:cubicBezTo>
                    <a:cubicBezTo>
                      <a:pt x="626745" y="134303"/>
                      <a:pt x="632460" y="129540"/>
                      <a:pt x="637222" y="125730"/>
                    </a:cubicBezTo>
                    <a:cubicBezTo>
                      <a:pt x="630555" y="156210"/>
                      <a:pt x="617220" y="184785"/>
                      <a:pt x="609600" y="213360"/>
                    </a:cubicBezTo>
                    <a:cubicBezTo>
                      <a:pt x="603885" y="235267"/>
                      <a:pt x="594360" y="264795"/>
                      <a:pt x="605790" y="280988"/>
                    </a:cubicBezTo>
                    <a:cubicBezTo>
                      <a:pt x="619125" y="300990"/>
                      <a:pt x="609600" y="310515"/>
                      <a:pt x="601980" y="322897"/>
                    </a:cubicBezTo>
                    <a:cubicBezTo>
                      <a:pt x="596265" y="332422"/>
                      <a:pt x="582930" y="337185"/>
                      <a:pt x="572452" y="344805"/>
                    </a:cubicBezTo>
                    <a:cubicBezTo>
                      <a:pt x="569595" y="346710"/>
                      <a:pt x="566738" y="348615"/>
                      <a:pt x="562927" y="351472"/>
                    </a:cubicBezTo>
                    <a:cubicBezTo>
                      <a:pt x="563880" y="352425"/>
                      <a:pt x="563880" y="352425"/>
                      <a:pt x="564833" y="353378"/>
                    </a:cubicBezTo>
                    <a:cubicBezTo>
                      <a:pt x="567690" y="350520"/>
                      <a:pt x="569595" y="347663"/>
                      <a:pt x="572452" y="345758"/>
                    </a:cubicBezTo>
                    <a:cubicBezTo>
                      <a:pt x="601027" y="351472"/>
                      <a:pt x="627697" y="332422"/>
                      <a:pt x="628650" y="309563"/>
                    </a:cubicBezTo>
                    <a:cubicBezTo>
                      <a:pt x="629602" y="285750"/>
                      <a:pt x="633413" y="262890"/>
                      <a:pt x="637222" y="240030"/>
                    </a:cubicBezTo>
                    <a:cubicBezTo>
                      <a:pt x="638175" y="234315"/>
                      <a:pt x="646747" y="230505"/>
                      <a:pt x="651510" y="225742"/>
                    </a:cubicBezTo>
                    <a:cubicBezTo>
                      <a:pt x="651510" y="253365"/>
                      <a:pt x="646747" y="278130"/>
                      <a:pt x="641033" y="301942"/>
                    </a:cubicBezTo>
                    <a:cubicBezTo>
                      <a:pt x="636270" y="322897"/>
                      <a:pt x="643890" y="331470"/>
                      <a:pt x="669608" y="324803"/>
                    </a:cubicBezTo>
                    <a:cubicBezTo>
                      <a:pt x="667702" y="334328"/>
                      <a:pt x="665797" y="342900"/>
                      <a:pt x="663893" y="351472"/>
                    </a:cubicBezTo>
                    <a:cubicBezTo>
                      <a:pt x="657225" y="350520"/>
                      <a:pt x="650558" y="348615"/>
                      <a:pt x="641985" y="346710"/>
                    </a:cubicBezTo>
                    <a:cubicBezTo>
                      <a:pt x="642938" y="355283"/>
                      <a:pt x="643890" y="363855"/>
                      <a:pt x="645795" y="372428"/>
                    </a:cubicBezTo>
                    <a:cubicBezTo>
                      <a:pt x="633413" y="372428"/>
                      <a:pt x="621030" y="372428"/>
                      <a:pt x="608647" y="372428"/>
                    </a:cubicBezTo>
                    <a:cubicBezTo>
                      <a:pt x="565785" y="389572"/>
                      <a:pt x="522922" y="407670"/>
                      <a:pt x="480060" y="424815"/>
                    </a:cubicBezTo>
                    <a:cubicBezTo>
                      <a:pt x="452438" y="425767"/>
                      <a:pt x="466725" y="445770"/>
                      <a:pt x="461963" y="457200"/>
                    </a:cubicBezTo>
                    <a:cubicBezTo>
                      <a:pt x="445770" y="460058"/>
                      <a:pt x="420052" y="452438"/>
                      <a:pt x="422910" y="477203"/>
                    </a:cubicBezTo>
                    <a:cubicBezTo>
                      <a:pt x="426720" y="514350"/>
                      <a:pt x="436245" y="551497"/>
                      <a:pt x="441960" y="587693"/>
                    </a:cubicBezTo>
                    <a:cubicBezTo>
                      <a:pt x="445770" y="611505"/>
                      <a:pt x="448627" y="636270"/>
                      <a:pt x="451485" y="660083"/>
                    </a:cubicBezTo>
                    <a:cubicBezTo>
                      <a:pt x="430530" y="664845"/>
                      <a:pt x="409575" y="668655"/>
                      <a:pt x="388620" y="673418"/>
                    </a:cubicBezTo>
                    <a:cubicBezTo>
                      <a:pt x="385763" y="653415"/>
                      <a:pt x="384810" y="632460"/>
                      <a:pt x="380047" y="612458"/>
                    </a:cubicBezTo>
                    <a:cubicBezTo>
                      <a:pt x="371475" y="569595"/>
                      <a:pt x="360997" y="526733"/>
                      <a:pt x="351472" y="484822"/>
                    </a:cubicBezTo>
                    <a:cubicBezTo>
                      <a:pt x="357188" y="478155"/>
                      <a:pt x="362902" y="470535"/>
                      <a:pt x="363855" y="469583"/>
                    </a:cubicBezTo>
                    <a:cubicBezTo>
                      <a:pt x="330517" y="450533"/>
                      <a:pt x="300990" y="434340"/>
                      <a:pt x="271463" y="418147"/>
                    </a:cubicBezTo>
                    <a:cubicBezTo>
                      <a:pt x="258127" y="411480"/>
                      <a:pt x="242888" y="407670"/>
                      <a:pt x="227647" y="402908"/>
                    </a:cubicBezTo>
                    <a:cubicBezTo>
                      <a:pt x="211455" y="398145"/>
                      <a:pt x="195263" y="385763"/>
                      <a:pt x="180975" y="387667"/>
                    </a:cubicBezTo>
                    <a:cubicBezTo>
                      <a:pt x="160972" y="389572"/>
                      <a:pt x="153352" y="381953"/>
                      <a:pt x="145733" y="370522"/>
                    </a:cubicBezTo>
                    <a:cubicBezTo>
                      <a:pt x="140970" y="362903"/>
                      <a:pt x="135255" y="355283"/>
                      <a:pt x="126683" y="341947"/>
                    </a:cubicBezTo>
                    <a:cubicBezTo>
                      <a:pt x="123825" y="366713"/>
                      <a:pt x="121920" y="384810"/>
                      <a:pt x="120015" y="402908"/>
                    </a:cubicBezTo>
                    <a:lnTo>
                      <a:pt x="120015" y="403860"/>
                    </a:lnTo>
                    <a:cubicBezTo>
                      <a:pt x="114300" y="399097"/>
                      <a:pt x="108585" y="393383"/>
                      <a:pt x="101917" y="388620"/>
                    </a:cubicBezTo>
                    <a:cubicBezTo>
                      <a:pt x="101917" y="358140"/>
                      <a:pt x="105727" y="328613"/>
                      <a:pt x="101917" y="298133"/>
                    </a:cubicBezTo>
                    <a:cubicBezTo>
                      <a:pt x="100013" y="280035"/>
                      <a:pt x="85725" y="263842"/>
                      <a:pt x="77152" y="246697"/>
                    </a:cubicBezTo>
                    <a:cubicBezTo>
                      <a:pt x="74295" y="240983"/>
                      <a:pt x="66675" y="236220"/>
                      <a:pt x="64770" y="229553"/>
                    </a:cubicBezTo>
                    <a:cubicBezTo>
                      <a:pt x="60008" y="214313"/>
                      <a:pt x="41910" y="200025"/>
                      <a:pt x="29527" y="202883"/>
                    </a:cubicBezTo>
                    <a:cubicBezTo>
                      <a:pt x="-2858" y="199072"/>
                      <a:pt x="16192" y="171450"/>
                      <a:pt x="0" y="160020"/>
                    </a:cubicBezTo>
                    <a:cubicBezTo>
                      <a:pt x="2858" y="158115"/>
                      <a:pt x="6667" y="156210"/>
                      <a:pt x="9525" y="154305"/>
                    </a:cubicBezTo>
                    <a:cubicBezTo>
                      <a:pt x="16192" y="162878"/>
                      <a:pt x="21908" y="171450"/>
                      <a:pt x="30480" y="182880"/>
                    </a:cubicBezTo>
                    <a:cubicBezTo>
                      <a:pt x="34290" y="154305"/>
                      <a:pt x="38100" y="125730"/>
                      <a:pt x="41910" y="97155"/>
                    </a:cubicBezTo>
                    <a:cubicBezTo>
                      <a:pt x="43815" y="97155"/>
                      <a:pt x="45720" y="97155"/>
                      <a:pt x="47625" y="97155"/>
                    </a:cubicBezTo>
                    <a:cubicBezTo>
                      <a:pt x="49530" y="97155"/>
                      <a:pt x="51435" y="97155"/>
                      <a:pt x="54292" y="97155"/>
                    </a:cubicBezTo>
                    <a:cubicBezTo>
                      <a:pt x="59055" y="95250"/>
                      <a:pt x="60960" y="95250"/>
                      <a:pt x="63817" y="95250"/>
                    </a:cubicBezTo>
                    <a:close/>
                    <a:moveTo>
                      <a:pt x="385763" y="478155"/>
                    </a:moveTo>
                    <a:cubicBezTo>
                      <a:pt x="406717" y="461010"/>
                      <a:pt x="411480" y="401955"/>
                      <a:pt x="399097" y="385763"/>
                    </a:cubicBezTo>
                    <a:cubicBezTo>
                      <a:pt x="392430" y="378142"/>
                      <a:pt x="382905" y="370522"/>
                      <a:pt x="373380" y="366713"/>
                    </a:cubicBezTo>
                    <a:cubicBezTo>
                      <a:pt x="368617" y="364808"/>
                      <a:pt x="353377" y="370522"/>
                      <a:pt x="352425" y="372428"/>
                    </a:cubicBezTo>
                    <a:cubicBezTo>
                      <a:pt x="350520" y="397192"/>
                      <a:pt x="351472" y="421005"/>
                      <a:pt x="351472" y="445770"/>
                    </a:cubicBezTo>
                    <a:cubicBezTo>
                      <a:pt x="354330" y="445770"/>
                      <a:pt x="356235" y="445770"/>
                      <a:pt x="359092" y="445770"/>
                    </a:cubicBezTo>
                    <a:cubicBezTo>
                      <a:pt x="363855" y="430530"/>
                      <a:pt x="368617" y="416242"/>
                      <a:pt x="373380" y="401003"/>
                    </a:cubicBezTo>
                    <a:cubicBezTo>
                      <a:pt x="374333" y="401003"/>
                      <a:pt x="376238" y="401003"/>
                      <a:pt x="377190" y="401003"/>
                    </a:cubicBezTo>
                    <a:cubicBezTo>
                      <a:pt x="379095" y="427672"/>
                      <a:pt x="381952" y="453390"/>
                      <a:pt x="385763" y="478155"/>
                    </a:cubicBezTo>
                    <a:close/>
                    <a:moveTo>
                      <a:pt x="364808" y="350520"/>
                    </a:moveTo>
                    <a:cubicBezTo>
                      <a:pt x="367665" y="352425"/>
                      <a:pt x="369570" y="353378"/>
                      <a:pt x="370522" y="353378"/>
                    </a:cubicBezTo>
                    <a:cubicBezTo>
                      <a:pt x="371475" y="353378"/>
                      <a:pt x="372427" y="350520"/>
                      <a:pt x="373380" y="349567"/>
                    </a:cubicBezTo>
                    <a:cubicBezTo>
                      <a:pt x="371475" y="350520"/>
                      <a:pt x="368617" y="350520"/>
                      <a:pt x="364808" y="350520"/>
                    </a:cubicBezTo>
                    <a:close/>
                    <a:moveTo>
                      <a:pt x="71438" y="180975"/>
                    </a:moveTo>
                    <a:cubicBezTo>
                      <a:pt x="72390" y="180975"/>
                      <a:pt x="73342" y="180975"/>
                      <a:pt x="74295" y="180975"/>
                    </a:cubicBezTo>
                    <a:cubicBezTo>
                      <a:pt x="74295" y="178117"/>
                      <a:pt x="74295" y="176213"/>
                      <a:pt x="74295" y="173355"/>
                    </a:cubicBezTo>
                    <a:cubicBezTo>
                      <a:pt x="73342" y="173355"/>
                      <a:pt x="72390" y="173355"/>
                      <a:pt x="71438" y="173355"/>
                    </a:cubicBezTo>
                    <a:cubicBezTo>
                      <a:pt x="71438" y="175260"/>
                      <a:pt x="71438" y="178117"/>
                      <a:pt x="71438" y="180975"/>
                    </a:cubicBezTo>
                    <a:close/>
                    <a:moveTo>
                      <a:pt x="397192" y="497205"/>
                    </a:moveTo>
                    <a:cubicBezTo>
                      <a:pt x="397192" y="496253"/>
                      <a:pt x="396240" y="496253"/>
                      <a:pt x="396240" y="495300"/>
                    </a:cubicBezTo>
                    <a:cubicBezTo>
                      <a:pt x="395288" y="495300"/>
                      <a:pt x="395288" y="496253"/>
                      <a:pt x="394335" y="496253"/>
                    </a:cubicBezTo>
                    <a:cubicBezTo>
                      <a:pt x="395288" y="497205"/>
                      <a:pt x="396240" y="497205"/>
                      <a:pt x="396240" y="498158"/>
                    </a:cubicBezTo>
                    <a:cubicBezTo>
                      <a:pt x="396240" y="498158"/>
                      <a:pt x="397192" y="497205"/>
                      <a:pt x="397192" y="49720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4" name="Google Shape;1054;p19"/>
              <p:cNvSpPr/>
              <p:nvPr/>
            </p:nvSpPr>
            <p:spPr>
              <a:xfrm>
                <a:off x="4383404" y="2888932"/>
                <a:ext cx="435292" cy="501014"/>
              </a:xfrm>
              <a:custGeom>
                <a:rect b="b" l="l" r="r" t="t"/>
                <a:pathLst>
                  <a:path extrusionOk="0" h="501014" w="435292">
                    <a:moveTo>
                      <a:pt x="91440" y="412433"/>
                    </a:moveTo>
                    <a:cubicBezTo>
                      <a:pt x="93345" y="403860"/>
                      <a:pt x="95250" y="395288"/>
                      <a:pt x="97155" y="385763"/>
                    </a:cubicBezTo>
                    <a:cubicBezTo>
                      <a:pt x="72390" y="392430"/>
                      <a:pt x="63817" y="383858"/>
                      <a:pt x="68580" y="362902"/>
                    </a:cubicBezTo>
                    <a:cubicBezTo>
                      <a:pt x="74295" y="339090"/>
                      <a:pt x="79058" y="315277"/>
                      <a:pt x="79058" y="286702"/>
                    </a:cubicBezTo>
                    <a:cubicBezTo>
                      <a:pt x="74295" y="291465"/>
                      <a:pt x="65723" y="296227"/>
                      <a:pt x="64770" y="300990"/>
                    </a:cubicBezTo>
                    <a:cubicBezTo>
                      <a:pt x="60008" y="323850"/>
                      <a:pt x="56198" y="347663"/>
                      <a:pt x="56198" y="370522"/>
                    </a:cubicBezTo>
                    <a:cubicBezTo>
                      <a:pt x="55245" y="393383"/>
                      <a:pt x="28575" y="412433"/>
                      <a:pt x="0" y="406717"/>
                    </a:cubicBezTo>
                    <a:lnTo>
                      <a:pt x="0" y="406717"/>
                    </a:lnTo>
                    <a:cubicBezTo>
                      <a:pt x="10478" y="400050"/>
                      <a:pt x="23813" y="394335"/>
                      <a:pt x="29528" y="384810"/>
                    </a:cubicBezTo>
                    <a:cubicBezTo>
                      <a:pt x="37148" y="373380"/>
                      <a:pt x="46673" y="362902"/>
                      <a:pt x="33338" y="342900"/>
                    </a:cubicBezTo>
                    <a:cubicBezTo>
                      <a:pt x="21908" y="326708"/>
                      <a:pt x="31433" y="297180"/>
                      <a:pt x="37148" y="275272"/>
                    </a:cubicBezTo>
                    <a:cubicBezTo>
                      <a:pt x="44767" y="246697"/>
                      <a:pt x="58103" y="218122"/>
                      <a:pt x="64770" y="187642"/>
                    </a:cubicBezTo>
                    <a:cubicBezTo>
                      <a:pt x="60008" y="191452"/>
                      <a:pt x="54292" y="196215"/>
                      <a:pt x="49530" y="200025"/>
                    </a:cubicBezTo>
                    <a:cubicBezTo>
                      <a:pt x="49530" y="200025"/>
                      <a:pt x="49530" y="200025"/>
                      <a:pt x="49530" y="200025"/>
                    </a:cubicBezTo>
                    <a:cubicBezTo>
                      <a:pt x="49530" y="198120"/>
                      <a:pt x="49530" y="196215"/>
                      <a:pt x="49530" y="194310"/>
                    </a:cubicBezTo>
                    <a:cubicBezTo>
                      <a:pt x="53340" y="180022"/>
                      <a:pt x="57150" y="165735"/>
                      <a:pt x="61913" y="151447"/>
                    </a:cubicBezTo>
                    <a:cubicBezTo>
                      <a:pt x="80010" y="126683"/>
                      <a:pt x="98108" y="101917"/>
                      <a:pt x="117158" y="78105"/>
                    </a:cubicBezTo>
                    <a:cubicBezTo>
                      <a:pt x="118110" y="80010"/>
                      <a:pt x="119063" y="82867"/>
                      <a:pt x="120015" y="84772"/>
                    </a:cubicBezTo>
                    <a:cubicBezTo>
                      <a:pt x="120967" y="82867"/>
                      <a:pt x="121920" y="80010"/>
                      <a:pt x="122873" y="78105"/>
                    </a:cubicBezTo>
                    <a:cubicBezTo>
                      <a:pt x="133350" y="71438"/>
                      <a:pt x="142875" y="63817"/>
                      <a:pt x="153353" y="57150"/>
                    </a:cubicBezTo>
                    <a:cubicBezTo>
                      <a:pt x="142875" y="95250"/>
                      <a:pt x="127635" y="133350"/>
                      <a:pt x="128588" y="173355"/>
                    </a:cubicBezTo>
                    <a:cubicBezTo>
                      <a:pt x="127635" y="175260"/>
                      <a:pt x="126683" y="178117"/>
                      <a:pt x="126683" y="180022"/>
                    </a:cubicBezTo>
                    <a:cubicBezTo>
                      <a:pt x="127635" y="178117"/>
                      <a:pt x="128588" y="175260"/>
                      <a:pt x="128588" y="173355"/>
                    </a:cubicBezTo>
                    <a:cubicBezTo>
                      <a:pt x="132398" y="178117"/>
                      <a:pt x="136208" y="182880"/>
                      <a:pt x="146685" y="195263"/>
                    </a:cubicBezTo>
                    <a:cubicBezTo>
                      <a:pt x="156210" y="140970"/>
                      <a:pt x="164783" y="93345"/>
                      <a:pt x="173355" y="45720"/>
                    </a:cubicBezTo>
                    <a:cubicBezTo>
                      <a:pt x="176213" y="45720"/>
                      <a:pt x="179070" y="45720"/>
                      <a:pt x="181928" y="46672"/>
                    </a:cubicBezTo>
                    <a:cubicBezTo>
                      <a:pt x="181928" y="61913"/>
                      <a:pt x="181928" y="76200"/>
                      <a:pt x="181928" y="91440"/>
                    </a:cubicBezTo>
                    <a:cubicBezTo>
                      <a:pt x="182880" y="91440"/>
                      <a:pt x="183833" y="92392"/>
                      <a:pt x="185738" y="92392"/>
                    </a:cubicBezTo>
                    <a:cubicBezTo>
                      <a:pt x="195263" y="68580"/>
                      <a:pt x="205740" y="44767"/>
                      <a:pt x="215265" y="20955"/>
                    </a:cubicBezTo>
                    <a:cubicBezTo>
                      <a:pt x="217170" y="20955"/>
                      <a:pt x="219075" y="20955"/>
                      <a:pt x="220980" y="20955"/>
                    </a:cubicBezTo>
                    <a:cubicBezTo>
                      <a:pt x="220028" y="31433"/>
                      <a:pt x="219075" y="41910"/>
                      <a:pt x="217170" y="51435"/>
                    </a:cubicBezTo>
                    <a:cubicBezTo>
                      <a:pt x="214313" y="65722"/>
                      <a:pt x="211455" y="80010"/>
                      <a:pt x="208598" y="94297"/>
                    </a:cubicBezTo>
                    <a:cubicBezTo>
                      <a:pt x="221933" y="78105"/>
                      <a:pt x="231458" y="61913"/>
                      <a:pt x="236220" y="44767"/>
                    </a:cubicBezTo>
                    <a:cubicBezTo>
                      <a:pt x="240030" y="32385"/>
                      <a:pt x="248603" y="16192"/>
                      <a:pt x="225742" y="9525"/>
                    </a:cubicBezTo>
                    <a:cubicBezTo>
                      <a:pt x="232410" y="6667"/>
                      <a:pt x="238125" y="3810"/>
                      <a:pt x="244792" y="0"/>
                    </a:cubicBezTo>
                    <a:cubicBezTo>
                      <a:pt x="277177" y="2858"/>
                      <a:pt x="309563" y="6667"/>
                      <a:pt x="341948" y="6667"/>
                    </a:cubicBezTo>
                    <a:cubicBezTo>
                      <a:pt x="372427" y="7620"/>
                      <a:pt x="402908" y="5715"/>
                      <a:pt x="433388" y="4763"/>
                    </a:cubicBezTo>
                    <a:cubicBezTo>
                      <a:pt x="434340" y="19050"/>
                      <a:pt x="434340" y="33338"/>
                      <a:pt x="435292" y="47625"/>
                    </a:cubicBezTo>
                    <a:cubicBezTo>
                      <a:pt x="430530" y="54292"/>
                      <a:pt x="425767" y="61913"/>
                      <a:pt x="421005" y="68580"/>
                    </a:cubicBezTo>
                    <a:cubicBezTo>
                      <a:pt x="420052" y="71438"/>
                      <a:pt x="418148" y="74295"/>
                      <a:pt x="417195" y="77152"/>
                    </a:cubicBezTo>
                    <a:cubicBezTo>
                      <a:pt x="415290" y="72390"/>
                      <a:pt x="414338" y="67627"/>
                      <a:pt x="412433" y="62865"/>
                    </a:cubicBezTo>
                    <a:cubicBezTo>
                      <a:pt x="380048" y="85725"/>
                      <a:pt x="343852" y="68580"/>
                      <a:pt x="310515" y="68580"/>
                    </a:cubicBezTo>
                    <a:cubicBezTo>
                      <a:pt x="253365" y="69533"/>
                      <a:pt x="224790" y="91440"/>
                      <a:pt x="234315" y="130492"/>
                    </a:cubicBezTo>
                    <a:cubicBezTo>
                      <a:pt x="226695" y="133350"/>
                      <a:pt x="213360" y="133350"/>
                      <a:pt x="210503" y="138113"/>
                    </a:cubicBezTo>
                    <a:cubicBezTo>
                      <a:pt x="177165" y="197167"/>
                      <a:pt x="135255" y="257175"/>
                      <a:pt x="174308" y="325755"/>
                    </a:cubicBezTo>
                    <a:cubicBezTo>
                      <a:pt x="196215" y="364808"/>
                      <a:pt x="234315" y="391477"/>
                      <a:pt x="281940" y="406717"/>
                    </a:cubicBezTo>
                    <a:cubicBezTo>
                      <a:pt x="283845" y="406717"/>
                      <a:pt x="285750" y="406717"/>
                      <a:pt x="287655" y="406717"/>
                    </a:cubicBezTo>
                    <a:cubicBezTo>
                      <a:pt x="287655" y="407670"/>
                      <a:pt x="287655" y="409575"/>
                      <a:pt x="287655" y="410527"/>
                    </a:cubicBezTo>
                    <a:cubicBezTo>
                      <a:pt x="286702" y="435292"/>
                      <a:pt x="305752" y="419100"/>
                      <a:pt x="316230" y="421005"/>
                    </a:cubicBezTo>
                    <a:cubicBezTo>
                      <a:pt x="296227" y="447675"/>
                      <a:pt x="275273" y="474345"/>
                      <a:pt x="255270" y="501015"/>
                    </a:cubicBezTo>
                    <a:cubicBezTo>
                      <a:pt x="214313" y="461963"/>
                      <a:pt x="142875" y="446722"/>
                      <a:pt x="133350" y="381952"/>
                    </a:cubicBezTo>
                    <a:cubicBezTo>
                      <a:pt x="132398" y="389572"/>
                      <a:pt x="130492" y="397192"/>
                      <a:pt x="129540" y="404813"/>
                    </a:cubicBezTo>
                    <a:cubicBezTo>
                      <a:pt x="115253" y="408622"/>
                      <a:pt x="103823" y="410527"/>
                      <a:pt x="91440" y="412433"/>
                    </a:cubicBezTo>
                    <a:close/>
                    <a:moveTo>
                      <a:pt x="123825" y="289560"/>
                    </a:moveTo>
                    <a:cubicBezTo>
                      <a:pt x="120967" y="289560"/>
                      <a:pt x="117158" y="288608"/>
                      <a:pt x="114300" y="288608"/>
                    </a:cubicBezTo>
                    <a:cubicBezTo>
                      <a:pt x="83820" y="346710"/>
                      <a:pt x="82867" y="363855"/>
                      <a:pt x="110490" y="370522"/>
                    </a:cubicBezTo>
                    <a:cubicBezTo>
                      <a:pt x="114300" y="343852"/>
                      <a:pt x="119063" y="317183"/>
                      <a:pt x="123825" y="289560"/>
                    </a:cubicBezTo>
                    <a:close/>
                    <a:moveTo>
                      <a:pt x="126683" y="363855"/>
                    </a:moveTo>
                    <a:cubicBezTo>
                      <a:pt x="129540" y="364808"/>
                      <a:pt x="133350" y="365760"/>
                      <a:pt x="136208" y="366713"/>
                    </a:cubicBezTo>
                    <a:cubicBezTo>
                      <a:pt x="140017" y="354330"/>
                      <a:pt x="143828" y="341947"/>
                      <a:pt x="147638" y="329565"/>
                    </a:cubicBezTo>
                    <a:cubicBezTo>
                      <a:pt x="144780" y="328613"/>
                      <a:pt x="142875" y="328613"/>
                      <a:pt x="140017" y="327660"/>
                    </a:cubicBezTo>
                    <a:cubicBezTo>
                      <a:pt x="135255" y="340042"/>
                      <a:pt x="131445" y="351472"/>
                      <a:pt x="126683" y="36385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5" name="Google Shape;1055;p19"/>
              <p:cNvSpPr/>
              <p:nvPr/>
            </p:nvSpPr>
            <p:spPr>
              <a:xfrm>
                <a:off x="4332921" y="2714625"/>
                <a:ext cx="225742" cy="348615"/>
              </a:xfrm>
              <a:custGeom>
                <a:rect b="b" l="l" r="r" t="t"/>
                <a:pathLst>
                  <a:path extrusionOk="0" h="348615" w="225742">
                    <a:moveTo>
                      <a:pt x="202883" y="232410"/>
                    </a:moveTo>
                    <a:cubicBezTo>
                      <a:pt x="192405" y="239078"/>
                      <a:pt x="182880" y="246697"/>
                      <a:pt x="172403" y="253365"/>
                    </a:cubicBezTo>
                    <a:lnTo>
                      <a:pt x="172403" y="253365"/>
                    </a:lnTo>
                    <a:cubicBezTo>
                      <a:pt x="172403" y="249555"/>
                      <a:pt x="172403" y="246697"/>
                      <a:pt x="172403" y="242888"/>
                    </a:cubicBezTo>
                    <a:cubicBezTo>
                      <a:pt x="172403" y="239078"/>
                      <a:pt x="172403" y="236220"/>
                      <a:pt x="172403" y="232410"/>
                    </a:cubicBezTo>
                    <a:cubicBezTo>
                      <a:pt x="174308" y="230505"/>
                      <a:pt x="176213" y="228600"/>
                      <a:pt x="178118" y="226695"/>
                    </a:cubicBezTo>
                    <a:lnTo>
                      <a:pt x="178118" y="226695"/>
                    </a:lnTo>
                    <a:cubicBezTo>
                      <a:pt x="180023" y="220980"/>
                      <a:pt x="181928" y="216217"/>
                      <a:pt x="183833" y="210503"/>
                    </a:cubicBezTo>
                    <a:cubicBezTo>
                      <a:pt x="179070" y="202883"/>
                      <a:pt x="174308" y="194310"/>
                      <a:pt x="169545" y="186690"/>
                    </a:cubicBezTo>
                    <a:cubicBezTo>
                      <a:pt x="167640" y="187642"/>
                      <a:pt x="164783" y="188595"/>
                      <a:pt x="162878" y="189547"/>
                    </a:cubicBezTo>
                    <a:cubicBezTo>
                      <a:pt x="160973" y="197167"/>
                      <a:pt x="159068" y="204788"/>
                      <a:pt x="157163" y="213360"/>
                    </a:cubicBezTo>
                    <a:cubicBezTo>
                      <a:pt x="153353" y="202883"/>
                      <a:pt x="149543" y="193358"/>
                      <a:pt x="143828" y="180975"/>
                    </a:cubicBezTo>
                    <a:cubicBezTo>
                      <a:pt x="136208" y="199072"/>
                      <a:pt x="129540" y="213360"/>
                      <a:pt x="122873" y="227647"/>
                    </a:cubicBezTo>
                    <a:cubicBezTo>
                      <a:pt x="96203" y="240030"/>
                      <a:pt x="93345" y="248603"/>
                      <a:pt x="113348" y="262890"/>
                    </a:cubicBezTo>
                    <a:cubicBezTo>
                      <a:pt x="116205" y="250508"/>
                      <a:pt x="120015" y="239078"/>
                      <a:pt x="122873" y="227647"/>
                    </a:cubicBezTo>
                    <a:cubicBezTo>
                      <a:pt x="126683" y="233363"/>
                      <a:pt x="134303" y="240030"/>
                      <a:pt x="132398" y="244792"/>
                    </a:cubicBezTo>
                    <a:cubicBezTo>
                      <a:pt x="129540" y="257175"/>
                      <a:pt x="121920" y="268605"/>
                      <a:pt x="116205" y="280035"/>
                    </a:cubicBezTo>
                    <a:cubicBezTo>
                      <a:pt x="108585" y="287655"/>
                      <a:pt x="98108" y="295275"/>
                      <a:pt x="92393" y="303847"/>
                    </a:cubicBezTo>
                    <a:cubicBezTo>
                      <a:pt x="82868" y="318135"/>
                      <a:pt x="75248" y="333375"/>
                      <a:pt x="67628" y="348615"/>
                    </a:cubicBezTo>
                    <a:cubicBezTo>
                      <a:pt x="67628" y="348615"/>
                      <a:pt x="67628" y="348615"/>
                      <a:pt x="67628" y="348615"/>
                    </a:cubicBezTo>
                    <a:cubicBezTo>
                      <a:pt x="69533" y="327660"/>
                      <a:pt x="71438" y="305753"/>
                      <a:pt x="73343" y="284797"/>
                    </a:cubicBezTo>
                    <a:cubicBezTo>
                      <a:pt x="61913" y="288608"/>
                      <a:pt x="57150" y="295275"/>
                      <a:pt x="50483" y="300038"/>
                    </a:cubicBezTo>
                    <a:cubicBezTo>
                      <a:pt x="44768" y="304800"/>
                      <a:pt x="37148" y="307658"/>
                      <a:pt x="30480" y="310515"/>
                    </a:cubicBezTo>
                    <a:cubicBezTo>
                      <a:pt x="30480" y="307658"/>
                      <a:pt x="30480" y="303847"/>
                      <a:pt x="30480" y="300990"/>
                    </a:cubicBezTo>
                    <a:cubicBezTo>
                      <a:pt x="55245" y="275272"/>
                      <a:pt x="39053" y="246697"/>
                      <a:pt x="42863" y="214313"/>
                    </a:cubicBezTo>
                    <a:cubicBezTo>
                      <a:pt x="32385" y="220980"/>
                      <a:pt x="27623" y="223838"/>
                      <a:pt x="23813" y="226695"/>
                    </a:cubicBezTo>
                    <a:cubicBezTo>
                      <a:pt x="16193" y="212408"/>
                      <a:pt x="8573" y="198120"/>
                      <a:pt x="0" y="184785"/>
                    </a:cubicBezTo>
                    <a:cubicBezTo>
                      <a:pt x="1905" y="170497"/>
                      <a:pt x="-3810" y="152400"/>
                      <a:pt x="16193" y="147638"/>
                    </a:cubicBezTo>
                    <a:cubicBezTo>
                      <a:pt x="13335" y="128588"/>
                      <a:pt x="9525" y="108585"/>
                      <a:pt x="5715" y="87630"/>
                    </a:cubicBezTo>
                    <a:cubicBezTo>
                      <a:pt x="33338" y="109538"/>
                      <a:pt x="26670" y="148590"/>
                      <a:pt x="73343" y="166688"/>
                    </a:cubicBezTo>
                    <a:cubicBezTo>
                      <a:pt x="70485" y="153353"/>
                      <a:pt x="68580" y="145733"/>
                      <a:pt x="66675" y="137160"/>
                    </a:cubicBezTo>
                    <a:lnTo>
                      <a:pt x="66675" y="137160"/>
                    </a:lnTo>
                    <a:cubicBezTo>
                      <a:pt x="65723" y="122872"/>
                      <a:pt x="64770" y="109538"/>
                      <a:pt x="62865" y="92392"/>
                    </a:cubicBezTo>
                    <a:cubicBezTo>
                      <a:pt x="81915" y="82867"/>
                      <a:pt x="85725" y="69533"/>
                      <a:pt x="71438" y="45720"/>
                    </a:cubicBezTo>
                    <a:cubicBezTo>
                      <a:pt x="68580" y="40958"/>
                      <a:pt x="68580" y="36195"/>
                      <a:pt x="66675" y="31433"/>
                    </a:cubicBezTo>
                    <a:cubicBezTo>
                      <a:pt x="70485" y="33338"/>
                      <a:pt x="75248" y="35242"/>
                      <a:pt x="79058" y="37147"/>
                    </a:cubicBezTo>
                    <a:cubicBezTo>
                      <a:pt x="137160" y="70485"/>
                      <a:pt x="142875" y="120967"/>
                      <a:pt x="138113" y="176213"/>
                    </a:cubicBezTo>
                    <a:cubicBezTo>
                      <a:pt x="148590" y="169545"/>
                      <a:pt x="163830" y="159067"/>
                      <a:pt x="161925" y="153353"/>
                    </a:cubicBezTo>
                    <a:cubicBezTo>
                      <a:pt x="153353" y="127635"/>
                      <a:pt x="174308" y="95250"/>
                      <a:pt x="146685" y="79058"/>
                    </a:cubicBezTo>
                    <a:cubicBezTo>
                      <a:pt x="146685" y="66675"/>
                      <a:pt x="146685" y="59055"/>
                      <a:pt x="146685" y="51435"/>
                    </a:cubicBezTo>
                    <a:cubicBezTo>
                      <a:pt x="146685" y="43815"/>
                      <a:pt x="145733" y="35242"/>
                      <a:pt x="145733" y="27623"/>
                    </a:cubicBezTo>
                    <a:cubicBezTo>
                      <a:pt x="147638" y="-952"/>
                      <a:pt x="175260" y="3810"/>
                      <a:pt x="195263" y="0"/>
                    </a:cubicBezTo>
                    <a:cubicBezTo>
                      <a:pt x="197168" y="2858"/>
                      <a:pt x="199073" y="6667"/>
                      <a:pt x="201930" y="9525"/>
                    </a:cubicBezTo>
                    <a:cubicBezTo>
                      <a:pt x="200978" y="13335"/>
                      <a:pt x="200978" y="20955"/>
                      <a:pt x="199073" y="21908"/>
                    </a:cubicBezTo>
                    <a:cubicBezTo>
                      <a:pt x="171450" y="30480"/>
                      <a:pt x="181928" y="46672"/>
                      <a:pt x="186690" y="61913"/>
                    </a:cubicBezTo>
                    <a:cubicBezTo>
                      <a:pt x="200025" y="99060"/>
                      <a:pt x="212408" y="137160"/>
                      <a:pt x="225743" y="174308"/>
                    </a:cubicBezTo>
                    <a:cubicBezTo>
                      <a:pt x="215265" y="168592"/>
                      <a:pt x="203835" y="162878"/>
                      <a:pt x="194310" y="158115"/>
                    </a:cubicBezTo>
                    <a:cubicBezTo>
                      <a:pt x="200978" y="177165"/>
                      <a:pt x="178118" y="203835"/>
                      <a:pt x="203835" y="225742"/>
                    </a:cubicBezTo>
                    <a:cubicBezTo>
                      <a:pt x="206693" y="225742"/>
                      <a:pt x="203835" y="230505"/>
                      <a:pt x="202883" y="23241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6" name="Google Shape;1056;p19"/>
              <p:cNvSpPr/>
              <p:nvPr/>
            </p:nvSpPr>
            <p:spPr>
              <a:xfrm>
                <a:off x="3705224" y="2962275"/>
                <a:ext cx="184784" cy="499109"/>
              </a:xfrm>
              <a:custGeom>
                <a:rect b="b" l="l" r="r" t="t"/>
                <a:pathLst>
                  <a:path extrusionOk="0" h="499109" w="184784">
                    <a:moveTo>
                      <a:pt x="93345" y="75247"/>
                    </a:moveTo>
                    <a:cubicBezTo>
                      <a:pt x="93345" y="94297"/>
                      <a:pt x="94297" y="113347"/>
                      <a:pt x="93345" y="133350"/>
                    </a:cubicBezTo>
                    <a:cubicBezTo>
                      <a:pt x="91440" y="163830"/>
                      <a:pt x="94297" y="191453"/>
                      <a:pt x="117158" y="217170"/>
                    </a:cubicBezTo>
                    <a:cubicBezTo>
                      <a:pt x="124778" y="225742"/>
                      <a:pt x="120967" y="241935"/>
                      <a:pt x="120967" y="255270"/>
                    </a:cubicBezTo>
                    <a:cubicBezTo>
                      <a:pt x="120967" y="259080"/>
                      <a:pt x="117158" y="264795"/>
                      <a:pt x="119063" y="267653"/>
                    </a:cubicBezTo>
                    <a:cubicBezTo>
                      <a:pt x="134303" y="294322"/>
                      <a:pt x="152400" y="320040"/>
                      <a:pt x="166688" y="346710"/>
                    </a:cubicBezTo>
                    <a:cubicBezTo>
                      <a:pt x="171450" y="356235"/>
                      <a:pt x="171450" y="367665"/>
                      <a:pt x="174308" y="378142"/>
                    </a:cubicBezTo>
                    <a:cubicBezTo>
                      <a:pt x="176213" y="383858"/>
                      <a:pt x="180975" y="388620"/>
                      <a:pt x="184785" y="393383"/>
                    </a:cubicBezTo>
                    <a:cubicBezTo>
                      <a:pt x="183833" y="400050"/>
                      <a:pt x="181928" y="406717"/>
                      <a:pt x="180975" y="414338"/>
                    </a:cubicBezTo>
                    <a:cubicBezTo>
                      <a:pt x="147638" y="407670"/>
                      <a:pt x="125730" y="415290"/>
                      <a:pt x="107633" y="439103"/>
                    </a:cubicBezTo>
                    <a:cubicBezTo>
                      <a:pt x="91440" y="461010"/>
                      <a:pt x="69533" y="479108"/>
                      <a:pt x="49530" y="499110"/>
                    </a:cubicBezTo>
                    <a:cubicBezTo>
                      <a:pt x="33338" y="484822"/>
                      <a:pt x="16192" y="471488"/>
                      <a:pt x="0" y="457200"/>
                    </a:cubicBezTo>
                    <a:cubicBezTo>
                      <a:pt x="28575" y="432435"/>
                      <a:pt x="58103" y="407670"/>
                      <a:pt x="86678" y="382905"/>
                    </a:cubicBezTo>
                    <a:cubicBezTo>
                      <a:pt x="115253" y="357188"/>
                      <a:pt x="113347" y="340995"/>
                      <a:pt x="80010" y="322897"/>
                    </a:cubicBezTo>
                    <a:cubicBezTo>
                      <a:pt x="91440" y="294322"/>
                      <a:pt x="79058" y="270510"/>
                      <a:pt x="62865" y="245745"/>
                    </a:cubicBezTo>
                    <a:cubicBezTo>
                      <a:pt x="43815" y="218122"/>
                      <a:pt x="33338" y="185738"/>
                      <a:pt x="19050" y="155258"/>
                    </a:cubicBezTo>
                    <a:cubicBezTo>
                      <a:pt x="19050" y="136208"/>
                      <a:pt x="19050" y="116205"/>
                      <a:pt x="19050" y="90488"/>
                    </a:cubicBezTo>
                    <a:cubicBezTo>
                      <a:pt x="24765" y="100965"/>
                      <a:pt x="27622" y="105728"/>
                      <a:pt x="30480" y="110490"/>
                    </a:cubicBezTo>
                    <a:cubicBezTo>
                      <a:pt x="33338" y="110490"/>
                      <a:pt x="35242" y="109538"/>
                      <a:pt x="38100" y="109538"/>
                    </a:cubicBezTo>
                    <a:cubicBezTo>
                      <a:pt x="38100" y="91440"/>
                      <a:pt x="39053" y="73342"/>
                      <a:pt x="38100" y="55245"/>
                    </a:cubicBezTo>
                    <a:cubicBezTo>
                      <a:pt x="37147" y="37147"/>
                      <a:pt x="33338" y="20003"/>
                      <a:pt x="31433" y="1905"/>
                    </a:cubicBezTo>
                    <a:cubicBezTo>
                      <a:pt x="35242" y="953"/>
                      <a:pt x="39053" y="953"/>
                      <a:pt x="41910" y="0"/>
                    </a:cubicBezTo>
                    <a:cubicBezTo>
                      <a:pt x="50483" y="46672"/>
                      <a:pt x="60008" y="94297"/>
                      <a:pt x="68580" y="140970"/>
                    </a:cubicBezTo>
                    <a:cubicBezTo>
                      <a:pt x="72390" y="140017"/>
                      <a:pt x="76200" y="140017"/>
                      <a:pt x="80963" y="139065"/>
                    </a:cubicBezTo>
                    <a:cubicBezTo>
                      <a:pt x="80963" y="124778"/>
                      <a:pt x="80010" y="109538"/>
                      <a:pt x="81915" y="95250"/>
                    </a:cubicBezTo>
                    <a:cubicBezTo>
                      <a:pt x="82867" y="88583"/>
                      <a:pt x="89535" y="81915"/>
                      <a:pt x="93345" y="75247"/>
                    </a:cubicBezTo>
                    <a:lnTo>
                      <a:pt x="93345" y="75247"/>
                    </a:ln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19"/>
              <p:cNvSpPr/>
              <p:nvPr/>
            </p:nvSpPr>
            <p:spPr>
              <a:xfrm>
                <a:off x="4217669" y="2519362"/>
                <a:ext cx="381000" cy="264795"/>
              </a:xfrm>
              <a:custGeom>
                <a:rect b="b" l="l" r="r" t="t"/>
                <a:pathLst>
                  <a:path extrusionOk="0" h="264795" w="381000">
                    <a:moveTo>
                      <a:pt x="196215" y="232410"/>
                    </a:moveTo>
                    <a:cubicBezTo>
                      <a:pt x="192405" y="230505"/>
                      <a:pt x="187642" y="228600"/>
                      <a:pt x="183833" y="226695"/>
                    </a:cubicBezTo>
                    <a:cubicBezTo>
                      <a:pt x="183833" y="210502"/>
                      <a:pt x="183833" y="194310"/>
                      <a:pt x="183833" y="171450"/>
                    </a:cubicBezTo>
                    <a:cubicBezTo>
                      <a:pt x="173355" y="185738"/>
                      <a:pt x="165735" y="197167"/>
                      <a:pt x="157163" y="208598"/>
                    </a:cubicBezTo>
                    <a:cubicBezTo>
                      <a:pt x="145733" y="207645"/>
                      <a:pt x="134302" y="206692"/>
                      <a:pt x="120967" y="205740"/>
                    </a:cubicBezTo>
                    <a:cubicBezTo>
                      <a:pt x="123825" y="188595"/>
                      <a:pt x="128588" y="172402"/>
                      <a:pt x="132397" y="156210"/>
                    </a:cubicBezTo>
                    <a:cubicBezTo>
                      <a:pt x="100013" y="186690"/>
                      <a:pt x="98108" y="196215"/>
                      <a:pt x="120967" y="205740"/>
                    </a:cubicBezTo>
                    <a:cubicBezTo>
                      <a:pt x="115252" y="213360"/>
                      <a:pt x="108585" y="220980"/>
                      <a:pt x="103822" y="225742"/>
                    </a:cubicBezTo>
                    <a:cubicBezTo>
                      <a:pt x="93345" y="217170"/>
                      <a:pt x="86677" y="211455"/>
                      <a:pt x="79058" y="205740"/>
                    </a:cubicBezTo>
                    <a:cubicBezTo>
                      <a:pt x="79058" y="201930"/>
                      <a:pt x="78105" y="198120"/>
                      <a:pt x="77152" y="185738"/>
                    </a:cubicBezTo>
                    <a:cubicBezTo>
                      <a:pt x="69533" y="198120"/>
                      <a:pt x="64770" y="204788"/>
                      <a:pt x="58102" y="216217"/>
                    </a:cubicBezTo>
                    <a:cubicBezTo>
                      <a:pt x="69533" y="210502"/>
                      <a:pt x="74295" y="207645"/>
                      <a:pt x="79058" y="204788"/>
                    </a:cubicBezTo>
                    <a:cubicBezTo>
                      <a:pt x="82867" y="226695"/>
                      <a:pt x="67627" y="242888"/>
                      <a:pt x="52388" y="257175"/>
                    </a:cubicBezTo>
                    <a:cubicBezTo>
                      <a:pt x="46672" y="262890"/>
                      <a:pt x="34290" y="261938"/>
                      <a:pt x="24765" y="264795"/>
                    </a:cubicBezTo>
                    <a:cubicBezTo>
                      <a:pt x="40005" y="229553"/>
                      <a:pt x="54292" y="196215"/>
                      <a:pt x="71438" y="157163"/>
                    </a:cubicBezTo>
                    <a:cubicBezTo>
                      <a:pt x="42863" y="173355"/>
                      <a:pt x="22860" y="184785"/>
                      <a:pt x="0" y="197167"/>
                    </a:cubicBezTo>
                    <a:cubicBezTo>
                      <a:pt x="4763" y="179070"/>
                      <a:pt x="9525" y="160973"/>
                      <a:pt x="14288" y="140970"/>
                    </a:cubicBezTo>
                    <a:cubicBezTo>
                      <a:pt x="21908" y="140970"/>
                      <a:pt x="30480" y="140970"/>
                      <a:pt x="40005" y="140970"/>
                    </a:cubicBezTo>
                    <a:cubicBezTo>
                      <a:pt x="41910" y="138113"/>
                      <a:pt x="43815" y="136208"/>
                      <a:pt x="45720" y="133350"/>
                    </a:cubicBezTo>
                    <a:cubicBezTo>
                      <a:pt x="39052" y="128588"/>
                      <a:pt x="30480" y="124777"/>
                      <a:pt x="24765" y="119063"/>
                    </a:cubicBezTo>
                    <a:cubicBezTo>
                      <a:pt x="20955" y="115252"/>
                      <a:pt x="19050" y="109538"/>
                      <a:pt x="16192" y="104775"/>
                    </a:cubicBezTo>
                    <a:cubicBezTo>
                      <a:pt x="20002" y="104775"/>
                      <a:pt x="24765" y="104775"/>
                      <a:pt x="28575" y="103823"/>
                    </a:cubicBezTo>
                    <a:cubicBezTo>
                      <a:pt x="59055" y="109538"/>
                      <a:pt x="89535" y="114300"/>
                      <a:pt x="120015" y="120015"/>
                    </a:cubicBezTo>
                    <a:cubicBezTo>
                      <a:pt x="130492" y="123825"/>
                      <a:pt x="140970" y="127635"/>
                      <a:pt x="150495" y="131445"/>
                    </a:cubicBezTo>
                    <a:cubicBezTo>
                      <a:pt x="151447" y="131445"/>
                      <a:pt x="152400" y="132398"/>
                      <a:pt x="152400" y="132398"/>
                    </a:cubicBezTo>
                    <a:cubicBezTo>
                      <a:pt x="151447" y="132398"/>
                      <a:pt x="150495" y="131445"/>
                      <a:pt x="149542" y="131445"/>
                    </a:cubicBezTo>
                    <a:cubicBezTo>
                      <a:pt x="161925" y="123825"/>
                      <a:pt x="174308" y="116205"/>
                      <a:pt x="183833" y="110490"/>
                    </a:cubicBezTo>
                    <a:cubicBezTo>
                      <a:pt x="193358" y="116205"/>
                      <a:pt x="201930" y="120967"/>
                      <a:pt x="210502" y="125730"/>
                    </a:cubicBezTo>
                    <a:cubicBezTo>
                      <a:pt x="221933" y="122873"/>
                      <a:pt x="238125" y="123825"/>
                      <a:pt x="243840" y="117158"/>
                    </a:cubicBezTo>
                    <a:cubicBezTo>
                      <a:pt x="277177" y="81915"/>
                      <a:pt x="308610" y="45720"/>
                      <a:pt x="320040" y="0"/>
                    </a:cubicBezTo>
                    <a:cubicBezTo>
                      <a:pt x="340042" y="17145"/>
                      <a:pt x="360997" y="34290"/>
                      <a:pt x="381000" y="51435"/>
                    </a:cubicBezTo>
                    <a:cubicBezTo>
                      <a:pt x="376238" y="51435"/>
                      <a:pt x="372427" y="51435"/>
                      <a:pt x="367665" y="51435"/>
                    </a:cubicBezTo>
                    <a:cubicBezTo>
                      <a:pt x="357188" y="48577"/>
                      <a:pt x="346710" y="44767"/>
                      <a:pt x="333375" y="40958"/>
                    </a:cubicBezTo>
                    <a:cubicBezTo>
                      <a:pt x="335280" y="50483"/>
                      <a:pt x="337185" y="57150"/>
                      <a:pt x="338138" y="62865"/>
                    </a:cubicBezTo>
                    <a:cubicBezTo>
                      <a:pt x="338138" y="65723"/>
                      <a:pt x="338138" y="69533"/>
                      <a:pt x="337185" y="72390"/>
                    </a:cubicBezTo>
                    <a:cubicBezTo>
                      <a:pt x="333375" y="74295"/>
                      <a:pt x="329565" y="76200"/>
                      <a:pt x="324802" y="78105"/>
                    </a:cubicBezTo>
                    <a:cubicBezTo>
                      <a:pt x="303847" y="106680"/>
                      <a:pt x="283845" y="134302"/>
                      <a:pt x="262890" y="162877"/>
                    </a:cubicBezTo>
                    <a:cubicBezTo>
                      <a:pt x="257175" y="171450"/>
                      <a:pt x="251460" y="180975"/>
                      <a:pt x="244792" y="188595"/>
                    </a:cubicBezTo>
                    <a:cubicBezTo>
                      <a:pt x="238125" y="196215"/>
                      <a:pt x="226695" y="208598"/>
                      <a:pt x="220027" y="207645"/>
                    </a:cubicBezTo>
                    <a:cubicBezTo>
                      <a:pt x="200025" y="203835"/>
                      <a:pt x="200977" y="220027"/>
                      <a:pt x="196215" y="23241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19"/>
              <p:cNvSpPr/>
              <p:nvPr/>
            </p:nvSpPr>
            <p:spPr>
              <a:xfrm>
                <a:off x="3486985" y="3037522"/>
                <a:ext cx="303216" cy="246697"/>
              </a:xfrm>
              <a:custGeom>
                <a:rect b="b" l="l" r="r" t="t"/>
                <a:pathLst>
                  <a:path extrusionOk="0" h="246697" w="303216">
                    <a:moveTo>
                      <a:pt x="237289" y="79058"/>
                    </a:moveTo>
                    <a:cubicBezTo>
                      <a:pt x="251576" y="109538"/>
                      <a:pt x="262054" y="141923"/>
                      <a:pt x="281104" y="169545"/>
                    </a:cubicBezTo>
                    <a:cubicBezTo>
                      <a:pt x="298249" y="194310"/>
                      <a:pt x="309679" y="218123"/>
                      <a:pt x="299201" y="246698"/>
                    </a:cubicBezTo>
                    <a:cubicBezTo>
                      <a:pt x="292534" y="246698"/>
                      <a:pt x="286819" y="245745"/>
                      <a:pt x="280151" y="245745"/>
                    </a:cubicBezTo>
                    <a:cubicBezTo>
                      <a:pt x="257291" y="209550"/>
                      <a:pt x="234431" y="174308"/>
                      <a:pt x="211571" y="138113"/>
                    </a:cubicBezTo>
                    <a:cubicBezTo>
                      <a:pt x="203951" y="124778"/>
                      <a:pt x="194426" y="111443"/>
                      <a:pt x="191569" y="97155"/>
                    </a:cubicBezTo>
                    <a:cubicBezTo>
                      <a:pt x="184901" y="66675"/>
                      <a:pt x="162041" y="59055"/>
                      <a:pt x="132514" y="60008"/>
                    </a:cubicBezTo>
                    <a:cubicBezTo>
                      <a:pt x="105844" y="60960"/>
                      <a:pt x="80126" y="62865"/>
                      <a:pt x="53456" y="65723"/>
                    </a:cubicBezTo>
                    <a:cubicBezTo>
                      <a:pt x="2974" y="71438"/>
                      <a:pt x="-836" y="69533"/>
                      <a:pt x="116" y="25718"/>
                    </a:cubicBezTo>
                    <a:cubicBezTo>
                      <a:pt x="116" y="17145"/>
                      <a:pt x="2021" y="8573"/>
                      <a:pt x="3926" y="0"/>
                    </a:cubicBezTo>
                    <a:cubicBezTo>
                      <a:pt x="7736" y="10478"/>
                      <a:pt x="11546" y="20955"/>
                      <a:pt x="15356" y="31433"/>
                    </a:cubicBezTo>
                    <a:cubicBezTo>
                      <a:pt x="65839" y="16193"/>
                      <a:pt x="115369" y="29528"/>
                      <a:pt x="164899" y="37148"/>
                    </a:cubicBezTo>
                    <a:cubicBezTo>
                      <a:pt x="168709" y="40958"/>
                      <a:pt x="174424" y="47625"/>
                      <a:pt x="176329" y="46673"/>
                    </a:cubicBezTo>
                    <a:cubicBezTo>
                      <a:pt x="212524" y="35243"/>
                      <a:pt x="223001" y="60008"/>
                      <a:pt x="237289" y="79058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9" name="Google Shape;1059;p19"/>
              <p:cNvSpPr/>
              <p:nvPr/>
            </p:nvSpPr>
            <p:spPr>
              <a:xfrm>
                <a:off x="4540072" y="3020377"/>
                <a:ext cx="123366" cy="276225"/>
              </a:xfrm>
              <a:custGeom>
                <a:rect b="b" l="l" r="r" t="t"/>
                <a:pathLst>
                  <a:path extrusionOk="0" h="276225" w="123366">
                    <a:moveTo>
                      <a:pt x="123367" y="276225"/>
                    </a:moveTo>
                    <a:cubicBezTo>
                      <a:pt x="75742" y="260985"/>
                      <a:pt x="37642" y="234315"/>
                      <a:pt x="15734" y="195263"/>
                    </a:cubicBezTo>
                    <a:cubicBezTo>
                      <a:pt x="-23318" y="126682"/>
                      <a:pt x="18592" y="66675"/>
                      <a:pt x="51929" y="7620"/>
                    </a:cubicBezTo>
                    <a:cubicBezTo>
                      <a:pt x="54787" y="2857"/>
                      <a:pt x="67169" y="2857"/>
                      <a:pt x="75742" y="0"/>
                    </a:cubicBezTo>
                    <a:cubicBezTo>
                      <a:pt x="78599" y="0"/>
                      <a:pt x="82409" y="0"/>
                      <a:pt x="85267" y="0"/>
                    </a:cubicBezTo>
                    <a:cubicBezTo>
                      <a:pt x="81457" y="21907"/>
                      <a:pt x="79552" y="44767"/>
                      <a:pt x="72884" y="66675"/>
                    </a:cubicBezTo>
                    <a:cubicBezTo>
                      <a:pt x="65264" y="94297"/>
                      <a:pt x="51929" y="120967"/>
                      <a:pt x="44309" y="149542"/>
                    </a:cubicBezTo>
                    <a:cubicBezTo>
                      <a:pt x="41452" y="159067"/>
                      <a:pt x="48119" y="170497"/>
                      <a:pt x="52882" y="180022"/>
                    </a:cubicBezTo>
                    <a:cubicBezTo>
                      <a:pt x="57644" y="186690"/>
                      <a:pt x="67169" y="191452"/>
                      <a:pt x="74789" y="197167"/>
                    </a:cubicBezTo>
                    <a:cubicBezTo>
                      <a:pt x="70979" y="206692"/>
                      <a:pt x="67169" y="215265"/>
                      <a:pt x="64312" y="221932"/>
                    </a:cubicBezTo>
                    <a:cubicBezTo>
                      <a:pt x="85267" y="240030"/>
                      <a:pt x="104317" y="258127"/>
                      <a:pt x="123367" y="276225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19"/>
              <p:cNvSpPr/>
              <p:nvPr/>
            </p:nvSpPr>
            <p:spPr>
              <a:xfrm>
                <a:off x="3663314" y="2534602"/>
                <a:ext cx="166687" cy="172402"/>
              </a:xfrm>
              <a:custGeom>
                <a:rect b="b" l="l" r="r" t="t"/>
                <a:pathLst>
                  <a:path extrusionOk="0" h="172402" w="166687">
                    <a:moveTo>
                      <a:pt x="160020" y="125730"/>
                    </a:moveTo>
                    <a:cubicBezTo>
                      <a:pt x="161925" y="125730"/>
                      <a:pt x="163830" y="125730"/>
                      <a:pt x="164782" y="124777"/>
                    </a:cubicBezTo>
                    <a:cubicBezTo>
                      <a:pt x="165735" y="132398"/>
                      <a:pt x="166688" y="140018"/>
                      <a:pt x="166688" y="146685"/>
                    </a:cubicBezTo>
                    <a:cubicBezTo>
                      <a:pt x="157163" y="156210"/>
                      <a:pt x="148590" y="165735"/>
                      <a:pt x="141922" y="172402"/>
                    </a:cubicBezTo>
                    <a:cubicBezTo>
                      <a:pt x="77152" y="158115"/>
                      <a:pt x="53340" y="104775"/>
                      <a:pt x="12382" y="67627"/>
                    </a:cubicBezTo>
                    <a:cubicBezTo>
                      <a:pt x="8572" y="55245"/>
                      <a:pt x="3810" y="42863"/>
                      <a:pt x="0" y="31433"/>
                    </a:cubicBezTo>
                    <a:cubicBezTo>
                      <a:pt x="8572" y="22860"/>
                      <a:pt x="16192" y="14288"/>
                      <a:pt x="30480" y="0"/>
                    </a:cubicBezTo>
                    <a:cubicBezTo>
                      <a:pt x="60007" y="32385"/>
                      <a:pt x="86677" y="62865"/>
                      <a:pt x="115252" y="92393"/>
                    </a:cubicBezTo>
                    <a:cubicBezTo>
                      <a:pt x="125730" y="102870"/>
                      <a:pt x="140017" y="111443"/>
                      <a:pt x="152400" y="120968"/>
                    </a:cubicBezTo>
                    <a:cubicBezTo>
                      <a:pt x="155257" y="122873"/>
                      <a:pt x="158115" y="124777"/>
                      <a:pt x="160020" y="12573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1" name="Google Shape;1061;p19"/>
              <p:cNvSpPr/>
              <p:nvPr/>
            </p:nvSpPr>
            <p:spPr>
              <a:xfrm>
                <a:off x="4234595" y="3407092"/>
                <a:ext cx="76604" cy="202882"/>
              </a:xfrm>
              <a:custGeom>
                <a:rect b="b" l="l" r="r" t="t"/>
                <a:pathLst>
                  <a:path extrusionOk="0" h="202882" w="76604">
                    <a:moveTo>
                      <a:pt x="28794" y="202883"/>
                    </a:moveTo>
                    <a:cubicBezTo>
                      <a:pt x="25937" y="179070"/>
                      <a:pt x="23079" y="154305"/>
                      <a:pt x="19269" y="130492"/>
                    </a:cubicBezTo>
                    <a:cubicBezTo>
                      <a:pt x="13554" y="93345"/>
                      <a:pt x="4029" y="57150"/>
                      <a:pt x="219" y="20003"/>
                    </a:cubicBezTo>
                    <a:cubicBezTo>
                      <a:pt x="-2638" y="-4763"/>
                      <a:pt x="23079" y="2858"/>
                      <a:pt x="39272" y="0"/>
                    </a:cubicBezTo>
                    <a:cubicBezTo>
                      <a:pt x="45939" y="1905"/>
                      <a:pt x="52607" y="3810"/>
                      <a:pt x="59274" y="6667"/>
                    </a:cubicBezTo>
                    <a:cubicBezTo>
                      <a:pt x="64037" y="47625"/>
                      <a:pt x="67847" y="88583"/>
                      <a:pt x="72609" y="129540"/>
                    </a:cubicBezTo>
                    <a:cubicBezTo>
                      <a:pt x="73562" y="138113"/>
                      <a:pt x="75467" y="146685"/>
                      <a:pt x="76419" y="155258"/>
                    </a:cubicBezTo>
                    <a:cubicBezTo>
                      <a:pt x="77372" y="195263"/>
                      <a:pt x="76419" y="196215"/>
                      <a:pt x="28794" y="202883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2" name="Google Shape;1062;p19"/>
              <p:cNvSpPr/>
              <p:nvPr/>
            </p:nvSpPr>
            <p:spPr>
              <a:xfrm>
                <a:off x="4103369" y="2399450"/>
                <a:ext cx="92392" cy="187528"/>
              </a:xfrm>
              <a:custGeom>
                <a:rect b="b" l="l" r="r" t="t"/>
                <a:pathLst>
                  <a:path extrusionOk="0" h="187528" w="92392">
                    <a:moveTo>
                      <a:pt x="92392" y="165632"/>
                    </a:moveTo>
                    <a:cubicBezTo>
                      <a:pt x="85725" y="177062"/>
                      <a:pt x="80963" y="191350"/>
                      <a:pt x="60008" y="186587"/>
                    </a:cubicBezTo>
                    <a:cubicBezTo>
                      <a:pt x="39052" y="181825"/>
                      <a:pt x="27622" y="170395"/>
                      <a:pt x="24765" y="151345"/>
                    </a:cubicBezTo>
                    <a:cubicBezTo>
                      <a:pt x="17145" y="103720"/>
                      <a:pt x="8572" y="55142"/>
                      <a:pt x="0" y="7517"/>
                    </a:cubicBezTo>
                    <a:cubicBezTo>
                      <a:pt x="59055" y="-5818"/>
                      <a:pt x="59055" y="-5818"/>
                      <a:pt x="68580" y="44665"/>
                    </a:cubicBezTo>
                    <a:cubicBezTo>
                      <a:pt x="74295" y="78002"/>
                      <a:pt x="79058" y="112292"/>
                      <a:pt x="84772" y="145630"/>
                    </a:cubicBezTo>
                    <a:cubicBezTo>
                      <a:pt x="84772" y="153250"/>
                      <a:pt x="89535" y="158965"/>
                      <a:pt x="92392" y="165632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3" name="Google Shape;1063;p19"/>
              <p:cNvSpPr/>
              <p:nvPr/>
            </p:nvSpPr>
            <p:spPr>
              <a:xfrm>
                <a:off x="4108132" y="3428047"/>
                <a:ext cx="92392" cy="202532"/>
              </a:xfrm>
              <a:custGeom>
                <a:rect b="b" l="l" r="r" t="t"/>
                <a:pathLst>
                  <a:path extrusionOk="0" h="202532" w="92392">
                    <a:moveTo>
                      <a:pt x="55245" y="6668"/>
                    </a:moveTo>
                    <a:cubicBezTo>
                      <a:pt x="64770" y="49530"/>
                      <a:pt x="75247" y="91440"/>
                      <a:pt x="83820" y="134303"/>
                    </a:cubicBezTo>
                    <a:cubicBezTo>
                      <a:pt x="87630" y="154305"/>
                      <a:pt x="89535" y="175260"/>
                      <a:pt x="92392" y="195263"/>
                    </a:cubicBezTo>
                    <a:cubicBezTo>
                      <a:pt x="47625" y="207645"/>
                      <a:pt x="46672" y="207645"/>
                      <a:pt x="37147" y="167640"/>
                    </a:cubicBezTo>
                    <a:cubicBezTo>
                      <a:pt x="24765" y="114300"/>
                      <a:pt x="12383" y="60008"/>
                      <a:pt x="0" y="6668"/>
                    </a:cubicBezTo>
                    <a:cubicBezTo>
                      <a:pt x="1905" y="4763"/>
                      <a:pt x="4763" y="1905"/>
                      <a:pt x="6667" y="0"/>
                    </a:cubicBezTo>
                    <a:cubicBezTo>
                      <a:pt x="22860" y="1905"/>
                      <a:pt x="39052" y="4763"/>
                      <a:pt x="55245" y="666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4" name="Google Shape;1064;p19"/>
              <p:cNvSpPr/>
              <p:nvPr/>
            </p:nvSpPr>
            <p:spPr>
              <a:xfrm>
                <a:off x="4614280" y="2937509"/>
                <a:ext cx="204637" cy="82867"/>
              </a:xfrm>
              <a:custGeom>
                <a:rect b="b" l="l" r="r" t="t"/>
                <a:pathLst>
                  <a:path extrusionOk="0" h="82867" w="204637">
                    <a:moveTo>
                      <a:pt x="11059" y="82868"/>
                    </a:moveTo>
                    <a:cubicBezTo>
                      <a:pt x="8202" y="82868"/>
                      <a:pt x="4391" y="82868"/>
                      <a:pt x="1534" y="82868"/>
                    </a:cubicBezTo>
                    <a:cubicBezTo>
                      <a:pt x="-7039" y="43815"/>
                      <a:pt x="20584" y="21908"/>
                      <a:pt x="77734" y="20955"/>
                    </a:cubicBezTo>
                    <a:cubicBezTo>
                      <a:pt x="112024" y="20003"/>
                      <a:pt x="147266" y="38100"/>
                      <a:pt x="179651" y="15240"/>
                    </a:cubicBezTo>
                    <a:cubicBezTo>
                      <a:pt x="181556" y="20003"/>
                      <a:pt x="182509" y="24765"/>
                      <a:pt x="184414" y="29528"/>
                    </a:cubicBezTo>
                    <a:cubicBezTo>
                      <a:pt x="185366" y="26670"/>
                      <a:pt x="187272" y="23813"/>
                      <a:pt x="188224" y="20955"/>
                    </a:cubicBezTo>
                    <a:cubicBezTo>
                      <a:pt x="192987" y="14288"/>
                      <a:pt x="197749" y="6668"/>
                      <a:pt x="202512" y="0"/>
                    </a:cubicBezTo>
                    <a:cubicBezTo>
                      <a:pt x="203464" y="11430"/>
                      <a:pt x="204416" y="22860"/>
                      <a:pt x="204416" y="34290"/>
                    </a:cubicBezTo>
                    <a:cubicBezTo>
                      <a:pt x="205369" y="74295"/>
                      <a:pt x="205369" y="74295"/>
                      <a:pt x="157744" y="72390"/>
                    </a:cubicBezTo>
                    <a:cubicBezTo>
                      <a:pt x="121549" y="71438"/>
                      <a:pt x="85354" y="68580"/>
                      <a:pt x="49159" y="69533"/>
                    </a:cubicBezTo>
                    <a:cubicBezTo>
                      <a:pt x="36776" y="69533"/>
                      <a:pt x="23441" y="78105"/>
                      <a:pt x="11059" y="8286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5" name="Google Shape;1065;p19"/>
              <p:cNvSpPr/>
              <p:nvPr/>
            </p:nvSpPr>
            <p:spPr>
              <a:xfrm>
                <a:off x="3591372" y="2613660"/>
                <a:ext cx="171002" cy="179069"/>
              </a:xfrm>
              <a:custGeom>
                <a:rect b="b" l="l" r="r" t="t"/>
                <a:pathLst>
                  <a:path extrusionOk="0" h="179069" w="171002">
                    <a:moveTo>
                      <a:pt x="136712" y="179070"/>
                    </a:moveTo>
                    <a:cubicBezTo>
                      <a:pt x="132902" y="168593"/>
                      <a:pt x="132902" y="156210"/>
                      <a:pt x="125282" y="149543"/>
                    </a:cubicBezTo>
                    <a:cubicBezTo>
                      <a:pt x="94802" y="122873"/>
                      <a:pt x="63370" y="97155"/>
                      <a:pt x="30032" y="73342"/>
                    </a:cubicBezTo>
                    <a:cubicBezTo>
                      <a:pt x="-7115" y="46673"/>
                      <a:pt x="-8068" y="47625"/>
                      <a:pt x="17650" y="11430"/>
                    </a:cubicBezTo>
                    <a:cubicBezTo>
                      <a:pt x="20507" y="6667"/>
                      <a:pt x="25270" y="3810"/>
                      <a:pt x="29080" y="0"/>
                    </a:cubicBezTo>
                    <a:cubicBezTo>
                      <a:pt x="34795" y="9525"/>
                      <a:pt x="41462" y="19050"/>
                      <a:pt x="47177" y="28575"/>
                    </a:cubicBezTo>
                    <a:cubicBezTo>
                      <a:pt x="79562" y="54292"/>
                      <a:pt x="113852" y="80010"/>
                      <a:pt x="145285" y="106680"/>
                    </a:cubicBezTo>
                    <a:cubicBezTo>
                      <a:pt x="156715" y="116205"/>
                      <a:pt x="162430" y="130493"/>
                      <a:pt x="170050" y="142875"/>
                    </a:cubicBezTo>
                    <a:cubicBezTo>
                      <a:pt x="166240" y="144780"/>
                      <a:pt x="162430" y="147637"/>
                      <a:pt x="158620" y="149543"/>
                    </a:cubicBezTo>
                    <a:cubicBezTo>
                      <a:pt x="162430" y="152400"/>
                      <a:pt x="166240" y="155257"/>
                      <a:pt x="171002" y="159068"/>
                    </a:cubicBezTo>
                    <a:cubicBezTo>
                      <a:pt x="171002" y="162877"/>
                      <a:pt x="171002" y="165735"/>
                      <a:pt x="171002" y="169545"/>
                    </a:cubicBezTo>
                    <a:cubicBezTo>
                      <a:pt x="159572" y="172402"/>
                      <a:pt x="148142" y="175260"/>
                      <a:pt x="136712" y="17907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6" name="Google Shape;1066;p19"/>
              <p:cNvSpPr/>
              <p:nvPr/>
            </p:nvSpPr>
            <p:spPr>
              <a:xfrm>
                <a:off x="4413884" y="2605087"/>
                <a:ext cx="169545" cy="285750"/>
              </a:xfrm>
              <a:custGeom>
                <a:rect b="b" l="l" r="r" t="t"/>
                <a:pathLst>
                  <a:path extrusionOk="0" h="285750" w="169545">
                    <a:moveTo>
                      <a:pt x="0" y="146685"/>
                    </a:moveTo>
                    <a:cubicBezTo>
                      <a:pt x="4763" y="134302"/>
                      <a:pt x="3810" y="119063"/>
                      <a:pt x="29528" y="122873"/>
                    </a:cubicBezTo>
                    <a:cubicBezTo>
                      <a:pt x="36195" y="123825"/>
                      <a:pt x="46673" y="111442"/>
                      <a:pt x="54293" y="103823"/>
                    </a:cubicBezTo>
                    <a:cubicBezTo>
                      <a:pt x="61913" y="96202"/>
                      <a:pt x="66675" y="86677"/>
                      <a:pt x="72390" y="78105"/>
                    </a:cubicBezTo>
                    <a:cubicBezTo>
                      <a:pt x="79058" y="80963"/>
                      <a:pt x="85725" y="84773"/>
                      <a:pt x="94298" y="88583"/>
                    </a:cubicBezTo>
                    <a:cubicBezTo>
                      <a:pt x="106680" y="72390"/>
                      <a:pt x="117158" y="58102"/>
                      <a:pt x="128588" y="43815"/>
                    </a:cubicBezTo>
                    <a:cubicBezTo>
                      <a:pt x="139065" y="30480"/>
                      <a:pt x="150495" y="16192"/>
                      <a:pt x="163830" y="0"/>
                    </a:cubicBezTo>
                    <a:cubicBezTo>
                      <a:pt x="162878" y="9525"/>
                      <a:pt x="160973" y="17145"/>
                      <a:pt x="161925" y="24765"/>
                    </a:cubicBezTo>
                    <a:cubicBezTo>
                      <a:pt x="161925" y="28575"/>
                      <a:pt x="166688" y="31433"/>
                      <a:pt x="169545" y="35242"/>
                    </a:cubicBezTo>
                    <a:cubicBezTo>
                      <a:pt x="157163" y="48577"/>
                      <a:pt x="146685" y="63817"/>
                      <a:pt x="132398" y="74295"/>
                    </a:cubicBezTo>
                    <a:cubicBezTo>
                      <a:pt x="118110" y="84773"/>
                      <a:pt x="113348" y="94298"/>
                      <a:pt x="117158" y="109538"/>
                    </a:cubicBezTo>
                    <a:cubicBezTo>
                      <a:pt x="96203" y="113348"/>
                      <a:pt x="69533" y="108585"/>
                      <a:pt x="67628" y="137160"/>
                    </a:cubicBezTo>
                    <a:cubicBezTo>
                      <a:pt x="66675" y="144780"/>
                      <a:pt x="68580" y="153353"/>
                      <a:pt x="68580" y="160972"/>
                    </a:cubicBezTo>
                    <a:cubicBezTo>
                      <a:pt x="68580" y="168592"/>
                      <a:pt x="68580" y="177165"/>
                      <a:pt x="68580" y="188595"/>
                    </a:cubicBezTo>
                    <a:cubicBezTo>
                      <a:pt x="96203" y="204788"/>
                      <a:pt x="75248" y="237172"/>
                      <a:pt x="83820" y="262890"/>
                    </a:cubicBezTo>
                    <a:cubicBezTo>
                      <a:pt x="85725" y="268605"/>
                      <a:pt x="70485" y="279083"/>
                      <a:pt x="60008" y="285750"/>
                    </a:cubicBezTo>
                    <a:cubicBezTo>
                      <a:pt x="63818" y="229553"/>
                      <a:pt x="58103" y="180022"/>
                      <a:pt x="0" y="14668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7" name="Google Shape;1067;p19"/>
              <p:cNvSpPr/>
              <p:nvPr/>
            </p:nvSpPr>
            <p:spPr>
              <a:xfrm>
                <a:off x="4452937" y="3273742"/>
                <a:ext cx="183832" cy="152400"/>
              </a:xfrm>
              <a:custGeom>
                <a:rect b="b" l="l" r="r" t="t"/>
                <a:pathLst>
                  <a:path extrusionOk="0" h="152400" w="183832">
                    <a:moveTo>
                      <a:pt x="21908" y="27623"/>
                    </a:moveTo>
                    <a:cubicBezTo>
                      <a:pt x="33338" y="25717"/>
                      <a:pt x="45720" y="23813"/>
                      <a:pt x="58103" y="22860"/>
                    </a:cubicBezTo>
                    <a:cubicBezTo>
                      <a:pt x="60008" y="15240"/>
                      <a:pt x="60960" y="7620"/>
                      <a:pt x="61913" y="0"/>
                    </a:cubicBezTo>
                    <a:cubicBezTo>
                      <a:pt x="71438" y="64770"/>
                      <a:pt x="142875" y="80010"/>
                      <a:pt x="183832" y="119063"/>
                    </a:cubicBezTo>
                    <a:cubicBezTo>
                      <a:pt x="176213" y="129540"/>
                      <a:pt x="169545" y="139065"/>
                      <a:pt x="160020" y="152400"/>
                    </a:cubicBezTo>
                    <a:cubicBezTo>
                      <a:pt x="135255" y="134303"/>
                      <a:pt x="113347" y="117158"/>
                      <a:pt x="88583" y="102870"/>
                    </a:cubicBezTo>
                    <a:cubicBezTo>
                      <a:pt x="70485" y="92392"/>
                      <a:pt x="47625" y="85725"/>
                      <a:pt x="27622" y="78105"/>
                    </a:cubicBezTo>
                    <a:cubicBezTo>
                      <a:pt x="20003" y="68580"/>
                      <a:pt x="12383" y="60008"/>
                      <a:pt x="3810" y="50483"/>
                    </a:cubicBezTo>
                    <a:cubicBezTo>
                      <a:pt x="2858" y="41910"/>
                      <a:pt x="953" y="32385"/>
                      <a:pt x="0" y="24765"/>
                    </a:cubicBezTo>
                    <a:cubicBezTo>
                      <a:pt x="9525" y="24765"/>
                      <a:pt x="15240" y="25717"/>
                      <a:pt x="21908" y="27623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8" name="Google Shape;1068;p19"/>
              <p:cNvSpPr/>
              <p:nvPr/>
            </p:nvSpPr>
            <p:spPr>
              <a:xfrm>
                <a:off x="3490912" y="2997517"/>
                <a:ext cx="160972" cy="77152"/>
              </a:xfrm>
              <a:custGeom>
                <a:rect b="b" l="l" r="r" t="t"/>
                <a:pathLst>
                  <a:path extrusionOk="0" h="77152" w="160972">
                    <a:moveTo>
                      <a:pt x="160972" y="77153"/>
                    </a:moveTo>
                    <a:cubicBezTo>
                      <a:pt x="111442" y="68580"/>
                      <a:pt x="61913" y="56198"/>
                      <a:pt x="11430" y="71438"/>
                    </a:cubicBezTo>
                    <a:cubicBezTo>
                      <a:pt x="7620" y="60008"/>
                      <a:pt x="3810" y="50483"/>
                      <a:pt x="0" y="40005"/>
                    </a:cubicBezTo>
                    <a:cubicBezTo>
                      <a:pt x="1905" y="26670"/>
                      <a:pt x="4763" y="13335"/>
                      <a:pt x="6667" y="0"/>
                    </a:cubicBezTo>
                    <a:cubicBezTo>
                      <a:pt x="36195" y="1905"/>
                      <a:pt x="64770" y="2858"/>
                      <a:pt x="94297" y="4763"/>
                    </a:cubicBezTo>
                    <a:cubicBezTo>
                      <a:pt x="95250" y="6667"/>
                      <a:pt x="96203" y="8573"/>
                      <a:pt x="98108" y="11430"/>
                    </a:cubicBezTo>
                    <a:cubicBezTo>
                      <a:pt x="99060" y="9525"/>
                      <a:pt x="100013" y="6667"/>
                      <a:pt x="100965" y="4763"/>
                    </a:cubicBezTo>
                    <a:cubicBezTo>
                      <a:pt x="106680" y="2858"/>
                      <a:pt x="112395" y="1905"/>
                      <a:pt x="119063" y="0"/>
                    </a:cubicBezTo>
                    <a:cubicBezTo>
                      <a:pt x="120967" y="9525"/>
                      <a:pt x="122872" y="19050"/>
                      <a:pt x="125730" y="27623"/>
                    </a:cubicBezTo>
                    <a:cubicBezTo>
                      <a:pt x="129540" y="38100"/>
                      <a:pt x="124778" y="56198"/>
                      <a:pt x="149542" y="48578"/>
                    </a:cubicBezTo>
                    <a:cubicBezTo>
                      <a:pt x="153353" y="57150"/>
                      <a:pt x="157163" y="66675"/>
                      <a:pt x="160972" y="77153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9" name="Google Shape;1069;p19"/>
              <p:cNvSpPr/>
              <p:nvPr/>
            </p:nvSpPr>
            <p:spPr>
              <a:xfrm>
                <a:off x="3755707" y="3338512"/>
                <a:ext cx="189547" cy="144824"/>
              </a:xfrm>
              <a:custGeom>
                <a:rect b="b" l="l" r="r" t="t"/>
                <a:pathLst>
                  <a:path extrusionOk="0" h="144824" w="189547">
                    <a:moveTo>
                      <a:pt x="0" y="121920"/>
                    </a:moveTo>
                    <a:cubicBezTo>
                      <a:pt x="19050" y="101917"/>
                      <a:pt x="41910" y="83820"/>
                      <a:pt x="58102" y="61913"/>
                    </a:cubicBezTo>
                    <a:cubicBezTo>
                      <a:pt x="76200" y="38100"/>
                      <a:pt x="99060" y="30480"/>
                      <a:pt x="131445" y="37147"/>
                    </a:cubicBezTo>
                    <a:cubicBezTo>
                      <a:pt x="133350" y="29528"/>
                      <a:pt x="134302" y="22860"/>
                      <a:pt x="135255" y="16192"/>
                    </a:cubicBezTo>
                    <a:cubicBezTo>
                      <a:pt x="139065" y="12383"/>
                      <a:pt x="142875" y="8572"/>
                      <a:pt x="146685" y="4763"/>
                    </a:cubicBezTo>
                    <a:cubicBezTo>
                      <a:pt x="150495" y="2858"/>
                      <a:pt x="155258" y="953"/>
                      <a:pt x="159067" y="0"/>
                    </a:cubicBezTo>
                    <a:cubicBezTo>
                      <a:pt x="164783" y="4763"/>
                      <a:pt x="170497" y="10478"/>
                      <a:pt x="177165" y="15240"/>
                    </a:cubicBezTo>
                    <a:cubicBezTo>
                      <a:pt x="180975" y="26670"/>
                      <a:pt x="185738" y="38100"/>
                      <a:pt x="189547" y="48578"/>
                    </a:cubicBezTo>
                    <a:cubicBezTo>
                      <a:pt x="148590" y="46672"/>
                      <a:pt x="114300" y="57150"/>
                      <a:pt x="96202" y="92392"/>
                    </a:cubicBezTo>
                    <a:cubicBezTo>
                      <a:pt x="91440" y="100965"/>
                      <a:pt x="83820" y="108585"/>
                      <a:pt x="77152" y="116205"/>
                    </a:cubicBezTo>
                    <a:cubicBezTo>
                      <a:pt x="41910" y="153353"/>
                      <a:pt x="41910" y="153353"/>
                      <a:pt x="0" y="12192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0" name="Google Shape;1070;p19"/>
              <p:cNvSpPr/>
              <p:nvPr/>
            </p:nvSpPr>
            <p:spPr>
              <a:xfrm>
                <a:off x="3669982" y="3283267"/>
                <a:ext cx="141914" cy="135254"/>
              </a:xfrm>
              <a:custGeom>
                <a:rect b="b" l="l" r="r" t="t"/>
                <a:pathLst>
                  <a:path extrusionOk="0" h="135254" w="141914">
                    <a:moveTo>
                      <a:pt x="96202" y="0"/>
                    </a:moveTo>
                    <a:cubicBezTo>
                      <a:pt x="102870" y="0"/>
                      <a:pt x="108585" y="953"/>
                      <a:pt x="115252" y="953"/>
                    </a:cubicBezTo>
                    <a:cubicBezTo>
                      <a:pt x="148590" y="19050"/>
                      <a:pt x="150495" y="35242"/>
                      <a:pt x="121920" y="60960"/>
                    </a:cubicBezTo>
                    <a:cubicBezTo>
                      <a:pt x="93345" y="86678"/>
                      <a:pt x="64770" y="110490"/>
                      <a:pt x="35242" y="135255"/>
                    </a:cubicBezTo>
                    <a:cubicBezTo>
                      <a:pt x="22860" y="125730"/>
                      <a:pt x="10477" y="115253"/>
                      <a:pt x="0" y="106680"/>
                    </a:cubicBezTo>
                    <a:cubicBezTo>
                      <a:pt x="33338" y="70485"/>
                      <a:pt x="64770" y="35242"/>
                      <a:pt x="96202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1" name="Google Shape;1071;p19"/>
              <p:cNvSpPr/>
              <p:nvPr/>
            </p:nvSpPr>
            <p:spPr>
              <a:xfrm>
                <a:off x="3496129" y="2932747"/>
                <a:ext cx="162888" cy="67627"/>
              </a:xfrm>
              <a:custGeom>
                <a:rect b="b" l="l" r="r" t="t"/>
                <a:pathLst>
                  <a:path extrusionOk="0" h="67627" w="162888">
                    <a:moveTo>
                      <a:pt x="112892" y="62865"/>
                    </a:moveTo>
                    <a:cubicBezTo>
                      <a:pt x="107178" y="64770"/>
                      <a:pt x="101462" y="65723"/>
                      <a:pt x="94795" y="67628"/>
                    </a:cubicBezTo>
                    <a:cubicBezTo>
                      <a:pt x="92890" y="67628"/>
                      <a:pt x="90033" y="67628"/>
                      <a:pt x="88128" y="67628"/>
                    </a:cubicBezTo>
                    <a:cubicBezTo>
                      <a:pt x="58600" y="65723"/>
                      <a:pt x="30025" y="64770"/>
                      <a:pt x="498" y="62865"/>
                    </a:cubicBezTo>
                    <a:cubicBezTo>
                      <a:pt x="-1408" y="14288"/>
                      <a:pt x="-455" y="14288"/>
                      <a:pt x="52885" y="9525"/>
                    </a:cubicBezTo>
                    <a:cubicBezTo>
                      <a:pt x="89080" y="6668"/>
                      <a:pt x="125275" y="2858"/>
                      <a:pt x="161470" y="0"/>
                    </a:cubicBezTo>
                    <a:cubicBezTo>
                      <a:pt x="161470" y="4763"/>
                      <a:pt x="161470" y="8573"/>
                      <a:pt x="162423" y="13335"/>
                    </a:cubicBezTo>
                    <a:cubicBezTo>
                      <a:pt x="165280" y="49530"/>
                      <a:pt x="155755" y="59055"/>
                      <a:pt x="112892" y="6286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19"/>
              <p:cNvSpPr/>
              <p:nvPr/>
            </p:nvSpPr>
            <p:spPr>
              <a:xfrm>
                <a:off x="4615814" y="2847975"/>
                <a:ext cx="200025" cy="48837"/>
              </a:xfrm>
              <a:custGeom>
                <a:rect b="b" l="l" r="r" t="t"/>
                <a:pathLst>
                  <a:path extrusionOk="0" h="48837" w="200025">
                    <a:moveTo>
                      <a:pt x="200025" y="46672"/>
                    </a:moveTo>
                    <a:cubicBezTo>
                      <a:pt x="169545" y="47625"/>
                      <a:pt x="139065" y="49530"/>
                      <a:pt x="108585" y="48578"/>
                    </a:cubicBezTo>
                    <a:cubicBezTo>
                      <a:pt x="76200" y="47625"/>
                      <a:pt x="43815" y="43815"/>
                      <a:pt x="11430" y="41910"/>
                    </a:cubicBezTo>
                    <a:cubicBezTo>
                      <a:pt x="7620" y="31433"/>
                      <a:pt x="3810" y="20955"/>
                      <a:pt x="0" y="9525"/>
                    </a:cubicBezTo>
                    <a:cubicBezTo>
                      <a:pt x="59055" y="5715"/>
                      <a:pt x="118110" y="1905"/>
                      <a:pt x="177165" y="0"/>
                    </a:cubicBezTo>
                    <a:cubicBezTo>
                      <a:pt x="183832" y="0"/>
                      <a:pt x="195263" y="8572"/>
                      <a:pt x="198120" y="15240"/>
                    </a:cubicBezTo>
                    <a:cubicBezTo>
                      <a:pt x="200978" y="24765"/>
                      <a:pt x="199072" y="36195"/>
                      <a:pt x="200025" y="46672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19"/>
              <p:cNvSpPr/>
              <p:nvPr/>
            </p:nvSpPr>
            <p:spPr>
              <a:xfrm>
                <a:off x="4515183" y="2725102"/>
                <a:ext cx="111108" cy="185737"/>
              </a:xfrm>
              <a:custGeom>
                <a:rect b="b" l="l" r="r" t="t"/>
                <a:pathLst>
                  <a:path extrusionOk="0" h="185737" w="111108">
                    <a:moveTo>
                      <a:pt x="99679" y="132398"/>
                    </a:moveTo>
                    <a:cubicBezTo>
                      <a:pt x="103489" y="142875"/>
                      <a:pt x="107299" y="153352"/>
                      <a:pt x="111109" y="164782"/>
                    </a:cubicBezTo>
                    <a:cubicBezTo>
                      <a:pt x="104441" y="167640"/>
                      <a:pt x="98726" y="170498"/>
                      <a:pt x="92059" y="174307"/>
                    </a:cubicBezTo>
                    <a:cubicBezTo>
                      <a:pt x="90154" y="178118"/>
                      <a:pt x="88249" y="181927"/>
                      <a:pt x="87296" y="185738"/>
                    </a:cubicBezTo>
                    <a:cubicBezTo>
                      <a:pt x="85391" y="185738"/>
                      <a:pt x="83486" y="185738"/>
                      <a:pt x="81581" y="185738"/>
                    </a:cubicBezTo>
                    <a:cubicBezTo>
                      <a:pt x="69199" y="179070"/>
                      <a:pt x="57769" y="171450"/>
                      <a:pt x="45386" y="164782"/>
                    </a:cubicBezTo>
                    <a:cubicBezTo>
                      <a:pt x="32051" y="127635"/>
                      <a:pt x="19669" y="89535"/>
                      <a:pt x="6334" y="52388"/>
                    </a:cubicBezTo>
                    <a:cubicBezTo>
                      <a:pt x="619" y="37148"/>
                      <a:pt x="-8906" y="20955"/>
                      <a:pt x="18716" y="12383"/>
                    </a:cubicBezTo>
                    <a:cubicBezTo>
                      <a:pt x="21574" y="11430"/>
                      <a:pt x="20621" y="4763"/>
                      <a:pt x="21574" y="0"/>
                    </a:cubicBezTo>
                    <a:cubicBezTo>
                      <a:pt x="33004" y="23813"/>
                      <a:pt x="45386" y="47625"/>
                      <a:pt x="56816" y="72390"/>
                    </a:cubicBezTo>
                    <a:cubicBezTo>
                      <a:pt x="68246" y="93345"/>
                      <a:pt x="64436" y="122873"/>
                      <a:pt x="99679" y="132398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19"/>
              <p:cNvSpPr/>
              <p:nvPr/>
            </p:nvSpPr>
            <p:spPr>
              <a:xfrm>
                <a:off x="3977055" y="2427922"/>
                <a:ext cx="62872" cy="186689"/>
              </a:xfrm>
              <a:custGeom>
                <a:rect b="b" l="l" r="r" t="t"/>
                <a:pathLst>
                  <a:path extrusionOk="0" h="186689" w="62872">
                    <a:moveTo>
                      <a:pt x="32016" y="0"/>
                    </a:moveTo>
                    <a:cubicBezTo>
                      <a:pt x="36779" y="12382"/>
                      <a:pt x="43446" y="23813"/>
                      <a:pt x="46304" y="36195"/>
                    </a:cubicBezTo>
                    <a:cubicBezTo>
                      <a:pt x="52971" y="61913"/>
                      <a:pt x="60591" y="88582"/>
                      <a:pt x="62496" y="115252"/>
                    </a:cubicBezTo>
                    <a:cubicBezTo>
                      <a:pt x="64401" y="136207"/>
                      <a:pt x="58686" y="157163"/>
                      <a:pt x="53924" y="178117"/>
                    </a:cubicBezTo>
                    <a:cubicBezTo>
                      <a:pt x="52971" y="181927"/>
                      <a:pt x="41541" y="183832"/>
                      <a:pt x="34874" y="186690"/>
                    </a:cubicBezTo>
                    <a:cubicBezTo>
                      <a:pt x="26301" y="182880"/>
                      <a:pt x="17729" y="179070"/>
                      <a:pt x="9156" y="175260"/>
                    </a:cubicBezTo>
                    <a:cubicBezTo>
                      <a:pt x="11061" y="151448"/>
                      <a:pt x="14871" y="126682"/>
                      <a:pt x="13919" y="102870"/>
                    </a:cubicBezTo>
                    <a:cubicBezTo>
                      <a:pt x="12966" y="83820"/>
                      <a:pt x="9156" y="63817"/>
                      <a:pt x="3441" y="45720"/>
                    </a:cubicBezTo>
                    <a:cubicBezTo>
                      <a:pt x="-6084" y="20002"/>
                      <a:pt x="4394" y="6667"/>
                      <a:pt x="32016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19"/>
              <p:cNvSpPr/>
              <p:nvPr/>
            </p:nvSpPr>
            <p:spPr>
              <a:xfrm>
                <a:off x="3662362" y="2783204"/>
                <a:ext cx="99059" cy="157932"/>
              </a:xfrm>
              <a:custGeom>
                <a:rect b="b" l="l" r="r" t="t"/>
                <a:pathLst>
                  <a:path extrusionOk="0" h="157932" w="99059">
                    <a:moveTo>
                      <a:pt x="65722" y="9525"/>
                    </a:moveTo>
                    <a:cubicBezTo>
                      <a:pt x="77153" y="6667"/>
                      <a:pt x="88583" y="2858"/>
                      <a:pt x="99060" y="0"/>
                    </a:cubicBezTo>
                    <a:cubicBezTo>
                      <a:pt x="98108" y="11430"/>
                      <a:pt x="100013" y="23813"/>
                      <a:pt x="96203" y="34290"/>
                    </a:cubicBezTo>
                    <a:cubicBezTo>
                      <a:pt x="83820" y="70485"/>
                      <a:pt x="69533" y="106680"/>
                      <a:pt x="56197" y="142875"/>
                    </a:cubicBezTo>
                    <a:cubicBezTo>
                      <a:pt x="40005" y="171450"/>
                      <a:pt x="19050" y="151448"/>
                      <a:pt x="0" y="146685"/>
                    </a:cubicBezTo>
                    <a:cubicBezTo>
                      <a:pt x="14288" y="112395"/>
                      <a:pt x="27622" y="77153"/>
                      <a:pt x="42863" y="42863"/>
                    </a:cubicBezTo>
                    <a:cubicBezTo>
                      <a:pt x="48578" y="30480"/>
                      <a:pt x="58103" y="20003"/>
                      <a:pt x="65722" y="9525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19"/>
              <p:cNvSpPr/>
              <p:nvPr/>
            </p:nvSpPr>
            <p:spPr>
              <a:xfrm>
                <a:off x="4202784" y="2568892"/>
                <a:ext cx="247294" cy="81915"/>
              </a:xfrm>
              <a:custGeom>
                <a:rect b="b" l="l" r="r" t="t"/>
                <a:pathLst>
                  <a:path extrusionOk="0" h="81915" w="247294">
                    <a:moveTo>
                      <a:pt x="229197" y="76200"/>
                    </a:moveTo>
                    <a:cubicBezTo>
                      <a:pt x="220625" y="71438"/>
                      <a:pt x="212052" y="65723"/>
                      <a:pt x="202527" y="60960"/>
                    </a:cubicBezTo>
                    <a:cubicBezTo>
                      <a:pt x="192050" y="66675"/>
                      <a:pt x="179667" y="74295"/>
                      <a:pt x="168237" y="81915"/>
                    </a:cubicBezTo>
                    <a:lnTo>
                      <a:pt x="168237" y="81915"/>
                    </a:lnTo>
                    <a:cubicBezTo>
                      <a:pt x="157760" y="78105"/>
                      <a:pt x="147282" y="74295"/>
                      <a:pt x="137757" y="70485"/>
                    </a:cubicBezTo>
                    <a:cubicBezTo>
                      <a:pt x="137757" y="61913"/>
                      <a:pt x="137757" y="54293"/>
                      <a:pt x="137757" y="48578"/>
                    </a:cubicBezTo>
                    <a:cubicBezTo>
                      <a:pt x="112040" y="44768"/>
                      <a:pt x="88227" y="40958"/>
                      <a:pt x="65367" y="37148"/>
                    </a:cubicBezTo>
                    <a:cubicBezTo>
                      <a:pt x="66320" y="36195"/>
                      <a:pt x="66320" y="34290"/>
                      <a:pt x="67272" y="33338"/>
                    </a:cubicBezTo>
                    <a:cubicBezTo>
                      <a:pt x="52032" y="37148"/>
                      <a:pt x="37745" y="40958"/>
                      <a:pt x="22505" y="44768"/>
                    </a:cubicBezTo>
                    <a:cubicBezTo>
                      <a:pt x="-11785" y="37148"/>
                      <a:pt x="1550" y="18098"/>
                      <a:pt x="8217" y="0"/>
                    </a:cubicBezTo>
                    <a:cubicBezTo>
                      <a:pt x="46317" y="7620"/>
                      <a:pt x="85370" y="15240"/>
                      <a:pt x="123470" y="23813"/>
                    </a:cubicBezTo>
                    <a:cubicBezTo>
                      <a:pt x="140615" y="27623"/>
                      <a:pt x="157760" y="34290"/>
                      <a:pt x="173000" y="41910"/>
                    </a:cubicBezTo>
                    <a:cubicBezTo>
                      <a:pt x="195860" y="54293"/>
                      <a:pt x="213957" y="54293"/>
                      <a:pt x="229197" y="34290"/>
                    </a:cubicBezTo>
                    <a:cubicBezTo>
                      <a:pt x="234912" y="36195"/>
                      <a:pt x="241580" y="38100"/>
                      <a:pt x="247295" y="40005"/>
                    </a:cubicBezTo>
                    <a:cubicBezTo>
                      <a:pt x="240627" y="52388"/>
                      <a:pt x="234912" y="63818"/>
                      <a:pt x="229197" y="7620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19"/>
              <p:cNvSpPr/>
              <p:nvPr/>
            </p:nvSpPr>
            <p:spPr>
              <a:xfrm>
                <a:off x="3931919" y="3353752"/>
                <a:ext cx="183942" cy="81914"/>
              </a:xfrm>
              <a:custGeom>
                <a:rect b="b" l="l" r="r" t="t"/>
                <a:pathLst>
                  <a:path extrusionOk="0" h="81914" w="183942">
                    <a:moveTo>
                      <a:pt x="12383" y="34290"/>
                    </a:moveTo>
                    <a:cubicBezTo>
                      <a:pt x="8572" y="22860"/>
                      <a:pt x="3810" y="11430"/>
                      <a:pt x="0" y="952"/>
                    </a:cubicBezTo>
                    <a:cubicBezTo>
                      <a:pt x="0" y="952"/>
                      <a:pt x="0" y="0"/>
                      <a:pt x="0" y="0"/>
                    </a:cubicBezTo>
                    <a:cubicBezTo>
                      <a:pt x="50483" y="11430"/>
                      <a:pt x="101917" y="20955"/>
                      <a:pt x="152400" y="33338"/>
                    </a:cubicBezTo>
                    <a:cubicBezTo>
                      <a:pt x="176213" y="39052"/>
                      <a:pt x="187642" y="52388"/>
                      <a:pt x="182880" y="75247"/>
                    </a:cubicBezTo>
                    <a:cubicBezTo>
                      <a:pt x="180975" y="77152"/>
                      <a:pt x="178117" y="80010"/>
                      <a:pt x="176213" y="81915"/>
                    </a:cubicBezTo>
                    <a:cubicBezTo>
                      <a:pt x="121920" y="65722"/>
                      <a:pt x="66675" y="49530"/>
                      <a:pt x="12383" y="3429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19"/>
              <p:cNvSpPr/>
              <p:nvPr/>
            </p:nvSpPr>
            <p:spPr>
              <a:xfrm>
                <a:off x="4272914" y="3321367"/>
                <a:ext cx="207644" cy="91440"/>
              </a:xfrm>
              <a:custGeom>
                <a:rect b="b" l="l" r="r" t="t"/>
                <a:pathLst>
                  <a:path extrusionOk="0" h="91440" w="207644">
                    <a:moveTo>
                      <a:pt x="183832" y="953"/>
                    </a:moveTo>
                    <a:cubicBezTo>
                      <a:pt x="191452" y="10478"/>
                      <a:pt x="199072" y="19050"/>
                      <a:pt x="207645" y="28575"/>
                    </a:cubicBezTo>
                    <a:cubicBezTo>
                      <a:pt x="144780" y="49530"/>
                      <a:pt x="82867" y="70485"/>
                      <a:pt x="20002" y="91440"/>
                    </a:cubicBezTo>
                    <a:cubicBezTo>
                      <a:pt x="13335" y="89535"/>
                      <a:pt x="6667" y="87630"/>
                      <a:pt x="0" y="84773"/>
                    </a:cubicBezTo>
                    <a:cubicBezTo>
                      <a:pt x="4763" y="73342"/>
                      <a:pt x="-9525" y="54292"/>
                      <a:pt x="18097" y="52388"/>
                    </a:cubicBezTo>
                    <a:cubicBezTo>
                      <a:pt x="24765" y="54292"/>
                      <a:pt x="32385" y="59055"/>
                      <a:pt x="36195" y="58103"/>
                    </a:cubicBezTo>
                    <a:cubicBezTo>
                      <a:pt x="78105" y="41910"/>
                      <a:pt x="120015" y="23813"/>
                      <a:pt x="160972" y="6667"/>
                    </a:cubicBezTo>
                    <a:cubicBezTo>
                      <a:pt x="160020" y="4763"/>
                      <a:pt x="159067" y="2858"/>
                      <a:pt x="158115" y="953"/>
                    </a:cubicBezTo>
                    <a:cubicBezTo>
                      <a:pt x="154305" y="953"/>
                      <a:pt x="150495" y="0"/>
                      <a:pt x="146685" y="0"/>
                    </a:cubicBezTo>
                    <a:cubicBezTo>
                      <a:pt x="159067" y="953"/>
                      <a:pt x="171450" y="953"/>
                      <a:pt x="183832" y="953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19"/>
              <p:cNvSpPr/>
              <p:nvPr/>
            </p:nvSpPr>
            <p:spPr>
              <a:xfrm>
                <a:off x="4431029" y="2511742"/>
                <a:ext cx="109537" cy="133350"/>
              </a:xfrm>
              <a:custGeom>
                <a:rect b="b" l="l" r="r" t="t"/>
                <a:pathLst>
                  <a:path extrusionOk="0" h="133350" w="109537">
                    <a:moveTo>
                      <a:pt x="953" y="133350"/>
                    </a:moveTo>
                    <a:cubicBezTo>
                      <a:pt x="6667" y="120968"/>
                      <a:pt x="12383" y="109538"/>
                      <a:pt x="18098" y="96203"/>
                    </a:cubicBezTo>
                    <a:cubicBezTo>
                      <a:pt x="12383" y="94298"/>
                      <a:pt x="6667" y="92393"/>
                      <a:pt x="0" y="90488"/>
                    </a:cubicBezTo>
                    <a:cubicBezTo>
                      <a:pt x="18098" y="68580"/>
                      <a:pt x="35242" y="47625"/>
                      <a:pt x="53340" y="25718"/>
                    </a:cubicBezTo>
                    <a:cubicBezTo>
                      <a:pt x="49530" y="37148"/>
                      <a:pt x="46673" y="47625"/>
                      <a:pt x="42863" y="59055"/>
                    </a:cubicBezTo>
                    <a:cubicBezTo>
                      <a:pt x="40958" y="62865"/>
                      <a:pt x="39053" y="65723"/>
                      <a:pt x="37148" y="69533"/>
                    </a:cubicBezTo>
                    <a:cubicBezTo>
                      <a:pt x="36195" y="70485"/>
                      <a:pt x="35242" y="71438"/>
                      <a:pt x="34290" y="71438"/>
                    </a:cubicBezTo>
                    <a:cubicBezTo>
                      <a:pt x="35242" y="71438"/>
                      <a:pt x="35242" y="71438"/>
                      <a:pt x="36195" y="71438"/>
                    </a:cubicBezTo>
                    <a:cubicBezTo>
                      <a:pt x="36195" y="70485"/>
                      <a:pt x="37148" y="70485"/>
                      <a:pt x="37148" y="69533"/>
                    </a:cubicBezTo>
                    <a:cubicBezTo>
                      <a:pt x="39053" y="65723"/>
                      <a:pt x="40958" y="62865"/>
                      <a:pt x="42863" y="59055"/>
                    </a:cubicBezTo>
                    <a:cubicBezTo>
                      <a:pt x="60960" y="39053"/>
                      <a:pt x="80010" y="20003"/>
                      <a:pt x="98108" y="0"/>
                    </a:cubicBezTo>
                    <a:cubicBezTo>
                      <a:pt x="101917" y="2858"/>
                      <a:pt x="105728" y="4763"/>
                      <a:pt x="109538" y="7620"/>
                    </a:cubicBezTo>
                    <a:cubicBezTo>
                      <a:pt x="98108" y="53340"/>
                      <a:pt x="66675" y="90488"/>
                      <a:pt x="33338" y="124778"/>
                    </a:cubicBezTo>
                    <a:cubicBezTo>
                      <a:pt x="28575" y="131445"/>
                      <a:pt x="12383" y="130493"/>
                      <a:pt x="953" y="13335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19"/>
              <p:cNvSpPr/>
              <p:nvPr/>
            </p:nvSpPr>
            <p:spPr>
              <a:xfrm>
                <a:off x="3829049" y="2618422"/>
                <a:ext cx="115252" cy="70485"/>
              </a:xfrm>
              <a:custGeom>
                <a:rect b="b" l="l" r="r" t="t"/>
                <a:pathLst>
                  <a:path extrusionOk="0" h="70485" w="115252">
                    <a:moveTo>
                      <a:pt x="1905" y="63817"/>
                    </a:moveTo>
                    <a:cubicBezTo>
                      <a:pt x="953" y="56198"/>
                      <a:pt x="0" y="48577"/>
                      <a:pt x="0" y="41910"/>
                    </a:cubicBezTo>
                    <a:cubicBezTo>
                      <a:pt x="38100" y="27623"/>
                      <a:pt x="77153" y="14288"/>
                      <a:pt x="115253" y="0"/>
                    </a:cubicBezTo>
                    <a:cubicBezTo>
                      <a:pt x="111442" y="16192"/>
                      <a:pt x="107633" y="32385"/>
                      <a:pt x="102870" y="48577"/>
                    </a:cubicBezTo>
                    <a:cubicBezTo>
                      <a:pt x="82867" y="56198"/>
                      <a:pt x="62865" y="62865"/>
                      <a:pt x="42863" y="70485"/>
                    </a:cubicBezTo>
                    <a:cubicBezTo>
                      <a:pt x="28575" y="67627"/>
                      <a:pt x="15240" y="65723"/>
                      <a:pt x="1905" y="63817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19"/>
              <p:cNvSpPr/>
              <p:nvPr/>
            </p:nvSpPr>
            <p:spPr>
              <a:xfrm>
                <a:off x="4486274" y="2571750"/>
                <a:ext cx="118109" cy="121920"/>
              </a:xfrm>
              <a:custGeom>
                <a:rect b="b" l="l" r="r" t="t"/>
                <a:pathLst>
                  <a:path extrusionOk="0" h="121920" w="118109">
                    <a:moveTo>
                      <a:pt x="97155" y="68580"/>
                    </a:moveTo>
                    <a:cubicBezTo>
                      <a:pt x="94297" y="64770"/>
                      <a:pt x="89535" y="61913"/>
                      <a:pt x="89535" y="58102"/>
                    </a:cubicBezTo>
                    <a:cubicBezTo>
                      <a:pt x="88583" y="50483"/>
                      <a:pt x="90488" y="41910"/>
                      <a:pt x="91440" y="33338"/>
                    </a:cubicBezTo>
                    <a:cubicBezTo>
                      <a:pt x="78105" y="49530"/>
                      <a:pt x="66675" y="63817"/>
                      <a:pt x="56197" y="77152"/>
                    </a:cubicBezTo>
                    <a:cubicBezTo>
                      <a:pt x="44767" y="91440"/>
                      <a:pt x="34290" y="105727"/>
                      <a:pt x="21908" y="121920"/>
                    </a:cubicBezTo>
                    <a:cubicBezTo>
                      <a:pt x="13335" y="118110"/>
                      <a:pt x="6667" y="114300"/>
                      <a:pt x="0" y="111442"/>
                    </a:cubicBezTo>
                    <a:cubicBezTo>
                      <a:pt x="20955" y="82867"/>
                      <a:pt x="40958" y="55245"/>
                      <a:pt x="61913" y="26670"/>
                    </a:cubicBezTo>
                    <a:cubicBezTo>
                      <a:pt x="65722" y="24765"/>
                      <a:pt x="69533" y="22860"/>
                      <a:pt x="74295" y="20955"/>
                    </a:cubicBezTo>
                    <a:cubicBezTo>
                      <a:pt x="74295" y="18098"/>
                      <a:pt x="74295" y="14288"/>
                      <a:pt x="75247" y="11430"/>
                    </a:cubicBezTo>
                    <a:cubicBezTo>
                      <a:pt x="84772" y="7620"/>
                      <a:pt x="94297" y="3810"/>
                      <a:pt x="104775" y="0"/>
                    </a:cubicBezTo>
                    <a:cubicBezTo>
                      <a:pt x="109538" y="0"/>
                      <a:pt x="113347" y="0"/>
                      <a:pt x="118110" y="0"/>
                    </a:cubicBezTo>
                    <a:cubicBezTo>
                      <a:pt x="118110" y="0"/>
                      <a:pt x="118110" y="0"/>
                      <a:pt x="118110" y="0"/>
                    </a:cubicBezTo>
                    <a:cubicBezTo>
                      <a:pt x="118110" y="15240"/>
                      <a:pt x="118110" y="31433"/>
                      <a:pt x="118110" y="46673"/>
                    </a:cubicBezTo>
                    <a:cubicBezTo>
                      <a:pt x="110490" y="54292"/>
                      <a:pt x="103822" y="60960"/>
                      <a:pt x="97155" y="6858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19"/>
              <p:cNvSpPr/>
              <p:nvPr/>
            </p:nvSpPr>
            <p:spPr>
              <a:xfrm>
                <a:off x="4605337" y="3216592"/>
                <a:ext cx="110166" cy="98705"/>
              </a:xfrm>
              <a:custGeom>
                <a:rect b="b" l="l" r="r" t="t"/>
                <a:pathLst>
                  <a:path extrusionOk="0" h="98705" w="110166">
                    <a:moveTo>
                      <a:pt x="58103" y="80010"/>
                    </a:moveTo>
                    <a:cubicBezTo>
                      <a:pt x="39053" y="61913"/>
                      <a:pt x="20003" y="43815"/>
                      <a:pt x="0" y="24765"/>
                    </a:cubicBezTo>
                    <a:cubicBezTo>
                      <a:pt x="2858" y="18098"/>
                      <a:pt x="6667" y="9525"/>
                      <a:pt x="10478" y="0"/>
                    </a:cubicBezTo>
                    <a:cubicBezTo>
                      <a:pt x="40005" y="18098"/>
                      <a:pt x="69532" y="36195"/>
                      <a:pt x="98107" y="54292"/>
                    </a:cubicBezTo>
                    <a:cubicBezTo>
                      <a:pt x="120968" y="69533"/>
                      <a:pt x="106680" y="82867"/>
                      <a:pt x="93345" y="95250"/>
                    </a:cubicBezTo>
                    <a:cubicBezTo>
                      <a:pt x="82868" y="93345"/>
                      <a:pt x="63818" y="109538"/>
                      <a:pt x="64770" y="84773"/>
                    </a:cubicBezTo>
                    <a:cubicBezTo>
                      <a:pt x="65722" y="82867"/>
                      <a:pt x="67628" y="80010"/>
                      <a:pt x="68580" y="78105"/>
                    </a:cubicBezTo>
                    <a:cubicBezTo>
                      <a:pt x="67628" y="79058"/>
                      <a:pt x="65722" y="80010"/>
                      <a:pt x="64770" y="80963"/>
                    </a:cubicBezTo>
                    <a:cubicBezTo>
                      <a:pt x="61913" y="80963"/>
                      <a:pt x="60007" y="80963"/>
                      <a:pt x="58103" y="8001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3" name="Google Shape;1083;p19"/>
              <p:cNvSpPr/>
              <p:nvPr/>
            </p:nvSpPr>
            <p:spPr>
              <a:xfrm>
                <a:off x="3931919" y="2601277"/>
                <a:ext cx="80009" cy="64770"/>
              </a:xfrm>
              <a:custGeom>
                <a:rect b="b" l="l" r="r" t="t"/>
                <a:pathLst>
                  <a:path extrusionOk="0" h="64770" w="80009">
                    <a:moveTo>
                      <a:pt x="0" y="64770"/>
                    </a:moveTo>
                    <a:cubicBezTo>
                      <a:pt x="3810" y="48577"/>
                      <a:pt x="7620" y="32385"/>
                      <a:pt x="12383" y="16193"/>
                    </a:cubicBezTo>
                    <a:cubicBezTo>
                      <a:pt x="26670" y="10477"/>
                      <a:pt x="40005" y="5715"/>
                      <a:pt x="54292" y="0"/>
                    </a:cubicBezTo>
                    <a:cubicBezTo>
                      <a:pt x="62865" y="3810"/>
                      <a:pt x="71438" y="7620"/>
                      <a:pt x="80010" y="11430"/>
                    </a:cubicBezTo>
                    <a:cubicBezTo>
                      <a:pt x="77152" y="57150"/>
                      <a:pt x="35242" y="56198"/>
                      <a:pt x="0" y="6477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19"/>
              <p:cNvSpPr/>
              <p:nvPr/>
            </p:nvSpPr>
            <p:spPr>
              <a:xfrm>
                <a:off x="3527107" y="3119117"/>
                <a:ext cx="106679" cy="25085"/>
              </a:xfrm>
              <a:custGeom>
                <a:rect b="b" l="l" r="r" t="t"/>
                <a:pathLst>
                  <a:path extrusionOk="0" h="25085" w="106679">
                    <a:moveTo>
                      <a:pt x="106680" y="18418"/>
                    </a:moveTo>
                    <a:cubicBezTo>
                      <a:pt x="70485" y="20323"/>
                      <a:pt x="33338" y="23180"/>
                      <a:pt x="0" y="25085"/>
                    </a:cubicBezTo>
                    <a:cubicBezTo>
                      <a:pt x="2858" y="20323"/>
                      <a:pt x="8572" y="12703"/>
                      <a:pt x="14288" y="5083"/>
                    </a:cubicBezTo>
                    <a:cubicBezTo>
                      <a:pt x="37147" y="3178"/>
                      <a:pt x="60008" y="2225"/>
                      <a:pt x="81915" y="320"/>
                    </a:cubicBezTo>
                    <a:cubicBezTo>
                      <a:pt x="100013" y="-1585"/>
                      <a:pt x="106680" y="5083"/>
                      <a:pt x="106680" y="18418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19"/>
              <p:cNvSpPr/>
              <p:nvPr/>
            </p:nvSpPr>
            <p:spPr>
              <a:xfrm>
                <a:off x="3621404" y="2566035"/>
                <a:ext cx="56197" cy="75247"/>
              </a:xfrm>
              <a:custGeom>
                <a:rect b="b" l="l" r="r" t="t"/>
                <a:pathLst>
                  <a:path extrusionOk="0" h="75247" w="56197">
                    <a:moveTo>
                      <a:pt x="18098" y="75248"/>
                    </a:moveTo>
                    <a:cubicBezTo>
                      <a:pt x="12383" y="65723"/>
                      <a:pt x="5715" y="56198"/>
                      <a:pt x="0" y="46673"/>
                    </a:cubicBezTo>
                    <a:cubicBezTo>
                      <a:pt x="14288" y="31432"/>
                      <a:pt x="29528" y="15240"/>
                      <a:pt x="43815" y="0"/>
                    </a:cubicBezTo>
                    <a:cubicBezTo>
                      <a:pt x="47625" y="12382"/>
                      <a:pt x="52388" y="24765"/>
                      <a:pt x="56198" y="36195"/>
                    </a:cubicBezTo>
                    <a:cubicBezTo>
                      <a:pt x="42863" y="49530"/>
                      <a:pt x="30480" y="62865"/>
                      <a:pt x="18098" y="75248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6" name="Google Shape;1086;p19"/>
              <p:cNvSpPr/>
              <p:nvPr/>
            </p:nvSpPr>
            <p:spPr>
              <a:xfrm>
                <a:off x="3669982" y="3238500"/>
                <a:ext cx="44318" cy="59054"/>
              </a:xfrm>
              <a:custGeom>
                <a:rect b="b" l="l" r="r" t="t"/>
                <a:pathLst>
                  <a:path extrusionOk="0" h="59054" w="44318">
                    <a:moveTo>
                      <a:pt x="40958" y="59055"/>
                    </a:moveTo>
                    <a:cubicBezTo>
                      <a:pt x="27622" y="40958"/>
                      <a:pt x="14288" y="22860"/>
                      <a:pt x="0" y="4763"/>
                    </a:cubicBezTo>
                    <a:cubicBezTo>
                      <a:pt x="5715" y="2858"/>
                      <a:pt x="11430" y="953"/>
                      <a:pt x="17145" y="0"/>
                    </a:cubicBezTo>
                    <a:cubicBezTo>
                      <a:pt x="25717" y="11430"/>
                      <a:pt x="37147" y="21908"/>
                      <a:pt x="42863" y="35242"/>
                    </a:cubicBezTo>
                    <a:cubicBezTo>
                      <a:pt x="46672" y="40958"/>
                      <a:pt x="41910" y="51435"/>
                      <a:pt x="40958" y="59055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7" name="Google Shape;1087;p19"/>
              <p:cNvSpPr/>
              <p:nvPr/>
            </p:nvSpPr>
            <p:spPr>
              <a:xfrm>
                <a:off x="4475796" y="2504122"/>
                <a:ext cx="55245" cy="67627"/>
              </a:xfrm>
              <a:custGeom>
                <a:rect b="b" l="l" r="r" t="t"/>
                <a:pathLst>
                  <a:path extrusionOk="0" h="67627" w="55245">
                    <a:moveTo>
                      <a:pt x="55245" y="8573"/>
                    </a:moveTo>
                    <a:cubicBezTo>
                      <a:pt x="37148" y="28575"/>
                      <a:pt x="18098" y="47625"/>
                      <a:pt x="0" y="67627"/>
                    </a:cubicBezTo>
                    <a:cubicBezTo>
                      <a:pt x="0" y="67627"/>
                      <a:pt x="0" y="67627"/>
                      <a:pt x="0" y="67627"/>
                    </a:cubicBezTo>
                    <a:cubicBezTo>
                      <a:pt x="3810" y="56198"/>
                      <a:pt x="6668" y="45720"/>
                      <a:pt x="10478" y="34290"/>
                    </a:cubicBezTo>
                    <a:cubicBezTo>
                      <a:pt x="10478" y="33338"/>
                      <a:pt x="11430" y="31432"/>
                      <a:pt x="11430" y="30480"/>
                    </a:cubicBezTo>
                    <a:cubicBezTo>
                      <a:pt x="20003" y="20002"/>
                      <a:pt x="28575" y="10477"/>
                      <a:pt x="37148" y="0"/>
                    </a:cubicBezTo>
                    <a:cubicBezTo>
                      <a:pt x="42863" y="1905"/>
                      <a:pt x="48578" y="4763"/>
                      <a:pt x="55245" y="8573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8" name="Google Shape;1088;p19"/>
              <p:cNvSpPr/>
              <p:nvPr/>
            </p:nvSpPr>
            <p:spPr>
              <a:xfrm>
                <a:off x="4030979" y="2414587"/>
                <a:ext cx="63817" cy="22860"/>
              </a:xfrm>
              <a:custGeom>
                <a:rect b="b" l="l" r="r" t="t"/>
                <a:pathLst>
                  <a:path extrusionOk="0" h="22860" w="63817">
                    <a:moveTo>
                      <a:pt x="36195" y="0"/>
                    </a:moveTo>
                    <a:cubicBezTo>
                      <a:pt x="44767" y="1905"/>
                      <a:pt x="53340" y="3810"/>
                      <a:pt x="61913" y="5715"/>
                    </a:cubicBezTo>
                    <a:cubicBezTo>
                      <a:pt x="62865" y="7620"/>
                      <a:pt x="62865" y="10477"/>
                      <a:pt x="63817" y="12383"/>
                    </a:cubicBezTo>
                    <a:cubicBezTo>
                      <a:pt x="45720" y="16192"/>
                      <a:pt x="26670" y="20002"/>
                      <a:pt x="8573" y="22860"/>
                    </a:cubicBezTo>
                    <a:cubicBezTo>
                      <a:pt x="6667" y="22860"/>
                      <a:pt x="2858" y="14288"/>
                      <a:pt x="0" y="9525"/>
                    </a:cubicBezTo>
                    <a:cubicBezTo>
                      <a:pt x="11430" y="6667"/>
                      <a:pt x="23813" y="2858"/>
                      <a:pt x="36195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19"/>
              <p:cNvSpPr/>
              <p:nvPr/>
            </p:nvSpPr>
            <p:spPr>
              <a:xfrm>
                <a:off x="4602479" y="2571750"/>
                <a:ext cx="21431" cy="46672"/>
              </a:xfrm>
              <a:custGeom>
                <a:rect b="b" l="l" r="r" t="t"/>
                <a:pathLst>
                  <a:path extrusionOk="0" h="46672" w="21431">
                    <a:moveTo>
                      <a:pt x="0" y="46673"/>
                    </a:moveTo>
                    <a:cubicBezTo>
                      <a:pt x="0" y="31433"/>
                      <a:pt x="0" y="15240"/>
                      <a:pt x="0" y="0"/>
                    </a:cubicBezTo>
                    <a:cubicBezTo>
                      <a:pt x="28575" y="21908"/>
                      <a:pt x="28575" y="25717"/>
                      <a:pt x="0" y="46673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0" name="Google Shape;1090;p19"/>
              <p:cNvSpPr/>
              <p:nvPr/>
            </p:nvSpPr>
            <p:spPr>
              <a:xfrm>
                <a:off x="3632834" y="2736532"/>
                <a:ext cx="37147" cy="30479"/>
              </a:xfrm>
              <a:custGeom>
                <a:rect b="b" l="l" r="r" t="t"/>
                <a:pathLst>
                  <a:path extrusionOk="0" h="30479" w="37147">
                    <a:moveTo>
                      <a:pt x="37148" y="30480"/>
                    </a:moveTo>
                    <a:cubicBezTo>
                      <a:pt x="14288" y="29527"/>
                      <a:pt x="2858" y="19050"/>
                      <a:pt x="0" y="0"/>
                    </a:cubicBezTo>
                    <a:cubicBezTo>
                      <a:pt x="12383" y="10477"/>
                      <a:pt x="24765" y="20002"/>
                      <a:pt x="37148" y="3048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19"/>
              <p:cNvSpPr/>
              <p:nvPr/>
            </p:nvSpPr>
            <p:spPr>
              <a:xfrm>
                <a:off x="4486274" y="2503170"/>
                <a:ext cx="25717" cy="30479"/>
              </a:xfrm>
              <a:custGeom>
                <a:rect b="b" l="l" r="r" t="t"/>
                <a:pathLst>
                  <a:path extrusionOk="0" h="30479" w="25717">
                    <a:moveTo>
                      <a:pt x="25717" y="0"/>
                    </a:moveTo>
                    <a:cubicBezTo>
                      <a:pt x="17145" y="10477"/>
                      <a:pt x="8572" y="20002"/>
                      <a:pt x="0" y="30480"/>
                    </a:cubicBezTo>
                    <a:cubicBezTo>
                      <a:pt x="8572" y="20955"/>
                      <a:pt x="17145" y="10477"/>
                      <a:pt x="25717" y="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19"/>
              <p:cNvSpPr/>
              <p:nvPr/>
            </p:nvSpPr>
            <p:spPr>
              <a:xfrm>
                <a:off x="4737734" y="3307079"/>
                <a:ext cx="17671" cy="21907"/>
              </a:xfrm>
              <a:custGeom>
                <a:rect b="b" l="l" r="r" t="t"/>
                <a:pathLst>
                  <a:path extrusionOk="0" h="21907" w="17671">
                    <a:moveTo>
                      <a:pt x="14288" y="0"/>
                    </a:moveTo>
                    <a:cubicBezTo>
                      <a:pt x="15240" y="5715"/>
                      <a:pt x="19050" y="12383"/>
                      <a:pt x="17145" y="15240"/>
                    </a:cubicBezTo>
                    <a:cubicBezTo>
                      <a:pt x="14288" y="19050"/>
                      <a:pt x="5715" y="19050"/>
                      <a:pt x="0" y="21908"/>
                    </a:cubicBezTo>
                    <a:cubicBezTo>
                      <a:pt x="4763" y="14288"/>
                      <a:pt x="9525" y="6667"/>
                      <a:pt x="14288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19"/>
              <p:cNvSpPr/>
              <p:nvPr/>
            </p:nvSpPr>
            <p:spPr>
              <a:xfrm>
                <a:off x="3469004" y="3117532"/>
                <a:ext cx="18097" cy="19050"/>
              </a:xfrm>
              <a:custGeom>
                <a:rect b="b" l="l" r="r" t="t"/>
                <a:pathLst>
                  <a:path extrusionOk="0" h="19050" w="18097">
                    <a:moveTo>
                      <a:pt x="18098" y="4763"/>
                    </a:moveTo>
                    <a:cubicBezTo>
                      <a:pt x="15240" y="9525"/>
                      <a:pt x="12383" y="14288"/>
                      <a:pt x="9525" y="19050"/>
                    </a:cubicBezTo>
                    <a:cubicBezTo>
                      <a:pt x="6667" y="12383"/>
                      <a:pt x="2858" y="6667"/>
                      <a:pt x="0" y="0"/>
                    </a:cubicBezTo>
                    <a:cubicBezTo>
                      <a:pt x="5715" y="1905"/>
                      <a:pt x="12383" y="3810"/>
                      <a:pt x="18098" y="4763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19"/>
              <p:cNvSpPr/>
              <p:nvPr/>
            </p:nvSpPr>
            <p:spPr>
              <a:xfrm>
                <a:off x="3670934" y="3218497"/>
                <a:ext cx="17145" cy="24765"/>
              </a:xfrm>
              <a:custGeom>
                <a:rect b="b" l="l" r="r" t="t"/>
                <a:pathLst>
                  <a:path extrusionOk="0" h="24765" w="17145">
                    <a:moveTo>
                      <a:pt x="17145" y="20003"/>
                    </a:moveTo>
                    <a:cubicBezTo>
                      <a:pt x="11430" y="21908"/>
                      <a:pt x="5715" y="23813"/>
                      <a:pt x="0" y="24765"/>
                    </a:cubicBezTo>
                    <a:cubicBezTo>
                      <a:pt x="0" y="24765"/>
                      <a:pt x="0" y="24765"/>
                      <a:pt x="0" y="24765"/>
                    </a:cubicBezTo>
                    <a:cubicBezTo>
                      <a:pt x="0" y="18098"/>
                      <a:pt x="0" y="10478"/>
                      <a:pt x="0" y="3810"/>
                    </a:cubicBezTo>
                    <a:cubicBezTo>
                      <a:pt x="953" y="2858"/>
                      <a:pt x="2858" y="1905"/>
                      <a:pt x="3810" y="0"/>
                    </a:cubicBezTo>
                    <a:cubicBezTo>
                      <a:pt x="7620" y="6668"/>
                      <a:pt x="12383" y="13335"/>
                      <a:pt x="17145" y="20003"/>
                    </a:cubicBezTo>
                    <a:close/>
                  </a:path>
                </a:pathLst>
              </a:custGeom>
              <a:solidFill>
                <a:srgbClr val="D6D8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19"/>
              <p:cNvSpPr/>
              <p:nvPr/>
            </p:nvSpPr>
            <p:spPr>
              <a:xfrm>
                <a:off x="3669982" y="2767965"/>
                <a:ext cx="17241" cy="26669"/>
              </a:xfrm>
              <a:custGeom>
                <a:rect b="b" l="l" r="r" t="t"/>
                <a:pathLst>
                  <a:path extrusionOk="0" h="26669" w="17241">
                    <a:moveTo>
                      <a:pt x="6667" y="26670"/>
                    </a:moveTo>
                    <a:cubicBezTo>
                      <a:pt x="4763" y="18097"/>
                      <a:pt x="1905" y="8572"/>
                      <a:pt x="0" y="0"/>
                    </a:cubicBezTo>
                    <a:cubicBezTo>
                      <a:pt x="19050" y="4763"/>
                      <a:pt x="23813" y="13335"/>
                      <a:pt x="6667" y="2667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19"/>
              <p:cNvSpPr/>
              <p:nvPr/>
            </p:nvSpPr>
            <p:spPr>
              <a:xfrm>
                <a:off x="4698681" y="3233737"/>
                <a:ext cx="25717" cy="16192"/>
              </a:xfrm>
              <a:custGeom>
                <a:rect b="b" l="l" r="r" t="t"/>
                <a:pathLst>
                  <a:path extrusionOk="0" h="16192" w="25717">
                    <a:moveTo>
                      <a:pt x="0" y="0"/>
                    </a:moveTo>
                    <a:cubicBezTo>
                      <a:pt x="8573" y="5715"/>
                      <a:pt x="17145" y="10478"/>
                      <a:pt x="25718" y="16192"/>
                    </a:cubicBezTo>
                    <a:cubicBezTo>
                      <a:pt x="17145" y="10478"/>
                      <a:pt x="8573" y="4763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19"/>
              <p:cNvSpPr/>
              <p:nvPr/>
            </p:nvSpPr>
            <p:spPr>
              <a:xfrm>
                <a:off x="4421504" y="3388042"/>
                <a:ext cx="17145" cy="6667"/>
              </a:xfrm>
              <a:custGeom>
                <a:rect b="b" l="l" r="r" t="t"/>
                <a:pathLst>
                  <a:path extrusionOk="0" h="6667" w="17145">
                    <a:moveTo>
                      <a:pt x="17145" y="0"/>
                    </a:moveTo>
                    <a:cubicBezTo>
                      <a:pt x="11430" y="1905"/>
                      <a:pt x="5715" y="4763"/>
                      <a:pt x="0" y="6667"/>
                    </a:cubicBezTo>
                    <a:cubicBezTo>
                      <a:pt x="5715" y="3810"/>
                      <a:pt x="11430" y="1905"/>
                      <a:pt x="17145" y="0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19"/>
              <p:cNvSpPr/>
              <p:nvPr/>
            </p:nvSpPr>
            <p:spPr>
              <a:xfrm>
                <a:off x="3670934" y="2793682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0" y="10477"/>
                    </a:move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3810" y="3810"/>
                      <a:pt x="1905" y="7620"/>
                      <a:pt x="0" y="10477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19"/>
              <p:cNvSpPr/>
              <p:nvPr/>
            </p:nvSpPr>
            <p:spPr>
              <a:xfrm>
                <a:off x="4388166" y="3401377"/>
                <a:ext cx="13335" cy="9525"/>
              </a:xfrm>
              <a:custGeom>
                <a:rect b="b" l="l" r="r" t="t"/>
                <a:pathLst>
                  <a:path extrusionOk="0" h="9525" w="13335">
                    <a:moveTo>
                      <a:pt x="13335" y="0"/>
                    </a:moveTo>
                    <a:cubicBezTo>
                      <a:pt x="11430" y="2857"/>
                      <a:pt x="10478" y="5715"/>
                      <a:pt x="8573" y="9525"/>
                    </a:cubicBezTo>
                    <a:cubicBezTo>
                      <a:pt x="5715" y="7620"/>
                      <a:pt x="2858" y="5715"/>
                      <a:pt x="0" y="3810"/>
                    </a:cubicBezTo>
                    <a:cubicBezTo>
                      <a:pt x="4763" y="2857"/>
                      <a:pt x="9525" y="952"/>
                      <a:pt x="13335" y="0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19"/>
              <p:cNvSpPr/>
              <p:nvPr/>
            </p:nvSpPr>
            <p:spPr>
              <a:xfrm>
                <a:off x="4072889" y="3449954"/>
                <a:ext cx="4762" cy="5715"/>
              </a:xfrm>
              <a:custGeom>
                <a:rect b="b" l="l" r="r" t="t"/>
                <a:pathLst>
                  <a:path extrusionOk="0" h="5715" w="4762">
                    <a:moveTo>
                      <a:pt x="0" y="5715"/>
                    </a:moveTo>
                    <a:cubicBezTo>
                      <a:pt x="0" y="3810"/>
                      <a:pt x="0" y="1905"/>
                      <a:pt x="0" y="0"/>
                    </a:cubicBezTo>
                    <a:cubicBezTo>
                      <a:pt x="1905" y="953"/>
                      <a:pt x="3810" y="953"/>
                      <a:pt x="4763" y="1905"/>
                    </a:cubicBezTo>
                    <a:cubicBezTo>
                      <a:pt x="2857" y="2858"/>
                      <a:pt x="952" y="3810"/>
                      <a:pt x="0" y="5715"/>
                    </a:cubicBezTo>
                    <a:close/>
                  </a:path>
                </a:pathLst>
              </a:custGeom>
              <a:solidFill>
                <a:srgbClr val="C2C3C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19"/>
              <p:cNvSpPr/>
              <p:nvPr/>
            </p:nvSpPr>
            <p:spPr>
              <a:xfrm>
                <a:off x="3816666" y="2655570"/>
                <a:ext cx="6667" cy="4762"/>
              </a:xfrm>
              <a:custGeom>
                <a:rect b="b" l="l" r="r" t="t"/>
                <a:pathLst>
                  <a:path extrusionOk="0" h="4762" w="6667">
                    <a:moveTo>
                      <a:pt x="6667" y="4763"/>
                    </a:moveTo>
                    <a:cubicBezTo>
                      <a:pt x="4763" y="2857"/>
                      <a:pt x="1905" y="1905"/>
                      <a:pt x="0" y="0"/>
                    </a:cubicBezTo>
                    <a:cubicBezTo>
                      <a:pt x="1905" y="1905"/>
                      <a:pt x="4763" y="3810"/>
                      <a:pt x="6667" y="4763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19"/>
              <p:cNvSpPr/>
              <p:nvPr/>
            </p:nvSpPr>
            <p:spPr>
              <a:xfrm>
                <a:off x="4203382" y="3673539"/>
                <a:ext cx="14287" cy="7873"/>
              </a:xfrm>
              <a:custGeom>
                <a:rect b="b" l="l" r="r" t="t"/>
                <a:pathLst>
                  <a:path extrusionOk="0" h="7873" w="14287">
                    <a:moveTo>
                      <a:pt x="14288" y="3111"/>
                    </a:moveTo>
                    <a:cubicBezTo>
                      <a:pt x="11430" y="5016"/>
                      <a:pt x="9525" y="7873"/>
                      <a:pt x="7620" y="7873"/>
                    </a:cubicBezTo>
                    <a:cubicBezTo>
                      <a:pt x="5715" y="7873"/>
                      <a:pt x="2858" y="6921"/>
                      <a:pt x="0" y="5968"/>
                    </a:cubicBezTo>
                    <a:cubicBezTo>
                      <a:pt x="1905" y="4063"/>
                      <a:pt x="3810" y="1206"/>
                      <a:pt x="6667" y="253"/>
                    </a:cubicBezTo>
                    <a:cubicBezTo>
                      <a:pt x="7620" y="-699"/>
                      <a:pt x="10477" y="1206"/>
                      <a:pt x="14288" y="3111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19"/>
              <p:cNvSpPr/>
              <p:nvPr/>
            </p:nvSpPr>
            <p:spPr>
              <a:xfrm>
                <a:off x="3659266" y="3222307"/>
                <a:ext cx="10715" cy="20954"/>
              </a:xfrm>
              <a:custGeom>
                <a:rect b="b" l="l" r="r" t="t"/>
                <a:pathLst>
                  <a:path extrusionOk="0" h="20954" w="10715">
                    <a:moveTo>
                      <a:pt x="10716" y="0"/>
                    </a:moveTo>
                    <a:cubicBezTo>
                      <a:pt x="10716" y="6667"/>
                      <a:pt x="10716" y="14288"/>
                      <a:pt x="10716" y="20955"/>
                    </a:cubicBezTo>
                    <a:cubicBezTo>
                      <a:pt x="-3572" y="14288"/>
                      <a:pt x="-3572" y="6667"/>
                      <a:pt x="10716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4" name="Google Shape;1104;p19"/>
              <p:cNvSpPr/>
              <p:nvPr/>
            </p:nvSpPr>
            <p:spPr>
              <a:xfrm>
                <a:off x="3627119" y="3182302"/>
                <a:ext cx="12382" cy="13334"/>
              </a:xfrm>
              <a:custGeom>
                <a:rect b="b" l="l" r="r" t="t"/>
                <a:pathLst>
                  <a:path extrusionOk="0" h="13334" w="12382">
                    <a:moveTo>
                      <a:pt x="12383" y="13335"/>
                    </a:moveTo>
                    <a:cubicBezTo>
                      <a:pt x="8572" y="10477"/>
                      <a:pt x="3810" y="7620"/>
                      <a:pt x="0" y="4763"/>
                    </a:cubicBezTo>
                    <a:cubicBezTo>
                      <a:pt x="1905" y="2857"/>
                      <a:pt x="3810" y="1905"/>
                      <a:pt x="5715" y="0"/>
                    </a:cubicBezTo>
                    <a:cubicBezTo>
                      <a:pt x="7620" y="4763"/>
                      <a:pt x="10477" y="9525"/>
                      <a:pt x="12383" y="13335"/>
                    </a:cubicBezTo>
                    <a:lnTo>
                      <a:pt x="12383" y="13335"/>
                    </a:ln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19"/>
              <p:cNvSpPr/>
              <p:nvPr/>
            </p:nvSpPr>
            <p:spPr>
              <a:xfrm>
                <a:off x="3639502" y="3195637"/>
                <a:ext cx="2857" cy="1904"/>
              </a:xfrm>
              <a:custGeom>
                <a:rect b="b" l="l" r="r" t="t"/>
                <a:pathLst>
                  <a:path extrusionOk="0" h="1904" w="2857">
                    <a:moveTo>
                      <a:pt x="0" y="0"/>
                    </a:moveTo>
                    <a:cubicBezTo>
                      <a:pt x="952" y="953"/>
                      <a:pt x="1905" y="1905"/>
                      <a:pt x="2857" y="1905"/>
                    </a:cubicBezTo>
                    <a:cubicBezTo>
                      <a:pt x="1905" y="1905"/>
                      <a:pt x="952" y="953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6" name="Google Shape;1106;p19"/>
              <p:cNvSpPr/>
              <p:nvPr/>
            </p:nvSpPr>
            <p:spPr>
              <a:xfrm>
                <a:off x="3649027" y="3209925"/>
                <a:ext cx="2857" cy="1904"/>
              </a:xfrm>
              <a:custGeom>
                <a:rect b="b" l="l" r="r" t="t"/>
                <a:pathLst>
                  <a:path extrusionOk="0" h="1904" w="2857">
                    <a:moveTo>
                      <a:pt x="2857" y="1905"/>
                    </a:moveTo>
                    <a:cubicBezTo>
                      <a:pt x="1905" y="953"/>
                      <a:pt x="952" y="0"/>
                      <a:pt x="0" y="0"/>
                    </a:cubicBezTo>
                    <a:cubicBezTo>
                      <a:pt x="952" y="0"/>
                      <a:pt x="1905" y="953"/>
                      <a:pt x="2857" y="1905"/>
                    </a:cubicBezTo>
                    <a:lnTo>
                      <a:pt x="2857" y="1905"/>
                    </a:ln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19"/>
              <p:cNvSpPr/>
              <p:nvPr/>
            </p:nvSpPr>
            <p:spPr>
              <a:xfrm>
                <a:off x="3651884" y="3211829"/>
                <a:ext cx="2857" cy="952"/>
              </a:xfrm>
              <a:custGeom>
                <a:rect b="b" l="l" r="r" t="t"/>
                <a:pathLst>
                  <a:path extrusionOk="0" h="952" w="2857">
                    <a:moveTo>
                      <a:pt x="0" y="0"/>
                    </a:moveTo>
                    <a:cubicBezTo>
                      <a:pt x="953" y="0"/>
                      <a:pt x="1905" y="953"/>
                      <a:pt x="2858" y="953"/>
                    </a:cubicBezTo>
                    <a:cubicBezTo>
                      <a:pt x="1905" y="953"/>
                      <a:pt x="953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8" name="Google Shape;1108;p19"/>
              <p:cNvSpPr/>
              <p:nvPr/>
            </p:nvSpPr>
            <p:spPr>
              <a:xfrm>
                <a:off x="4710112" y="3410902"/>
                <a:ext cx="3280" cy="2857"/>
              </a:xfrm>
              <a:custGeom>
                <a:rect b="b" l="l" r="r" t="t"/>
                <a:pathLst>
                  <a:path extrusionOk="0" h="2857" w="3280">
                    <a:moveTo>
                      <a:pt x="2857" y="2857"/>
                    </a:moveTo>
                    <a:cubicBezTo>
                      <a:pt x="1905" y="1905"/>
                      <a:pt x="953" y="952"/>
                      <a:pt x="0" y="0"/>
                    </a:cubicBezTo>
                    <a:cubicBezTo>
                      <a:pt x="1905" y="952"/>
                      <a:pt x="2857" y="1905"/>
                      <a:pt x="2857" y="2857"/>
                    </a:cubicBezTo>
                    <a:cubicBezTo>
                      <a:pt x="3810" y="1905"/>
                      <a:pt x="2857" y="2857"/>
                      <a:pt x="2857" y="2857"/>
                    </a:cubicBezTo>
                    <a:close/>
                  </a:path>
                </a:pathLst>
              </a:custGeom>
              <a:solidFill>
                <a:srgbClr val="C9CCC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9" name="Google Shape;1109;p19"/>
              <p:cNvSpPr/>
              <p:nvPr/>
            </p:nvSpPr>
            <p:spPr>
              <a:xfrm>
                <a:off x="4042409" y="2771775"/>
                <a:ext cx="321945" cy="280987"/>
              </a:xfrm>
              <a:custGeom>
                <a:rect b="b" l="l" r="r" t="t"/>
                <a:pathLst>
                  <a:path extrusionOk="0" h="280987" w="321945">
                    <a:moveTo>
                      <a:pt x="321945" y="244792"/>
                    </a:moveTo>
                    <a:cubicBezTo>
                      <a:pt x="321945" y="247650"/>
                      <a:pt x="321945" y="251460"/>
                      <a:pt x="321945" y="254317"/>
                    </a:cubicBezTo>
                    <a:cubicBezTo>
                      <a:pt x="314325" y="262890"/>
                      <a:pt x="306705" y="272415"/>
                      <a:pt x="298133" y="280988"/>
                    </a:cubicBezTo>
                    <a:cubicBezTo>
                      <a:pt x="285750" y="276225"/>
                      <a:pt x="272415" y="270510"/>
                      <a:pt x="260033" y="265747"/>
                    </a:cubicBezTo>
                    <a:cubicBezTo>
                      <a:pt x="262890" y="194310"/>
                      <a:pt x="220980" y="133350"/>
                      <a:pt x="150495" y="107633"/>
                    </a:cubicBezTo>
                    <a:cubicBezTo>
                      <a:pt x="100013" y="89535"/>
                      <a:pt x="51435" y="99060"/>
                      <a:pt x="3810" y="115253"/>
                    </a:cubicBezTo>
                    <a:cubicBezTo>
                      <a:pt x="2858" y="108585"/>
                      <a:pt x="953" y="102870"/>
                      <a:pt x="0" y="96203"/>
                    </a:cubicBezTo>
                    <a:cubicBezTo>
                      <a:pt x="8573" y="86678"/>
                      <a:pt x="18098" y="77153"/>
                      <a:pt x="26670" y="67628"/>
                    </a:cubicBezTo>
                    <a:cubicBezTo>
                      <a:pt x="37148" y="55245"/>
                      <a:pt x="45720" y="41910"/>
                      <a:pt x="55245" y="28575"/>
                    </a:cubicBezTo>
                    <a:cubicBezTo>
                      <a:pt x="62865" y="19050"/>
                      <a:pt x="70485" y="9525"/>
                      <a:pt x="78105" y="0"/>
                    </a:cubicBezTo>
                    <a:cubicBezTo>
                      <a:pt x="80963" y="953"/>
                      <a:pt x="82868" y="2858"/>
                      <a:pt x="85725" y="3810"/>
                    </a:cubicBezTo>
                    <a:cubicBezTo>
                      <a:pt x="80963" y="15240"/>
                      <a:pt x="76200" y="26670"/>
                      <a:pt x="71438" y="39053"/>
                    </a:cubicBezTo>
                    <a:cubicBezTo>
                      <a:pt x="80010" y="40958"/>
                      <a:pt x="84773" y="42863"/>
                      <a:pt x="89535" y="42863"/>
                    </a:cubicBezTo>
                    <a:cubicBezTo>
                      <a:pt x="158115" y="36195"/>
                      <a:pt x="210503" y="64770"/>
                      <a:pt x="260033" y="99060"/>
                    </a:cubicBezTo>
                    <a:cubicBezTo>
                      <a:pt x="272415" y="107633"/>
                      <a:pt x="281940" y="118110"/>
                      <a:pt x="292418" y="127635"/>
                    </a:cubicBezTo>
                    <a:cubicBezTo>
                      <a:pt x="300038" y="141922"/>
                      <a:pt x="307658" y="156210"/>
                      <a:pt x="316230" y="169545"/>
                    </a:cubicBezTo>
                    <a:cubicBezTo>
                      <a:pt x="318135" y="195263"/>
                      <a:pt x="320040" y="220028"/>
                      <a:pt x="321945" y="244792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0" name="Google Shape;1110;p19"/>
              <p:cNvSpPr/>
              <p:nvPr/>
            </p:nvSpPr>
            <p:spPr>
              <a:xfrm>
                <a:off x="3639502" y="2602229"/>
                <a:ext cx="245744" cy="323850"/>
              </a:xfrm>
              <a:custGeom>
                <a:rect b="b" l="l" r="r" t="t"/>
                <a:pathLst>
                  <a:path extrusionOk="0" h="323850" w="245744">
                    <a:moveTo>
                      <a:pt x="0" y="39053"/>
                    </a:moveTo>
                    <a:cubicBezTo>
                      <a:pt x="12382" y="25718"/>
                      <a:pt x="24765" y="13335"/>
                      <a:pt x="38100" y="0"/>
                    </a:cubicBezTo>
                    <a:cubicBezTo>
                      <a:pt x="79057" y="37148"/>
                      <a:pt x="101917" y="90488"/>
                      <a:pt x="167640" y="104775"/>
                    </a:cubicBezTo>
                    <a:cubicBezTo>
                      <a:pt x="174307" y="98108"/>
                      <a:pt x="182880" y="88583"/>
                      <a:pt x="192405" y="79058"/>
                    </a:cubicBezTo>
                    <a:cubicBezTo>
                      <a:pt x="205740" y="80963"/>
                      <a:pt x="220027" y="82868"/>
                      <a:pt x="233363" y="85725"/>
                    </a:cubicBezTo>
                    <a:cubicBezTo>
                      <a:pt x="229552" y="94298"/>
                      <a:pt x="224790" y="103823"/>
                      <a:pt x="220027" y="113348"/>
                    </a:cubicBezTo>
                    <a:cubicBezTo>
                      <a:pt x="227647" y="111443"/>
                      <a:pt x="235267" y="109538"/>
                      <a:pt x="242888" y="108585"/>
                    </a:cubicBezTo>
                    <a:cubicBezTo>
                      <a:pt x="243840" y="111443"/>
                      <a:pt x="244792" y="114300"/>
                      <a:pt x="245745" y="117158"/>
                    </a:cubicBezTo>
                    <a:cubicBezTo>
                      <a:pt x="235267" y="120015"/>
                      <a:pt x="224790" y="123825"/>
                      <a:pt x="214313" y="123825"/>
                    </a:cubicBezTo>
                    <a:cubicBezTo>
                      <a:pt x="198120" y="123825"/>
                      <a:pt x="183832" y="121920"/>
                      <a:pt x="188595" y="143828"/>
                    </a:cubicBezTo>
                    <a:cubicBezTo>
                      <a:pt x="189547" y="148590"/>
                      <a:pt x="180022" y="155258"/>
                      <a:pt x="171450" y="164783"/>
                    </a:cubicBezTo>
                    <a:cubicBezTo>
                      <a:pt x="182880" y="166688"/>
                      <a:pt x="193357" y="168592"/>
                      <a:pt x="202882" y="170498"/>
                    </a:cubicBezTo>
                    <a:cubicBezTo>
                      <a:pt x="199072" y="179070"/>
                      <a:pt x="196215" y="188595"/>
                      <a:pt x="189547" y="204788"/>
                    </a:cubicBezTo>
                    <a:cubicBezTo>
                      <a:pt x="183832" y="194310"/>
                      <a:pt x="181927" y="192405"/>
                      <a:pt x="180022" y="189548"/>
                    </a:cubicBezTo>
                    <a:cubicBezTo>
                      <a:pt x="177165" y="185738"/>
                      <a:pt x="175260" y="180975"/>
                      <a:pt x="172402" y="177165"/>
                    </a:cubicBezTo>
                    <a:cubicBezTo>
                      <a:pt x="168592" y="180975"/>
                      <a:pt x="161925" y="184785"/>
                      <a:pt x="160020" y="188595"/>
                    </a:cubicBezTo>
                    <a:cubicBezTo>
                      <a:pt x="147638" y="222885"/>
                      <a:pt x="140017" y="258128"/>
                      <a:pt x="123825" y="290513"/>
                    </a:cubicBezTo>
                    <a:cubicBezTo>
                      <a:pt x="117157" y="304800"/>
                      <a:pt x="95250" y="313373"/>
                      <a:pt x="80010" y="323850"/>
                    </a:cubicBezTo>
                    <a:cubicBezTo>
                      <a:pt x="93345" y="287655"/>
                      <a:pt x="107632" y="251460"/>
                      <a:pt x="120015" y="215265"/>
                    </a:cubicBezTo>
                    <a:cubicBezTo>
                      <a:pt x="123825" y="204788"/>
                      <a:pt x="121920" y="192405"/>
                      <a:pt x="122872" y="180975"/>
                    </a:cubicBezTo>
                    <a:cubicBezTo>
                      <a:pt x="122872" y="177165"/>
                      <a:pt x="122872" y="174308"/>
                      <a:pt x="122872" y="170498"/>
                    </a:cubicBezTo>
                    <a:cubicBezTo>
                      <a:pt x="122872" y="164783"/>
                      <a:pt x="121920" y="160020"/>
                      <a:pt x="121920" y="154305"/>
                    </a:cubicBezTo>
                    <a:cubicBezTo>
                      <a:pt x="113347" y="141923"/>
                      <a:pt x="108585" y="127635"/>
                      <a:pt x="97155" y="118110"/>
                    </a:cubicBezTo>
                    <a:cubicBezTo>
                      <a:pt x="65722" y="90488"/>
                      <a:pt x="32385" y="65723"/>
                      <a:pt x="0" y="39053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19"/>
              <p:cNvSpPr/>
              <p:nvPr/>
            </p:nvSpPr>
            <p:spPr>
              <a:xfrm>
                <a:off x="3926733" y="2903329"/>
                <a:ext cx="92815" cy="250398"/>
              </a:xfrm>
              <a:custGeom>
                <a:rect b="b" l="l" r="r" t="t"/>
                <a:pathLst>
                  <a:path extrusionOk="0" h="250398" w="92815">
                    <a:moveTo>
                      <a:pt x="90911" y="250398"/>
                    </a:moveTo>
                    <a:cubicBezTo>
                      <a:pt x="49953" y="239921"/>
                      <a:pt x="2328" y="181818"/>
                      <a:pt x="423" y="141813"/>
                    </a:cubicBezTo>
                    <a:cubicBezTo>
                      <a:pt x="-529" y="119906"/>
                      <a:pt x="423" y="97998"/>
                      <a:pt x="423" y="76091"/>
                    </a:cubicBezTo>
                    <a:cubicBezTo>
                      <a:pt x="2328" y="63708"/>
                      <a:pt x="5186" y="52278"/>
                      <a:pt x="7091" y="39896"/>
                    </a:cubicBezTo>
                    <a:cubicBezTo>
                      <a:pt x="13758" y="35133"/>
                      <a:pt x="21378" y="30371"/>
                      <a:pt x="26141" y="24656"/>
                    </a:cubicBezTo>
                    <a:cubicBezTo>
                      <a:pt x="43286" y="3701"/>
                      <a:pt x="63288" y="-5824"/>
                      <a:pt x="92816" y="3701"/>
                    </a:cubicBezTo>
                    <a:cubicBezTo>
                      <a:pt x="36618" y="57993"/>
                      <a:pt x="30903" y="107523"/>
                      <a:pt x="73766" y="177056"/>
                    </a:cubicBezTo>
                    <a:cubicBezTo>
                      <a:pt x="64241" y="178961"/>
                      <a:pt x="54716" y="180866"/>
                      <a:pt x="45191" y="182771"/>
                    </a:cubicBezTo>
                    <a:cubicBezTo>
                      <a:pt x="59478" y="204678"/>
                      <a:pt x="74718" y="227538"/>
                      <a:pt x="90911" y="250398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2" name="Google Shape;1112;p19"/>
              <p:cNvSpPr/>
              <p:nvPr/>
            </p:nvSpPr>
            <p:spPr>
              <a:xfrm>
                <a:off x="3841432" y="3152407"/>
                <a:ext cx="74315" cy="190867"/>
              </a:xfrm>
              <a:custGeom>
                <a:rect b="b" l="l" r="r" t="t"/>
                <a:pathLst>
                  <a:path extrusionOk="0" h="190867" w="74315">
                    <a:moveTo>
                      <a:pt x="72390" y="186105"/>
                    </a:moveTo>
                    <a:cubicBezTo>
                      <a:pt x="68580" y="188010"/>
                      <a:pt x="63817" y="189915"/>
                      <a:pt x="60008" y="190867"/>
                    </a:cubicBezTo>
                    <a:cubicBezTo>
                      <a:pt x="41910" y="130860"/>
                      <a:pt x="23813" y="71805"/>
                      <a:pt x="5715" y="11797"/>
                    </a:cubicBezTo>
                    <a:cubicBezTo>
                      <a:pt x="4763" y="7987"/>
                      <a:pt x="1905" y="4177"/>
                      <a:pt x="0" y="367"/>
                    </a:cubicBezTo>
                    <a:cubicBezTo>
                      <a:pt x="12383" y="-2490"/>
                      <a:pt x="30480" y="11797"/>
                      <a:pt x="35242" y="27037"/>
                    </a:cubicBezTo>
                    <a:cubicBezTo>
                      <a:pt x="37147" y="32752"/>
                      <a:pt x="44767" y="37515"/>
                      <a:pt x="47625" y="44182"/>
                    </a:cubicBezTo>
                    <a:cubicBezTo>
                      <a:pt x="57150" y="61327"/>
                      <a:pt x="70485" y="77520"/>
                      <a:pt x="72390" y="95617"/>
                    </a:cubicBezTo>
                    <a:cubicBezTo>
                      <a:pt x="76200" y="126097"/>
                      <a:pt x="73342" y="156577"/>
                      <a:pt x="72390" y="186105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3" name="Google Shape;1113;p19"/>
              <p:cNvSpPr/>
              <p:nvPr/>
            </p:nvSpPr>
            <p:spPr>
              <a:xfrm>
                <a:off x="3931919" y="2860357"/>
                <a:ext cx="114300" cy="81914"/>
              </a:xfrm>
              <a:custGeom>
                <a:rect b="b" l="l" r="r" t="t"/>
                <a:pathLst>
                  <a:path extrusionOk="0" h="81914" w="114300">
                    <a:moveTo>
                      <a:pt x="86677" y="45720"/>
                    </a:moveTo>
                    <a:cubicBezTo>
                      <a:pt x="57150" y="36195"/>
                      <a:pt x="37147" y="45720"/>
                      <a:pt x="20002" y="66675"/>
                    </a:cubicBezTo>
                    <a:cubicBezTo>
                      <a:pt x="15240" y="72390"/>
                      <a:pt x="7620" y="77152"/>
                      <a:pt x="952" y="81915"/>
                    </a:cubicBezTo>
                    <a:cubicBezTo>
                      <a:pt x="952" y="80010"/>
                      <a:pt x="0" y="78105"/>
                      <a:pt x="0" y="76200"/>
                    </a:cubicBezTo>
                    <a:cubicBezTo>
                      <a:pt x="1905" y="70485"/>
                      <a:pt x="3810" y="65722"/>
                      <a:pt x="6667" y="60008"/>
                    </a:cubicBezTo>
                    <a:cubicBezTo>
                      <a:pt x="13335" y="43815"/>
                      <a:pt x="17145" y="29527"/>
                      <a:pt x="45720" y="29527"/>
                    </a:cubicBezTo>
                    <a:cubicBezTo>
                      <a:pt x="60008" y="29527"/>
                      <a:pt x="74295" y="10477"/>
                      <a:pt x="88583" y="0"/>
                    </a:cubicBezTo>
                    <a:cubicBezTo>
                      <a:pt x="96202" y="1905"/>
                      <a:pt x="102870" y="4763"/>
                      <a:pt x="110490" y="6667"/>
                    </a:cubicBezTo>
                    <a:cubicBezTo>
                      <a:pt x="111442" y="13335"/>
                      <a:pt x="113347" y="19050"/>
                      <a:pt x="114300" y="25717"/>
                    </a:cubicBezTo>
                    <a:cubicBezTo>
                      <a:pt x="114300" y="25717"/>
                      <a:pt x="113347" y="24765"/>
                      <a:pt x="113347" y="24765"/>
                    </a:cubicBezTo>
                    <a:cubicBezTo>
                      <a:pt x="110490" y="24765"/>
                      <a:pt x="106680" y="23813"/>
                      <a:pt x="103822" y="23813"/>
                    </a:cubicBezTo>
                    <a:cubicBezTo>
                      <a:pt x="103822" y="24765"/>
                      <a:pt x="103822" y="25717"/>
                      <a:pt x="102870" y="26670"/>
                    </a:cubicBezTo>
                    <a:cubicBezTo>
                      <a:pt x="106680" y="27622"/>
                      <a:pt x="109538" y="28575"/>
                      <a:pt x="113347" y="28575"/>
                    </a:cubicBezTo>
                    <a:cubicBezTo>
                      <a:pt x="103822" y="34290"/>
                      <a:pt x="95250" y="40005"/>
                      <a:pt x="86677" y="4572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19"/>
              <p:cNvSpPr/>
              <p:nvPr/>
            </p:nvSpPr>
            <p:spPr>
              <a:xfrm>
                <a:off x="4225289" y="2602229"/>
                <a:ext cx="115252" cy="37147"/>
              </a:xfrm>
              <a:custGeom>
                <a:rect b="b" l="l" r="r" t="t"/>
                <a:pathLst>
                  <a:path extrusionOk="0" h="37147" w="115252">
                    <a:moveTo>
                      <a:pt x="0" y="11430"/>
                    </a:moveTo>
                    <a:cubicBezTo>
                      <a:pt x="15240" y="7620"/>
                      <a:pt x="29527" y="3810"/>
                      <a:pt x="44767" y="0"/>
                    </a:cubicBezTo>
                    <a:cubicBezTo>
                      <a:pt x="43815" y="953"/>
                      <a:pt x="43815" y="2858"/>
                      <a:pt x="42863" y="3810"/>
                    </a:cubicBezTo>
                    <a:cubicBezTo>
                      <a:pt x="66675" y="7620"/>
                      <a:pt x="89535" y="11430"/>
                      <a:pt x="115252" y="15240"/>
                    </a:cubicBezTo>
                    <a:cubicBezTo>
                      <a:pt x="115252" y="20003"/>
                      <a:pt x="115252" y="28575"/>
                      <a:pt x="115252" y="37148"/>
                    </a:cubicBezTo>
                    <a:cubicBezTo>
                      <a:pt x="84772" y="31433"/>
                      <a:pt x="54292" y="26670"/>
                      <a:pt x="23813" y="20955"/>
                    </a:cubicBezTo>
                    <a:cubicBezTo>
                      <a:pt x="19050" y="18098"/>
                      <a:pt x="15240" y="15240"/>
                      <a:pt x="10477" y="11430"/>
                    </a:cubicBezTo>
                    <a:cubicBezTo>
                      <a:pt x="6667" y="11430"/>
                      <a:pt x="3810" y="11430"/>
                      <a:pt x="0" y="1143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5" name="Google Shape;1115;p19"/>
              <p:cNvSpPr/>
              <p:nvPr/>
            </p:nvSpPr>
            <p:spPr>
              <a:xfrm>
                <a:off x="4014787" y="2752725"/>
                <a:ext cx="65814" cy="67661"/>
              </a:xfrm>
              <a:custGeom>
                <a:rect b="b" l="l" r="r" t="t"/>
                <a:pathLst>
                  <a:path extrusionOk="0" h="67661" w="65814">
                    <a:moveTo>
                      <a:pt x="0" y="67628"/>
                    </a:moveTo>
                    <a:cubicBezTo>
                      <a:pt x="11430" y="59055"/>
                      <a:pt x="26670" y="51435"/>
                      <a:pt x="34290" y="40005"/>
                    </a:cubicBezTo>
                    <a:cubicBezTo>
                      <a:pt x="42863" y="28575"/>
                      <a:pt x="46672" y="13335"/>
                      <a:pt x="52388" y="0"/>
                    </a:cubicBezTo>
                    <a:cubicBezTo>
                      <a:pt x="56197" y="0"/>
                      <a:pt x="59055" y="0"/>
                      <a:pt x="62865" y="0"/>
                    </a:cubicBezTo>
                    <a:cubicBezTo>
                      <a:pt x="63817" y="8572"/>
                      <a:pt x="67628" y="18097"/>
                      <a:pt x="64770" y="25717"/>
                    </a:cubicBezTo>
                    <a:cubicBezTo>
                      <a:pt x="53340" y="49530"/>
                      <a:pt x="35242" y="68580"/>
                      <a:pt x="0" y="67628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19"/>
              <p:cNvSpPr/>
              <p:nvPr/>
            </p:nvSpPr>
            <p:spPr>
              <a:xfrm>
                <a:off x="3846194" y="2976562"/>
                <a:ext cx="31737" cy="71437"/>
              </a:xfrm>
              <a:custGeom>
                <a:rect b="b" l="l" r="r" t="t"/>
                <a:pathLst>
                  <a:path extrusionOk="0" h="71437" w="31737">
                    <a:moveTo>
                      <a:pt x="25717" y="71438"/>
                    </a:moveTo>
                    <a:cubicBezTo>
                      <a:pt x="23813" y="71438"/>
                      <a:pt x="21908" y="71438"/>
                      <a:pt x="20002" y="71438"/>
                    </a:cubicBezTo>
                    <a:cubicBezTo>
                      <a:pt x="20002" y="62865"/>
                      <a:pt x="20002" y="54292"/>
                      <a:pt x="20002" y="45720"/>
                    </a:cubicBezTo>
                    <a:cubicBezTo>
                      <a:pt x="18097" y="45720"/>
                      <a:pt x="16192" y="45720"/>
                      <a:pt x="13335" y="45720"/>
                    </a:cubicBezTo>
                    <a:cubicBezTo>
                      <a:pt x="13335" y="54292"/>
                      <a:pt x="13335" y="62865"/>
                      <a:pt x="13335" y="71438"/>
                    </a:cubicBezTo>
                    <a:cubicBezTo>
                      <a:pt x="11430" y="71438"/>
                      <a:pt x="9525" y="71438"/>
                      <a:pt x="7620" y="71438"/>
                    </a:cubicBezTo>
                    <a:cubicBezTo>
                      <a:pt x="4763" y="47625"/>
                      <a:pt x="2858" y="24765"/>
                      <a:pt x="0" y="953"/>
                    </a:cubicBezTo>
                    <a:cubicBezTo>
                      <a:pt x="2858" y="953"/>
                      <a:pt x="5715" y="0"/>
                      <a:pt x="8572" y="0"/>
                    </a:cubicBezTo>
                    <a:cubicBezTo>
                      <a:pt x="26670" y="20955"/>
                      <a:pt x="40005" y="42863"/>
                      <a:pt x="25717" y="7143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19"/>
              <p:cNvSpPr/>
              <p:nvPr/>
            </p:nvSpPr>
            <p:spPr>
              <a:xfrm>
                <a:off x="3823087" y="2989897"/>
                <a:ext cx="23107" cy="85725"/>
              </a:xfrm>
              <a:custGeom>
                <a:rect b="b" l="l" r="r" t="t"/>
                <a:pathLst>
                  <a:path extrusionOk="0" h="85725" w="23107">
                    <a:moveTo>
                      <a:pt x="14535" y="0"/>
                    </a:moveTo>
                    <a:cubicBezTo>
                      <a:pt x="17392" y="29528"/>
                      <a:pt x="19297" y="54293"/>
                      <a:pt x="23107" y="85725"/>
                    </a:cubicBezTo>
                    <a:cubicBezTo>
                      <a:pt x="-4515" y="56198"/>
                      <a:pt x="-7373" y="25718"/>
                      <a:pt x="14535" y="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8" name="Google Shape;1118;p19"/>
              <p:cNvSpPr/>
              <p:nvPr/>
            </p:nvSpPr>
            <p:spPr>
              <a:xfrm>
                <a:off x="3915727" y="2920365"/>
                <a:ext cx="22859" cy="16192"/>
              </a:xfrm>
              <a:custGeom>
                <a:rect b="b" l="l" r="r" t="t"/>
                <a:pathLst>
                  <a:path extrusionOk="0" h="16192" w="22859">
                    <a:moveTo>
                      <a:pt x="22860" y="0"/>
                    </a:moveTo>
                    <a:cubicBezTo>
                      <a:pt x="20955" y="5715"/>
                      <a:pt x="19050" y="10477"/>
                      <a:pt x="16192" y="16192"/>
                    </a:cubicBezTo>
                    <a:cubicBezTo>
                      <a:pt x="10477" y="14288"/>
                      <a:pt x="5715" y="11430"/>
                      <a:pt x="0" y="9525"/>
                    </a:cubicBezTo>
                    <a:cubicBezTo>
                      <a:pt x="8572" y="5715"/>
                      <a:pt x="15240" y="2857"/>
                      <a:pt x="22860" y="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19"/>
              <p:cNvSpPr/>
              <p:nvPr/>
            </p:nvSpPr>
            <p:spPr>
              <a:xfrm>
                <a:off x="3798569" y="3010852"/>
                <a:ext cx="15239" cy="26669"/>
              </a:xfrm>
              <a:custGeom>
                <a:rect b="b" l="l" r="r" t="t"/>
                <a:pathLst>
                  <a:path extrusionOk="0" h="26669" w="15239">
                    <a:moveTo>
                      <a:pt x="0" y="26670"/>
                    </a:moveTo>
                    <a:cubicBezTo>
                      <a:pt x="1905" y="18097"/>
                      <a:pt x="4763" y="8572"/>
                      <a:pt x="6667" y="0"/>
                    </a:cubicBezTo>
                    <a:cubicBezTo>
                      <a:pt x="9525" y="952"/>
                      <a:pt x="12383" y="1905"/>
                      <a:pt x="15240" y="2857"/>
                    </a:cubicBezTo>
                    <a:cubicBezTo>
                      <a:pt x="9525" y="10477"/>
                      <a:pt x="4763" y="18097"/>
                      <a:pt x="0" y="26670"/>
                    </a:cubicBezTo>
                    <a:cubicBezTo>
                      <a:pt x="0" y="26670"/>
                      <a:pt x="0" y="26670"/>
                      <a:pt x="0" y="2667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19"/>
              <p:cNvSpPr/>
              <p:nvPr/>
            </p:nvSpPr>
            <p:spPr>
              <a:xfrm>
                <a:off x="4081462" y="2726054"/>
                <a:ext cx="16192" cy="20002"/>
              </a:xfrm>
              <a:custGeom>
                <a:rect b="b" l="l" r="r" t="t"/>
                <a:pathLst>
                  <a:path extrusionOk="0" h="20002" w="16192">
                    <a:moveTo>
                      <a:pt x="16192" y="0"/>
                    </a:moveTo>
                    <a:cubicBezTo>
                      <a:pt x="14288" y="6668"/>
                      <a:pt x="11430" y="13335"/>
                      <a:pt x="9525" y="20003"/>
                    </a:cubicBezTo>
                    <a:cubicBezTo>
                      <a:pt x="6667" y="19050"/>
                      <a:pt x="2858" y="18098"/>
                      <a:pt x="0" y="17145"/>
                    </a:cubicBezTo>
                    <a:cubicBezTo>
                      <a:pt x="3810" y="11430"/>
                      <a:pt x="7620" y="5715"/>
                      <a:pt x="10478" y="0"/>
                    </a:cubicBezTo>
                    <a:cubicBezTo>
                      <a:pt x="12383" y="0"/>
                      <a:pt x="14288" y="0"/>
                      <a:pt x="16192" y="0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1" name="Google Shape;1121;p19"/>
              <p:cNvSpPr/>
              <p:nvPr/>
            </p:nvSpPr>
            <p:spPr>
              <a:xfrm>
                <a:off x="3824287" y="2969895"/>
                <a:ext cx="8572" cy="15239"/>
              </a:xfrm>
              <a:custGeom>
                <a:rect b="b" l="l" r="r" t="t"/>
                <a:pathLst>
                  <a:path extrusionOk="0" h="15239" w="8572">
                    <a:moveTo>
                      <a:pt x="8572" y="952"/>
                    </a:moveTo>
                    <a:cubicBezTo>
                      <a:pt x="7620" y="5715"/>
                      <a:pt x="6667" y="10477"/>
                      <a:pt x="5715" y="15240"/>
                    </a:cubicBezTo>
                    <a:cubicBezTo>
                      <a:pt x="3810" y="15240"/>
                      <a:pt x="1905" y="14288"/>
                      <a:pt x="0" y="14288"/>
                    </a:cubicBezTo>
                    <a:cubicBezTo>
                      <a:pt x="953" y="9525"/>
                      <a:pt x="1905" y="4763"/>
                      <a:pt x="2858" y="0"/>
                    </a:cubicBezTo>
                    <a:cubicBezTo>
                      <a:pt x="4763" y="952"/>
                      <a:pt x="6667" y="952"/>
                      <a:pt x="8572" y="952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2" name="Google Shape;1122;p19"/>
              <p:cNvSpPr/>
              <p:nvPr/>
            </p:nvSpPr>
            <p:spPr>
              <a:xfrm>
                <a:off x="3871912" y="3052762"/>
                <a:ext cx="9649" cy="17145"/>
              </a:xfrm>
              <a:custGeom>
                <a:rect b="b" l="l" r="r" t="t"/>
                <a:pathLst>
                  <a:path extrusionOk="0" h="17145" w="9649">
                    <a:moveTo>
                      <a:pt x="0" y="10478"/>
                    </a:moveTo>
                    <a:cubicBezTo>
                      <a:pt x="0" y="6667"/>
                      <a:pt x="0" y="3810"/>
                      <a:pt x="0" y="0"/>
                    </a:cubicBezTo>
                    <a:cubicBezTo>
                      <a:pt x="2858" y="2858"/>
                      <a:pt x="7620" y="5715"/>
                      <a:pt x="9525" y="9525"/>
                    </a:cubicBezTo>
                    <a:cubicBezTo>
                      <a:pt x="10478" y="11430"/>
                      <a:pt x="5715" y="14288"/>
                      <a:pt x="3810" y="17145"/>
                    </a:cubicBezTo>
                    <a:cubicBezTo>
                      <a:pt x="1905" y="15240"/>
                      <a:pt x="953" y="13335"/>
                      <a:pt x="0" y="1047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3" name="Google Shape;1123;p19"/>
              <p:cNvSpPr/>
              <p:nvPr/>
            </p:nvSpPr>
            <p:spPr>
              <a:xfrm>
                <a:off x="4235766" y="2614612"/>
                <a:ext cx="13335" cy="10477"/>
              </a:xfrm>
              <a:custGeom>
                <a:rect b="b" l="l" r="r" t="t"/>
                <a:pathLst>
                  <a:path extrusionOk="0" h="10477" w="13335">
                    <a:moveTo>
                      <a:pt x="0" y="0"/>
                    </a:moveTo>
                    <a:cubicBezTo>
                      <a:pt x="4763" y="2858"/>
                      <a:pt x="8573" y="5715"/>
                      <a:pt x="13335" y="9525"/>
                    </a:cubicBezTo>
                    <a:cubicBezTo>
                      <a:pt x="9525" y="9525"/>
                      <a:pt x="4763" y="9525"/>
                      <a:pt x="953" y="10477"/>
                    </a:cubicBezTo>
                    <a:cubicBezTo>
                      <a:pt x="953" y="5715"/>
                      <a:pt x="953" y="2858"/>
                      <a:pt x="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4" name="Google Shape;1124;p19"/>
              <p:cNvSpPr/>
              <p:nvPr/>
            </p:nvSpPr>
            <p:spPr>
              <a:xfrm>
                <a:off x="3879532" y="3094672"/>
                <a:ext cx="2857" cy="2857"/>
              </a:xfrm>
              <a:custGeom>
                <a:rect b="b" l="l" r="r" t="t"/>
                <a:pathLst>
                  <a:path extrusionOk="0" h="2857" w="2857">
                    <a:moveTo>
                      <a:pt x="2858" y="1905"/>
                    </a:moveTo>
                    <a:cubicBezTo>
                      <a:pt x="1905" y="1905"/>
                      <a:pt x="952" y="2858"/>
                      <a:pt x="952" y="2858"/>
                    </a:cubicBezTo>
                    <a:cubicBezTo>
                      <a:pt x="0" y="1905"/>
                      <a:pt x="0" y="953"/>
                      <a:pt x="0" y="953"/>
                    </a:cubicBezTo>
                    <a:cubicBezTo>
                      <a:pt x="952" y="953"/>
                      <a:pt x="1905" y="0"/>
                      <a:pt x="1905" y="0"/>
                    </a:cubicBezTo>
                    <a:cubicBezTo>
                      <a:pt x="1905" y="0"/>
                      <a:pt x="1905" y="953"/>
                      <a:pt x="2858" y="190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5" name="Google Shape;1125;p19"/>
              <p:cNvSpPr/>
              <p:nvPr/>
            </p:nvSpPr>
            <p:spPr>
              <a:xfrm>
                <a:off x="4159566" y="2797492"/>
                <a:ext cx="2857" cy="3810"/>
              </a:xfrm>
              <a:custGeom>
                <a:rect b="b" l="l" r="r" t="t"/>
                <a:pathLst>
                  <a:path extrusionOk="0" h="3810" w="2857">
                    <a:moveTo>
                      <a:pt x="2858" y="1905"/>
                    </a:moveTo>
                    <a:cubicBezTo>
                      <a:pt x="1905" y="2858"/>
                      <a:pt x="1905" y="2858"/>
                      <a:pt x="953" y="3810"/>
                    </a:cubicBezTo>
                    <a:cubicBezTo>
                      <a:pt x="953" y="2858"/>
                      <a:pt x="0" y="2858"/>
                      <a:pt x="0" y="1905"/>
                    </a:cubicBezTo>
                    <a:cubicBezTo>
                      <a:pt x="0" y="953"/>
                      <a:pt x="953" y="953"/>
                      <a:pt x="1905" y="0"/>
                    </a:cubicBezTo>
                    <a:cubicBezTo>
                      <a:pt x="1905" y="0"/>
                      <a:pt x="2858" y="953"/>
                      <a:pt x="2858" y="190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6" name="Google Shape;1126;p19"/>
              <p:cNvSpPr/>
              <p:nvPr/>
            </p:nvSpPr>
            <p:spPr>
              <a:xfrm>
                <a:off x="4400549" y="2851784"/>
                <a:ext cx="952" cy="1905"/>
              </a:xfrm>
              <a:custGeom>
                <a:rect b="b" l="l" r="r" t="t"/>
                <a:pathLst>
                  <a:path extrusionOk="0" h="1905" w="952">
                    <a:moveTo>
                      <a:pt x="953" y="0"/>
                    </a:moveTo>
                    <a:cubicBezTo>
                      <a:pt x="953" y="953"/>
                      <a:pt x="0" y="1905"/>
                      <a:pt x="0" y="1905"/>
                    </a:cubicBezTo>
                    <a:cubicBezTo>
                      <a:pt x="0" y="1905"/>
                      <a:pt x="953" y="953"/>
                      <a:pt x="953" y="0"/>
                    </a:cubicBezTo>
                    <a:cubicBezTo>
                      <a:pt x="953" y="0"/>
                      <a:pt x="953" y="0"/>
                      <a:pt x="953" y="0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7" name="Google Shape;1127;p19"/>
              <p:cNvSpPr/>
              <p:nvPr/>
            </p:nvSpPr>
            <p:spPr>
              <a:xfrm>
                <a:off x="3841432" y="2769870"/>
                <a:ext cx="1904" cy="2857"/>
              </a:xfrm>
              <a:custGeom>
                <a:rect b="b" l="l" r="r" t="t"/>
                <a:pathLst>
                  <a:path extrusionOk="0" h="2857" w="1904">
                    <a:moveTo>
                      <a:pt x="0" y="2858"/>
                    </a:moveTo>
                    <a:lnTo>
                      <a:pt x="952" y="0"/>
                    </a:lnTo>
                    <a:lnTo>
                      <a:pt x="1905" y="952"/>
                    </a:ln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8" name="Google Shape;1128;p19"/>
              <p:cNvSpPr/>
              <p:nvPr/>
            </p:nvSpPr>
            <p:spPr>
              <a:xfrm>
                <a:off x="3971569" y="2868914"/>
                <a:ext cx="330057" cy="274335"/>
              </a:xfrm>
              <a:custGeom>
                <a:rect b="b" l="l" r="r" t="t"/>
                <a:pathLst>
                  <a:path extrusionOk="0" h="274335" w="330057">
                    <a:moveTo>
                      <a:pt x="47028" y="37163"/>
                    </a:moveTo>
                    <a:cubicBezTo>
                      <a:pt x="55600" y="31448"/>
                      <a:pt x="64173" y="26685"/>
                      <a:pt x="72745" y="20970"/>
                    </a:cubicBezTo>
                    <a:cubicBezTo>
                      <a:pt x="74650" y="20018"/>
                      <a:pt x="74650" y="18113"/>
                      <a:pt x="72745" y="17160"/>
                    </a:cubicBezTo>
                    <a:cubicBezTo>
                      <a:pt x="72745" y="17160"/>
                      <a:pt x="73698" y="18113"/>
                      <a:pt x="73698" y="18113"/>
                    </a:cubicBezTo>
                    <a:cubicBezTo>
                      <a:pt x="121323" y="968"/>
                      <a:pt x="169900" y="-8557"/>
                      <a:pt x="220383" y="10493"/>
                    </a:cubicBezTo>
                    <a:cubicBezTo>
                      <a:pt x="290868" y="36210"/>
                      <a:pt x="332778" y="97170"/>
                      <a:pt x="329920" y="168608"/>
                    </a:cubicBezTo>
                    <a:cubicBezTo>
                      <a:pt x="328015" y="175275"/>
                      <a:pt x="326110" y="182895"/>
                      <a:pt x="324205" y="189563"/>
                    </a:cubicBezTo>
                    <a:cubicBezTo>
                      <a:pt x="297535" y="234330"/>
                      <a:pt x="252768" y="256238"/>
                      <a:pt x="199428" y="266715"/>
                    </a:cubicBezTo>
                    <a:cubicBezTo>
                      <a:pt x="186093" y="269573"/>
                      <a:pt x="172758" y="271478"/>
                      <a:pt x="159423" y="274335"/>
                    </a:cubicBezTo>
                    <a:cubicBezTo>
                      <a:pt x="149898" y="270525"/>
                      <a:pt x="140373" y="266715"/>
                      <a:pt x="130848" y="263858"/>
                    </a:cubicBezTo>
                    <a:cubicBezTo>
                      <a:pt x="124180" y="261953"/>
                      <a:pt x="118465" y="261000"/>
                      <a:pt x="111798" y="259095"/>
                    </a:cubicBezTo>
                    <a:cubicBezTo>
                      <a:pt x="106083" y="257190"/>
                      <a:pt x="100368" y="255285"/>
                      <a:pt x="93700" y="252428"/>
                    </a:cubicBezTo>
                    <a:cubicBezTo>
                      <a:pt x="81318" y="246713"/>
                      <a:pt x="68935" y="240998"/>
                      <a:pt x="57505" y="235283"/>
                    </a:cubicBezTo>
                    <a:cubicBezTo>
                      <a:pt x="47028" y="226710"/>
                      <a:pt x="37503" y="219090"/>
                      <a:pt x="27025" y="210518"/>
                    </a:cubicBezTo>
                    <a:lnTo>
                      <a:pt x="27025" y="210518"/>
                    </a:lnTo>
                    <a:cubicBezTo>
                      <a:pt x="-13932" y="140985"/>
                      <a:pt x="-9170" y="90503"/>
                      <a:pt x="47028" y="37163"/>
                    </a:cubicBezTo>
                    <a:close/>
                    <a:moveTo>
                      <a:pt x="185140" y="247665"/>
                    </a:moveTo>
                    <a:cubicBezTo>
                      <a:pt x="190855" y="245760"/>
                      <a:pt x="204190" y="243855"/>
                      <a:pt x="215620" y="239093"/>
                    </a:cubicBezTo>
                    <a:cubicBezTo>
                      <a:pt x="258483" y="220043"/>
                      <a:pt x="286105" y="188610"/>
                      <a:pt x="285153" y="146700"/>
                    </a:cubicBezTo>
                    <a:cubicBezTo>
                      <a:pt x="284200" y="97170"/>
                      <a:pt x="257530" y="56213"/>
                      <a:pt x="207048" y="32400"/>
                    </a:cubicBezTo>
                    <a:cubicBezTo>
                      <a:pt x="187998" y="23828"/>
                      <a:pt x="162280" y="17160"/>
                      <a:pt x="141325" y="20970"/>
                    </a:cubicBezTo>
                    <a:cubicBezTo>
                      <a:pt x="78460" y="31448"/>
                      <a:pt x="34645" y="89550"/>
                      <a:pt x="43218" y="143843"/>
                    </a:cubicBezTo>
                    <a:cubicBezTo>
                      <a:pt x="52743" y="203850"/>
                      <a:pt x="110845" y="248618"/>
                      <a:pt x="185140" y="247665"/>
                    </a:cubicBezTo>
                    <a:close/>
                  </a:path>
                </a:pathLst>
              </a:custGeom>
              <a:solidFill>
                <a:srgbClr val="11121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9" name="Google Shape;1129;p19"/>
              <p:cNvSpPr/>
              <p:nvPr/>
            </p:nvSpPr>
            <p:spPr>
              <a:xfrm>
                <a:off x="3970971" y="3057525"/>
                <a:ext cx="337459" cy="131445"/>
              </a:xfrm>
              <a:custGeom>
                <a:rect b="b" l="l" r="r" t="t"/>
                <a:pathLst>
                  <a:path extrusionOk="0" h="131445" w="337459">
                    <a:moveTo>
                      <a:pt x="160973" y="84772"/>
                    </a:moveTo>
                    <a:cubicBezTo>
                      <a:pt x="174308" y="81915"/>
                      <a:pt x="187643" y="80010"/>
                      <a:pt x="200978" y="77153"/>
                    </a:cubicBezTo>
                    <a:cubicBezTo>
                      <a:pt x="255270" y="66675"/>
                      <a:pt x="300038" y="44767"/>
                      <a:pt x="325755" y="0"/>
                    </a:cubicBezTo>
                    <a:cubicBezTo>
                      <a:pt x="348615" y="14288"/>
                      <a:pt x="332423" y="28575"/>
                      <a:pt x="323850" y="41910"/>
                    </a:cubicBezTo>
                    <a:cubicBezTo>
                      <a:pt x="309563" y="64770"/>
                      <a:pt x="292418" y="87630"/>
                      <a:pt x="277178" y="110490"/>
                    </a:cubicBezTo>
                    <a:cubicBezTo>
                      <a:pt x="269558" y="114300"/>
                      <a:pt x="260985" y="117158"/>
                      <a:pt x="253365" y="120967"/>
                    </a:cubicBezTo>
                    <a:cubicBezTo>
                      <a:pt x="217170" y="124778"/>
                      <a:pt x="180023" y="128588"/>
                      <a:pt x="143828" y="131445"/>
                    </a:cubicBezTo>
                    <a:cubicBezTo>
                      <a:pt x="120968" y="100013"/>
                      <a:pt x="86678" y="91440"/>
                      <a:pt x="45720" y="95250"/>
                    </a:cubicBezTo>
                    <a:cubicBezTo>
                      <a:pt x="45720" y="95250"/>
                      <a:pt x="45720" y="95250"/>
                      <a:pt x="45720" y="95250"/>
                    </a:cubicBezTo>
                    <a:cubicBezTo>
                      <a:pt x="30480" y="72390"/>
                      <a:pt x="15240" y="49530"/>
                      <a:pt x="0" y="25717"/>
                    </a:cubicBezTo>
                    <a:cubicBezTo>
                      <a:pt x="9525" y="23813"/>
                      <a:pt x="19050" y="21908"/>
                      <a:pt x="28575" y="20003"/>
                    </a:cubicBezTo>
                    <a:cubicBezTo>
                      <a:pt x="28575" y="20003"/>
                      <a:pt x="28575" y="20003"/>
                      <a:pt x="28575" y="20003"/>
                    </a:cubicBezTo>
                    <a:cubicBezTo>
                      <a:pt x="35243" y="30480"/>
                      <a:pt x="42863" y="40958"/>
                      <a:pt x="49530" y="51435"/>
                    </a:cubicBezTo>
                    <a:cubicBezTo>
                      <a:pt x="52388" y="49530"/>
                      <a:pt x="56198" y="46672"/>
                      <a:pt x="59055" y="44767"/>
                    </a:cubicBezTo>
                    <a:cubicBezTo>
                      <a:pt x="71438" y="50483"/>
                      <a:pt x="83820" y="56197"/>
                      <a:pt x="95250" y="61913"/>
                    </a:cubicBezTo>
                    <a:cubicBezTo>
                      <a:pt x="97155" y="66675"/>
                      <a:pt x="100013" y="72390"/>
                      <a:pt x="101918" y="77153"/>
                    </a:cubicBezTo>
                    <a:cubicBezTo>
                      <a:pt x="105728" y="74295"/>
                      <a:pt x="109538" y="71438"/>
                      <a:pt x="113348" y="67628"/>
                    </a:cubicBezTo>
                    <a:cubicBezTo>
                      <a:pt x="120015" y="69533"/>
                      <a:pt x="125730" y="70485"/>
                      <a:pt x="132398" y="72390"/>
                    </a:cubicBezTo>
                    <a:cubicBezTo>
                      <a:pt x="129540" y="77153"/>
                      <a:pt x="126683" y="80963"/>
                      <a:pt x="120968" y="90488"/>
                    </a:cubicBezTo>
                    <a:cubicBezTo>
                      <a:pt x="148590" y="92392"/>
                      <a:pt x="173355" y="94297"/>
                      <a:pt x="198120" y="95250"/>
                    </a:cubicBezTo>
                    <a:cubicBezTo>
                      <a:pt x="198120" y="94297"/>
                      <a:pt x="198120" y="92392"/>
                      <a:pt x="198120" y="91440"/>
                    </a:cubicBezTo>
                    <a:cubicBezTo>
                      <a:pt x="185738" y="90488"/>
                      <a:pt x="173355" y="87630"/>
                      <a:pt x="160973" y="84772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0" name="Google Shape;1130;p19"/>
              <p:cNvSpPr/>
              <p:nvPr/>
            </p:nvSpPr>
            <p:spPr>
              <a:xfrm>
                <a:off x="4306252" y="3000375"/>
                <a:ext cx="100964" cy="197167"/>
              </a:xfrm>
              <a:custGeom>
                <a:rect b="b" l="l" r="r" t="t"/>
                <a:pathLst>
                  <a:path extrusionOk="0" h="197167" w="100964">
                    <a:moveTo>
                      <a:pt x="34290" y="52388"/>
                    </a:moveTo>
                    <a:cubicBezTo>
                      <a:pt x="41910" y="43815"/>
                      <a:pt x="49530" y="34290"/>
                      <a:pt x="58102" y="25717"/>
                    </a:cubicBezTo>
                    <a:cubicBezTo>
                      <a:pt x="64770" y="21908"/>
                      <a:pt x="72390" y="19050"/>
                      <a:pt x="78105" y="15240"/>
                    </a:cubicBezTo>
                    <a:cubicBezTo>
                      <a:pt x="84772" y="9525"/>
                      <a:pt x="89535" y="2858"/>
                      <a:pt x="100965" y="0"/>
                    </a:cubicBezTo>
                    <a:cubicBezTo>
                      <a:pt x="99060" y="20955"/>
                      <a:pt x="97155" y="42863"/>
                      <a:pt x="95250" y="63817"/>
                    </a:cubicBezTo>
                    <a:cubicBezTo>
                      <a:pt x="86677" y="69533"/>
                      <a:pt x="75247" y="74295"/>
                      <a:pt x="70485" y="81915"/>
                    </a:cubicBezTo>
                    <a:cubicBezTo>
                      <a:pt x="47625" y="120015"/>
                      <a:pt x="27622" y="158115"/>
                      <a:pt x="0" y="197167"/>
                    </a:cubicBezTo>
                    <a:cubicBezTo>
                      <a:pt x="952" y="187642"/>
                      <a:pt x="0" y="177165"/>
                      <a:pt x="2857" y="167640"/>
                    </a:cubicBezTo>
                    <a:cubicBezTo>
                      <a:pt x="10477" y="141922"/>
                      <a:pt x="20002" y="116205"/>
                      <a:pt x="28575" y="90488"/>
                    </a:cubicBezTo>
                    <a:cubicBezTo>
                      <a:pt x="29527" y="88583"/>
                      <a:pt x="30480" y="85725"/>
                      <a:pt x="30480" y="83820"/>
                    </a:cubicBezTo>
                    <a:cubicBezTo>
                      <a:pt x="29527" y="85725"/>
                      <a:pt x="28575" y="88583"/>
                      <a:pt x="28575" y="90488"/>
                    </a:cubicBezTo>
                    <a:cubicBezTo>
                      <a:pt x="25717" y="86678"/>
                      <a:pt x="20002" y="81915"/>
                      <a:pt x="20955" y="79058"/>
                    </a:cubicBezTo>
                    <a:cubicBezTo>
                      <a:pt x="23813" y="68580"/>
                      <a:pt x="29527" y="60960"/>
                      <a:pt x="34290" y="52388"/>
                    </a:cubicBezTo>
                    <a:close/>
                    <a:moveTo>
                      <a:pt x="75247" y="53340"/>
                    </a:moveTo>
                    <a:cubicBezTo>
                      <a:pt x="75247" y="52388"/>
                      <a:pt x="75247" y="51435"/>
                      <a:pt x="74295" y="51435"/>
                    </a:cubicBezTo>
                    <a:cubicBezTo>
                      <a:pt x="74295" y="51435"/>
                      <a:pt x="72390" y="51435"/>
                      <a:pt x="72390" y="52388"/>
                    </a:cubicBezTo>
                    <a:cubicBezTo>
                      <a:pt x="72390" y="53340"/>
                      <a:pt x="72390" y="54292"/>
                      <a:pt x="73342" y="54292"/>
                    </a:cubicBezTo>
                    <a:cubicBezTo>
                      <a:pt x="73342" y="54292"/>
                      <a:pt x="75247" y="53340"/>
                      <a:pt x="75247" y="5334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1" name="Google Shape;1131;p19"/>
              <p:cNvSpPr/>
              <p:nvPr/>
            </p:nvSpPr>
            <p:spPr>
              <a:xfrm>
                <a:off x="3931919" y="3291840"/>
                <a:ext cx="243839" cy="142875"/>
              </a:xfrm>
              <a:custGeom>
                <a:rect b="b" l="l" r="r" t="t"/>
                <a:pathLst>
                  <a:path extrusionOk="0" h="142875" w="243839">
                    <a:moveTo>
                      <a:pt x="182880" y="136207"/>
                    </a:moveTo>
                    <a:cubicBezTo>
                      <a:pt x="187642" y="114300"/>
                      <a:pt x="175260" y="100013"/>
                      <a:pt x="152400" y="94297"/>
                    </a:cubicBezTo>
                    <a:cubicBezTo>
                      <a:pt x="101917" y="82867"/>
                      <a:pt x="51435" y="72390"/>
                      <a:pt x="0" y="60960"/>
                    </a:cubicBezTo>
                    <a:cubicBezTo>
                      <a:pt x="1905" y="42863"/>
                      <a:pt x="3810" y="24765"/>
                      <a:pt x="6667" y="0"/>
                    </a:cubicBezTo>
                    <a:cubicBezTo>
                      <a:pt x="15240" y="13335"/>
                      <a:pt x="20002" y="20955"/>
                      <a:pt x="25717" y="28575"/>
                    </a:cubicBezTo>
                    <a:cubicBezTo>
                      <a:pt x="33338" y="40005"/>
                      <a:pt x="40958" y="47625"/>
                      <a:pt x="60960" y="45720"/>
                    </a:cubicBezTo>
                    <a:cubicBezTo>
                      <a:pt x="76200" y="44767"/>
                      <a:pt x="92392" y="56197"/>
                      <a:pt x="107633" y="60960"/>
                    </a:cubicBezTo>
                    <a:cubicBezTo>
                      <a:pt x="122872" y="65722"/>
                      <a:pt x="138113" y="69532"/>
                      <a:pt x="151447" y="76200"/>
                    </a:cubicBezTo>
                    <a:cubicBezTo>
                      <a:pt x="180975" y="92392"/>
                      <a:pt x="210502" y="108585"/>
                      <a:pt x="243840" y="127635"/>
                    </a:cubicBezTo>
                    <a:cubicBezTo>
                      <a:pt x="242888" y="128588"/>
                      <a:pt x="237172" y="136207"/>
                      <a:pt x="231458" y="142875"/>
                    </a:cubicBezTo>
                    <a:cubicBezTo>
                      <a:pt x="215265" y="140970"/>
                      <a:pt x="199072" y="138113"/>
                      <a:pt x="182880" y="13620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19"/>
              <p:cNvSpPr/>
              <p:nvPr/>
            </p:nvSpPr>
            <p:spPr>
              <a:xfrm>
                <a:off x="4358639" y="2994659"/>
                <a:ext cx="91439" cy="218122"/>
              </a:xfrm>
              <a:custGeom>
                <a:rect b="b" l="l" r="r" t="t"/>
                <a:pathLst>
                  <a:path extrusionOk="0" h="218122" w="91439">
                    <a:moveTo>
                      <a:pt x="42863" y="68580"/>
                    </a:moveTo>
                    <a:cubicBezTo>
                      <a:pt x="51435" y="53340"/>
                      <a:pt x="58102" y="38100"/>
                      <a:pt x="67627" y="23813"/>
                    </a:cubicBezTo>
                    <a:cubicBezTo>
                      <a:pt x="73342" y="15240"/>
                      <a:pt x="82867" y="7620"/>
                      <a:pt x="91440" y="0"/>
                    </a:cubicBezTo>
                    <a:cubicBezTo>
                      <a:pt x="89535" y="16193"/>
                      <a:pt x="87630" y="31433"/>
                      <a:pt x="84772" y="47625"/>
                    </a:cubicBezTo>
                    <a:cubicBezTo>
                      <a:pt x="80963" y="61913"/>
                      <a:pt x="77152" y="76200"/>
                      <a:pt x="72390" y="90488"/>
                    </a:cubicBezTo>
                    <a:cubicBezTo>
                      <a:pt x="72390" y="92393"/>
                      <a:pt x="72390" y="94298"/>
                      <a:pt x="72390" y="96203"/>
                    </a:cubicBezTo>
                    <a:cubicBezTo>
                      <a:pt x="72390" y="96203"/>
                      <a:pt x="72390" y="96203"/>
                      <a:pt x="72390" y="96203"/>
                    </a:cubicBezTo>
                    <a:cubicBezTo>
                      <a:pt x="63817" y="142875"/>
                      <a:pt x="30480" y="179070"/>
                      <a:pt x="5715" y="218123"/>
                    </a:cubicBezTo>
                    <a:lnTo>
                      <a:pt x="5715" y="218123"/>
                    </a:lnTo>
                    <a:cubicBezTo>
                      <a:pt x="3810" y="216218"/>
                      <a:pt x="1905" y="214313"/>
                      <a:pt x="0" y="213360"/>
                    </a:cubicBezTo>
                    <a:lnTo>
                      <a:pt x="0" y="213360"/>
                    </a:lnTo>
                    <a:cubicBezTo>
                      <a:pt x="8572" y="180975"/>
                      <a:pt x="18097" y="148590"/>
                      <a:pt x="27622" y="116205"/>
                    </a:cubicBezTo>
                    <a:cubicBezTo>
                      <a:pt x="32385" y="99060"/>
                      <a:pt x="38100" y="83820"/>
                      <a:pt x="42863" y="6858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3" name="Google Shape;1133;p19"/>
              <p:cNvSpPr/>
              <p:nvPr/>
            </p:nvSpPr>
            <p:spPr>
              <a:xfrm>
                <a:off x="4158376" y="3319977"/>
                <a:ext cx="55330" cy="110927"/>
              </a:xfrm>
              <a:custGeom>
                <a:rect b="b" l="l" r="r" t="t"/>
                <a:pathLst>
                  <a:path extrusionOk="0" h="110927" w="55330">
                    <a:moveTo>
                      <a:pt x="35481" y="110927"/>
                    </a:moveTo>
                    <a:cubicBezTo>
                      <a:pt x="32623" y="85210"/>
                      <a:pt x="28813" y="60445"/>
                      <a:pt x="25956" y="34727"/>
                    </a:cubicBezTo>
                    <a:cubicBezTo>
                      <a:pt x="25003" y="34727"/>
                      <a:pt x="23098" y="34727"/>
                      <a:pt x="22146" y="34727"/>
                    </a:cubicBezTo>
                    <a:cubicBezTo>
                      <a:pt x="17383" y="49967"/>
                      <a:pt x="12621" y="64255"/>
                      <a:pt x="7858" y="79495"/>
                    </a:cubicBezTo>
                    <a:cubicBezTo>
                      <a:pt x="5001" y="79495"/>
                      <a:pt x="3096" y="79495"/>
                      <a:pt x="238" y="79495"/>
                    </a:cubicBezTo>
                    <a:cubicBezTo>
                      <a:pt x="238" y="54730"/>
                      <a:pt x="-714" y="30917"/>
                      <a:pt x="1191" y="6152"/>
                    </a:cubicBezTo>
                    <a:cubicBezTo>
                      <a:pt x="1191" y="3295"/>
                      <a:pt x="16431" y="-1468"/>
                      <a:pt x="22146" y="438"/>
                    </a:cubicBezTo>
                    <a:cubicBezTo>
                      <a:pt x="32623" y="4247"/>
                      <a:pt x="42148" y="11867"/>
                      <a:pt x="47863" y="19488"/>
                    </a:cubicBezTo>
                    <a:cubicBezTo>
                      <a:pt x="61198" y="34727"/>
                      <a:pt x="56436" y="94735"/>
                      <a:pt x="35481" y="11092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4" name="Google Shape;1134;p19"/>
              <p:cNvSpPr/>
              <p:nvPr/>
            </p:nvSpPr>
            <p:spPr>
              <a:xfrm>
                <a:off x="4179569" y="3168967"/>
                <a:ext cx="68579" cy="79057"/>
              </a:xfrm>
              <a:custGeom>
                <a:rect b="b" l="l" r="r" t="t"/>
                <a:pathLst>
                  <a:path extrusionOk="0" h="79057" w="68579">
                    <a:moveTo>
                      <a:pt x="44767" y="10478"/>
                    </a:moveTo>
                    <a:cubicBezTo>
                      <a:pt x="52388" y="6667"/>
                      <a:pt x="60960" y="3810"/>
                      <a:pt x="68580" y="0"/>
                    </a:cubicBezTo>
                    <a:cubicBezTo>
                      <a:pt x="64770" y="16192"/>
                      <a:pt x="61913" y="32385"/>
                      <a:pt x="58102" y="48578"/>
                    </a:cubicBezTo>
                    <a:cubicBezTo>
                      <a:pt x="54292" y="60960"/>
                      <a:pt x="48577" y="73342"/>
                      <a:pt x="46672" y="79058"/>
                    </a:cubicBezTo>
                    <a:cubicBezTo>
                      <a:pt x="32385" y="71438"/>
                      <a:pt x="18097" y="63817"/>
                      <a:pt x="0" y="54292"/>
                    </a:cubicBezTo>
                    <a:cubicBezTo>
                      <a:pt x="2858" y="51435"/>
                      <a:pt x="8572" y="44767"/>
                      <a:pt x="16192" y="39053"/>
                    </a:cubicBezTo>
                    <a:cubicBezTo>
                      <a:pt x="18097" y="38100"/>
                      <a:pt x="25717" y="44767"/>
                      <a:pt x="33338" y="48578"/>
                    </a:cubicBezTo>
                    <a:cubicBezTo>
                      <a:pt x="37147" y="36195"/>
                      <a:pt x="40958" y="23813"/>
                      <a:pt x="44767" y="10478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19"/>
              <p:cNvSpPr/>
              <p:nvPr/>
            </p:nvSpPr>
            <p:spPr>
              <a:xfrm>
                <a:off x="4291012" y="3322320"/>
                <a:ext cx="142875" cy="58485"/>
              </a:xfrm>
              <a:custGeom>
                <a:rect b="b" l="l" r="r" t="t"/>
                <a:pathLst>
                  <a:path extrusionOk="0" h="58485" w="142875">
                    <a:moveTo>
                      <a:pt x="128588" y="0"/>
                    </a:moveTo>
                    <a:cubicBezTo>
                      <a:pt x="132397" y="0"/>
                      <a:pt x="136208" y="952"/>
                      <a:pt x="140017" y="952"/>
                    </a:cubicBezTo>
                    <a:cubicBezTo>
                      <a:pt x="140970" y="2858"/>
                      <a:pt x="141922" y="4763"/>
                      <a:pt x="142875" y="6667"/>
                    </a:cubicBezTo>
                    <a:cubicBezTo>
                      <a:pt x="100965" y="23813"/>
                      <a:pt x="60008" y="40958"/>
                      <a:pt x="18097" y="58102"/>
                    </a:cubicBezTo>
                    <a:cubicBezTo>
                      <a:pt x="13335" y="60008"/>
                      <a:pt x="5715" y="54292"/>
                      <a:pt x="0" y="52388"/>
                    </a:cubicBezTo>
                    <a:cubicBezTo>
                      <a:pt x="42863" y="35242"/>
                      <a:pt x="85725" y="18097"/>
                      <a:pt x="128588" y="0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19"/>
              <p:cNvSpPr/>
              <p:nvPr/>
            </p:nvSpPr>
            <p:spPr>
              <a:xfrm>
                <a:off x="4017644" y="3152883"/>
                <a:ext cx="98107" cy="37199"/>
              </a:xfrm>
              <a:custGeom>
                <a:rect b="b" l="l" r="r" t="t"/>
                <a:pathLst>
                  <a:path extrusionOk="0" h="37199" w="98107">
                    <a:moveTo>
                      <a:pt x="0" y="844"/>
                    </a:moveTo>
                    <a:cubicBezTo>
                      <a:pt x="40005" y="-2966"/>
                      <a:pt x="74295" y="5607"/>
                      <a:pt x="98108" y="37039"/>
                    </a:cubicBezTo>
                    <a:cubicBezTo>
                      <a:pt x="58102" y="38944"/>
                      <a:pt x="26670" y="23704"/>
                      <a:pt x="0" y="844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7" name="Google Shape;1137;p19"/>
              <p:cNvSpPr/>
              <p:nvPr/>
            </p:nvSpPr>
            <p:spPr>
              <a:xfrm>
                <a:off x="4338637" y="3206115"/>
                <a:ext cx="29470" cy="60959"/>
              </a:xfrm>
              <a:custGeom>
                <a:rect b="b" l="l" r="r" t="t"/>
                <a:pathLst>
                  <a:path extrusionOk="0" h="60959" w="29470">
                    <a:moveTo>
                      <a:pt x="26670" y="5715"/>
                    </a:moveTo>
                    <a:cubicBezTo>
                      <a:pt x="34290" y="26670"/>
                      <a:pt x="26670" y="42863"/>
                      <a:pt x="0" y="60960"/>
                    </a:cubicBezTo>
                    <a:cubicBezTo>
                      <a:pt x="8572" y="36195"/>
                      <a:pt x="14288" y="18097"/>
                      <a:pt x="20955" y="0"/>
                    </a:cubicBezTo>
                    <a:lnTo>
                      <a:pt x="20955" y="0"/>
                    </a:lnTo>
                    <a:cubicBezTo>
                      <a:pt x="22860" y="1905"/>
                      <a:pt x="24765" y="3810"/>
                      <a:pt x="26670" y="5715"/>
                    </a:cubicBezTo>
                    <a:lnTo>
                      <a:pt x="26670" y="5715"/>
                    </a:ln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8" name="Google Shape;1138;p19"/>
              <p:cNvSpPr/>
              <p:nvPr/>
            </p:nvSpPr>
            <p:spPr>
              <a:xfrm>
                <a:off x="3859529" y="3022282"/>
                <a:ext cx="6667" cy="25717"/>
              </a:xfrm>
              <a:custGeom>
                <a:rect b="b" l="l" r="r" t="t"/>
                <a:pathLst>
                  <a:path extrusionOk="0" h="25717" w="6667">
                    <a:moveTo>
                      <a:pt x="0" y="25717"/>
                    </a:moveTo>
                    <a:cubicBezTo>
                      <a:pt x="0" y="17145"/>
                      <a:pt x="0" y="8572"/>
                      <a:pt x="0" y="0"/>
                    </a:cubicBezTo>
                    <a:cubicBezTo>
                      <a:pt x="1905" y="0"/>
                      <a:pt x="3810" y="0"/>
                      <a:pt x="6667" y="0"/>
                    </a:cubicBezTo>
                    <a:cubicBezTo>
                      <a:pt x="6667" y="8572"/>
                      <a:pt x="6667" y="17145"/>
                      <a:pt x="6667" y="25717"/>
                    </a:cubicBezTo>
                    <a:cubicBezTo>
                      <a:pt x="3810" y="25717"/>
                      <a:pt x="1905" y="25717"/>
                      <a:pt x="0" y="25717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19"/>
              <p:cNvSpPr/>
              <p:nvPr/>
            </p:nvSpPr>
            <p:spPr>
              <a:xfrm>
                <a:off x="4373879" y="3296602"/>
                <a:ext cx="9525" cy="7619"/>
              </a:xfrm>
              <a:custGeom>
                <a:rect b="b" l="l" r="r" t="t"/>
                <a:pathLst>
                  <a:path extrusionOk="0" h="7619" w="9525">
                    <a:moveTo>
                      <a:pt x="9525" y="0"/>
                    </a:moveTo>
                    <a:cubicBezTo>
                      <a:pt x="6667" y="2857"/>
                      <a:pt x="4763" y="5715"/>
                      <a:pt x="1905" y="7620"/>
                    </a:cubicBezTo>
                    <a:cubicBezTo>
                      <a:pt x="953" y="6667"/>
                      <a:pt x="953" y="6667"/>
                      <a:pt x="0" y="5715"/>
                    </a:cubicBezTo>
                    <a:cubicBezTo>
                      <a:pt x="3810" y="3810"/>
                      <a:pt x="6667" y="1905"/>
                      <a:pt x="9525" y="0"/>
                    </a:cubicBezTo>
                    <a:cubicBezTo>
                      <a:pt x="9525" y="0"/>
                      <a:pt x="9525" y="0"/>
                      <a:pt x="9525" y="0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19"/>
              <p:cNvSpPr/>
              <p:nvPr/>
            </p:nvSpPr>
            <p:spPr>
              <a:xfrm>
                <a:off x="4172902" y="3302317"/>
                <a:ext cx="8572" cy="4063"/>
              </a:xfrm>
              <a:custGeom>
                <a:rect b="b" l="l" r="r" t="t"/>
                <a:pathLst>
                  <a:path extrusionOk="0" h="4063" w="8572">
                    <a:moveTo>
                      <a:pt x="0" y="953"/>
                    </a:moveTo>
                    <a:cubicBezTo>
                      <a:pt x="3810" y="953"/>
                      <a:pt x="6667" y="0"/>
                      <a:pt x="8572" y="0"/>
                    </a:cubicBezTo>
                    <a:cubicBezTo>
                      <a:pt x="7620" y="953"/>
                      <a:pt x="6667" y="2858"/>
                      <a:pt x="5715" y="3810"/>
                    </a:cubicBezTo>
                    <a:cubicBezTo>
                      <a:pt x="4763" y="4763"/>
                      <a:pt x="2857" y="2858"/>
                      <a:pt x="0" y="953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19"/>
              <p:cNvSpPr/>
              <p:nvPr/>
            </p:nvSpPr>
            <p:spPr>
              <a:xfrm>
                <a:off x="3879532" y="3126104"/>
                <a:ext cx="2857" cy="7620"/>
              </a:xfrm>
              <a:custGeom>
                <a:rect b="b" l="l" r="r" t="t"/>
                <a:pathLst>
                  <a:path extrusionOk="0" h="7620" w="2857">
                    <a:moveTo>
                      <a:pt x="0" y="7620"/>
                    </a:moveTo>
                    <a:cubicBezTo>
                      <a:pt x="0" y="4763"/>
                      <a:pt x="0" y="2858"/>
                      <a:pt x="0" y="0"/>
                    </a:cubicBezTo>
                    <a:cubicBezTo>
                      <a:pt x="952" y="0"/>
                      <a:pt x="1905" y="0"/>
                      <a:pt x="2858" y="0"/>
                    </a:cubicBezTo>
                    <a:cubicBezTo>
                      <a:pt x="2858" y="2858"/>
                      <a:pt x="2858" y="4763"/>
                      <a:pt x="2858" y="7620"/>
                    </a:cubicBezTo>
                    <a:cubicBezTo>
                      <a:pt x="1905" y="7620"/>
                      <a:pt x="952" y="7620"/>
                      <a:pt x="0" y="762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2" name="Google Shape;1142;p19"/>
              <p:cNvSpPr/>
              <p:nvPr/>
            </p:nvSpPr>
            <p:spPr>
              <a:xfrm>
                <a:off x="4202429" y="3448607"/>
                <a:ext cx="2857" cy="3251"/>
              </a:xfrm>
              <a:custGeom>
                <a:rect b="b" l="l" r="r" t="t"/>
                <a:pathLst>
                  <a:path extrusionOk="0" h="3251" w="2857">
                    <a:moveTo>
                      <a:pt x="2858" y="1347"/>
                    </a:moveTo>
                    <a:cubicBezTo>
                      <a:pt x="2858" y="2300"/>
                      <a:pt x="1905" y="2300"/>
                      <a:pt x="1905" y="3252"/>
                    </a:cubicBezTo>
                    <a:cubicBezTo>
                      <a:pt x="953" y="2300"/>
                      <a:pt x="0" y="2300"/>
                      <a:pt x="0" y="1347"/>
                    </a:cubicBezTo>
                    <a:cubicBezTo>
                      <a:pt x="953" y="1347"/>
                      <a:pt x="953" y="395"/>
                      <a:pt x="1905" y="395"/>
                    </a:cubicBezTo>
                    <a:cubicBezTo>
                      <a:pt x="1905" y="-558"/>
                      <a:pt x="1905" y="395"/>
                      <a:pt x="2858" y="134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19"/>
              <p:cNvSpPr/>
              <p:nvPr/>
            </p:nvSpPr>
            <p:spPr>
              <a:xfrm>
                <a:off x="4510885" y="2871787"/>
                <a:ext cx="86831" cy="212407"/>
              </a:xfrm>
              <a:custGeom>
                <a:rect b="b" l="l" r="r" t="t"/>
                <a:pathLst>
                  <a:path extrusionOk="0" h="212407" w="86831">
                    <a:moveTo>
                      <a:pt x="50636" y="17145"/>
                    </a:moveTo>
                    <a:cubicBezTo>
                      <a:pt x="63019" y="23813"/>
                      <a:pt x="74449" y="31433"/>
                      <a:pt x="86831" y="38100"/>
                    </a:cubicBezTo>
                    <a:cubicBezTo>
                      <a:pt x="77306" y="61913"/>
                      <a:pt x="66829" y="85725"/>
                      <a:pt x="57304" y="109538"/>
                    </a:cubicBezTo>
                    <a:cubicBezTo>
                      <a:pt x="56352" y="109538"/>
                      <a:pt x="55399" y="108585"/>
                      <a:pt x="53494" y="108585"/>
                    </a:cubicBezTo>
                    <a:cubicBezTo>
                      <a:pt x="53494" y="93345"/>
                      <a:pt x="53494" y="79058"/>
                      <a:pt x="53494" y="63817"/>
                    </a:cubicBezTo>
                    <a:cubicBezTo>
                      <a:pt x="50636" y="63817"/>
                      <a:pt x="47779" y="63817"/>
                      <a:pt x="44922" y="62865"/>
                    </a:cubicBezTo>
                    <a:cubicBezTo>
                      <a:pt x="36349" y="110490"/>
                      <a:pt x="27777" y="158115"/>
                      <a:pt x="18252" y="212408"/>
                    </a:cubicBezTo>
                    <a:cubicBezTo>
                      <a:pt x="7774" y="200025"/>
                      <a:pt x="3964" y="195263"/>
                      <a:pt x="154" y="190500"/>
                    </a:cubicBezTo>
                    <a:lnTo>
                      <a:pt x="154" y="190500"/>
                    </a:lnTo>
                    <a:cubicBezTo>
                      <a:pt x="-1751" y="150495"/>
                      <a:pt x="14442" y="112395"/>
                      <a:pt x="24919" y="74295"/>
                    </a:cubicBezTo>
                    <a:cubicBezTo>
                      <a:pt x="25872" y="71438"/>
                      <a:pt x="28729" y="67628"/>
                      <a:pt x="27777" y="67628"/>
                    </a:cubicBezTo>
                    <a:cubicBezTo>
                      <a:pt x="3011" y="45720"/>
                      <a:pt x="24919" y="19050"/>
                      <a:pt x="18252" y="0"/>
                    </a:cubicBezTo>
                    <a:cubicBezTo>
                      <a:pt x="28729" y="5715"/>
                      <a:pt x="39206" y="11430"/>
                      <a:pt x="50636" y="1714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19"/>
              <p:cNvSpPr/>
              <p:nvPr/>
            </p:nvSpPr>
            <p:spPr>
              <a:xfrm>
                <a:off x="4444364" y="2895600"/>
                <a:ext cx="74294" cy="146684"/>
              </a:xfrm>
              <a:custGeom>
                <a:rect b="b" l="l" r="r" t="t"/>
                <a:pathLst>
                  <a:path extrusionOk="0" h="146684" w="74294">
                    <a:moveTo>
                      <a:pt x="0" y="146685"/>
                    </a:moveTo>
                    <a:cubicBezTo>
                      <a:pt x="1905" y="130492"/>
                      <a:pt x="3810" y="115253"/>
                      <a:pt x="6667" y="99060"/>
                    </a:cubicBezTo>
                    <a:cubicBezTo>
                      <a:pt x="12382" y="87630"/>
                      <a:pt x="20002" y="75247"/>
                      <a:pt x="22860" y="63817"/>
                    </a:cubicBezTo>
                    <a:cubicBezTo>
                      <a:pt x="23813" y="59055"/>
                      <a:pt x="16192" y="52388"/>
                      <a:pt x="13335" y="46672"/>
                    </a:cubicBezTo>
                    <a:lnTo>
                      <a:pt x="13335" y="46672"/>
                    </a:lnTo>
                    <a:cubicBezTo>
                      <a:pt x="20002" y="32385"/>
                      <a:pt x="25717" y="18097"/>
                      <a:pt x="34290" y="0"/>
                    </a:cubicBezTo>
                    <a:cubicBezTo>
                      <a:pt x="40005" y="13335"/>
                      <a:pt x="42863" y="21908"/>
                      <a:pt x="47625" y="32385"/>
                    </a:cubicBezTo>
                    <a:cubicBezTo>
                      <a:pt x="49530" y="23813"/>
                      <a:pt x="51435" y="16192"/>
                      <a:pt x="53340" y="8572"/>
                    </a:cubicBezTo>
                    <a:cubicBezTo>
                      <a:pt x="55245" y="7620"/>
                      <a:pt x="58102" y="6667"/>
                      <a:pt x="60007" y="5715"/>
                    </a:cubicBezTo>
                    <a:cubicBezTo>
                      <a:pt x="64770" y="13335"/>
                      <a:pt x="69532" y="21908"/>
                      <a:pt x="74295" y="29528"/>
                    </a:cubicBezTo>
                    <a:cubicBezTo>
                      <a:pt x="72390" y="35242"/>
                      <a:pt x="70485" y="40005"/>
                      <a:pt x="68580" y="45720"/>
                    </a:cubicBezTo>
                    <a:cubicBezTo>
                      <a:pt x="68580" y="45720"/>
                      <a:pt x="68580" y="45720"/>
                      <a:pt x="68580" y="45720"/>
                    </a:cubicBezTo>
                    <a:cubicBezTo>
                      <a:pt x="66675" y="47625"/>
                      <a:pt x="64770" y="49530"/>
                      <a:pt x="62865" y="51435"/>
                    </a:cubicBezTo>
                    <a:cubicBezTo>
                      <a:pt x="62865" y="55245"/>
                      <a:pt x="62865" y="58103"/>
                      <a:pt x="62865" y="61913"/>
                    </a:cubicBezTo>
                    <a:cubicBezTo>
                      <a:pt x="60960" y="65722"/>
                      <a:pt x="59055" y="68580"/>
                      <a:pt x="57150" y="72390"/>
                    </a:cubicBezTo>
                    <a:lnTo>
                      <a:pt x="57150" y="72390"/>
                    </a:lnTo>
                    <a:cubicBezTo>
                      <a:pt x="36195" y="97155"/>
                      <a:pt x="18097" y="121920"/>
                      <a:pt x="0" y="146685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5" name="Google Shape;1145;p19"/>
              <p:cNvSpPr/>
              <p:nvPr/>
            </p:nvSpPr>
            <p:spPr>
              <a:xfrm>
                <a:off x="4473974" y="3177540"/>
                <a:ext cx="33255" cy="81914"/>
              </a:xfrm>
              <a:custGeom>
                <a:rect b="b" l="l" r="r" t="t"/>
                <a:pathLst>
                  <a:path extrusionOk="0" h="81914" w="33255">
                    <a:moveTo>
                      <a:pt x="33255" y="952"/>
                    </a:moveTo>
                    <a:cubicBezTo>
                      <a:pt x="28493" y="27622"/>
                      <a:pt x="24683" y="55245"/>
                      <a:pt x="19920" y="81915"/>
                    </a:cubicBezTo>
                    <a:cubicBezTo>
                      <a:pt x="-7702" y="75247"/>
                      <a:pt x="-6750" y="58102"/>
                      <a:pt x="23730" y="0"/>
                    </a:cubicBezTo>
                    <a:cubicBezTo>
                      <a:pt x="26588" y="952"/>
                      <a:pt x="29445" y="952"/>
                      <a:pt x="33255" y="952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6" name="Google Shape;1146;p19"/>
              <p:cNvSpPr/>
              <p:nvPr/>
            </p:nvSpPr>
            <p:spPr>
              <a:xfrm>
                <a:off x="4590096" y="2898457"/>
                <a:ext cx="32398" cy="84772"/>
              </a:xfrm>
              <a:custGeom>
                <a:rect b="b" l="l" r="r" t="t"/>
                <a:pathLst>
                  <a:path extrusionOk="0" h="84772" w="32398">
                    <a:moveTo>
                      <a:pt x="12383" y="11430"/>
                    </a:moveTo>
                    <a:cubicBezTo>
                      <a:pt x="14288" y="7620"/>
                      <a:pt x="16193" y="3810"/>
                      <a:pt x="17145" y="0"/>
                    </a:cubicBezTo>
                    <a:cubicBezTo>
                      <a:pt x="40005" y="6667"/>
                      <a:pt x="31433" y="23813"/>
                      <a:pt x="27623" y="35242"/>
                    </a:cubicBezTo>
                    <a:cubicBezTo>
                      <a:pt x="22860" y="52388"/>
                      <a:pt x="13335" y="68580"/>
                      <a:pt x="0" y="84772"/>
                    </a:cubicBezTo>
                    <a:cubicBezTo>
                      <a:pt x="2858" y="70485"/>
                      <a:pt x="5715" y="56197"/>
                      <a:pt x="8573" y="41910"/>
                    </a:cubicBezTo>
                    <a:cubicBezTo>
                      <a:pt x="10478" y="31433"/>
                      <a:pt x="11430" y="20955"/>
                      <a:pt x="12383" y="1143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7" name="Google Shape;1147;p19"/>
              <p:cNvSpPr/>
              <p:nvPr/>
            </p:nvSpPr>
            <p:spPr>
              <a:xfrm>
                <a:off x="4510087" y="3216592"/>
                <a:ext cx="20954" cy="39052"/>
              </a:xfrm>
              <a:custGeom>
                <a:rect b="b" l="l" r="r" t="t"/>
                <a:pathLst>
                  <a:path extrusionOk="0" h="39052" w="20954">
                    <a:moveTo>
                      <a:pt x="0" y="36195"/>
                    </a:moveTo>
                    <a:cubicBezTo>
                      <a:pt x="4763" y="23813"/>
                      <a:pt x="8572" y="12383"/>
                      <a:pt x="13335" y="0"/>
                    </a:cubicBezTo>
                    <a:cubicBezTo>
                      <a:pt x="16192" y="953"/>
                      <a:pt x="18097" y="953"/>
                      <a:pt x="20955" y="1905"/>
                    </a:cubicBezTo>
                    <a:cubicBezTo>
                      <a:pt x="17145" y="14288"/>
                      <a:pt x="13335" y="26670"/>
                      <a:pt x="9525" y="39053"/>
                    </a:cubicBezTo>
                    <a:cubicBezTo>
                      <a:pt x="6667" y="38100"/>
                      <a:pt x="3810" y="37148"/>
                      <a:pt x="0" y="36195"/>
                    </a:cubicBezTo>
                    <a:close/>
                  </a:path>
                </a:pathLst>
              </a:custGeom>
              <a:solidFill>
                <a:srgbClr val="ACB0A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19"/>
              <p:cNvSpPr/>
              <p:nvPr/>
            </p:nvSpPr>
            <p:spPr>
              <a:xfrm>
                <a:off x="4499609" y="2967990"/>
                <a:ext cx="5715" cy="6667"/>
              </a:xfrm>
              <a:custGeom>
                <a:rect b="b" l="l" r="r" t="t"/>
                <a:pathLst>
                  <a:path extrusionOk="0" h="6667" w="5715">
                    <a:moveTo>
                      <a:pt x="5715" y="0"/>
                    </a:moveTo>
                    <a:cubicBezTo>
                      <a:pt x="4763" y="1905"/>
                      <a:pt x="3810" y="4763"/>
                      <a:pt x="2858" y="6667"/>
                    </a:cubicBezTo>
                    <a:cubicBezTo>
                      <a:pt x="1905" y="4763"/>
                      <a:pt x="953" y="1905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ubicBezTo>
                      <a:pt x="1905" y="0"/>
                      <a:pt x="3810" y="0"/>
                      <a:pt x="5715" y="0"/>
                    </a:cubicBezTo>
                    <a:lnTo>
                      <a:pt x="5715" y="0"/>
                    </a:ln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19"/>
              <p:cNvSpPr/>
              <p:nvPr/>
            </p:nvSpPr>
            <p:spPr>
              <a:xfrm>
                <a:off x="4509134" y="3063240"/>
                <a:ext cx="1905" cy="6667"/>
              </a:xfrm>
              <a:custGeom>
                <a:rect b="b" l="l" r="r" t="t"/>
                <a:pathLst>
                  <a:path extrusionOk="0" h="6667" w="1905">
                    <a:moveTo>
                      <a:pt x="1905" y="0"/>
                    </a:moveTo>
                    <a:cubicBezTo>
                      <a:pt x="953" y="1905"/>
                      <a:pt x="0" y="4763"/>
                      <a:pt x="0" y="6667"/>
                    </a:cubicBezTo>
                    <a:cubicBezTo>
                      <a:pt x="953" y="4763"/>
                      <a:pt x="1905" y="2857"/>
                      <a:pt x="1905" y="0"/>
                    </a:cubicBezTo>
                    <a:lnTo>
                      <a:pt x="1905" y="0"/>
                    </a:ln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0" name="Google Shape;1150;p19"/>
              <p:cNvSpPr/>
              <p:nvPr/>
            </p:nvSpPr>
            <p:spPr>
              <a:xfrm>
                <a:off x="4669154" y="3294697"/>
                <a:ext cx="3809" cy="6667"/>
              </a:xfrm>
              <a:custGeom>
                <a:rect b="b" l="l" r="r" t="t"/>
                <a:pathLst>
                  <a:path extrusionOk="0" h="6667" w="3809">
                    <a:moveTo>
                      <a:pt x="0" y="2858"/>
                    </a:moveTo>
                    <a:cubicBezTo>
                      <a:pt x="952" y="1905"/>
                      <a:pt x="2857" y="953"/>
                      <a:pt x="3810" y="0"/>
                    </a:cubicBezTo>
                    <a:cubicBezTo>
                      <a:pt x="2857" y="1905"/>
                      <a:pt x="952" y="4763"/>
                      <a:pt x="0" y="6668"/>
                    </a:cubicBezTo>
                    <a:cubicBezTo>
                      <a:pt x="0" y="5715"/>
                      <a:pt x="0" y="3810"/>
                      <a:pt x="0" y="2858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1" name="Google Shape;1151;p19"/>
              <p:cNvSpPr/>
              <p:nvPr/>
            </p:nvSpPr>
            <p:spPr>
              <a:xfrm>
                <a:off x="4431982" y="3084195"/>
                <a:ext cx="9525" cy="5714"/>
              </a:xfrm>
              <a:custGeom>
                <a:rect b="b" l="l" r="r" t="t"/>
                <a:pathLst>
                  <a:path extrusionOk="0" h="5714" w="9525">
                    <a:moveTo>
                      <a:pt x="0" y="5715"/>
                    </a:moveTo>
                    <a:cubicBezTo>
                      <a:pt x="0" y="3810"/>
                      <a:pt x="0" y="1905"/>
                      <a:pt x="0" y="0"/>
                    </a:cubicBezTo>
                    <a:cubicBezTo>
                      <a:pt x="0" y="1905"/>
                      <a:pt x="0" y="3810"/>
                      <a:pt x="0" y="571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2" name="Google Shape;1152;p19"/>
              <p:cNvSpPr/>
              <p:nvPr/>
            </p:nvSpPr>
            <p:spPr>
              <a:xfrm>
                <a:off x="4357687" y="2929890"/>
                <a:ext cx="20777" cy="86677"/>
              </a:xfrm>
              <a:custGeom>
                <a:rect b="b" l="l" r="r" t="t"/>
                <a:pathLst>
                  <a:path extrusionOk="0" h="86677" w="20777">
                    <a:moveTo>
                      <a:pt x="6667" y="86677"/>
                    </a:moveTo>
                    <a:cubicBezTo>
                      <a:pt x="4763" y="61913"/>
                      <a:pt x="1905" y="37147"/>
                      <a:pt x="0" y="12382"/>
                    </a:cubicBezTo>
                    <a:cubicBezTo>
                      <a:pt x="4763" y="9525"/>
                      <a:pt x="9525" y="6667"/>
                      <a:pt x="19050" y="0"/>
                    </a:cubicBezTo>
                    <a:cubicBezTo>
                      <a:pt x="15240" y="32385"/>
                      <a:pt x="31433" y="60960"/>
                      <a:pt x="6667" y="86677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19"/>
              <p:cNvSpPr/>
              <p:nvPr/>
            </p:nvSpPr>
            <p:spPr>
              <a:xfrm>
                <a:off x="4434174" y="2941320"/>
                <a:ext cx="22572" cy="35242"/>
              </a:xfrm>
              <a:custGeom>
                <a:rect b="b" l="l" r="r" t="t"/>
                <a:pathLst>
                  <a:path extrusionOk="0" h="35242" w="22572">
                    <a:moveTo>
                      <a:pt x="22573" y="0"/>
                    </a:moveTo>
                    <a:cubicBezTo>
                      <a:pt x="19715" y="11430"/>
                      <a:pt x="15905" y="22860"/>
                      <a:pt x="13048" y="35242"/>
                    </a:cubicBezTo>
                    <a:cubicBezTo>
                      <a:pt x="-6955" y="21908"/>
                      <a:pt x="-4097" y="12383"/>
                      <a:pt x="22573" y="0"/>
                    </a:cubicBezTo>
                    <a:cubicBezTo>
                      <a:pt x="22573" y="0"/>
                      <a:pt x="22573" y="0"/>
                      <a:pt x="22573" y="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19"/>
              <p:cNvSpPr/>
              <p:nvPr/>
            </p:nvSpPr>
            <p:spPr>
              <a:xfrm>
                <a:off x="4511039" y="2926079"/>
                <a:ext cx="5714" cy="16192"/>
              </a:xfrm>
              <a:custGeom>
                <a:rect b="b" l="l" r="r" t="t"/>
                <a:pathLst>
                  <a:path extrusionOk="0" h="16192" w="5714">
                    <a:moveTo>
                      <a:pt x="0" y="16192"/>
                    </a:moveTo>
                    <a:cubicBezTo>
                      <a:pt x="1905" y="10478"/>
                      <a:pt x="3810" y="5715"/>
                      <a:pt x="5715" y="0"/>
                    </a:cubicBezTo>
                    <a:cubicBezTo>
                      <a:pt x="4763" y="4763"/>
                      <a:pt x="2857" y="10478"/>
                      <a:pt x="0" y="16192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5" name="Google Shape;1155;p19"/>
              <p:cNvSpPr/>
              <p:nvPr/>
            </p:nvSpPr>
            <p:spPr>
              <a:xfrm>
                <a:off x="4499609" y="2957512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5715" y="10478"/>
                    </a:moveTo>
                    <a:cubicBezTo>
                      <a:pt x="3810" y="10478"/>
                      <a:pt x="1905" y="10478"/>
                      <a:pt x="0" y="10478"/>
                    </a:cubicBez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5715" y="3810"/>
                      <a:pt x="5715" y="7620"/>
                      <a:pt x="5715" y="10478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6" name="Google Shape;1156;p19"/>
              <p:cNvSpPr/>
              <p:nvPr/>
            </p:nvSpPr>
            <p:spPr>
              <a:xfrm>
                <a:off x="4505324" y="2941320"/>
                <a:ext cx="5715" cy="5714"/>
              </a:xfrm>
              <a:custGeom>
                <a:rect b="b" l="l" r="r" t="t"/>
                <a:pathLst>
                  <a:path extrusionOk="0" h="5714" w="5715">
                    <a:moveTo>
                      <a:pt x="0" y="5715"/>
                    </a:moveTo>
                    <a:cubicBezTo>
                      <a:pt x="1905" y="3810"/>
                      <a:pt x="3810" y="1905"/>
                      <a:pt x="5715" y="0"/>
                    </a:cubicBezTo>
                    <a:cubicBezTo>
                      <a:pt x="3810" y="1905"/>
                      <a:pt x="1905" y="3810"/>
                      <a:pt x="0" y="5715"/>
                    </a:cubicBezTo>
                    <a:close/>
                  </a:path>
                </a:pathLst>
              </a:custGeom>
              <a:solidFill>
                <a:srgbClr val="858C8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7" name="Google Shape;1157;p19"/>
              <p:cNvSpPr/>
              <p:nvPr/>
            </p:nvSpPr>
            <p:spPr>
              <a:xfrm>
                <a:off x="4324114" y="2675572"/>
                <a:ext cx="26905" cy="49529"/>
              </a:xfrm>
              <a:custGeom>
                <a:rect b="b" l="l" r="r" t="t"/>
                <a:pathLst>
                  <a:path extrusionOk="0" h="49529" w="26905">
                    <a:moveTo>
                      <a:pt x="14523" y="49530"/>
                    </a:moveTo>
                    <a:cubicBezTo>
                      <a:pt x="-7385" y="39052"/>
                      <a:pt x="-5480" y="30480"/>
                      <a:pt x="26905" y="0"/>
                    </a:cubicBezTo>
                    <a:cubicBezTo>
                      <a:pt x="23095" y="16192"/>
                      <a:pt x="18333" y="32385"/>
                      <a:pt x="14523" y="4953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8" name="Google Shape;1158;p19"/>
              <p:cNvSpPr/>
              <p:nvPr/>
            </p:nvSpPr>
            <p:spPr>
              <a:xfrm>
                <a:off x="4555807" y="2560320"/>
                <a:ext cx="34289" cy="21907"/>
              </a:xfrm>
              <a:custGeom>
                <a:rect b="b" l="l" r="r" t="t"/>
                <a:pathLst>
                  <a:path extrusionOk="0" h="21907" w="34289">
                    <a:moveTo>
                      <a:pt x="34290" y="10477"/>
                    </a:moveTo>
                    <a:cubicBezTo>
                      <a:pt x="24765" y="14288"/>
                      <a:pt x="15240" y="18097"/>
                      <a:pt x="4763" y="21907"/>
                    </a:cubicBezTo>
                    <a:cubicBezTo>
                      <a:pt x="2858" y="15240"/>
                      <a:pt x="1905" y="9525"/>
                      <a:pt x="0" y="0"/>
                    </a:cubicBezTo>
                    <a:cubicBezTo>
                      <a:pt x="13335" y="4763"/>
                      <a:pt x="23813" y="7620"/>
                      <a:pt x="34290" y="10477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9" name="Google Shape;1159;p19"/>
              <p:cNvSpPr/>
              <p:nvPr/>
            </p:nvSpPr>
            <p:spPr>
              <a:xfrm>
                <a:off x="4276724" y="2706052"/>
                <a:ext cx="21378" cy="30480"/>
              </a:xfrm>
              <a:custGeom>
                <a:rect b="b" l="l" r="r" t="t"/>
                <a:pathLst>
                  <a:path extrusionOk="0" h="30480" w="21378">
                    <a:moveTo>
                      <a:pt x="20955" y="19050"/>
                    </a:moveTo>
                    <a:cubicBezTo>
                      <a:pt x="16192" y="21908"/>
                      <a:pt x="11430" y="23813"/>
                      <a:pt x="0" y="30480"/>
                    </a:cubicBezTo>
                    <a:cubicBezTo>
                      <a:pt x="7620" y="19050"/>
                      <a:pt x="11430" y="12383"/>
                      <a:pt x="19050" y="0"/>
                    </a:cubicBezTo>
                    <a:cubicBezTo>
                      <a:pt x="20955" y="10477"/>
                      <a:pt x="20955" y="14288"/>
                      <a:pt x="20955" y="19050"/>
                    </a:cubicBezTo>
                    <a:cubicBezTo>
                      <a:pt x="21908" y="19050"/>
                      <a:pt x="20955" y="19050"/>
                      <a:pt x="20955" y="1905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0" name="Google Shape;1160;p19"/>
              <p:cNvSpPr/>
              <p:nvPr/>
            </p:nvSpPr>
            <p:spPr>
              <a:xfrm>
                <a:off x="4548187" y="2592704"/>
                <a:ext cx="12382" cy="5715"/>
              </a:xfrm>
              <a:custGeom>
                <a:rect b="b" l="l" r="r" t="t"/>
                <a:pathLst>
                  <a:path extrusionOk="0" h="5715" w="12382">
                    <a:moveTo>
                      <a:pt x="12383" y="0"/>
                    </a:moveTo>
                    <a:cubicBezTo>
                      <a:pt x="8572" y="1905"/>
                      <a:pt x="4763" y="3810"/>
                      <a:pt x="0" y="5715"/>
                    </a:cubicBezTo>
                    <a:cubicBezTo>
                      <a:pt x="3810" y="3810"/>
                      <a:pt x="7620" y="1905"/>
                      <a:pt x="12383" y="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1" name="Google Shape;1161;p19"/>
              <p:cNvSpPr/>
              <p:nvPr/>
            </p:nvSpPr>
            <p:spPr>
              <a:xfrm>
                <a:off x="4371021" y="2650807"/>
                <a:ext cx="2857" cy="952"/>
              </a:xfrm>
              <a:custGeom>
                <a:rect b="b" l="l" r="r" t="t"/>
                <a:pathLst>
                  <a:path extrusionOk="0" h="952" w="2857">
                    <a:moveTo>
                      <a:pt x="0" y="0"/>
                    </a:moveTo>
                    <a:cubicBezTo>
                      <a:pt x="953" y="0"/>
                      <a:pt x="1905" y="952"/>
                      <a:pt x="2858" y="952"/>
                    </a:cubicBezTo>
                    <a:cubicBezTo>
                      <a:pt x="1905" y="952"/>
                      <a:pt x="953" y="0"/>
                      <a:pt x="0" y="0"/>
                    </a:cubicBezTo>
                    <a:cubicBezTo>
                      <a:pt x="0" y="0"/>
                      <a:pt x="0" y="0"/>
                      <a:pt x="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19"/>
              <p:cNvSpPr/>
              <p:nvPr/>
            </p:nvSpPr>
            <p:spPr>
              <a:xfrm>
                <a:off x="3749991" y="2756534"/>
                <a:ext cx="12382" cy="16192"/>
              </a:xfrm>
              <a:custGeom>
                <a:rect b="b" l="l" r="r" t="t"/>
                <a:pathLst>
                  <a:path extrusionOk="0" h="16192" w="12382">
                    <a:moveTo>
                      <a:pt x="11430" y="0"/>
                    </a:moveTo>
                    <a:cubicBezTo>
                      <a:pt x="11430" y="5715"/>
                      <a:pt x="11430" y="10478"/>
                      <a:pt x="12383" y="16193"/>
                    </a:cubicBezTo>
                    <a:cubicBezTo>
                      <a:pt x="8573" y="13335"/>
                      <a:pt x="4763" y="10478"/>
                      <a:pt x="0" y="6668"/>
                    </a:cubicBezTo>
                    <a:cubicBezTo>
                      <a:pt x="4763" y="4763"/>
                      <a:pt x="8573" y="1905"/>
                      <a:pt x="11430" y="0"/>
                    </a:cubicBezTo>
                    <a:close/>
                  </a:path>
                </a:pathLst>
              </a:custGeom>
              <a:solidFill>
                <a:srgbClr val="66696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19"/>
              <p:cNvSpPr/>
              <p:nvPr/>
            </p:nvSpPr>
            <p:spPr>
              <a:xfrm>
                <a:off x="3584257" y="3001327"/>
                <a:ext cx="6667" cy="6667"/>
              </a:xfrm>
              <a:custGeom>
                <a:rect b="b" l="l" r="r" t="t"/>
                <a:pathLst>
                  <a:path extrusionOk="0" h="6667" w="6667">
                    <a:moveTo>
                      <a:pt x="0" y="0"/>
                    </a:moveTo>
                    <a:cubicBezTo>
                      <a:pt x="1905" y="0"/>
                      <a:pt x="4763" y="0"/>
                      <a:pt x="6667" y="0"/>
                    </a:cubicBezTo>
                    <a:cubicBezTo>
                      <a:pt x="5715" y="1905"/>
                      <a:pt x="4763" y="4763"/>
                      <a:pt x="3810" y="6667"/>
                    </a:cubicBezTo>
                    <a:cubicBezTo>
                      <a:pt x="2858" y="3810"/>
                      <a:pt x="1905" y="1905"/>
                      <a:pt x="0" y="0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4" name="Google Shape;1164;p19"/>
              <p:cNvSpPr/>
              <p:nvPr/>
            </p:nvSpPr>
            <p:spPr>
              <a:xfrm>
                <a:off x="4469129" y="2571750"/>
                <a:ext cx="5715" cy="10477"/>
              </a:xfrm>
              <a:custGeom>
                <a:rect b="b" l="l" r="r" t="t"/>
                <a:pathLst>
                  <a:path extrusionOk="0" h="10477" w="5715">
                    <a:moveTo>
                      <a:pt x="0" y="10477"/>
                    </a:moveTo>
                    <a:cubicBezTo>
                      <a:pt x="1905" y="6667"/>
                      <a:pt x="3810" y="3810"/>
                      <a:pt x="5715" y="0"/>
                    </a:cubicBezTo>
                    <a:cubicBezTo>
                      <a:pt x="5715" y="0"/>
                      <a:pt x="5715" y="0"/>
                      <a:pt x="5715" y="0"/>
                    </a:cubicBezTo>
                    <a:cubicBezTo>
                      <a:pt x="3810" y="2858"/>
                      <a:pt x="1905" y="6667"/>
                      <a:pt x="0" y="10477"/>
                    </a:cubicBezTo>
                    <a:lnTo>
                      <a:pt x="0" y="10477"/>
                    </a:ln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5" name="Google Shape;1165;p19"/>
              <p:cNvSpPr/>
              <p:nvPr/>
            </p:nvSpPr>
            <p:spPr>
              <a:xfrm>
                <a:off x="4466271" y="2582227"/>
                <a:ext cx="2857" cy="1905"/>
              </a:xfrm>
              <a:custGeom>
                <a:rect b="b" l="l" r="r" t="t"/>
                <a:pathLst>
                  <a:path extrusionOk="0" h="1905" w="2857">
                    <a:moveTo>
                      <a:pt x="2858" y="0"/>
                    </a:moveTo>
                    <a:cubicBezTo>
                      <a:pt x="2858" y="952"/>
                      <a:pt x="1905" y="952"/>
                      <a:pt x="1905" y="1905"/>
                    </a:cubicBezTo>
                    <a:cubicBezTo>
                      <a:pt x="1905" y="1905"/>
                      <a:pt x="953" y="1905"/>
                      <a:pt x="0" y="1905"/>
                    </a:cubicBezTo>
                    <a:cubicBezTo>
                      <a:pt x="953" y="952"/>
                      <a:pt x="1905" y="0"/>
                      <a:pt x="2858" y="0"/>
                    </a:cubicBezTo>
                    <a:cubicBezTo>
                      <a:pt x="2858" y="0"/>
                      <a:pt x="2858" y="0"/>
                      <a:pt x="2858" y="0"/>
                    </a:cubicBezTo>
                    <a:close/>
                  </a:path>
                </a:pathLst>
              </a:custGeom>
              <a:solidFill>
                <a:srgbClr val="7F858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19"/>
              <p:cNvSpPr/>
              <p:nvPr/>
            </p:nvSpPr>
            <p:spPr>
              <a:xfrm>
                <a:off x="4033837" y="2885122"/>
                <a:ext cx="11577" cy="4762"/>
              </a:xfrm>
              <a:custGeom>
                <a:rect b="b" l="l" r="r" t="t"/>
                <a:pathLst>
                  <a:path extrusionOk="0" h="4762" w="11577">
                    <a:moveTo>
                      <a:pt x="10478" y="953"/>
                    </a:moveTo>
                    <a:cubicBezTo>
                      <a:pt x="12383" y="1905"/>
                      <a:pt x="11430" y="3810"/>
                      <a:pt x="10478" y="4763"/>
                    </a:cubicBezTo>
                    <a:cubicBezTo>
                      <a:pt x="6667" y="3810"/>
                      <a:pt x="3810" y="2858"/>
                      <a:pt x="0" y="2858"/>
                    </a:cubicBezTo>
                    <a:cubicBezTo>
                      <a:pt x="0" y="1905"/>
                      <a:pt x="0" y="953"/>
                      <a:pt x="953" y="0"/>
                    </a:cubicBezTo>
                    <a:cubicBezTo>
                      <a:pt x="4763" y="0"/>
                      <a:pt x="7620" y="0"/>
                      <a:pt x="10478" y="953"/>
                    </a:cubicBezTo>
                    <a:close/>
                  </a:path>
                </a:pathLst>
              </a:custGeom>
              <a:solidFill>
                <a:srgbClr val="9197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19"/>
              <p:cNvSpPr/>
              <p:nvPr/>
            </p:nvSpPr>
            <p:spPr>
              <a:xfrm>
                <a:off x="4013715" y="2887835"/>
                <a:ext cx="243029" cy="228759"/>
              </a:xfrm>
              <a:custGeom>
                <a:rect b="b" l="l" r="r" t="t"/>
                <a:pathLst>
                  <a:path extrusionOk="0" h="228759" w="243029">
                    <a:moveTo>
                      <a:pt x="142994" y="228745"/>
                    </a:moveTo>
                    <a:cubicBezTo>
                      <a:pt x="68699" y="229697"/>
                      <a:pt x="10596" y="183977"/>
                      <a:pt x="1071" y="123970"/>
                    </a:cubicBezTo>
                    <a:cubicBezTo>
                      <a:pt x="-7501" y="69677"/>
                      <a:pt x="36314" y="12527"/>
                      <a:pt x="99179" y="1097"/>
                    </a:cubicBezTo>
                    <a:cubicBezTo>
                      <a:pt x="119181" y="-2713"/>
                      <a:pt x="145851" y="3955"/>
                      <a:pt x="164901" y="12527"/>
                    </a:cubicBezTo>
                    <a:cubicBezTo>
                      <a:pt x="215384" y="36340"/>
                      <a:pt x="242054" y="78250"/>
                      <a:pt x="243006" y="126827"/>
                    </a:cubicBezTo>
                    <a:cubicBezTo>
                      <a:pt x="243959" y="168737"/>
                      <a:pt x="215384" y="199217"/>
                      <a:pt x="173474" y="219220"/>
                    </a:cubicBezTo>
                    <a:cubicBezTo>
                      <a:pt x="162044" y="224935"/>
                      <a:pt x="148709" y="227792"/>
                      <a:pt x="142994" y="228745"/>
                    </a:cubicBezTo>
                    <a:close/>
                  </a:path>
                </a:pathLst>
              </a:custGeom>
              <a:solidFill>
                <a:srgbClr val="FAFAF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19"/>
              <p:cNvSpPr/>
              <p:nvPr/>
            </p:nvSpPr>
            <p:spPr>
              <a:xfrm>
                <a:off x="4091939" y="3131820"/>
                <a:ext cx="77152" cy="22859"/>
              </a:xfrm>
              <a:custGeom>
                <a:rect b="b" l="l" r="r" t="t"/>
                <a:pathLst>
                  <a:path extrusionOk="0" h="22859" w="77152">
                    <a:moveTo>
                      <a:pt x="40005" y="10477"/>
                    </a:moveTo>
                    <a:cubicBezTo>
                      <a:pt x="52388" y="13335"/>
                      <a:pt x="64770" y="16192"/>
                      <a:pt x="77152" y="19050"/>
                    </a:cubicBezTo>
                    <a:cubicBezTo>
                      <a:pt x="77152" y="20002"/>
                      <a:pt x="77152" y="21908"/>
                      <a:pt x="77152" y="22860"/>
                    </a:cubicBezTo>
                    <a:cubicBezTo>
                      <a:pt x="52388" y="20955"/>
                      <a:pt x="28575" y="20002"/>
                      <a:pt x="0" y="18097"/>
                    </a:cubicBezTo>
                    <a:cubicBezTo>
                      <a:pt x="5715" y="9525"/>
                      <a:pt x="8572" y="4763"/>
                      <a:pt x="11430" y="0"/>
                    </a:cubicBezTo>
                    <a:cubicBezTo>
                      <a:pt x="20955" y="3810"/>
                      <a:pt x="30480" y="6667"/>
                      <a:pt x="40005" y="10477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19"/>
              <p:cNvSpPr/>
              <p:nvPr/>
            </p:nvSpPr>
            <p:spPr>
              <a:xfrm>
                <a:off x="3999546" y="3079432"/>
                <a:ext cx="30480" cy="31432"/>
              </a:xfrm>
              <a:custGeom>
                <a:rect b="b" l="l" r="r" t="t"/>
                <a:pathLst>
                  <a:path extrusionOk="0" h="31432" w="30480">
                    <a:moveTo>
                      <a:pt x="30480" y="24765"/>
                    </a:moveTo>
                    <a:cubicBezTo>
                      <a:pt x="27623" y="26670"/>
                      <a:pt x="23813" y="29527"/>
                      <a:pt x="20955" y="31433"/>
                    </a:cubicBezTo>
                    <a:cubicBezTo>
                      <a:pt x="14288" y="20955"/>
                      <a:pt x="6668" y="10477"/>
                      <a:pt x="0" y="0"/>
                    </a:cubicBezTo>
                    <a:cubicBezTo>
                      <a:pt x="10478" y="7620"/>
                      <a:pt x="20955" y="16192"/>
                      <a:pt x="30480" y="24765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19"/>
              <p:cNvSpPr/>
              <p:nvPr/>
            </p:nvSpPr>
            <p:spPr>
              <a:xfrm>
                <a:off x="4066221" y="3121342"/>
                <a:ext cx="18097" cy="15240"/>
              </a:xfrm>
              <a:custGeom>
                <a:rect b="b" l="l" r="r" t="t"/>
                <a:pathLst>
                  <a:path extrusionOk="0" h="15240" w="18097">
                    <a:moveTo>
                      <a:pt x="18098" y="5715"/>
                    </a:moveTo>
                    <a:cubicBezTo>
                      <a:pt x="14288" y="8573"/>
                      <a:pt x="10478" y="11430"/>
                      <a:pt x="6668" y="15240"/>
                    </a:cubicBezTo>
                    <a:cubicBezTo>
                      <a:pt x="4763" y="10478"/>
                      <a:pt x="1905" y="4763"/>
                      <a:pt x="0" y="0"/>
                    </a:cubicBezTo>
                    <a:cubicBezTo>
                      <a:pt x="6668" y="1905"/>
                      <a:pt x="12383" y="3810"/>
                      <a:pt x="18098" y="5715"/>
                    </a:cubicBezTo>
                    <a:close/>
                  </a:path>
                </a:pathLst>
              </a:custGeom>
              <a:solidFill>
                <a:srgbClr val="5C60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1" name="Google Shape;1171;p19"/>
              <p:cNvSpPr/>
              <p:nvPr/>
            </p:nvSpPr>
            <p:spPr>
              <a:xfrm>
                <a:off x="4378641" y="3051809"/>
                <a:ext cx="2857" cy="2857"/>
              </a:xfrm>
              <a:custGeom>
                <a:rect b="b" l="l" r="r" t="t"/>
                <a:pathLst>
                  <a:path extrusionOk="0" h="2857" w="2857">
                    <a:moveTo>
                      <a:pt x="2858" y="1905"/>
                    </a:moveTo>
                    <a:cubicBezTo>
                      <a:pt x="1905" y="1905"/>
                      <a:pt x="953" y="2858"/>
                      <a:pt x="953" y="2858"/>
                    </a:cubicBezTo>
                    <a:cubicBezTo>
                      <a:pt x="0" y="1905"/>
                      <a:pt x="0" y="953"/>
                      <a:pt x="0" y="953"/>
                    </a:cubicBezTo>
                    <a:cubicBezTo>
                      <a:pt x="953" y="953"/>
                      <a:pt x="1905" y="0"/>
                      <a:pt x="1905" y="0"/>
                    </a:cubicBezTo>
                    <a:cubicBezTo>
                      <a:pt x="2858" y="0"/>
                      <a:pt x="2858" y="953"/>
                      <a:pt x="2858" y="1905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2" name="Google Shape;1172;p19"/>
              <p:cNvSpPr/>
              <p:nvPr/>
            </p:nvSpPr>
            <p:spPr>
              <a:xfrm>
                <a:off x="4334827" y="3083242"/>
                <a:ext cx="1904" cy="6667"/>
              </a:xfrm>
              <a:custGeom>
                <a:rect b="b" l="l" r="r" t="t"/>
                <a:pathLst>
                  <a:path extrusionOk="0" h="6667" w="1904">
                    <a:moveTo>
                      <a:pt x="0" y="6667"/>
                    </a:moveTo>
                    <a:cubicBezTo>
                      <a:pt x="952" y="4763"/>
                      <a:pt x="1905" y="1905"/>
                      <a:pt x="1905" y="0"/>
                    </a:cubicBezTo>
                    <a:cubicBezTo>
                      <a:pt x="952" y="1905"/>
                      <a:pt x="952" y="4763"/>
                      <a:pt x="0" y="6667"/>
                    </a:cubicBezTo>
                    <a:cubicBezTo>
                      <a:pt x="0" y="6667"/>
                      <a:pt x="0" y="6667"/>
                      <a:pt x="0" y="6667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19"/>
              <p:cNvSpPr/>
              <p:nvPr/>
            </p:nvSpPr>
            <p:spPr>
              <a:xfrm>
                <a:off x="4359591" y="3207067"/>
                <a:ext cx="5715" cy="4762"/>
              </a:xfrm>
              <a:custGeom>
                <a:rect b="b" l="l" r="r" t="t"/>
                <a:pathLst>
                  <a:path extrusionOk="0" h="4762" w="5715">
                    <a:moveTo>
                      <a:pt x="5715" y="4763"/>
                    </a:moveTo>
                    <a:cubicBezTo>
                      <a:pt x="3810" y="2858"/>
                      <a:pt x="1905" y="953"/>
                      <a:pt x="0" y="0"/>
                    </a:cubicBezTo>
                    <a:cubicBezTo>
                      <a:pt x="1905" y="953"/>
                      <a:pt x="3810" y="2858"/>
                      <a:pt x="5715" y="4763"/>
                    </a:cubicBezTo>
                    <a:close/>
                  </a:path>
                </a:pathLst>
              </a:custGeom>
              <a:solidFill>
                <a:srgbClr val="8A918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8331C7"/>
        </a:solidFill>
      </p:bgPr>
    </p:bg>
    <p:spTree>
      <p:nvGrpSpPr>
        <p:cNvPr id="1177" name="Shape 1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8" name="Google Shape;1178;p20"/>
          <p:cNvSpPr txBox="1"/>
          <p:nvPr>
            <p:ph type="title"/>
          </p:nvPr>
        </p:nvSpPr>
        <p:spPr>
          <a:xfrm>
            <a:off x="387900" y="1283225"/>
            <a:ext cx="55149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179" name="Google Shape;1179;p20"/>
          <p:cNvSpPr txBox="1"/>
          <p:nvPr>
            <p:ph idx="1" type="body"/>
          </p:nvPr>
        </p:nvSpPr>
        <p:spPr>
          <a:xfrm>
            <a:off x="387900" y="2066875"/>
            <a:ext cx="5514900" cy="155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  <p:grpSp>
        <p:nvGrpSpPr>
          <p:cNvPr id="1180" name="Google Shape;1180;p20"/>
          <p:cNvGrpSpPr/>
          <p:nvPr/>
        </p:nvGrpSpPr>
        <p:grpSpPr>
          <a:xfrm flipH="1">
            <a:off x="6911607" y="2674501"/>
            <a:ext cx="1920692" cy="2053653"/>
            <a:chOff x="6552215" y="2846056"/>
            <a:chExt cx="2560923" cy="2751042"/>
          </a:xfrm>
        </p:grpSpPr>
        <p:sp>
          <p:nvSpPr>
            <p:cNvPr id="1181" name="Google Shape;1181;p20"/>
            <p:cNvSpPr/>
            <p:nvPr/>
          </p:nvSpPr>
          <p:spPr>
            <a:xfrm>
              <a:off x="6552215" y="3415920"/>
              <a:ext cx="2560923" cy="2181178"/>
            </a:xfrm>
            <a:custGeom>
              <a:rect b="b" l="l" r="r" t="t"/>
              <a:pathLst>
                <a:path extrusionOk="0" h="2181178" w="2560923">
                  <a:moveTo>
                    <a:pt x="20987" y="997963"/>
                  </a:moveTo>
                  <a:cubicBezTo>
                    <a:pt x="27654" y="980819"/>
                    <a:pt x="33369" y="963673"/>
                    <a:pt x="40037" y="946529"/>
                  </a:cubicBezTo>
                  <a:cubicBezTo>
                    <a:pt x="44800" y="946529"/>
                    <a:pt x="48609" y="947481"/>
                    <a:pt x="53372" y="947481"/>
                  </a:cubicBezTo>
                  <a:cubicBezTo>
                    <a:pt x="50515" y="953196"/>
                    <a:pt x="48609" y="959863"/>
                    <a:pt x="45752" y="965579"/>
                  </a:cubicBezTo>
                  <a:cubicBezTo>
                    <a:pt x="44800" y="969388"/>
                    <a:pt x="42894" y="973198"/>
                    <a:pt x="41942" y="977009"/>
                  </a:cubicBezTo>
                  <a:cubicBezTo>
                    <a:pt x="40990" y="990344"/>
                    <a:pt x="40990" y="1004631"/>
                    <a:pt x="40037" y="1017966"/>
                  </a:cubicBezTo>
                  <a:cubicBezTo>
                    <a:pt x="40037" y="1060829"/>
                    <a:pt x="54325" y="1099881"/>
                    <a:pt x="77184" y="1136076"/>
                  </a:cubicBezTo>
                  <a:cubicBezTo>
                    <a:pt x="79090" y="1139886"/>
                    <a:pt x="80994" y="1143696"/>
                    <a:pt x="82900" y="1147506"/>
                  </a:cubicBezTo>
                  <a:cubicBezTo>
                    <a:pt x="83852" y="1149411"/>
                    <a:pt x="85757" y="1151316"/>
                    <a:pt x="86709" y="1152269"/>
                  </a:cubicBezTo>
                  <a:cubicBezTo>
                    <a:pt x="99092" y="1174176"/>
                    <a:pt x="111475" y="1195131"/>
                    <a:pt x="123857" y="1217039"/>
                  </a:cubicBezTo>
                  <a:cubicBezTo>
                    <a:pt x="123857" y="1217991"/>
                    <a:pt x="123857" y="1218944"/>
                    <a:pt x="124809" y="1219896"/>
                  </a:cubicBezTo>
                  <a:cubicBezTo>
                    <a:pt x="125762" y="1221801"/>
                    <a:pt x="127667" y="1223706"/>
                    <a:pt x="128619" y="1225611"/>
                  </a:cubicBezTo>
                  <a:cubicBezTo>
                    <a:pt x="158147" y="1277046"/>
                    <a:pt x="187675" y="1328481"/>
                    <a:pt x="218154" y="1379916"/>
                  </a:cubicBezTo>
                  <a:lnTo>
                    <a:pt x="218154" y="1380869"/>
                  </a:lnTo>
                  <a:cubicBezTo>
                    <a:pt x="221012" y="1386584"/>
                    <a:pt x="223869" y="1392298"/>
                    <a:pt x="227679" y="1398014"/>
                  </a:cubicBezTo>
                  <a:cubicBezTo>
                    <a:pt x="234347" y="1411348"/>
                    <a:pt x="240062" y="1424684"/>
                    <a:pt x="247682" y="1437066"/>
                  </a:cubicBezTo>
                  <a:cubicBezTo>
                    <a:pt x="272447" y="1479929"/>
                    <a:pt x="297212" y="1521839"/>
                    <a:pt x="321977" y="1564701"/>
                  </a:cubicBezTo>
                  <a:cubicBezTo>
                    <a:pt x="335312" y="1585656"/>
                    <a:pt x="348647" y="1607564"/>
                    <a:pt x="362934" y="1628519"/>
                  </a:cubicBezTo>
                  <a:cubicBezTo>
                    <a:pt x="372459" y="1641854"/>
                    <a:pt x="385794" y="1652331"/>
                    <a:pt x="397225" y="1663761"/>
                  </a:cubicBezTo>
                  <a:cubicBezTo>
                    <a:pt x="413417" y="1688526"/>
                    <a:pt x="417227" y="1689479"/>
                    <a:pt x="434372" y="1666619"/>
                  </a:cubicBezTo>
                  <a:cubicBezTo>
                    <a:pt x="441992" y="1657094"/>
                    <a:pt x="448659" y="1645664"/>
                    <a:pt x="455327" y="1636139"/>
                  </a:cubicBezTo>
                  <a:cubicBezTo>
                    <a:pt x="470567" y="1614231"/>
                    <a:pt x="486759" y="1592323"/>
                    <a:pt x="502000" y="1570416"/>
                  </a:cubicBezTo>
                  <a:cubicBezTo>
                    <a:pt x="502000" y="1570416"/>
                    <a:pt x="501047" y="1570416"/>
                    <a:pt x="501047" y="1570416"/>
                  </a:cubicBezTo>
                  <a:cubicBezTo>
                    <a:pt x="502952" y="1568511"/>
                    <a:pt x="504857" y="1566606"/>
                    <a:pt x="505809" y="1565654"/>
                  </a:cubicBezTo>
                  <a:cubicBezTo>
                    <a:pt x="505809" y="1565654"/>
                    <a:pt x="505809" y="1565654"/>
                    <a:pt x="505809" y="1565654"/>
                  </a:cubicBezTo>
                  <a:cubicBezTo>
                    <a:pt x="507715" y="1563748"/>
                    <a:pt x="508667" y="1561844"/>
                    <a:pt x="510572" y="1559939"/>
                  </a:cubicBezTo>
                  <a:cubicBezTo>
                    <a:pt x="510572" y="1559939"/>
                    <a:pt x="510572" y="1559939"/>
                    <a:pt x="510572" y="1559939"/>
                  </a:cubicBezTo>
                  <a:cubicBezTo>
                    <a:pt x="515334" y="1555176"/>
                    <a:pt x="520097" y="1550414"/>
                    <a:pt x="524860" y="1545651"/>
                  </a:cubicBezTo>
                  <a:cubicBezTo>
                    <a:pt x="532479" y="1535173"/>
                    <a:pt x="541052" y="1525648"/>
                    <a:pt x="548672" y="1515171"/>
                  </a:cubicBezTo>
                  <a:cubicBezTo>
                    <a:pt x="577247" y="1475166"/>
                    <a:pt x="606775" y="1435161"/>
                    <a:pt x="635350" y="1396109"/>
                  </a:cubicBezTo>
                  <a:cubicBezTo>
                    <a:pt x="650590" y="1376106"/>
                    <a:pt x="665829" y="1356104"/>
                    <a:pt x="681069" y="1337054"/>
                  </a:cubicBezTo>
                  <a:cubicBezTo>
                    <a:pt x="687737" y="1329434"/>
                    <a:pt x="694404" y="1321814"/>
                    <a:pt x="700119" y="1314194"/>
                  </a:cubicBezTo>
                  <a:cubicBezTo>
                    <a:pt x="763937" y="1228469"/>
                    <a:pt x="827754" y="1142744"/>
                    <a:pt x="891572" y="1057019"/>
                  </a:cubicBezTo>
                  <a:cubicBezTo>
                    <a:pt x="892525" y="1056066"/>
                    <a:pt x="894429" y="1056066"/>
                    <a:pt x="895382" y="1055114"/>
                  </a:cubicBezTo>
                  <a:cubicBezTo>
                    <a:pt x="954437" y="977961"/>
                    <a:pt x="1012540" y="899856"/>
                    <a:pt x="1070642" y="822704"/>
                  </a:cubicBezTo>
                  <a:cubicBezTo>
                    <a:pt x="1074452" y="817941"/>
                    <a:pt x="1074452" y="811273"/>
                    <a:pt x="1075404" y="805559"/>
                  </a:cubicBezTo>
                  <a:cubicBezTo>
                    <a:pt x="1098265" y="793176"/>
                    <a:pt x="1110647" y="772221"/>
                    <a:pt x="1118267" y="748409"/>
                  </a:cubicBezTo>
                  <a:cubicBezTo>
                    <a:pt x="1118267" y="748409"/>
                    <a:pt x="1117315" y="748409"/>
                    <a:pt x="1117315" y="748409"/>
                  </a:cubicBezTo>
                  <a:cubicBezTo>
                    <a:pt x="1119219" y="748409"/>
                    <a:pt x="1120172" y="747456"/>
                    <a:pt x="1122077" y="747456"/>
                  </a:cubicBezTo>
                  <a:cubicBezTo>
                    <a:pt x="1124935" y="744598"/>
                    <a:pt x="1127792" y="741741"/>
                    <a:pt x="1130650" y="737931"/>
                  </a:cubicBezTo>
                  <a:cubicBezTo>
                    <a:pt x="1133507" y="735073"/>
                    <a:pt x="1135412" y="731263"/>
                    <a:pt x="1138269" y="728406"/>
                  </a:cubicBezTo>
                  <a:cubicBezTo>
                    <a:pt x="1159225" y="701736"/>
                    <a:pt x="1180179" y="675066"/>
                    <a:pt x="1200182" y="647444"/>
                  </a:cubicBezTo>
                  <a:cubicBezTo>
                    <a:pt x="1329722" y="475994"/>
                    <a:pt x="1459262" y="304544"/>
                    <a:pt x="1587849" y="132141"/>
                  </a:cubicBezTo>
                  <a:cubicBezTo>
                    <a:pt x="1603090" y="112138"/>
                    <a:pt x="1616424" y="90231"/>
                    <a:pt x="1630712" y="68323"/>
                  </a:cubicBezTo>
                  <a:cubicBezTo>
                    <a:pt x="1642142" y="54036"/>
                    <a:pt x="1653572" y="38796"/>
                    <a:pt x="1665002" y="24508"/>
                  </a:cubicBezTo>
                  <a:cubicBezTo>
                    <a:pt x="1699292" y="-3114"/>
                    <a:pt x="1740249" y="-4067"/>
                    <a:pt x="1779302" y="5458"/>
                  </a:cubicBezTo>
                  <a:cubicBezTo>
                    <a:pt x="1849787" y="23556"/>
                    <a:pt x="1918367" y="48321"/>
                    <a:pt x="1987899" y="68323"/>
                  </a:cubicBezTo>
                  <a:cubicBezTo>
                    <a:pt x="2120297" y="106423"/>
                    <a:pt x="2252695" y="142619"/>
                    <a:pt x="2385092" y="180719"/>
                  </a:cubicBezTo>
                  <a:cubicBezTo>
                    <a:pt x="2442242" y="196911"/>
                    <a:pt x="2497487" y="218819"/>
                    <a:pt x="2540349" y="263586"/>
                  </a:cubicBezTo>
                  <a:cubicBezTo>
                    <a:pt x="2548922" y="272159"/>
                    <a:pt x="2553685" y="284541"/>
                    <a:pt x="2556542" y="296923"/>
                  </a:cubicBezTo>
                  <a:cubicBezTo>
                    <a:pt x="2566067" y="335976"/>
                    <a:pt x="2560352" y="373123"/>
                    <a:pt x="2536540" y="406461"/>
                  </a:cubicBezTo>
                  <a:cubicBezTo>
                    <a:pt x="2470817" y="497901"/>
                    <a:pt x="2405095" y="590294"/>
                    <a:pt x="2339372" y="681734"/>
                  </a:cubicBezTo>
                  <a:cubicBezTo>
                    <a:pt x="2195545" y="883663"/>
                    <a:pt x="2052670" y="1085594"/>
                    <a:pt x="1908842" y="1287523"/>
                  </a:cubicBezTo>
                  <a:cubicBezTo>
                    <a:pt x="1771682" y="1479929"/>
                    <a:pt x="1633570" y="1673286"/>
                    <a:pt x="1495457" y="1864739"/>
                  </a:cubicBezTo>
                  <a:cubicBezTo>
                    <a:pt x="1441165" y="1939986"/>
                    <a:pt x="1385920" y="2015234"/>
                    <a:pt x="1328770" y="2089529"/>
                  </a:cubicBezTo>
                  <a:cubicBezTo>
                    <a:pt x="1264952" y="2172396"/>
                    <a:pt x="1178275" y="2195256"/>
                    <a:pt x="1081119" y="2173349"/>
                  </a:cubicBezTo>
                  <a:cubicBezTo>
                    <a:pt x="862997" y="2125724"/>
                    <a:pt x="659162" y="2040951"/>
                    <a:pt x="473425" y="1914269"/>
                  </a:cubicBezTo>
                  <a:cubicBezTo>
                    <a:pt x="427704" y="1883789"/>
                    <a:pt x="393415" y="1844736"/>
                    <a:pt x="375317" y="1787586"/>
                  </a:cubicBezTo>
                  <a:cubicBezTo>
                    <a:pt x="368650" y="1794254"/>
                    <a:pt x="363887" y="1799016"/>
                    <a:pt x="360077" y="1803779"/>
                  </a:cubicBezTo>
                  <a:cubicBezTo>
                    <a:pt x="301975" y="1869501"/>
                    <a:pt x="243872" y="1935223"/>
                    <a:pt x="184817" y="1999994"/>
                  </a:cubicBezTo>
                  <a:cubicBezTo>
                    <a:pt x="137192" y="2052381"/>
                    <a:pt x="83852" y="2038094"/>
                    <a:pt x="42894" y="1978086"/>
                  </a:cubicBezTo>
                  <a:cubicBezTo>
                    <a:pt x="24797" y="1952369"/>
                    <a:pt x="13367" y="1920936"/>
                    <a:pt x="3842" y="1891409"/>
                  </a:cubicBezTo>
                  <a:cubicBezTo>
                    <a:pt x="-7588" y="1850451"/>
                    <a:pt x="6700" y="1816161"/>
                    <a:pt x="43847" y="1792348"/>
                  </a:cubicBezTo>
                  <a:cubicBezTo>
                    <a:pt x="134334" y="1735198"/>
                    <a:pt x="226727" y="1683764"/>
                    <a:pt x="331502" y="1656141"/>
                  </a:cubicBezTo>
                  <a:cubicBezTo>
                    <a:pt x="333407" y="1655189"/>
                    <a:pt x="335312" y="1654236"/>
                    <a:pt x="340075" y="1652331"/>
                  </a:cubicBezTo>
                  <a:cubicBezTo>
                    <a:pt x="327692" y="1632329"/>
                    <a:pt x="313404" y="1613279"/>
                    <a:pt x="301975" y="1593276"/>
                  </a:cubicBezTo>
                  <a:cubicBezTo>
                    <a:pt x="242919" y="1489454"/>
                    <a:pt x="183865" y="1384679"/>
                    <a:pt x="124809" y="1280856"/>
                  </a:cubicBezTo>
                  <a:cubicBezTo>
                    <a:pt x="94329" y="1227516"/>
                    <a:pt x="60992" y="1174176"/>
                    <a:pt x="36227" y="1118931"/>
                  </a:cubicBezTo>
                  <a:cubicBezTo>
                    <a:pt x="22892" y="1088451"/>
                    <a:pt x="22892" y="1052256"/>
                    <a:pt x="16225" y="1018919"/>
                  </a:cubicBezTo>
                  <a:cubicBezTo>
                    <a:pt x="20034" y="1011298"/>
                    <a:pt x="20034" y="1004631"/>
                    <a:pt x="20987" y="997963"/>
                  </a:cubicBezTo>
                  <a:close/>
                  <a:moveTo>
                    <a:pt x="1638332" y="1640901"/>
                  </a:moveTo>
                  <a:cubicBezTo>
                    <a:pt x="1640237" y="1638996"/>
                    <a:pt x="1642142" y="1637091"/>
                    <a:pt x="1644047" y="1635186"/>
                  </a:cubicBezTo>
                  <a:cubicBezTo>
                    <a:pt x="1649762" y="1627566"/>
                    <a:pt x="1655477" y="1620898"/>
                    <a:pt x="1661192" y="1613279"/>
                  </a:cubicBezTo>
                  <a:cubicBezTo>
                    <a:pt x="1725962" y="1522791"/>
                    <a:pt x="1791685" y="1433256"/>
                    <a:pt x="1855502" y="1342769"/>
                  </a:cubicBezTo>
                  <a:cubicBezTo>
                    <a:pt x="1914557" y="1259901"/>
                    <a:pt x="1971707" y="1176081"/>
                    <a:pt x="2030762" y="1093214"/>
                  </a:cubicBezTo>
                  <a:cubicBezTo>
                    <a:pt x="2107915" y="984629"/>
                    <a:pt x="2186020" y="876996"/>
                    <a:pt x="2262220" y="769363"/>
                  </a:cubicBezTo>
                  <a:cubicBezTo>
                    <a:pt x="2299367" y="717929"/>
                    <a:pt x="2333657" y="664588"/>
                    <a:pt x="2369852" y="613154"/>
                  </a:cubicBezTo>
                  <a:cubicBezTo>
                    <a:pt x="2417477" y="546479"/>
                    <a:pt x="2466054" y="480756"/>
                    <a:pt x="2514632" y="415034"/>
                  </a:cubicBezTo>
                  <a:cubicBezTo>
                    <a:pt x="2533682" y="389316"/>
                    <a:pt x="2543207" y="359788"/>
                    <a:pt x="2534635" y="327404"/>
                  </a:cubicBezTo>
                  <a:cubicBezTo>
                    <a:pt x="2507965" y="324546"/>
                    <a:pt x="2507012" y="348359"/>
                    <a:pt x="2498440" y="361694"/>
                  </a:cubicBezTo>
                  <a:cubicBezTo>
                    <a:pt x="2317465" y="614106"/>
                    <a:pt x="2136490" y="867471"/>
                    <a:pt x="1956467" y="1120836"/>
                  </a:cubicBezTo>
                  <a:cubicBezTo>
                    <a:pt x="1910747" y="1184654"/>
                    <a:pt x="1865979" y="1248471"/>
                    <a:pt x="1821212" y="1312289"/>
                  </a:cubicBezTo>
                  <a:cubicBezTo>
                    <a:pt x="1793590" y="1350389"/>
                    <a:pt x="1765015" y="1388489"/>
                    <a:pt x="1738345" y="1427541"/>
                  </a:cubicBezTo>
                  <a:cubicBezTo>
                    <a:pt x="1728820" y="1440876"/>
                    <a:pt x="1720247" y="1456116"/>
                    <a:pt x="1710722" y="1470404"/>
                  </a:cubicBezTo>
                  <a:lnTo>
                    <a:pt x="1711674" y="1470404"/>
                  </a:lnTo>
                  <a:cubicBezTo>
                    <a:pt x="1709770" y="1472309"/>
                    <a:pt x="1707865" y="1474214"/>
                    <a:pt x="1706912" y="1476119"/>
                  </a:cubicBezTo>
                  <a:cubicBezTo>
                    <a:pt x="1706912" y="1476119"/>
                    <a:pt x="1706912" y="1475166"/>
                    <a:pt x="1706912" y="1475166"/>
                  </a:cubicBezTo>
                  <a:cubicBezTo>
                    <a:pt x="1705007" y="1477071"/>
                    <a:pt x="1704054" y="1478976"/>
                    <a:pt x="1702149" y="1479929"/>
                  </a:cubicBezTo>
                  <a:cubicBezTo>
                    <a:pt x="1703102" y="1486596"/>
                    <a:pt x="1703102" y="1492311"/>
                    <a:pt x="1704054" y="1492311"/>
                  </a:cubicBezTo>
                  <a:cubicBezTo>
                    <a:pt x="1691672" y="1501836"/>
                    <a:pt x="1680242" y="1508504"/>
                    <a:pt x="1673574" y="1517076"/>
                  </a:cubicBezTo>
                  <a:cubicBezTo>
                    <a:pt x="1602137" y="1615184"/>
                    <a:pt x="1531652" y="1714244"/>
                    <a:pt x="1462120" y="1812351"/>
                  </a:cubicBezTo>
                  <a:cubicBezTo>
                    <a:pt x="1429735" y="1858071"/>
                    <a:pt x="1398302" y="1904744"/>
                    <a:pt x="1365917" y="1950464"/>
                  </a:cubicBezTo>
                  <a:cubicBezTo>
                    <a:pt x="1357345" y="1961894"/>
                    <a:pt x="1348772" y="1974276"/>
                    <a:pt x="1340199" y="1985706"/>
                  </a:cubicBezTo>
                  <a:cubicBezTo>
                    <a:pt x="1333532" y="1993326"/>
                    <a:pt x="1328770" y="2001898"/>
                    <a:pt x="1321149" y="2008566"/>
                  </a:cubicBezTo>
                  <a:cubicBezTo>
                    <a:pt x="1296385" y="2034284"/>
                    <a:pt x="1270667" y="2060001"/>
                    <a:pt x="1245902" y="2084766"/>
                  </a:cubicBezTo>
                  <a:cubicBezTo>
                    <a:pt x="1240187" y="2086671"/>
                    <a:pt x="1234472" y="2087623"/>
                    <a:pt x="1228757" y="2089529"/>
                  </a:cubicBezTo>
                  <a:cubicBezTo>
                    <a:pt x="1197325" y="2089529"/>
                    <a:pt x="1164940" y="2093339"/>
                    <a:pt x="1133507" y="2090481"/>
                  </a:cubicBezTo>
                  <a:cubicBezTo>
                    <a:pt x="1103979" y="2087623"/>
                    <a:pt x="1074452" y="2078098"/>
                    <a:pt x="1044925" y="2071431"/>
                  </a:cubicBezTo>
                  <a:cubicBezTo>
                    <a:pt x="993490" y="2054286"/>
                    <a:pt x="943007" y="2036189"/>
                    <a:pt x="891572" y="2019044"/>
                  </a:cubicBezTo>
                  <a:cubicBezTo>
                    <a:pt x="739172" y="1956179"/>
                    <a:pt x="585819" y="1893314"/>
                    <a:pt x="431515" y="1829496"/>
                  </a:cubicBezTo>
                  <a:cubicBezTo>
                    <a:pt x="437229" y="1836164"/>
                    <a:pt x="441040" y="1843784"/>
                    <a:pt x="446754" y="1847594"/>
                  </a:cubicBezTo>
                  <a:cubicBezTo>
                    <a:pt x="509619" y="1891409"/>
                    <a:pt x="569627" y="1939986"/>
                    <a:pt x="636302" y="1976181"/>
                  </a:cubicBezTo>
                  <a:cubicBezTo>
                    <a:pt x="759175" y="2042856"/>
                    <a:pt x="888715" y="2096196"/>
                    <a:pt x="1025875" y="2130486"/>
                  </a:cubicBezTo>
                  <a:cubicBezTo>
                    <a:pt x="1098265" y="2148584"/>
                    <a:pt x="1168750" y="2170491"/>
                    <a:pt x="1243044" y="2137154"/>
                  </a:cubicBezTo>
                  <a:cubicBezTo>
                    <a:pt x="1244950" y="2136201"/>
                    <a:pt x="1246854" y="2135249"/>
                    <a:pt x="1248760" y="2134296"/>
                  </a:cubicBezTo>
                  <a:cubicBezTo>
                    <a:pt x="1248760" y="2134296"/>
                    <a:pt x="1248760" y="2134296"/>
                    <a:pt x="1248760" y="2134296"/>
                  </a:cubicBezTo>
                  <a:cubicBezTo>
                    <a:pt x="1253522" y="2131439"/>
                    <a:pt x="1257332" y="2128581"/>
                    <a:pt x="1262094" y="2125724"/>
                  </a:cubicBezTo>
                  <a:cubicBezTo>
                    <a:pt x="1314482" y="2102864"/>
                    <a:pt x="1342104" y="2056191"/>
                    <a:pt x="1373537" y="2012376"/>
                  </a:cubicBezTo>
                  <a:cubicBezTo>
                    <a:pt x="1383062" y="1999041"/>
                    <a:pt x="1393540" y="1986659"/>
                    <a:pt x="1403065" y="1973323"/>
                  </a:cubicBezTo>
                  <a:cubicBezTo>
                    <a:pt x="1412590" y="1959989"/>
                    <a:pt x="1423067" y="1946654"/>
                    <a:pt x="1432592" y="1933319"/>
                  </a:cubicBezTo>
                  <a:cubicBezTo>
                    <a:pt x="1433545" y="1931414"/>
                    <a:pt x="1435449" y="1929509"/>
                    <a:pt x="1436402" y="1927604"/>
                  </a:cubicBezTo>
                  <a:cubicBezTo>
                    <a:pt x="1443070" y="1919984"/>
                    <a:pt x="1449737" y="1912364"/>
                    <a:pt x="1455452" y="1903791"/>
                  </a:cubicBezTo>
                  <a:cubicBezTo>
                    <a:pt x="1479265" y="1866644"/>
                    <a:pt x="1503077" y="1828544"/>
                    <a:pt x="1526890" y="1790444"/>
                  </a:cubicBezTo>
                  <a:cubicBezTo>
                    <a:pt x="1538320" y="1777109"/>
                    <a:pt x="1549749" y="1762821"/>
                    <a:pt x="1561179" y="1749486"/>
                  </a:cubicBezTo>
                  <a:cubicBezTo>
                    <a:pt x="1561179" y="1749486"/>
                    <a:pt x="1561179" y="1749486"/>
                    <a:pt x="1561179" y="1749486"/>
                  </a:cubicBezTo>
                  <a:cubicBezTo>
                    <a:pt x="1570704" y="1737104"/>
                    <a:pt x="1580229" y="1723769"/>
                    <a:pt x="1588802" y="1711386"/>
                  </a:cubicBezTo>
                  <a:lnTo>
                    <a:pt x="1588802" y="1711386"/>
                  </a:lnTo>
                  <a:cubicBezTo>
                    <a:pt x="1591660" y="1706623"/>
                    <a:pt x="1595470" y="1701861"/>
                    <a:pt x="1598327" y="1698051"/>
                  </a:cubicBezTo>
                  <a:lnTo>
                    <a:pt x="1598327" y="1698051"/>
                  </a:lnTo>
                  <a:cubicBezTo>
                    <a:pt x="1609757" y="1682811"/>
                    <a:pt x="1621187" y="1667571"/>
                    <a:pt x="1632617" y="1652331"/>
                  </a:cubicBezTo>
                  <a:cubicBezTo>
                    <a:pt x="1632617" y="1652331"/>
                    <a:pt x="1632617" y="1651379"/>
                    <a:pt x="1632617" y="1651379"/>
                  </a:cubicBezTo>
                  <a:cubicBezTo>
                    <a:pt x="1633570" y="1649473"/>
                    <a:pt x="1635474" y="1648521"/>
                    <a:pt x="1636427" y="1646616"/>
                  </a:cubicBezTo>
                  <a:lnTo>
                    <a:pt x="1635474" y="1645664"/>
                  </a:lnTo>
                  <a:cubicBezTo>
                    <a:pt x="1635474" y="1645664"/>
                    <a:pt x="1636427" y="1646616"/>
                    <a:pt x="1636427" y="1646616"/>
                  </a:cubicBezTo>
                  <a:cubicBezTo>
                    <a:pt x="1635474" y="1643759"/>
                    <a:pt x="1637379" y="1641854"/>
                    <a:pt x="1638332" y="1640901"/>
                  </a:cubicBezTo>
                  <a:cubicBezTo>
                    <a:pt x="1638332" y="1640901"/>
                    <a:pt x="1638332" y="1640901"/>
                    <a:pt x="1638332" y="1640901"/>
                  </a:cubicBezTo>
                  <a:close/>
                  <a:moveTo>
                    <a:pt x="633444" y="1831401"/>
                  </a:moveTo>
                  <a:lnTo>
                    <a:pt x="634397" y="1832354"/>
                  </a:lnTo>
                  <a:cubicBezTo>
                    <a:pt x="638207" y="1833306"/>
                    <a:pt x="642969" y="1834259"/>
                    <a:pt x="646779" y="1835211"/>
                  </a:cubicBezTo>
                  <a:cubicBezTo>
                    <a:pt x="653447" y="1834259"/>
                    <a:pt x="660115" y="1833306"/>
                    <a:pt x="666782" y="1833306"/>
                  </a:cubicBezTo>
                  <a:cubicBezTo>
                    <a:pt x="677260" y="1838069"/>
                    <a:pt x="688690" y="1841879"/>
                    <a:pt x="699167" y="1846641"/>
                  </a:cubicBezTo>
                  <a:cubicBezTo>
                    <a:pt x="690594" y="1850451"/>
                    <a:pt x="681069" y="1854261"/>
                    <a:pt x="672497" y="1858071"/>
                  </a:cubicBezTo>
                  <a:lnTo>
                    <a:pt x="671544" y="1858071"/>
                  </a:lnTo>
                  <a:cubicBezTo>
                    <a:pt x="619157" y="1853309"/>
                    <a:pt x="587725" y="1823781"/>
                    <a:pt x="570579" y="1776156"/>
                  </a:cubicBezTo>
                  <a:cubicBezTo>
                    <a:pt x="615347" y="1710434"/>
                    <a:pt x="660115" y="1645664"/>
                    <a:pt x="705835" y="1580894"/>
                  </a:cubicBezTo>
                  <a:cubicBezTo>
                    <a:pt x="744887" y="1524696"/>
                    <a:pt x="785844" y="1469451"/>
                    <a:pt x="825850" y="1413254"/>
                  </a:cubicBezTo>
                  <a:cubicBezTo>
                    <a:pt x="836327" y="1399919"/>
                    <a:pt x="846804" y="1386584"/>
                    <a:pt x="858235" y="1371344"/>
                  </a:cubicBezTo>
                  <a:cubicBezTo>
                    <a:pt x="837279" y="1363723"/>
                    <a:pt x="820135" y="1357056"/>
                    <a:pt x="802990" y="1350389"/>
                  </a:cubicBezTo>
                  <a:cubicBezTo>
                    <a:pt x="790607" y="1344673"/>
                    <a:pt x="777272" y="1339911"/>
                    <a:pt x="764890" y="1333244"/>
                  </a:cubicBezTo>
                  <a:cubicBezTo>
                    <a:pt x="725837" y="1314194"/>
                    <a:pt x="725837" y="1314194"/>
                    <a:pt x="703929" y="1351341"/>
                  </a:cubicBezTo>
                  <a:cubicBezTo>
                    <a:pt x="700119" y="1356104"/>
                    <a:pt x="697262" y="1360866"/>
                    <a:pt x="693452" y="1364676"/>
                  </a:cubicBezTo>
                  <a:cubicBezTo>
                    <a:pt x="689642" y="1368486"/>
                    <a:pt x="685832" y="1372296"/>
                    <a:pt x="682975" y="1377059"/>
                  </a:cubicBezTo>
                  <a:cubicBezTo>
                    <a:pt x="598202" y="1489454"/>
                    <a:pt x="514382" y="1602801"/>
                    <a:pt x="429609" y="1715196"/>
                  </a:cubicBezTo>
                  <a:cubicBezTo>
                    <a:pt x="393415" y="1762821"/>
                    <a:pt x="392462" y="1774251"/>
                    <a:pt x="448659" y="1801873"/>
                  </a:cubicBezTo>
                  <a:cubicBezTo>
                    <a:pt x="531527" y="1842831"/>
                    <a:pt x="617252" y="1876169"/>
                    <a:pt x="702025" y="1913316"/>
                  </a:cubicBezTo>
                  <a:cubicBezTo>
                    <a:pt x="710597" y="1917126"/>
                    <a:pt x="719169" y="1921889"/>
                    <a:pt x="728694" y="1925698"/>
                  </a:cubicBezTo>
                  <a:cubicBezTo>
                    <a:pt x="735362" y="1928556"/>
                    <a:pt x="741077" y="1932366"/>
                    <a:pt x="747744" y="1935223"/>
                  </a:cubicBezTo>
                  <a:cubicBezTo>
                    <a:pt x="834422" y="1967609"/>
                    <a:pt x="921100" y="2000946"/>
                    <a:pt x="1008729" y="2031426"/>
                  </a:cubicBezTo>
                  <a:cubicBezTo>
                    <a:pt x="1063975" y="2050476"/>
                    <a:pt x="1120172" y="2067621"/>
                    <a:pt x="1180179" y="2066669"/>
                  </a:cubicBezTo>
                  <a:cubicBezTo>
                    <a:pt x="1222090" y="2065716"/>
                    <a:pt x="1256379" y="2053334"/>
                    <a:pt x="1280192" y="2017139"/>
                  </a:cubicBezTo>
                  <a:cubicBezTo>
                    <a:pt x="1298290" y="1990469"/>
                    <a:pt x="1320197" y="1965704"/>
                    <a:pt x="1339247" y="1939034"/>
                  </a:cubicBezTo>
                  <a:cubicBezTo>
                    <a:pt x="1393540" y="1862834"/>
                    <a:pt x="1446879" y="1785681"/>
                    <a:pt x="1501172" y="1709481"/>
                  </a:cubicBezTo>
                  <a:cubicBezTo>
                    <a:pt x="1516412" y="1689479"/>
                    <a:pt x="1531652" y="1669476"/>
                    <a:pt x="1549749" y="1647569"/>
                  </a:cubicBezTo>
                  <a:cubicBezTo>
                    <a:pt x="1520222" y="1636139"/>
                    <a:pt x="1494504" y="1626614"/>
                    <a:pt x="1468787" y="1617089"/>
                  </a:cubicBezTo>
                  <a:cubicBezTo>
                    <a:pt x="1454499" y="1612326"/>
                    <a:pt x="1437354" y="1599944"/>
                    <a:pt x="1425924" y="1604706"/>
                  </a:cubicBezTo>
                  <a:cubicBezTo>
                    <a:pt x="1413542" y="1610421"/>
                    <a:pt x="1405922" y="1629471"/>
                    <a:pt x="1396397" y="1642806"/>
                  </a:cubicBezTo>
                  <a:cubicBezTo>
                    <a:pt x="1337342" y="1721864"/>
                    <a:pt x="1278287" y="1801873"/>
                    <a:pt x="1218279" y="1879979"/>
                  </a:cubicBezTo>
                  <a:cubicBezTo>
                    <a:pt x="1207802" y="1894266"/>
                    <a:pt x="1193515" y="1904744"/>
                    <a:pt x="1181132" y="1917126"/>
                  </a:cubicBezTo>
                  <a:cubicBezTo>
                    <a:pt x="1176369" y="1912364"/>
                    <a:pt x="1169702" y="1907601"/>
                    <a:pt x="1165892" y="1901886"/>
                  </a:cubicBezTo>
                  <a:cubicBezTo>
                    <a:pt x="1157319" y="1886646"/>
                    <a:pt x="1150652" y="1870454"/>
                    <a:pt x="1143032" y="1855214"/>
                  </a:cubicBezTo>
                  <a:cubicBezTo>
                    <a:pt x="1136365" y="1851404"/>
                    <a:pt x="1128744" y="1844736"/>
                    <a:pt x="1122077" y="1843784"/>
                  </a:cubicBezTo>
                  <a:cubicBezTo>
                    <a:pt x="1096360" y="1841879"/>
                    <a:pt x="1079215" y="1862834"/>
                    <a:pt x="1073500" y="1899029"/>
                  </a:cubicBezTo>
                  <a:cubicBezTo>
                    <a:pt x="1068737" y="1930461"/>
                    <a:pt x="1083025" y="1958084"/>
                    <a:pt x="1106837" y="1962846"/>
                  </a:cubicBezTo>
                  <a:cubicBezTo>
                    <a:pt x="1110647" y="1963798"/>
                    <a:pt x="1115410" y="1961894"/>
                    <a:pt x="1120172" y="1960941"/>
                  </a:cubicBezTo>
                  <a:cubicBezTo>
                    <a:pt x="1140175" y="1947606"/>
                    <a:pt x="1161129" y="1934271"/>
                    <a:pt x="1181132" y="1920936"/>
                  </a:cubicBezTo>
                  <a:cubicBezTo>
                    <a:pt x="1187800" y="1925698"/>
                    <a:pt x="1194467" y="1930461"/>
                    <a:pt x="1201135" y="1934271"/>
                  </a:cubicBezTo>
                  <a:cubicBezTo>
                    <a:pt x="1157319" y="1995231"/>
                    <a:pt x="1093502" y="1997136"/>
                    <a:pt x="1053497" y="1939986"/>
                  </a:cubicBezTo>
                  <a:cubicBezTo>
                    <a:pt x="1047782" y="1905696"/>
                    <a:pt x="1037304" y="1874264"/>
                    <a:pt x="1071594" y="1841879"/>
                  </a:cubicBezTo>
                  <a:cubicBezTo>
                    <a:pt x="1104932" y="1811398"/>
                    <a:pt x="1123029" y="1764726"/>
                    <a:pt x="1149700" y="1726626"/>
                  </a:cubicBezTo>
                  <a:cubicBezTo>
                    <a:pt x="1181132" y="1680906"/>
                    <a:pt x="1213517" y="1636139"/>
                    <a:pt x="1245902" y="1591371"/>
                  </a:cubicBezTo>
                  <a:cubicBezTo>
                    <a:pt x="1247807" y="1588514"/>
                    <a:pt x="1249712" y="1585656"/>
                    <a:pt x="1251617" y="1583751"/>
                  </a:cubicBezTo>
                  <a:cubicBezTo>
                    <a:pt x="1254475" y="1579941"/>
                    <a:pt x="1257332" y="1576131"/>
                    <a:pt x="1259237" y="1572321"/>
                  </a:cubicBezTo>
                  <a:cubicBezTo>
                    <a:pt x="1261142" y="1569464"/>
                    <a:pt x="1263999" y="1566606"/>
                    <a:pt x="1265904" y="1563748"/>
                  </a:cubicBezTo>
                  <a:cubicBezTo>
                    <a:pt x="1273524" y="1557081"/>
                    <a:pt x="1276382" y="1549461"/>
                    <a:pt x="1263999" y="1544698"/>
                  </a:cubicBezTo>
                  <a:cubicBezTo>
                    <a:pt x="1246854" y="1538031"/>
                    <a:pt x="1229710" y="1531364"/>
                    <a:pt x="1210660" y="1523744"/>
                  </a:cubicBezTo>
                  <a:cubicBezTo>
                    <a:pt x="1206850" y="1531364"/>
                    <a:pt x="1203992" y="1538031"/>
                    <a:pt x="1201135" y="1544698"/>
                  </a:cubicBezTo>
                  <a:lnTo>
                    <a:pt x="1201135" y="1545651"/>
                  </a:lnTo>
                  <a:cubicBezTo>
                    <a:pt x="1201135" y="1545651"/>
                    <a:pt x="1202087" y="1545651"/>
                    <a:pt x="1202087" y="1545651"/>
                  </a:cubicBezTo>
                  <a:cubicBezTo>
                    <a:pt x="1192562" y="1557081"/>
                    <a:pt x="1183037" y="1569464"/>
                    <a:pt x="1173512" y="1580894"/>
                  </a:cubicBezTo>
                  <a:cubicBezTo>
                    <a:pt x="1134460" y="1636139"/>
                    <a:pt x="1095407" y="1691384"/>
                    <a:pt x="1056354" y="1745676"/>
                  </a:cubicBezTo>
                  <a:cubicBezTo>
                    <a:pt x="1016350" y="1802826"/>
                    <a:pt x="977297" y="1860929"/>
                    <a:pt x="936340" y="1917126"/>
                  </a:cubicBezTo>
                  <a:cubicBezTo>
                    <a:pt x="929672" y="1926651"/>
                    <a:pt x="917290" y="1938081"/>
                    <a:pt x="906812" y="1939034"/>
                  </a:cubicBezTo>
                  <a:cubicBezTo>
                    <a:pt x="863950" y="1940939"/>
                    <a:pt x="823944" y="1933319"/>
                    <a:pt x="796322" y="1895219"/>
                  </a:cubicBezTo>
                  <a:cubicBezTo>
                    <a:pt x="794417" y="1892361"/>
                    <a:pt x="792512" y="1889504"/>
                    <a:pt x="790607" y="1885694"/>
                  </a:cubicBezTo>
                  <a:cubicBezTo>
                    <a:pt x="791560" y="1879979"/>
                    <a:pt x="791560" y="1872359"/>
                    <a:pt x="794417" y="1868548"/>
                  </a:cubicBezTo>
                  <a:cubicBezTo>
                    <a:pt x="835375" y="1809494"/>
                    <a:pt x="877285" y="1750439"/>
                    <a:pt x="918242" y="1690431"/>
                  </a:cubicBezTo>
                  <a:cubicBezTo>
                    <a:pt x="960152" y="1630423"/>
                    <a:pt x="1001110" y="1570416"/>
                    <a:pt x="1042067" y="1510409"/>
                  </a:cubicBezTo>
                  <a:cubicBezTo>
                    <a:pt x="1049687" y="1498979"/>
                    <a:pt x="1057307" y="1488501"/>
                    <a:pt x="1064927" y="1477071"/>
                  </a:cubicBezTo>
                  <a:cubicBezTo>
                    <a:pt x="1018254" y="1448496"/>
                    <a:pt x="1018254" y="1448496"/>
                    <a:pt x="1003015" y="1472309"/>
                  </a:cubicBezTo>
                  <a:cubicBezTo>
                    <a:pt x="997300" y="1478976"/>
                    <a:pt x="991585" y="1484691"/>
                    <a:pt x="985869" y="1492311"/>
                  </a:cubicBezTo>
                  <a:cubicBezTo>
                    <a:pt x="901097" y="1603754"/>
                    <a:pt x="817277" y="1714244"/>
                    <a:pt x="732504" y="1825686"/>
                  </a:cubicBezTo>
                  <a:cubicBezTo>
                    <a:pt x="727742" y="1832354"/>
                    <a:pt x="717265" y="1835211"/>
                    <a:pt x="709644" y="1839021"/>
                  </a:cubicBezTo>
                  <a:cubicBezTo>
                    <a:pt x="706787" y="1833306"/>
                    <a:pt x="702977" y="1826639"/>
                    <a:pt x="700119" y="1820923"/>
                  </a:cubicBezTo>
                  <a:cubicBezTo>
                    <a:pt x="716312" y="1799969"/>
                    <a:pt x="732504" y="1779014"/>
                    <a:pt x="746792" y="1759964"/>
                  </a:cubicBezTo>
                  <a:cubicBezTo>
                    <a:pt x="724885" y="1746629"/>
                    <a:pt x="704882" y="1734246"/>
                    <a:pt x="683927" y="1721864"/>
                  </a:cubicBezTo>
                  <a:cubicBezTo>
                    <a:pt x="676307" y="1713291"/>
                    <a:pt x="668687" y="1704719"/>
                    <a:pt x="659162" y="1695194"/>
                  </a:cubicBezTo>
                  <a:cubicBezTo>
                    <a:pt x="643922" y="1719006"/>
                    <a:pt x="627729" y="1739961"/>
                    <a:pt x="615347" y="1762821"/>
                  </a:cubicBezTo>
                  <a:cubicBezTo>
                    <a:pt x="603917" y="1783776"/>
                    <a:pt x="603917" y="1804731"/>
                    <a:pt x="623919" y="1820923"/>
                  </a:cubicBezTo>
                  <a:cubicBezTo>
                    <a:pt x="625825" y="1822829"/>
                    <a:pt x="626777" y="1823781"/>
                    <a:pt x="628682" y="1825686"/>
                  </a:cubicBezTo>
                  <a:cubicBezTo>
                    <a:pt x="630587" y="1829496"/>
                    <a:pt x="631540" y="1830448"/>
                    <a:pt x="633444" y="1831401"/>
                  </a:cubicBezTo>
                  <a:close/>
                  <a:moveTo>
                    <a:pt x="1683099" y="330261"/>
                  </a:moveTo>
                  <a:cubicBezTo>
                    <a:pt x="1682147" y="332166"/>
                    <a:pt x="1682147" y="333119"/>
                    <a:pt x="1681195" y="335023"/>
                  </a:cubicBezTo>
                  <a:cubicBezTo>
                    <a:pt x="1680242" y="339786"/>
                    <a:pt x="1679290" y="344548"/>
                    <a:pt x="1678337" y="349311"/>
                  </a:cubicBezTo>
                  <a:cubicBezTo>
                    <a:pt x="1677385" y="352169"/>
                    <a:pt x="1676432" y="354073"/>
                    <a:pt x="1675479" y="356931"/>
                  </a:cubicBezTo>
                  <a:cubicBezTo>
                    <a:pt x="1681195" y="355026"/>
                    <a:pt x="1686910" y="352169"/>
                    <a:pt x="1692624" y="350263"/>
                  </a:cubicBezTo>
                  <a:cubicBezTo>
                    <a:pt x="1702149" y="347406"/>
                    <a:pt x="1711674" y="343596"/>
                    <a:pt x="1722152" y="340738"/>
                  </a:cubicBezTo>
                  <a:cubicBezTo>
                    <a:pt x="1730724" y="341691"/>
                    <a:pt x="1738345" y="343596"/>
                    <a:pt x="1750727" y="345501"/>
                  </a:cubicBezTo>
                  <a:cubicBezTo>
                    <a:pt x="1775492" y="301686"/>
                    <a:pt x="1802162" y="256919"/>
                    <a:pt x="1826927" y="211198"/>
                  </a:cubicBezTo>
                  <a:cubicBezTo>
                    <a:pt x="1827879" y="209294"/>
                    <a:pt x="1822165" y="202626"/>
                    <a:pt x="1819307" y="198816"/>
                  </a:cubicBezTo>
                  <a:cubicBezTo>
                    <a:pt x="1814545" y="195006"/>
                    <a:pt x="1808829" y="190244"/>
                    <a:pt x="1803115" y="186434"/>
                  </a:cubicBezTo>
                  <a:cubicBezTo>
                    <a:pt x="1794542" y="192148"/>
                    <a:pt x="1787874" y="197863"/>
                    <a:pt x="1780254" y="203579"/>
                  </a:cubicBezTo>
                  <a:cubicBezTo>
                    <a:pt x="1744060" y="230248"/>
                    <a:pt x="1707865" y="255966"/>
                    <a:pt x="1672622" y="281684"/>
                  </a:cubicBezTo>
                  <a:cubicBezTo>
                    <a:pt x="1677385" y="292161"/>
                    <a:pt x="1682147" y="302638"/>
                    <a:pt x="1686910" y="312163"/>
                  </a:cubicBezTo>
                  <a:cubicBezTo>
                    <a:pt x="1685957" y="313116"/>
                    <a:pt x="1685957" y="315021"/>
                    <a:pt x="1685957" y="315973"/>
                  </a:cubicBezTo>
                  <a:cubicBezTo>
                    <a:pt x="1685957" y="319784"/>
                    <a:pt x="1685004" y="324546"/>
                    <a:pt x="1683099" y="330261"/>
                  </a:cubicBezTo>
                  <a:cubicBezTo>
                    <a:pt x="1684052" y="329309"/>
                    <a:pt x="1683099" y="330261"/>
                    <a:pt x="1683099" y="330261"/>
                  </a:cubicBezTo>
                  <a:close/>
                  <a:moveTo>
                    <a:pt x="2032667" y="630298"/>
                  </a:moveTo>
                  <a:cubicBezTo>
                    <a:pt x="2030762" y="629346"/>
                    <a:pt x="2028857" y="629346"/>
                    <a:pt x="2026952" y="628394"/>
                  </a:cubicBezTo>
                  <a:cubicBezTo>
                    <a:pt x="2026952" y="627441"/>
                    <a:pt x="2025999" y="626488"/>
                    <a:pt x="2025047" y="627441"/>
                  </a:cubicBezTo>
                  <a:cubicBezTo>
                    <a:pt x="2013617" y="621726"/>
                    <a:pt x="2003140" y="616011"/>
                    <a:pt x="1992662" y="610296"/>
                  </a:cubicBezTo>
                  <a:cubicBezTo>
                    <a:pt x="1929797" y="696021"/>
                    <a:pt x="1868837" y="778888"/>
                    <a:pt x="1805972" y="863661"/>
                  </a:cubicBezTo>
                  <a:cubicBezTo>
                    <a:pt x="1825022" y="864613"/>
                    <a:pt x="1838357" y="865566"/>
                    <a:pt x="1852645" y="866519"/>
                  </a:cubicBezTo>
                  <a:cubicBezTo>
                    <a:pt x="1865027" y="875091"/>
                    <a:pt x="1878362" y="883663"/>
                    <a:pt x="1890745" y="892236"/>
                  </a:cubicBezTo>
                  <a:cubicBezTo>
                    <a:pt x="1890745" y="892236"/>
                    <a:pt x="1892649" y="891284"/>
                    <a:pt x="1893602" y="890331"/>
                  </a:cubicBezTo>
                  <a:cubicBezTo>
                    <a:pt x="1949799" y="816036"/>
                    <a:pt x="2006949" y="741741"/>
                    <a:pt x="2063147" y="666494"/>
                  </a:cubicBezTo>
                  <a:cubicBezTo>
                    <a:pt x="2067910" y="659826"/>
                    <a:pt x="2068862" y="650301"/>
                    <a:pt x="2072672" y="640776"/>
                  </a:cubicBezTo>
                  <a:cubicBezTo>
                    <a:pt x="2062195" y="637919"/>
                    <a:pt x="2054574" y="636013"/>
                    <a:pt x="2046954" y="635061"/>
                  </a:cubicBezTo>
                  <a:cubicBezTo>
                    <a:pt x="2043145" y="633156"/>
                    <a:pt x="2038382" y="632204"/>
                    <a:pt x="2032667" y="630298"/>
                  </a:cubicBezTo>
                  <a:lnTo>
                    <a:pt x="2032667" y="630298"/>
                  </a:lnTo>
                  <a:close/>
                  <a:moveTo>
                    <a:pt x="923004" y="1787586"/>
                  </a:moveTo>
                  <a:cubicBezTo>
                    <a:pt x="915385" y="1798064"/>
                    <a:pt x="907765" y="1808541"/>
                    <a:pt x="900144" y="1818066"/>
                  </a:cubicBezTo>
                  <a:cubicBezTo>
                    <a:pt x="902050" y="1819971"/>
                    <a:pt x="904907" y="1821876"/>
                    <a:pt x="906812" y="1823781"/>
                  </a:cubicBezTo>
                  <a:cubicBezTo>
                    <a:pt x="913479" y="1813304"/>
                    <a:pt x="920147" y="1801873"/>
                    <a:pt x="926815" y="1791396"/>
                  </a:cubicBezTo>
                  <a:cubicBezTo>
                    <a:pt x="931577" y="1783776"/>
                    <a:pt x="936340" y="1775204"/>
                    <a:pt x="941102" y="1767584"/>
                  </a:cubicBezTo>
                  <a:cubicBezTo>
                    <a:pt x="939197" y="1766631"/>
                    <a:pt x="937292" y="1765679"/>
                    <a:pt x="935387" y="1764726"/>
                  </a:cubicBezTo>
                  <a:cubicBezTo>
                    <a:pt x="931577" y="1772346"/>
                    <a:pt x="927767" y="1779966"/>
                    <a:pt x="923004" y="1787586"/>
                  </a:cubicBezTo>
                  <a:close/>
                  <a:moveTo>
                    <a:pt x="732504" y="1672334"/>
                  </a:moveTo>
                  <a:cubicBezTo>
                    <a:pt x="749650" y="1676144"/>
                    <a:pt x="766794" y="1679001"/>
                    <a:pt x="782987" y="1682811"/>
                  </a:cubicBezTo>
                  <a:cubicBezTo>
                    <a:pt x="783940" y="1688526"/>
                    <a:pt x="785844" y="1694241"/>
                    <a:pt x="787750" y="1703766"/>
                  </a:cubicBezTo>
                  <a:cubicBezTo>
                    <a:pt x="793465" y="1695194"/>
                    <a:pt x="797275" y="1690431"/>
                    <a:pt x="802037" y="1682811"/>
                  </a:cubicBezTo>
                  <a:cubicBezTo>
                    <a:pt x="794417" y="1681859"/>
                    <a:pt x="789654" y="1681859"/>
                    <a:pt x="784892" y="1681859"/>
                  </a:cubicBezTo>
                  <a:cubicBezTo>
                    <a:pt x="772510" y="1675191"/>
                    <a:pt x="760127" y="1669476"/>
                    <a:pt x="748697" y="1661856"/>
                  </a:cubicBezTo>
                  <a:cubicBezTo>
                    <a:pt x="735362" y="1654236"/>
                    <a:pt x="731552" y="1658998"/>
                    <a:pt x="732504" y="1672334"/>
                  </a:cubicBezTo>
                  <a:cubicBezTo>
                    <a:pt x="721075" y="1684716"/>
                    <a:pt x="709644" y="1697098"/>
                    <a:pt x="698215" y="1709481"/>
                  </a:cubicBezTo>
                  <a:cubicBezTo>
                    <a:pt x="701072" y="1711386"/>
                    <a:pt x="704882" y="1714244"/>
                    <a:pt x="707740" y="1716148"/>
                  </a:cubicBezTo>
                  <a:cubicBezTo>
                    <a:pt x="716312" y="1701861"/>
                    <a:pt x="723932" y="1686621"/>
                    <a:pt x="732504" y="1672334"/>
                  </a:cubicBezTo>
                  <a:close/>
                  <a:moveTo>
                    <a:pt x="1863122" y="443609"/>
                  </a:moveTo>
                  <a:cubicBezTo>
                    <a:pt x="1863122" y="443609"/>
                    <a:pt x="1864074" y="444561"/>
                    <a:pt x="1864074" y="444561"/>
                  </a:cubicBezTo>
                  <a:cubicBezTo>
                    <a:pt x="1876457" y="442656"/>
                    <a:pt x="1888840" y="442656"/>
                    <a:pt x="1900270" y="437894"/>
                  </a:cubicBezTo>
                  <a:cubicBezTo>
                    <a:pt x="1909795" y="434084"/>
                    <a:pt x="1922177" y="428369"/>
                    <a:pt x="1925987" y="420748"/>
                  </a:cubicBezTo>
                  <a:cubicBezTo>
                    <a:pt x="1938370" y="397888"/>
                    <a:pt x="1946942" y="373123"/>
                    <a:pt x="1956467" y="348359"/>
                  </a:cubicBezTo>
                  <a:cubicBezTo>
                    <a:pt x="1982185" y="319784"/>
                    <a:pt x="1984090" y="300734"/>
                    <a:pt x="1960277" y="290256"/>
                  </a:cubicBezTo>
                  <a:cubicBezTo>
                    <a:pt x="1952657" y="298829"/>
                    <a:pt x="1945037" y="306448"/>
                    <a:pt x="1937417" y="315021"/>
                  </a:cubicBezTo>
                  <a:cubicBezTo>
                    <a:pt x="1904079" y="344548"/>
                    <a:pt x="1870742" y="374076"/>
                    <a:pt x="1838357" y="404556"/>
                  </a:cubicBezTo>
                  <a:cubicBezTo>
                    <a:pt x="1834547" y="408366"/>
                    <a:pt x="1835499" y="418844"/>
                    <a:pt x="1836452" y="426463"/>
                  </a:cubicBezTo>
                  <a:cubicBezTo>
                    <a:pt x="1838357" y="435988"/>
                    <a:pt x="1842167" y="445513"/>
                    <a:pt x="1845977" y="455991"/>
                  </a:cubicBezTo>
                  <a:cubicBezTo>
                    <a:pt x="1850740" y="453134"/>
                    <a:pt x="1854549" y="451229"/>
                    <a:pt x="1858360" y="448371"/>
                  </a:cubicBezTo>
                  <a:cubicBezTo>
                    <a:pt x="1860265" y="447419"/>
                    <a:pt x="1862170" y="445513"/>
                    <a:pt x="1863122" y="443609"/>
                  </a:cubicBezTo>
                  <a:close/>
                  <a:moveTo>
                    <a:pt x="1834547" y="885569"/>
                  </a:moveTo>
                  <a:cubicBezTo>
                    <a:pt x="1825022" y="887473"/>
                    <a:pt x="1815497" y="889379"/>
                    <a:pt x="1806924" y="890331"/>
                  </a:cubicBezTo>
                  <a:cubicBezTo>
                    <a:pt x="1789779" y="898904"/>
                    <a:pt x="1765015" y="896998"/>
                    <a:pt x="1760252" y="922716"/>
                  </a:cubicBezTo>
                  <a:cubicBezTo>
                    <a:pt x="1751679" y="934146"/>
                    <a:pt x="1743107" y="945576"/>
                    <a:pt x="1735487" y="957006"/>
                  </a:cubicBezTo>
                  <a:cubicBezTo>
                    <a:pt x="1749774" y="960816"/>
                    <a:pt x="1764062" y="965579"/>
                    <a:pt x="1778349" y="969388"/>
                  </a:cubicBezTo>
                  <a:cubicBezTo>
                    <a:pt x="1790732" y="978913"/>
                    <a:pt x="1804067" y="987486"/>
                    <a:pt x="1822165" y="1000821"/>
                  </a:cubicBezTo>
                  <a:cubicBezTo>
                    <a:pt x="1834547" y="977009"/>
                    <a:pt x="1846929" y="954148"/>
                    <a:pt x="1858360" y="931288"/>
                  </a:cubicBezTo>
                  <a:cubicBezTo>
                    <a:pt x="1860265" y="917954"/>
                    <a:pt x="1864074" y="904619"/>
                    <a:pt x="1862170" y="891284"/>
                  </a:cubicBezTo>
                  <a:cubicBezTo>
                    <a:pt x="1861217" y="889379"/>
                    <a:pt x="1844072" y="888426"/>
                    <a:pt x="1834547" y="885569"/>
                  </a:cubicBezTo>
                  <a:close/>
                  <a:moveTo>
                    <a:pt x="36227" y="1902839"/>
                  </a:moveTo>
                  <a:cubicBezTo>
                    <a:pt x="38132" y="1907601"/>
                    <a:pt x="39084" y="1911411"/>
                    <a:pt x="40990" y="1916173"/>
                  </a:cubicBezTo>
                  <a:cubicBezTo>
                    <a:pt x="54325" y="1951416"/>
                    <a:pt x="76232" y="1980944"/>
                    <a:pt x="104807" y="2004756"/>
                  </a:cubicBezTo>
                  <a:cubicBezTo>
                    <a:pt x="110522" y="2009519"/>
                    <a:pt x="123857" y="2010471"/>
                    <a:pt x="130525" y="2006661"/>
                  </a:cubicBezTo>
                  <a:cubicBezTo>
                    <a:pt x="181007" y="1975229"/>
                    <a:pt x="217202" y="1929509"/>
                    <a:pt x="253397" y="1883789"/>
                  </a:cubicBezTo>
                  <a:cubicBezTo>
                    <a:pt x="266732" y="1869501"/>
                    <a:pt x="279115" y="1855214"/>
                    <a:pt x="291497" y="1840926"/>
                  </a:cubicBezTo>
                  <a:cubicBezTo>
                    <a:pt x="323882" y="1802826"/>
                    <a:pt x="361982" y="1768536"/>
                    <a:pt x="380079" y="1719959"/>
                  </a:cubicBezTo>
                  <a:cubicBezTo>
                    <a:pt x="380079" y="1718054"/>
                    <a:pt x="380079" y="1716148"/>
                    <a:pt x="380079" y="1715196"/>
                  </a:cubicBezTo>
                  <a:cubicBezTo>
                    <a:pt x="379127" y="1700909"/>
                    <a:pt x="377222" y="1686621"/>
                    <a:pt x="376269" y="1672334"/>
                  </a:cubicBezTo>
                  <a:cubicBezTo>
                    <a:pt x="362934" y="1674239"/>
                    <a:pt x="350552" y="1675191"/>
                    <a:pt x="337217" y="1677096"/>
                  </a:cubicBezTo>
                  <a:cubicBezTo>
                    <a:pt x="248634" y="1701861"/>
                    <a:pt x="169577" y="1747581"/>
                    <a:pt x="92425" y="1795206"/>
                  </a:cubicBezTo>
                  <a:cubicBezTo>
                    <a:pt x="88615" y="1798064"/>
                    <a:pt x="84804" y="1800921"/>
                    <a:pt x="81947" y="1803779"/>
                  </a:cubicBezTo>
                  <a:cubicBezTo>
                    <a:pt x="80994" y="1803779"/>
                    <a:pt x="80042" y="1803779"/>
                    <a:pt x="79090" y="1804731"/>
                  </a:cubicBezTo>
                  <a:cubicBezTo>
                    <a:pt x="58134" y="1814256"/>
                    <a:pt x="40990" y="1826639"/>
                    <a:pt x="37179" y="1852356"/>
                  </a:cubicBezTo>
                  <a:cubicBezTo>
                    <a:pt x="36227" y="1868548"/>
                    <a:pt x="36227" y="1885694"/>
                    <a:pt x="36227" y="1902839"/>
                  </a:cubicBezTo>
                  <a:close/>
                  <a:moveTo>
                    <a:pt x="841090" y="1915221"/>
                  </a:moveTo>
                  <a:cubicBezTo>
                    <a:pt x="889667" y="1935223"/>
                    <a:pt x="923004" y="1914269"/>
                    <a:pt x="940150" y="1855214"/>
                  </a:cubicBezTo>
                  <a:cubicBezTo>
                    <a:pt x="928719" y="1850451"/>
                    <a:pt x="917290" y="1846641"/>
                    <a:pt x="905860" y="1841879"/>
                  </a:cubicBezTo>
                  <a:cubicBezTo>
                    <a:pt x="894429" y="1832354"/>
                    <a:pt x="882047" y="1821876"/>
                    <a:pt x="869665" y="1811398"/>
                  </a:cubicBezTo>
                  <a:cubicBezTo>
                    <a:pt x="854425" y="1833306"/>
                    <a:pt x="841090" y="1854261"/>
                    <a:pt x="826802" y="1875216"/>
                  </a:cubicBezTo>
                  <a:cubicBezTo>
                    <a:pt x="814419" y="1895219"/>
                    <a:pt x="817277" y="1903791"/>
                    <a:pt x="841090" y="1915221"/>
                  </a:cubicBezTo>
                  <a:close/>
                  <a:moveTo>
                    <a:pt x="1383062" y="722691"/>
                  </a:moveTo>
                  <a:cubicBezTo>
                    <a:pt x="1319245" y="727454"/>
                    <a:pt x="1300195" y="785556"/>
                    <a:pt x="1254475" y="823656"/>
                  </a:cubicBezTo>
                  <a:cubicBezTo>
                    <a:pt x="1276382" y="824609"/>
                    <a:pt x="1290670" y="825561"/>
                    <a:pt x="1304004" y="825561"/>
                  </a:cubicBezTo>
                  <a:cubicBezTo>
                    <a:pt x="1325912" y="836038"/>
                    <a:pt x="1346867" y="846516"/>
                    <a:pt x="1372585" y="858898"/>
                  </a:cubicBezTo>
                  <a:cubicBezTo>
                    <a:pt x="1373537" y="857946"/>
                    <a:pt x="1374490" y="854136"/>
                    <a:pt x="1376395" y="851279"/>
                  </a:cubicBezTo>
                  <a:cubicBezTo>
                    <a:pt x="1388777" y="835086"/>
                    <a:pt x="1401160" y="818894"/>
                    <a:pt x="1414495" y="803654"/>
                  </a:cubicBezTo>
                  <a:cubicBezTo>
                    <a:pt x="1426877" y="789366"/>
                    <a:pt x="1432592" y="773173"/>
                    <a:pt x="1428782" y="754123"/>
                  </a:cubicBezTo>
                  <a:cubicBezTo>
                    <a:pt x="1425924" y="731263"/>
                    <a:pt x="1416399" y="724596"/>
                    <a:pt x="1383062" y="722691"/>
                  </a:cubicBezTo>
                  <a:close/>
                  <a:moveTo>
                    <a:pt x="1104932" y="1285619"/>
                  </a:moveTo>
                  <a:cubicBezTo>
                    <a:pt x="1105885" y="1281809"/>
                    <a:pt x="1106837" y="1274189"/>
                    <a:pt x="1106837" y="1274189"/>
                  </a:cubicBezTo>
                  <a:cubicBezTo>
                    <a:pt x="1083025" y="1268473"/>
                    <a:pt x="1084929" y="1249423"/>
                    <a:pt x="1084929" y="1231326"/>
                  </a:cubicBezTo>
                  <a:cubicBezTo>
                    <a:pt x="1084929" y="1226564"/>
                    <a:pt x="1079215" y="1222754"/>
                    <a:pt x="1076357" y="1217991"/>
                  </a:cubicBezTo>
                  <a:cubicBezTo>
                    <a:pt x="1043972" y="1204656"/>
                    <a:pt x="1016350" y="1216086"/>
                    <a:pt x="995394" y="1239898"/>
                  </a:cubicBezTo>
                  <a:cubicBezTo>
                    <a:pt x="964915" y="1274189"/>
                    <a:pt x="936340" y="1310384"/>
                    <a:pt x="908717" y="1343721"/>
                  </a:cubicBezTo>
                  <a:cubicBezTo>
                    <a:pt x="924910" y="1347531"/>
                    <a:pt x="943960" y="1352294"/>
                    <a:pt x="962057" y="1356104"/>
                  </a:cubicBezTo>
                  <a:cubicBezTo>
                    <a:pt x="977297" y="1367534"/>
                    <a:pt x="993490" y="1378964"/>
                    <a:pt x="1008729" y="1391346"/>
                  </a:cubicBezTo>
                  <a:cubicBezTo>
                    <a:pt x="1009682" y="1398014"/>
                    <a:pt x="1011587" y="1404681"/>
                    <a:pt x="1013492" y="1414206"/>
                  </a:cubicBezTo>
                  <a:cubicBezTo>
                    <a:pt x="1046829" y="1369439"/>
                    <a:pt x="1075404" y="1327529"/>
                    <a:pt x="1104932" y="1285619"/>
                  </a:cubicBezTo>
                  <a:close/>
                  <a:moveTo>
                    <a:pt x="1538320" y="912238"/>
                  </a:moveTo>
                  <a:cubicBezTo>
                    <a:pt x="1551654" y="917954"/>
                    <a:pt x="1564037" y="924621"/>
                    <a:pt x="1578324" y="931288"/>
                  </a:cubicBezTo>
                  <a:cubicBezTo>
                    <a:pt x="1589754" y="915096"/>
                    <a:pt x="1602137" y="899856"/>
                    <a:pt x="1611662" y="883663"/>
                  </a:cubicBezTo>
                  <a:cubicBezTo>
                    <a:pt x="1623092" y="865566"/>
                    <a:pt x="1631665" y="847469"/>
                    <a:pt x="1642142" y="829371"/>
                  </a:cubicBezTo>
                  <a:cubicBezTo>
                    <a:pt x="1650715" y="794129"/>
                    <a:pt x="1640237" y="784604"/>
                    <a:pt x="1599279" y="787461"/>
                  </a:cubicBezTo>
                  <a:cubicBezTo>
                    <a:pt x="1588802" y="790319"/>
                    <a:pt x="1577372" y="791271"/>
                    <a:pt x="1568799" y="796034"/>
                  </a:cubicBezTo>
                  <a:cubicBezTo>
                    <a:pt x="1524032" y="819846"/>
                    <a:pt x="1512602" y="871281"/>
                    <a:pt x="1473549" y="908429"/>
                  </a:cubicBezTo>
                  <a:cubicBezTo>
                    <a:pt x="1495457" y="908429"/>
                    <a:pt x="1509745" y="908429"/>
                    <a:pt x="1524985" y="908429"/>
                  </a:cubicBezTo>
                  <a:cubicBezTo>
                    <a:pt x="1528795" y="910334"/>
                    <a:pt x="1533557" y="911286"/>
                    <a:pt x="1538320" y="912238"/>
                  </a:cubicBezTo>
                  <a:close/>
                  <a:moveTo>
                    <a:pt x="1612615" y="962721"/>
                  </a:moveTo>
                  <a:cubicBezTo>
                    <a:pt x="1633570" y="969388"/>
                    <a:pt x="1655477" y="976056"/>
                    <a:pt x="1672622" y="981771"/>
                  </a:cubicBezTo>
                  <a:cubicBezTo>
                    <a:pt x="1683099" y="970341"/>
                    <a:pt x="1690720" y="962721"/>
                    <a:pt x="1698340" y="953196"/>
                  </a:cubicBezTo>
                  <a:cubicBezTo>
                    <a:pt x="1705960" y="943671"/>
                    <a:pt x="1711674" y="934146"/>
                    <a:pt x="1718342" y="924621"/>
                  </a:cubicBezTo>
                  <a:cubicBezTo>
                    <a:pt x="1723104" y="918906"/>
                    <a:pt x="1726915" y="913191"/>
                    <a:pt x="1731677" y="908429"/>
                  </a:cubicBezTo>
                  <a:cubicBezTo>
                    <a:pt x="1744060" y="895094"/>
                    <a:pt x="1743107" y="885569"/>
                    <a:pt x="1724057" y="880806"/>
                  </a:cubicBezTo>
                  <a:cubicBezTo>
                    <a:pt x="1708817" y="876996"/>
                    <a:pt x="1694529" y="870329"/>
                    <a:pt x="1679290" y="867471"/>
                  </a:cubicBezTo>
                  <a:cubicBezTo>
                    <a:pt x="1671670" y="866519"/>
                    <a:pt x="1660240" y="868423"/>
                    <a:pt x="1656429" y="874138"/>
                  </a:cubicBezTo>
                  <a:cubicBezTo>
                    <a:pt x="1635474" y="901761"/>
                    <a:pt x="1616424" y="930336"/>
                    <a:pt x="1595470" y="960816"/>
                  </a:cubicBezTo>
                  <a:cubicBezTo>
                    <a:pt x="1602137" y="960816"/>
                    <a:pt x="1607852" y="961769"/>
                    <a:pt x="1612615" y="962721"/>
                  </a:cubicBezTo>
                  <a:close/>
                  <a:moveTo>
                    <a:pt x="1935512" y="1101786"/>
                  </a:moveTo>
                  <a:cubicBezTo>
                    <a:pt x="1938370" y="1097976"/>
                    <a:pt x="1942179" y="1093214"/>
                    <a:pt x="1945037" y="1089404"/>
                  </a:cubicBezTo>
                  <a:cubicBezTo>
                    <a:pt x="1946942" y="1085594"/>
                    <a:pt x="1949799" y="1081784"/>
                    <a:pt x="1952657" y="1076069"/>
                  </a:cubicBezTo>
                  <a:cubicBezTo>
                    <a:pt x="1908842" y="1063686"/>
                    <a:pt x="1865979" y="1051304"/>
                    <a:pt x="1822165" y="1038921"/>
                  </a:cubicBezTo>
                  <a:cubicBezTo>
                    <a:pt x="1813592" y="1053209"/>
                    <a:pt x="1804067" y="1067496"/>
                    <a:pt x="1795495" y="1081784"/>
                  </a:cubicBezTo>
                  <a:cubicBezTo>
                    <a:pt x="1791685" y="1085594"/>
                    <a:pt x="1786922" y="1088451"/>
                    <a:pt x="1784065" y="1092261"/>
                  </a:cubicBezTo>
                  <a:cubicBezTo>
                    <a:pt x="1731677" y="1165604"/>
                    <a:pt x="1679290" y="1237994"/>
                    <a:pt x="1626902" y="1311336"/>
                  </a:cubicBezTo>
                  <a:cubicBezTo>
                    <a:pt x="1603090" y="1344673"/>
                    <a:pt x="1578324" y="1378011"/>
                    <a:pt x="1554512" y="1411348"/>
                  </a:cubicBezTo>
                  <a:cubicBezTo>
                    <a:pt x="1548797" y="1419921"/>
                    <a:pt x="1541177" y="1429446"/>
                    <a:pt x="1560227" y="1432304"/>
                  </a:cubicBezTo>
                  <a:cubicBezTo>
                    <a:pt x="1593565" y="1444686"/>
                    <a:pt x="1625949" y="1457069"/>
                    <a:pt x="1659287" y="1468498"/>
                  </a:cubicBezTo>
                  <a:cubicBezTo>
                    <a:pt x="1664049" y="1470404"/>
                    <a:pt x="1673574" y="1467546"/>
                    <a:pt x="1676432" y="1463736"/>
                  </a:cubicBezTo>
                  <a:cubicBezTo>
                    <a:pt x="1698340" y="1434209"/>
                    <a:pt x="1719295" y="1403729"/>
                    <a:pt x="1740249" y="1373248"/>
                  </a:cubicBezTo>
                  <a:cubicBezTo>
                    <a:pt x="1759299" y="1345626"/>
                    <a:pt x="1779302" y="1317051"/>
                    <a:pt x="1798352" y="1289429"/>
                  </a:cubicBezTo>
                  <a:cubicBezTo>
                    <a:pt x="1800257" y="1288476"/>
                    <a:pt x="1803115" y="1287523"/>
                    <a:pt x="1804067" y="1286571"/>
                  </a:cubicBezTo>
                  <a:cubicBezTo>
                    <a:pt x="1847882" y="1225611"/>
                    <a:pt x="1891697" y="1163698"/>
                    <a:pt x="1935512" y="1101786"/>
                  </a:cubicBezTo>
                  <a:close/>
                  <a:moveTo>
                    <a:pt x="1701197" y="465516"/>
                  </a:moveTo>
                  <a:cubicBezTo>
                    <a:pt x="1697387" y="469326"/>
                    <a:pt x="1692624" y="473136"/>
                    <a:pt x="1689767" y="476946"/>
                  </a:cubicBezTo>
                  <a:cubicBezTo>
                    <a:pt x="1637379" y="545526"/>
                    <a:pt x="1585945" y="613154"/>
                    <a:pt x="1534510" y="681734"/>
                  </a:cubicBezTo>
                  <a:cubicBezTo>
                    <a:pt x="1511649" y="712213"/>
                    <a:pt x="1488790" y="743646"/>
                    <a:pt x="1464024" y="778888"/>
                  </a:cubicBezTo>
                  <a:cubicBezTo>
                    <a:pt x="1477360" y="780794"/>
                    <a:pt x="1486885" y="782698"/>
                    <a:pt x="1495457" y="784604"/>
                  </a:cubicBezTo>
                  <a:cubicBezTo>
                    <a:pt x="1516412" y="798891"/>
                    <a:pt x="1522127" y="796986"/>
                    <a:pt x="1544035" y="766506"/>
                  </a:cubicBezTo>
                  <a:cubicBezTo>
                    <a:pt x="1593565" y="698879"/>
                    <a:pt x="1644047" y="632204"/>
                    <a:pt x="1693577" y="564576"/>
                  </a:cubicBezTo>
                  <a:cubicBezTo>
                    <a:pt x="1725962" y="521713"/>
                    <a:pt x="1761204" y="479804"/>
                    <a:pt x="1787874" y="434084"/>
                  </a:cubicBezTo>
                  <a:cubicBezTo>
                    <a:pt x="1804067" y="406461"/>
                    <a:pt x="1821212" y="380744"/>
                    <a:pt x="1845024" y="359788"/>
                  </a:cubicBezTo>
                  <a:cubicBezTo>
                    <a:pt x="1867885" y="338834"/>
                    <a:pt x="1888840" y="317879"/>
                    <a:pt x="1912652" y="297876"/>
                  </a:cubicBezTo>
                  <a:cubicBezTo>
                    <a:pt x="1944085" y="270254"/>
                    <a:pt x="1976470" y="244536"/>
                    <a:pt x="2007902" y="216913"/>
                  </a:cubicBezTo>
                  <a:cubicBezTo>
                    <a:pt x="2012665" y="213104"/>
                    <a:pt x="2014570" y="206436"/>
                    <a:pt x="2019332" y="202626"/>
                  </a:cubicBezTo>
                  <a:cubicBezTo>
                    <a:pt x="2025047" y="196911"/>
                    <a:pt x="2030762" y="191196"/>
                    <a:pt x="2036477" y="185481"/>
                  </a:cubicBezTo>
                  <a:cubicBezTo>
                    <a:pt x="2056479" y="194054"/>
                    <a:pt x="2056479" y="205484"/>
                    <a:pt x="2046954" y="223581"/>
                  </a:cubicBezTo>
                  <a:cubicBezTo>
                    <a:pt x="2030762" y="256919"/>
                    <a:pt x="2017427" y="292161"/>
                    <a:pt x="2002187" y="327404"/>
                  </a:cubicBezTo>
                  <a:cubicBezTo>
                    <a:pt x="1982185" y="373123"/>
                    <a:pt x="1967897" y="421701"/>
                    <a:pt x="1942179" y="462659"/>
                  </a:cubicBezTo>
                  <a:cubicBezTo>
                    <a:pt x="1914557" y="507426"/>
                    <a:pt x="1884077" y="551241"/>
                    <a:pt x="1851692" y="592198"/>
                  </a:cubicBezTo>
                  <a:cubicBezTo>
                    <a:pt x="1819307" y="634109"/>
                    <a:pt x="1788827" y="678876"/>
                    <a:pt x="1758347" y="721738"/>
                  </a:cubicBezTo>
                  <a:cubicBezTo>
                    <a:pt x="1728820" y="762696"/>
                    <a:pt x="1700245" y="804606"/>
                    <a:pt x="1668812" y="848421"/>
                  </a:cubicBezTo>
                  <a:cubicBezTo>
                    <a:pt x="1682147" y="850326"/>
                    <a:pt x="1691672" y="852231"/>
                    <a:pt x="1702149" y="853184"/>
                  </a:cubicBezTo>
                  <a:cubicBezTo>
                    <a:pt x="1745012" y="879854"/>
                    <a:pt x="1757395" y="877948"/>
                    <a:pt x="1785017" y="839848"/>
                  </a:cubicBezTo>
                  <a:cubicBezTo>
                    <a:pt x="1840262" y="765554"/>
                    <a:pt x="1895507" y="692211"/>
                    <a:pt x="1950752" y="617916"/>
                  </a:cubicBezTo>
                  <a:cubicBezTo>
                    <a:pt x="1954562" y="613154"/>
                    <a:pt x="1957420" y="603629"/>
                    <a:pt x="1955515" y="599819"/>
                  </a:cubicBezTo>
                  <a:cubicBezTo>
                    <a:pt x="1945990" y="586484"/>
                    <a:pt x="1952657" y="576006"/>
                    <a:pt x="1960277" y="565529"/>
                  </a:cubicBezTo>
                  <a:cubicBezTo>
                    <a:pt x="1990757" y="527429"/>
                    <a:pt x="2021237" y="489329"/>
                    <a:pt x="2052670" y="452181"/>
                  </a:cubicBezTo>
                  <a:cubicBezTo>
                    <a:pt x="2109820" y="385506"/>
                    <a:pt x="2166970" y="319784"/>
                    <a:pt x="2225072" y="253109"/>
                  </a:cubicBezTo>
                  <a:cubicBezTo>
                    <a:pt x="2228882" y="249298"/>
                    <a:pt x="2231740" y="245488"/>
                    <a:pt x="2235549" y="240726"/>
                  </a:cubicBezTo>
                  <a:cubicBezTo>
                    <a:pt x="2246979" y="240726"/>
                    <a:pt x="2259362" y="237869"/>
                    <a:pt x="2269840" y="240726"/>
                  </a:cubicBezTo>
                  <a:cubicBezTo>
                    <a:pt x="2295557" y="248346"/>
                    <a:pt x="2320322" y="258823"/>
                    <a:pt x="2346040" y="267396"/>
                  </a:cubicBezTo>
                  <a:cubicBezTo>
                    <a:pt x="2358422" y="273111"/>
                    <a:pt x="2370804" y="279779"/>
                    <a:pt x="2383187" y="285494"/>
                  </a:cubicBezTo>
                  <a:lnTo>
                    <a:pt x="2383187" y="285494"/>
                  </a:lnTo>
                  <a:cubicBezTo>
                    <a:pt x="2398427" y="328356"/>
                    <a:pt x="2372710" y="358836"/>
                    <a:pt x="2351754" y="390269"/>
                  </a:cubicBezTo>
                  <a:cubicBezTo>
                    <a:pt x="2321274" y="435036"/>
                    <a:pt x="2288890" y="478851"/>
                    <a:pt x="2258410" y="522666"/>
                  </a:cubicBezTo>
                  <a:cubicBezTo>
                    <a:pt x="2193640" y="617916"/>
                    <a:pt x="2127917" y="712213"/>
                    <a:pt x="2064099" y="808416"/>
                  </a:cubicBezTo>
                  <a:cubicBezTo>
                    <a:pt x="2050765" y="828419"/>
                    <a:pt x="2033620" y="834134"/>
                    <a:pt x="2011712" y="829371"/>
                  </a:cubicBezTo>
                  <a:cubicBezTo>
                    <a:pt x="2002187" y="827466"/>
                    <a:pt x="1992662" y="823656"/>
                    <a:pt x="1981232" y="819846"/>
                  </a:cubicBezTo>
                  <a:cubicBezTo>
                    <a:pt x="1959324" y="850326"/>
                    <a:pt x="1936465" y="879854"/>
                    <a:pt x="1914557" y="910334"/>
                  </a:cubicBezTo>
                  <a:cubicBezTo>
                    <a:pt x="1911699" y="915096"/>
                    <a:pt x="1908842" y="918906"/>
                    <a:pt x="1904079" y="926526"/>
                  </a:cubicBezTo>
                  <a:cubicBezTo>
                    <a:pt x="1928845" y="933194"/>
                    <a:pt x="1950752" y="938909"/>
                    <a:pt x="1971707" y="943671"/>
                  </a:cubicBezTo>
                  <a:cubicBezTo>
                    <a:pt x="1979327" y="945576"/>
                    <a:pt x="1986947" y="946529"/>
                    <a:pt x="1995520" y="948434"/>
                  </a:cubicBezTo>
                  <a:cubicBezTo>
                    <a:pt x="1998377" y="949386"/>
                    <a:pt x="2002187" y="949386"/>
                    <a:pt x="2005045" y="950338"/>
                  </a:cubicBezTo>
                  <a:cubicBezTo>
                    <a:pt x="2007902" y="951291"/>
                    <a:pt x="2010760" y="951291"/>
                    <a:pt x="2014570" y="952244"/>
                  </a:cubicBezTo>
                  <a:cubicBezTo>
                    <a:pt x="2024095" y="955101"/>
                    <a:pt x="2035524" y="968436"/>
                    <a:pt x="2043145" y="948434"/>
                  </a:cubicBezTo>
                  <a:cubicBezTo>
                    <a:pt x="2077435" y="899856"/>
                    <a:pt x="2112677" y="851279"/>
                    <a:pt x="2146967" y="803654"/>
                  </a:cubicBezTo>
                  <a:cubicBezTo>
                    <a:pt x="2164112" y="780794"/>
                    <a:pt x="2182210" y="757934"/>
                    <a:pt x="2198402" y="735073"/>
                  </a:cubicBezTo>
                  <a:cubicBezTo>
                    <a:pt x="2239360" y="676019"/>
                    <a:pt x="2280317" y="616963"/>
                    <a:pt x="2320322" y="557909"/>
                  </a:cubicBezTo>
                  <a:cubicBezTo>
                    <a:pt x="2322227" y="554098"/>
                    <a:pt x="2325085" y="551241"/>
                    <a:pt x="2326990" y="547431"/>
                  </a:cubicBezTo>
                  <a:cubicBezTo>
                    <a:pt x="2332704" y="539811"/>
                    <a:pt x="2338420" y="532191"/>
                    <a:pt x="2344135" y="524571"/>
                  </a:cubicBezTo>
                  <a:cubicBezTo>
                    <a:pt x="2357470" y="507426"/>
                    <a:pt x="2370804" y="490281"/>
                    <a:pt x="2384140" y="472184"/>
                  </a:cubicBezTo>
                  <a:cubicBezTo>
                    <a:pt x="2426049" y="415986"/>
                    <a:pt x="2467007" y="358836"/>
                    <a:pt x="2508917" y="302638"/>
                  </a:cubicBezTo>
                  <a:cubicBezTo>
                    <a:pt x="2523204" y="283588"/>
                    <a:pt x="2519395" y="248346"/>
                    <a:pt x="2497487" y="236916"/>
                  </a:cubicBezTo>
                  <a:cubicBezTo>
                    <a:pt x="2476532" y="225486"/>
                    <a:pt x="2454624" y="214056"/>
                    <a:pt x="2431765" y="207388"/>
                  </a:cubicBezTo>
                  <a:cubicBezTo>
                    <a:pt x="2308892" y="171194"/>
                    <a:pt x="2185067" y="136904"/>
                    <a:pt x="2062195" y="101661"/>
                  </a:cubicBezTo>
                  <a:cubicBezTo>
                    <a:pt x="1998377" y="83563"/>
                    <a:pt x="1935512" y="63561"/>
                    <a:pt x="1872647" y="44511"/>
                  </a:cubicBezTo>
                  <a:cubicBezTo>
                    <a:pt x="1841215" y="34986"/>
                    <a:pt x="1809782" y="24508"/>
                    <a:pt x="1778349" y="18794"/>
                  </a:cubicBezTo>
                  <a:cubicBezTo>
                    <a:pt x="1733582" y="11174"/>
                    <a:pt x="1697387" y="24508"/>
                    <a:pt x="1667860" y="63561"/>
                  </a:cubicBezTo>
                  <a:cubicBezTo>
                    <a:pt x="1553560" y="217866"/>
                    <a:pt x="1438307" y="371219"/>
                    <a:pt x="1323054" y="524571"/>
                  </a:cubicBezTo>
                  <a:cubicBezTo>
                    <a:pt x="1284002" y="576006"/>
                    <a:pt x="1244950" y="628394"/>
                    <a:pt x="1203992" y="683638"/>
                  </a:cubicBezTo>
                  <a:cubicBezTo>
                    <a:pt x="1215422" y="686496"/>
                    <a:pt x="1223994" y="688401"/>
                    <a:pt x="1232567" y="691259"/>
                  </a:cubicBezTo>
                  <a:cubicBezTo>
                    <a:pt x="1246854" y="696021"/>
                    <a:pt x="1261142" y="700784"/>
                    <a:pt x="1275429" y="705546"/>
                  </a:cubicBezTo>
                  <a:cubicBezTo>
                    <a:pt x="1308767" y="719834"/>
                    <a:pt x="1314482" y="716976"/>
                    <a:pt x="1339247" y="684591"/>
                  </a:cubicBezTo>
                  <a:cubicBezTo>
                    <a:pt x="1431640" y="559813"/>
                    <a:pt x="1524985" y="435036"/>
                    <a:pt x="1616424" y="309306"/>
                  </a:cubicBezTo>
                  <a:cubicBezTo>
                    <a:pt x="1636427" y="281684"/>
                    <a:pt x="1656429" y="255966"/>
                    <a:pt x="1686910" y="235963"/>
                  </a:cubicBezTo>
                  <a:cubicBezTo>
                    <a:pt x="1752632" y="193101"/>
                    <a:pt x="1814545" y="143571"/>
                    <a:pt x="1878362" y="96898"/>
                  </a:cubicBezTo>
                  <a:cubicBezTo>
                    <a:pt x="1909795" y="94994"/>
                    <a:pt x="1916462" y="103566"/>
                    <a:pt x="1905032" y="131188"/>
                  </a:cubicBezTo>
                  <a:cubicBezTo>
                    <a:pt x="1898365" y="146429"/>
                    <a:pt x="1890745" y="160716"/>
                    <a:pt x="1882172" y="175004"/>
                  </a:cubicBezTo>
                  <a:cubicBezTo>
                    <a:pt x="1852645" y="227391"/>
                    <a:pt x="1823117" y="279779"/>
                    <a:pt x="1793590" y="333119"/>
                  </a:cubicBezTo>
                  <a:cubicBezTo>
                    <a:pt x="1778349" y="356931"/>
                    <a:pt x="1763110" y="380744"/>
                    <a:pt x="1746917" y="404556"/>
                  </a:cubicBezTo>
                  <a:cubicBezTo>
                    <a:pt x="1731677" y="426463"/>
                    <a:pt x="1716437" y="445513"/>
                    <a:pt x="1701197" y="465516"/>
                  </a:cubicBezTo>
                  <a:close/>
                  <a:moveTo>
                    <a:pt x="1251617" y="720786"/>
                  </a:moveTo>
                  <a:cubicBezTo>
                    <a:pt x="1204944" y="693163"/>
                    <a:pt x="1195419" y="695069"/>
                    <a:pt x="1164940" y="736026"/>
                  </a:cubicBezTo>
                  <a:cubicBezTo>
                    <a:pt x="1148747" y="758886"/>
                    <a:pt x="1131602" y="780794"/>
                    <a:pt x="1112552" y="805559"/>
                  </a:cubicBezTo>
                  <a:cubicBezTo>
                    <a:pt x="1136365" y="812226"/>
                    <a:pt x="1155415" y="816988"/>
                    <a:pt x="1175417" y="821751"/>
                  </a:cubicBezTo>
                  <a:cubicBezTo>
                    <a:pt x="1189704" y="828419"/>
                    <a:pt x="1203992" y="834134"/>
                    <a:pt x="1211612" y="837944"/>
                  </a:cubicBezTo>
                  <a:cubicBezTo>
                    <a:pt x="1241140" y="799844"/>
                    <a:pt x="1267810" y="766506"/>
                    <a:pt x="1295432" y="730311"/>
                  </a:cubicBezTo>
                  <a:cubicBezTo>
                    <a:pt x="1279240" y="726501"/>
                    <a:pt x="1264952" y="723644"/>
                    <a:pt x="1251617" y="720786"/>
                  </a:cubicBezTo>
                  <a:close/>
                  <a:moveTo>
                    <a:pt x="1376395" y="1518029"/>
                  </a:moveTo>
                  <a:cubicBezTo>
                    <a:pt x="1390682" y="1528506"/>
                    <a:pt x="1404970" y="1539936"/>
                    <a:pt x="1420210" y="1551366"/>
                  </a:cubicBezTo>
                  <a:cubicBezTo>
                    <a:pt x="1440212" y="1525648"/>
                    <a:pt x="1462120" y="1496121"/>
                    <a:pt x="1484979" y="1469451"/>
                  </a:cubicBezTo>
                  <a:cubicBezTo>
                    <a:pt x="1502124" y="1449448"/>
                    <a:pt x="1511649" y="1430398"/>
                    <a:pt x="1510697" y="1402776"/>
                  </a:cubicBezTo>
                  <a:cubicBezTo>
                    <a:pt x="1508792" y="1374201"/>
                    <a:pt x="1507840" y="1371344"/>
                    <a:pt x="1477360" y="1372296"/>
                  </a:cubicBezTo>
                  <a:cubicBezTo>
                    <a:pt x="1443070" y="1366581"/>
                    <a:pt x="1427829" y="1397061"/>
                    <a:pt x="1406874" y="1413254"/>
                  </a:cubicBezTo>
                  <a:cubicBezTo>
                    <a:pt x="1387824" y="1428494"/>
                    <a:pt x="1375442" y="1451354"/>
                    <a:pt x="1359249" y="1471356"/>
                  </a:cubicBezTo>
                  <a:cubicBezTo>
                    <a:pt x="1347820" y="1485644"/>
                    <a:pt x="1336390" y="1499931"/>
                    <a:pt x="1324007" y="1516123"/>
                  </a:cubicBezTo>
                  <a:cubicBezTo>
                    <a:pt x="1344962" y="1516123"/>
                    <a:pt x="1360202" y="1517076"/>
                    <a:pt x="1376395" y="1518029"/>
                  </a:cubicBezTo>
                  <a:close/>
                  <a:moveTo>
                    <a:pt x="1259237" y="1290381"/>
                  </a:moveTo>
                  <a:cubicBezTo>
                    <a:pt x="1245902" y="1296096"/>
                    <a:pt x="1230662" y="1299906"/>
                    <a:pt x="1220185" y="1309431"/>
                  </a:cubicBezTo>
                  <a:cubicBezTo>
                    <a:pt x="1205897" y="1322766"/>
                    <a:pt x="1194467" y="1339911"/>
                    <a:pt x="1182085" y="1356104"/>
                  </a:cubicBezTo>
                  <a:cubicBezTo>
                    <a:pt x="1162082" y="1381821"/>
                    <a:pt x="1143032" y="1406586"/>
                    <a:pt x="1121125" y="1434209"/>
                  </a:cubicBezTo>
                  <a:cubicBezTo>
                    <a:pt x="1137317" y="1437066"/>
                    <a:pt x="1150652" y="1439923"/>
                    <a:pt x="1163987" y="1441829"/>
                  </a:cubicBezTo>
                  <a:cubicBezTo>
                    <a:pt x="1179227" y="1455164"/>
                    <a:pt x="1194467" y="1469451"/>
                    <a:pt x="1211612" y="1484691"/>
                  </a:cubicBezTo>
                  <a:cubicBezTo>
                    <a:pt x="1227804" y="1460879"/>
                    <a:pt x="1244950" y="1431351"/>
                    <a:pt x="1265904" y="1405634"/>
                  </a:cubicBezTo>
                  <a:cubicBezTo>
                    <a:pt x="1287812" y="1378011"/>
                    <a:pt x="1297337" y="1350389"/>
                    <a:pt x="1292574" y="1315146"/>
                  </a:cubicBezTo>
                  <a:cubicBezTo>
                    <a:pt x="1290670" y="1289429"/>
                    <a:pt x="1285907" y="1284666"/>
                    <a:pt x="1259237" y="1290381"/>
                  </a:cubicBezTo>
                  <a:close/>
                  <a:moveTo>
                    <a:pt x="1556417" y="1031301"/>
                  </a:moveTo>
                  <a:cubicBezTo>
                    <a:pt x="1482122" y="1137029"/>
                    <a:pt x="1407827" y="1242756"/>
                    <a:pt x="1331627" y="1351341"/>
                  </a:cubicBezTo>
                  <a:cubicBezTo>
                    <a:pt x="1344010" y="1356104"/>
                    <a:pt x="1353535" y="1358961"/>
                    <a:pt x="1363060" y="1362771"/>
                  </a:cubicBezTo>
                  <a:cubicBezTo>
                    <a:pt x="1388777" y="1376106"/>
                    <a:pt x="1409732" y="1370391"/>
                    <a:pt x="1430687" y="1340864"/>
                  </a:cubicBezTo>
                  <a:cubicBezTo>
                    <a:pt x="1497362" y="1247519"/>
                    <a:pt x="1564037" y="1153221"/>
                    <a:pt x="1630712" y="1059876"/>
                  </a:cubicBezTo>
                  <a:cubicBezTo>
                    <a:pt x="1644999" y="1038921"/>
                    <a:pt x="1660240" y="1018919"/>
                    <a:pt x="1677385" y="994154"/>
                  </a:cubicBezTo>
                  <a:cubicBezTo>
                    <a:pt x="1659287" y="992248"/>
                    <a:pt x="1644999" y="991296"/>
                    <a:pt x="1631665" y="990344"/>
                  </a:cubicBezTo>
                  <a:cubicBezTo>
                    <a:pt x="1602137" y="973198"/>
                    <a:pt x="1593565" y="975104"/>
                    <a:pt x="1575467" y="1002726"/>
                  </a:cubicBezTo>
                  <a:cubicBezTo>
                    <a:pt x="1568799" y="1012251"/>
                    <a:pt x="1563085" y="1021776"/>
                    <a:pt x="1556417" y="1031301"/>
                  </a:cubicBezTo>
                  <a:close/>
                  <a:moveTo>
                    <a:pt x="1485932" y="970341"/>
                  </a:moveTo>
                  <a:cubicBezTo>
                    <a:pt x="1496410" y="956054"/>
                    <a:pt x="1505935" y="941766"/>
                    <a:pt x="1516412" y="927479"/>
                  </a:cubicBezTo>
                  <a:cubicBezTo>
                    <a:pt x="1477360" y="918906"/>
                    <a:pt x="1461167" y="942719"/>
                    <a:pt x="1448785" y="971294"/>
                  </a:cubicBezTo>
                  <a:cubicBezTo>
                    <a:pt x="1444022" y="976056"/>
                    <a:pt x="1438307" y="980819"/>
                    <a:pt x="1434497" y="985581"/>
                  </a:cubicBezTo>
                  <a:cubicBezTo>
                    <a:pt x="1375442" y="1071306"/>
                    <a:pt x="1315435" y="1156079"/>
                    <a:pt x="1256379" y="1241804"/>
                  </a:cubicBezTo>
                  <a:cubicBezTo>
                    <a:pt x="1251617" y="1249423"/>
                    <a:pt x="1246854" y="1257044"/>
                    <a:pt x="1240187" y="1267521"/>
                  </a:cubicBezTo>
                  <a:cubicBezTo>
                    <a:pt x="1259237" y="1265616"/>
                    <a:pt x="1275429" y="1275141"/>
                    <a:pt x="1287812" y="1255139"/>
                  </a:cubicBezTo>
                  <a:cubicBezTo>
                    <a:pt x="1319245" y="1207514"/>
                    <a:pt x="1353535" y="1162746"/>
                    <a:pt x="1385920" y="1116073"/>
                  </a:cubicBezTo>
                  <a:cubicBezTo>
                    <a:pt x="1421162" y="1067496"/>
                    <a:pt x="1453547" y="1018919"/>
                    <a:pt x="1485932" y="970341"/>
                  </a:cubicBezTo>
                  <a:close/>
                  <a:moveTo>
                    <a:pt x="1072547" y="862709"/>
                  </a:moveTo>
                  <a:cubicBezTo>
                    <a:pt x="1033494" y="914144"/>
                    <a:pt x="994442" y="966531"/>
                    <a:pt x="956342" y="1017966"/>
                  </a:cubicBezTo>
                  <a:cubicBezTo>
                    <a:pt x="921100" y="1064639"/>
                    <a:pt x="884904" y="1111311"/>
                    <a:pt x="847757" y="1160841"/>
                  </a:cubicBezTo>
                  <a:cubicBezTo>
                    <a:pt x="881094" y="1173223"/>
                    <a:pt x="910622" y="1184654"/>
                    <a:pt x="940150" y="1195131"/>
                  </a:cubicBezTo>
                  <a:cubicBezTo>
                    <a:pt x="975392" y="1215134"/>
                    <a:pt x="988727" y="1212276"/>
                    <a:pt x="1010635" y="1178939"/>
                  </a:cubicBezTo>
                  <a:cubicBezTo>
                    <a:pt x="1029685" y="1150364"/>
                    <a:pt x="1047782" y="1121789"/>
                    <a:pt x="1066832" y="1093214"/>
                  </a:cubicBezTo>
                  <a:cubicBezTo>
                    <a:pt x="1111600" y="1025586"/>
                    <a:pt x="1157319" y="957959"/>
                    <a:pt x="1202087" y="890331"/>
                  </a:cubicBezTo>
                  <a:cubicBezTo>
                    <a:pt x="1215422" y="870329"/>
                    <a:pt x="1213517" y="856041"/>
                    <a:pt x="1196372" y="846516"/>
                  </a:cubicBezTo>
                  <a:cubicBezTo>
                    <a:pt x="1183990" y="841754"/>
                    <a:pt x="1172560" y="837944"/>
                    <a:pt x="1160177" y="833181"/>
                  </a:cubicBezTo>
                  <a:cubicBezTo>
                    <a:pt x="1104932" y="814131"/>
                    <a:pt x="1104932" y="814131"/>
                    <a:pt x="1072547" y="862709"/>
                  </a:cubicBezTo>
                  <a:close/>
                  <a:moveTo>
                    <a:pt x="917290" y="1204656"/>
                  </a:moveTo>
                  <a:cubicBezTo>
                    <a:pt x="894429" y="1195131"/>
                    <a:pt x="871569" y="1184654"/>
                    <a:pt x="848710" y="1176081"/>
                  </a:cubicBezTo>
                  <a:cubicBezTo>
                    <a:pt x="843947" y="1174176"/>
                    <a:pt x="835375" y="1176081"/>
                    <a:pt x="833469" y="1178939"/>
                  </a:cubicBezTo>
                  <a:cubicBezTo>
                    <a:pt x="801085" y="1220848"/>
                    <a:pt x="770604" y="1263711"/>
                    <a:pt x="737267" y="1307526"/>
                  </a:cubicBezTo>
                  <a:cubicBezTo>
                    <a:pt x="762985" y="1316098"/>
                    <a:pt x="785844" y="1324671"/>
                    <a:pt x="808704" y="1332291"/>
                  </a:cubicBezTo>
                  <a:cubicBezTo>
                    <a:pt x="825850" y="1339911"/>
                    <a:pt x="842994" y="1348484"/>
                    <a:pt x="858235" y="1355151"/>
                  </a:cubicBezTo>
                  <a:cubicBezTo>
                    <a:pt x="895382" y="1311336"/>
                    <a:pt x="930625" y="1270379"/>
                    <a:pt x="967772" y="1227516"/>
                  </a:cubicBezTo>
                  <a:cubicBezTo>
                    <a:pt x="947769" y="1218944"/>
                    <a:pt x="932529" y="1212276"/>
                    <a:pt x="917290" y="1204656"/>
                  </a:cubicBezTo>
                  <a:close/>
                  <a:moveTo>
                    <a:pt x="1406874" y="916048"/>
                  </a:moveTo>
                  <a:cubicBezTo>
                    <a:pt x="1392587" y="905571"/>
                    <a:pt x="1384015" y="909381"/>
                    <a:pt x="1375442" y="924621"/>
                  </a:cubicBezTo>
                  <a:cubicBezTo>
                    <a:pt x="1366870" y="940813"/>
                    <a:pt x="1355440" y="956054"/>
                    <a:pt x="1344962" y="971294"/>
                  </a:cubicBezTo>
                  <a:cubicBezTo>
                    <a:pt x="1284002" y="1061781"/>
                    <a:pt x="1223042" y="1152269"/>
                    <a:pt x="1162082" y="1242756"/>
                  </a:cubicBezTo>
                  <a:cubicBezTo>
                    <a:pt x="1157319" y="1249423"/>
                    <a:pt x="1156367" y="1257996"/>
                    <a:pt x="1153510" y="1265616"/>
                  </a:cubicBezTo>
                  <a:cubicBezTo>
                    <a:pt x="1147794" y="1283714"/>
                    <a:pt x="1165892" y="1282761"/>
                    <a:pt x="1172560" y="1283714"/>
                  </a:cubicBezTo>
                  <a:cubicBezTo>
                    <a:pt x="1181132" y="1284666"/>
                    <a:pt x="1194467" y="1279904"/>
                    <a:pt x="1199229" y="1272284"/>
                  </a:cubicBezTo>
                  <a:cubicBezTo>
                    <a:pt x="1271620" y="1169414"/>
                    <a:pt x="1343057" y="1066544"/>
                    <a:pt x="1415447" y="963673"/>
                  </a:cubicBezTo>
                  <a:cubicBezTo>
                    <a:pt x="1424020" y="952244"/>
                    <a:pt x="1431640" y="939861"/>
                    <a:pt x="1441165" y="926526"/>
                  </a:cubicBezTo>
                  <a:cubicBezTo>
                    <a:pt x="1427829" y="922716"/>
                    <a:pt x="1417352" y="919859"/>
                    <a:pt x="1406874" y="916048"/>
                  </a:cubicBezTo>
                  <a:close/>
                  <a:moveTo>
                    <a:pt x="1731677" y="984629"/>
                  </a:moveTo>
                  <a:cubicBezTo>
                    <a:pt x="1731677" y="984629"/>
                    <a:pt x="1731677" y="984629"/>
                    <a:pt x="1731677" y="984629"/>
                  </a:cubicBezTo>
                  <a:cubicBezTo>
                    <a:pt x="1721199" y="994154"/>
                    <a:pt x="1707865" y="1001773"/>
                    <a:pt x="1700245" y="1012251"/>
                  </a:cubicBezTo>
                  <a:cubicBezTo>
                    <a:pt x="1640237" y="1096071"/>
                    <a:pt x="1580229" y="1179891"/>
                    <a:pt x="1521174" y="1264664"/>
                  </a:cubicBezTo>
                  <a:cubicBezTo>
                    <a:pt x="1502124" y="1292286"/>
                    <a:pt x="1483074" y="1318956"/>
                    <a:pt x="1462120" y="1348484"/>
                  </a:cubicBezTo>
                  <a:cubicBezTo>
                    <a:pt x="1478312" y="1352294"/>
                    <a:pt x="1490695" y="1355151"/>
                    <a:pt x="1503077" y="1358009"/>
                  </a:cubicBezTo>
                  <a:cubicBezTo>
                    <a:pt x="1515460" y="1367534"/>
                    <a:pt x="1526890" y="1377059"/>
                    <a:pt x="1539272" y="1386584"/>
                  </a:cubicBezTo>
                  <a:cubicBezTo>
                    <a:pt x="1623092" y="1270379"/>
                    <a:pt x="1706912" y="1155126"/>
                    <a:pt x="1789779" y="1038921"/>
                  </a:cubicBezTo>
                  <a:cubicBezTo>
                    <a:pt x="1802162" y="1020823"/>
                    <a:pt x="1787874" y="989391"/>
                    <a:pt x="1764062" y="982723"/>
                  </a:cubicBezTo>
                  <a:cubicBezTo>
                    <a:pt x="1753585" y="983676"/>
                    <a:pt x="1742154" y="984629"/>
                    <a:pt x="1731677" y="984629"/>
                  </a:cubicBezTo>
                  <a:close/>
                  <a:moveTo>
                    <a:pt x="1655477" y="381696"/>
                  </a:moveTo>
                  <a:cubicBezTo>
                    <a:pt x="1634522" y="355026"/>
                    <a:pt x="1658335" y="330261"/>
                    <a:pt x="1659287" y="300734"/>
                  </a:cubicBezTo>
                  <a:cubicBezTo>
                    <a:pt x="1559274" y="435988"/>
                    <a:pt x="1462120" y="567434"/>
                    <a:pt x="1364965" y="700784"/>
                  </a:cubicBezTo>
                  <a:cubicBezTo>
                    <a:pt x="1404970" y="710309"/>
                    <a:pt x="1404970" y="710309"/>
                    <a:pt x="1427829" y="678876"/>
                  </a:cubicBezTo>
                  <a:cubicBezTo>
                    <a:pt x="1443070" y="656969"/>
                    <a:pt x="1458310" y="635061"/>
                    <a:pt x="1473549" y="613154"/>
                  </a:cubicBezTo>
                  <a:cubicBezTo>
                    <a:pt x="1526890" y="539811"/>
                    <a:pt x="1579277" y="465516"/>
                    <a:pt x="1633570" y="392173"/>
                  </a:cubicBezTo>
                  <a:cubicBezTo>
                    <a:pt x="1637379" y="386459"/>
                    <a:pt x="1647857" y="385506"/>
                    <a:pt x="1655477" y="381696"/>
                  </a:cubicBezTo>
                  <a:cubicBezTo>
                    <a:pt x="1663097" y="392173"/>
                    <a:pt x="1661192" y="401698"/>
                    <a:pt x="1652620" y="413129"/>
                  </a:cubicBezTo>
                  <a:cubicBezTo>
                    <a:pt x="1613567" y="465516"/>
                    <a:pt x="1574515" y="519809"/>
                    <a:pt x="1536415" y="573148"/>
                  </a:cubicBezTo>
                  <a:cubicBezTo>
                    <a:pt x="1501172" y="621726"/>
                    <a:pt x="1466882" y="671256"/>
                    <a:pt x="1432592" y="719834"/>
                  </a:cubicBezTo>
                  <a:cubicBezTo>
                    <a:pt x="1441165" y="729359"/>
                    <a:pt x="1446879" y="736026"/>
                    <a:pt x="1454499" y="743646"/>
                  </a:cubicBezTo>
                  <a:cubicBezTo>
                    <a:pt x="1551654" y="616011"/>
                    <a:pt x="1646904" y="490281"/>
                    <a:pt x="1742154" y="364551"/>
                  </a:cubicBezTo>
                  <a:cubicBezTo>
                    <a:pt x="1741202" y="362646"/>
                    <a:pt x="1739297" y="360741"/>
                    <a:pt x="1738345" y="359788"/>
                  </a:cubicBezTo>
                  <a:cubicBezTo>
                    <a:pt x="1724057" y="365504"/>
                    <a:pt x="1710722" y="373123"/>
                    <a:pt x="1696435" y="376934"/>
                  </a:cubicBezTo>
                  <a:cubicBezTo>
                    <a:pt x="1683099" y="379791"/>
                    <a:pt x="1668812" y="380744"/>
                    <a:pt x="1655477" y="381696"/>
                  </a:cubicBezTo>
                  <a:close/>
                  <a:moveTo>
                    <a:pt x="1359249" y="1537079"/>
                  </a:moveTo>
                  <a:cubicBezTo>
                    <a:pt x="1337342" y="1535173"/>
                    <a:pt x="1317340" y="1540889"/>
                    <a:pt x="1304004" y="1558986"/>
                  </a:cubicBezTo>
                  <a:cubicBezTo>
                    <a:pt x="1276382" y="1598039"/>
                    <a:pt x="1249712" y="1637091"/>
                    <a:pt x="1222090" y="1676144"/>
                  </a:cubicBezTo>
                  <a:cubicBezTo>
                    <a:pt x="1186847" y="1725673"/>
                    <a:pt x="1151604" y="1775204"/>
                    <a:pt x="1115410" y="1825686"/>
                  </a:cubicBezTo>
                  <a:cubicBezTo>
                    <a:pt x="1130650" y="1827591"/>
                    <a:pt x="1143985" y="1829496"/>
                    <a:pt x="1156367" y="1830448"/>
                  </a:cubicBezTo>
                  <a:cubicBezTo>
                    <a:pt x="1166844" y="1842831"/>
                    <a:pt x="1178275" y="1855214"/>
                    <a:pt x="1189704" y="1868548"/>
                  </a:cubicBezTo>
                  <a:cubicBezTo>
                    <a:pt x="1192562" y="1864739"/>
                    <a:pt x="1196372" y="1860929"/>
                    <a:pt x="1199229" y="1856166"/>
                  </a:cubicBezTo>
                  <a:cubicBezTo>
                    <a:pt x="1257332" y="1778061"/>
                    <a:pt x="1315435" y="1699956"/>
                    <a:pt x="1373537" y="1621851"/>
                  </a:cubicBezTo>
                  <a:cubicBezTo>
                    <a:pt x="1384015" y="1607564"/>
                    <a:pt x="1404017" y="1594229"/>
                    <a:pt x="1384015" y="1573273"/>
                  </a:cubicBezTo>
                  <a:cubicBezTo>
                    <a:pt x="1382110" y="1571369"/>
                    <a:pt x="1384015" y="1564701"/>
                    <a:pt x="1384967" y="1559939"/>
                  </a:cubicBezTo>
                  <a:cubicBezTo>
                    <a:pt x="1387824" y="1539936"/>
                    <a:pt x="1379252" y="1531364"/>
                    <a:pt x="1359249" y="1537079"/>
                  </a:cubicBezTo>
                  <a:close/>
                  <a:moveTo>
                    <a:pt x="2321274" y="276921"/>
                  </a:moveTo>
                  <a:lnTo>
                    <a:pt x="2319370" y="275969"/>
                  </a:lnTo>
                  <a:cubicBezTo>
                    <a:pt x="2280317" y="254061"/>
                    <a:pt x="2263172" y="255966"/>
                    <a:pt x="2233645" y="288351"/>
                  </a:cubicBezTo>
                  <a:cubicBezTo>
                    <a:pt x="2189829" y="335976"/>
                    <a:pt x="2146967" y="384554"/>
                    <a:pt x="2105057" y="434084"/>
                  </a:cubicBezTo>
                  <a:cubicBezTo>
                    <a:pt x="2064099" y="482661"/>
                    <a:pt x="2024095" y="532191"/>
                    <a:pt x="1981232" y="584579"/>
                  </a:cubicBezTo>
                  <a:cubicBezTo>
                    <a:pt x="2001235" y="596009"/>
                    <a:pt x="2017427" y="604581"/>
                    <a:pt x="2033620" y="614106"/>
                  </a:cubicBezTo>
                  <a:cubicBezTo>
                    <a:pt x="2079340" y="636013"/>
                    <a:pt x="2084102" y="636013"/>
                    <a:pt x="2115535" y="597913"/>
                  </a:cubicBezTo>
                  <a:cubicBezTo>
                    <a:pt x="2141252" y="566481"/>
                    <a:pt x="2166017" y="533144"/>
                    <a:pt x="2190782" y="500759"/>
                  </a:cubicBezTo>
                  <a:cubicBezTo>
                    <a:pt x="2198402" y="502663"/>
                    <a:pt x="2206022" y="505521"/>
                    <a:pt x="2213642" y="507426"/>
                  </a:cubicBezTo>
                  <a:cubicBezTo>
                    <a:pt x="2210785" y="515046"/>
                    <a:pt x="2209832" y="523619"/>
                    <a:pt x="2205070" y="530286"/>
                  </a:cubicBezTo>
                  <a:cubicBezTo>
                    <a:pt x="2156492" y="593151"/>
                    <a:pt x="2107915" y="654111"/>
                    <a:pt x="2059337" y="716976"/>
                  </a:cubicBezTo>
                  <a:cubicBezTo>
                    <a:pt x="2036477" y="746504"/>
                    <a:pt x="2014570" y="776031"/>
                    <a:pt x="1991710" y="806511"/>
                  </a:cubicBezTo>
                  <a:cubicBezTo>
                    <a:pt x="2012665" y="817941"/>
                    <a:pt x="2023142" y="816036"/>
                    <a:pt x="2033620" y="800796"/>
                  </a:cubicBezTo>
                  <a:cubicBezTo>
                    <a:pt x="2047907" y="779841"/>
                    <a:pt x="2062195" y="758886"/>
                    <a:pt x="2077435" y="737931"/>
                  </a:cubicBezTo>
                  <a:cubicBezTo>
                    <a:pt x="2156492" y="623631"/>
                    <a:pt x="2236502" y="509331"/>
                    <a:pt x="2314607" y="395031"/>
                  </a:cubicBezTo>
                  <a:cubicBezTo>
                    <a:pt x="2326037" y="377886"/>
                    <a:pt x="2334610" y="358836"/>
                    <a:pt x="2345087" y="339786"/>
                  </a:cubicBezTo>
                  <a:cubicBezTo>
                    <a:pt x="2366995" y="305496"/>
                    <a:pt x="2366042" y="300734"/>
                    <a:pt x="2332704" y="282636"/>
                  </a:cubicBezTo>
                  <a:cubicBezTo>
                    <a:pt x="2329847" y="279779"/>
                    <a:pt x="2326037" y="278826"/>
                    <a:pt x="2321274" y="276921"/>
                  </a:cubicBezTo>
                  <a:close/>
                  <a:moveTo>
                    <a:pt x="1428782" y="1586609"/>
                  </a:moveTo>
                  <a:cubicBezTo>
                    <a:pt x="1471645" y="1603754"/>
                    <a:pt x="1509745" y="1618994"/>
                    <a:pt x="1547845" y="1633281"/>
                  </a:cubicBezTo>
                  <a:cubicBezTo>
                    <a:pt x="1551654" y="1634234"/>
                    <a:pt x="1559274" y="1631376"/>
                    <a:pt x="1561179" y="1627566"/>
                  </a:cubicBezTo>
                  <a:cubicBezTo>
                    <a:pt x="1594517" y="1581846"/>
                    <a:pt x="1626902" y="1535173"/>
                    <a:pt x="1660240" y="1487548"/>
                  </a:cubicBezTo>
                  <a:cubicBezTo>
                    <a:pt x="1622140" y="1474214"/>
                    <a:pt x="1586897" y="1460879"/>
                    <a:pt x="1550702" y="1448496"/>
                  </a:cubicBezTo>
                  <a:cubicBezTo>
                    <a:pt x="1544987" y="1446591"/>
                    <a:pt x="1534510" y="1452306"/>
                    <a:pt x="1530699" y="1458021"/>
                  </a:cubicBezTo>
                  <a:cubicBezTo>
                    <a:pt x="1506887" y="1486596"/>
                    <a:pt x="1484979" y="1517076"/>
                    <a:pt x="1461167" y="1546604"/>
                  </a:cubicBezTo>
                  <a:cubicBezTo>
                    <a:pt x="1451642" y="1558986"/>
                    <a:pt x="1442117" y="1570416"/>
                    <a:pt x="1428782" y="1586609"/>
                  </a:cubicBezTo>
                  <a:close/>
                  <a:moveTo>
                    <a:pt x="1121125" y="1252281"/>
                  </a:moveTo>
                  <a:cubicBezTo>
                    <a:pt x="1122077" y="1251329"/>
                    <a:pt x="1125887" y="1248471"/>
                    <a:pt x="1127792" y="1244661"/>
                  </a:cubicBezTo>
                  <a:cubicBezTo>
                    <a:pt x="1200182" y="1137029"/>
                    <a:pt x="1271620" y="1030348"/>
                    <a:pt x="1344010" y="922716"/>
                  </a:cubicBezTo>
                  <a:cubicBezTo>
                    <a:pt x="1362107" y="896046"/>
                    <a:pt x="1361154" y="882711"/>
                    <a:pt x="1337342" y="855088"/>
                  </a:cubicBezTo>
                  <a:cubicBezTo>
                    <a:pt x="1252569" y="971294"/>
                    <a:pt x="1167797" y="1087498"/>
                    <a:pt x="1086835" y="1198941"/>
                  </a:cubicBezTo>
                  <a:cubicBezTo>
                    <a:pt x="1100169" y="1219896"/>
                    <a:pt x="1110647" y="1235136"/>
                    <a:pt x="1121125" y="1252281"/>
                  </a:cubicBezTo>
                  <a:close/>
                  <a:moveTo>
                    <a:pt x="1322102" y="1313241"/>
                  </a:moveTo>
                  <a:cubicBezTo>
                    <a:pt x="1324007" y="1311336"/>
                    <a:pt x="1325912" y="1310384"/>
                    <a:pt x="1327817" y="1308479"/>
                  </a:cubicBezTo>
                  <a:cubicBezTo>
                    <a:pt x="1405922" y="1196084"/>
                    <a:pt x="1483074" y="1084641"/>
                    <a:pt x="1561179" y="972246"/>
                  </a:cubicBezTo>
                  <a:cubicBezTo>
                    <a:pt x="1575467" y="951291"/>
                    <a:pt x="1569752" y="939861"/>
                    <a:pt x="1548797" y="931288"/>
                  </a:cubicBezTo>
                  <a:cubicBezTo>
                    <a:pt x="1466882" y="1048446"/>
                    <a:pt x="1386872" y="1165604"/>
                    <a:pt x="1305910" y="1280856"/>
                  </a:cubicBezTo>
                  <a:cubicBezTo>
                    <a:pt x="1311624" y="1293239"/>
                    <a:pt x="1316387" y="1302764"/>
                    <a:pt x="1322102" y="1313241"/>
                  </a:cubicBezTo>
                  <a:close/>
                  <a:moveTo>
                    <a:pt x="955390" y="1367534"/>
                  </a:moveTo>
                  <a:cubicBezTo>
                    <a:pt x="925862" y="1365629"/>
                    <a:pt x="897287" y="1363723"/>
                    <a:pt x="880142" y="1388489"/>
                  </a:cubicBezTo>
                  <a:cubicBezTo>
                    <a:pt x="832517" y="1454211"/>
                    <a:pt x="786797" y="1519934"/>
                    <a:pt x="741077" y="1586609"/>
                  </a:cubicBezTo>
                  <a:cubicBezTo>
                    <a:pt x="726790" y="1607564"/>
                    <a:pt x="730600" y="1624709"/>
                    <a:pt x="753460" y="1644711"/>
                  </a:cubicBezTo>
                  <a:cubicBezTo>
                    <a:pt x="820135" y="1552319"/>
                    <a:pt x="886810" y="1460879"/>
                    <a:pt x="955390" y="1367534"/>
                  </a:cubicBezTo>
                  <a:close/>
                  <a:moveTo>
                    <a:pt x="777272" y="1659951"/>
                  </a:moveTo>
                  <a:cubicBezTo>
                    <a:pt x="800132" y="1669476"/>
                    <a:pt x="814419" y="1668523"/>
                    <a:pt x="827754" y="1650426"/>
                  </a:cubicBezTo>
                  <a:cubicBezTo>
                    <a:pt x="876332" y="1586609"/>
                    <a:pt x="926815" y="1523744"/>
                    <a:pt x="977297" y="1459926"/>
                  </a:cubicBezTo>
                  <a:cubicBezTo>
                    <a:pt x="997300" y="1435161"/>
                    <a:pt x="996347" y="1405634"/>
                    <a:pt x="977297" y="1384679"/>
                  </a:cubicBezTo>
                  <a:cubicBezTo>
                    <a:pt x="910622" y="1475166"/>
                    <a:pt x="844900" y="1566606"/>
                    <a:pt x="777272" y="1659951"/>
                  </a:cubicBezTo>
                  <a:close/>
                  <a:moveTo>
                    <a:pt x="1834547" y="1028444"/>
                  </a:moveTo>
                  <a:cubicBezTo>
                    <a:pt x="1879315" y="1040826"/>
                    <a:pt x="1921224" y="1052256"/>
                    <a:pt x="1964087" y="1064639"/>
                  </a:cubicBezTo>
                  <a:cubicBezTo>
                    <a:pt x="1984090" y="1036063"/>
                    <a:pt x="2004092" y="1007488"/>
                    <a:pt x="2025047" y="977961"/>
                  </a:cubicBezTo>
                  <a:cubicBezTo>
                    <a:pt x="1984090" y="966531"/>
                    <a:pt x="1945990" y="956054"/>
                    <a:pt x="1907890" y="947481"/>
                  </a:cubicBezTo>
                  <a:cubicBezTo>
                    <a:pt x="1902174" y="946529"/>
                    <a:pt x="1891697" y="949386"/>
                    <a:pt x="1888840" y="954148"/>
                  </a:cubicBezTo>
                  <a:cubicBezTo>
                    <a:pt x="1870742" y="977009"/>
                    <a:pt x="1854549" y="1000821"/>
                    <a:pt x="1834547" y="1028444"/>
                  </a:cubicBezTo>
                  <a:close/>
                  <a:moveTo>
                    <a:pt x="1909795" y="460754"/>
                  </a:moveTo>
                  <a:cubicBezTo>
                    <a:pt x="1908842" y="458848"/>
                    <a:pt x="1906937" y="456944"/>
                    <a:pt x="1905985" y="455038"/>
                  </a:cubicBezTo>
                  <a:cubicBezTo>
                    <a:pt x="1887887" y="463611"/>
                    <a:pt x="1865027" y="468373"/>
                    <a:pt x="1853597" y="481709"/>
                  </a:cubicBezTo>
                  <a:cubicBezTo>
                    <a:pt x="1825974" y="515998"/>
                    <a:pt x="1805020" y="556004"/>
                    <a:pt x="1779302" y="592198"/>
                  </a:cubicBezTo>
                  <a:cubicBezTo>
                    <a:pt x="1735487" y="654111"/>
                    <a:pt x="1689767" y="714119"/>
                    <a:pt x="1644047" y="776031"/>
                  </a:cubicBezTo>
                  <a:cubicBezTo>
                    <a:pt x="1652620" y="783651"/>
                    <a:pt x="1659287" y="790319"/>
                    <a:pt x="1667860" y="797938"/>
                  </a:cubicBezTo>
                  <a:cubicBezTo>
                    <a:pt x="1749774" y="686496"/>
                    <a:pt x="1829785" y="574101"/>
                    <a:pt x="1909795" y="460754"/>
                  </a:cubicBezTo>
                  <a:close/>
                  <a:moveTo>
                    <a:pt x="1307815" y="849373"/>
                  </a:moveTo>
                  <a:cubicBezTo>
                    <a:pt x="1306862" y="846516"/>
                    <a:pt x="1304957" y="843659"/>
                    <a:pt x="1304004" y="841754"/>
                  </a:cubicBezTo>
                  <a:cubicBezTo>
                    <a:pt x="1289717" y="844611"/>
                    <a:pt x="1272572" y="843659"/>
                    <a:pt x="1263047" y="852231"/>
                  </a:cubicBezTo>
                  <a:cubicBezTo>
                    <a:pt x="1247807" y="865566"/>
                    <a:pt x="1238282" y="884616"/>
                    <a:pt x="1226852" y="901761"/>
                  </a:cubicBezTo>
                  <a:cubicBezTo>
                    <a:pt x="1167797" y="990344"/>
                    <a:pt x="1108742" y="1079879"/>
                    <a:pt x="1050640" y="1168461"/>
                  </a:cubicBezTo>
                  <a:cubicBezTo>
                    <a:pt x="1044925" y="1176081"/>
                    <a:pt x="1040162" y="1184654"/>
                    <a:pt x="1034447" y="1192273"/>
                  </a:cubicBezTo>
                  <a:cubicBezTo>
                    <a:pt x="1037304" y="1195131"/>
                    <a:pt x="1039210" y="1197036"/>
                    <a:pt x="1042067" y="1199894"/>
                  </a:cubicBezTo>
                  <a:cubicBezTo>
                    <a:pt x="1050640" y="1194179"/>
                    <a:pt x="1060165" y="1190369"/>
                    <a:pt x="1065879" y="1182748"/>
                  </a:cubicBezTo>
                  <a:cubicBezTo>
                    <a:pt x="1120172" y="1109406"/>
                    <a:pt x="1173512" y="1036063"/>
                    <a:pt x="1226852" y="962721"/>
                  </a:cubicBezTo>
                  <a:cubicBezTo>
                    <a:pt x="1254475" y="923669"/>
                    <a:pt x="1281145" y="886521"/>
                    <a:pt x="1307815" y="849373"/>
                  </a:cubicBezTo>
                  <a:close/>
                  <a:moveTo>
                    <a:pt x="1816449" y="445513"/>
                  </a:moveTo>
                  <a:cubicBezTo>
                    <a:pt x="1737392" y="553146"/>
                    <a:pt x="1659287" y="658873"/>
                    <a:pt x="1582135" y="764601"/>
                  </a:cubicBezTo>
                  <a:cubicBezTo>
                    <a:pt x="1584040" y="767459"/>
                    <a:pt x="1584992" y="769363"/>
                    <a:pt x="1586897" y="772221"/>
                  </a:cubicBezTo>
                  <a:cubicBezTo>
                    <a:pt x="1599279" y="767459"/>
                    <a:pt x="1616424" y="765554"/>
                    <a:pt x="1624045" y="756981"/>
                  </a:cubicBezTo>
                  <a:cubicBezTo>
                    <a:pt x="1695482" y="662684"/>
                    <a:pt x="1765967" y="566481"/>
                    <a:pt x="1835499" y="472184"/>
                  </a:cubicBezTo>
                  <a:cubicBezTo>
                    <a:pt x="1827879" y="460754"/>
                    <a:pt x="1823117" y="455038"/>
                    <a:pt x="1816449" y="445513"/>
                  </a:cubicBezTo>
                  <a:close/>
                  <a:moveTo>
                    <a:pt x="976344" y="1746629"/>
                  </a:moveTo>
                  <a:cubicBezTo>
                    <a:pt x="994442" y="1749486"/>
                    <a:pt x="1009682" y="1764726"/>
                    <a:pt x="1023969" y="1742819"/>
                  </a:cubicBezTo>
                  <a:cubicBezTo>
                    <a:pt x="1070642" y="1676144"/>
                    <a:pt x="1118267" y="1609469"/>
                    <a:pt x="1164940" y="1542794"/>
                  </a:cubicBezTo>
                  <a:cubicBezTo>
                    <a:pt x="1183037" y="1517076"/>
                    <a:pt x="1183037" y="1517076"/>
                    <a:pt x="1168750" y="1486596"/>
                  </a:cubicBezTo>
                  <a:cubicBezTo>
                    <a:pt x="1104932" y="1573273"/>
                    <a:pt x="1042067" y="1658046"/>
                    <a:pt x="976344" y="1746629"/>
                  </a:cubicBezTo>
                  <a:close/>
                  <a:moveTo>
                    <a:pt x="1228757" y="1515171"/>
                  </a:moveTo>
                  <a:cubicBezTo>
                    <a:pt x="1241140" y="1520886"/>
                    <a:pt x="1250665" y="1525648"/>
                    <a:pt x="1261142" y="1528506"/>
                  </a:cubicBezTo>
                  <a:cubicBezTo>
                    <a:pt x="1266857" y="1530411"/>
                    <a:pt x="1277335" y="1529459"/>
                    <a:pt x="1280192" y="1525648"/>
                  </a:cubicBezTo>
                  <a:cubicBezTo>
                    <a:pt x="1314482" y="1481834"/>
                    <a:pt x="1348772" y="1437066"/>
                    <a:pt x="1384015" y="1390394"/>
                  </a:cubicBezTo>
                  <a:cubicBezTo>
                    <a:pt x="1367822" y="1383726"/>
                    <a:pt x="1354487" y="1376106"/>
                    <a:pt x="1339247" y="1372296"/>
                  </a:cubicBezTo>
                  <a:cubicBezTo>
                    <a:pt x="1333532" y="1370391"/>
                    <a:pt x="1323054" y="1374201"/>
                    <a:pt x="1320197" y="1378964"/>
                  </a:cubicBezTo>
                  <a:cubicBezTo>
                    <a:pt x="1288765" y="1423731"/>
                    <a:pt x="1259237" y="1468498"/>
                    <a:pt x="1228757" y="1515171"/>
                  </a:cubicBezTo>
                  <a:close/>
                  <a:moveTo>
                    <a:pt x="1174465" y="1478976"/>
                  </a:moveTo>
                  <a:cubicBezTo>
                    <a:pt x="1175417" y="1477071"/>
                    <a:pt x="1176369" y="1475166"/>
                    <a:pt x="1177322" y="1473261"/>
                  </a:cubicBezTo>
                  <a:cubicBezTo>
                    <a:pt x="1172560" y="1467546"/>
                    <a:pt x="1169702" y="1458973"/>
                    <a:pt x="1163987" y="1456116"/>
                  </a:cubicBezTo>
                  <a:cubicBezTo>
                    <a:pt x="1140175" y="1447544"/>
                    <a:pt x="1112552" y="1458021"/>
                    <a:pt x="1098265" y="1478976"/>
                  </a:cubicBezTo>
                  <a:cubicBezTo>
                    <a:pt x="1085882" y="1498026"/>
                    <a:pt x="1073500" y="1517076"/>
                    <a:pt x="1061117" y="1536126"/>
                  </a:cubicBezTo>
                  <a:cubicBezTo>
                    <a:pt x="1023969" y="1590419"/>
                    <a:pt x="985869" y="1643759"/>
                    <a:pt x="948722" y="1698051"/>
                  </a:cubicBezTo>
                  <a:cubicBezTo>
                    <a:pt x="942054" y="1708529"/>
                    <a:pt x="935387" y="1718054"/>
                    <a:pt x="954437" y="1726626"/>
                  </a:cubicBezTo>
                  <a:cubicBezTo>
                    <a:pt x="960152" y="1719006"/>
                    <a:pt x="966819" y="1711386"/>
                    <a:pt x="972535" y="1703766"/>
                  </a:cubicBezTo>
                  <a:cubicBezTo>
                    <a:pt x="1026827" y="1631376"/>
                    <a:pt x="1080167" y="1559939"/>
                    <a:pt x="1134460" y="1487548"/>
                  </a:cubicBezTo>
                  <a:cubicBezTo>
                    <a:pt x="1144937" y="1474214"/>
                    <a:pt x="1155415" y="1464689"/>
                    <a:pt x="1174465" y="1478976"/>
                  </a:cubicBezTo>
                  <a:close/>
                  <a:moveTo>
                    <a:pt x="1031590" y="1443734"/>
                  </a:moveTo>
                  <a:cubicBezTo>
                    <a:pt x="1059212" y="1464689"/>
                    <a:pt x="1060165" y="1464689"/>
                    <a:pt x="1077310" y="1441829"/>
                  </a:cubicBezTo>
                  <a:cubicBezTo>
                    <a:pt x="1099217" y="1412301"/>
                    <a:pt x="1121125" y="1382773"/>
                    <a:pt x="1143032" y="1354198"/>
                  </a:cubicBezTo>
                  <a:cubicBezTo>
                    <a:pt x="1155415" y="1338006"/>
                    <a:pt x="1169702" y="1322766"/>
                    <a:pt x="1184942" y="1304669"/>
                  </a:cubicBezTo>
                  <a:cubicBezTo>
                    <a:pt x="1167797" y="1297048"/>
                    <a:pt x="1154462" y="1292286"/>
                    <a:pt x="1142079" y="1286571"/>
                  </a:cubicBezTo>
                  <a:cubicBezTo>
                    <a:pt x="1104932" y="1339911"/>
                    <a:pt x="1067785" y="1392298"/>
                    <a:pt x="1031590" y="1443734"/>
                  </a:cubicBezTo>
                  <a:close/>
                  <a:moveTo>
                    <a:pt x="1438307" y="913191"/>
                  </a:moveTo>
                  <a:cubicBezTo>
                    <a:pt x="1463072" y="876996"/>
                    <a:pt x="1486885" y="844611"/>
                    <a:pt x="1511649" y="808416"/>
                  </a:cubicBezTo>
                  <a:cubicBezTo>
                    <a:pt x="1496410" y="803654"/>
                    <a:pt x="1484979" y="798891"/>
                    <a:pt x="1471645" y="796986"/>
                  </a:cubicBezTo>
                  <a:cubicBezTo>
                    <a:pt x="1464977" y="796034"/>
                    <a:pt x="1453547" y="798891"/>
                    <a:pt x="1449737" y="804606"/>
                  </a:cubicBezTo>
                  <a:cubicBezTo>
                    <a:pt x="1428782" y="833181"/>
                    <a:pt x="1402112" y="859851"/>
                    <a:pt x="1398302" y="898904"/>
                  </a:cubicBezTo>
                  <a:cubicBezTo>
                    <a:pt x="1412590" y="903666"/>
                    <a:pt x="1425924" y="908429"/>
                    <a:pt x="1438307" y="913191"/>
                  </a:cubicBezTo>
                  <a:close/>
                  <a:moveTo>
                    <a:pt x="932529" y="1839021"/>
                  </a:moveTo>
                  <a:cubicBezTo>
                    <a:pt x="946817" y="1837116"/>
                    <a:pt x="960152" y="1839973"/>
                    <a:pt x="963962" y="1835211"/>
                  </a:cubicBezTo>
                  <a:cubicBezTo>
                    <a:pt x="979202" y="1815209"/>
                    <a:pt x="991585" y="1793301"/>
                    <a:pt x="1004919" y="1772346"/>
                  </a:cubicBezTo>
                  <a:cubicBezTo>
                    <a:pt x="985869" y="1759011"/>
                    <a:pt x="975392" y="1760916"/>
                    <a:pt x="966819" y="1780919"/>
                  </a:cubicBezTo>
                  <a:cubicBezTo>
                    <a:pt x="958247" y="1798064"/>
                    <a:pt x="946817" y="1814256"/>
                    <a:pt x="932529" y="1839021"/>
                  </a:cubicBezTo>
                  <a:close/>
                  <a:moveTo>
                    <a:pt x="682022" y="1689479"/>
                  </a:moveTo>
                  <a:cubicBezTo>
                    <a:pt x="695357" y="1669476"/>
                    <a:pt x="706787" y="1651379"/>
                    <a:pt x="719169" y="1633281"/>
                  </a:cubicBezTo>
                  <a:cubicBezTo>
                    <a:pt x="688690" y="1641854"/>
                    <a:pt x="671544" y="1670429"/>
                    <a:pt x="682022" y="1689479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20"/>
            <p:cNvSpPr/>
            <p:nvPr/>
          </p:nvSpPr>
          <p:spPr>
            <a:xfrm>
              <a:off x="6592252" y="2930841"/>
              <a:ext cx="1093469" cy="1432560"/>
            </a:xfrm>
            <a:custGeom>
              <a:rect b="b" l="l" r="r" t="t"/>
              <a:pathLst>
                <a:path extrusionOk="0" h="1432560" w="1093469">
                  <a:moveTo>
                    <a:pt x="13335" y="1432560"/>
                  </a:moveTo>
                  <a:cubicBezTo>
                    <a:pt x="8572" y="1432560"/>
                    <a:pt x="4763" y="1431608"/>
                    <a:pt x="0" y="1431608"/>
                  </a:cubicBezTo>
                  <a:cubicBezTo>
                    <a:pt x="7620" y="1421130"/>
                    <a:pt x="13335" y="1408748"/>
                    <a:pt x="21907" y="1399223"/>
                  </a:cubicBezTo>
                  <a:cubicBezTo>
                    <a:pt x="70485" y="1338263"/>
                    <a:pt x="120967" y="1278255"/>
                    <a:pt x="168592" y="1216343"/>
                  </a:cubicBezTo>
                  <a:cubicBezTo>
                    <a:pt x="434340" y="862965"/>
                    <a:pt x="699135" y="508635"/>
                    <a:pt x="964882" y="154305"/>
                  </a:cubicBezTo>
                  <a:cubicBezTo>
                    <a:pt x="1003935" y="101917"/>
                    <a:pt x="1043940" y="51435"/>
                    <a:pt x="1082992" y="0"/>
                  </a:cubicBezTo>
                  <a:cubicBezTo>
                    <a:pt x="1086803" y="1905"/>
                    <a:pt x="1090613" y="4763"/>
                    <a:pt x="1093470" y="6667"/>
                  </a:cubicBezTo>
                  <a:cubicBezTo>
                    <a:pt x="1092517" y="9525"/>
                    <a:pt x="1092517" y="12383"/>
                    <a:pt x="1091565" y="15240"/>
                  </a:cubicBezTo>
                  <a:cubicBezTo>
                    <a:pt x="1084898" y="24765"/>
                    <a:pt x="1078230" y="33338"/>
                    <a:pt x="1071563" y="42863"/>
                  </a:cubicBezTo>
                  <a:cubicBezTo>
                    <a:pt x="1056323" y="60960"/>
                    <a:pt x="1040130" y="77153"/>
                    <a:pt x="1026795" y="96203"/>
                  </a:cubicBezTo>
                  <a:cubicBezTo>
                    <a:pt x="981075" y="156210"/>
                    <a:pt x="935355" y="217170"/>
                    <a:pt x="889635" y="278130"/>
                  </a:cubicBezTo>
                  <a:cubicBezTo>
                    <a:pt x="847725" y="334328"/>
                    <a:pt x="806767" y="391478"/>
                    <a:pt x="764857" y="448628"/>
                  </a:cubicBezTo>
                  <a:cubicBezTo>
                    <a:pt x="762953" y="448628"/>
                    <a:pt x="762000" y="449580"/>
                    <a:pt x="762000" y="451485"/>
                  </a:cubicBezTo>
                  <a:cubicBezTo>
                    <a:pt x="758190" y="457200"/>
                    <a:pt x="754380" y="461963"/>
                    <a:pt x="750570" y="467678"/>
                  </a:cubicBezTo>
                  <a:cubicBezTo>
                    <a:pt x="734378" y="488633"/>
                    <a:pt x="718185" y="509588"/>
                    <a:pt x="701992" y="531495"/>
                  </a:cubicBezTo>
                  <a:cubicBezTo>
                    <a:pt x="649605" y="601027"/>
                    <a:pt x="596265" y="670560"/>
                    <a:pt x="543878" y="741045"/>
                  </a:cubicBezTo>
                  <a:cubicBezTo>
                    <a:pt x="524828" y="766763"/>
                    <a:pt x="506730" y="794385"/>
                    <a:pt x="488632" y="821055"/>
                  </a:cubicBezTo>
                  <a:lnTo>
                    <a:pt x="489585" y="821055"/>
                  </a:lnTo>
                  <a:cubicBezTo>
                    <a:pt x="487680" y="822960"/>
                    <a:pt x="486728" y="823913"/>
                    <a:pt x="484822" y="825818"/>
                  </a:cubicBezTo>
                  <a:cubicBezTo>
                    <a:pt x="484822" y="825818"/>
                    <a:pt x="484822" y="825818"/>
                    <a:pt x="484822" y="825818"/>
                  </a:cubicBezTo>
                  <a:cubicBezTo>
                    <a:pt x="482917" y="827723"/>
                    <a:pt x="481013" y="828675"/>
                    <a:pt x="480060" y="830580"/>
                  </a:cubicBezTo>
                  <a:cubicBezTo>
                    <a:pt x="480060" y="830580"/>
                    <a:pt x="480060" y="830580"/>
                    <a:pt x="480060" y="830580"/>
                  </a:cubicBezTo>
                  <a:cubicBezTo>
                    <a:pt x="473392" y="840105"/>
                    <a:pt x="466725" y="849630"/>
                    <a:pt x="461010" y="859155"/>
                  </a:cubicBezTo>
                  <a:lnTo>
                    <a:pt x="461010" y="858202"/>
                  </a:lnTo>
                  <a:cubicBezTo>
                    <a:pt x="458153" y="860108"/>
                    <a:pt x="455295" y="862013"/>
                    <a:pt x="452438" y="863918"/>
                  </a:cubicBezTo>
                  <a:cubicBezTo>
                    <a:pt x="445770" y="874395"/>
                    <a:pt x="439103" y="884873"/>
                    <a:pt x="432435" y="895350"/>
                  </a:cubicBezTo>
                  <a:cubicBezTo>
                    <a:pt x="417195" y="914400"/>
                    <a:pt x="400050" y="933450"/>
                    <a:pt x="385763" y="952500"/>
                  </a:cubicBezTo>
                  <a:cubicBezTo>
                    <a:pt x="305753" y="1058227"/>
                    <a:pt x="227647" y="1165860"/>
                    <a:pt x="146685" y="1271588"/>
                  </a:cubicBezTo>
                  <a:cubicBezTo>
                    <a:pt x="111442" y="1318260"/>
                    <a:pt x="73342" y="1363027"/>
                    <a:pt x="36195" y="1408748"/>
                  </a:cubicBezTo>
                  <a:cubicBezTo>
                    <a:pt x="29528" y="1415415"/>
                    <a:pt x="20955" y="1423988"/>
                    <a:pt x="13335" y="143256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20"/>
            <p:cNvSpPr/>
            <p:nvPr/>
          </p:nvSpPr>
          <p:spPr>
            <a:xfrm>
              <a:off x="7675244" y="2846056"/>
              <a:ext cx="538235" cy="591223"/>
            </a:xfrm>
            <a:custGeom>
              <a:rect b="b" l="l" r="r" t="t"/>
              <a:pathLst>
                <a:path extrusionOk="0" h="591223" w="538235">
                  <a:moveTo>
                    <a:pt x="10478" y="90501"/>
                  </a:moveTo>
                  <a:cubicBezTo>
                    <a:pt x="6668" y="88596"/>
                    <a:pt x="2858" y="85738"/>
                    <a:pt x="0" y="83833"/>
                  </a:cubicBezTo>
                  <a:cubicBezTo>
                    <a:pt x="13335" y="67641"/>
                    <a:pt x="25718" y="50496"/>
                    <a:pt x="40958" y="36208"/>
                  </a:cubicBezTo>
                  <a:cubicBezTo>
                    <a:pt x="90488" y="-12369"/>
                    <a:pt x="150495" y="-13322"/>
                    <a:pt x="194310" y="40971"/>
                  </a:cubicBezTo>
                  <a:cubicBezTo>
                    <a:pt x="236220" y="93358"/>
                    <a:pt x="272415" y="150508"/>
                    <a:pt x="308610" y="206706"/>
                  </a:cubicBezTo>
                  <a:cubicBezTo>
                    <a:pt x="381953" y="320053"/>
                    <a:pt x="453390" y="433401"/>
                    <a:pt x="525780" y="547701"/>
                  </a:cubicBezTo>
                  <a:cubicBezTo>
                    <a:pt x="533400" y="560083"/>
                    <a:pt x="544830" y="571513"/>
                    <a:pt x="533400" y="587706"/>
                  </a:cubicBezTo>
                  <a:cubicBezTo>
                    <a:pt x="520065" y="599136"/>
                    <a:pt x="518160" y="579133"/>
                    <a:pt x="509588" y="578181"/>
                  </a:cubicBezTo>
                  <a:cubicBezTo>
                    <a:pt x="498157" y="558178"/>
                    <a:pt x="487680" y="538176"/>
                    <a:pt x="475298" y="519126"/>
                  </a:cubicBezTo>
                  <a:cubicBezTo>
                    <a:pt x="427673" y="444831"/>
                    <a:pt x="380048" y="370536"/>
                    <a:pt x="332423" y="296241"/>
                  </a:cubicBezTo>
                  <a:cubicBezTo>
                    <a:pt x="303848" y="249568"/>
                    <a:pt x="275273" y="202896"/>
                    <a:pt x="245745" y="155271"/>
                  </a:cubicBezTo>
                  <a:cubicBezTo>
                    <a:pt x="239078" y="145746"/>
                    <a:pt x="232410" y="136221"/>
                    <a:pt x="225743" y="126696"/>
                  </a:cubicBezTo>
                  <a:cubicBezTo>
                    <a:pt x="216218" y="114313"/>
                    <a:pt x="207645" y="101931"/>
                    <a:pt x="198120" y="88596"/>
                  </a:cubicBezTo>
                  <a:cubicBezTo>
                    <a:pt x="196215" y="85738"/>
                    <a:pt x="194310" y="83833"/>
                    <a:pt x="192405" y="80976"/>
                  </a:cubicBezTo>
                  <a:lnTo>
                    <a:pt x="192405" y="80023"/>
                  </a:lnTo>
                  <a:cubicBezTo>
                    <a:pt x="177165" y="52401"/>
                    <a:pt x="153353" y="37161"/>
                    <a:pt x="123825" y="29541"/>
                  </a:cubicBezTo>
                  <a:cubicBezTo>
                    <a:pt x="91440" y="20968"/>
                    <a:pt x="65723" y="34303"/>
                    <a:pt x="42863" y="54306"/>
                  </a:cubicBezTo>
                  <a:cubicBezTo>
                    <a:pt x="34290" y="61926"/>
                    <a:pt x="27623" y="70498"/>
                    <a:pt x="20003" y="79071"/>
                  </a:cubicBezTo>
                  <a:cubicBezTo>
                    <a:pt x="16193" y="83833"/>
                    <a:pt x="13335" y="86691"/>
                    <a:pt x="10478" y="90501"/>
                  </a:cubicBezTo>
                  <a:cubicBezTo>
                    <a:pt x="10478" y="90501"/>
                    <a:pt x="10478" y="90501"/>
                    <a:pt x="10478" y="90501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20"/>
            <p:cNvSpPr/>
            <p:nvPr/>
          </p:nvSpPr>
          <p:spPr>
            <a:xfrm>
              <a:off x="8180069" y="3425189"/>
              <a:ext cx="39052" cy="57150"/>
            </a:xfrm>
            <a:custGeom>
              <a:rect b="b" l="l" r="r" t="t"/>
              <a:pathLst>
                <a:path extrusionOk="0" h="57150" w="39052">
                  <a:moveTo>
                    <a:pt x="4763" y="0"/>
                  </a:moveTo>
                  <a:cubicBezTo>
                    <a:pt x="13335" y="0"/>
                    <a:pt x="15240" y="20955"/>
                    <a:pt x="28575" y="9525"/>
                  </a:cubicBezTo>
                  <a:cubicBezTo>
                    <a:pt x="32385" y="10477"/>
                    <a:pt x="36195" y="12382"/>
                    <a:pt x="39053" y="13335"/>
                  </a:cubicBezTo>
                  <a:cubicBezTo>
                    <a:pt x="27623" y="27622"/>
                    <a:pt x="16193" y="42863"/>
                    <a:pt x="4763" y="57150"/>
                  </a:cubicBezTo>
                  <a:cubicBezTo>
                    <a:pt x="4763" y="57150"/>
                    <a:pt x="4763" y="56197"/>
                    <a:pt x="4763" y="56197"/>
                  </a:cubicBezTo>
                  <a:cubicBezTo>
                    <a:pt x="4763" y="53340"/>
                    <a:pt x="4763" y="51435"/>
                    <a:pt x="4763" y="48577"/>
                  </a:cubicBezTo>
                  <a:cubicBezTo>
                    <a:pt x="4763" y="43815"/>
                    <a:pt x="3810" y="39052"/>
                    <a:pt x="3810" y="34290"/>
                  </a:cubicBezTo>
                  <a:cubicBezTo>
                    <a:pt x="2857" y="32385"/>
                    <a:pt x="953" y="30480"/>
                    <a:pt x="0" y="28575"/>
                  </a:cubicBezTo>
                  <a:lnTo>
                    <a:pt x="0" y="28575"/>
                  </a:lnTo>
                  <a:cubicBezTo>
                    <a:pt x="1905" y="19050"/>
                    <a:pt x="2857" y="9525"/>
                    <a:pt x="4763" y="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20"/>
            <p:cNvSpPr/>
            <p:nvPr/>
          </p:nvSpPr>
          <p:spPr>
            <a:xfrm>
              <a:off x="6571296" y="4413884"/>
              <a:ext cx="1905" cy="19050"/>
            </a:xfrm>
            <a:custGeom>
              <a:rect b="b" l="l" r="r" t="t"/>
              <a:pathLst>
                <a:path extrusionOk="0" h="19050" w="1905">
                  <a:moveTo>
                    <a:pt x="1905" y="0"/>
                  </a:moveTo>
                  <a:cubicBezTo>
                    <a:pt x="953" y="6668"/>
                    <a:pt x="0" y="12383"/>
                    <a:pt x="0" y="19050"/>
                  </a:cubicBezTo>
                  <a:cubicBezTo>
                    <a:pt x="953" y="13335"/>
                    <a:pt x="953" y="6668"/>
                    <a:pt x="1905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20"/>
            <p:cNvSpPr/>
            <p:nvPr/>
          </p:nvSpPr>
          <p:spPr>
            <a:xfrm>
              <a:off x="6860287" y="3322319"/>
              <a:ext cx="1324544" cy="1755457"/>
            </a:xfrm>
            <a:custGeom>
              <a:rect b="b" l="l" r="r" t="t"/>
              <a:pathLst>
                <a:path extrusionOk="0" h="1755457" w="1324544">
                  <a:moveTo>
                    <a:pt x="1323592" y="136208"/>
                  </a:moveTo>
                  <a:cubicBezTo>
                    <a:pt x="1323592" y="140970"/>
                    <a:pt x="1324545" y="145733"/>
                    <a:pt x="1324545" y="150495"/>
                  </a:cubicBezTo>
                  <a:cubicBezTo>
                    <a:pt x="1321687" y="152400"/>
                    <a:pt x="1319782" y="154305"/>
                    <a:pt x="1316925" y="156210"/>
                  </a:cubicBezTo>
                  <a:cubicBezTo>
                    <a:pt x="1319782" y="157163"/>
                    <a:pt x="1321687" y="157163"/>
                    <a:pt x="1324545" y="158115"/>
                  </a:cubicBezTo>
                  <a:cubicBezTo>
                    <a:pt x="1324545" y="158115"/>
                    <a:pt x="1324545" y="159067"/>
                    <a:pt x="1324545" y="159067"/>
                  </a:cubicBezTo>
                  <a:cubicBezTo>
                    <a:pt x="1310257" y="180023"/>
                    <a:pt x="1296922" y="201930"/>
                    <a:pt x="1281682" y="222885"/>
                  </a:cubicBezTo>
                  <a:cubicBezTo>
                    <a:pt x="1153095" y="394335"/>
                    <a:pt x="1023555" y="566737"/>
                    <a:pt x="894015" y="738187"/>
                  </a:cubicBezTo>
                  <a:cubicBezTo>
                    <a:pt x="874012" y="764858"/>
                    <a:pt x="853057" y="792480"/>
                    <a:pt x="832102" y="819150"/>
                  </a:cubicBezTo>
                  <a:cubicBezTo>
                    <a:pt x="828292" y="822008"/>
                    <a:pt x="824482" y="825818"/>
                    <a:pt x="820672" y="828675"/>
                  </a:cubicBezTo>
                  <a:lnTo>
                    <a:pt x="820672" y="828675"/>
                  </a:lnTo>
                  <a:cubicBezTo>
                    <a:pt x="818767" y="830580"/>
                    <a:pt x="817815" y="831533"/>
                    <a:pt x="815910" y="833437"/>
                  </a:cubicBezTo>
                  <a:lnTo>
                    <a:pt x="815910" y="833437"/>
                  </a:lnTo>
                  <a:cubicBezTo>
                    <a:pt x="814005" y="835343"/>
                    <a:pt x="813052" y="837248"/>
                    <a:pt x="811147" y="839152"/>
                  </a:cubicBezTo>
                  <a:cubicBezTo>
                    <a:pt x="811147" y="839152"/>
                    <a:pt x="812100" y="839152"/>
                    <a:pt x="812100" y="839152"/>
                  </a:cubicBezTo>
                  <a:cubicBezTo>
                    <a:pt x="790192" y="842962"/>
                    <a:pt x="772095" y="867727"/>
                    <a:pt x="769237" y="896302"/>
                  </a:cubicBezTo>
                  <a:cubicBezTo>
                    <a:pt x="767332" y="902018"/>
                    <a:pt x="767332" y="908685"/>
                    <a:pt x="764475" y="913448"/>
                  </a:cubicBezTo>
                  <a:cubicBezTo>
                    <a:pt x="706372" y="991552"/>
                    <a:pt x="647317" y="1068705"/>
                    <a:pt x="589215" y="1145858"/>
                  </a:cubicBezTo>
                  <a:cubicBezTo>
                    <a:pt x="588262" y="1146810"/>
                    <a:pt x="586357" y="1146810"/>
                    <a:pt x="585405" y="1147762"/>
                  </a:cubicBezTo>
                  <a:cubicBezTo>
                    <a:pt x="579690" y="1149668"/>
                    <a:pt x="571117" y="1148715"/>
                    <a:pt x="568260" y="1152525"/>
                  </a:cubicBezTo>
                  <a:cubicBezTo>
                    <a:pt x="555877" y="1168718"/>
                    <a:pt x="545400" y="1187768"/>
                    <a:pt x="533017" y="1203960"/>
                  </a:cubicBezTo>
                  <a:cubicBezTo>
                    <a:pt x="510157" y="1234440"/>
                    <a:pt x="485392" y="1263968"/>
                    <a:pt x="461580" y="1294448"/>
                  </a:cubicBezTo>
                  <a:cubicBezTo>
                    <a:pt x="438720" y="1323975"/>
                    <a:pt x="414907" y="1352550"/>
                    <a:pt x="393952" y="1383030"/>
                  </a:cubicBezTo>
                  <a:cubicBezTo>
                    <a:pt x="384427" y="1396365"/>
                    <a:pt x="380617" y="1413510"/>
                    <a:pt x="373950" y="1428750"/>
                  </a:cubicBezTo>
                  <a:cubicBezTo>
                    <a:pt x="358710" y="1448752"/>
                    <a:pt x="343470" y="1468755"/>
                    <a:pt x="328230" y="1487805"/>
                  </a:cubicBezTo>
                  <a:cubicBezTo>
                    <a:pt x="322515" y="1488758"/>
                    <a:pt x="313942" y="1486852"/>
                    <a:pt x="311085" y="1489710"/>
                  </a:cubicBezTo>
                  <a:cubicBezTo>
                    <a:pt x="290130" y="1512570"/>
                    <a:pt x="271080" y="1536383"/>
                    <a:pt x="252030" y="1560195"/>
                  </a:cubicBezTo>
                  <a:cubicBezTo>
                    <a:pt x="246315" y="1567815"/>
                    <a:pt x="246315" y="1581150"/>
                    <a:pt x="239647" y="1588770"/>
                  </a:cubicBezTo>
                  <a:cubicBezTo>
                    <a:pt x="219645" y="1613535"/>
                    <a:pt x="196785" y="1636395"/>
                    <a:pt x="174877" y="1659255"/>
                  </a:cubicBezTo>
                  <a:cubicBezTo>
                    <a:pt x="170115" y="1664018"/>
                    <a:pt x="163447" y="1666875"/>
                    <a:pt x="157732" y="1670685"/>
                  </a:cubicBezTo>
                  <a:cubicBezTo>
                    <a:pt x="152017" y="1676400"/>
                    <a:pt x="145350" y="1682115"/>
                    <a:pt x="141540" y="1688783"/>
                  </a:cubicBezTo>
                  <a:cubicBezTo>
                    <a:pt x="133920" y="1700212"/>
                    <a:pt x="130110" y="1713548"/>
                    <a:pt x="121537" y="1724025"/>
                  </a:cubicBezTo>
                  <a:cubicBezTo>
                    <a:pt x="112012" y="1735455"/>
                    <a:pt x="100582" y="1744980"/>
                    <a:pt x="89152" y="1755458"/>
                  </a:cubicBezTo>
                  <a:cubicBezTo>
                    <a:pt x="77722" y="1744027"/>
                    <a:pt x="64387" y="1733550"/>
                    <a:pt x="54862" y="1720215"/>
                  </a:cubicBezTo>
                  <a:cubicBezTo>
                    <a:pt x="39622" y="1700212"/>
                    <a:pt x="27240" y="1678305"/>
                    <a:pt x="13905" y="1656398"/>
                  </a:cubicBezTo>
                  <a:cubicBezTo>
                    <a:pt x="11047" y="1639252"/>
                    <a:pt x="7237" y="1622108"/>
                    <a:pt x="4380" y="1604962"/>
                  </a:cubicBezTo>
                  <a:cubicBezTo>
                    <a:pt x="2475" y="1592580"/>
                    <a:pt x="-3240" y="1574483"/>
                    <a:pt x="2475" y="1569720"/>
                  </a:cubicBezTo>
                  <a:cubicBezTo>
                    <a:pt x="14857" y="1559243"/>
                    <a:pt x="32955" y="1554480"/>
                    <a:pt x="49147" y="1547812"/>
                  </a:cubicBezTo>
                  <a:cubicBezTo>
                    <a:pt x="48195" y="1574483"/>
                    <a:pt x="48195" y="1574483"/>
                    <a:pt x="66292" y="1572577"/>
                  </a:cubicBezTo>
                  <a:cubicBezTo>
                    <a:pt x="72007" y="1541145"/>
                    <a:pt x="77722" y="1510665"/>
                    <a:pt x="83437" y="1479233"/>
                  </a:cubicBezTo>
                  <a:cubicBezTo>
                    <a:pt x="57720" y="1473518"/>
                    <a:pt x="62482" y="1449705"/>
                    <a:pt x="84390" y="1409700"/>
                  </a:cubicBezTo>
                  <a:cubicBezTo>
                    <a:pt x="96772" y="1406843"/>
                    <a:pt x="108202" y="1407795"/>
                    <a:pt x="114870" y="1402080"/>
                  </a:cubicBezTo>
                  <a:cubicBezTo>
                    <a:pt x="145350" y="1376362"/>
                    <a:pt x="173925" y="1348740"/>
                    <a:pt x="202500" y="1320165"/>
                  </a:cubicBezTo>
                  <a:cubicBezTo>
                    <a:pt x="232980" y="1290637"/>
                    <a:pt x="271080" y="1267777"/>
                    <a:pt x="286320" y="1224915"/>
                  </a:cubicBezTo>
                  <a:cubicBezTo>
                    <a:pt x="287272" y="1222058"/>
                    <a:pt x="292035" y="1219200"/>
                    <a:pt x="293940" y="1217295"/>
                  </a:cubicBezTo>
                  <a:cubicBezTo>
                    <a:pt x="302512" y="1207770"/>
                    <a:pt x="312037" y="1199198"/>
                    <a:pt x="319657" y="1189673"/>
                  </a:cubicBezTo>
                  <a:cubicBezTo>
                    <a:pt x="332040" y="1172527"/>
                    <a:pt x="343470" y="1154430"/>
                    <a:pt x="355852" y="1136333"/>
                  </a:cubicBezTo>
                  <a:cubicBezTo>
                    <a:pt x="357757" y="1137285"/>
                    <a:pt x="359662" y="1138237"/>
                    <a:pt x="361567" y="1140143"/>
                  </a:cubicBezTo>
                  <a:cubicBezTo>
                    <a:pt x="361567" y="1147762"/>
                    <a:pt x="361567" y="1155383"/>
                    <a:pt x="361567" y="1163002"/>
                  </a:cubicBezTo>
                  <a:cubicBezTo>
                    <a:pt x="363472" y="1163955"/>
                    <a:pt x="365377" y="1165860"/>
                    <a:pt x="367282" y="1166812"/>
                  </a:cubicBezTo>
                  <a:cubicBezTo>
                    <a:pt x="383475" y="1148715"/>
                    <a:pt x="399667" y="1131570"/>
                    <a:pt x="415860" y="1113473"/>
                  </a:cubicBezTo>
                  <a:cubicBezTo>
                    <a:pt x="418717" y="1108710"/>
                    <a:pt x="422527" y="1103948"/>
                    <a:pt x="425385" y="1099185"/>
                  </a:cubicBezTo>
                  <a:cubicBezTo>
                    <a:pt x="446340" y="1091565"/>
                    <a:pt x="446340" y="1074420"/>
                    <a:pt x="444435" y="1056323"/>
                  </a:cubicBezTo>
                  <a:cubicBezTo>
                    <a:pt x="444435" y="1053465"/>
                    <a:pt x="444435" y="1049655"/>
                    <a:pt x="444435" y="1046798"/>
                  </a:cubicBezTo>
                  <a:cubicBezTo>
                    <a:pt x="451102" y="1040130"/>
                    <a:pt x="461580" y="1033462"/>
                    <a:pt x="462532" y="1026795"/>
                  </a:cubicBezTo>
                  <a:cubicBezTo>
                    <a:pt x="463485" y="1007745"/>
                    <a:pt x="472057" y="1000125"/>
                    <a:pt x="485392" y="998220"/>
                  </a:cubicBezTo>
                  <a:cubicBezTo>
                    <a:pt x="519682" y="943927"/>
                    <a:pt x="552067" y="891540"/>
                    <a:pt x="582547" y="842010"/>
                  </a:cubicBezTo>
                  <a:cubicBezTo>
                    <a:pt x="582547" y="850583"/>
                    <a:pt x="581595" y="863918"/>
                    <a:pt x="580642" y="876300"/>
                  </a:cubicBezTo>
                  <a:cubicBezTo>
                    <a:pt x="580642" y="877252"/>
                    <a:pt x="579690" y="877252"/>
                    <a:pt x="579690" y="878205"/>
                  </a:cubicBezTo>
                  <a:cubicBezTo>
                    <a:pt x="579690" y="877252"/>
                    <a:pt x="580642" y="877252"/>
                    <a:pt x="580642" y="876300"/>
                  </a:cubicBezTo>
                  <a:cubicBezTo>
                    <a:pt x="590167" y="878205"/>
                    <a:pt x="601597" y="885825"/>
                    <a:pt x="607312" y="869633"/>
                  </a:cubicBezTo>
                  <a:cubicBezTo>
                    <a:pt x="608265" y="865823"/>
                    <a:pt x="615885" y="863918"/>
                    <a:pt x="621600" y="862965"/>
                  </a:cubicBezTo>
                  <a:cubicBezTo>
                    <a:pt x="654937" y="856298"/>
                    <a:pt x="665415" y="842010"/>
                    <a:pt x="666367" y="807720"/>
                  </a:cubicBezTo>
                  <a:cubicBezTo>
                    <a:pt x="666367" y="802005"/>
                    <a:pt x="671130" y="795337"/>
                    <a:pt x="674940" y="789623"/>
                  </a:cubicBezTo>
                  <a:cubicBezTo>
                    <a:pt x="680655" y="782002"/>
                    <a:pt x="688275" y="776287"/>
                    <a:pt x="693037" y="768668"/>
                  </a:cubicBezTo>
                  <a:cubicBezTo>
                    <a:pt x="715897" y="730568"/>
                    <a:pt x="739710" y="692468"/>
                    <a:pt x="759712" y="652462"/>
                  </a:cubicBezTo>
                  <a:cubicBezTo>
                    <a:pt x="768285" y="636270"/>
                    <a:pt x="780667" y="613410"/>
                    <a:pt x="756855" y="598170"/>
                  </a:cubicBezTo>
                  <a:cubicBezTo>
                    <a:pt x="777810" y="556260"/>
                    <a:pt x="797812" y="513398"/>
                    <a:pt x="821625" y="473392"/>
                  </a:cubicBezTo>
                  <a:cubicBezTo>
                    <a:pt x="830197" y="458152"/>
                    <a:pt x="845437" y="441960"/>
                    <a:pt x="868297" y="443865"/>
                  </a:cubicBezTo>
                  <a:cubicBezTo>
                    <a:pt x="873060" y="447675"/>
                    <a:pt x="877822" y="451485"/>
                    <a:pt x="885442" y="457200"/>
                  </a:cubicBezTo>
                  <a:cubicBezTo>
                    <a:pt x="889252" y="453390"/>
                    <a:pt x="893062" y="448627"/>
                    <a:pt x="896872" y="443865"/>
                  </a:cubicBezTo>
                  <a:cubicBezTo>
                    <a:pt x="914970" y="440055"/>
                    <a:pt x="913065" y="423862"/>
                    <a:pt x="914970" y="410527"/>
                  </a:cubicBezTo>
                  <a:cubicBezTo>
                    <a:pt x="914970" y="410527"/>
                    <a:pt x="914970" y="410527"/>
                    <a:pt x="914970" y="410527"/>
                  </a:cubicBezTo>
                  <a:cubicBezTo>
                    <a:pt x="926400" y="400050"/>
                    <a:pt x="936877" y="389573"/>
                    <a:pt x="948307" y="378142"/>
                  </a:cubicBezTo>
                  <a:cubicBezTo>
                    <a:pt x="947355" y="377190"/>
                    <a:pt x="945450" y="375285"/>
                    <a:pt x="944497" y="374333"/>
                  </a:cubicBezTo>
                  <a:cubicBezTo>
                    <a:pt x="939735" y="375285"/>
                    <a:pt x="934020" y="376237"/>
                    <a:pt x="929257" y="378142"/>
                  </a:cubicBezTo>
                  <a:cubicBezTo>
                    <a:pt x="929257" y="375285"/>
                    <a:pt x="929257" y="372427"/>
                    <a:pt x="929257" y="368617"/>
                  </a:cubicBezTo>
                  <a:cubicBezTo>
                    <a:pt x="940687" y="349567"/>
                    <a:pt x="952117" y="330517"/>
                    <a:pt x="964500" y="310515"/>
                  </a:cubicBezTo>
                  <a:cubicBezTo>
                    <a:pt x="973072" y="317183"/>
                    <a:pt x="977835" y="320992"/>
                    <a:pt x="988312" y="328612"/>
                  </a:cubicBezTo>
                  <a:cubicBezTo>
                    <a:pt x="994980" y="304800"/>
                    <a:pt x="999742" y="284798"/>
                    <a:pt x="1005457" y="265748"/>
                  </a:cubicBezTo>
                  <a:cubicBezTo>
                    <a:pt x="1007362" y="260033"/>
                    <a:pt x="1011172" y="255270"/>
                    <a:pt x="1014982" y="251460"/>
                  </a:cubicBezTo>
                  <a:cubicBezTo>
                    <a:pt x="1024507" y="241935"/>
                    <a:pt x="1034985" y="233362"/>
                    <a:pt x="1044510" y="224790"/>
                  </a:cubicBezTo>
                  <a:cubicBezTo>
                    <a:pt x="1049272" y="220980"/>
                    <a:pt x="1054035" y="218123"/>
                    <a:pt x="1059750" y="214312"/>
                  </a:cubicBezTo>
                  <a:cubicBezTo>
                    <a:pt x="1069275" y="206692"/>
                    <a:pt x="1079752" y="200025"/>
                    <a:pt x="1089277" y="192405"/>
                  </a:cubicBezTo>
                  <a:cubicBezTo>
                    <a:pt x="1098802" y="183833"/>
                    <a:pt x="1107375" y="174308"/>
                    <a:pt x="1115947" y="165735"/>
                  </a:cubicBezTo>
                  <a:cubicBezTo>
                    <a:pt x="1116900" y="167640"/>
                    <a:pt x="1118805" y="168592"/>
                    <a:pt x="1119757" y="170498"/>
                  </a:cubicBezTo>
                  <a:cubicBezTo>
                    <a:pt x="1112137" y="183833"/>
                    <a:pt x="1103565" y="197167"/>
                    <a:pt x="1095945" y="210502"/>
                  </a:cubicBezTo>
                  <a:cubicBezTo>
                    <a:pt x="1097850" y="211455"/>
                    <a:pt x="1099755" y="213360"/>
                    <a:pt x="1101660" y="214312"/>
                  </a:cubicBezTo>
                  <a:cubicBezTo>
                    <a:pt x="1115947" y="197167"/>
                    <a:pt x="1130235" y="180023"/>
                    <a:pt x="1145475" y="161925"/>
                  </a:cubicBezTo>
                  <a:cubicBezTo>
                    <a:pt x="1123567" y="160020"/>
                    <a:pt x="1119757" y="151447"/>
                    <a:pt x="1128330" y="133350"/>
                  </a:cubicBezTo>
                  <a:cubicBezTo>
                    <a:pt x="1132140" y="126683"/>
                    <a:pt x="1132140" y="118110"/>
                    <a:pt x="1134997" y="110490"/>
                  </a:cubicBezTo>
                  <a:cubicBezTo>
                    <a:pt x="1137855" y="100013"/>
                    <a:pt x="1140712" y="89535"/>
                    <a:pt x="1144522" y="79058"/>
                  </a:cubicBezTo>
                  <a:cubicBezTo>
                    <a:pt x="1150237" y="63817"/>
                    <a:pt x="1155952" y="48577"/>
                    <a:pt x="1163572" y="29527"/>
                  </a:cubicBezTo>
                  <a:cubicBezTo>
                    <a:pt x="1151190" y="33338"/>
                    <a:pt x="1144522" y="36195"/>
                    <a:pt x="1131187" y="40958"/>
                  </a:cubicBezTo>
                  <a:cubicBezTo>
                    <a:pt x="1138807" y="24765"/>
                    <a:pt x="1142617" y="14288"/>
                    <a:pt x="1149285" y="0"/>
                  </a:cubicBezTo>
                  <a:cubicBezTo>
                    <a:pt x="1171192" y="16192"/>
                    <a:pt x="1198815" y="20955"/>
                    <a:pt x="1195005" y="55245"/>
                  </a:cubicBezTo>
                  <a:cubicBezTo>
                    <a:pt x="1194052" y="60008"/>
                    <a:pt x="1200720" y="65722"/>
                    <a:pt x="1202625" y="70485"/>
                  </a:cubicBezTo>
                  <a:cubicBezTo>
                    <a:pt x="1206435" y="84772"/>
                    <a:pt x="1230247" y="98108"/>
                    <a:pt x="1205482" y="115252"/>
                  </a:cubicBezTo>
                  <a:cubicBezTo>
                    <a:pt x="1215960" y="121920"/>
                    <a:pt x="1224532" y="127635"/>
                    <a:pt x="1234057" y="134302"/>
                  </a:cubicBezTo>
                  <a:cubicBezTo>
                    <a:pt x="1240725" y="125730"/>
                    <a:pt x="1246440" y="119063"/>
                    <a:pt x="1247392" y="118110"/>
                  </a:cubicBezTo>
                  <a:cubicBezTo>
                    <a:pt x="1239772" y="92392"/>
                    <a:pt x="1233105" y="70485"/>
                    <a:pt x="1226437" y="46672"/>
                  </a:cubicBezTo>
                  <a:cubicBezTo>
                    <a:pt x="1243582" y="50483"/>
                    <a:pt x="1255012" y="55245"/>
                    <a:pt x="1267395" y="56197"/>
                  </a:cubicBezTo>
                  <a:cubicBezTo>
                    <a:pt x="1285492" y="58102"/>
                    <a:pt x="1319782" y="91440"/>
                    <a:pt x="1313115" y="108585"/>
                  </a:cubicBezTo>
                  <a:cubicBezTo>
                    <a:pt x="1307400" y="122872"/>
                    <a:pt x="1315020" y="124777"/>
                    <a:pt x="1322640" y="129540"/>
                  </a:cubicBezTo>
                  <a:cubicBezTo>
                    <a:pt x="1322640" y="129540"/>
                    <a:pt x="1322640" y="129540"/>
                    <a:pt x="1322640" y="129540"/>
                  </a:cubicBezTo>
                  <a:cubicBezTo>
                    <a:pt x="1320735" y="133350"/>
                    <a:pt x="1322640" y="135255"/>
                    <a:pt x="1323592" y="136208"/>
                  </a:cubicBezTo>
                  <a:close/>
                  <a:moveTo>
                    <a:pt x="1233105" y="165735"/>
                  </a:moveTo>
                  <a:cubicBezTo>
                    <a:pt x="1248345" y="159067"/>
                    <a:pt x="1257870" y="155258"/>
                    <a:pt x="1269300" y="150495"/>
                  </a:cubicBezTo>
                  <a:cubicBezTo>
                    <a:pt x="1264537" y="140970"/>
                    <a:pt x="1261680" y="134302"/>
                    <a:pt x="1257870" y="127635"/>
                  </a:cubicBezTo>
                  <a:cubicBezTo>
                    <a:pt x="1250250" y="138113"/>
                    <a:pt x="1242630" y="149542"/>
                    <a:pt x="1233105" y="165735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20"/>
            <p:cNvSpPr/>
            <p:nvPr/>
          </p:nvSpPr>
          <p:spPr>
            <a:xfrm>
              <a:off x="7750492" y="3435521"/>
              <a:ext cx="1313384" cy="935500"/>
            </a:xfrm>
            <a:custGeom>
              <a:rect b="b" l="l" r="r" t="t"/>
              <a:pathLst>
                <a:path extrusionOk="0" h="935500" w="1313384">
                  <a:moveTo>
                    <a:pt x="947738" y="786910"/>
                  </a:moveTo>
                  <a:cubicBezTo>
                    <a:pt x="913447" y="835488"/>
                    <a:pt x="878205" y="884065"/>
                    <a:pt x="843915" y="931690"/>
                  </a:cubicBezTo>
                  <a:cubicBezTo>
                    <a:pt x="835343" y="938358"/>
                    <a:pt x="822007" y="909783"/>
                    <a:pt x="815340" y="935500"/>
                  </a:cubicBezTo>
                  <a:cubicBezTo>
                    <a:pt x="812482" y="934548"/>
                    <a:pt x="809625" y="934548"/>
                    <a:pt x="805815" y="933596"/>
                  </a:cubicBezTo>
                  <a:cubicBezTo>
                    <a:pt x="802957" y="932643"/>
                    <a:pt x="799147" y="932643"/>
                    <a:pt x="796290" y="931690"/>
                  </a:cubicBezTo>
                  <a:cubicBezTo>
                    <a:pt x="788670" y="929785"/>
                    <a:pt x="781050" y="928833"/>
                    <a:pt x="772477" y="926928"/>
                  </a:cubicBezTo>
                  <a:cubicBezTo>
                    <a:pt x="780097" y="905021"/>
                    <a:pt x="782955" y="885018"/>
                    <a:pt x="761047" y="867873"/>
                  </a:cubicBezTo>
                  <a:cubicBezTo>
                    <a:pt x="755332" y="877398"/>
                    <a:pt x="750570" y="886923"/>
                    <a:pt x="743902" y="894543"/>
                  </a:cubicBezTo>
                  <a:cubicBezTo>
                    <a:pt x="734377" y="905973"/>
                    <a:pt x="724852" y="909783"/>
                    <a:pt x="716280" y="893590"/>
                  </a:cubicBezTo>
                  <a:cubicBezTo>
                    <a:pt x="738188" y="863110"/>
                    <a:pt x="761047" y="833583"/>
                    <a:pt x="782955" y="803103"/>
                  </a:cubicBezTo>
                  <a:cubicBezTo>
                    <a:pt x="794385" y="806913"/>
                    <a:pt x="803910" y="809771"/>
                    <a:pt x="813435" y="812628"/>
                  </a:cubicBezTo>
                  <a:cubicBezTo>
                    <a:pt x="835343" y="817390"/>
                    <a:pt x="852488" y="811675"/>
                    <a:pt x="865822" y="791673"/>
                  </a:cubicBezTo>
                  <a:cubicBezTo>
                    <a:pt x="930593" y="696423"/>
                    <a:pt x="995363" y="601173"/>
                    <a:pt x="1060132" y="505923"/>
                  </a:cubicBezTo>
                  <a:cubicBezTo>
                    <a:pt x="1090613" y="461155"/>
                    <a:pt x="1122997" y="418293"/>
                    <a:pt x="1153477" y="373525"/>
                  </a:cubicBezTo>
                  <a:cubicBezTo>
                    <a:pt x="1174432" y="342093"/>
                    <a:pt x="1201102" y="311613"/>
                    <a:pt x="1184910" y="268750"/>
                  </a:cubicBezTo>
                  <a:cubicBezTo>
                    <a:pt x="1187768" y="268750"/>
                    <a:pt x="1189672" y="268750"/>
                    <a:pt x="1192530" y="267798"/>
                  </a:cubicBezTo>
                  <a:cubicBezTo>
                    <a:pt x="1192530" y="266846"/>
                    <a:pt x="1191577" y="265893"/>
                    <a:pt x="1191577" y="264940"/>
                  </a:cubicBezTo>
                  <a:cubicBezTo>
                    <a:pt x="1189672" y="265893"/>
                    <a:pt x="1186815" y="267798"/>
                    <a:pt x="1184910" y="268750"/>
                  </a:cubicBezTo>
                  <a:cubicBezTo>
                    <a:pt x="1172527" y="263035"/>
                    <a:pt x="1160145" y="256368"/>
                    <a:pt x="1147763" y="250653"/>
                  </a:cubicBezTo>
                  <a:cubicBezTo>
                    <a:pt x="1167765" y="221125"/>
                    <a:pt x="1203007" y="232555"/>
                    <a:pt x="1230630" y="222078"/>
                  </a:cubicBezTo>
                  <a:cubicBezTo>
                    <a:pt x="1199197" y="185883"/>
                    <a:pt x="1021080" y="143021"/>
                    <a:pt x="980122" y="161118"/>
                  </a:cubicBezTo>
                  <a:cubicBezTo>
                    <a:pt x="985838" y="165880"/>
                    <a:pt x="991552" y="169690"/>
                    <a:pt x="997268" y="174453"/>
                  </a:cubicBezTo>
                  <a:cubicBezTo>
                    <a:pt x="996315" y="175405"/>
                    <a:pt x="996315" y="176358"/>
                    <a:pt x="995363" y="177310"/>
                  </a:cubicBezTo>
                  <a:cubicBezTo>
                    <a:pt x="984885" y="175405"/>
                    <a:pt x="975360" y="172548"/>
                    <a:pt x="964882" y="170643"/>
                  </a:cubicBezTo>
                  <a:cubicBezTo>
                    <a:pt x="964882" y="173500"/>
                    <a:pt x="963930" y="177310"/>
                    <a:pt x="963930" y="180168"/>
                  </a:cubicBezTo>
                  <a:cubicBezTo>
                    <a:pt x="983932" y="181121"/>
                    <a:pt x="1003935" y="182073"/>
                    <a:pt x="1025843" y="183025"/>
                  </a:cubicBezTo>
                  <a:cubicBezTo>
                    <a:pt x="1021080" y="189693"/>
                    <a:pt x="1016318" y="195408"/>
                    <a:pt x="1012507" y="201123"/>
                  </a:cubicBezTo>
                  <a:cubicBezTo>
                    <a:pt x="979170" y="232555"/>
                    <a:pt x="945832" y="263035"/>
                    <a:pt x="913447" y="295421"/>
                  </a:cubicBezTo>
                  <a:cubicBezTo>
                    <a:pt x="888682" y="321138"/>
                    <a:pt x="865822" y="348760"/>
                    <a:pt x="842963" y="375430"/>
                  </a:cubicBezTo>
                  <a:cubicBezTo>
                    <a:pt x="826770" y="375430"/>
                    <a:pt x="819150" y="367810"/>
                    <a:pt x="819150" y="351618"/>
                  </a:cubicBezTo>
                  <a:cubicBezTo>
                    <a:pt x="819150" y="350665"/>
                    <a:pt x="820102" y="350665"/>
                    <a:pt x="820102" y="349713"/>
                  </a:cubicBezTo>
                  <a:cubicBezTo>
                    <a:pt x="820102" y="350665"/>
                    <a:pt x="819150" y="350665"/>
                    <a:pt x="819150" y="351618"/>
                  </a:cubicBezTo>
                  <a:cubicBezTo>
                    <a:pt x="814388" y="354475"/>
                    <a:pt x="805815" y="355428"/>
                    <a:pt x="803910" y="359238"/>
                  </a:cubicBezTo>
                  <a:cubicBezTo>
                    <a:pt x="795338" y="376383"/>
                    <a:pt x="787718" y="394480"/>
                    <a:pt x="782002" y="412578"/>
                  </a:cubicBezTo>
                  <a:cubicBezTo>
                    <a:pt x="780097" y="419246"/>
                    <a:pt x="783907" y="427818"/>
                    <a:pt x="785813" y="436390"/>
                  </a:cubicBezTo>
                  <a:cubicBezTo>
                    <a:pt x="785813" y="438296"/>
                    <a:pt x="785813" y="439248"/>
                    <a:pt x="785813" y="441153"/>
                  </a:cubicBezTo>
                  <a:cubicBezTo>
                    <a:pt x="782955" y="445915"/>
                    <a:pt x="780097" y="451630"/>
                    <a:pt x="777240" y="456393"/>
                  </a:cubicBezTo>
                  <a:cubicBezTo>
                    <a:pt x="777240" y="459250"/>
                    <a:pt x="776288" y="462108"/>
                    <a:pt x="776288" y="464965"/>
                  </a:cubicBezTo>
                  <a:cubicBezTo>
                    <a:pt x="773430" y="467823"/>
                    <a:pt x="770572" y="471633"/>
                    <a:pt x="766763" y="474490"/>
                  </a:cubicBezTo>
                  <a:cubicBezTo>
                    <a:pt x="752475" y="493540"/>
                    <a:pt x="741045" y="515448"/>
                    <a:pt x="723900" y="531640"/>
                  </a:cubicBezTo>
                  <a:cubicBezTo>
                    <a:pt x="704850" y="550690"/>
                    <a:pt x="694372" y="570693"/>
                    <a:pt x="695325" y="596410"/>
                  </a:cubicBezTo>
                  <a:cubicBezTo>
                    <a:pt x="689610" y="594506"/>
                    <a:pt x="682943" y="593553"/>
                    <a:pt x="677227" y="591648"/>
                  </a:cubicBezTo>
                  <a:cubicBezTo>
                    <a:pt x="654368" y="623081"/>
                    <a:pt x="631507" y="654513"/>
                    <a:pt x="608647" y="685946"/>
                  </a:cubicBezTo>
                  <a:cubicBezTo>
                    <a:pt x="590550" y="710710"/>
                    <a:pt x="573405" y="735475"/>
                    <a:pt x="556260" y="761193"/>
                  </a:cubicBezTo>
                  <a:cubicBezTo>
                    <a:pt x="552450" y="766908"/>
                    <a:pt x="551497" y="773575"/>
                    <a:pt x="549593" y="780243"/>
                  </a:cubicBezTo>
                  <a:cubicBezTo>
                    <a:pt x="533400" y="788815"/>
                    <a:pt x="516255" y="798340"/>
                    <a:pt x="499110" y="807865"/>
                  </a:cubicBezTo>
                  <a:cubicBezTo>
                    <a:pt x="501015" y="811675"/>
                    <a:pt x="503872" y="817390"/>
                    <a:pt x="506730" y="823106"/>
                  </a:cubicBezTo>
                  <a:cubicBezTo>
                    <a:pt x="504825" y="825963"/>
                    <a:pt x="503872" y="829773"/>
                    <a:pt x="501968" y="832631"/>
                  </a:cubicBezTo>
                  <a:cubicBezTo>
                    <a:pt x="492443" y="830725"/>
                    <a:pt x="481965" y="829773"/>
                    <a:pt x="468630" y="827868"/>
                  </a:cubicBezTo>
                  <a:cubicBezTo>
                    <a:pt x="500063" y="783100"/>
                    <a:pt x="528638" y="742143"/>
                    <a:pt x="558165" y="701185"/>
                  </a:cubicBezTo>
                  <a:cubicBezTo>
                    <a:pt x="588645" y="657371"/>
                    <a:pt x="619125" y="613556"/>
                    <a:pt x="651510" y="571646"/>
                  </a:cubicBezTo>
                  <a:cubicBezTo>
                    <a:pt x="683895" y="529735"/>
                    <a:pt x="714375" y="485921"/>
                    <a:pt x="741997" y="442105"/>
                  </a:cubicBezTo>
                  <a:cubicBezTo>
                    <a:pt x="767715" y="400196"/>
                    <a:pt x="782955" y="351618"/>
                    <a:pt x="802005" y="306850"/>
                  </a:cubicBezTo>
                  <a:cubicBezTo>
                    <a:pt x="817245" y="272560"/>
                    <a:pt x="829627" y="237318"/>
                    <a:pt x="846772" y="203028"/>
                  </a:cubicBezTo>
                  <a:cubicBezTo>
                    <a:pt x="856297" y="184930"/>
                    <a:pt x="855345" y="173500"/>
                    <a:pt x="836295" y="164928"/>
                  </a:cubicBezTo>
                  <a:cubicBezTo>
                    <a:pt x="831532" y="158260"/>
                    <a:pt x="827722" y="147783"/>
                    <a:pt x="822007" y="146830"/>
                  </a:cubicBezTo>
                  <a:cubicBezTo>
                    <a:pt x="811530" y="144925"/>
                    <a:pt x="801052" y="149688"/>
                    <a:pt x="790575" y="150640"/>
                  </a:cubicBezTo>
                  <a:cubicBezTo>
                    <a:pt x="779145" y="144925"/>
                    <a:pt x="767715" y="139210"/>
                    <a:pt x="755332" y="133496"/>
                  </a:cubicBezTo>
                  <a:cubicBezTo>
                    <a:pt x="741997" y="150640"/>
                    <a:pt x="728663" y="166833"/>
                    <a:pt x="715327" y="183025"/>
                  </a:cubicBezTo>
                  <a:cubicBezTo>
                    <a:pt x="713422" y="181121"/>
                    <a:pt x="711518" y="180168"/>
                    <a:pt x="709613" y="178263"/>
                  </a:cubicBezTo>
                  <a:cubicBezTo>
                    <a:pt x="721995" y="159213"/>
                    <a:pt x="734377" y="141115"/>
                    <a:pt x="747713" y="122065"/>
                  </a:cubicBezTo>
                  <a:cubicBezTo>
                    <a:pt x="745807" y="120160"/>
                    <a:pt x="744855" y="118255"/>
                    <a:pt x="742950" y="116350"/>
                  </a:cubicBezTo>
                  <a:cubicBezTo>
                    <a:pt x="737235" y="121113"/>
                    <a:pt x="728663" y="123971"/>
                    <a:pt x="724852" y="130638"/>
                  </a:cubicBezTo>
                  <a:cubicBezTo>
                    <a:pt x="713422" y="148735"/>
                    <a:pt x="703897" y="166833"/>
                    <a:pt x="694372" y="185883"/>
                  </a:cubicBezTo>
                  <a:cubicBezTo>
                    <a:pt x="687705" y="199218"/>
                    <a:pt x="677227" y="214458"/>
                    <a:pt x="690563" y="229698"/>
                  </a:cubicBezTo>
                  <a:cubicBezTo>
                    <a:pt x="676275" y="243033"/>
                    <a:pt x="663893" y="258273"/>
                    <a:pt x="648652" y="270655"/>
                  </a:cubicBezTo>
                  <a:cubicBezTo>
                    <a:pt x="630555" y="285896"/>
                    <a:pt x="610552" y="300183"/>
                    <a:pt x="591502" y="314471"/>
                  </a:cubicBezTo>
                  <a:cubicBezTo>
                    <a:pt x="621030" y="262083"/>
                    <a:pt x="650557" y="209696"/>
                    <a:pt x="680085" y="156355"/>
                  </a:cubicBezTo>
                  <a:cubicBezTo>
                    <a:pt x="687705" y="142068"/>
                    <a:pt x="695325" y="127780"/>
                    <a:pt x="702945" y="112540"/>
                  </a:cubicBezTo>
                  <a:cubicBezTo>
                    <a:pt x="715327" y="85871"/>
                    <a:pt x="707707" y="77298"/>
                    <a:pt x="676275" y="78250"/>
                  </a:cubicBezTo>
                  <a:cubicBezTo>
                    <a:pt x="672465" y="63010"/>
                    <a:pt x="666750" y="56343"/>
                    <a:pt x="650557" y="66821"/>
                  </a:cubicBezTo>
                  <a:cubicBezTo>
                    <a:pt x="631507" y="79203"/>
                    <a:pt x="610552" y="88728"/>
                    <a:pt x="590550" y="99205"/>
                  </a:cubicBezTo>
                  <a:cubicBezTo>
                    <a:pt x="576263" y="106825"/>
                    <a:pt x="561022" y="114446"/>
                    <a:pt x="545782" y="122065"/>
                  </a:cubicBezTo>
                  <a:cubicBezTo>
                    <a:pt x="528638" y="115398"/>
                    <a:pt x="524827" y="127780"/>
                    <a:pt x="521018" y="139210"/>
                  </a:cubicBezTo>
                  <a:cubicBezTo>
                    <a:pt x="503872" y="150640"/>
                    <a:pt x="486727" y="162071"/>
                    <a:pt x="469582" y="173500"/>
                  </a:cubicBezTo>
                  <a:cubicBezTo>
                    <a:pt x="464820" y="172548"/>
                    <a:pt x="460057" y="170643"/>
                    <a:pt x="455295" y="169690"/>
                  </a:cubicBezTo>
                  <a:cubicBezTo>
                    <a:pt x="450532" y="168738"/>
                    <a:pt x="446722" y="167785"/>
                    <a:pt x="442913" y="166833"/>
                  </a:cubicBezTo>
                  <a:cubicBezTo>
                    <a:pt x="455295" y="153498"/>
                    <a:pt x="464820" y="142068"/>
                    <a:pt x="472440" y="134448"/>
                  </a:cubicBezTo>
                  <a:cubicBezTo>
                    <a:pt x="461963" y="125875"/>
                    <a:pt x="456247" y="121113"/>
                    <a:pt x="450532" y="116350"/>
                  </a:cubicBezTo>
                  <a:cubicBezTo>
                    <a:pt x="459105" y="116350"/>
                    <a:pt x="467677" y="116350"/>
                    <a:pt x="478155" y="116350"/>
                  </a:cubicBezTo>
                  <a:cubicBezTo>
                    <a:pt x="465772" y="92538"/>
                    <a:pt x="457200" y="100158"/>
                    <a:pt x="450532" y="116350"/>
                  </a:cubicBezTo>
                  <a:cubicBezTo>
                    <a:pt x="445770" y="120160"/>
                    <a:pt x="440055" y="123971"/>
                    <a:pt x="435293" y="128733"/>
                  </a:cubicBezTo>
                  <a:cubicBezTo>
                    <a:pt x="418147" y="145878"/>
                    <a:pt x="412432" y="168738"/>
                    <a:pt x="407670" y="191598"/>
                  </a:cubicBezTo>
                  <a:cubicBezTo>
                    <a:pt x="405765" y="193503"/>
                    <a:pt x="404813" y="194455"/>
                    <a:pt x="402907" y="196360"/>
                  </a:cubicBezTo>
                  <a:cubicBezTo>
                    <a:pt x="396240" y="203980"/>
                    <a:pt x="390525" y="211600"/>
                    <a:pt x="384810" y="220173"/>
                  </a:cubicBezTo>
                  <a:cubicBezTo>
                    <a:pt x="383857" y="221125"/>
                    <a:pt x="382905" y="221125"/>
                    <a:pt x="382905" y="221125"/>
                  </a:cubicBezTo>
                  <a:cubicBezTo>
                    <a:pt x="382905" y="223030"/>
                    <a:pt x="382905" y="223983"/>
                    <a:pt x="382905" y="225888"/>
                  </a:cubicBezTo>
                  <a:cubicBezTo>
                    <a:pt x="383857" y="223983"/>
                    <a:pt x="383857" y="222078"/>
                    <a:pt x="384810" y="219221"/>
                  </a:cubicBezTo>
                  <a:cubicBezTo>
                    <a:pt x="390525" y="211600"/>
                    <a:pt x="397193" y="203980"/>
                    <a:pt x="402907" y="195408"/>
                  </a:cubicBezTo>
                  <a:cubicBezTo>
                    <a:pt x="404813" y="193503"/>
                    <a:pt x="405765" y="192550"/>
                    <a:pt x="407670" y="190646"/>
                  </a:cubicBezTo>
                  <a:cubicBezTo>
                    <a:pt x="409575" y="197313"/>
                    <a:pt x="410527" y="203028"/>
                    <a:pt x="412432" y="209696"/>
                  </a:cubicBezTo>
                  <a:cubicBezTo>
                    <a:pt x="400050" y="226840"/>
                    <a:pt x="386715" y="243985"/>
                    <a:pt x="374332" y="261130"/>
                  </a:cubicBezTo>
                  <a:cubicBezTo>
                    <a:pt x="368618" y="267798"/>
                    <a:pt x="361950" y="274465"/>
                    <a:pt x="356235" y="281133"/>
                  </a:cubicBezTo>
                  <a:cubicBezTo>
                    <a:pt x="356235" y="283990"/>
                    <a:pt x="355282" y="286848"/>
                    <a:pt x="355282" y="288753"/>
                  </a:cubicBezTo>
                  <a:cubicBezTo>
                    <a:pt x="328613" y="323043"/>
                    <a:pt x="301943" y="358285"/>
                    <a:pt x="275272" y="392575"/>
                  </a:cubicBezTo>
                  <a:cubicBezTo>
                    <a:pt x="260032" y="412578"/>
                    <a:pt x="243840" y="433533"/>
                    <a:pt x="228600" y="453535"/>
                  </a:cubicBezTo>
                  <a:cubicBezTo>
                    <a:pt x="216218" y="460203"/>
                    <a:pt x="203835" y="465918"/>
                    <a:pt x="190500" y="473538"/>
                  </a:cubicBezTo>
                  <a:cubicBezTo>
                    <a:pt x="197168" y="457346"/>
                    <a:pt x="202882" y="444010"/>
                    <a:pt x="207645" y="431628"/>
                  </a:cubicBezTo>
                  <a:cubicBezTo>
                    <a:pt x="204788" y="430675"/>
                    <a:pt x="201930" y="428771"/>
                    <a:pt x="199072" y="427818"/>
                  </a:cubicBezTo>
                  <a:cubicBezTo>
                    <a:pt x="180022" y="457346"/>
                    <a:pt x="160972" y="486873"/>
                    <a:pt x="141922" y="516400"/>
                  </a:cubicBezTo>
                  <a:cubicBezTo>
                    <a:pt x="140970" y="517353"/>
                    <a:pt x="145732" y="522115"/>
                    <a:pt x="148590" y="524973"/>
                  </a:cubicBezTo>
                  <a:cubicBezTo>
                    <a:pt x="149543" y="528783"/>
                    <a:pt x="149543" y="532593"/>
                    <a:pt x="150495" y="535450"/>
                  </a:cubicBezTo>
                  <a:cubicBezTo>
                    <a:pt x="152400" y="534498"/>
                    <a:pt x="154305" y="533546"/>
                    <a:pt x="155257" y="532593"/>
                  </a:cubicBezTo>
                  <a:cubicBezTo>
                    <a:pt x="152400" y="529735"/>
                    <a:pt x="150495" y="526878"/>
                    <a:pt x="147638" y="524973"/>
                  </a:cubicBezTo>
                  <a:cubicBezTo>
                    <a:pt x="157163" y="517353"/>
                    <a:pt x="165735" y="508780"/>
                    <a:pt x="175260" y="501160"/>
                  </a:cubicBezTo>
                  <a:cubicBezTo>
                    <a:pt x="177165" y="503065"/>
                    <a:pt x="178118" y="504018"/>
                    <a:pt x="180022" y="505923"/>
                  </a:cubicBezTo>
                  <a:cubicBezTo>
                    <a:pt x="177165" y="511638"/>
                    <a:pt x="176213" y="518305"/>
                    <a:pt x="171450" y="522115"/>
                  </a:cubicBezTo>
                  <a:cubicBezTo>
                    <a:pt x="160020" y="532593"/>
                    <a:pt x="145732" y="541165"/>
                    <a:pt x="134302" y="552596"/>
                  </a:cubicBezTo>
                  <a:cubicBezTo>
                    <a:pt x="104775" y="583075"/>
                    <a:pt x="77152" y="614508"/>
                    <a:pt x="48577" y="645940"/>
                  </a:cubicBezTo>
                  <a:cubicBezTo>
                    <a:pt x="40957" y="654513"/>
                    <a:pt x="35242" y="664990"/>
                    <a:pt x="28575" y="674515"/>
                  </a:cubicBezTo>
                  <a:cubicBezTo>
                    <a:pt x="20002" y="672610"/>
                    <a:pt x="11430" y="669753"/>
                    <a:pt x="0" y="666896"/>
                  </a:cubicBezTo>
                  <a:cubicBezTo>
                    <a:pt x="40957" y="611650"/>
                    <a:pt x="80010" y="559263"/>
                    <a:pt x="119063" y="507828"/>
                  </a:cubicBezTo>
                  <a:cubicBezTo>
                    <a:pt x="234315" y="354475"/>
                    <a:pt x="350520" y="201123"/>
                    <a:pt x="463868" y="46818"/>
                  </a:cubicBezTo>
                  <a:cubicBezTo>
                    <a:pt x="493395" y="7765"/>
                    <a:pt x="529590" y="-5570"/>
                    <a:pt x="574357" y="2050"/>
                  </a:cubicBezTo>
                  <a:cubicBezTo>
                    <a:pt x="606743" y="7765"/>
                    <a:pt x="638175" y="18243"/>
                    <a:pt x="668655" y="27768"/>
                  </a:cubicBezTo>
                  <a:cubicBezTo>
                    <a:pt x="732472" y="46818"/>
                    <a:pt x="795338" y="65868"/>
                    <a:pt x="858202" y="84918"/>
                  </a:cubicBezTo>
                  <a:cubicBezTo>
                    <a:pt x="981075" y="120160"/>
                    <a:pt x="1104900" y="154450"/>
                    <a:pt x="1227772" y="190646"/>
                  </a:cubicBezTo>
                  <a:cubicBezTo>
                    <a:pt x="1250632" y="197313"/>
                    <a:pt x="1272540" y="208743"/>
                    <a:pt x="1293495" y="220173"/>
                  </a:cubicBezTo>
                  <a:cubicBezTo>
                    <a:pt x="1315402" y="231603"/>
                    <a:pt x="1319213" y="266846"/>
                    <a:pt x="1304925" y="285896"/>
                  </a:cubicBezTo>
                  <a:cubicBezTo>
                    <a:pt x="1263015" y="342093"/>
                    <a:pt x="1221105" y="399243"/>
                    <a:pt x="1180147" y="455440"/>
                  </a:cubicBezTo>
                  <a:cubicBezTo>
                    <a:pt x="1166813" y="472585"/>
                    <a:pt x="1153477" y="489730"/>
                    <a:pt x="1140143" y="507828"/>
                  </a:cubicBezTo>
                  <a:cubicBezTo>
                    <a:pt x="1133475" y="509733"/>
                    <a:pt x="1126807" y="510685"/>
                    <a:pt x="1121093" y="512590"/>
                  </a:cubicBezTo>
                  <a:lnTo>
                    <a:pt x="1120140" y="510685"/>
                  </a:lnTo>
                  <a:lnTo>
                    <a:pt x="1119188" y="511638"/>
                  </a:lnTo>
                  <a:lnTo>
                    <a:pt x="1121093" y="512590"/>
                  </a:lnTo>
                  <a:cubicBezTo>
                    <a:pt x="1122045" y="518305"/>
                    <a:pt x="1122997" y="524973"/>
                    <a:pt x="1123950" y="530688"/>
                  </a:cubicBezTo>
                  <a:cubicBezTo>
                    <a:pt x="1122045" y="534498"/>
                    <a:pt x="1119188" y="537356"/>
                    <a:pt x="1117282" y="541165"/>
                  </a:cubicBezTo>
                  <a:cubicBezTo>
                    <a:pt x="1112520" y="541165"/>
                    <a:pt x="1106805" y="540213"/>
                    <a:pt x="1097280" y="539260"/>
                  </a:cubicBezTo>
                  <a:cubicBezTo>
                    <a:pt x="1105852" y="533546"/>
                    <a:pt x="1109663" y="531640"/>
                    <a:pt x="1113472" y="528783"/>
                  </a:cubicBezTo>
                  <a:cubicBezTo>
                    <a:pt x="1110615" y="519258"/>
                    <a:pt x="1106805" y="508780"/>
                    <a:pt x="1102995" y="494493"/>
                  </a:cubicBezTo>
                  <a:cubicBezTo>
                    <a:pt x="1099185" y="503065"/>
                    <a:pt x="1095375" y="506875"/>
                    <a:pt x="1096327" y="509733"/>
                  </a:cubicBezTo>
                  <a:cubicBezTo>
                    <a:pt x="1099185" y="531640"/>
                    <a:pt x="1096327" y="547833"/>
                    <a:pt x="1071563" y="553548"/>
                  </a:cubicBezTo>
                  <a:cubicBezTo>
                    <a:pt x="1065847" y="554500"/>
                    <a:pt x="1061085" y="562121"/>
                    <a:pt x="1057275" y="566883"/>
                  </a:cubicBezTo>
                  <a:cubicBezTo>
                    <a:pt x="1027747" y="609746"/>
                    <a:pt x="998220" y="653560"/>
                    <a:pt x="968693" y="696423"/>
                  </a:cubicBezTo>
                  <a:cubicBezTo>
                    <a:pt x="958215" y="711663"/>
                    <a:pt x="945832" y="725950"/>
                    <a:pt x="935355" y="741190"/>
                  </a:cubicBezTo>
                  <a:cubicBezTo>
                    <a:pt x="929640" y="750715"/>
                    <a:pt x="926782" y="762146"/>
                    <a:pt x="922020" y="771671"/>
                  </a:cubicBezTo>
                  <a:cubicBezTo>
                    <a:pt x="930593" y="777385"/>
                    <a:pt x="939165" y="782148"/>
                    <a:pt x="947738" y="786910"/>
                  </a:cubicBezTo>
                  <a:close/>
                  <a:moveTo>
                    <a:pt x="1285875" y="240175"/>
                  </a:moveTo>
                  <a:cubicBezTo>
                    <a:pt x="1285875" y="239223"/>
                    <a:pt x="1286827" y="239223"/>
                    <a:pt x="1286827" y="238271"/>
                  </a:cubicBezTo>
                  <a:cubicBezTo>
                    <a:pt x="1286827" y="238271"/>
                    <a:pt x="1286827" y="239223"/>
                    <a:pt x="1285875" y="240175"/>
                  </a:cubicBezTo>
                  <a:cubicBezTo>
                    <a:pt x="1283970" y="240175"/>
                    <a:pt x="1283018" y="240175"/>
                    <a:pt x="1281113" y="240175"/>
                  </a:cubicBezTo>
                  <a:cubicBezTo>
                    <a:pt x="1281113" y="238271"/>
                    <a:pt x="1281113" y="236365"/>
                    <a:pt x="1281113" y="234460"/>
                  </a:cubicBezTo>
                  <a:cubicBezTo>
                    <a:pt x="1274445" y="234460"/>
                    <a:pt x="1268730" y="233508"/>
                    <a:pt x="1262063" y="233508"/>
                  </a:cubicBezTo>
                  <a:cubicBezTo>
                    <a:pt x="1262063" y="235413"/>
                    <a:pt x="1262063" y="237318"/>
                    <a:pt x="1262063" y="238271"/>
                  </a:cubicBezTo>
                  <a:cubicBezTo>
                    <a:pt x="1268730" y="238271"/>
                    <a:pt x="1274445" y="239223"/>
                    <a:pt x="1281113" y="239223"/>
                  </a:cubicBezTo>
                  <a:cubicBezTo>
                    <a:pt x="1283018" y="240175"/>
                    <a:pt x="1284922" y="240175"/>
                    <a:pt x="1285875" y="240175"/>
                  </a:cubicBezTo>
                  <a:close/>
                  <a:moveTo>
                    <a:pt x="786765" y="870731"/>
                  </a:moveTo>
                  <a:cubicBezTo>
                    <a:pt x="791527" y="870731"/>
                    <a:pt x="796290" y="869778"/>
                    <a:pt x="801052" y="869778"/>
                  </a:cubicBezTo>
                  <a:cubicBezTo>
                    <a:pt x="801052" y="868825"/>
                    <a:pt x="800100" y="866921"/>
                    <a:pt x="800100" y="865968"/>
                  </a:cubicBezTo>
                  <a:cubicBezTo>
                    <a:pt x="795338" y="866921"/>
                    <a:pt x="791527" y="868825"/>
                    <a:pt x="786765" y="870731"/>
                  </a:cubicBezTo>
                  <a:cubicBezTo>
                    <a:pt x="786765" y="871683"/>
                    <a:pt x="785813" y="871683"/>
                    <a:pt x="785813" y="872635"/>
                  </a:cubicBezTo>
                  <a:cubicBezTo>
                    <a:pt x="785813" y="871683"/>
                    <a:pt x="786765" y="871683"/>
                    <a:pt x="786765" y="870731"/>
                  </a:cubicBezTo>
                  <a:close/>
                  <a:moveTo>
                    <a:pt x="1249680" y="243985"/>
                  </a:moveTo>
                  <a:cubicBezTo>
                    <a:pt x="1250632" y="241128"/>
                    <a:pt x="1251585" y="238271"/>
                    <a:pt x="1251585" y="235413"/>
                  </a:cubicBezTo>
                  <a:cubicBezTo>
                    <a:pt x="1246822" y="234460"/>
                    <a:pt x="1243013" y="232555"/>
                    <a:pt x="1238250" y="231603"/>
                  </a:cubicBezTo>
                  <a:cubicBezTo>
                    <a:pt x="1237297" y="231603"/>
                    <a:pt x="1236345" y="236365"/>
                    <a:pt x="1235393" y="239223"/>
                  </a:cubicBezTo>
                  <a:cubicBezTo>
                    <a:pt x="1240155" y="241128"/>
                    <a:pt x="1244918" y="243033"/>
                    <a:pt x="1249680" y="243985"/>
                  </a:cubicBezTo>
                  <a:close/>
                  <a:moveTo>
                    <a:pt x="1193482" y="234460"/>
                  </a:moveTo>
                  <a:cubicBezTo>
                    <a:pt x="1192530" y="236365"/>
                    <a:pt x="1192530" y="237318"/>
                    <a:pt x="1191577" y="239223"/>
                  </a:cubicBezTo>
                  <a:cubicBezTo>
                    <a:pt x="1198245" y="240175"/>
                    <a:pt x="1204913" y="242080"/>
                    <a:pt x="1211580" y="243033"/>
                  </a:cubicBezTo>
                  <a:cubicBezTo>
                    <a:pt x="1211580" y="241128"/>
                    <a:pt x="1212532" y="238271"/>
                    <a:pt x="1212532" y="236365"/>
                  </a:cubicBezTo>
                  <a:cubicBezTo>
                    <a:pt x="1205865" y="236365"/>
                    <a:pt x="1199197" y="235413"/>
                    <a:pt x="1193482" y="23446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20"/>
            <p:cNvSpPr/>
            <p:nvPr/>
          </p:nvSpPr>
          <p:spPr>
            <a:xfrm>
              <a:off x="7279956" y="5059679"/>
              <a:ext cx="772477" cy="423900"/>
            </a:xfrm>
            <a:custGeom>
              <a:rect b="b" l="l" r="r" t="t"/>
              <a:pathLst>
                <a:path extrusionOk="0" h="423900" w="772477">
                  <a:moveTo>
                    <a:pt x="772478" y="66675"/>
                  </a:moveTo>
                  <a:cubicBezTo>
                    <a:pt x="718185" y="142875"/>
                    <a:pt x="664845" y="220027"/>
                    <a:pt x="610553" y="296227"/>
                  </a:cubicBezTo>
                  <a:cubicBezTo>
                    <a:pt x="591503" y="322897"/>
                    <a:pt x="569595" y="347663"/>
                    <a:pt x="551498" y="374332"/>
                  </a:cubicBezTo>
                  <a:cubicBezTo>
                    <a:pt x="526733" y="410527"/>
                    <a:pt x="492443" y="422910"/>
                    <a:pt x="451485" y="423863"/>
                  </a:cubicBezTo>
                  <a:cubicBezTo>
                    <a:pt x="391478" y="424815"/>
                    <a:pt x="335280" y="407670"/>
                    <a:pt x="280035" y="388620"/>
                  </a:cubicBezTo>
                  <a:cubicBezTo>
                    <a:pt x="192405" y="358140"/>
                    <a:pt x="105728" y="324802"/>
                    <a:pt x="19050" y="292417"/>
                  </a:cubicBezTo>
                  <a:cubicBezTo>
                    <a:pt x="12383" y="289560"/>
                    <a:pt x="6668" y="286702"/>
                    <a:pt x="0" y="282892"/>
                  </a:cubicBezTo>
                  <a:cubicBezTo>
                    <a:pt x="9525" y="280988"/>
                    <a:pt x="19050" y="278130"/>
                    <a:pt x="28575" y="278130"/>
                  </a:cubicBezTo>
                  <a:cubicBezTo>
                    <a:pt x="46673" y="279082"/>
                    <a:pt x="54293" y="272415"/>
                    <a:pt x="52388" y="254317"/>
                  </a:cubicBezTo>
                  <a:lnTo>
                    <a:pt x="52388" y="254317"/>
                  </a:lnTo>
                  <a:cubicBezTo>
                    <a:pt x="58103" y="254317"/>
                    <a:pt x="63818" y="253365"/>
                    <a:pt x="69533" y="253365"/>
                  </a:cubicBezTo>
                  <a:cubicBezTo>
                    <a:pt x="97155" y="290513"/>
                    <a:pt x="138113" y="299085"/>
                    <a:pt x="180023" y="297180"/>
                  </a:cubicBezTo>
                  <a:cubicBezTo>
                    <a:pt x="190500" y="297180"/>
                    <a:pt x="202883" y="284797"/>
                    <a:pt x="209550" y="275272"/>
                  </a:cubicBezTo>
                  <a:cubicBezTo>
                    <a:pt x="250508" y="218122"/>
                    <a:pt x="289560" y="160972"/>
                    <a:pt x="329565" y="103822"/>
                  </a:cubicBezTo>
                  <a:cubicBezTo>
                    <a:pt x="329565" y="109538"/>
                    <a:pt x="330518" y="116205"/>
                    <a:pt x="327660" y="120967"/>
                  </a:cubicBezTo>
                  <a:cubicBezTo>
                    <a:pt x="322898" y="131445"/>
                    <a:pt x="316230" y="140970"/>
                    <a:pt x="311468" y="150495"/>
                  </a:cubicBezTo>
                  <a:cubicBezTo>
                    <a:pt x="306705" y="157163"/>
                    <a:pt x="301943" y="162877"/>
                    <a:pt x="298133" y="169545"/>
                  </a:cubicBezTo>
                  <a:cubicBezTo>
                    <a:pt x="280035" y="204788"/>
                    <a:pt x="271463" y="242888"/>
                    <a:pt x="267653" y="282892"/>
                  </a:cubicBezTo>
                  <a:cubicBezTo>
                    <a:pt x="264795" y="309563"/>
                    <a:pt x="263843" y="328613"/>
                    <a:pt x="296228" y="336232"/>
                  </a:cubicBezTo>
                  <a:cubicBezTo>
                    <a:pt x="295275" y="336232"/>
                    <a:pt x="297180" y="336232"/>
                    <a:pt x="298133" y="335280"/>
                  </a:cubicBezTo>
                  <a:cubicBezTo>
                    <a:pt x="307658" y="321945"/>
                    <a:pt x="317183" y="309563"/>
                    <a:pt x="325755" y="296227"/>
                  </a:cubicBezTo>
                  <a:cubicBezTo>
                    <a:pt x="365760" y="352425"/>
                    <a:pt x="429578" y="351472"/>
                    <a:pt x="473393" y="290513"/>
                  </a:cubicBezTo>
                  <a:cubicBezTo>
                    <a:pt x="466725" y="285750"/>
                    <a:pt x="460058" y="280988"/>
                    <a:pt x="453390" y="277177"/>
                  </a:cubicBezTo>
                  <a:cubicBezTo>
                    <a:pt x="453390" y="276225"/>
                    <a:pt x="453390" y="275272"/>
                    <a:pt x="453390" y="274320"/>
                  </a:cubicBezTo>
                  <a:cubicBezTo>
                    <a:pt x="465773" y="261938"/>
                    <a:pt x="480060" y="250507"/>
                    <a:pt x="490538" y="237172"/>
                  </a:cubicBezTo>
                  <a:cubicBezTo>
                    <a:pt x="550545" y="158115"/>
                    <a:pt x="609600" y="79057"/>
                    <a:pt x="668655" y="0"/>
                  </a:cubicBezTo>
                  <a:cubicBezTo>
                    <a:pt x="670560" y="7620"/>
                    <a:pt x="672465" y="16192"/>
                    <a:pt x="674370" y="23813"/>
                  </a:cubicBezTo>
                  <a:cubicBezTo>
                    <a:pt x="674370" y="24765"/>
                    <a:pt x="673418" y="24765"/>
                    <a:pt x="673418" y="25717"/>
                  </a:cubicBezTo>
                  <a:cubicBezTo>
                    <a:pt x="673418" y="24765"/>
                    <a:pt x="674370" y="24765"/>
                    <a:pt x="674370" y="23813"/>
                  </a:cubicBezTo>
                  <a:cubicBezTo>
                    <a:pt x="686753" y="25717"/>
                    <a:pt x="698182" y="28575"/>
                    <a:pt x="710565" y="30480"/>
                  </a:cubicBezTo>
                  <a:cubicBezTo>
                    <a:pt x="710565" y="33338"/>
                    <a:pt x="710565" y="35242"/>
                    <a:pt x="710565" y="38100"/>
                  </a:cubicBezTo>
                  <a:cubicBezTo>
                    <a:pt x="716280" y="35242"/>
                    <a:pt x="721043" y="32385"/>
                    <a:pt x="725805" y="30480"/>
                  </a:cubicBezTo>
                  <a:cubicBezTo>
                    <a:pt x="730568" y="36195"/>
                    <a:pt x="737235" y="46672"/>
                    <a:pt x="740093" y="45720"/>
                  </a:cubicBezTo>
                  <a:cubicBezTo>
                    <a:pt x="758190" y="40005"/>
                    <a:pt x="763905" y="56197"/>
                    <a:pt x="772478" y="66675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20"/>
            <p:cNvSpPr/>
            <p:nvPr/>
          </p:nvSpPr>
          <p:spPr>
            <a:xfrm>
              <a:off x="7918131" y="3741183"/>
              <a:ext cx="1171887" cy="1645203"/>
            </a:xfrm>
            <a:custGeom>
              <a:rect b="b" l="l" r="r" t="t"/>
              <a:pathLst>
                <a:path extrusionOk="0" h="1645203" w="1171887">
                  <a:moveTo>
                    <a:pt x="455295" y="985121"/>
                  </a:moveTo>
                  <a:cubicBezTo>
                    <a:pt x="500063" y="921303"/>
                    <a:pt x="544830" y="857486"/>
                    <a:pt x="590550" y="793668"/>
                  </a:cubicBezTo>
                  <a:cubicBezTo>
                    <a:pt x="771525" y="540303"/>
                    <a:pt x="951548" y="287891"/>
                    <a:pt x="1132523" y="34526"/>
                  </a:cubicBezTo>
                  <a:cubicBezTo>
                    <a:pt x="1142048" y="21191"/>
                    <a:pt x="1142048" y="-2622"/>
                    <a:pt x="1168718" y="236"/>
                  </a:cubicBezTo>
                  <a:cubicBezTo>
                    <a:pt x="1177290" y="33573"/>
                    <a:pt x="1167765" y="62148"/>
                    <a:pt x="1148715" y="87866"/>
                  </a:cubicBezTo>
                  <a:cubicBezTo>
                    <a:pt x="1101090" y="154541"/>
                    <a:pt x="1051560" y="219311"/>
                    <a:pt x="1003935" y="285986"/>
                  </a:cubicBezTo>
                  <a:cubicBezTo>
                    <a:pt x="966788" y="337421"/>
                    <a:pt x="932498" y="390761"/>
                    <a:pt x="896303" y="442196"/>
                  </a:cubicBezTo>
                  <a:cubicBezTo>
                    <a:pt x="819150" y="550781"/>
                    <a:pt x="741045" y="658413"/>
                    <a:pt x="664845" y="766046"/>
                  </a:cubicBezTo>
                  <a:cubicBezTo>
                    <a:pt x="605790" y="848913"/>
                    <a:pt x="548640" y="932733"/>
                    <a:pt x="489585" y="1015601"/>
                  </a:cubicBezTo>
                  <a:cubicBezTo>
                    <a:pt x="424815" y="1106088"/>
                    <a:pt x="360045" y="1196576"/>
                    <a:pt x="295275" y="1286111"/>
                  </a:cubicBezTo>
                  <a:cubicBezTo>
                    <a:pt x="289560" y="1293731"/>
                    <a:pt x="283845" y="1300398"/>
                    <a:pt x="278130" y="1308018"/>
                  </a:cubicBezTo>
                  <a:cubicBezTo>
                    <a:pt x="276225" y="1309923"/>
                    <a:pt x="274320" y="1311828"/>
                    <a:pt x="272415" y="1313733"/>
                  </a:cubicBezTo>
                  <a:cubicBezTo>
                    <a:pt x="272415" y="1313733"/>
                    <a:pt x="273368" y="1313733"/>
                    <a:pt x="273368" y="1313733"/>
                  </a:cubicBezTo>
                  <a:cubicBezTo>
                    <a:pt x="271463" y="1315638"/>
                    <a:pt x="270510" y="1316591"/>
                    <a:pt x="268605" y="1318496"/>
                  </a:cubicBezTo>
                  <a:lnTo>
                    <a:pt x="267653" y="1317543"/>
                  </a:lnTo>
                  <a:cubicBezTo>
                    <a:pt x="267653" y="1317543"/>
                    <a:pt x="268605" y="1318496"/>
                    <a:pt x="268605" y="1318496"/>
                  </a:cubicBezTo>
                  <a:cubicBezTo>
                    <a:pt x="267653" y="1320401"/>
                    <a:pt x="265748" y="1321353"/>
                    <a:pt x="264795" y="1323258"/>
                  </a:cubicBezTo>
                  <a:cubicBezTo>
                    <a:pt x="264795" y="1323258"/>
                    <a:pt x="264795" y="1324211"/>
                    <a:pt x="264795" y="1324211"/>
                  </a:cubicBezTo>
                  <a:cubicBezTo>
                    <a:pt x="244793" y="1332783"/>
                    <a:pt x="232410" y="1347071"/>
                    <a:pt x="230505" y="1369931"/>
                  </a:cubicBezTo>
                  <a:cubicBezTo>
                    <a:pt x="230505" y="1369931"/>
                    <a:pt x="230505" y="1369931"/>
                    <a:pt x="230505" y="1369931"/>
                  </a:cubicBezTo>
                  <a:cubicBezTo>
                    <a:pt x="227648" y="1374693"/>
                    <a:pt x="223838" y="1379456"/>
                    <a:pt x="220980" y="1383266"/>
                  </a:cubicBezTo>
                  <a:cubicBezTo>
                    <a:pt x="220980" y="1383266"/>
                    <a:pt x="220980" y="1383266"/>
                    <a:pt x="220980" y="1383266"/>
                  </a:cubicBezTo>
                  <a:cubicBezTo>
                    <a:pt x="201930" y="1388981"/>
                    <a:pt x="193357" y="1402316"/>
                    <a:pt x="193357" y="1421366"/>
                  </a:cubicBezTo>
                  <a:cubicBezTo>
                    <a:pt x="193357" y="1421366"/>
                    <a:pt x="193357" y="1421366"/>
                    <a:pt x="193357" y="1421366"/>
                  </a:cubicBezTo>
                  <a:cubicBezTo>
                    <a:pt x="173355" y="1428033"/>
                    <a:pt x="164782" y="1443273"/>
                    <a:pt x="159068" y="1462323"/>
                  </a:cubicBezTo>
                  <a:cubicBezTo>
                    <a:pt x="135255" y="1500423"/>
                    <a:pt x="111443" y="1537571"/>
                    <a:pt x="87630" y="1575671"/>
                  </a:cubicBezTo>
                  <a:cubicBezTo>
                    <a:pt x="81915" y="1584243"/>
                    <a:pt x="75248" y="1591863"/>
                    <a:pt x="68580" y="1599483"/>
                  </a:cubicBezTo>
                  <a:cubicBezTo>
                    <a:pt x="67628" y="1601388"/>
                    <a:pt x="65723" y="1603293"/>
                    <a:pt x="64770" y="1605198"/>
                  </a:cubicBezTo>
                  <a:cubicBezTo>
                    <a:pt x="55245" y="1618533"/>
                    <a:pt x="44768" y="1631868"/>
                    <a:pt x="35243" y="1645203"/>
                  </a:cubicBezTo>
                  <a:cubicBezTo>
                    <a:pt x="35243" y="1640441"/>
                    <a:pt x="34290" y="1634726"/>
                    <a:pt x="36195" y="1631868"/>
                  </a:cubicBezTo>
                  <a:cubicBezTo>
                    <a:pt x="44768" y="1617581"/>
                    <a:pt x="54293" y="1603293"/>
                    <a:pt x="63818" y="1589006"/>
                  </a:cubicBezTo>
                  <a:cubicBezTo>
                    <a:pt x="52388" y="1578528"/>
                    <a:pt x="44768" y="1576623"/>
                    <a:pt x="34290" y="1589958"/>
                  </a:cubicBezTo>
                  <a:cubicBezTo>
                    <a:pt x="24765" y="1602341"/>
                    <a:pt x="11430" y="1611866"/>
                    <a:pt x="0" y="1622343"/>
                  </a:cubicBezTo>
                  <a:cubicBezTo>
                    <a:pt x="32385" y="1576623"/>
                    <a:pt x="63818" y="1529951"/>
                    <a:pt x="96203" y="1484231"/>
                  </a:cubicBezTo>
                  <a:cubicBezTo>
                    <a:pt x="166688" y="1385171"/>
                    <a:pt x="237173" y="1287063"/>
                    <a:pt x="307657" y="1188956"/>
                  </a:cubicBezTo>
                  <a:cubicBezTo>
                    <a:pt x="314325" y="1179431"/>
                    <a:pt x="325755" y="1173716"/>
                    <a:pt x="338138" y="1164191"/>
                  </a:cubicBezTo>
                  <a:cubicBezTo>
                    <a:pt x="338138" y="1164191"/>
                    <a:pt x="337185" y="1157523"/>
                    <a:pt x="336232" y="1151808"/>
                  </a:cubicBezTo>
                  <a:cubicBezTo>
                    <a:pt x="337185" y="1152761"/>
                    <a:pt x="339090" y="1152761"/>
                    <a:pt x="340043" y="1153713"/>
                  </a:cubicBezTo>
                  <a:cubicBezTo>
                    <a:pt x="340043" y="1151808"/>
                    <a:pt x="340043" y="1148951"/>
                    <a:pt x="340995" y="1147046"/>
                  </a:cubicBezTo>
                  <a:cubicBezTo>
                    <a:pt x="340995" y="1147046"/>
                    <a:pt x="340995" y="1147998"/>
                    <a:pt x="340995" y="1147998"/>
                  </a:cubicBezTo>
                  <a:cubicBezTo>
                    <a:pt x="342900" y="1146093"/>
                    <a:pt x="344805" y="1144188"/>
                    <a:pt x="345757" y="1142283"/>
                  </a:cubicBezTo>
                  <a:cubicBezTo>
                    <a:pt x="345757" y="1142283"/>
                    <a:pt x="344805" y="1142283"/>
                    <a:pt x="344805" y="1142283"/>
                  </a:cubicBezTo>
                  <a:cubicBezTo>
                    <a:pt x="349568" y="1140378"/>
                    <a:pt x="356235" y="1140378"/>
                    <a:pt x="359093" y="1136568"/>
                  </a:cubicBezTo>
                  <a:cubicBezTo>
                    <a:pt x="387668" y="1097516"/>
                    <a:pt x="417195" y="1057511"/>
                    <a:pt x="444818" y="1017506"/>
                  </a:cubicBezTo>
                  <a:cubicBezTo>
                    <a:pt x="450532" y="1008933"/>
                    <a:pt x="451485" y="996551"/>
                    <a:pt x="455295" y="985121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20"/>
            <p:cNvSpPr/>
            <p:nvPr/>
          </p:nvSpPr>
          <p:spPr>
            <a:xfrm>
              <a:off x="6958027" y="4780596"/>
              <a:ext cx="605867" cy="548640"/>
            </a:xfrm>
            <a:custGeom>
              <a:rect b="b" l="l" r="r" t="t"/>
              <a:pathLst>
                <a:path extrusionOk="0" h="548640" w="605867">
                  <a:moveTo>
                    <a:pt x="267638" y="493395"/>
                  </a:moveTo>
                  <a:cubicBezTo>
                    <a:pt x="276210" y="489585"/>
                    <a:pt x="285735" y="485775"/>
                    <a:pt x="294307" y="481965"/>
                  </a:cubicBezTo>
                  <a:cubicBezTo>
                    <a:pt x="297165" y="480060"/>
                    <a:pt x="300022" y="478155"/>
                    <a:pt x="303832" y="477203"/>
                  </a:cubicBezTo>
                  <a:cubicBezTo>
                    <a:pt x="311453" y="472440"/>
                    <a:pt x="321930" y="470535"/>
                    <a:pt x="326692" y="463868"/>
                  </a:cubicBezTo>
                  <a:cubicBezTo>
                    <a:pt x="411465" y="353378"/>
                    <a:pt x="496238" y="241935"/>
                    <a:pt x="580057" y="130493"/>
                  </a:cubicBezTo>
                  <a:cubicBezTo>
                    <a:pt x="584820" y="123825"/>
                    <a:pt x="591488" y="117158"/>
                    <a:pt x="597203" y="110490"/>
                  </a:cubicBezTo>
                  <a:cubicBezTo>
                    <a:pt x="600060" y="114300"/>
                    <a:pt x="606728" y="118110"/>
                    <a:pt x="605775" y="120968"/>
                  </a:cubicBezTo>
                  <a:cubicBezTo>
                    <a:pt x="603870" y="128588"/>
                    <a:pt x="599107" y="135255"/>
                    <a:pt x="596250" y="142875"/>
                  </a:cubicBezTo>
                  <a:cubicBezTo>
                    <a:pt x="590535" y="152400"/>
                    <a:pt x="583867" y="161925"/>
                    <a:pt x="578153" y="171450"/>
                  </a:cubicBezTo>
                  <a:cubicBezTo>
                    <a:pt x="576248" y="176213"/>
                    <a:pt x="574342" y="180022"/>
                    <a:pt x="572438" y="184785"/>
                  </a:cubicBezTo>
                  <a:cubicBezTo>
                    <a:pt x="561960" y="199072"/>
                    <a:pt x="551482" y="214313"/>
                    <a:pt x="540053" y="228600"/>
                  </a:cubicBezTo>
                  <a:cubicBezTo>
                    <a:pt x="521955" y="251460"/>
                    <a:pt x="502905" y="272415"/>
                    <a:pt x="486713" y="296228"/>
                  </a:cubicBezTo>
                  <a:cubicBezTo>
                    <a:pt x="447660" y="351472"/>
                    <a:pt x="409560" y="406718"/>
                    <a:pt x="370507" y="462915"/>
                  </a:cubicBezTo>
                  <a:cubicBezTo>
                    <a:pt x="345742" y="478155"/>
                    <a:pt x="320978" y="494347"/>
                    <a:pt x="289545" y="513397"/>
                  </a:cubicBezTo>
                  <a:cubicBezTo>
                    <a:pt x="311453" y="507683"/>
                    <a:pt x="327645" y="503872"/>
                    <a:pt x="342885" y="500063"/>
                  </a:cubicBezTo>
                  <a:cubicBezTo>
                    <a:pt x="342885" y="505778"/>
                    <a:pt x="342885" y="512445"/>
                    <a:pt x="341932" y="518160"/>
                  </a:cubicBezTo>
                  <a:cubicBezTo>
                    <a:pt x="324788" y="521970"/>
                    <a:pt x="308595" y="524828"/>
                    <a:pt x="291450" y="528638"/>
                  </a:cubicBezTo>
                  <a:cubicBezTo>
                    <a:pt x="292403" y="530543"/>
                    <a:pt x="292403" y="533400"/>
                    <a:pt x="293355" y="535305"/>
                  </a:cubicBezTo>
                  <a:cubicBezTo>
                    <a:pt x="306690" y="537210"/>
                    <a:pt x="320025" y="538163"/>
                    <a:pt x="334313" y="540068"/>
                  </a:cubicBezTo>
                  <a:cubicBezTo>
                    <a:pt x="334313" y="541020"/>
                    <a:pt x="333360" y="541972"/>
                    <a:pt x="333360" y="542925"/>
                  </a:cubicBezTo>
                  <a:cubicBezTo>
                    <a:pt x="320978" y="544830"/>
                    <a:pt x="308595" y="546735"/>
                    <a:pt x="297165" y="548640"/>
                  </a:cubicBezTo>
                  <a:cubicBezTo>
                    <a:pt x="212392" y="511493"/>
                    <a:pt x="126667" y="477203"/>
                    <a:pt x="43800" y="437197"/>
                  </a:cubicBezTo>
                  <a:cubicBezTo>
                    <a:pt x="-11445" y="409575"/>
                    <a:pt x="-10493" y="399097"/>
                    <a:pt x="24750" y="350520"/>
                  </a:cubicBezTo>
                  <a:cubicBezTo>
                    <a:pt x="109522" y="238125"/>
                    <a:pt x="194295" y="124778"/>
                    <a:pt x="278115" y="12383"/>
                  </a:cubicBezTo>
                  <a:cubicBezTo>
                    <a:pt x="280972" y="7620"/>
                    <a:pt x="285735" y="3810"/>
                    <a:pt x="288592" y="0"/>
                  </a:cubicBezTo>
                  <a:cubicBezTo>
                    <a:pt x="292403" y="0"/>
                    <a:pt x="296213" y="0"/>
                    <a:pt x="300022" y="0"/>
                  </a:cubicBezTo>
                  <a:cubicBezTo>
                    <a:pt x="300022" y="4763"/>
                    <a:pt x="300022" y="9525"/>
                    <a:pt x="299070" y="14288"/>
                  </a:cubicBezTo>
                  <a:cubicBezTo>
                    <a:pt x="298117" y="16193"/>
                    <a:pt x="298117" y="18097"/>
                    <a:pt x="297165" y="20955"/>
                  </a:cubicBezTo>
                  <a:cubicBezTo>
                    <a:pt x="298117" y="19050"/>
                    <a:pt x="298117" y="17145"/>
                    <a:pt x="299070" y="14288"/>
                  </a:cubicBezTo>
                  <a:cubicBezTo>
                    <a:pt x="303832" y="15240"/>
                    <a:pt x="308595" y="17145"/>
                    <a:pt x="314310" y="18097"/>
                  </a:cubicBezTo>
                  <a:cubicBezTo>
                    <a:pt x="303832" y="29528"/>
                    <a:pt x="295260" y="46672"/>
                    <a:pt x="281925" y="50483"/>
                  </a:cubicBezTo>
                  <a:cubicBezTo>
                    <a:pt x="263828" y="55245"/>
                    <a:pt x="266685" y="70485"/>
                    <a:pt x="260017" y="80010"/>
                  </a:cubicBezTo>
                  <a:cubicBezTo>
                    <a:pt x="258113" y="81915"/>
                    <a:pt x="260970" y="89535"/>
                    <a:pt x="262875" y="91440"/>
                  </a:cubicBezTo>
                  <a:cubicBezTo>
                    <a:pt x="265732" y="93345"/>
                    <a:pt x="272400" y="91440"/>
                    <a:pt x="274305" y="89535"/>
                  </a:cubicBezTo>
                  <a:cubicBezTo>
                    <a:pt x="292403" y="69533"/>
                    <a:pt x="309547" y="48578"/>
                    <a:pt x="326692" y="28575"/>
                  </a:cubicBezTo>
                  <a:cubicBezTo>
                    <a:pt x="329550" y="26670"/>
                    <a:pt x="333360" y="25718"/>
                    <a:pt x="336217" y="23813"/>
                  </a:cubicBezTo>
                  <a:cubicBezTo>
                    <a:pt x="340980" y="26670"/>
                    <a:pt x="345742" y="29528"/>
                    <a:pt x="351457" y="32385"/>
                  </a:cubicBezTo>
                  <a:cubicBezTo>
                    <a:pt x="353363" y="35243"/>
                    <a:pt x="359078" y="39053"/>
                    <a:pt x="358125" y="41910"/>
                  </a:cubicBezTo>
                  <a:cubicBezTo>
                    <a:pt x="354315" y="53340"/>
                    <a:pt x="350505" y="64770"/>
                    <a:pt x="343838" y="74295"/>
                  </a:cubicBezTo>
                  <a:cubicBezTo>
                    <a:pt x="308595" y="124778"/>
                    <a:pt x="271447" y="175260"/>
                    <a:pt x="235253" y="225743"/>
                  </a:cubicBezTo>
                  <a:cubicBezTo>
                    <a:pt x="201915" y="272415"/>
                    <a:pt x="166672" y="319088"/>
                    <a:pt x="134288" y="366713"/>
                  </a:cubicBezTo>
                  <a:cubicBezTo>
                    <a:pt x="113332" y="396240"/>
                    <a:pt x="116190" y="415290"/>
                    <a:pt x="138097" y="426720"/>
                  </a:cubicBezTo>
                  <a:cubicBezTo>
                    <a:pt x="148575" y="421005"/>
                    <a:pt x="157147" y="416243"/>
                    <a:pt x="165720" y="411480"/>
                  </a:cubicBezTo>
                  <a:cubicBezTo>
                    <a:pt x="183817" y="458153"/>
                    <a:pt x="215250" y="488633"/>
                    <a:pt x="267638" y="493395"/>
                  </a:cubicBezTo>
                  <a:cubicBezTo>
                    <a:pt x="266685" y="497205"/>
                    <a:pt x="265732" y="501015"/>
                    <a:pt x="266685" y="504825"/>
                  </a:cubicBezTo>
                  <a:cubicBezTo>
                    <a:pt x="267638" y="508635"/>
                    <a:pt x="271447" y="512445"/>
                    <a:pt x="274305" y="513397"/>
                  </a:cubicBezTo>
                  <a:cubicBezTo>
                    <a:pt x="276210" y="514350"/>
                    <a:pt x="282878" y="510540"/>
                    <a:pt x="282878" y="508635"/>
                  </a:cubicBezTo>
                  <a:cubicBezTo>
                    <a:pt x="282878" y="504825"/>
                    <a:pt x="280972" y="500063"/>
                    <a:pt x="278115" y="497205"/>
                  </a:cubicBezTo>
                  <a:cubicBezTo>
                    <a:pt x="276210" y="494347"/>
                    <a:pt x="271447" y="494347"/>
                    <a:pt x="267638" y="493395"/>
                  </a:cubicBezTo>
                  <a:close/>
                  <a:moveTo>
                    <a:pt x="339075" y="42863"/>
                  </a:moveTo>
                  <a:cubicBezTo>
                    <a:pt x="337170" y="41910"/>
                    <a:pt x="335265" y="40958"/>
                    <a:pt x="334313" y="39053"/>
                  </a:cubicBezTo>
                  <a:cubicBezTo>
                    <a:pt x="330503" y="44768"/>
                    <a:pt x="326692" y="51435"/>
                    <a:pt x="322882" y="57150"/>
                  </a:cubicBezTo>
                  <a:cubicBezTo>
                    <a:pt x="324788" y="59055"/>
                    <a:pt x="327645" y="60960"/>
                    <a:pt x="329550" y="61913"/>
                  </a:cubicBezTo>
                  <a:cubicBezTo>
                    <a:pt x="332407" y="57150"/>
                    <a:pt x="336217" y="53340"/>
                    <a:pt x="338122" y="48578"/>
                  </a:cubicBezTo>
                  <a:cubicBezTo>
                    <a:pt x="339075" y="46672"/>
                    <a:pt x="339075" y="44768"/>
                    <a:pt x="339075" y="42863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20"/>
            <p:cNvSpPr/>
            <p:nvPr/>
          </p:nvSpPr>
          <p:spPr>
            <a:xfrm>
              <a:off x="6636964" y="4407217"/>
              <a:ext cx="638230" cy="574357"/>
            </a:xfrm>
            <a:custGeom>
              <a:rect b="b" l="l" r="r" t="t"/>
              <a:pathLst>
                <a:path extrusionOk="0" h="574357" w="638230">
                  <a:moveTo>
                    <a:pt x="638230" y="31432"/>
                  </a:moveTo>
                  <a:cubicBezTo>
                    <a:pt x="622038" y="49530"/>
                    <a:pt x="605845" y="66675"/>
                    <a:pt x="589653" y="84772"/>
                  </a:cubicBezTo>
                  <a:cubicBezTo>
                    <a:pt x="587748" y="83820"/>
                    <a:pt x="585843" y="81915"/>
                    <a:pt x="583938" y="80963"/>
                  </a:cubicBezTo>
                  <a:cubicBezTo>
                    <a:pt x="583938" y="73342"/>
                    <a:pt x="583938" y="65722"/>
                    <a:pt x="583938" y="58102"/>
                  </a:cubicBezTo>
                  <a:cubicBezTo>
                    <a:pt x="582033" y="57150"/>
                    <a:pt x="580128" y="56197"/>
                    <a:pt x="578223" y="54292"/>
                  </a:cubicBezTo>
                  <a:cubicBezTo>
                    <a:pt x="566793" y="72390"/>
                    <a:pt x="555363" y="90488"/>
                    <a:pt x="542028" y="107632"/>
                  </a:cubicBezTo>
                  <a:cubicBezTo>
                    <a:pt x="534408" y="118110"/>
                    <a:pt x="524883" y="126682"/>
                    <a:pt x="516310" y="135255"/>
                  </a:cubicBezTo>
                  <a:cubicBezTo>
                    <a:pt x="513453" y="138113"/>
                    <a:pt x="509643" y="140017"/>
                    <a:pt x="508691" y="142875"/>
                  </a:cubicBezTo>
                  <a:cubicBezTo>
                    <a:pt x="493450" y="185738"/>
                    <a:pt x="454398" y="208597"/>
                    <a:pt x="424870" y="238125"/>
                  </a:cubicBezTo>
                  <a:cubicBezTo>
                    <a:pt x="396295" y="265747"/>
                    <a:pt x="367720" y="293370"/>
                    <a:pt x="337241" y="320040"/>
                  </a:cubicBezTo>
                  <a:cubicBezTo>
                    <a:pt x="330573" y="325755"/>
                    <a:pt x="318191" y="324802"/>
                    <a:pt x="306760" y="327660"/>
                  </a:cubicBezTo>
                  <a:cubicBezTo>
                    <a:pt x="284853" y="367665"/>
                    <a:pt x="281043" y="390525"/>
                    <a:pt x="305808" y="397192"/>
                  </a:cubicBezTo>
                  <a:cubicBezTo>
                    <a:pt x="300093" y="427672"/>
                    <a:pt x="294378" y="459105"/>
                    <a:pt x="288663" y="490538"/>
                  </a:cubicBezTo>
                  <a:cubicBezTo>
                    <a:pt x="271518" y="492442"/>
                    <a:pt x="271518" y="492442"/>
                    <a:pt x="271518" y="465772"/>
                  </a:cubicBezTo>
                  <a:cubicBezTo>
                    <a:pt x="255325" y="472440"/>
                    <a:pt x="237228" y="477202"/>
                    <a:pt x="224845" y="487680"/>
                  </a:cubicBezTo>
                  <a:cubicBezTo>
                    <a:pt x="219130" y="492442"/>
                    <a:pt x="224845" y="510540"/>
                    <a:pt x="226750" y="522922"/>
                  </a:cubicBezTo>
                  <a:cubicBezTo>
                    <a:pt x="229608" y="540067"/>
                    <a:pt x="233418" y="557213"/>
                    <a:pt x="236275" y="574357"/>
                  </a:cubicBezTo>
                  <a:cubicBezTo>
                    <a:pt x="211510" y="531495"/>
                    <a:pt x="185793" y="489585"/>
                    <a:pt x="161980" y="446722"/>
                  </a:cubicBezTo>
                  <a:cubicBezTo>
                    <a:pt x="154360" y="434340"/>
                    <a:pt x="148645" y="421005"/>
                    <a:pt x="141978" y="407670"/>
                  </a:cubicBezTo>
                  <a:cubicBezTo>
                    <a:pt x="139120" y="401955"/>
                    <a:pt x="136263" y="396240"/>
                    <a:pt x="132453" y="390525"/>
                  </a:cubicBezTo>
                  <a:cubicBezTo>
                    <a:pt x="132453" y="390525"/>
                    <a:pt x="132453" y="389572"/>
                    <a:pt x="132453" y="389572"/>
                  </a:cubicBezTo>
                  <a:cubicBezTo>
                    <a:pt x="124833" y="370522"/>
                    <a:pt x="118165" y="351472"/>
                    <a:pt x="110545" y="332422"/>
                  </a:cubicBezTo>
                  <a:cubicBezTo>
                    <a:pt x="101020" y="308610"/>
                    <a:pt x="89590" y="286702"/>
                    <a:pt x="81018" y="262890"/>
                  </a:cubicBezTo>
                  <a:cubicBezTo>
                    <a:pt x="75303" y="246697"/>
                    <a:pt x="53395" y="226695"/>
                    <a:pt x="37203" y="226695"/>
                  </a:cubicBezTo>
                  <a:cubicBezTo>
                    <a:pt x="24820" y="204788"/>
                    <a:pt x="12438" y="183832"/>
                    <a:pt x="55" y="161925"/>
                  </a:cubicBezTo>
                  <a:cubicBezTo>
                    <a:pt x="-897" y="141922"/>
                    <a:pt x="10533" y="135255"/>
                    <a:pt x="28630" y="136207"/>
                  </a:cubicBezTo>
                  <a:cubicBezTo>
                    <a:pt x="57205" y="176213"/>
                    <a:pt x="86733" y="215265"/>
                    <a:pt x="115308" y="255270"/>
                  </a:cubicBezTo>
                  <a:cubicBezTo>
                    <a:pt x="117213" y="253365"/>
                    <a:pt x="120070" y="249555"/>
                    <a:pt x="126738" y="241935"/>
                  </a:cubicBezTo>
                  <a:cubicBezTo>
                    <a:pt x="137215" y="257175"/>
                    <a:pt x="146740" y="270510"/>
                    <a:pt x="155313" y="282892"/>
                  </a:cubicBezTo>
                  <a:cubicBezTo>
                    <a:pt x="165790" y="312420"/>
                    <a:pt x="176268" y="341947"/>
                    <a:pt x="186745" y="372427"/>
                  </a:cubicBezTo>
                  <a:cubicBezTo>
                    <a:pt x="189603" y="371475"/>
                    <a:pt x="192460" y="371475"/>
                    <a:pt x="195318" y="370522"/>
                  </a:cubicBezTo>
                  <a:cubicBezTo>
                    <a:pt x="206748" y="345757"/>
                    <a:pt x="217225" y="320040"/>
                    <a:pt x="229608" y="292417"/>
                  </a:cubicBezTo>
                  <a:cubicBezTo>
                    <a:pt x="237228" y="296227"/>
                    <a:pt x="247705" y="301942"/>
                    <a:pt x="263898" y="309563"/>
                  </a:cubicBezTo>
                  <a:cubicBezTo>
                    <a:pt x="232465" y="326707"/>
                    <a:pt x="272470" y="331470"/>
                    <a:pt x="263898" y="346710"/>
                  </a:cubicBezTo>
                  <a:cubicBezTo>
                    <a:pt x="257230" y="359092"/>
                    <a:pt x="253420" y="373380"/>
                    <a:pt x="247705" y="389572"/>
                  </a:cubicBezTo>
                  <a:cubicBezTo>
                    <a:pt x="255325" y="388620"/>
                    <a:pt x="256278" y="388620"/>
                    <a:pt x="256278" y="388620"/>
                  </a:cubicBezTo>
                  <a:cubicBezTo>
                    <a:pt x="267708" y="340042"/>
                    <a:pt x="300093" y="306705"/>
                    <a:pt x="335335" y="275272"/>
                  </a:cubicBezTo>
                  <a:cubicBezTo>
                    <a:pt x="342003" y="269557"/>
                    <a:pt x="356291" y="263842"/>
                    <a:pt x="362005" y="266700"/>
                  </a:cubicBezTo>
                  <a:cubicBezTo>
                    <a:pt x="382008" y="277177"/>
                    <a:pt x="388675" y="265747"/>
                    <a:pt x="394391" y="251460"/>
                  </a:cubicBezTo>
                  <a:cubicBezTo>
                    <a:pt x="398200" y="242888"/>
                    <a:pt x="399153" y="233363"/>
                    <a:pt x="404868" y="225742"/>
                  </a:cubicBezTo>
                  <a:cubicBezTo>
                    <a:pt x="422966" y="199072"/>
                    <a:pt x="435348" y="165735"/>
                    <a:pt x="463923" y="160020"/>
                  </a:cubicBezTo>
                  <a:cubicBezTo>
                    <a:pt x="484878" y="135255"/>
                    <a:pt x="500118" y="115252"/>
                    <a:pt x="516310" y="97155"/>
                  </a:cubicBezTo>
                  <a:cubicBezTo>
                    <a:pt x="539170" y="70485"/>
                    <a:pt x="562983" y="42863"/>
                    <a:pt x="586795" y="17145"/>
                  </a:cubicBezTo>
                  <a:cubicBezTo>
                    <a:pt x="593463" y="9525"/>
                    <a:pt x="602988" y="5715"/>
                    <a:pt x="611560" y="0"/>
                  </a:cubicBezTo>
                  <a:cubicBezTo>
                    <a:pt x="612513" y="9525"/>
                    <a:pt x="612513" y="19050"/>
                    <a:pt x="613466" y="27622"/>
                  </a:cubicBezTo>
                  <a:cubicBezTo>
                    <a:pt x="613466" y="29527"/>
                    <a:pt x="614418" y="30480"/>
                    <a:pt x="614418" y="30480"/>
                  </a:cubicBezTo>
                  <a:cubicBezTo>
                    <a:pt x="624895" y="28575"/>
                    <a:pt x="631563" y="29527"/>
                    <a:pt x="638230" y="31432"/>
                  </a:cubicBezTo>
                  <a:close/>
                  <a:moveTo>
                    <a:pt x="243895" y="457200"/>
                  </a:moveTo>
                  <a:cubicBezTo>
                    <a:pt x="245800" y="457200"/>
                    <a:pt x="247705" y="457200"/>
                    <a:pt x="249610" y="457200"/>
                  </a:cubicBezTo>
                  <a:cubicBezTo>
                    <a:pt x="249610" y="452438"/>
                    <a:pt x="249610" y="447675"/>
                    <a:pt x="250563" y="443865"/>
                  </a:cubicBezTo>
                  <a:cubicBezTo>
                    <a:pt x="248658" y="443865"/>
                    <a:pt x="246753" y="443865"/>
                    <a:pt x="244848" y="443865"/>
                  </a:cubicBezTo>
                  <a:cubicBezTo>
                    <a:pt x="244848" y="447675"/>
                    <a:pt x="244848" y="452438"/>
                    <a:pt x="243895" y="45720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20"/>
            <p:cNvSpPr/>
            <p:nvPr/>
          </p:nvSpPr>
          <p:spPr>
            <a:xfrm>
              <a:off x="6981824" y="5246369"/>
              <a:ext cx="817244" cy="324553"/>
            </a:xfrm>
            <a:custGeom>
              <a:rect b="b" l="l" r="r" t="t"/>
              <a:pathLst>
                <a:path extrusionOk="0" h="324553" w="817244">
                  <a:moveTo>
                    <a:pt x="614363" y="241935"/>
                  </a:moveTo>
                  <a:cubicBezTo>
                    <a:pt x="643890" y="248603"/>
                    <a:pt x="673418" y="258128"/>
                    <a:pt x="702945" y="260985"/>
                  </a:cubicBezTo>
                  <a:cubicBezTo>
                    <a:pt x="734378" y="263843"/>
                    <a:pt x="766763" y="260985"/>
                    <a:pt x="798195" y="260985"/>
                  </a:cubicBezTo>
                  <a:cubicBezTo>
                    <a:pt x="801053" y="260985"/>
                    <a:pt x="803910" y="261938"/>
                    <a:pt x="805815" y="261938"/>
                  </a:cubicBezTo>
                  <a:cubicBezTo>
                    <a:pt x="801053" y="272415"/>
                    <a:pt x="796290" y="282893"/>
                    <a:pt x="790575" y="294323"/>
                  </a:cubicBezTo>
                  <a:cubicBezTo>
                    <a:pt x="802005" y="299085"/>
                    <a:pt x="809625" y="301943"/>
                    <a:pt x="817245" y="304800"/>
                  </a:cubicBezTo>
                  <a:cubicBezTo>
                    <a:pt x="817245" y="304800"/>
                    <a:pt x="817245" y="304800"/>
                    <a:pt x="817245" y="304800"/>
                  </a:cubicBezTo>
                  <a:cubicBezTo>
                    <a:pt x="815340" y="305753"/>
                    <a:pt x="813435" y="306705"/>
                    <a:pt x="811530" y="307658"/>
                  </a:cubicBezTo>
                  <a:cubicBezTo>
                    <a:pt x="738188" y="340043"/>
                    <a:pt x="667703" y="319088"/>
                    <a:pt x="594360" y="300990"/>
                  </a:cubicBezTo>
                  <a:cubicBezTo>
                    <a:pt x="457200" y="266700"/>
                    <a:pt x="328613" y="213360"/>
                    <a:pt x="204788" y="146685"/>
                  </a:cubicBezTo>
                  <a:cubicBezTo>
                    <a:pt x="138113" y="110490"/>
                    <a:pt x="78105" y="61913"/>
                    <a:pt x="15240" y="18098"/>
                  </a:cubicBezTo>
                  <a:cubicBezTo>
                    <a:pt x="9525" y="14288"/>
                    <a:pt x="5715" y="6668"/>
                    <a:pt x="0" y="0"/>
                  </a:cubicBezTo>
                  <a:cubicBezTo>
                    <a:pt x="154305" y="63818"/>
                    <a:pt x="307657" y="126683"/>
                    <a:pt x="460057" y="189548"/>
                  </a:cubicBezTo>
                  <a:cubicBezTo>
                    <a:pt x="459105" y="189548"/>
                    <a:pt x="458153" y="190500"/>
                    <a:pt x="458153" y="190500"/>
                  </a:cubicBezTo>
                  <a:cubicBezTo>
                    <a:pt x="457200" y="191453"/>
                    <a:pt x="457200" y="192405"/>
                    <a:pt x="457200" y="192405"/>
                  </a:cubicBezTo>
                  <a:cubicBezTo>
                    <a:pt x="469582" y="198120"/>
                    <a:pt x="481965" y="203835"/>
                    <a:pt x="494347" y="209550"/>
                  </a:cubicBezTo>
                  <a:cubicBezTo>
                    <a:pt x="532447" y="227648"/>
                    <a:pt x="571500" y="241935"/>
                    <a:pt x="614363" y="241935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20"/>
            <p:cNvSpPr/>
            <p:nvPr/>
          </p:nvSpPr>
          <p:spPr>
            <a:xfrm>
              <a:off x="6593204" y="3802536"/>
              <a:ext cx="501014" cy="764700"/>
            </a:xfrm>
            <a:custGeom>
              <a:rect b="b" l="l" r="r" t="t"/>
              <a:pathLst>
                <a:path extrusionOk="0" h="764700" w="501014">
                  <a:moveTo>
                    <a:pt x="75247" y="738983"/>
                  </a:moveTo>
                  <a:cubicBezTo>
                    <a:pt x="57150" y="738031"/>
                    <a:pt x="45720" y="744698"/>
                    <a:pt x="46672" y="764701"/>
                  </a:cubicBezTo>
                  <a:cubicBezTo>
                    <a:pt x="45720" y="762796"/>
                    <a:pt x="43815" y="760891"/>
                    <a:pt x="42863" y="759938"/>
                  </a:cubicBezTo>
                  <a:cubicBezTo>
                    <a:pt x="40957" y="756128"/>
                    <a:pt x="39052" y="752318"/>
                    <a:pt x="37147" y="748508"/>
                  </a:cubicBezTo>
                  <a:cubicBezTo>
                    <a:pt x="14288" y="712313"/>
                    <a:pt x="0" y="674213"/>
                    <a:pt x="0" y="630398"/>
                  </a:cubicBezTo>
                  <a:cubicBezTo>
                    <a:pt x="4763" y="621826"/>
                    <a:pt x="8572" y="611348"/>
                    <a:pt x="15240" y="604681"/>
                  </a:cubicBezTo>
                  <a:cubicBezTo>
                    <a:pt x="34290" y="584678"/>
                    <a:pt x="29527" y="558008"/>
                    <a:pt x="38100" y="535148"/>
                  </a:cubicBezTo>
                  <a:cubicBezTo>
                    <a:pt x="75247" y="489428"/>
                    <a:pt x="112395" y="444661"/>
                    <a:pt x="148590" y="397988"/>
                  </a:cubicBezTo>
                  <a:cubicBezTo>
                    <a:pt x="228600" y="292261"/>
                    <a:pt x="307657" y="185581"/>
                    <a:pt x="387667" y="78901"/>
                  </a:cubicBezTo>
                  <a:cubicBezTo>
                    <a:pt x="402907" y="58898"/>
                    <a:pt x="419100" y="40801"/>
                    <a:pt x="434340" y="21751"/>
                  </a:cubicBezTo>
                  <a:cubicBezTo>
                    <a:pt x="433388" y="31276"/>
                    <a:pt x="432435" y="39848"/>
                    <a:pt x="432435" y="51278"/>
                  </a:cubicBezTo>
                  <a:cubicBezTo>
                    <a:pt x="449580" y="36038"/>
                    <a:pt x="465772" y="24608"/>
                    <a:pt x="476250" y="9368"/>
                  </a:cubicBezTo>
                  <a:cubicBezTo>
                    <a:pt x="484822" y="-3014"/>
                    <a:pt x="491490" y="-1109"/>
                    <a:pt x="501015" y="3653"/>
                  </a:cubicBezTo>
                  <a:cubicBezTo>
                    <a:pt x="481965" y="44611"/>
                    <a:pt x="454342" y="79853"/>
                    <a:pt x="425767" y="115096"/>
                  </a:cubicBezTo>
                  <a:cubicBezTo>
                    <a:pt x="382905" y="168436"/>
                    <a:pt x="343852" y="225586"/>
                    <a:pt x="302895" y="280831"/>
                  </a:cubicBezTo>
                  <a:cubicBezTo>
                    <a:pt x="288607" y="299881"/>
                    <a:pt x="274320" y="318931"/>
                    <a:pt x="260985" y="337028"/>
                  </a:cubicBezTo>
                  <a:cubicBezTo>
                    <a:pt x="227647" y="373223"/>
                    <a:pt x="195263" y="409418"/>
                    <a:pt x="161925" y="445613"/>
                  </a:cubicBezTo>
                  <a:cubicBezTo>
                    <a:pt x="159067" y="450376"/>
                    <a:pt x="155257" y="455138"/>
                    <a:pt x="152400" y="459901"/>
                  </a:cubicBezTo>
                  <a:lnTo>
                    <a:pt x="152400" y="459901"/>
                  </a:lnTo>
                  <a:cubicBezTo>
                    <a:pt x="150495" y="464663"/>
                    <a:pt x="149542" y="469426"/>
                    <a:pt x="147638" y="474188"/>
                  </a:cubicBezTo>
                  <a:cubicBezTo>
                    <a:pt x="145732" y="478951"/>
                    <a:pt x="144780" y="483713"/>
                    <a:pt x="142875" y="488476"/>
                  </a:cubicBezTo>
                  <a:cubicBezTo>
                    <a:pt x="140017" y="496096"/>
                    <a:pt x="136207" y="503716"/>
                    <a:pt x="133350" y="512288"/>
                  </a:cubicBezTo>
                  <a:cubicBezTo>
                    <a:pt x="126682" y="515146"/>
                    <a:pt x="118110" y="515146"/>
                    <a:pt x="113347" y="519908"/>
                  </a:cubicBezTo>
                  <a:cubicBezTo>
                    <a:pt x="60007" y="573248"/>
                    <a:pt x="60007" y="639923"/>
                    <a:pt x="69532" y="708503"/>
                  </a:cubicBezTo>
                  <a:cubicBezTo>
                    <a:pt x="68580" y="719933"/>
                    <a:pt x="72390" y="729458"/>
                    <a:pt x="75247" y="738983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20"/>
            <p:cNvSpPr/>
            <p:nvPr/>
          </p:nvSpPr>
          <p:spPr>
            <a:xfrm>
              <a:off x="7825739" y="3499373"/>
              <a:ext cx="602932" cy="633389"/>
            </a:xfrm>
            <a:custGeom>
              <a:rect b="b" l="l" r="r" t="t"/>
              <a:pathLst>
                <a:path extrusionOk="0" h="633389" w="602932">
                  <a:moveTo>
                    <a:pt x="282893" y="227759"/>
                  </a:moveTo>
                  <a:cubicBezTo>
                    <a:pt x="282893" y="224901"/>
                    <a:pt x="283845" y="222044"/>
                    <a:pt x="283845" y="220139"/>
                  </a:cubicBezTo>
                  <a:cubicBezTo>
                    <a:pt x="289560" y="213471"/>
                    <a:pt x="296228" y="206804"/>
                    <a:pt x="301943" y="200136"/>
                  </a:cubicBezTo>
                  <a:cubicBezTo>
                    <a:pt x="314325" y="182991"/>
                    <a:pt x="327660" y="165846"/>
                    <a:pt x="340043" y="148701"/>
                  </a:cubicBezTo>
                  <a:cubicBezTo>
                    <a:pt x="366713" y="147749"/>
                    <a:pt x="380048" y="127746"/>
                    <a:pt x="396240" y="111554"/>
                  </a:cubicBezTo>
                  <a:cubicBezTo>
                    <a:pt x="413385" y="100124"/>
                    <a:pt x="430530" y="88694"/>
                    <a:pt x="447675" y="77264"/>
                  </a:cubicBezTo>
                  <a:cubicBezTo>
                    <a:pt x="456248" y="71549"/>
                    <a:pt x="464820" y="65834"/>
                    <a:pt x="472440" y="60119"/>
                  </a:cubicBezTo>
                  <a:cubicBezTo>
                    <a:pt x="487680" y="52499"/>
                    <a:pt x="501968" y="44879"/>
                    <a:pt x="517208" y="37259"/>
                  </a:cubicBezTo>
                  <a:cubicBezTo>
                    <a:pt x="537210" y="26781"/>
                    <a:pt x="558165" y="16304"/>
                    <a:pt x="577215" y="4874"/>
                  </a:cubicBezTo>
                  <a:cubicBezTo>
                    <a:pt x="593408" y="-5604"/>
                    <a:pt x="599123" y="2016"/>
                    <a:pt x="602933" y="16304"/>
                  </a:cubicBezTo>
                  <a:cubicBezTo>
                    <a:pt x="539115" y="62976"/>
                    <a:pt x="477203" y="112506"/>
                    <a:pt x="411480" y="155369"/>
                  </a:cubicBezTo>
                  <a:cubicBezTo>
                    <a:pt x="381000" y="175371"/>
                    <a:pt x="361950" y="201089"/>
                    <a:pt x="340995" y="228711"/>
                  </a:cubicBezTo>
                  <a:cubicBezTo>
                    <a:pt x="248603" y="354441"/>
                    <a:pt x="156210" y="479219"/>
                    <a:pt x="63818" y="603996"/>
                  </a:cubicBezTo>
                  <a:cubicBezTo>
                    <a:pt x="39053" y="637334"/>
                    <a:pt x="34290" y="639239"/>
                    <a:pt x="0" y="624951"/>
                  </a:cubicBezTo>
                  <a:cubicBezTo>
                    <a:pt x="11430" y="603996"/>
                    <a:pt x="21908" y="582089"/>
                    <a:pt x="35243" y="563039"/>
                  </a:cubicBezTo>
                  <a:cubicBezTo>
                    <a:pt x="71438" y="512556"/>
                    <a:pt x="109538" y="463026"/>
                    <a:pt x="145733" y="412544"/>
                  </a:cubicBezTo>
                  <a:cubicBezTo>
                    <a:pt x="150495" y="406829"/>
                    <a:pt x="152400" y="399209"/>
                    <a:pt x="155258" y="392541"/>
                  </a:cubicBezTo>
                  <a:cubicBezTo>
                    <a:pt x="170498" y="372539"/>
                    <a:pt x="186690" y="351584"/>
                    <a:pt x="201930" y="331581"/>
                  </a:cubicBezTo>
                  <a:cubicBezTo>
                    <a:pt x="205740" y="330629"/>
                    <a:pt x="210503" y="329676"/>
                    <a:pt x="212408" y="327771"/>
                  </a:cubicBezTo>
                  <a:cubicBezTo>
                    <a:pt x="237173" y="294434"/>
                    <a:pt x="260033" y="261096"/>
                    <a:pt x="282893" y="227759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20"/>
            <p:cNvSpPr/>
            <p:nvPr/>
          </p:nvSpPr>
          <p:spPr>
            <a:xfrm>
              <a:off x="8101603" y="4499609"/>
              <a:ext cx="340403" cy="350520"/>
            </a:xfrm>
            <a:custGeom>
              <a:rect b="b" l="l" r="r" t="t"/>
              <a:pathLst>
                <a:path extrusionOk="0" h="350520" w="340403">
                  <a:moveTo>
                    <a:pt x="11791" y="350520"/>
                  </a:moveTo>
                  <a:cubicBezTo>
                    <a:pt x="-6307" y="347663"/>
                    <a:pt x="360" y="338138"/>
                    <a:pt x="6076" y="329565"/>
                  </a:cubicBezTo>
                  <a:cubicBezTo>
                    <a:pt x="29888" y="296228"/>
                    <a:pt x="54653" y="262890"/>
                    <a:pt x="78466" y="229553"/>
                  </a:cubicBezTo>
                  <a:cubicBezTo>
                    <a:pt x="130853" y="156210"/>
                    <a:pt x="183241" y="83820"/>
                    <a:pt x="235628" y="10478"/>
                  </a:cubicBezTo>
                  <a:cubicBezTo>
                    <a:pt x="238486" y="6668"/>
                    <a:pt x="243248" y="2858"/>
                    <a:pt x="247058" y="0"/>
                  </a:cubicBezTo>
                  <a:cubicBezTo>
                    <a:pt x="248963" y="10478"/>
                    <a:pt x="250868" y="20003"/>
                    <a:pt x="251821" y="29528"/>
                  </a:cubicBezTo>
                  <a:cubicBezTo>
                    <a:pt x="260393" y="29528"/>
                    <a:pt x="270871" y="28575"/>
                    <a:pt x="288016" y="27622"/>
                  </a:cubicBezTo>
                  <a:cubicBezTo>
                    <a:pt x="270871" y="42863"/>
                    <a:pt x="262298" y="53340"/>
                    <a:pt x="273728" y="70485"/>
                  </a:cubicBezTo>
                  <a:cubicBezTo>
                    <a:pt x="275633" y="73343"/>
                    <a:pt x="270871" y="84772"/>
                    <a:pt x="267061" y="85725"/>
                  </a:cubicBezTo>
                  <a:cubicBezTo>
                    <a:pt x="237533" y="95250"/>
                    <a:pt x="234676" y="124778"/>
                    <a:pt x="223246" y="146685"/>
                  </a:cubicBezTo>
                  <a:cubicBezTo>
                    <a:pt x="222293" y="148590"/>
                    <a:pt x="221341" y="149543"/>
                    <a:pt x="219436" y="151447"/>
                  </a:cubicBezTo>
                  <a:cubicBezTo>
                    <a:pt x="220388" y="151447"/>
                    <a:pt x="220388" y="152400"/>
                    <a:pt x="221341" y="152400"/>
                  </a:cubicBezTo>
                  <a:cubicBezTo>
                    <a:pt x="222293" y="150495"/>
                    <a:pt x="222293" y="148590"/>
                    <a:pt x="223246" y="146685"/>
                  </a:cubicBezTo>
                  <a:cubicBezTo>
                    <a:pt x="230866" y="140018"/>
                    <a:pt x="238486" y="134303"/>
                    <a:pt x="247058" y="127635"/>
                  </a:cubicBezTo>
                  <a:cubicBezTo>
                    <a:pt x="248011" y="129540"/>
                    <a:pt x="248963" y="131445"/>
                    <a:pt x="249916" y="133350"/>
                  </a:cubicBezTo>
                  <a:cubicBezTo>
                    <a:pt x="250868" y="131445"/>
                    <a:pt x="251821" y="129540"/>
                    <a:pt x="251821" y="127635"/>
                  </a:cubicBezTo>
                  <a:cubicBezTo>
                    <a:pt x="251821" y="126683"/>
                    <a:pt x="252773" y="126683"/>
                    <a:pt x="252773" y="125730"/>
                  </a:cubicBezTo>
                  <a:cubicBezTo>
                    <a:pt x="252773" y="126683"/>
                    <a:pt x="251821" y="126683"/>
                    <a:pt x="251821" y="127635"/>
                  </a:cubicBezTo>
                  <a:cubicBezTo>
                    <a:pt x="249916" y="127635"/>
                    <a:pt x="248963" y="127635"/>
                    <a:pt x="247058" y="127635"/>
                  </a:cubicBezTo>
                  <a:cubicBezTo>
                    <a:pt x="258488" y="113347"/>
                    <a:pt x="270871" y="100013"/>
                    <a:pt x="282301" y="84772"/>
                  </a:cubicBezTo>
                  <a:cubicBezTo>
                    <a:pt x="295636" y="67628"/>
                    <a:pt x="308971" y="50483"/>
                    <a:pt x="321353" y="33338"/>
                  </a:cubicBezTo>
                  <a:cubicBezTo>
                    <a:pt x="328021" y="35243"/>
                    <a:pt x="333736" y="36195"/>
                    <a:pt x="340403" y="38100"/>
                  </a:cubicBezTo>
                  <a:cubicBezTo>
                    <a:pt x="319448" y="66675"/>
                    <a:pt x="296588" y="94297"/>
                    <a:pt x="276586" y="123825"/>
                  </a:cubicBezTo>
                  <a:cubicBezTo>
                    <a:pt x="261346" y="145733"/>
                    <a:pt x="248963" y="168593"/>
                    <a:pt x="236581" y="192405"/>
                  </a:cubicBezTo>
                  <a:cubicBezTo>
                    <a:pt x="235628" y="195263"/>
                    <a:pt x="243248" y="202883"/>
                    <a:pt x="247058" y="207645"/>
                  </a:cubicBezTo>
                  <a:cubicBezTo>
                    <a:pt x="228008" y="235268"/>
                    <a:pt x="208006" y="263843"/>
                    <a:pt x="188956" y="291465"/>
                  </a:cubicBezTo>
                  <a:cubicBezTo>
                    <a:pt x="168001" y="277178"/>
                    <a:pt x="158476" y="293370"/>
                    <a:pt x="147046" y="305753"/>
                  </a:cubicBezTo>
                  <a:lnTo>
                    <a:pt x="147046" y="305753"/>
                  </a:lnTo>
                  <a:cubicBezTo>
                    <a:pt x="144188" y="300990"/>
                    <a:pt x="139426" y="297180"/>
                    <a:pt x="137521" y="292418"/>
                  </a:cubicBezTo>
                  <a:cubicBezTo>
                    <a:pt x="128948" y="275272"/>
                    <a:pt x="120376" y="275272"/>
                    <a:pt x="109898" y="290513"/>
                  </a:cubicBezTo>
                  <a:cubicBezTo>
                    <a:pt x="105136" y="297180"/>
                    <a:pt x="97516" y="300990"/>
                    <a:pt x="90848" y="305753"/>
                  </a:cubicBezTo>
                  <a:lnTo>
                    <a:pt x="90848" y="305753"/>
                  </a:lnTo>
                  <a:cubicBezTo>
                    <a:pt x="98468" y="279083"/>
                    <a:pt x="105136" y="251460"/>
                    <a:pt x="112756" y="224790"/>
                  </a:cubicBezTo>
                  <a:cubicBezTo>
                    <a:pt x="87991" y="248603"/>
                    <a:pt x="62273" y="271463"/>
                    <a:pt x="48938" y="300038"/>
                  </a:cubicBezTo>
                  <a:cubicBezTo>
                    <a:pt x="40366" y="320993"/>
                    <a:pt x="32746" y="340043"/>
                    <a:pt x="11791" y="35052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20"/>
            <p:cNvSpPr/>
            <p:nvPr/>
          </p:nvSpPr>
          <p:spPr>
            <a:xfrm>
              <a:off x="8587739" y="3690937"/>
              <a:ext cx="326297" cy="352958"/>
            </a:xfrm>
            <a:custGeom>
              <a:rect b="b" l="l" r="r" t="t"/>
              <a:pathLst>
                <a:path extrusionOk="0" h="352958" w="326297">
                  <a:moveTo>
                    <a:pt x="157163" y="224790"/>
                  </a:moveTo>
                  <a:cubicBezTo>
                    <a:pt x="132398" y="257175"/>
                    <a:pt x="107633" y="290513"/>
                    <a:pt x="81915" y="321945"/>
                  </a:cubicBezTo>
                  <a:cubicBezTo>
                    <a:pt x="50483" y="360045"/>
                    <a:pt x="45720" y="360045"/>
                    <a:pt x="0" y="338138"/>
                  </a:cubicBezTo>
                  <a:cubicBezTo>
                    <a:pt x="3810" y="334328"/>
                    <a:pt x="8573" y="331470"/>
                    <a:pt x="11430" y="326707"/>
                  </a:cubicBezTo>
                  <a:cubicBezTo>
                    <a:pt x="25718" y="304800"/>
                    <a:pt x="37148" y="280988"/>
                    <a:pt x="53340" y="259080"/>
                  </a:cubicBezTo>
                  <a:cubicBezTo>
                    <a:pt x="77153" y="226695"/>
                    <a:pt x="102870" y="197168"/>
                    <a:pt x="127635" y="165735"/>
                  </a:cubicBezTo>
                  <a:cubicBezTo>
                    <a:pt x="160020" y="124778"/>
                    <a:pt x="190500" y="83820"/>
                    <a:pt x="223838" y="42863"/>
                  </a:cubicBezTo>
                  <a:cubicBezTo>
                    <a:pt x="228600" y="37147"/>
                    <a:pt x="240030" y="36195"/>
                    <a:pt x="248603" y="34290"/>
                  </a:cubicBezTo>
                  <a:cubicBezTo>
                    <a:pt x="262890" y="31432"/>
                    <a:pt x="274320" y="27622"/>
                    <a:pt x="274320" y="9525"/>
                  </a:cubicBezTo>
                  <a:cubicBezTo>
                    <a:pt x="274320" y="6668"/>
                    <a:pt x="280988" y="2857"/>
                    <a:pt x="284798" y="0"/>
                  </a:cubicBezTo>
                  <a:cubicBezTo>
                    <a:pt x="284798" y="0"/>
                    <a:pt x="286703" y="953"/>
                    <a:pt x="286703" y="953"/>
                  </a:cubicBezTo>
                  <a:cubicBezTo>
                    <a:pt x="290513" y="2857"/>
                    <a:pt x="295275" y="4763"/>
                    <a:pt x="299085" y="6668"/>
                  </a:cubicBezTo>
                  <a:cubicBezTo>
                    <a:pt x="332423" y="23813"/>
                    <a:pt x="333375" y="28575"/>
                    <a:pt x="311468" y="63818"/>
                  </a:cubicBezTo>
                  <a:cubicBezTo>
                    <a:pt x="292418" y="85725"/>
                    <a:pt x="275273" y="108585"/>
                    <a:pt x="254318" y="128588"/>
                  </a:cubicBezTo>
                  <a:cubicBezTo>
                    <a:pt x="220980" y="160020"/>
                    <a:pt x="205740" y="209550"/>
                    <a:pt x="157163" y="224790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20"/>
            <p:cNvSpPr/>
            <p:nvPr/>
          </p:nvSpPr>
          <p:spPr>
            <a:xfrm>
              <a:off x="7078049" y="4736583"/>
              <a:ext cx="300015" cy="470734"/>
            </a:xfrm>
            <a:custGeom>
              <a:rect b="b" l="l" r="r" t="t"/>
              <a:pathLst>
                <a:path extrusionOk="0" h="470734" w="300015">
                  <a:moveTo>
                    <a:pt x="45698" y="455494"/>
                  </a:moveTo>
                  <a:cubicBezTo>
                    <a:pt x="37125" y="460257"/>
                    <a:pt x="27600" y="465019"/>
                    <a:pt x="18075" y="470734"/>
                  </a:cubicBezTo>
                  <a:cubicBezTo>
                    <a:pt x="-3832" y="459304"/>
                    <a:pt x="-6690" y="441207"/>
                    <a:pt x="14265" y="410726"/>
                  </a:cubicBezTo>
                  <a:cubicBezTo>
                    <a:pt x="47603" y="363101"/>
                    <a:pt x="81893" y="316429"/>
                    <a:pt x="115230" y="269757"/>
                  </a:cubicBezTo>
                  <a:cubicBezTo>
                    <a:pt x="151425" y="219274"/>
                    <a:pt x="187620" y="168791"/>
                    <a:pt x="223815" y="118309"/>
                  </a:cubicBezTo>
                  <a:cubicBezTo>
                    <a:pt x="230483" y="108784"/>
                    <a:pt x="234293" y="97354"/>
                    <a:pt x="238103" y="85924"/>
                  </a:cubicBezTo>
                  <a:cubicBezTo>
                    <a:pt x="239055" y="84019"/>
                    <a:pt x="234293" y="80209"/>
                    <a:pt x="231435" y="76399"/>
                  </a:cubicBezTo>
                  <a:cubicBezTo>
                    <a:pt x="226673" y="73541"/>
                    <a:pt x="221910" y="70684"/>
                    <a:pt x="216195" y="67826"/>
                  </a:cubicBezTo>
                  <a:cubicBezTo>
                    <a:pt x="213338" y="69732"/>
                    <a:pt x="209528" y="70684"/>
                    <a:pt x="206670" y="72589"/>
                  </a:cubicBezTo>
                  <a:cubicBezTo>
                    <a:pt x="201908" y="69732"/>
                    <a:pt x="198098" y="65922"/>
                    <a:pt x="193335" y="63064"/>
                  </a:cubicBezTo>
                  <a:cubicBezTo>
                    <a:pt x="188573" y="62111"/>
                    <a:pt x="183810" y="60207"/>
                    <a:pt x="178095" y="59254"/>
                  </a:cubicBezTo>
                  <a:lnTo>
                    <a:pt x="178095" y="59254"/>
                  </a:lnTo>
                  <a:cubicBezTo>
                    <a:pt x="178095" y="54491"/>
                    <a:pt x="178095" y="49729"/>
                    <a:pt x="179048" y="44966"/>
                  </a:cubicBezTo>
                  <a:cubicBezTo>
                    <a:pt x="185715" y="40204"/>
                    <a:pt x="193335" y="34489"/>
                    <a:pt x="178095" y="30679"/>
                  </a:cubicBezTo>
                  <a:cubicBezTo>
                    <a:pt x="200003" y="-6468"/>
                    <a:pt x="200003" y="-6468"/>
                    <a:pt x="239055" y="12582"/>
                  </a:cubicBezTo>
                  <a:cubicBezTo>
                    <a:pt x="251438" y="18297"/>
                    <a:pt x="264773" y="24011"/>
                    <a:pt x="277155" y="29726"/>
                  </a:cubicBezTo>
                  <a:cubicBezTo>
                    <a:pt x="271440" y="38299"/>
                    <a:pt x="266678" y="45919"/>
                    <a:pt x="260963" y="54491"/>
                  </a:cubicBezTo>
                  <a:cubicBezTo>
                    <a:pt x="253343" y="64969"/>
                    <a:pt x="249533" y="74494"/>
                    <a:pt x="265725" y="80209"/>
                  </a:cubicBezTo>
                  <a:cubicBezTo>
                    <a:pt x="277155" y="84019"/>
                    <a:pt x="288585" y="88782"/>
                    <a:pt x="300015" y="92591"/>
                  </a:cubicBezTo>
                  <a:cubicBezTo>
                    <a:pt x="260010" y="148789"/>
                    <a:pt x="220005" y="204034"/>
                    <a:pt x="180000" y="260232"/>
                  </a:cubicBezTo>
                  <a:cubicBezTo>
                    <a:pt x="135233" y="324049"/>
                    <a:pt x="90465" y="389772"/>
                    <a:pt x="45698" y="455494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20"/>
            <p:cNvSpPr/>
            <p:nvPr/>
          </p:nvSpPr>
          <p:spPr>
            <a:xfrm>
              <a:off x="8047672" y="3582785"/>
              <a:ext cx="541019" cy="625659"/>
            </a:xfrm>
            <a:custGeom>
              <a:rect b="b" l="l" r="r" t="t"/>
              <a:pathLst>
                <a:path extrusionOk="0" h="625659" w="541019">
                  <a:moveTo>
                    <a:pt x="495300" y="4329"/>
                  </a:moveTo>
                  <a:cubicBezTo>
                    <a:pt x="505777" y="2424"/>
                    <a:pt x="517207" y="-1386"/>
                    <a:pt x="526732" y="519"/>
                  </a:cubicBezTo>
                  <a:cubicBezTo>
                    <a:pt x="532447" y="1472"/>
                    <a:pt x="536257" y="11949"/>
                    <a:pt x="541020" y="18617"/>
                  </a:cubicBezTo>
                  <a:cubicBezTo>
                    <a:pt x="535305" y="24332"/>
                    <a:pt x="528638" y="30047"/>
                    <a:pt x="523875" y="35762"/>
                  </a:cubicBezTo>
                  <a:cubicBezTo>
                    <a:pt x="520065" y="40524"/>
                    <a:pt x="517207" y="46239"/>
                    <a:pt x="512445" y="50049"/>
                  </a:cubicBezTo>
                  <a:cubicBezTo>
                    <a:pt x="481013" y="76719"/>
                    <a:pt x="448627" y="103389"/>
                    <a:pt x="417195" y="131012"/>
                  </a:cubicBezTo>
                  <a:cubicBezTo>
                    <a:pt x="394335" y="151014"/>
                    <a:pt x="372427" y="172922"/>
                    <a:pt x="349567" y="192924"/>
                  </a:cubicBezTo>
                  <a:cubicBezTo>
                    <a:pt x="325755" y="214832"/>
                    <a:pt x="308610" y="239597"/>
                    <a:pt x="292417" y="267219"/>
                  </a:cubicBezTo>
                  <a:cubicBezTo>
                    <a:pt x="264795" y="312939"/>
                    <a:pt x="229552" y="354849"/>
                    <a:pt x="198120" y="397712"/>
                  </a:cubicBezTo>
                  <a:cubicBezTo>
                    <a:pt x="148590" y="465339"/>
                    <a:pt x="99060" y="532967"/>
                    <a:pt x="48577" y="599642"/>
                  </a:cubicBezTo>
                  <a:cubicBezTo>
                    <a:pt x="26670" y="629169"/>
                    <a:pt x="20955" y="631074"/>
                    <a:pt x="0" y="617739"/>
                  </a:cubicBezTo>
                  <a:cubicBezTo>
                    <a:pt x="2857" y="607262"/>
                    <a:pt x="2857" y="594879"/>
                    <a:pt x="8572" y="587259"/>
                  </a:cubicBezTo>
                  <a:cubicBezTo>
                    <a:pt x="41910" y="540587"/>
                    <a:pt x="77152" y="494867"/>
                    <a:pt x="111442" y="449147"/>
                  </a:cubicBezTo>
                  <a:cubicBezTo>
                    <a:pt x="144780" y="404379"/>
                    <a:pt x="178117" y="358659"/>
                    <a:pt x="212407" y="313892"/>
                  </a:cubicBezTo>
                  <a:cubicBezTo>
                    <a:pt x="233363" y="283412"/>
                    <a:pt x="256222" y="254837"/>
                    <a:pt x="276225" y="223404"/>
                  </a:cubicBezTo>
                  <a:cubicBezTo>
                    <a:pt x="290513" y="201497"/>
                    <a:pt x="305752" y="182447"/>
                    <a:pt x="330517" y="172922"/>
                  </a:cubicBezTo>
                  <a:cubicBezTo>
                    <a:pt x="334327" y="174827"/>
                    <a:pt x="339090" y="179589"/>
                    <a:pt x="340995" y="178637"/>
                  </a:cubicBezTo>
                  <a:cubicBezTo>
                    <a:pt x="351472" y="171017"/>
                    <a:pt x="362902" y="164349"/>
                    <a:pt x="372427" y="154824"/>
                  </a:cubicBezTo>
                  <a:cubicBezTo>
                    <a:pt x="405765" y="122439"/>
                    <a:pt x="439102" y="90054"/>
                    <a:pt x="472440" y="57669"/>
                  </a:cubicBezTo>
                  <a:cubicBezTo>
                    <a:pt x="483870" y="46239"/>
                    <a:pt x="494347" y="34809"/>
                    <a:pt x="510540" y="18617"/>
                  </a:cubicBezTo>
                  <a:cubicBezTo>
                    <a:pt x="497205" y="20522"/>
                    <a:pt x="491490" y="21474"/>
                    <a:pt x="485775" y="21474"/>
                  </a:cubicBezTo>
                  <a:cubicBezTo>
                    <a:pt x="487680" y="15759"/>
                    <a:pt x="491490" y="10044"/>
                    <a:pt x="495300" y="4329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20"/>
            <p:cNvSpPr/>
            <p:nvPr/>
          </p:nvSpPr>
          <p:spPr>
            <a:xfrm>
              <a:off x="8255317" y="3670934"/>
              <a:ext cx="521017" cy="616295"/>
            </a:xfrm>
            <a:custGeom>
              <a:rect b="b" l="l" r="r" t="t"/>
              <a:pathLst>
                <a:path extrusionOk="0" h="616295" w="521017">
                  <a:moveTo>
                    <a:pt x="0" y="598170"/>
                  </a:moveTo>
                  <a:cubicBezTo>
                    <a:pt x="1905" y="595313"/>
                    <a:pt x="2857" y="591503"/>
                    <a:pt x="4763" y="588645"/>
                  </a:cubicBezTo>
                  <a:cubicBezTo>
                    <a:pt x="11430" y="591503"/>
                    <a:pt x="20955" y="598170"/>
                    <a:pt x="24765" y="596265"/>
                  </a:cubicBezTo>
                  <a:cubicBezTo>
                    <a:pt x="50482" y="581025"/>
                    <a:pt x="70485" y="561975"/>
                    <a:pt x="80010" y="532447"/>
                  </a:cubicBezTo>
                  <a:lnTo>
                    <a:pt x="80010" y="532447"/>
                  </a:lnTo>
                  <a:cubicBezTo>
                    <a:pt x="100965" y="523875"/>
                    <a:pt x="113347" y="508635"/>
                    <a:pt x="112395" y="484822"/>
                  </a:cubicBezTo>
                  <a:lnTo>
                    <a:pt x="112395" y="484822"/>
                  </a:lnTo>
                  <a:cubicBezTo>
                    <a:pt x="116205" y="483870"/>
                    <a:pt x="121920" y="484822"/>
                    <a:pt x="122872" y="481965"/>
                  </a:cubicBezTo>
                  <a:cubicBezTo>
                    <a:pt x="138113" y="458153"/>
                    <a:pt x="153352" y="433388"/>
                    <a:pt x="168593" y="409575"/>
                  </a:cubicBezTo>
                  <a:cubicBezTo>
                    <a:pt x="176213" y="393383"/>
                    <a:pt x="183832" y="378143"/>
                    <a:pt x="191452" y="361950"/>
                  </a:cubicBezTo>
                  <a:cubicBezTo>
                    <a:pt x="190500" y="335280"/>
                    <a:pt x="200977" y="315278"/>
                    <a:pt x="220027" y="297180"/>
                  </a:cubicBezTo>
                  <a:cubicBezTo>
                    <a:pt x="237172" y="280988"/>
                    <a:pt x="248602" y="259080"/>
                    <a:pt x="262890" y="240030"/>
                  </a:cubicBezTo>
                  <a:cubicBezTo>
                    <a:pt x="265747" y="237172"/>
                    <a:pt x="268605" y="233363"/>
                    <a:pt x="272415" y="230505"/>
                  </a:cubicBezTo>
                  <a:cubicBezTo>
                    <a:pt x="272415" y="227647"/>
                    <a:pt x="273368" y="224790"/>
                    <a:pt x="273368" y="221933"/>
                  </a:cubicBezTo>
                  <a:cubicBezTo>
                    <a:pt x="276225" y="218122"/>
                    <a:pt x="280035" y="215265"/>
                    <a:pt x="282893" y="212408"/>
                  </a:cubicBezTo>
                  <a:cubicBezTo>
                    <a:pt x="288607" y="207645"/>
                    <a:pt x="294322" y="202883"/>
                    <a:pt x="300038" y="197168"/>
                  </a:cubicBezTo>
                  <a:cubicBezTo>
                    <a:pt x="300038" y="197168"/>
                    <a:pt x="300038" y="197168"/>
                    <a:pt x="300038" y="197168"/>
                  </a:cubicBezTo>
                  <a:cubicBezTo>
                    <a:pt x="302895" y="192405"/>
                    <a:pt x="306705" y="187643"/>
                    <a:pt x="309563" y="183833"/>
                  </a:cubicBezTo>
                  <a:lnTo>
                    <a:pt x="309563" y="183833"/>
                  </a:lnTo>
                  <a:cubicBezTo>
                    <a:pt x="312420" y="179070"/>
                    <a:pt x="316230" y="174308"/>
                    <a:pt x="319088" y="169545"/>
                  </a:cubicBezTo>
                  <a:cubicBezTo>
                    <a:pt x="321945" y="166688"/>
                    <a:pt x="324802" y="162878"/>
                    <a:pt x="328613" y="160020"/>
                  </a:cubicBezTo>
                  <a:cubicBezTo>
                    <a:pt x="333375" y="159068"/>
                    <a:pt x="339090" y="160020"/>
                    <a:pt x="341947" y="157163"/>
                  </a:cubicBezTo>
                  <a:cubicBezTo>
                    <a:pt x="366713" y="133350"/>
                    <a:pt x="390525" y="109538"/>
                    <a:pt x="414338" y="85725"/>
                  </a:cubicBezTo>
                  <a:cubicBezTo>
                    <a:pt x="441007" y="59055"/>
                    <a:pt x="466725" y="31433"/>
                    <a:pt x="493395" y="5715"/>
                  </a:cubicBezTo>
                  <a:cubicBezTo>
                    <a:pt x="499110" y="0"/>
                    <a:pt x="511493" y="1905"/>
                    <a:pt x="521018" y="0"/>
                  </a:cubicBezTo>
                  <a:cubicBezTo>
                    <a:pt x="463868" y="66675"/>
                    <a:pt x="405765" y="132397"/>
                    <a:pt x="348615" y="199072"/>
                  </a:cubicBezTo>
                  <a:cubicBezTo>
                    <a:pt x="317182" y="236220"/>
                    <a:pt x="286702" y="274320"/>
                    <a:pt x="256222" y="312420"/>
                  </a:cubicBezTo>
                  <a:cubicBezTo>
                    <a:pt x="247650" y="322897"/>
                    <a:pt x="241935" y="332422"/>
                    <a:pt x="251460" y="346710"/>
                  </a:cubicBezTo>
                  <a:cubicBezTo>
                    <a:pt x="253365" y="350520"/>
                    <a:pt x="250507" y="360045"/>
                    <a:pt x="246697" y="364808"/>
                  </a:cubicBezTo>
                  <a:cubicBezTo>
                    <a:pt x="191452" y="439103"/>
                    <a:pt x="136207" y="513397"/>
                    <a:pt x="80963" y="586740"/>
                  </a:cubicBezTo>
                  <a:cubicBezTo>
                    <a:pt x="54293" y="622935"/>
                    <a:pt x="42863" y="624840"/>
                    <a:pt x="0" y="59817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20"/>
            <p:cNvSpPr/>
            <p:nvPr/>
          </p:nvSpPr>
          <p:spPr>
            <a:xfrm>
              <a:off x="8055292" y="4398644"/>
              <a:ext cx="291256" cy="403860"/>
            </a:xfrm>
            <a:custGeom>
              <a:rect b="b" l="l" r="r" t="t"/>
              <a:pathLst>
                <a:path extrusionOk="0" h="403860" w="291256">
                  <a:moveTo>
                    <a:pt x="260985" y="0"/>
                  </a:moveTo>
                  <a:cubicBezTo>
                    <a:pt x="284797" y="7620"/>
                    <a:pt x="299085" y="39053"/>
                    <a:pt x="286702" y="56198"/>
                  </a:cubicBezTo>
                  <a:cubicBezTo>
                    <a:pt x="203835" y="172403"/>
                    <a:pt x="120015" y="288608"/>
                    <a:pt x="36195" y="403860"/>
                  </a:cubicBezTo>
                  <a:cubicBezTo>
                    <a:pt x="23813" y="393383"/>
                    <a:pt x="11430" y="384810"/>
                    <a:pt x="0" y="375285"/>
                  </a:cubicBezTo>
                  <a:cubicBezTo>
                    <a:pt x="2857" y="370523"/>
                    <a:pt x="4763" y="365760"/>
                    <a:pt x="7620" y="360998"/>
                  </a:cubicBezTo>
                  <a:cubicBezTo>
                    <a:pt x="80010" y="255270"/>
                    <a:pt x="153352" y="149543"/>
                    <a:pt x="226695" y="43815"/>
                  </a:cubicBezTo>
                  <a:cubicBezTo>
                    <a:pt x="237172" y="28575"/>
                    <a:pt x="239077" y="16193"/>
                    <a:pt x="228600" y="1905"/>
                  </a:cubicBezTo>
                  <a:cubicBezTo>
                    <a:pt x="228600" y="1905"/>
                    <a:pt x="228600" y="1905"/>
                    <a:pt x="228600" y="1905"/>
                  </a:cubicBezTo>
                  <a:cubicBezTo>
                    <a:pt x="239077" y="1905"/>
                    <a:pt x="250507" y="953"/>
                    <a:pt x="260985" y="0"/>
                  </a:cubicBezTo>
                  <a:close/>
                </a:path>
              </a:pathLst>
            </a:custGeom>
            <a:solidFill>
              <a:srgbClr val="A1DD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20"/>
            <p:cNvSpPr/>
            <p:nvPr/>
          </p:nvSpPr>
          <p:spPr>
            <a:xfrm>
              <a:off x="6606539" y="5092064"/>
              <a:ext cx="325754" cy="226694"/>
            </a:xfrm>
            <a:custGeom>
              <a:rect b="b" l="l" r="r" t="t"/>
              <a:pathLst>
                <a:path extrusionOk="0" h="226694" w="325754">
                  <a:moveTo>
                    <a:pt x="325755" y="38100"/>
                  </a:moveTo>
                  <a:cubicBezTo>
                    <a:pt x="325755" y="40005"/>
                    <a:pt x="325755" y="41910"/>
                    <a:pt x="325755" y="42863"/>
                  </a:cubicBezTo>
                  <a:cubicBezTo>
                    <a:pt x="307657" y="51435"/>
                    <a:pt x="290513" y="59055"/>
                    <a:pt x="272415" y="67628"/>
                  </a:cubicBezTo>
                  <a:cubicBezTo>
                    <a:pt x="269557" y="64770"/>
                    <a:pt x="266700" y="62865"/>
                    <a:pt x="263842" y="60007"/>
                  </a:cubicBezTo>
                  <a:cubicBezTo>
                    <a:pt x="245745" y="40005"/>
                    <a:pt x="224790" y="43815"/>
                    <a:pt x="203835" y="52388"/>
                  </a:cubicBezTo>
                  <a:cubicBezTo>
                    <a:pt x="180975" y="60960"/>
                    <a:pt x="163830" y="84772"/>
                    <a:pt x="165735" y="102870"/>
                  </a:cubicBezTo>
                  <a:cubicBezTo>
                    <a:pt x="168592" y="127635"/>
                    <a:pt x="188595" y="131445"/>
                    <a:pt x="207645" y="137160"/>
                  </a:cubicBezTo>
                  <a:cubicBezTo>
                    <a:pt x="204788" y="160020"/>
                    <a:pt x="183832" y="157163"/>
                    <a:pt x="169545" y="165735"/>
                  </a:cubicBezTo>
                  <a:cubicBezTo>
                    <a:pt x="133350" y="181928"/>
                    <a:pt x="97155" y="198120"/>
                    <a:pt x="60960" y="214313"/>
                  </a:cubicBezTo>
                  <a:cubicBezTo>
                    <a:pt x="58103" y="215265"/>
                    <a:pt x="58103" y="221932"/>
                    <a:pt x="56197" y="226695"/>
                  </a:cubicBezTo>
                  <a:cubicBezTo>
                    <a:pt x="51435" y="226695"/>
                    <a:pt x="47625" y="226695"/>
                    <a:pt x="42863" y="226695"/>
                  </a:cubicBezTo>
                  <a:cubicBezTo>
                    <a:pt x="42863" y="217170"/>
                    <a:pt x="42863" y="206692"/>
                    <a:pt x="42863" y="196215"/>
                  </a:cubicBezTo>
                  <a:cubicBezTo>
                    <a:pt x="32385" y="197167"/>
                    <a:pt x="24765" y="197167"/>
                    <a:pt x="12382" y="198120"/>
                  </a:cubicBezTo>
                  <a:cubicBezTo>
                    <a:pt x="30480" y="175260"/>
                    <a:pt x="3810" y="183832"/>
                    <a:pt x="0" y="171450"/>
                  </a:cubicBezTo>
                  <a:cubicBezTo>
                    <a:pt x="3810" y="165735"/>
                    <a:pt x="7620" y="159067"/>
                    <a:pt x="11430" y="151447"/>
                  </a:cubicBezTo>
                  <a:cubicBezTo>
                    <a:pt x="15240" y="143828"/>
                    <a:pt x="19050" y="135255"/>
                    <a:pt x="22860" y="127635"/>
                  </a:cubicBezTo>
                  <a:cubicBezTo>
                    <a:pt x="23813" y="126682"/>
                    <a:pt x="24765" y="126682"/>
                    <a:pt x="25717" y="126682"/>
                  </a:cubicBezTo>
                  <a:cubicBezTo>
                    <a:pt x="29528" y="123825"/>
                    <a:pt x="33338" y="120967"/>
                    <a:pt x="36195" y="118110"/>
                  </a:cubicBezTo>
                  <a:cubicBezTo>
                    <a:pt x="114300" y="70485"/>
                    <a:pt x="192405" y="24765"/>
                    <a:pt x="280988" y="0"/>
                  </a:cubicBezTo>
                  <a:cubicBezTo>
                    <a:pt x="290513" y="11430"/>
                    <a:pt x="299085" y="22860"/>
                    <a:pt x="312420" y="38100"/>
                  </a:cubicBezTo>
                  <a:cubicBezTo>
                    <a:pt x="313372" y="38100"/>
                    <a:pt x="319088" y="38100"/>
                    <a:pt x="325755" y="3810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20"/>
            <p:cNvSpPr/>
            <p:nvPr/>
          </p:nvSpPr>
          <p:spPr>
            <a:xfrm>
              <a:off x="7980997" y="4865247"/>
              <a:ext cx="231457" cy="185091"/>
            </a:xfrm>
            <a:custGeom>
              <a:rect b="b" l="l" r="r" t="t"/>
              <a:pathLst>
                <a:path extrusionOk="0" h="185091" w="231457">
                  <a:moveTo>
                    <a:pt x="0" y="137282"/>
                  </a:moveTo>
                  <a:cubicBezTo>
                    <a:pt x="13335" y="122042"/>
                    <a:pt x="22860" y="109659"/>
                    <a:pt x="32385" y="98230"/>
                  </a:cubicBezTo>
                  <a:cubicBezTo>
                    <a:pt x="55245" y="68702"/>
                    <a:pt x="78105" y="38222"/>
                    <a:pt x="101917" y="9647"/>
                  </a:cubicBezTo>
                  <a:cubicBezTo>
                    <a:pt x="106680" y="3932"/>
                    <a:pt x="117157" y="-830"/>
                    <a:pt x="121920" y="122"/>
                  </a:cubicBezTo>
                  <a:cubicBezTo>
                    <a:pt x="158115" y="11552"/>
                    <a:pt x="193357" y="24887"/>
                    <a:pt x="231457" y="39174"/>
                  </a:cubicBezTo>
                  <a:cubicBezTo>
                    <a:pt x="198120" y="85847"/>
                    <a:pt x="165735" y="132520"/>
                    <a:pt x="132397" y="179192"/>
                  </a:cubicBezTo>
                  <a:cubicBezTo>
                    <a:pt x="129540" y="183002"/>
                    <a:pt x="121920" y="185859"/>
                    <a:pt x="119063" y="184907"/>
                  </a:cubicBezTo>
                  <a:cubicBezTo>
                    <a:pt x="80963" y="168715"/>
                    <a:pt x="41910" y="153474"/>
                    <a:pt x="0" y="137282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20"/>
            <p:cNvSpPr/>
            <p:nvPr/>
          </p:nvSpPr>
          <p:spPr>
            <a:xfrm>
              <a:off x="7639049" y="4271009"/>
              <a:ext cx="269368" cy="397192"/>
            </a:xfrm>
            <a:custGeom>
              <a:rect b="b" l="l" r="r" t="t"/>
              <a:pathLst>
                <a:path extrusionOk="0" h="397192" w="269368">
                  <a:moveTo>
                    <a:pt x="34290" y="397193"/>
                  </a:moveTo>
                  <a:cubicBezTo>
                    <a:pt x="23813" y="380047"/>
                    <a:pt x="13335" y="364808"/>
                    <a:pt x="0" y="343853"/>
                  </a:cubicBezTo>
                  <a:cubicBezTo>
                    <a:pt x="80963" y="232410"/>
                    <a:pt x="165735" y="116205"/>
                    <a:pt x="250507" y="0"/>
                  </a:cubicBezTo>
                  <a:cubicBezTo>
                    <a:pt x="273368" y="27622"/>
                    <a:pt x="275273" y="40005"/>
                    <a:pt x="257175" y="67628"/>
                  </a:cubicBezTo>
                  <a:cubicBezTo>
                    <a:pt x="185738" y="175260"/>
                    <a:pt x="113347" y="281940"/>
                    <a:pt x="40957" y="389572"/>
                  </a:cubicBezTo>
                  <a:cubicBezTo>
                    <a:pt x="39053" y="393383"/>
                    <a:pt x="35243" y="396240"/>
                    <a:pt x="34290" y="397193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20"/>
            <p:cNvSpPr/>
            <p:nvPr/>
          </p:nvSpPr>
          <p:spPr>
            <a:xfrm>
              <a:off x="8535351" y="3677366"/>
              <a:ext cx="337185" cy="352660"/>
            </a:xfrm>
            <a:custGeom>
              <a:rect b="b" l="l" r="r" t="t"/>
              <a:pathLst>
                <a:path extrusionOk="0" h="352660" w="337185">
                  <a:moveTo>
                    <a:pt x="337185" y="14523"/>
                  </a:moveTo>
                  <a:cubicBezTo>
                    <a:pt x="333375" y="17380"/>
                    <a:pt x="326708" y="21190"/>
                    <a:pt x="326708" y="24048"/>
                  </a:cubicBezTo>
                  <a:cubicBezTo>
                    <a:pt x="326708" y="42145"/>
                    <a:pt x="315278" y="45955"/>
                    <a:pt x="300990" y="48813"/>
                  </a:cubicBezTo>
                  <a:cubicBezTo>
                    <a:pt x="292418" y="50718"/>
                    <a:pt x="280988" y="51670"/>
                    <a:pt x="276225" y="57385"/>
                  </a:cubicBezTo>
                  <a:cubicBezTo>
                    <a:pt x="243840" y="97390"/>
                    <a:pt x="212408" y="139301"/>
                    <a:pt x="180023" y="180258"/>
                  </a:cubicBezTo>
                  <a:cubicBezTo>
                    <a:pt x="155258" y="211690"/>
                    <a:pt x="129540" y="241218"/>
                    <a:pt x="105728" y="273603"/>
                  </a:cubicBezTo>
                  <a:cubicBezTo>
                    <a:pt x="90488" y="294558"/>
                    <a:pt x="78105" y="318370"/>
                    <a:pt x="63818" y="341230"/>
                  </a:cubicBezTo>
                  <a:cubicBezTo>
                    <a:pt x="60960" y="345993"/>
                    <a:pt x="56198" y="348851"/>
                    <a:pt x="52388" y="352660"/>
                  </a:cubicBezTo>
                  <a:cubicBezTo>
                    <a:pt x="36195" y="343135"/>
                    <a:pt x="19050" y="333610"/>
                    <a:pt x="0" y="323133"/>
                  </a:cubicBezTo>
                  <a:cubicBezTo>
                    <a:pt x="42863" y="270745"/>
                    <a:pt x="81915" y="221215"/>
                    <a:pt x="123825" y="172638"/>
                  </a:cubicBezTo>
                  <a:cubicBezTo>
                    <a:pt x="165735" y="123108"/>
                    <a:pt x="208598" y="75483"/>
                    <a:pt x="252413" y="26905"/>
                  </a:cubicBezTo>
                  <a:cubicBezTo>
                    <a:pt x="280988" y="-5480"/>
                    <a:pt x="298133" y="-7385"/>
                    <a:pt x="337185" y="14523"/>
                  </a:cubicBezTo>
                  <a:close/>
                </a:path>
              </a:pathLst>
            </a:custGeom>
            <a:solidFill>
              <a:srgbClr val="373B9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20"/>
            <p:cNvSpPr/>
            <p:nvPr/>
          </p:nvSpPr>
          <p:spPr>
            <a:xfrm>
              <a:off x="7545872" y="5001577"/>
              <a:ext cx="252244" cy="394334"/>
            </a:xfrm>
            <a:custGeom>
              <a:rect b="b" l="l" r="r" t="t"/>
              <a:pathLst>
                <a:path extrusionOk="0" h="394334" w="252244">
                  <a:moveTo>
                    <a:pt x="58887" y="354330"/>
                  </a:moveTo>
                  <a:cubicBezTo>
                    <a:pt x="49362" y="367665"/>
                    <a:pt x="40789" y="380047"/>
                    <a:pt x="31264" y="393382"/>
                  </a:cubicBezTo>
                  <a:cubicBezTo>
                    <a:pt x="30312" y="394335"/>
                    <a:pt x="28407" y="394335"/>
                    <a:pt x="29359" y="394335"/>
                  </a:cubicBezTo>
                  <a:cubicBezTo>
                    <a:pt x="-2073" y="386715"/>
                    <a:pt x="-1120" y="367665"/>
                    <a:pt x="784" y="340995"/>
                  </a:cubicBezTo>
                  <a:cubicBezTo>
                    <a:pt x="4595" y="300990"/>
                    <a:pt x="13167" y="262890"/>
                    <a:pt x="31264" y="227647"/>
                  </a:cubicBezTo>
                  <a:cubicBezTo>
                    <a:pt x="35074" y="220980"/>
                    <a:pt x="39837" y="215265"/>
                    <a:pt x="44599" y="208597"/>
                  </a:cubicBezTo>
                  <a:cubicBezTo>
                    <a:pt x="58887" y="194310"/>
                    <a:pt x="75080" y="181928"/>
                    <a:pt x="86509" y="165735"/>
                  </a:cubicBezTo>
                  <a:cubicBezTo>
                    <a:pt x="108417" y="138113"/>
                    <a:pt x="128420" y="109538"/>
                    <a:pt x="147470" y="80010"/>
                  </a:cubicBezTo>
                  <a:cubicBezTo>
                    <a:pt x="164614" y="54292"/>
                    <a:pt x="193189" y="34290"/>
                    <a:pt x="196047" y="0"/>
                  </a:cubicBezTo>
                  <a:cubicBezTo>
                    <a:pt x="215097" y="1905"/>
                    <a:pt x="233195" y="3810"/>
                    <a:pt x="252245" y="4763"/>
                  </a:cubicBezTo>
                  <a:cubicBezTo>
                    <a:pt x="219859" y="49530"/>
                    <a:pt x="187474" y="94297"/>
                    <a:pt x="156042" y="140017"/>
                  </a:cubicBezTo>
                  <a:cubicBezTo>
                    <a:pt x="129372" y="178117"/>
                    <a:pt x="111274" y="223838"/>
                    <a:pt x="77937" y="255270"/>
                  </a:cubicBezTo>
                  <a:cubicBezTo>
                    <a:pt x="42695" y="289560"/>
                    <a:pt x="53172" y="320040"/>
                    <a:pt x="58887" y="35433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20"/>
            <p:cNvSpPr/>
            <p:nvPr/>
          </p:nvSpPr>
          <p:spPr>
            <a:xfrm>
              <a:off x="7915274" y="4405312"/>
              <a:ext cx="314325" cy="379236"/>
            </a:xfrm>
            <a:custGeom>
              <a:rect b="b" l="l" r="r" t="t"/>
              <a:pathLst>
                <a:path extrusionOk="0" h="379236" w="314325">
                  <a:moveTo>
                    <a:pt x="268605" y="0"/>
                  </a:moveTo>
                  <a:cubicBezTo>
                    <a:pt x="281940" y="953"/>
                    <a:pt x="296227" y="2857"/>
                    <a:pt x="314325" y="3810"/>
                  </a:cubicBezTo>
                  <a:cubicBezTo>
                    <a:pt x="297180" y="28575"/>
                    <a:pt x="281940" y="49530"/>
                    <a:pt x="267652" y="69532"/>
                  </a:cubicBezTo>
                  <a:cubicBezTo>
                    <a:pt x="200977" y="162878"/>
                    <a:pt x="134302" y="257175"/>
                    <a:pt x="67627" y="350520"/>
                  </a:cubicBezTo>
                  <a:cubicBezTo>
                    <a:pt x="46673" y="380047"/>
                    <a:pt x="25718" y="385763"/>
                    <a:pt x="0" y="372428"/>
                  </a:cubicBezTo>
                  <a:cubicBezTo>
                    <a:pt x="1905" y="365760"/>
                    <a:pt x="2857" y="358140"/>
                    <a:pt x="6668" y="353378"/>
                  </a:cubicBezTo>
                  <a:cubicBezTo>
                    <a:pt x="46673" y="299085"/>
                    <a:pt x="87630" y="245745"/>
                    <a:pt x="127635" y="191453"/>
                  </a:cubicBezTo>
                  <a:cubicBezTo>
                    <a:pt x="130493" y="190500"/>
                    <a:pt x="135255" y="190500"/>
                    <a:pt x="136207" y="188595"/>
                  </a:cubicBezTo>
                  <a:cubicBezTo>
                    <a:pt x="147638" y="153353"/>
                    <a:pt x="174307" y="130493"/>
                    <a:pt x="197168" y="103822"/>
                  </a:cubicBezTo>
                  <a:cubicBezTo>
                    <a:pt x="198120" y="101918"/>
                    <a:pt x="198120" y="99060"/>
                    <a:pt x="198120" y="97155"/>
                  </a:cubicBezTo>
                  <a:cubicBezTo>
                    <a:pt x="202882" y="90488"/>
                    <a:pt x="207645" y="84772"/>
                    <a:pt x="213360" y="78105"/>
                  </a:cubicBezTo>
                  <a:cubicBezTo>
                    <a:pt x="218123" y="72390"/>
                    <a:pt x="222885" y="65722"/>
                    <a:pt x="227648" y="60007"/>
                  </a:cubicBezTo>
                  <a:cubicBezTo>
                    <a:pt x="229552" y="53340"/>
                    <a:pt x="230505" y="47625"/>
                    <a:pt x="232410" y="40957"/>
                  </a:cubicBezTo>
                  <a:cubicBezTo>
                    <a:pt x="243840" y="28575"/>
                    <a:pt x="256223" y="14288"/>
                    <a:pt x="268605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20"/>
            <p:cNvSpPr/>
            <p:nvPr/>
          </p:nvSpPr>
          <p:spPr>
            <a:xfrm>
              <a:off x="7709534" y="4951153"/>
              <a:ext cx="236192" cy="332364"/>
            </a:xfrm>
            <a:custGeom>
              <a:rect b="b" l="l" r="r" t="t"/>
              <a:pathLst>
                <a:path extrusionOk="0" h="332364" w="236192">
                  <a:moveTo>
                    <a:pt x="201930" y="1846"/>
                  </a:moveTo>
                  <a:cubicBezTo>
                    <a:pt x="221933" y="-3869"/>
                    <a:pt x="230505" y="3752"/>
                    <a:pt x="228600" y="23754"/>
                  </a:cubicBezTo>
                  <a:cubicBezTo>
                    <a:pt x="228600" y="28516"/>
                    <a:pt x="225742" y="35184"/>
                    <a:pt x="227647" y="37089"/>
                  </a:cubicBezTo>
                  <a:cubicBezTo>
                    <a:pt x="247650" y="58996"/>
                    <a:pt x="227647" y="71379"/>
                    <a:pt x="217170" y="85666"/>
                  </a:cubicBezTo>
                  <a:cubicBezTo>
                    <a:pt x="159067" y="163771"/>
                    <a:pt x="100965" y="241877"/>
                    <a:pt x="42863" y="319981"/>
                  </a:cubicBezTo>
                  <a:cubicBezTo>
                    <a:pt x="40005" y="323791"/>
                    <a:pt x="36195" y="328554"/>
                    <a:pt x="33338" y="332364"/>
                  </a:cubicBezTo>
                  <a:cubicBezTo>
                    <a:pt x="21908" y="319029"/>
                    <a:pt x="10478" y="306646"/>
                    <a:pt x="0" y="294264"/>
                  </a:cubicBezTo>
                  <a:cubicBezTo>
                    <a:pt x="49530" y="225684"/>
                    <a:pt x="100013" y="156152"/>
                    <a:pt x="148590" y="86619"/>
                  </a:cubicBezTo>
                  <a:cubicBezTo>
                    <a:pt x="167640" y="60902"/>
                    <a:pt x="183833" y="31374"/>
                    <a:pt x="201930" y="1846"/>
                  </a:cubicBezTo>
                  <a:close/>
                </a:path>
              </a:pathLst>
            </a:custGeom>
            <a:solidFill>
              <a:srgbClr val="A1DD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20"/>
            <p:cNvSpPr/>
            <p:nvPr/>
          </p:nvSpPr>
          <p:spPr>
            <a:xfrm>
              <a:off x="7491412" y="4262437"/>
              <a:ext cx="270688" cy="361164"/>
            </a:xfrm>
            <a:custGeom>
              <a:rect b="b" l="l" r="r" t="t"/>
              <a:pathLst>
                <a:path extrusionOk="0" h="361164" w="270688">
                  <a:moveTo>
                    <a:pt x="256222" y="0"/>
                  </a:moveTo>
                  <a:cubicBezTo>
                    <a:pt x="273368" y="8572"/>
                    <a:pt x="275272" y="22860"/>
                    <a:pt x="261938" y="43815"/>
                  </a:cubicBezTo>
                  <a:cubicBezTo>
                    <a:pt x="217170" y="111443"/>
                    <a:pt x="171450" y="179070"/>
                    <a:pt x="126682" y="246697"/>
                  </a:cubicBezTo>
                  <a:cubicBezTo>
                    <a:pt x="107632" y="275272"/>
                    <a:pt x="88582" y="303847"/>
                    <a:pt x="70485" y="332422"/>
                  </a:cubicBezTo>
                  <a:cubicBezTo>
                    <a:pt x="49530" y="365760"/>
                    <a:pt x="35243" y="368618"/>
                    <a:pt x="0" y="348615"/>
                  </a:cubicBezTo>
                  <a:cubicBezTo>
                    <a:pt x="1905" y="342900"/>
                    <a:pt x="3810" y="337185"/>
                    <a:pt x="7620" y="332422"/>
                  </a:cubicBezTo>
                  <a:cubicBezTo>
                    <a:pt x="22860" y="310515"/>
                    <a:pt x="38100" y="287655"/>
                    <a:pt x="53340" y="265747"/>
                  </a:cubicBezTo>
                  <a:cubicBezTo>
                    <a:pt x="59055" y="259080"/>
                    <a:pt x="65722" y="252413"/>
                    <a:pt x="71438" y="245745"/>
                  </a:cubicBezTo>
                  <a:cubicBezTo>
                    <a:pt x="71438" y="242888"/>
                    <a:pt x="72390" y="240030"/>
                    <a:pt x="72390" y="237172"/>
                  </a:cubicBezTo>
                  <a:cubicBezTo>
                    <a:pt x="93345" y="226695"/>
                    <a:pt x="99060" y="215265"/>
                    <a:pt x="92393" y="202882"/>
                  </a:cubicBezTo>
                  <a:cubicBezTo>
                    <a:pt x="94297" y="197168"/>
                    <a:pt x="97155" y="191453"/>
                    <a:pt x="99060" y="185738"/>
                  </a:cubicBezTo>
                  <a:lnTo>
                    <a:pt x="99060" y="185738"/>
                  </a:lnTo>
                  <a:cubicBezTo>
                    <a:pt x="100965" y="187643"/>
                    <a:pt x="102870" y="189547"/>
                    <a:pt x="104775" y="190500"/>
                  </a:cubicBezTo>
                  <a:cubicBezTo>
                    <a:pt x="109538" y="183832"/>
                    <a:pt x="114300" y="178118"/>
                    <a:pt x="119063" y="171450"/>
                  </a:cubicBezTo>
                  <a:cubicBezTo>
                    <a:pt x="126682" y="160972"/>
                    <a:pt x="135255" y="149543"/>
                    <a:pt x="142875" y="139065"/>
                  </a:cubicBezTo>
                  <a:cubicBezTo>
                    <a:pt x="158115" y="118110"/>
                    <a:pt x="174307" y="98107"/>
                    <a:pt x="189547" y="77153"/>
                  </a:cubicBezTo>
                  <a:cubicBezTo>
                    <a:pt x="191453" y="74295"/>
                    <a:pt x="192405" y="71438"/>
                    <a:pt x="194310" y="67628"/>
                  </a:cubicBezTo>
                  <a:cubicBezTo>
                    <a:pt x="199072" y="60007"/>
                    <a:pt x="203835" y="51435"/>
                    <a:pt x="209550" y="43815"/>
                  </a:cubicBezTo>
                  <a:cubicBezTo>
                    <a:pt x="224790" y="29528"/>
                    <a:pt x="240030" y="15240"/>
                    <a:pt x="25622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20"/>
            <p:cNvSpPr/>
            <p:nvPr/>
          </p:nvSpPr>
          <p:spPr>
            <a:xfrm>
              <a:off x="7399019" y="4382452"/>
              <a:ext cx="235267" cy="228600"/>
            </a:xfrm>
            <a:custGeom>
              <a:rect b="b" l="l" r="r" t="t"/>
              <a:pathLst>
                <a:path extrusionOk="0" h="228600" w="235267">
                  <a:moveTo>
                    <a:pt x="235268" y="19050"/>
                  </a:moveTo>
                  <a:cubicBezTo>
                    <a:pt x="227648" y="29528"/>
                    <a:pt x="219075" y="40957"/>
                    <a:pt x="211455" y="51435"/>
                  </a:cubicBezTo>
                  <a:cubicBezTo>
                    <a:pt x="204788" y="56197"/>
                    <a:pt x="198120" y="60960"/>
                    <a:pt x="191453" y="65722"/>
                  </a:cubicBezTo>
                  <a:cubicBezTo>
                    <a:pt x="189548" y="71438"/>
                    <a:pt x="186690" y="77153"/>
                    <a:pt x="184785" y="82867"/>
                  </a:cubicBezTo>
                  <a:cubicBezTo>
                    <a:pt x="178118" y="94297"/>
                    <a:pt x="171450" y="105728"/>
                    <a:pt x="164783" y="117157"/>
                  </a:cubicBezTo>
                  <a:cubicBezTo>
                    <a:pt x="164783" y="120015"/>
                    <a:pt x="163830" y="122872"/>
                    <a:pt x="163830" y="125730"/>
                  </a:cubicBezTo>
                  <a:cubicBezTo>
                    <a:pt x="158115" y="132397"/>
                    <a:pt x="151448" y="139065"/>
                    <a:pt x="145733" y="145732"/>
                  </a:cubicBezTo>
                  <a:cubicBezTo>
                    <a:pt x="130493" y="167640"/>
                    <a:pt x="115253" y="189547"/>
                    <a:pt x="100013" y="212407"/>
                  </a:cubicBezTo>
                  <a:cubicBezTo>
                    <a:pt x="97155" y="217170"/>
                    <a:pt x="95250" y="222885"/>
                    <a:pt x="92393" y="228600"/>
                  </a:cubicBezTo>
                  <a:cubicBezTo>
                    <a:pt x="62865" y="217170"/>
                    <a:pt x="33338" y="206692"/>
                    <a:pt x="0" y="194310"/>
                  </a:cubicBezTo>
                  <a:cubicBezTo>
                    <a:pt x="38100" y="144780"/>
                    <a:pt x="73343" y="98107"/>
                    <a:pt x="108585" y="51435"/>
                  </a:cubicBezTo>
                  <a:cubicBezTo>
                    <a:pt x="121920" y="51435"/>
                    <a:pt x="135255" y="51435"/>
                    <a:pt x="146685" y="51435"/>
                  </a:cubicBezTo>
                  <a:cubicBezTo>
                    <a:pt x="160020" y="34290"/>
                    <a:pt x="173355" y="17145"/>
                    <a:pt x="186690" y="0"/>
                  </a:cubicBezTo>
                  <a:cubicBezTo>
                    <a:pt x="188595" y="953"/>
                    <a:pt x="190500" y="2857"/>
                    <a:pt x="192405" y="3810"/>
                  </a:cubicBezTo>
                  <a:cubicBezTo>
                    <a:pt x="180023" y="22860"/>
                    <a:pt x="167640" y="41910"/>
                    <a:pt x="155258" y="60960"/>
                  </a:cubicBezTo>
                  <a:cubicBezTo>
                    <a:pt x="157163" y="62865"/>
                    <a:pt x="159068" y="64770"/>
                    <a:pt x="161925" y="65722"/>
                  </a:cubicBezTo>
                  <a:cubicBezTo>
                    <a:pt x="168593" y="59055"/>
                    <a:pt x="175260" y="52388"/>
                    <a:pt x="181928" y="46672"/>
                  </a:cubicBezTo>
                  <a:cubicBezTo>
                    <a:pt x="185738" y="42863"/>
                    <a:pt x="189548" y="40005"/>
                    <a:pt x="194310" y="37147"/>
                  </a:cubicBezTo>
                  <a:cubicBezTo>
                    <a:pt x="201930" y="32385"/>
                    <a:pt x="210503" y="29528"/>
                    <a:pt x="216218" y="22860"/>
                  </a:cubicBezTo>
                  <a:cubicBezTo>
                    <a:pt x="221933" y="19050"/>
                    <a:pt x="224790" y="7620"/>
                    <a:pt x="235268" y="1905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20"/>
            <p:cNvSpPr/>
            <p:nvPr/>
          </p:nvSpPr>
          <p:spPr>
            <a:xfrm>
              <a:off x="7984806" y="3774756"/>
              <a:ext cx="309562" cy="383857"/>
            </a:xfrm>
            <a:custGeom>
              <a:rect b="b" l="l" r="r" t="t"/>
              <a:pathLst>
                <a:path extrusionOk="0" h="383857" w="309562">
                  <a:moveTo>
                    <a:pt x="222885" y="22860"/>
                  </a:moveTo>
                  <a:cubicBezTo>
                    <a:pt x="236220" y="20955"/>
                    <a:pt x="250507" y="20955"/>
                    <a:pt x="263843" y="17145"/>
                  </a:cubicBezTo>
                  <a:cubicBezTo>
                    <a:pt x="278130" y="13335"/>
                    <a:pt x="291465" y="5715"/>
                    <a:pt x="305753" y="0"/>
                  </a:cubicBezTo>
                  <a:cubicBezTo>
                    <a:pt x="306705" y="1905"/>
                    <a:pt x="308610" y="3810"/>
                    <a:pt x="309563" y="4763"/>
                  </a:cubicBezTo>
                  <a:cubicBezTo>
                    <a:pt x="214313" y="130493"/>
                    <a:pt x="119063" y="256223"/>
                    <a:pt x="21907" y="383858"/>
                  </a:cubicBezTo>
                  <a:cubicBezTo>
                    <a:pt x="15240" y="376238"/>
                    <a:pt x="8573" y="369570"/>
                    <a:pt x="0" y="360045"/>
                  </a:cubicBezTo>
                  <a:cubicBezTo>
                    <a:pt x="34290" y="311468"/>
                    <a:pt x="69532" y="262890"/>
                    <a:pt x="103823" y="213360"/>
                  </a:cubicBezTo>
                  <a:cubicBezTo>
                    <a:pt x="141923" y="160020"/>
                    <a:pt x="180975" y="106680"/>
                    <a:pt x="220028" y="53340"/>
                  </a:cubicBezTo>
                  <a:cubicBezTo>
                    <a:pt x="228600" y="42863"/>
                    <a:pt x="230505" y="34290"/>
                    <a:pt x="222885" y="22860"/>
                  </a:cubicBezTo>
                  <a:lnTo>
                    <a:pt x="222885" y="22860"/>
                  </a:ln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20"/>
            <p:cNvSpPr/>
            <p:nvPr/>
          </p:nvSpPr>
          <p:spPr>
            <a:xfrm>
              <a:off x="7299006" y="4923471"/>
              <a:ext cx="295275" cy="390525"/>
            </a:xfrm>
            <a:custGeom>
              <a:rect b="b" l="l" r="r" t="t"/>
              <a:pathLst>
                <a:path extrusionOk="0" h="390525" w="295275">
                  <a:moveTo>
                    <a:pt x="0" y="376238"/>
                  </a:moveTo>
                  <a:cubicBezTo>
                    <a:pt x="0" y="370522"/>
                    <a:pt x="0" y="363855"/>
                    <a:pt x="953" y="358140"/>
                  </a:cubicBezTo>
                  <a:cubicBezTo>
                    <a:pt x="10478" y="345758"/>
                    <a:pt x="19050" y="333375"/>
                    <a:pt x="28575" y="320040"/>
                  </a:cubicBezTo>
                  <a:cubicBezTo>
                    <a:pt x="67628" y="264795"/>
                    <a:pt x="105728" y="208597"/>
                    <a:pt x="144780" y="153353"/>
                  </a:cubicBezTo>
                  <a:cubicBezTo>
                    <a:pt x="161925" y="130493"/>
                    <a:pt x="180975" y="108585"/>
                    <a:pt x="198120" y="85725"/>
                  </a:cubicBezTo>
                  <a:cubicBezTo>
                    <a:pt x="209550" y="71438"/>
                    <a:pt x="220028" y="56197"/>
                    <a:pt x="230505" y="41910"/>
                  </a:cubicBezTo>
                  <a:cubicBezTo>
                    <a:pt x="236220" y="39053"/>
                    <a:pt x="241935" y="36195"/>
                    <a:pt x="247650" y="33338"/>
                  </a:cubicBezTo>
                  <a:cubicBezTo>
                    <a:pt x="243840" y="31433"/>
                    <a:pt x="240030" y="30480"/>
                    <a:pt x="236220" y="28575"/>
                  </a:cubicBezTo>
                  <a:cubicBezTo>
                    <a:pt x="241935" y="19050"/>
                    <a:pt x="248603" y="9525"/>
                    <a:pt x="254318" y="0"/>
                  </a:cubicBezTo>
                  <a:cubicBezTo>
                    <a:pt x="260033" y="1905"/>
                    <a:pt x="265748" y="3810"/>
                    <a:pt x="271463" y="4763"/>
                  </a:cubicBezTo>
                  <a:cubicBezTo>
                    <a:pt x="279083" y="5715"/>
                    <a:pt x="287655" y="5715"/>
                    <a:pt x="295275" y="5715"/>
                  </a:cubicBezTo>
                  <a:cubicBezTo>
                    <a:pt x="254318" y="65722"/>
                    <a:pt x="212408" y="125730"/>
                    <a:pt x="171450" y="185738"/>
                  </a:cubicBezTo>
                  <a:cubicBezTo>
                    <a:pt x="130493" y="244793"/>
                    <a:pt x="88583" y="303847"/>
                    <a:pt x="47625" y="363855"/>
                  </a:cubicBezTo>
                  <a:cubicBezTo>
                    <a:pt x="44768" y="368618"/>
                    <a:pt x="44768" y="375285"/>
                    <a:pt x="43815" y="381000"/>
                  </a:cubicBezTo>
                  <a:cubicBezTo>
                    <a:pt x="40005" y="383858"/>
                    <a:pt x="36195" y="387668"/>
                    <a:pt x="32385" y="390525"/>
                  </a:cubicBezTo>
                  <a:cubicBezTo>
                    <a:pt x="32385" y="390525"/>
                    <a:pt x="32385" y="390525"/>
                    <a:pt x="32385" y="390525"/>
                  </a:cubicBezTo>
                  <a:cubicBezTo>
                    <a:pt x="27623" y="387668"/>
                    <a:pt x="23813" y="384810"/>
                    <a:pt x="20003" y="382905"/>
                  </a:cubicBezTo>
                  <a:cubicBezTo>
                    <a:pt x="22860" y="375285"/>
                    <a:pt x="25718" y="369570"/>
                    <a:pt x="28575" y="362903"/>
                  </a:cubicBezTo>
                  <a:cubicBezTo>
                    <a:pt x="29528" y="361950"/>
                    <a:pt x="29528" y="360997"/>
                    <a:pt x="30480" y="360997"/>
                  </a:cubicBezTo>
                  <a:cubicBezTo>
                    <a:pt x="29528" y="361950"/>
                    <a:pt x="28575" y="361950"/>
                    <a:pt x="28575" y="362903"/>
                  </a:cubicBezTo>
                  <a:cubicBezTo>
                    <a:pt x="19050" y="366713"/>
                    <a:pt x="9525" y="371475"/>
                    <a:pt x="0" y="376238"/>
                  </a:cubicBezTo>
                  <a:close/>
                  <a:moveTo>
                    <a:pt x="45720" y="342900"/>
                  </a:moveTo>
                  <a:cubicBezTo>
                    <a:pt x="45720" y="341947"/>
                    <a:pt x="44768" y="341947"/>
                    <a:pt x="44768" y="341947"/>
                  </a:cubicBezTo>
                  <a:cubicBezTo>
                    <a:pt x="44768" y="341947"/>
                    <a:pt x="43815" y="342900"/>
                    <a:pt x="42863" y="342900"/>
                  </a:cubicBezTo>
                  <a:cubicBezTo>
                    <a:pt x="43815" y="343853"/>
                    <a:pt x="43815" y="344805"/>
                    <a:pt x="44768" y="344805"/>
                  </a:cubicBezTo>
                  <a:cubicBezTo>
                    <a:pt x="45720" y="344805"/>
                    <a:pt x="45720" y="343853"/>
                    <a:pt x="45720" y="34290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20"/>
            <p:cNvSpPr/>
            <p:nvPr/>
          </p:nvSpPr>
          <p:spPr>
            <a:xfrm>
              <a:off x="7916226" y="3716654"/>
              <a:ext cx="294322" cy="405612"/>
            </a:xfrm>
            <a:custGeom>
              <a:rect b="b" l="l" r="r" t="t"/>
              <a:pathLst>
                <a:path extrusionOk="0" h="405612" w="294322">
                  <a:moveTo>
                    <a:pt x="291465" y="80963"/>
                  </a:moveTo>
                  <a:cubicBezTo>
                    <a:pt x="283845" y="84772"/>
                    <a:pt x="272415" y="85725"/>
                    <a:pt x="268605" y="91440"/>
                  </a:cubicBezTo>
                  <a:cubicBezTo>
                    <a:pt x="214313" y="164782"/>
                    <a:pt x="161925" y="238125"/>
                    <a:pt x="108585" y="312420"/>
                  </a:cubicBezTo>
                  <a:cubicBezTo>
                    <a:pt x="93345" y="334327"/>
                    <a:pt x="78105" y="356235"/>
                    <a:pt x="62865" y="378142"/>
                  </a:cubicBezTo>
                  <a:cubicBezTo>
                    <a:pt x="40005" y="409575"/>
                    <a:pt x="40005" y="409575"/>
                    <a:pt x="0" y="400050"/>
                  </a:cubicBezTo>
                  <a:cubicBezTo>
                    <a:pt x="98108" y="267652"/>
                    <a:pt x="195263" y="135255"/>
                    <a:pt x="294323" y="0"/>
                  </a:cubicBezTo>
                  <a:cubicBezTo>
                    <a:pt x="294323" y="30480"/>
                    <a:pt x="270510" y="55245"/>
                    <a:pt x="291465" y="80963"/>
                  </a:cubicBezTo>
                  <a:lnTo>
                    <a:pt x="291465" y="80963"/>
                  </a:ln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20"/>
            <p:cNvSpPr/>
            <p:nvPr/>
          </p:nvSpPr>
          <p:spPr>
            <a:xfrm>
              <a:off x="8014334" y="4400549"/>
              <a:ext cx="276527" cy="373380"/>
            </a:xfrm>
            <a:custGeom>
              <a:rect b="b" l="l" r="r" t="t"/>
              <a:pathLst>
                <a:path extrusionOk="0" h="373380" w="276527">
                  <a:moveTo>
                    <a:pt x="269557" y="0"/>
                  </a:moveTo>
                  <a:cubicBezTo>
                    <a:pt x="280035" y="14288"/>
                    <a:pt x="278130" y="27622"/>
                    <a:pt x="267652" y="41910"/>
                  </a:cubicBezTo>
                  <a:cubicBezTo>
                    <a:pt x="194310" y="147638"/>
                    <a:pt x="121920" y="253365"/>
                    <a:pt x="48577" y="359093"/>
                  </a:cubicBezTo>
                  <a:cubicBezTo>
                    <a:pt x="45720" y="363855"/>
                    <a:pt x="42863" y="368618"/>
                    <a:pt x="40957" y="373380"/>
                  </a:cubicBezTo>
                  <a:cubicBezTo>
                    <a:pt x="28575" y="370522"/>
                    <a:pt x="15240" y="367665"/>
                    <a:pt x="0" y="363855"/>
                  </a:cubicBezTo>
                  <a:cubicBezTo>
                    <a:pt x="20955" y="334328"/>
                    <a:pt x="40005" y="306705"/>
                    <a:pt x="59055" y="280035"/>
                  </a:cubicBezTo>
                  <a:cubicBezTo>
                    <a:pt x="119063" y="196215"/>
                    <a:pt x="178117" y="111443"/>
                    <a:pt x="238125" y="27622"/>
                  </a:cubicBezTo>
                  <a:cubicBezTo>
                    <a:pt x="245745" y="17145"/>
                    <a:pt x="258127" y="9525"/>
                    <a:pt x="269557" y="0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20"/>
            <p:cNvSpPr/>
            <p:nvPr/>
          </p:nvSpPr>
          <p:spPr>
            <a:xfrm>
              <a:off x="8405812" y="4043362"/>
              <a:ext cx="220027" cy="264794"/>
            </a:xfrm>
            <a:custGeom>
              <a:rect b="b" l="l" r="r" t="t"/>
              <a:pathLst>
                <a:path extrusionOk="0" h="264794" w="220027">
                  <a:moveTo>
                    <a:pt x="194310" y="7620"/>
                  </a:moveTo>
                  <a:cubicBezTo>
                    <a:pt x="201930" y="9525"/>
                    <a:pt x="209550" y="11430"/>
                    <a:pt x="220027" y="13335"/>
                  </a:cubicBezTo>
                  <a:cubicBezTo>
                    <a:pt x="216218" y="22860"/>
                    <a:pt x="215265" y="32385"/>
                    <a:pt x="210502" y="39053"/>
                  </a:cubicBezTo>
                  <a:cubicBezTo>
                    <a:pt x="154305" y="114300"/>
                    <a:pt x="98107" y="188595"/>
                    <a:pt x="40957" y="262890"/>
                  </a:cubicBezTo>
                  <a:cubicBezTo>
                    <a:pt x="40005" y="263843"/>
                    <a:pt x="38100" y="264795"/>
                    <a:pt x="38100" y="264795"/>
                  </a:cubicBezTo>
                  <a:cubicBezTo>
                    <a:pt x="24765" y="256222"/>
                    <a:pt x="12382" y="247650"/>
                    <a:pt x="0" y="239078"/>
                  </a:cubicBezTo>
                  <a:cubicBezTo>
                    <a:pt x="3810" y="231457"/>
                    <a:pt x="5715" y="222885"/>
                    <a:pt x="11430" y="216218"/>
                  </a:cubicBezTo>
                  <a:cubicBezTo>
                    <a:pt x="65723" y="150495"/>
                    <a:pt x="121920" y="85725"/>
                    <a:pt x="160020" y="9525"/>
                  </a:cubicBezTo>
                  <a:cubicBezTo>
                    <a:pt x="161925" y="5715"/>
                    <a:pt x="168593" y="2857"/>
                    <a:pt x="172402" y="0"/>
                  </a:cubicBezTo>
                  <a:cubicBezTo>
                    <a:pt x="173355" y="0"/>
                    <a:pt x="174307" y="0"/>
                    <a:pt x="174307" y="953"/>
                  </a:cubicBezTo>
                  <a:cubicBezTo>
                    <a:pt x="176213" y="1905"/>
                    <a:pt x="178118" y="1905"/>
                    <a:pt x="180023" y="2857"/>
                  </a:cubicBezTo>
                  <a:cubicBezTo>
                    <a:pt x="180023" y="2857"/>
                    <a:pt x="180975" y="2857"/>
                    <a:pt x="180975" y="2857"/>
                  </a:cubicBezTo>
                  <a:cubicBezTo>
                    <a:pt x="184785" y="4763"/>
                    <a:pt x="189548" y="5715"/>
                    <a:pt x="194310" y="7620"/>
                  </a:cubicBezTo>
                  <a:close/>
                </a:path>
              </a:pathLst>
            </a:custGeom>
            <a:solidFill>
              <a:srgbClr val="A1DD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20"/>
            <p:cNvSpPr/>
            <p:nvPr/>
          </p:nvSpPr>
          <p:spPr>
            <a:xfrm>
              <a:off x="7858124" y="4348162"/>
              <a:ext cx="263156" cy="381000"/>
            </a:xfrm>
            <a:custGeom>
              <a:rect b="b" l="l" r="r" t="t"/>
              <a:pathLst>
                <a:path extrusionOk="0" h="381000" w="263156">
                  <a:moveTo>
                    <a:pt x="16193" y="381000"/>
                  </a:moveTo>
                  <a:cubicBezTo>
                    <a:pt x="10477" y="370522"/>
                    <a:pt x="5715" y="360997"/>
                    <a:pt x="0" y="349568"/>
                  </a:cubicBezTo>
                  <a:cubicBezTo>
                    <a:pt x="80963" y="233363"/>
                    <a:pt x="160973" y="117157"/>
                    <a:pt x="242888" y="0"/>
                  </a:cubicBezTo>
                  <a:cubicBezTo>
                    <a:pt x="263843" y="7620"/>
                    <a:pt x="269557" y="20003"/>
                    <a:pt x="255270" y="40957"/>
                  </a:cubicBezTo>
                  <a:cubicBezTo>
                    <a:pt x="178118" y="153353"/>
                    <a:pt x="100013" y="264795"/>
                    <a:pt x="21907" y="377190"/>
                  </a:cubicBezTo>
                  <a:cubicBezTo>
                    <a:pt x="20955" y="378143"/>
                    <a:pt x="18098" y="379095"/>
                    <a:pt x="16193" y="381000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20"/>
            <p:cNvSpPr/>
            <p:nvPr/>
          </p:nvSpPr>
          <p:spPr>
            <a:xfrm>
              <a:off x="7284890" y="4782004"/>
              <a:ext cx="222714" cy="277675"/>
            </a:xfrm>
            <a:custGeom>
              <a:rect b="b" l="l" r="r" t="t"/>
              <a:pathLst>
                <a:path extrusionOk="0" h="277675" w="222714">
                  <a:moveTo>
                    <a:pt x="222715" y="1451"/>
                  </a:moveTo>
                  <a:cubicBezTo>
                    <a:pt x="154134" y="94795"/>
                    <a:pt x="87459" y="186235"/>
                    <a:pt x="20784" y="277676"/>
                  </a:cubicBezTo>
                  <a:cubicBezTo>
                    <a:pt x="-2076" y="257673"/>
                    <a:pt x="-5885" y="240528"/>
                    <a:pt x="8402" y="219573"/>
                  </a:cubicBezTo>
                  <a:cubicBezTo>
                    <a:pt x="54122" y="152898"/>
                    <a:pt x="99842" y="87176"/>
                    <a:pt x="147467" y="21453"/>
                  </a:cubicBezTo>
                  <a:cubicBezTo>
                    <a:pt x="165565" y="-2360"/>
                    <a:pt x="194140" y="-1407"/>
                    <a:pt x="222715" y="1451"/>
                  </a:cubicBez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20"/>
            <p:cNvSpPr/>
            <p:nvPr/>
          </p:nvSpPr>
          <p:spPr>
            <a:xfrm>
              <a:off x="7704624" y="4331969"/>
              <a:ext cx="288754" cy="367769"/>
            </a:xfrm>
            <a:custGeom>
              <a:rect b="b" l="l" r="r" t="t"/>
              <a:pathLst>
                <a:path extrusionOk="0" h="367769" w="288754">
                  <a:moveTo>
                    <a:pt x="254464" y="0"/>
                  </a:moveTo>
                  <a:cubicBezTo>
                    <a:pt x="264942" y="2858"/>
                    <a:pt x="275419" y="6668"/>
                    <a:pt x="288755" y="10478"/>
                  </a:cubicBezTo>
                  <a:cubicBezTo>
                    <a:pt x="279230" y="24765"/>
                    <a:pt x="270657" y="36195"/>
                    <a:pt x="263037" y="47625"/>
                  </a:cubicBezTo>
                  <a:cubicBezTo>
                    <a:pt x="191600" y="150495"/>
                    <a:pt x="119210" y="254318"/>
                    <a:pt x="46819" y="356235"/>
                  </a:cubicBezTo>
                  <a:cubicBezTo>
                    <a:pt x="42057" y="362903"/>
                    <a:pt x="28722" y="368618"/>
                    <a:pt x="20150" y="367665"/>
                  </a:cubicBezTo>
                  <a:cubicBezTo>
                    <a:pt x="13482" y="366713"/>
                    <a:pt x="-4615" y="367665"/>
                    <a:pt x="1100" y="349568"/>
                  </a:cubicBezTo>
                  <a:cubicBezTo>
                    <a:pt x="7767" y="345758"/>
                    <a:pt x="16340" y="342900"/>
                    <a:pt x="21102" y="337185"/>
                  </a:cubicBezTo>
                  <a:cubicBezTo>
                    <a:pt x="34437" y="321945"/>
                    <a:pt x="45867" y="304800"/>
                    <a:pt x="57297" y="288608"/>
                  </a:cubicBezTo>
                  <a:cubicBezTo>
                    <a:pt x="79205" y="259080"/>
                    <a:pt x="102065" y="229553"/>
                    <a:pt x="122067" y="198120"/>
                  </a:cubicBezTo>
                  <a:cubicBezTo>
                    <a:pt x="144927" y="162878"/>
                    <a:pt x="165882" y="126683"/>
                    <a:pt x="188742" y="91440"/>
                  </a:cubicBezTo>
                  <a:cubicBezTo>
                    <a:pt x="210650" y="61913"/>
                    <a:pt x="232557" y="31433"/>
                    <a:pt x="254464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20"/>
            <p:cNvSpPr/>
            <p:nvPr/>
          </p:nvSpPr>
          <p:spPr>
            <a:xfrm>
              <a:off x="7667624" y="4952651"/>
              <a:ext cx="243839" cy="293718"/>
            </a:xfrm>
            <a:custGeom>
              <a:rect b="b" l="l" r="r" t="t"/>
              <a:pathLst>
                <a:path extrusionOk="0" h="293718" w="243839">
                  <a:moveTo>
                    <a:pt x="243840" y="348"/>
                  </a:moveTo>
                  <a:cubicBezTo>
                    <a:pt x="225743" y="28923"/>
                    <a:pt x="209550" y="58451"/>
                    <a:pt x="189548" y="86073"/>
                  </a:cubicBezTo>
                  <a:cubicBezTo>
                    <a:pt x="140970" y="155606"/>
                    <a:pt x="90488" y="224186"/>
                    <a:pt x="40957" y="293718"/>
                  </a:cubicBezTo>
                  <a:cubicBezTo>
                    <a:pt x="28575" y="291814"/>
                    <a:pt x="15240" y="290861"/>
                    <a:pt x="0" y="288956"/>
                  </a:cubicBezTo>
                  <a:cubicBezTo>
                    <a:pt x="36195" y="238473"/>
                    <a:pt x="71438" y="188943"/>
                    <a:pt x="106680" y="139413"/>
                  </a:cubicBezTo>
                  <a:cubicBezTo>
                    <a:pt x="134303" y="100361"/>
                    <a:pt x="160973" y="61308"/>
                    <a:pt x="188595" y="22256"/>
                  </a:cubicBezTo>
                  <a:cubicBezTo>
                    <a:pt x="201930" y="4158"/>
                    <a:pt x="221932" y="-1557"/>
                    <a:pt x="243840" y="348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20"/>
            <p:cNvSpPr/>
            <p:nvPr/>
          </p:nvSpPr>
          <p:spPr>
            <a:xfrm>
              <a:off x="7329487" y="4800599"/>
              <a:ext cx="213719" cy="280975"/>
            </a:xfrm>
            <a:custGeom>
              <a:rect b="b" l="l" r="r" t="t"/>
              <a:pathLst>
                <a:path extrusionOk="0" h="280975" w="213719">
                  <a:moveTo>
                    <a:pt x="0" y="275272"/>
                  </a:moveTo>
                  <a:cubicBezTo>
                    <a:pt x="67628" y="181928"/>
                    <a:pt x="133350" y="90488"/>
                    <a:pt x="199072" y="0"/>
                  </a:cubicBezTo>
                  <a:cubicBezTo>
                    <a:pt x="218122" y="21907"/>
                    <a:pt x="219075" y="50482"/>
                    <a:pt x="199072" y="75247"/>
                  </a:cubicBezTo>
                  <a:cubicBezTo>
                    <a:pt x="149543" y="138113"/>
                    <a:pt x="99060" y="200978"/>
                    <a:pt x="49530" y="265747"/>
                  </a:cubicBezTo>
                  <a:cubicBezTo>
                    <a:pt x="37147" y="282893"/>
                    <a:pt x="22860" y="284797"/>
                    <a:pt x="0" y="275272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20"/>
            <p:cNvSpPr/>
            <p:nvPr/>
          </p:nvSpPr>
          <p:spPr>
            <a:xfrm>
              <a:off x="8386762" y="4362901"/>
              <a:ext cx="189547" cy="117658"/>
            </a:xfrm>
            <a:custGeom>
              <a:rect b="b" l="l" r="r" t="t"/>
              <a:pathLst>
                <a:path extrusionOk="0" h="117658" w="189547">
                  <a:moveTo>
                    <a:pt x="0" y="81464"/>
                  </a:moveTo>
                  <a:cubicBezTo>
                    <a:pt x="20002" y="53841"/>
                    <a:pt x="36195" y="30029"/>
                    <a:pt x="53340" y="7168"/>
                  </a:cubicBezTo>
                  <a:cubicBezTo>
                    <a:pt x="57150" y="2406"/>
                    <a:pt x="66675" y="-1404"/>
                    <a:pt x="72390" y="501"/>
                  </a:cubicBezTo>
                  <a:cubicBezTo>
                    <a:pt x="110490" y="9073"/>
                    <a:pt x="147638" y="20504"/>
                    <a:pt x="189548" y="30981"/>
                  </a:cubicBezTo>
                  <a:cubicBezTo>
                    <a:pt x="168593" y="60508"/>
                    <a:pt x="148590" y="89083"/>
                    <a:pt x="128588" y="117658"/>
                  </a:cubicBezTo>
                  <a:cubicBezTo>
                    <a:pt x="86677" y="105276"/>
                    <a:pt x="45720" y="93846"/>
                    <a:pt x="0" y="81464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20"/>
            <p:cNvSpPr/>
            <p:nvPr/>
          </p:nvSpPr>
          <p:spPr>
            <a:xfrm>
              <a:off x="7288529" y="4592187"/>
              <a:ext cx="180022" cy="156976"/>
            </a:xfrm>
            <a:custGeom>
              <a:rect b="b" l="l" r="r" t="t"/>
              <a:pathLst>
                <a:path extrusionOk="0" h="156976" w="180022">
                  <a:moveTo>
                    <a:pt x="71438" y="156977"/>
                  </a:moveTo>
                  <a:cubicBezTo>
                    <a:pt x="48577" y="149357"/>
                    <a:pt x="25717" y="140784"/>
                    <a:pt x="0" y="132212"/>
                  </a:cubicBezTo>
                  <a:cubicBezTo>
                    <a:pt x="33338" y="87444"/>
                    <a:pt x="63817" y="45534"/>
                    <a:pt x="96202" y="3624"/>
                  </a:cubicBezTo>
                  <a:cubicBezTo>
                    <a:pt x="99060" y="767"/>
                    <a:pt x="107632" y="-1138"/>
                    <a:pt x="111442" y="767"/>
                  </a:cubicBezTo>
                  <a:cubicBezTo>
                    <a:pt x="134302" y="9339"/>
                    <a:pt x="157163" y="19817"/>
                    <a:pt x="180022" y="29342"/>
                  </a:cubicBezTo>
                  <a:cubicBezTo>
                    <a:pt x="167640" y="44582"/>
                    <a:pt x="155257" y="59822"/>
                    <a:pt x="141922" y="74109"/>
                  </a:cubicBezTo>
                  <a:cubicBezTo>
                    <a:pt x="119063" y="101732"/>
                    <a:pt x="95250" y="129354"/>
                    <a:pt x="71438" y="15697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20"/>
            <p:cNvSpPr/>
            <p:nvPr/>
          </p:nvSpPr>
          <p:spPr>
            <a:xfrm>
              <a:off x="8197214" y="3872864"/>
              <a:ext cx="264795" cy="342900"/>
            </a:xfrm>
            <a:custGeom>
              <a:rect b="b" l="l" r="r" t="t"/>
              <a:pathLst>
                <a:path extrusionOk="0" h="342900" w="264795">
                  <a:moveTo>
                    <a:pt x="264795" y="3810"/>
                  </a:moveTo>
                  <a:cubicBezTo>
                    <a:pt x="184785" y="116205"/>
                    <a:pt x="104775" y="228600"/>
                    <a:pt x="23813" y="342900"/>
                  </a:cubicBezTo>
                  <a:cubicBezTo>
                    <a:pt x="15240" y="335280"/>
                    <a:pt x="8573" y="328613"/>
                    <a:pt x="0" y="320992"/>
                  </a:cubicBezTo>
                  <a:cubicBezTo>
                    <a:pt x="45720" y="259080"/>
                    <a:pt x="91440" y="199072"/>
                    <a:pt x="135255" y="137160"/>
                  </a:cubicBezTo>
                  <a:cubicBezTo>
                    <a:pt x="160973" y="100965"/>
                    <a:pt x="181928" y="60960"/>
                    <a:pt x="209550" y="26670"/>
                  </a:cubicBezTo>
                  <a:cubicBezTo>
                    <a:pt x="220980" y="12382"/>
                    <a:pt x="243840" y="8572"/>
                    <a:pt x="261938" y="0"/>
                  </a:cubicBezTo>
                  <a:cubicBezTo>
                    <a:pt x="261938" y="953"/>
                    <a:pt x="263843" y="1905"/>
                    <a:pt x="264795" y="3810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20"/>
            <p:cNvSpPr/>
            <p:nvPr/>
          </p:nvSpPr>
          <p:spPr>
            <a:xfrm>
              <a:off x="7507604" y="4280534"/>
              <a:ext cx="172402" cy="169545"/>
            </a:xfrm>
            <a:custGeom>
              <a:rect b="b" l="l" r="r" t="t"/>
              <a:pathLst>
                <a:path extrusionOk="0" h="169545" w="172402">
                  <a:moveTo>
                    <a:pt x="126682" y="120968"/>
                  </a:moveTo>
                  <a:cubicBezTo>
                    <a:pt x="116205" y="109538"/>
                    <a:pt x="114300" y="120968"/>
                    <a:pt x="107632" y="126683"/>
                  </a:cubicBezTo>
                  <a:cubicBezTo>
                    <a:pt x="101917" y="132397"/>
                    <a:pt x="92392" y="136208"/>
                    <a:pt x="85725" y="140970"/>
                  </a:cubicBezTo>
                  <a:cubicBezTo>
                    <a:pt x="81915" y="143828"/>
                    <a:pt x="77152" y="146685"/>
                    <a:pt x="73342" y="150495"/>
                  </a:cubicBezTo>
                  <a:cubicBezTo>
                    <a:pt x="66675" y="157163"/>
                    <a:pt x="60007" y="162878"/>
                    <a:pt x="53340" y="169545"/>
                  </a:cubicBezTo>
                  <a:cubicBezTo>
                    <a:pt x="51435" y="167640"/>
                    <a:pt x="49530" y="165735"/>
                    <a:pt x="46672" y="164783"/>
                  </a:cubicBezTo>
                  <a:cubicBezTo>
                    <a:pt x="59055" y="145733"/>
                    <a:pt x="71438" y="126683"/>
                    <a:pt x="83820" y="107633"/>
                  </a:cubicBezTo>
                  <a:cubicBezTo>
                    <a:pt x="81915" y="106680"/>
                    <a:pt x="80010" y="104775"/>
                    <a:pt x="78105" y="103822"/>
                  </a:cubicBezTo>
                  <a:cubicBezTo>
                    <a:pt x="64770" y="120968"/>
                    <a:pt x="51435" y="137160"/>
                    <a:pt x="38100" y="155258"/>
                  </a:cubicBezTo>
                  <a:cubicBezTo>
                    <a:pt x="25717" y="155258"/>
                    <a:pt x="13335" y="155258"/>
                    <a:pt x="0" y="155258"/>
                  </a:cubicBezTo>
                  <a:cubicBezTo>
                    <a:pt x="39052" y="103822"/>
                    <a:pt x="78105" y="51435"/>
                    <a:pt x="116205" y="0"/>
                  </a:cubicBezTo>
                  <a:cubicBezTo>
                    <a:pt x="137160" y="1905"/>
                    <a:pt x="160020" y="953"/>
                    <a:pt x="172402" y="22860"/>
                  </a:cubicBezTo>
                  <a:cubicBezTo>
                    <a:pt x="160020" y="42863"/>
                    <a:pt x="147638" y="63818"/>
                    <a:pt x="134302" y="83820"/>
                  </a:cubicBezTo>
                  <a:cubicBezTo>
                    <a:pt x="134302" y="84772"/>
                    <a:pt x="133350" y="84772"/>
                    <a:pt x="133350" y="85725"/>
                  </a:cubicBezTo>
                  <a:cubicBezTo>
                    <a:pt x="133350" y="84772"/>
                    <a:pt x="134302" y="84772"/>
                    <a:pt x="134302" y="83820"/>
                  </a:cubicBezTo>
                  <a:cubicBezTo>
                    <a:pt x="139065" y="80010"/>
                    <a:pt x="143827" y="75247"/>
                    <a:pt x="149542" y="72390"/>
                  </a:cubicBezTo>
                  <a:cubicBezTo>
                    <a:pt x="157163" y="67628"/>
                    <a:pt x="164782" y="64770"/>
                    <a:pt x="172402" y="60008"/>
                  </a:cubicBezTo>
                  <a:cubicBezTo>
                    <a:pt x="157163" y="79058"/>
                    <a:pt x="141922" y="100013"/>
                    <a:pt x="126682" y="120968"/>
                  </a:cubicBezTo>
                  <a:close/>
                  <a:moveTo>
                    <a:pt x="92392" y="129540"/>
                  </a:moveTo>
                  <a:cubicBezTo>
                    <a:pt x="92392" y="130493"/>
                    <a:pt x="91440" y="130493"/>
                    <a:pt x="91440" y="131445"/>
                  </a:cubicBezTo>
                  <a:cubicBezTo>
                    <a:pt x="92392" y="130493"/>
                    <a:pt x="92392" y="130493"/>
                    <a:pt x="92392" y="129540"/>
                  </a:cubicBezTo>
                  <a:cubicBezTo>
                    <a:pt x="92392" y="128588"/>
                    <a:pt x="93345" y="128588"/>
                    <a:pt x="93345" y="127635"/>
                  </a:cubicBezTo>
                  <a:cubicBezTo>
                    <a:pt x="93345" y="127635"/>
                    <a:pt x="93345" y="128588"/>
                    <a:pt x="92392" y="12954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20"/>
            <p:cNvSpPr/>
            <p:nvPr/>
          </p:nvSpPr>
          <p:spPr>
            <a:xfrm>
              <a:off x="7586662" y="4256721"/>
              <a:ext cx="273367" cy="358140"/>
            </a:xfrm>
            <a:custGeom>
              <a:rect b="b" l="l" r="r" t="t"/>
              <a:pathLst>
                <a:path extrusionOk="0" h="358140" w="273367">
                  <a:moveTo>
                    <a:pt x="273368" y="8572"/>
                  </a:moveTo>
                  <a:cubicBezTo>
                    <a:pt x="246698" y="45720"/>
                    <a:pt x="220028" y="83820"/>
                    <a:pt x="192405" y="120968"/>
                  </a:cubicBezTo>
                  <a:cubicBezTo>
                    <a:pt x="139065" y="194310"/>
                    <a:pt x="85725" y="267653"/>
                    <a:pt x="31432" y="340995"/>
                  </a:cubicBezTo>
                  <a:cubicBezTo>
                    <a:pt x="25718" y="348615"/>
                    <a:pt x="15240" y="352425"/>
                    <a:pt x="7620" y="358140"/>
                  </a:cubicBezTo>
                  <a:cubicBezTo>
                    <a:pt x="4763" y="355283"/>
                    <a:pt x="2857" y="353378"/>
                    <a:pt x="0" y="350520"/>
                  </a:cubicBezTo>
                  <a:cubicBezTo>
                    <a:pt x="5715" y="342900"/>
                    <a:pt x="10478" y="334328"/>
                    <a:pt x="16193" y="326708"/>
                  </a:cubicBezTo>
                  <a:cubicBezTo>
                    <a:pt x="75247" y="238125"/>
                    <a:pt x="133350" y="148590"/>
                    <a:pt x="192405" y="60008"/>
                  </a:cubicBezTo>
                  <a:cubicBezTo>
                    <a:pt x="203835" y="42863"/>
                    <a:pt x="213360" y="23813"/>
                    <a:pt x="228600" y="10478"/>
                  </a:cubicBezTo>
                  <a:cubicBezTo>
                    <a:pt x="238125" y="1905"/>
                    <a:pt x="255270" y="3810"/>
                    <a:pt x="269557" y="0"/>
                  </a:cubicBezTo>
                  <a:cubicBezTo>
                    <a:pt x="271463" y="2858"/>
                    <a:pt x="272415" y="5715"/>
                    <a:pt x="273368" y="8572"/>
                  </a:cubicBez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20"/>
            <p:cNvSpPr/>
            <p:nvPr/>
          </p:nvSpPr>
          <p:spPr>
            <a:xfrm>
              <a:off x="7793354" y="4386262"/>
              <a:ext cx="244792" cy="297257"/>
            </a:xfrm>
            <a:custGeom>
              <a:rect b="b" l="l" r="r" t="t"/>
              <a:pathLst>
                <a:path extrusionOk="0" h="297257" w="244792">
                  <a:moveTo>
                    <a:pt x="244793" y="0"/>
                  </a:moveTo>
                  <a:cubicBezTo>
                    <a:pt x="211455" y="48578"/>
                    <a:pt x="179070" y="97155"/>
                    <a:pt x="145732" y="144780"/>
                  </a:cubicBezTo>
                  <a:cubicBezTo>
                    <a:pt x="113347" y="191453"/>
                    <a:pt x="79057" y="237172"/>
                    <a:pt x="47625" y="283845"/>
                  </a:cubicBezTo>
                  <a:cubicBezTo>
                    <a:pt x="34290" y="303847"/>
                    <a:pt x="19050" y="295275"/>
                    <a:pt x="0" y="296228"/>
                  </a:cubicBezTo>
                  <a:cubicBezTo>
                    <a:pt x="6667" y="285750"/>
                    <a:pt x="11430" y="278130"/>
                    <a:pt x="16192" y="270510"/>
                  </a:cubicBezTo>
                  <a:cubicBezTo>
                    <a:pt x="75247" y="184785"/>
                    <a:pt x="134302" y="99060"/>
                    <a:pt x="194310" y="14288"/>
                  </a:cubicBezTo>
                  <a:cubicBezTo>
                    <a:pt x="198120" y="8572"/>
                    <a:pt x="203835" y="4763"/>
                    <a:pt x="208597" y="0"/>
                  </a:cubicBezTo>
                  <a:cubicBezTo>
                    <a:pt x="206693" y="11430"/>
                    <a:pt x="205740" y="21907"/>
                    <a:pt x="222885" y="11430"/>
                  </a:cubicBezTo>
                  <a:cubicBezTo>
                    <a:pt x="228600" y="7620"/>
                    <a:pt x="237172" y="3810"/>
                    <a:pt x="244793" y="0"/>
                  </a:cubicBez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20"/>
            <p:cNvSpPr/>
            <p:nvPr/>
          </p:nvSpPr>
          <p:spPr>
            <a:xfrm>
              <a:off x="8359139" y="4026217"/>
              <a:ext cx="219075" cy="256222"/>
            </a:xfrm>
            <a:custGeom>
              <a:rect b="b" l="l" r="r" t="t"/>
              <a:pathLst>
                <a:path extrusionOk="0" h="256222" w="219075">
                  <a:moveTo>
                    <a:pt x="219075" y="17145"/>
                  </a:moveTo>
                  <a:cubicBezTo>
                    <a:pt x="215265" y="20002"/>
                    <a:pt x="208598" y="21907"/>
                    <a:pt x="206693" y="26670"/>
                  </a:cubicBezTo>
                  <a:cubicBezTo>
                    <a:pt x="167640" y="103822"/>
                    <a:pt x="112395" y="167640"/>
                    <a:pt x="58103" y="233363"/>
                  </a:cubicBezTo>
                  <a:cubicBezTo>
                    <a:pt x="53340" y="240030"/>
                    <a:pt x="50483" y="248602"/>
                    <a:pt x="46673" y="256222"/>
                  </a:cubicBezTo>
                  <a:cubicBezTo>
                    <a:pt x="32385" y="255270"/>
                    <a:pt x="19050" y="254317"/>
                    <a:pt x="0" y="253365"/>
                  </a:cubicBezTo>
                  <a:cubicBezTo>
                    <a:pt x="62865" y="168592"/>
                    <a:pt x="123825" y="84772"/>
                    <a:pt x="186690" y="0"/>
                  </a:cubicBezTo>
                  <a:cubicBezTo>
                    <a:pt x="196215" y="5715"/>
                    <a:pt x="207645" y="11430"/>
                    <a:pt x="219075" y="17145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20"/>
            <p:cNvSpPr/>
            <p:nvPr/>
          </p:nvSpPr>
          <p:spPr>
            <a:xfrm>
              <a:off x="8113394" y="4724399"/>
              <a:ext cx="179069" cy="163483"/>
            </a:xfrm>
            <a:custGeom>
              <a:rect b="b" l="l" r="r" t="t"/>
              <a:pathLst>
                <a:path extrusionOk="0" h="163483" w="179069">
                  <a:moveTo>
                    <a:pt x="0" y="125730"/>
                  </a:moveTo>
                  <a:cubicBezTo>
                    <a:pt x="20955" y="115253"/>
                    <a:pt x="28575" y="96203"/>
                    <a:pt x="39053" y="75247"/>
                  </a:cubicBezTo>
                  <a:cubicBezTo>
                    <a:pt x="52388" y="46672"/>
                    <a:pt x="77153" y="23813"/>
                    <a:pt x="102870" y="0"/>
                  </a:cubicBezTo>
                  <a:cubicBezTo>
                    <a:pt x="95250" y="26670"/>
                    <a:pt x="88582" y="54293"/>
                    <a:pt x="80963" y="80963"/>
                  </a:cubicBezTo>
                  <a:cubicBezTo>
                    <a:pt x="78105" y="82868"/>
                    <a:pt x="76200" y="84772"/>
                    <a:pt x="73343" y="86678"/>
                  </a:cubicBezTo>
                  <a:cubicBezTo>
                    <a:pt x="74295" y="87630"/>
                    <a:pt x="74295" y="87630"/>
                    <a:pt x="75248" y="88582"/>
                  </a:cubicBezTo>
                  <a:cubicBezTo>
                    <a:pt x="77153" y="86678"/>
                    <a:pt x="79057" y="83820"/>
                    <a:pt x="80963" y="81915"/>
                  </a:cubicBezTo>
                  <a:cubicBezTo>
                    <a:pt x="87630" y="77153"/>
                    <a:pt x="95250" y="73343"/>
                    <a:pt x="100013" y="66675"/>
                  </a:cubicBezTo>
                  <a:cubicBezTo>
                    <a:pt x="111443" y="51435"/>
                    <a:pt x="119063" y="50482"/>
                    <a:pt x="127635" y="68580"/>
                  </a:cubicBezTo>
                  <a:cubicBezTo>
                    <a:pt x="129540" y="73343"/>
                    <a:pt x="134303" y="77153"/>
                    <a:pt x="137160" y="81915"/>
                  </a:cubicBezTo>
                  <a:cubicBezTo>
                    <a:pt x="136207" y="83820"/>
                    <a:pt x="135255" y="85725"/>
                    <a:pt x="133350" y="86678"/>
                  </a:cubicBezTo>
                  <a:cubicBezTo>
                    <a:pt x="134303" y="86678"/>
                    <a:pt x="134303" y="87630"/>
                    <a:pt x="135255" y="87630"/>
                  </a:cubicBezTo>
                  <a:cubicBezTo>
                    <a:pt x="136207" y="85725"/>
                    <a:pt x="136207" y="83820"/>
                    <a:pt x="137160" y="81915"/>
                  </a:cubicBezTo>
                  <a:cubicBezTo>
                    <a:pt x="148590" y="69532"/>
                    <a:pt x="159068" y="53340"/>
                    <a:pt x="179070" y="67628"/>
                  </a:cubicBezTo>
                  <a:cubicBezTo>
                    <a:pt x="158115" y="98107"/>
                    <a:pt x="137160" y="128588"/>
                    <a:pt x="115253" y="158115"/>
                  </a:cubicBezTo>
                  <a:cubicBezTo>
                    <a:pt x="112395" y="161925"/>
                    <a:pt x="102870" y="164782"/>
                    <a:pt x="98107" y="162878"/>
                  </a:cubicBezTo>
                  <a:cubicBezTo>
                    <a:pt x="64770" y="150495"/>
                    <a:pt x="32385" y="138113"/>
                    <a:pt x="0" y="12573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20"/>
            <p:cNvSpPr/>
            <p:nvPr/>
          </p:nvSpPr>
          <p:spPr>
            <a:xfrm>
              <a:off x="8545829" y="3754754"/>
              <a:ext cx="353377" cy="474072"/>
            </a:xfrm>
            <a:custGeom>
              <a:rect b="b" l="l" r="r" t="t"/>
              <a:pathLst>
                <a:path extrusionOk="0" h="474072" w="353377">
                  <a:moveTo>
                    <a:pt x="199072" y="160972"/>
                  </a:moveTo>
                  <a:cubicBezTo>
                    <a:pt x="248602" y="145732"/>
                    <a:pt x="263843" y="96202"/>
                    <a:pt x="296227" y="64770"/>
                  </a:cubicBezTo>
                  <a:cubicBezTo>
                    <a:pt x="317182" y="44767"/>
                    <a:pt x="334327" y="21907"/>
                    <a:pt x="353377" y="0"/>
                  </a:cubicBezTo>
                  <a:cubicBezTo>
                    <a:pt x="343852" y="18097"/>
                    <a:pt x="335280" y="38100"/>
                    <a:pt x="322897" y="55245"/>
                  </a:cubicBezTo>
                  <a:cubicBezTo>
                    <a:pt x="243840" y="169545"/>
                    <a:pt x="164782" y="283845"/>
                    <a:pt x="85725" y="398145"/>
                  </a:cubicBezTo>
                  <a:cubicBezTo>
                    <a:pt x="71438" y="419100"/>
                    <a:pt x="57150" y="440055"/>
                    <a:pt x="41910" y="461010"/>
                  </a:cubicBezTo>
                  <a:cubicBezTo>
                    <a:pt x="31432" y="476250"/>
                    <a:pt x="20955" y="478155"/>
                    <a:pt x="0" y="466725"/>
                  </a:cubicBezTo>
                  <a:cubicBezTo>
                    <a:pt x="22860" y="436245"/>
                    <a:pt x="44768" y="406717"/>
                    <a:pt x="67627" y="377190"/>
                  </a:cubicBezTo>
                  <a:cubicBezTo>
                    <a:pt x="116205" y="315277"/>
                    <a:pt x="164782" y="253365"/>
                    <a:pt x="213360" y="190500"/>
                  </a:cubicBezTo>
                  <a:cubicBezTo>
                    <a:pt x="218122" y="184785"/>
                    <a:pt x="219075" y="175260"/>
                    <a:pt x="221932" y="167640"/>
                  </a:cubicBezTo>
                  <a:cubicBezTo>
                    <a:pt x="214313" y="165735"/>
                    <a:pt x="206693" y="162877"/>
                    <a:pt x="199072" y="160972"/>
                  </a:cubicBezTo>
                  <a:close/>
                </a:path>
              </a:pathLst>
            </a:custGeom>
            <a:solidFill>
              <a:srgbClr val="373B9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20"/>
            <p:cNvSpPr/>
            <p:nvPr/>
          </p:nvSpPr>
          <p:spPr>
            <a:xfrm>
              <a:off x="8714422" y="3593243"/>
              <a:ext cx="266700" cy="93883"/>
            </a:xfrm>
            <a:custGeom>
              <a:rect b="b" l="l" r="r" t="t"/>
              <a:pathLst>
                <a:path extrusionOk="0" h="93883" w="266700">
                  <a:moveTo>
                    <a:pt x="48577" y="44353"/>
                  </a:moveTo>
                  <a:cubicBezTo>
                    <a:pt x="53340" y="38638"/>
                    <a:pt x="57150" y="31971"/>
                    <a:pt x="61913" y="26256"/>
                  </a:cubicBezTo>
                  <a:cubicBezTo>
                    <a:pt x="40005" y="25303"/>
                    <a:pt x="20002" y="24351"/>
                    <a:pt x="0" y="23398"/>
                  </a:cubicBezTo>
                  <a:cubicBezTo>
                    <a:pt x="0" y="20541"/>
                    <a:pt x="952" y="16731"/>
                    <a:pt x="952" y="13873"/>
                  </a:cubicBezTo>
                  <a:cubicBezTo>
                    <a:pt x="11430" y="15778"/>
                    <a:pt x="20955" y="18636"/>
                    <a:pt x="31432" y="20541"/>
                  </a:cubicBezTo>
                  <a:cubicBezTo>
                    <a:pt x="32385" y="19588"/>
                    <a:pt x="32385" y="18636"/>
                    <a:pt x="33338" y="17683"/>
                  </a:cubicBezTo>
                  <a:cubicBezTo>
                    <a:pt x="27622" y="13873"/>
                    <a:pt x="22860" y="9111"/>
                    <a:pt x="16192" y="4348"/>
                  </a:cubicBezTo>
                  <a:cubicBezTo>
                    <a:pt x="57150" y="-13749"/>
                    <a:pt x="235267" y="28161"/>
                    <a:pt x="266700" y="65308"/>
                  </a:cubicBezTo>
                  <a:cubicBezTo>
                    <a:pt x="238125" y="75786"/>
                    <a:pt x="202882" y="63403"/>
                    <a:pt x="183832" y="93883"/>
                  </a:cubicBezTo>
                  <a:cubicBezTo>
                    <a:pt x="158115" y="84358"/>
                    <a:pt x="133350" y="74833"/>
                    <a:pt x="107632" y="67213"/>
                  </a:cubicBezTo>
                  <a:cubicBezTo>
                    <a:pt x="97155" y="64356"/>
                    <a:pt x="84772" y="67213"/>
                    <a:pt x="73342" y="67213"/>
                  </a:cubicBezTo>
                  <a:cubicBezTo>
                    <a:pt x="75247" y="47211"/>
                    <a:pt x="60007" y="48163"/>
                    <a:pt x="48577" y="4435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20"/>
            <p:cNvSpPr/>
            <p:nvPr/>
          </p:nvSpPr>
          <p:spPr>
            <a:xfrm>
              <a:off x="8133397" y="3861434"/>
              <a:ext cx="253364" cy="325755"/>
            </a:xfrm>
            <a:custGeom>
              <a:rect b="b" l="l" r="r" t="t"/>
              <a:pathLst>
                <a:path extrusionOk="0" h="325755" w="253364">
                  <a:moveTo>
                    <a:pt x="235267" y="0"/>
                  </a:moveTo>
                  <a:cubicBezTo>
                    <a:pt x="241935" y="9525"/>
                    <a:pt x="246697" y="15240"/>
                    <a:pt x="253365" y="25718"/>
                  </a:cubicBezTo>
                  <a:cubicBezTo>
                    <a:pt x="183832" y="120015"/>
                    <a:pt x="113347" y="216218"/>
                    <a:pt x="41910" y="310515"/>
                  </a:cubicBezTo>
                  <a:cubicBezTo>
                    <a:pt x="35242" y="320040"/>
                    <a:pt x="18097" y="320993"/>
                    <a:pt x="4763" y="325755"/>
                  </a:cubicBezTo>
                  <a:cubicBezTo>
                    <a:pt x="2857" y="322897"/>
                    <a:pt x="1905" y="320993"/>
                    <a:pt x="0" y="318135"/>
                  </a:cubicBezTo>
                  <a:cubicBezTo>
                    <a:pt x="78105" y="213360"/>
                    <a:pt x="155257" y="107633"/>
                    <a:pt x="235267" y="0"/>
                  </a:cubicBez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20"/>
            <p:cNvSpPr/>
            <p:nvPr/>
          </p:nvSpPr>
          <p:spPr>
            <a:xfrm>
              <a:off x="7883842" y="4447221"/>
              <a:ext cx="261937" cy="331470"/>
            </a:xfrm>
            <a:custGeom>
              <a:rect b="b" l="l" r="r" t="t"/>
              <a:pathLst>
                <a:path extrusionOk="0" h="331470" w="261937">
                  <a:moveTo>
                    <a:pt x="159068" y="150495"/>
                  </a:moveTo>
                  <a:cubicBezTo>
                    <a:pt x="119063" y="204788"/>
                    <a:pt x="78105" y="258128"/>
                    <a:pt x="38100" y="312420"/>
                  </a:cubicBezTo>
                  <a:cubicBezTo>
                    <a:pt x="34290" y="317183"/>
                    <a:pt x="34290" y="324803"/>
                    <a:pt x="31432" y="331470"/>
                  </a:cubicBezTo>
                  <a:cubicBezTo>
                    <a:pt x="21907" y="327660"/>
                    <a:pt x="12382" y="324803"/>
                    <a:pt x="0" y="320040"/>
                  </a:cubicBezTo>
                  <a:cubicBezTo>
                    <a:pt x="76200" y="211455"/>
                    <a:pt x="150495" y="105728"/>
                    <a:pt x="224790" y="0"/>
                  </a:cubicBezTo>
                  <a:cubicBezTo>
                    <a:pt x="237172" y="0"/>
                    <a:pt x="249555" y="0"/>
                    <a:pt x="261938" y="0"/>
                  </a:cubicBezTo>
                  <a:cubicBezTo>
                    <a:pt x="260032" y="6668"/>
                    <a:pt x="259080" y="12383"/>
                    <a:pt x="257175" y="19050"/>
                  </a:cubicBezTo>
                  <a:cubicBezTo>
                    <a:pt x="252413" y="24765"/>
                    <a:pt x="247650" y="31433"/>
                    <a:pt x="242888" y="37147"/>
                  </a:cubicBezTo>
                  <a:cubicBezTo>
                    <a:pt x="238125" y="43815"/>
                    <a:pt x="233363" y="49530"/>
                    <a:pt x="227647" y="56197"/>
                  </a:cubicBezTo>
                  <a:cubicBezTo>
                    <a:pt x="220980" y="55245"/>
                    <a:pt x="210502" y="52388"/>
                    <a:pt x="208597" y="54293"/>
                  </a:cubicBezTo>
                  <a:cubicBezTo>
                    <a:pt x="195263" y="71438"/>
                    <a:pt x="183832" y="89535"/>
                    <a:pt x="172402" y="107633"/>
                  </a:cubicBezTo>
                  <a:lnTo>
                    <a:pt x="172402" y="107633"/>
                  </a:lnTo>
                  <a:cubicBezTo>
                    <a:pt x="162877" y="118110"/>
                    <a:pt x="153352" y="128588"/>
                    <a:pt x="144780" y="137160"/>
                  </a:cubicBezTo>
                  <a:cubicBezTo>
                    <a:pt x="151447" y="143828"/>
                    <a:pt x="155257" y="147638"/>
                    <a:pt x="159068" y="150495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20"/>
            <p:cNvSpPr/>
            <p:nvPr/>
          </p:nvSpPr>
          <p:spPr>
            <a:xfrm>
              <a:off x="7717154" y="4704128"/>
              <a:ext cx="129787" cy="195531"/>
            </a:xfrm>
            <a:custGeom>
              <a:rect b="b" l="l" r="r" t="t"/>
              <a:pathLst>
                <a:path extrusionOk="0" h="195531" w="129787">
                  <a:moveTo>
                    <a:pt x="94297" y="2174"/>
                  </a:moveTo>
                  <a:cubicBezTo>
                    <a:pt x="120968" y="-3541"/>
                    <a:pt x="124777" y="1221"/>
                    <a:pt x="128588" y="25986"/>
                  </a:cubicBezTo>
                  <a:cubicBezTo>
                    <a:pt x="133350" y="61229"/>
                    <a:pt x="123825" y="88851"/>
                    <a:pt x="101918" y="116474"/>
                  </a:cubicBezTo>
                  <a:cubicBezTo>
                    <a:pt x="80963" y="143144"/>
                    <a:pt x="63817" y="172671"/>
                    <a:pt x="47625" y="195531"/>
                  </a:cubicBezTo>
                  <a:cubicBezTo>
                    <a:pt x="30480" y="180291"/>
                    <a:pt x="15240" y="166004"/>
                    <a:pt x="0" y="152669"/>
                  </a:cubicBezTo>
                  <a:cubicBezTo>
                    <a:pt x="17145" y="127904"/>
                    <a:pt x="35242" y="104091"/>
                    <a:pt x="52388" y="79326"/>
                  </a:cubicBezTo>
                  <a:cubicBezTo>
                    <a:pt x="69532" y="56466"/>
                    <a:pt x="100965" y="39321"/>
                    <a:pt x="94297" y="2174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20"/>
            <p:cNvSpPr/>
            <p:nvPr/>
          </p:nvSpPr>
          <p:spPr>
            <a:xfrm>
              <a:off x="6592252" y="5299709"/>
              <a:ext cx="212407" cy="125223"/>
            </a:xfrm>
            <a:custGeom>
              <a:rect b="b" l="l" r="r" t="t"/>
              <a:pathLst>
                <a:path extrusionOk="0" h="125223" w="212407">
                  <a:moveTo>
                    <a:pt x="212407" y="0"/>
                  </a:moveTo>
                  <a:cubicBezTo>
                    <a:pt x="176213" y="45720"/>
                    <a:pt x="140017" y="92393"/>
                    <a:pt x="89535" y="122872"/>
                  </a:cubicBezTo>
                  <a:cubicBezTo>
                    <a:pt x="83820" y="126683"/>
                    <a:pt x="69532" y="125730"/>
                    <a:pt x="63817" y="120968"/>
                  </a:cubicBezTo>
                  <a:cubicBezTo>
                    <a:pt x="35242" y="97155"/>
                    <a:pt x="13335" y="67628"/>
                    <a:pt x="0" y="32385"/>
                  </a:cubicBezTo>
                  <a:cubicBezTo>
                    <a:pt x="12382" y="29528"/>
                    <a:pt x="24765" y="25718"/>
                    <a:pt x="37147" y="22860"/>
                  </a:cubicBezTo>
                  <a:cubicBezTo>
                    <a:pt x="53340" y="51435"/>
                    <a:pt x="77153" y="59055"/>
                    <a:pt x="107632" y="46672"/>
                  </a:cubicBezTo>
                  <a:cubicBezTo>
                    <a:pt x="114300" y="43815"/>
                    <a:pt x="121920" y="40005"/>
                    <a:pt x="125730" y="35243"/>
                  </a:cubicBezTo>
                  <a:cubicBezTo>
                    <a:pt x="137160" y="19050"/>
                    <a:pt x="152400" y="19050"/>
                    <a:pt x="169545" y="17145"/>
                  </a:cubicBezTo>
                  <a:cubicBezTo>
                    <a:pt x="184785" y="16193"/>
                    <a:pt x="198120" y="6668"/>
                    <a:pt x="212407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20"/>
            <p:cNvSpPr/>
            <p:nvPr/>
          </p:nvSpPr>
          <p:spPr>
            <a:xfrm>
              <a:off x="7528559" y="4902517"/>
              <a:ext cx="202686" cy="267441"/>
            </a:xfrm>
            <a:custGeom>
              <a:rect b="b" l="l" r="r" t="t"/>
              <a:pathLst>
                <a:path extrusionOk="0" h="267441" w="202686">
                  <a:moveTo>
                    <a:pt x="0" y="260032"/>
                  </a:moveTo>
                  <a:cubicBezTo>
                    <a:pt x="64770" y="172402"/>
                    <a:pt x="128588" y="86677"/>
                    <a:pt x="192405" y="0"/>
                  </a:cubicBezTo>
                  <a:cubicBezTo>
                    <a:pt x="206693" y="31432"/>
                    <a:pt x="206693" y="31432"/>
                    <a:pt x="188595" y="56197"/>
                  </a:cubicBezTo>
                  <a:cubicBezTo>
                    <a:pt x="141922" y="122872"/>
                    <a:pt x="94297" y="188595"/>
                    <a:pt x="47625" y="256222"/>
                  </a:cubicBezTo>
                  <a:cubicBezTo>
                    <a:pt x="33338" y="277177"/>
                    <a:pt x="19050" y="262890"/>
                    <a:pt x="0" y="260032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20"/>
            <p:cNvSpPr/>
            <p:nvPr/>
          </p:nvSpPr>
          <p:spPr>
            <a:xfrm>
              <a:off x="7928609" y="4787114"/>
              <a:ext cx="134524" cy="179219"/>
            </a:xfrm>
            <a:custGeom>
              <a:rect b="b" l="l" r="r" t="t"/>
              <a:pathLst>
                <a:path extrusionOk="0" h="179219" w="134524">
                  <a:moveTo>
                    <a:pt x="100965" y="150"/>
                  </a:moveTo>
                  <a:cubicBezTo>
                    <a:pt x="131445" y="-803"/>
                    <a:pt x="132397" y="2054"/>
                    <a:pt x="134302" y="30629"/>
                  </a:cubicBezTo>
                  <a:cubicBezTo>
                    <a:pt x="136207" y="58252"/>
                    <a:pt x="125730" y="77302"/>
                    <a:pt x="108585" y="97304"/>
                  </a:cubicBezTo>
                  <a:cubicBezTo>
                    <a:pt x="85725" y="124927"/>
                    <a:pt x="63817" y="153502"/>
                    <a:pt x="43815" y="179220"/>
                  </a:cubicBezTo>
                  <a:cubicBezTo>
                    <a:pt x="28575" y="167790"/>
                    <a:pt x="14288" y="156360"/>
                    <a:pt x="0" y="145882"/>
                  </a:cubicBezTo>
                  <a:cubicBezTo>
                    <a:pt x="20002" y="117307"/>
                    <a:pt x="40957" y="88732"/>
                    <a:pt x="60960" y="59204"/>
                  </a:cubicBezTo>
                  <a:cubicBezTo>
                    <a:pt x="74295" y="40154"/>
                    <a:pt x="87630" y="20152"/>
                    <a:pt x="100965" y="15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20"/>
            <p:cNvSpPr/>
            <p:nvPr/>
          </p:nvSpPr>
          <p:spPr>
            <a:xfrm>
              <a:off x="8676322" y="3932871"/>
              <a:ext cx="195262" cy="289559"/>
            </a:xfrm>
            <a:custGeom>
              <a:rect b="b" l="l" r="r" t="t"/>
              <a:pathLst>
                <a:path extrusionOk="0" h="289559" w="195262">
                  <a:moveTo>
                    <a:pt x="21907" y="289560"/>
                  </a:moveTo>
                  <a:cubicBezTo>
                    <a:pt x="13335" y="284797"/>
                    <a:pt x="4763" y="280035"/>
                    <a:pt x="0" y="277178"/>
                  </a:cubicBezTo>
                  <a:cubicBezTo>
                    <a:pt x="3810" y="267653"/>
                    <a:pt x="6667" y="256222"/>
                    <a:pt x="13335" y="246697"/>
                  </a:cubicBezTo>
                  <a:cubicBezTo>
                    <a:pt x="23813" y="231458"/>
                    <a:pt x="36195" y="217170"/>
                    <a:pt x="46672" y="201930"/>
                  </a:cubicBezTo>
                  <a:cubicBezTo>
                    <a:pt x="76200" y="159068"/>
                    <a:pt x="105727" y="115253"/>
                    <a:pt x="135255" y="72390"/>
                  </a:cubicBezTo>
                  <a:cubicBezTo>
                    <a:pt x="139065" y="66675"/>
                    <a:pt x="143827" y="60008"/>
                    <a:pt x="149542" y="59055"/>
                  </a:cubicBezTo>
                  <a:cubicBezTo>
                    <a:pt x="174307" y="53340"/>
                    <a:pt x="178117" y="36195"/>
                    <a:pt x="174307" y="15240"/>
                  </a:cubicBezTo>
                  <a:cubicBezTo>
                    <a:pt x="173355" y="11430"/>
                    <a:pt x="177165" y="7620"/>
                    <a:pt x="180975" y="0"/>
                  </a:cubicBezTo>
                  <a:cubicBezTo>
                    <a:pt x="185738" y="14288"/>
                    <a:pt x="188595" y="23813"/>
                    <a:pt x="191452" y="34290"/>
                  </a:cubicBezTo>
                  <a:cubicBezTo>
                    <a:pt x="187642" y="37147"/>
                    <a:pt x="183832" y="39053"/>
                    <a:pt x="175260" y="44768"/>
                  </a:cubicBezTo>
                  <a:cubicBezTo>
                    <a:pt x="185738" y="45720"/>
                    <a:pt x="190500" y="45720"/>
                    <a:pt x="195263" y="46672"/>
                  </a:cubicBezTo>
                  <a:cubicBezTo>
                    <a:pt x="154305" y="105728"/>
                    <a:pt x="114300" y="164783"/>
                    <a:pt x="73342" y="223838"/>
                  </a:cubicBezTo>
                  <a:cubicBezTo>
                    <a:pt x="57150" y="243840"/>
                    <a:pt x="39052" y="266700"/>
                    <a:pt x="21907" y="28956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20"/>
            <p:cNvSpPr/>
            <p:nvPr/>
          </p:nvSpPr>
          <p:spPr>
            <a:xfrm>
              <a:off x="7780971" y="4788034"/>
              <a:ext cx="155257" cy="156921"/>
            </a:xfrm>
            <a:custGeom>
              <a:rect b="b" l="l" r="r" t="t"/>
              <a:pathLst>
                <a:path extrusionOk="0" h="156921" w="155257">
                  <a:moveTo>
                    <a:pt x="0" y="143058"/>
                  </a:moveTo>
                  <a:cubicBezTo>
                    <a:pt x="31433" y="96385"/>
                    <a:pt x="60960" y="51617"/>
                    <a:pt x="91440" y="6850"/>
                  </a:cubicBezTo>
                  <a:cubicBezTo>
                    <a:pt x="94297" y="2087"/>
                    <a:pt x="104775" y="-770"/>
                    <a:pt x="110490" y="183"/>
                  </a:cubicBezTo>
                  <a:cubicBezTo>
                    <a:pt x="125730" y="4945"/>
                    <a:pt x="139065" y="11612"/>
                    <a:pt x="155258" y="18280"/>
                  </a:cubicBezTo>
                  <a:cubicBezTo>
                    <a:pt x="120015" y="64952"/>
                    <a:pt x="86678" y="109720"/>
                    <a:pt x="51435" y="153535"/>
                  </a:cubicBezTo>
                  <a:cubicBezTo>
                    <a:pt x="48578" y="157345"/>
                    <a:pt x="38100" y="157345"/>
                    <a:pt x="32385" y="156392"/>
                  </a:cubicBezTo>
                  <a:cubicBezTo>
                    <a:pt x="21908" y="153535"/>
                    <a:pt x="12383" y="147820"/>
                    <a:pt x="0" y="143058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20"/>
            <p:cNvSpPr/>
            <p:nvPr/>
          </p:nvSpPr>
          <p:spPr>
            <a:xfrm>
              <a:off x="7493194" y="4869593"/>
              <a:ext cx="235389" cy="273905"/>
            </a:xfrm>
            <a:custGeom>
              <a:rect b="b" l="l" r="r" t="t"/>
              <a:pathLst>
                <a:path extrusionOk="0" h="273905" w="235389">
                  <a:moveTo>
                    <a:pt x="233485" y="25303"/>
                  </a:moveTo>
                  <a:cubicBezTo>
                    <a:pt x="214435" y="11016"/>
                    <a:pt x="203957" y="20541"/>
                    <a:pt x="192527" y="34828"/>
                  </a:cubicBezTo>
                  <a:cubicBezTo>
                    <a:pt x="139187" y="107218"/>
                    <a:pt x="84895" y="178656"/>
                    <a:pt x="30602" y="251046"/>
                  </a:cubicBezTo>
                  <a:cubicBezTo>
                    <a:pt x="24887" y="258666"/>
                    <a:pt x="18220" y="266286"/>
                    <a:pt x="12505" y="273906"/>
                  </a:cubicBezTo>
                  <a:cubicBezTo>
                    <a:pt x="-6545" y="265333"/>
                    <a:pt x="122" y="254856"/>
                    <a:pt x="6790" y="245331"/>
                  </a:cubicBezTo>
                  <a:cubicBezTo>
                    <a:pt x="43937" y="191038"/>
                    <a:pt x="82037" y="137698"/>
                    <a:pt x="119185" y="83406"/>
                  </a:cubicBezTo>
                  <a:cubicBezTo>
                    <a:pt x="132520" y="64356"/>
                    <a:pt x="143950" y="45306"/>
                    <a:pt x="156332" y="26256"/>
                  </a:cubicBezTo>
                  <a:cubicBezTo>
                    <a:pt x="170620" y="5300"/>
                    <a:pt x="198242" y="-6129"/>
                    <a:pt x="222055" y="3396"/>
                  </a:cubicBezTo>
                  <a:cubicBezTo>
                    <a:pt x="227770" y="5300"/>
                    <a:pt x="230627" y="13873"/>
                    <a:pt x="235390" y="20541"/>
                  </a:cubicBezTo>
                  <a:cubicBezTo>
                    <a:pt x="235390" y="21493"/>
                    <a:pt x="234437" y="23398"/>
                    <a:pt x="233485" y="25303"/>
                  </a:cubicBezTo>
                  <a:close/>
                </a:path>
              </a:pathLst>
            </a:custGeom>
            <a:solidFill>
              <a:srgbClr val="9275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20"/>
            <p:cNvSpPr/>
            <p:nvPr/>
          </p:nvSpPr>
          <p:spPr>
            <a:xfrm>
              <a:off x="6630352" y="5134927"/>
              <a:ext cx="301942" cy="217175"/>
            </a:xfrm>
            <a:custGeom>
              <a:rect b="b" l="l" r="r" t="t"/>
              <a:pathLst>
                <a:path extrusionOk="0" h="217175" w="301942">
                  <a:moveTo>
                    <a:pt x="174307" y="164782"/>
                  </a:moveTo>
                  <a:cubicBezTo>
                    <a:pt x="160020" y="170497"/>
                    <a:pt x="146685" y="180022"/>
                    <a:pt x="132397" y="181928"/>
                  </a:cubicBezTo>
                  <a:cubicBezTo>
                    <a:pt x="115253" y="183832"/>
                    <a:pt x="99060" y="183832"/>
                    <a:pt x="88582" y="200025"/>
                  </a:cubicBezTo>
                  <a:cubicBezTo>
                    <a:pt x="84772" y="205740"/>
                    <a:pt x="77153" y="209550"/>
                    <a:pt x="70485" y="211455"/>
                  </a:cubicBezTo>
                  <a:cubicBezTo>
                    <a:pt x="40957" y="223838"/>
                    <a:pt x="17145" y="216217"/>
                    <a:pt x="0" y="187642"/>
                  </a:cubicBezTo>
                  <a:cubicBezTo>
                    <a:pt x="6667" y="185738"/>
                    <a:pt x="12382" y="184785"/>
                    <a:pt x="19050" y="182880"/>
                  </a:cubicBezTo>
                  <a:cubicBezTo>
                    <a:pt x="23813" y="182880"/>
                    <a:pt x="27622" y="182880"/>
                    <a:pt x="32385" y="182880"/>
                  </a:cubicBezTo>
                  <a:cubicBezTo>
                    <a:pt x="37147" y="182880"/>
                    <a:pt x="43815" y="184785"/>
                    <a:pt x="45720" y="181928"/>
                  </a:cubicBezTo>
                  <a:cubicBezTo>
                    <a:pt x="60960" y="168592"/>
                    <a:pt x="79057" y="174307"/>
                    <a:pt x="96203" y="172403"/>
                  </a:cubicBezTo>
                  <a:cubicBezTo>
                    <a:pt x="119063" y="169545"/>
                    <a:pt x="148590" y="173355"/>
                    <a:pt x="159067" y="143828"/>
                  </a:cubicBezTo>
                  <a:cubicBezTo>
                    <a:pt x="154305" y="135255"/>
                    <a:pt x="149542" y="128588"/>
                    <a:pt x="145732" y="121920"/>
                  </a:cubicBezTo>
                  <a:cubicBezTo>
                    <a:pt x="159067" y="114300"/>
                    <a:pt x="180975" y="116205"/>
                    <a:pt x="183832" y="93345"/>
                  </a:cubicBezTo>
                  <a:cubicBezTo>
                    <a:pt x="227647" y="92392"/>
                    <a:pt x="257175" y="60960"/>
                    <a:pt x="248603" y="24765"/>
                  </a:cubicBezTo>
                  <a:cubicBezTo>
                    <a:pt x="266700" y="16192"/>
                    <a:pt x="283845" y="8572"/>
                    <a:pt x="301942" y="0"/>
                  </a:cubicBezTo>
                  <a:cubicBezTo>
                    <a:pt x="283845" y="48578"/>
                    <a:pt x="245745" y="82867"/>
                    <a:pt x="213360" y="120967"/>
                  </a:cubicBezTo>
                  <a:cubicBezTo>
                    <a:pt x="200025" y="136207"/>
                    <a:pt x="187642" y="150495"/>
                    <a:pt x="174307" y="164782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20"/>
            <p:cNvSpPr/>
            <p:nvPr/>
          </p:nvSpPr>
          <p:spPr>
            <a:xfrm>
              <a:off x="7359967" y="4621529"/>
              <a:ext cx="160019" cy="151447"/>
            </a:xfrm>
            <a:custGeom>
              <a:rect b="b" l="l" r="r" t="t"/>
              <a:pathLst>
                <a:path extrusionOk="0" h="151447" w="160019">
                  <a:moveTo>
                    <a:pt x="0" y="127635"/>
                  </a:moveTo>
                  <a:cubicBezTo>
                    <a:pt x="23813" y="100013"/>
                    <a:pt x="47625" y="72390"/>
                    <a:pt x="71438" y="44767"/>
                  </a:cubicBezTo>
                  <a:cubicBezTo>
                    <a:pt x="83820" y="29527"/>
                    <a:pt x="97155" y="14288"/>
                    <a:pt x="109538" y="0"/>
                  </a:cubicBezTo>
                  <a:cubicBezTo>
                    <a:pt x="124777" y="7620"/>
                    <a:pt x="140017" y="14288"/>
                    <a:pt x="160020" y="23813"/>
                  </a:cubicBezTo>
                  <a:cubicBezTo>
                    <a:pt x="122872" y="66675"/>
                    <a:pt x="87630" y="107632"/>
                    <a:pt x="50482" y="151447"/>
                  </a:cubicBezTo>
                  <a:cubicBezTo>
                    <a:pt x="35242" y="143827"/>
                    <a:pt x="17145" y="135255"/>
                    <a:pt x="0" y="127635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20"/>
            <p:cNvSpPr/>
            <p:nvPr/>
          </p:nvSpPr>
          <p:spPr>
            <a:xfrm>
              <a:off x="7706677" y="4326109"/>
              <a:ext cx="252412" cy="356380"/>
            </a:xfrm>
            <a:custGeom>
              <a:rect b="b" l="l" r="r" t="t"/>
              <a:pathLst>
                <a:path extrusionOk="0" h="356380" w="252412">
                  <a:moveTo>
                    <a:pt x="252412" y="5860"/>
                  </a:moveTo>
                  <a:cubicBezTo>
                    <a:pt x="230505" y="36340"/>
                    <a:pt x="207645" y="66820"/>
                    <a:pt x="187642" y="98253"/>
                  </a:cubicBezTo>
                  <a:cubicBezTo>
                    <a:pt x="164783" y="133495"/>
                    <a:pt x="143828" y="169690"/>
                    <a:pt x="120967" y="204933"/>
                  </a:cubicBezTo>
                  <a:cubicBezTo>
                    <a:pt x="100965" y="235413"/>
                    <a:pt x="78105" y="264940"/>
                    <a:pt x="56197" y="295420"/>
                  </a:cubicBezTo>
                  <a:cubicBezTo>
                    <a:pt x="44767" y="311613"/>
                    <a:pt x="32385" y="328758"/>
                    <a:pt x="20003" y="343998"/>
                  </a:cubicBezTo>
                  <a:cubicBezTo>
                    <a:pt x="15240" y="349713"/>
                    <a:pt x="6667" y="352570"/>
                    <a:pt x="0" y="356380"/>
                  </a:cubicBezTo>
                  <a:cubicBezTo>
                    <a:pt x="2857" y="348760"/>
                    <a:pt x="3810" y="340188"/>
                    <a:pt x="8572" y="333520"/>
                  </a:cubicBezTo>
                  <a:cubicBezTo>
                    <a:pt x="69532" y="243033"/>
                    <a:pt x="130492" y="152545"/>
                    <a:pt x="191453" y="62058"/>
                  </a:cubicBezTo>
                  <a:cubicBezTo>
                    <a:pt x="201930" y="46818"/>
                    <a:pt x="213360" y="31578"/>
                    <a:pt x="221933" y="15385"/>
                  </a:cubicBezTo>
                  <a:cubicBezTo>
                    <a:pt x="229553" y="-807"/>
                    <a:pt x="239078" y="-4617"/>
                    <a:pt x="252412" y="586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20"/>
            <p:cNvSpPr/>
            <p:nvPr/>
          </p:nvSpPr>
          <p:spPr>
            <a:xfrm>
              <a:off x="7783829" y="3863339"/>
              <a:ext cx="198119" cy="260984"/>
            </a:xfrm>
            <a:custGeom>
              <a:rect b="b" l="l" r="r" t="t"/>
              <a:pathLst>
                <a:path extrusionOk="0" h="260984" w="198119">
                  <a:moveTo>
                    <a:pt x="198120" y="28575"/>
                  </a:moveTo>
                  <a:cubicBezTo>
                    <a:pt x="195263" y="35242"/>
                    <a:pt x="193357" y="42863"/>
                    <a:pt x="188595" y="48578"/>
                  </a:cubicBezTo>
                  <a:cubicBezTo>
                    <a:pt x="151447" y="99060"/>
                    <a:pt x="114300" y="148590"/>
                    <a:pt x="78105" y="199072"/>
                  </a:cubicBezTo>
                  <a:cubicBezTo>
                    <a:pt x="64770" y="218122"/>
                    <a:pt x="54293" y="240030"/>
                    <a:pt x="42863" y="260985"/>
                  </a:cubicBezTo>
                  <a:cubicBezTo>
                    <a:pt x="28575" y="256222"/>
                    <a:pt x="14288" y="251460"/>
                    <a:pt x="0" y="246697"/>
                  </a:cubicBezTo>
                  <a:cubicBezTo>
                    <a:pt x="6667" y="237172"/>
                    <a:pt x="12382" y="226695"/>
                    <a:pt x="20002" y="218122"/>
                  </a:cubicBezTo>
                  <a:cubicBezTo>
                    <a:pt x="47625" y="186690"/>
                    <a:pt x="76200" y="155257"/>
                    <a:pt x="105727" y="124778"/>
                  </a:cubicBezTo>
                  <a:cubicBezTo>
                    <a:pt x="117157" y="113347"/>
                    <a:pt x="130493" y="104775"/>
                    <a:pt x="142875" y="94297"/>
                  </a:cubicBezTo>
                  <a:cubicBezTo>
                    <a:pt x="146685" y="90488"/>
                    <a:pt x="148590" y="83820"/>
                    <a:pt x="151447" y="78105"/>
                  </a:cubicBezTo>
                  <a:cubicBezTo>
                    <a:pt x="149543" y="76200"/>
                    <a:pt x="148590" y="75247"/>
                    <a:pt x="146685" y="73342"/>
                  </a:cubicBezTo>
                  <a:cubicBezTo>
                    <a:pt x="137160" y="80963"/>
                    <a:pt x="128588" y="89535"/>
                    <a:pt x="119063" y="97155"/>
                  </a:cubicBezTo>
                  <a:lnTo>
                    <a:pt x="119063" y="97155"/>
                  </a:lnTo>
                  <a:cubicBezTo>
                    <a:pt x="117157" y="94297"/>
                    <a:pt x="112395" y="89535"/>
                    <a:pt x="112395" y="88582"/>
                  </a:cubicBezTo>
                  <a:cubicBezTo>
                    <a:pt x="131445" y="59055"/>
                    <a:pt x="150495" y="29528"/>
                    <a:pt x="169545" y="0"/>
                  </a:cubicBezTo>
                  <a:cubicBezTo>
                    <a:pt x="172402" y="953"/>
                    <a:pt x="175260" y="2857"/>
                    <a:pt x="178118" y="3810"/>
                  </a:cubicBezTo>
                  <a:cubicBezTo>
                    <a:pt x="173355" y="16192"/>
                    <a:pt x="167640" y="29528"/>
                    <a:pt x="160972" y="45720"/>
                  </a:cubicBezTo>
                  <a:cubicBezTo>
                    <a:pt x="173355" y="40957"/>
                    <a:pt x="185738" y="35242"/>
                    <a:pt x="198120" y="2857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20"/>
            <p:cNvSpPr/>
            <p:nvPr/>
          </p:nvSpPr>
          <p:spPr>
            <a:xfrm>
              <a:off x="7946706" y="5020508"/>
              <a:ext cx="153352" cy="105846"/>
            </a:xfrm>
            <a:custGeom>
              <a:rect b="b" l="l" r="r" t="t"/>
              <a:pathLst>
                <a:path extrusionOk="0" h="105846" w="153352">
                  <a:moveTo>
                    <a:pt x="105728" y="105846"/>
                  </a:moveTo>
                  <a:cubicBezTo>
                    <a:pt x="97155" y="95369"/>
                    <a:pt x="91440" y="79176"/>
                    <a:pt x="71438" y="84891"/>
                  </a:cubicBezTo>
                  <a:cubicBezTo>
                    <a:pt x="68580" y="85844"/>
                    <a:pt x="62865" y="75366"/>
                    <a:pt x="57150" y="69651"/>
                  </a:cubicBezTo>
                  <a:cubicBezTo>
                    <a:pt x="52388" y="71556"/>
                    <a:pt x="46673" y="74413"/>
                    <a:pt x="41910" y="77271"/>
                  </a:cubicBezTo>
                  <a:cubicBezTo>
                    <a:pt x="41910" y="74413"/>
                    <a:pt x="41910" y="72509"/>
                    <a:pt x="41910" y="69651"/>
                  </a:cubicBezTo>
                  <a:cubicBezTo>
                    <a:pt x="29528" y="67746"/>
                    <a:pt x="18098" y="64888"/>
                    <a:pt x="5715" y="62984"/>
                  </a:cubicBezTo>
                  <a:lnTo>
                    <a:pt x="5715" y="62984"/>
                  </a:lnTo>
                  <a:cubicBezTo>
                    <a:pt x="3810" y="55363"/>
                    <a:pt x="1905" y="46791"/>
                    <a:pt x="0" y="39171"/>
                  </a:cubicBezTo>
                  <a:cubicBezTo>
                    <a:pt x="9525" y="25836"/>
                    <a:pt x="17145" y="6786"/>
                    <a:pt x="29528" y="1071"/>
                  </a:cubicBezTo>
                  <a:cubicBezTo>
                    <a:pt x="40005" y="-3691"/>
                    <a:pt x="58103" y="8691"/>
                    <a:pt x="72390" y="13454"/>
                  </a:cubicBezTo>
                  <a:cubicBezTo>
                    <a:pt x="98107" y="22979"/>
                    <a:pt x="123825" y="32504"/>
                    <a:pt x="153353" y="43934"/>
                  </a:cubicBezTo>
                  <a:cubicBezTo>
                    <a:pt x="137160" y="65841"/>
                    <a:pt x="120968" y="85844"/>
                    <a:pt x="105728" y="105846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20"/>
            <p:cNvSpPr/>
            <p:nvPr/>
          </p:nvSpPr>
          <p:spPr>
            <a:xfrm>
              <a:off x="7583804" y="4702492"/>
              <a:ext cx="153352" cy="172999"/>
            </a:xfrm>
            <a:custGeom>
              <a:rect b="b" l="l" r="r" t="t"/>
              <a:pathLst>
                <a:path extrusionOk="0" h="172999" w="153352">
                  <a:moveTo>
                    <a:pt x="0" y="157163"/>
                  </a:moveTo>
                  <a:cubicBezTo>
                    <a:pt x="36195" y="104775"/>
                    <a:pt x="73342" y="53340"/>
                    <a:pt x="110490" y="0"/>
                  </a:cubicBezTo>
                  <a:cubicBezTo>
                    <a:pt x="123825" y="5715"/>
                    <a:pt x="136207" y="10477"/>
                    <a:pt x="153352" y="18097"/>
                  </a:cubicBezTo>
                  <a:cubicBezTo>
                    <a:pt x="138113" y="36195"/>
                    <a:pt x="123825" y="51435"/>
                    <a:pt x="111442" y="67627"/>
                  </a:cubicBezTo>
                  <a:cubicBezTo>
                    <a:pt x="89535" y="96202"/>
                    <a:pt x="67627" y="126682"/>
                    <a:pt x="45720" y="155257"/>
                  </a:cubicBezTo>
                  <a:cubicBezTo>
                    <a:pt x="28575" y="179070"/>
                    <a:pt x="28575" y="178117"/>
                    <a:pt x="0" y="157163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20"/>
            <p:cNvSpPr/>
            <p:nvPr/>
          </p:nvSpPr>
          <p:spPr>
            <a:xfrm>
              <a:off x="7857172" y="4169092"/>
              <a:ext cx="125944" cy="105727"/>
            </a:xfrm>
            <a:custGeom>
              <a:rect b="b" l="l" r="r" t="t"/>
              <a:pathLst>
                <a:path extrusionOk="0" h="105727" w="125944">
                  <a:moveTo>
                    <a:pt x="124777" y="952"/>
                  </a:moveTo>
                  <a:cubicBezTo>
                    <a:pt x="128588" y="20002"/>
                    <a:pt x="122872" y="36195"/>
                    <a:pt x="110490" y="50482"/>
                  </a:cubicBezTo>
                  <a:cubicBezTo>
                    <a:pt x="97155" y="65722"/>
                    <a:pt x="84772" y="81915"/>
                    <a:pt x="72390" y="98107"/>
                  </a:cubicBezTo>
                  <a:cubicBezTo>
                    <a:pt x="69532" y="100965"/>
                    <a:pt x="68580" y="104775"/>
                    <a:pt x="68580" y="105727"/>
                  </a:cubicBezTo>
                  <a:cubicBezTo>
                    <a:pt x="42863" y="93345"/>
                    <a:pt x="20955" y="82867"/>
                    <a:pt x="0" y="72390"/>
                  </a:cubicBezTo>
                  <a:cubicBezTo>
                    <a:pt x="25717" y="48577"/>
                    <a:pt x="51435" y="23813"/>
                    <a:pt x="78105" y="0"/>
                  </a:cubicBezTo>
                  <a:cubicBezTo>
                    <a:pt x="92392" y="9525"/>
                    <a:pt x="108585" y="15240"/>
                    <a:pt x="124777" y="952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20"/>
            <p:cNvSpPr/>
            <p:nvPr/>
          </p:nvSpPr>
          <p:spPr>
            <a:xfrm>
              <a:off x="7664767" y="4118205"/>
              <a:ext cx="139064" cy="119466"/>
            </a:xfrm>
            <a:custGeom>
              <a:rect b="b" l="l" r="r" t="t"/>
              <a:pathLst>
                <a:path extrusionOk="0" h="119466" w="139064">
                  <a:moveTo>
                    <a:pt x="62865" y="119467"/>
                  </a:moveTo>
                  <a:cubicBezTo>
                    <a:pt x="43815" y="114704"/>
                    <a:pt x="23813" y="108989"/>
                    <a:pt x="0" y="103274"/>
                  </a:cubicBezTo>
                  <a:cubicBezTo>
                    <a:pt x="19050" y="78509"/>
                    <a:pt x="35242" y="56602"/>
                    <a:pt x="52388" y="33742"/>
                  </a:cubicBezTo>
                  <a:cubicBezTo>
                    <a:pt x="82867" y="-7216"/>
                    <a:pt x="92392" y="-9121"/>
                    <a:pt x="139065" y="18502"/>
                  </a:cubicBezTo>
                  <a:cubicBezTo>
                    <a:pt x="133350" y="22312"/>
                    <a:pt x="125730" y="24217"/>
                    <a:pt x="121920" y="28979"/>
                  </a:cubicBezTo>
                  <a:cubicBezTo>
                    <a:pt x="110490" y="43267"/>
                    <a:pt x="99060" y="57554"/>
                    <a:pt x="89535" y="72794"/>
                  </a:cubicBezTo>
                  <a:cubicBezTo>
                    <a:pt x="80010" y="88034"/>
                    <a:pt x="71438" y="104227"/>
                    <a:pt x="62865" y="11946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20"/>
            <p:cNvSpPr/>
            <p:nvPr/>
          </p:nvSpPr>
          <p:spPr>
            <a:xfrm>
              <a:off x="8015287" y="3881437"/>
              <a:ext cx="243839" cy="319087"/>
            </a:xfrm>
            <a:custGeom>
              <a:rect b="b" l="l" r="r" t="t"/>
              <a:pathLst>
                <a:path extrusionOk="0" h="319087" w="243839">
                  <a:moveTo>
                    <a:pt x="243840" y="15240"/>
                  </a:moveTo>
                  <a:cubicBezTo>
                    <a:pt x="210502" y="60007"/>
                    <a:pt x="177165" y="105728"/>
                    <a:pt x="142875" y="150495"/>
                  </a:cubicBezTo>
                  <a:cubicBezTo>
                    <a:pt x="108585" y="196215"/>
                    <a:pt x="73343" y="241935"/>
                    <a:pt x="40005" y="288607"/>
                  </a:cubicBezTo>
                  <a:cubicBezTo>
                    <a:pt x="34290" y="296228"/>
                    <a:pt x="34290" y="308610"/>
                    <a:pt x="31432" y="319088"/>
                  </a:cubicBezTo>
                  <a:cubicBezTo>
                    <a:pt x="22860" y="317182"/>
                    <a:pt x="13335" y="316230"/>
                    <a:pt x="0" y="313372"/>
                  </a:cubicBezTo>
                  <a:cubicBezTo>
                    <a:pt x="25718" y="278130"/>
                    <a:pt x="47625" y="246697"/>
                    <a:pt x="70485" y="216218"/>
                  </a:cubicBezTo>
                  <a:cubicBezTo>
                    <a:pt x="121920" y="147638"/>
                    <a:pt x="174307" y="79057"/>
                    <a:pt x="225743" y="11430"/>
                  </a:cubicBezTo>
                  <a:cubicBezTo>
                    <a:pt x="228600" y="7620"/>
                    <a:pt x="233363" y="3810"/>
                    <a:pt x="237173" y="0"/>
                  </a:cubicBezTo>
                  <a:cubicBezTo>
                    <a:pt x="240030" y="5715"/>
                    <a:pt x="241935" y="10478"/>
                    <a:pt x="243840" y="1524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20"/>
            <p:cNvSpPr/>
            <p:nvPr/>
          </p:nvSpPr>
          <p:spPr>
            <a:xfrm>
              <a:off x="7461884" y="4629626"/>
              <a:ext cx="167640" cy="143350"/>
            </a:xfrm>
            <a:custGeom>
              <a:rect b="b" l="l" r="r" t="t"/>
              <a:pathLst>
                <a:path extrusionOk="0" h="143350" w="167640">
                  <a:moveTo>
                    <a:pt x="53340" y="143350"/>
                  </a:moveTo>
                  <a:cubicBezTo>
                    <a:pt x="34290" y="138588"/>
                    <a:pt x="16193" y="134778"/>
                    <a:pt x="0" y="130968"/>
                  </a:cubicBezTo>
                  <a:cubicBezTo>
                    <a:pt x="27622" y="98583"/>
                    <a:pt x="55245" y="61435"/>
                    <a:pt x="86678" y="27145"/>
                  </a:cubicBezTo>
                  <a:cubicBezTo>
                    <a:pt x="107633" y="3333"/>
                    <a:pt x="135255" y="-7145"/>
                    <a:pt x="167640" y="5238"/>
                  </a:cubicBezTo>
                  <a:cubicBezTo>
                    <a:pt x="163830" y="7143"/>
                    <a:pt x="160972" y="9048"/>
                    <a:pt x="157163" y="10953"/>
                  </a:cubicBezTo>
                  <a:cubicBezTo>
                    <a:pt x="147638" y="18573"/>
                    <a:pt x="137160" y="24288"/>
                    <a:pt x="129540" y="33813"/>
                  </a:cubicBezTo>
                  <a:cubicBezTo>
                    <a:pt x="117158" y="48100"/>
                    <a:pt x="94297" y="53815"/>
                    <a:pt x="97155" y="77628"/>
                  </a:cubicBezTo>
                  <a:cubicBezTo>
                    <a:pt x="92393" y="84295"/>
                    <a:pt x="87630" y="90963"/>
                    <a:pt x="82868" y="98583"/>
                  </a:cubicBezTo>
                  <a:cubicBezTo>
                    <a:pt x="72390" y="112870"/>
                    <a:pt x="62865" y="128110"/>
                    <a:pt x="53340" y="14335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20"/>
            <p:cNvSpPr/>
            <p:nvPr/>
          </p:nvSpPr>
          <p:spPr>
            <a:xfrm>
              <a:off x="8325801" y="4455794"/>
              <a:ext cx="180975" cy="189547"/>
            </a:xfrm>
            <a:custGeom>
              <a:rect b="b" l="l" r="r" t="t"/>
              <a:pathLst>
                <a:path extrusionOk="0" h="189547" w="180975">
                  <a:moveTo>
                    <a:pt x="98108" y="76200"/>
                  </a:moveTo>
                  <a:cubicBezTo>
                    <a:pt x="84773" y="93345"/>
                    <a:pt x="72390" y="110490"/>
                    <a:pt x="59055" y="127635"/>
                  </a:cubicBezTo>
                  <a:cubicBezTo>
                    <a:pt x="47625" y="141923"/>
                    <a:pt x="35243" y="156210"/>
                    <a:pt x="23813" y="170498"/>
                  </a:cubicBezTo>
                  <a:cubicBezTo>
                    <a:pt x="23813" y="170498"/>
                    <a:pt x="23813" y="170498"/>
                    <a:pt x="23813" y="170498"/>
                  </a:cubicBezTo>
                  <a:cubicBezTo>
                    <a:pt x="16193" y="177165"/>
                    <a:pt x="8573" y="182880"/>
                    <a:pt x="0" y="189548"/>
                  </a:cubicBezTo>
                  <a:lnTo>
                    <a:pt x="0" y="189548"/>
                  </a:lnTo>
                  <a:cubicBezTo>
                    <a:pt x="11430" y="166688"/>
                    <a:pt x="14288" y="138113"/>
                    <a:pt x="43815" y="128588"/>
                  </a:cubicBezTo>
                  <a:cubicBezTo>
                    <a:pt x="47625" y="127635"/>
                    <a:pt x="52388" y="116205"/>
                    <a:pt x="50483" y="113348"/>
                  </a:cubicBezTo>
                  <a:cubicBezTo>
                    <a:pt x="39053" y="97155"/>
                    <a:pt x="47625" y="85725"/>
                    <a:pt x="64770" y="70485"/>
                  </a:cubicBezTo>
                  <a:cubicBezTo>
                    <a:pt x="47625" y="71438"/>
                    <a:pt x="37148" y="72390"/>
                    <a:pt x="28575" y="72390"/>
                  </a:cubicBezTo>
                  <a:cubicBezTo>
                    <a:pt x="26670" y="62865"/>
                    <a:pt x="25718" y="53340"/>
                    <a:pt x="23813" y="42863"/>
                  </a:cubicBezTo>
                  <a:cubicBezTo>
                    <a:pt x="32385" y="28575"/>
                    <a:pt x="40958" y="14288"/>
                    <a:pt x="50483" y="0"/>
                  </a:cubicBezTo>
                  <a:cubicBezTo>
                    <a:pt x="94298" y="12383"/>
                    <a:pt x="136208" y="24765"/>
                    <a:pt x="180975" y="37148"/>
                  </a:cubicBezTo>
                  <a:cubicBezTo>
                    <a:pt x="177165" y="42863"/>
                    <a:pt x="175260" y="46673"/>
                    <a:pt x="173355" y="50483"/>
                  </a:cubicBezTo>
                  <a:cubicBezTo>
                    <a:pt x="156210" y="45720"/>
                    <a:pt x="138113" y="41910"/>
                    <a:pt x="121920" y="34290"/>
                  </a:cubicBezTo>
                  <a:cubicBezTo>
                    <a:pt x="81915" y="16193"/>
                    <a:pt x="65723" y="18098"/>
                    <a:pt x="38100" y="53340"/>
                  </a:cubicBezTo>
                  <a:cubicBezTo>
                    <a:pt x="47625" y="50483"/>
                    <a:pt x="57150" y="47625"/>
                    <a:pt x="68580" y="44768"/>
                  </a:cubicBezTo>
                  <a:cubicBezTo>
                    <a:pt x="68580" y="53340"/>
                    <a:pt x="69533" y="61913"/>
                    <a:pt x="70485" y="72390"/>
                  </a:cubicBezTo>
                  <a:cubicBezTo>
                    <a:pt x="80010" y="66675"/>
                    <a:pt x="88583" y="60960"/>
                    <a:pt x="99060" y="54293"/>
                  </a:cubicBezTo>
                  <a:cubicBezTo>
                    <a:pt x="98108" y="62865"/>
                    <a:pt x="98108" y="69533"/>
                    <a:pt x="98108" y="7620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20"/>
            <p:cNvSpPr/>
            <p:nvPr/>
          </p:nvSpPr>
          <p:spPr>
            <a:xfrm>
              <a:off x="7951469" y="4212760"/>
              <a:ext cx="113347" cy="116351"/>
            </a:xfrm>
            <a:custGeom>
              <a:rect b="b" l="l" r="r" t="t"/>
              <a:pathLst>
                <a:path extrusionOk="0" h="116351" w="113347">
                  <a:moveTo>
                    <a:pt x="39053" y="116352"/>
                  </a:moveTo>
                  <a:cubicBezTo>
                    <a:pt x="26670" y="111589"/>
                    <a:pt x="13335" y="106827"/>
                    <a:pt x="0" y="102064"/>
                  </a:cubicBezTo>
                  <a:cubicBezTo>
                    <a:pt x="3810" y="62059"/>
                    <a:pt x="30480" y="36342"/>
                    <a:pt x="51435" y="7767"/>
                  </a:cubicBezTo>
                  <a:cubicBezTo>
                    <a:pt x="55245" y="3005"/>
                    <a:pt x="66675" y="-805"/>
                    <a:pt x="73343" y="147"/>
                  </a:cubicBezTo>
                  <a:cubicBezTo>
                    <a:pt x="85725" y="2052"/>
                    <a:pt x="98107" y="6814"/>
                    <a:pt x="113348" y="11577"/>
                  </a:cubicBezTo>
                  <a:cubicBezTo>
                    <a:pt x="87630" y="47772"/>
                    <a:pt x="63818" y="81109"/>
                    <a:pt x="39053" y="116352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20"/>
            <p:cNvSpPr/>
            <p:nvPr/>
          </p:nvSpPr>
          <p:spPr>
            <a:xfrm>
              <a:off x="7877174" y="4786560"/>
              <a:ext cx="152400" cy="147388"/>
            </a:xfrm>
            <a:custGeom>
              <a:rect b="b" l="l" r="r" t="t"/>
              <a:pathLst>
                <a:path extrusionOk="0" h="147388" w="152400">
                  <a:moveTo>
                    <a:pt x="152400" y="704"/>
                  </a:moveTo>
                  <a:cubicBezTo>
                    <a:pt x="139065" y="20706"/>
                    <a:pt x="125730" y="40709"/>
                    <a:pt x="112395" y="60711"/>
                  </a:cubicBezTo>
                  <a:cubicBezTo>
                    <a:pt x="92393" y="89286"/>
                    <a:pt x="71438" y="117861"/>
                    <a:pt x="51435" y="147389"/>
                  </a:cubicBezTo>
                  <a:cubicBezTo>
                    <a:pt x="36195" y="146436"/>
                    <a:pt x="20002" y="145484"/>
                    <a:pt x="0" y="144532"/>
                  </a:cubicBezTo>
                  <a:cubicBezTo>
                    <a:pt x="13335" y="128339"/>
                    <a:pt x="24765" y="114051"/>
                    <a:pt x="35243" y="99764"/>
                  </a:cubicBezTo>
                  <a:cubicBezTo>
                    <a:pt x="50482" y="79761"/>
                    <a:pt x="63818" y="56901"/>
                    <a:pt x="82868" y="41661"/>
                  </a:cubicBezTo>
                  <a:cubicBezTo>
                    <a:pt x="102870" y="25469"/>
                    <a:pt x="117157" y="-5011"/>
                    <a:pt x="152400" y="704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20"/>
            <p:cNvSpPr/>
            <p:nvPr/>
          </p:nvSpPr>
          <p:spPr>
            <a:xfrm>
              <a:off x="7176134" y="5140642"/>
              <a:ext cx="122872" cy="110489"/>
            </a:xfrm>
            <a:custGeom>
              <a:rect b="b" l="l" r="r" t="t"/>
              <a:pathLst>
                <a:path extrusionOk="0" h="110489" w="122872">
                  <a:moveTo>
                    <a:pt x="4763" y="103822"/>
                  </a:moveTo>
                  <a:cubicBezTo>
                    <a:pt x="2858" y="101917"/>
                    <a:pt x="1905" y="100965"/>
                    <a:pt x="0" y="99060"/>
                  </a:cubicBezTo>
                  <a:cubicBezTo>
                    <a:pt x="28575" y="72390"/>
                    <a:pt x="54293" y="45720"/>
                    <a:pt x="51435" y="1905"/>
                  </a:cubicBezTo>
                  <a:cubicBezTo>
                    <a:pt x="51435" y="1905"/>
                    <a:pt x="57150" y="952"/>
                    <a:pt x="60008" y="0"/>
                  </a:cubicBezTo>
                  <a:cubicBezTo>
                    <a:pt x="80963" y="12382"/>
                    <a:pt x="100965" y="24765"/>
                    <a:pt x="122872" y="38100"/>
                  </a:cubicBezTo>
                  <a:cubicBezTo>
                    <a:pt x="108585" y="57150"/>
                    <a:pt x="92393" y="78105"/>
                    <a:pt x="76200" y="99060"/>
                  </a:cubicBezTo>
                  <a:cubicBezTo>
                    <a:pt x="65722" y="101917"/>
                    <a:pt x="54293" y="105727"/>
                    <a:pt x="43815" y="108585"/>
                  </a:cubicBezTo>
                  <a:cubicBezTo>
                    <a:pt x="37147" y="109538"/>
                    <a:pt x="30480" y="110490"/>
                    <a:pt x="23813" y="110490"/>
                  </a:cubicBezTo>
                  <a:cubicBezTo>
                    <a:pt x="20003" y="109538"/>
                    <a:pt x="15240" y="108585"/>
                    <a:pt x="11430" y="107632"/>
                  </a:cubicBezTo>
                  <a:cubicBezTo>
                    <a:pt x="11430" y="107632"/>
                    <a:pt x="10478" y="106680"/>
                    <a:pt x="10478" y="106680"/>
                  </a:cubicBezTo>
                  <a:cubicBezTo>
                    <a:pt x="7620" y="105727"/>
                    <a:pt x="6668" y="104775"/>
                    <a:pt x="4763" y="103822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20"/>
            <p:cNvSpPr/>
            <p:nvPr/>
          </p:nvSpPr>
          <p:spPr>
            <a:xfrm>
              <a:off x="6950392" y="4812029"/>
              <a:ext cx="239077" cy="286599"/>
            </a:xfrm>
            <a:custGeom>
              <a:rect b="b" l="l" r="r" t="t"/>
              <a:pathLst>
                <a:path extrusionOk="0" h="286599" w="239077">
                  <a:moveTo>
                    <a:pt x="0" y="267652"/>
                  </a:moveTo>
                  <a:cubicBezTo>
                    <a:pt x="10477" y="257175"/>
                    <a:pt x="22860" y="247650"/>
                    <a:pt x="32385" y="236220"/>
                  </a:cubicBezTo>
                  <a:cubicBezTo>
                    <a:pt x="40957" y="225742"/>
                    <a:pt x="44767" y="212407"/>
                    <a:pt x="52388" y="200977"/>
                  </a:cubicBezTo>
                  <a:cubicBezTo>
                    <a:pt x="57150" y="194310"/>
                    <a:pt x="62865" y="187642"/>
                    <a:pt x="68580" y="182880"/>
                  </a:cubicBezTo>
                  <a:cubicBezTo>
                    <a:pt x="73342" y="178117"/>
                    <a:pt x="80963" y="176213"/>
                    <a:pt x="85725" y="171450"/>
                  </a:cubicBezTo>
                  <a:cubicBezTo>
                    <a:pt x="107632" y="148590"/>
                    <a:pt x="129540" y="124777"/>
                    <a:pt x="150495" y="100965"/>
                  </a:cubicBezTo>
                  <a:cubicBezTo>
                    <a:pt x="157163" y="93345"/>
                    <a:pt x="157163" y="80010"/>
                    <a:pt x="162877" y="72390"/>
                  </a:cubicBezTo>
                  <a:cubicBezTo>
                    <a:pt x="181927" y="47625"/>
                    <a:pt x="201930" y="24765"/>
                    <a:pt x="221932" y="1905"/>
                  </a:cubicBezTo>
                  <a:cubicBezTo>
                    <a:pt x="224790" y="-953"/>
                    <a:pt x="233363" y="952"/>
                    <a:pt x="239077" y="0"/>
                  </a:cubicBezTo>
                  <a:cubicBezTo>
                    <a:pt x="210502" y="40005"/>
                    <a:pt x="181927" y="80010"/>
                    <a:pt x="152400" y="119063"/>
                  </a:cubicBezTo>
                  <a:cubicBezTo>
                    <a:pt x="144780" y="129540"/>
                    <a:pt x="136207" y="140017"/>
                    <a:pt x="128588" y="149542"/>
                  </a:cubicBezTo>
                  <a:cubicBezTo>
                    <a:pt x="123825" y="154305"/>
                    <a:pt x="119063" y="159067"/>
                    <a:pt x="114300" y="163830"/>
                  </a:cubicBezTo>
                  <a:cubicBezTo>
                    <a:pt x="114300" y="163830"/>
                    <a:pt x="114300" y="163830"/>
                    <a:pt x="114300" y="163830"/>
                  </a:cubicBezTo>
                  <a:cubicBezTo>
                    <a:pt x="112395" y="165735"/>
                    <a:pt x="111442" y="167640"/>
                    <a:pt x="109538" y="169545"/>
                  </a:cubicBezTo>
                  <a:cubicBezTo>
                    <a:pt x="109538" y="169545"/>
                    <a:pt x="109538" y="169545"/>
                    <a:pt x="109538" y="169545"/>
                  </a:cubicBezTo>
                  <a:cubicBezTo>
                    <a:pt x="107632" y="171450"/>
                    <a:pt x="105727" y="173355"/>
                    <a:pt x="104775" y="174307"/>
                  </a:cubicBezTo>
                  <a:cubicBezTo>
                    <a:pt x="104775" y="174307"/>
                    <a:pt x="105727" y="174307"/>
                    <a:pt x="105727" y="174307"/>
                  </a:cubicBezTo>
                  <a:cubicBezTo>
                    <a:pt x="79057" y="182880"/>
                    <a:pt x="56197" y="216217"/>
                    <a:pt x="59055" y="240030"/>
                  </a:cubicBezTo>
                  <a:cubicBezTo>
                    <a:pt x="52388" y="250507"/>
                    <a:pt x="45720" y="260985"/>
                    <a:pt x="38100" y="270510"/>
                  </a:cubicBezTo>
                  <a:cubicBezTo>
                    <a:pt x="20002" y="292417"/>
                    <a:pt x="16192" y="292417"/>
                    <a:pt x="0" y="267652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20"/>
            <p:cNvSpPr/>
            <p:nvPr/>
          </p:nvSpPr>
          <p:spPr>
            <a:xfrm>
              <a:off x="7674292" y="4706302"/>
              <a:ext cx="138073" cy="151447"/>
            </a:xfrm>
            <a:custGeom>
              <a:rect b="b" l="l" r="r" t="t"/>
              <a:pathLst>
                <a:path extrusionOk="0" h="151447" w="138073">
                  <a:moveTo>
                    <a:pt x="137160" y="0"/>
                  </a:moveTo>
                  <a:cubicBezTo>
                    <a:pt x="143827" y="37147"/>
                    <a:pt x="112395" y="54292"/>
                    <a:pt x="95250" y="78105"/>
                  </a:cubicBezTo>
                  <a:cubicBezTo>
                    <a:pt x="78105" y="102870"/>
                    <a:pt x="60007" y="126682"/>
                    <a:pt x="42863" y="151447"/>
                  </a:cubicBezTo>
                  <a:cubicBezTo>
                    <a:pt x="29527" y="148590"/>
                    <a:pt x="16192" y="146685"/>
                    <a:pt x="0" y="143828"/>
                  </a:cubicBezTo>
                  <a:cubicBezTo>
                    <a:pt x="20955" y="116205"/>
                    <a:pt x="40957" y="90488"/>
                    <a:pt x="60960" y="65722"/>
                  </a:cubicBezTo>
                  <a:cubicBezTo>
                    <a:pt x="73342" y="49530"/>
                    <a:pt x="84772" y="32385"/>
                    <a:pt x="99060" y="19050"/>
                  </a:cubicBezTo>
                  <a:cubicBezTo>
                    <a:pt x="108585" y="9525"/>
                    <a:pt x="124777" y="5715"/>
                    <a:pt x="137160" y="0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20"/>
            <p:cNvSpPr/>
            <p:nvPr/>
          </p:nvSpPr>
          <p:spPr>
            <a:xfrm>
              <a:off x="7515224" y="4660581"/>
              <a:ext cx="98231" cy="146685"/>
            </a:xfrm>
            <a:custGeom>
              <a:rect b="b" l="l" r="r" t="t"/>
              <a:pathLst>
                <a:path extrusionOk="0" h="146685" w="98231">
                  <a:moveTo>
                    <a:pt x="0" y="112395"/>
                  </a:moveTo>
                  <a:cubicBezTo>
                    <a:pt x="9525" y="97155"/>
                    <a:pt x="19050" y="81915"/>
                    <a:pt x="28575" y="66675"/>
                  </a:cubicBezTo>
                  <a:cubicBezTo>
                    <a:pt x="33338" y="60008"/>
                    <a:pt x="38100" y="53340"/>
                    <a:pt x="42863" y="45720"/>
                  </a:cubicBezTo>
                  <a:cubicBezTo>
                    <a:pt x="49530" y="41910"/>
                    <a:pt x="57150" y="38100"/>
                    <a:pt x="62865" y="32385"/>
                  </a:cubicBezTo>
                  <a:cubicBezTo>
                    <a:pt x="72390" y="23813"/>
                    <a:pt x="80010" y="13335"/>
                    <a:pt x="91440" y="0"/>
                  </a:cubicBezTo>
                  <a:cubicBezTo>
                    <a:pt x="94297" y="9525"/>
                    <a:pt x="99060" y="16193"/>
                    <a:pt x="98107" y="21908"/>
                  </a:cubicBezTo>
                  <a:cubicBezTo>
                    <a:pt x="95250" y="49530"/>
                    <a:pt x="89535" y="76200"/>
                    <a:pt x="72390" y="100013"/>
                  </a:cubicBezTo>
                  <a:cubicBezTo>
                    <a:pt x="61913" y="114300"/>
                    <a:pt x="55245" y="130493"/>
                    <a:pt x="46672" y="146685"/>
                  </a:cubicBezTo>
                  <a:cubicBezTo>
                    <a:pt x="31432" y="135255"/>
                    <a:pt x="15240" y="123825"/>
                    <a:pt x="0" y="112395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20"/>
            <p:cNvSpPr/>
            <p:nvPr/>
          </p:nvSpPr>
          <p:spPr>
            <a:xfrm>
              <a:off x="7727631" y="4136706"/>
              <a:ext cx="120015" cy="117157"/>
            </a:xfrm>
            <a:custGeom>
              <a:rect b="b" l="l" r="r" t="t"/>
              <a:pathLst>
                <a:path extrusionOk="0" h="117157" w="120015">
                  <a:moveTo>
                    <a:pt x="0" y="100965"/>
                  </a:moveTo>
                  <a:cubicBezTo>
                    <a:pt x="8573" y="85725"/>
                    <a:pt x="17145" y="69533"/>
                    <a:pt x="26670" y="54293"/>
                  </a:cubicBezTo>
                  <a:cubicBezTo>
                    <a:pt x="36195" y="39053"/>
                    <a:pt x="47625" y="23813"/>
                    <a:pt x="59055" y="10478"/>
                  </a:cubicBezTo>
                  <a:cubicBezTo>
                    <a:pt x="62865" y="5715"/>
                    <a:pt x="70485" y="2858"/>
                    <a:pt x="76200" y="0"/>
                  </a:cubicBezTo>
                  <a:cubicBezTo>
                    <a:pt x="89535" y="2858"/>
                    <a:pt x="102870" y="5715"/>
                    <a:pt x="120015" y="9525"/>
                  </a:cubicBezTo>
                  <a:cubicBezTo>
                    <a:pt x="91440" y="45720"/>
                    <a:pt x="65723" y="79058"/>
                    <a:pt x="36195" y="117158"/>
                  </a:cubicBezTo>
                  <a:cubicBezTo>
                    <a:pt x="28575" y="114300"/>
                    <a:pt x="14288" y="107633"/>
                    <a:pt x="0" y="100965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20"/>
            <p:cNvSpPr/>
            <p:nvPr/>
          </p:nvSpPr>
          <p:spPr>
            <a:xfrm>
              <a:off x="7797164" y="5402579"/>
              <a:ext cx="125729" cy="140017"/>
            </a:xfrm>
            <a:custGeom>
              <a:rect b="b" l="l" r="r" t="t"/>
              <a:pathLst>
                <a:path extrusionOk="0" h="140017" w="125729">
                  <a:moveTo>
                    <a:pt x="0" y="99060"/>
                  </a:moveTo>
                  <a:cubicBezTo>
                    <a:pt x="25717" y="73342"/>
                    <a:pt x="50483" y="48577"/>
                    <a:pt x="75247" y="22860"/>
                  </a:cubicBezTo>
                  <a:cubicBezTo>
                    <a:pt x="81915" y="16192"/>
                    <a:pt x="87630" y="7620"/>
                    <a:pt x="94297" y="0"/>
                  </a:cubicBezTo>
                  <a:cubicBezTo>
                    <a:pt x="89535" y="26670"/>
                    <a:pt x="104775" y="30480"/>
                    <a:pt x="125730" y="26670"/>
                  </a:cubicBezTo>
                  <a:cubicBezTo>
                    <a:pt x="95250" y="70485"/>
                    <a:pt x="67628" y="117157"/>
                    <a:pt x="14288" y="140017"/>
                  </a:cubicBezTo>
                  <a:cubicBezTo>
                    <a:pt x="23812" y="120967"/>
                    <a:pt x="5715" y="112395"/>
                    <a:pt x="0" y="99060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20"/>
            <p:cNvSpPr/>
            <p:nvPr/>
          </p:nvSpPr>
          <p:spPr>
            <a:xfrm>
              <a:off x="8339816" y="4516698"/>
              <a:ext cx="147909" cy="190556"/>
            </a:xfrm>
            <a:custGeom>
              <a:rect b="b" l="l" r="r" t="t"/>
              <a:pathLst>
                <a:path extrusionOk="0" h="190556" w="147909">
                  <a:moveTo>
                    <a:pt x="10750" y="190556"/>
                  </a:moveTo>
                  <a:cubicBezTo>
                    <a:pt x="6940" y="184841"/>
                    <a:pt x="-1632" y="177221"/>
                    <a:pt x="272" y="175316"/>
                  </a:cubicBezTo>
                  <a:cubicBezTo>
                    <a:pt x="12655" y="151503"/>
                    <a:pt x="25038" y="128644"/>
                    <a:pt x="40278" y="106736"/>
                  </a:cubicBezTo>
                  <a:cubicBezTo>
                    <a:pt x="60280" y="77208"/>
                    <a:pt x="82188" y="49586"/>
                    <a:pt x="104095" y="21011"/>
                  </a:cubicBezTo>
                  <a:cubicBezTo>
                    <a:pt x="109810" y="18153"/>
                    <a:pt x="120288" y="17201"/>
                    <a:pt x="121240" y="12438"/>
                  </a:cubicBezTo>
                  <a:cubicBezTo>
                    <a:pt x="126955" y="-2802"/>
                    <a:pt x="137433" y="-897"/>
                    <a:pt x="147910" y="1961"/>
                  </a:cubicBezTo>
                  <a:cubicBezTo>
                    <a:pt x="104095" y="63873"/>
                    <a:pt x="60280" y="125786"/>
                    <a:pt x="16465" y="187698"/>
                  </a:cubicBezTo>
                  <a:cubicBezTo>
                    <a:pt x="15513" y="188651"/>
                    <a:pt x="12655" y="189603"/>
                    <a:pt x="10750" y="190556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20"/>
            <p:cNvSpPr/>
            <p:nvPr/>
          </p:nvSpPr>
          <p:spPr>
            <a:xfrm>
              <a:off x="7590471" y="4999671"/>
              <a:ext cx="151447" cy="211455"/>
            </a:xfrm>
            <a:custGeom>
              <a:rect b="b" l="l" r="r" t="t"/>
              <a:pathLst>
                <a:path extrusionOk="0" h="211455" w="151447">
                  <a:moveTo>
                    <a:pt x="151447" y="2858"/>
                  </a:moveTo>
                  <a:cubicBezTo>
                    <a:pt x="148590" y="37147"/>
                    <a:pt x="120015" y="57150"/>
                    <a:pt x="102870" y="82868"/>
                  </a:cubicBezTo>
                  <a:cubicBezTo>
                    <a:pt x="83820" y="112395"/>
                    <a:pt x="63818" y="140970"/>
                    <a:pt x="41910" y="168593"/>
                  </a:cubicBezTo>
                  <a:cubicBezTo>
                    <a:pt x="29528" y="183833"/>
                    <a:pt x="14288" y="197168"/>
                    <a:pt x="0" y="211455"/>
                  </a:cubicBezTo>
                  <a:cubicBezTo>
                    <a:pt x="5715" y="201930"/>
                    <a:pt x="12383" y="191453"/>
                    <a:pt x="16193" y="181928"/>
                  </a:cubicBezTo>
                  <a:cubicBezTo>
                    <a:pt x="18097" y="177165"/>
                    <a:pt x="17145" y="170497"/>
                    <a:pt x="18097" y="164783"/>
                  </a:cubicBezTo>
                  <a:cubicBezTo>
                    <a:pt x="57150" y="109538"/>
                    <a:pt x="96203" y="54293"/>
                    <a:pt x="135255" y="0"/>
                  </a:cubicBezTo>
                  <a:cubicBezTo>
                    <a:pt x="140018" y="0"/>
                    <a:pt x="145733" y="0"/>
                    <a:pt x="150495" y="0"/>
                  </a:cubicBezTo>
                  <a:cubicBezTo>
                    <a:pt x="151447" y="0"/>
                    <a:pt x="151447" y="1905"/>
                    <a:pt x="151447" y="2858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20"/>
            <p:cNvSpPr/>
            <p:nvPr/>
          </p:nvSpPr>
          <p:spPr>
            <a:xfrm>
              <a:off x="8147684" y="4282257"/>
              <a:ext cx="144405" cy="96385"/>
            </a:xfrm>
            <a:custGeom>
              <a:rect b="b" l="l" r="r" t="t"/>
              <a:pathLst>
                <a:path extrusionOk="0" h="96385" w="144405">
                  <a:moveTo>
                    <a:pt x="17145" y="96385"/>
                  </a:moveTo>
                  <a:cubicBezTo>
                    <a:pt x="11430" y="95433"/>
                    <a:pt x="6667" y="94480"/>
                    <a:pt x="0" y="93527"/>
                  </a:cubicBezTo>
                  <a:cubicBezTo>
                    <a:pt x="20955" y="64000"/>
                    <a:pt x="40005" y="34473"/>
                    <a:pt x="60960" y="6850"/>
                  </a:cubicBezTo>
                  <a:cubicBezTo>
                    <a:pt x="64770" y="2087"/>
                    <a:pt x="76200" y="-770"/>
                    <a:pt x="83820" y="183"/>
                  </a:cubicBezTo>
                  <a:cubicBezTo>
                    <a:pt x="99060" y="3040"/>
                    <a:pt x="113347" y="9708"/>
                    <a:pt x="128588" y="13517"/>
                  </a:cubicBezTo>
                  <a:cubicBezTo>
                    <a:pt x="147638" y="18280"/>
                    <a:pt x="148590" y="27805"/>
                    <a:pt x="136207" y="41140"/>
                  </a:cubicBezTo>
                  <a:cubicBezTo>
                    <a:pt x="131445" y="45902"/>
                    <a:pt x="127635" y="51617"/>
                    <a:pt x="122872" y="57333"/>
                  </a:cubicBezTo>
                  <a:cubicBezTo>
                    <a:pt x="114300" y="61142"/>
                    <a:pt x="104775" y="64952"/>
                    <a:pt x="95250" y="69715"/>
                  </a:cubicBezTo>
                  <a:cubicBezTo>
                    <a:pt x="67627" y="46855"/>
                    <a:pt x="51435" y="41140"/>
                    <a:pt x="32385" y="74477"/>
                  </a:cubicBezTo>
                  <a:cubicBezTo>
                    <a:pt x="27622" y="83050"/>
                    <a:pt x="21907" y="89717"/>
                    <a:pt x="17145" y="96385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20"/>
            <p:cNvSpPr/>
            <p:nvPr/>
          </p:nvSpPr>
          <p:spPr>
            <a:xfrm>
              <a:off x="8024812" y="4203381"/>
              <a:ext cx="125730" cy="120967"/>
            </a:xfrm>
            <a:custGeom>
              <a:rect b="b" l="l" r="r" t="t"/>
              <a:pathLst>
                <a:path extrusionOk="0" h="120967" w="125730">
                  <a:moveTo>
                    <a:pt x="51435" y="120968"/>
                  </a:moveTo>
                  <a:cubicBezTo>
                    <a:pt x="37148" y="120968"/>
                    <a:pt x="22860" y="120968"/>
                    <a:pt x="0" y="120968"/>
                  </a:cubicBezTo>
                  <a:cubicBezTo>
                    <a:pt x="39052" y="83820"/>
                    <a:pt x="50482" y="32385"/>
                    <a:pt x="95250" y="8573"/>
                  </a:cubicBezTo>
                  <a:cubicBezTo>
                    <a:pt x="104775" y="3810"/>
                    <a:pt x="115252" y="2858"/>
                    <a:pt x="125730" y="0"/>
                  </a:cubicBezTo>
                  <a:cubicBezTo>
                    <a:pt x="123825" y="12383"/>
                    <a:pt x="121920" y="24765"/>
                    <a:pt x="120968" y="37148"/>
                  </a:cubicBezTo>
                  <a:lnTo>
                    <a:pt x="120968" y="37148"/>
                  </a:lnTo>
                  <a:cubicBezTo>
                    <a:pt x="109538" y="49530"/>
                    <a:pt x="99060" y="61913"/>
                    <a:pt x="87630" y="74295"/>
                  </a:cubicBezTo>
                  <a:cubicBezTo>
                    <a:pt x="82868" y="80963"/>
                    <a:pt x="78105" y="86678"/>
                    <a:pt x="73343" y="93345"/>
                  </a:cubicBezTo>
                  <a:cubicBezTo>
                    <a:pt x="66675" y="102870"/>
                    <a:pt x="59055" y="111443"/>
                    <a:pt x="51435" y="120968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20"/>
            <p:cNvSpPr/>
            <p:nvPr/>
          </p:nvSpPr>
          <p:spPr>
            <a:xfrm>
              <a:off x="8583929" y="3637596"/>
              <a:ext cx="203045" cy="193357"/>
            </a:xfrm>
            <a:custGeom>
              <a:rect b="b" l="l" r="r" t="t"/>
              <a:pathLst>
                <a:path extrusionOk="0" h="193357" w="203045">
                  <a:moveTo>
                    <a:pt x="179070" y="0"/>
                  </a:moveTo>
                  <a:cubicBezTo>
                    <a:pt x="189547" y="3810"/>
                    <a:pt x="204788" y="2858"/>
                    <a:pt x="202882" y="20955"/>
                  </a:cubicBezTo>
                  <a:cubicBezTo>
                    <a:pt x="199072" y="24765"/>
                    <a:pt x="196215" y="28575"/>
                    <a:pt x="192405" y="33338"/>
                  </a:cubicBezTo>
                  <a:cubicBezTo>
                    <a:pt x="182880" y="35243"/>
                    <a:pt x="170497" y="33338"/>
                    <a:pt x="164782" y="39053"/>
                  </a:cubicBezTo>
                  <a:cubicBezTo>
                    <a:pt x="137160" y="64770"/>
                    <a:pt x="111443" y="92393"/>
                    <a:pt x="85725" y="119063"/>
                  </a:cubicBezTo>
                  <a:cubicBezTo>
                    <a:pt x="61913" y="142875"/>
                    <a:pt x="37147" y="167640"/>
                    <a:pt x="13335" y="190500"/>
                  </a:cubicBezTo>
                  <a:cubicBezTo>
                    <a:pt x="10477" y="193358"/>
                    <a:pt x="4763" y="192405"/>
                    <a:pt x="0" y="193358"/>
                  </a:cubicBezTo>
                  <a:cubicBezTo>
                    <a:pt x="2857" y="186690"/>
                    <a:pt x="6668" y="180975"/>
                    <a:pt x="9525" y="174308"/>
                  </a:cubicBezTo>
                  <a:cubicBezTo>
                    <a:pt x="33338" y="147638"/>
                    <a:pt x="55245" y="120015"/>
                    <a:pt x="80010" y="94297"/>
                  </a:cubicBezTo>
                  <a:cubicBezTo>
                    <a:pt x="112395" y="61913"/>
                    <a:pt x="146685" y="31433"/>
                    <a:pt x="179070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20"/>
            <p:cNvSpPr/>
            <p:nvPr/>
          </p:nvSpPr>
          <p:spPr>
            <a:xfrm>
              <a:off x="8090534" y="4240529"/>
              <a:ext cx="103822" cy="106679"/>
            </a:xfrm>
            <a:custGeom>
              <a:rect b="b" l="l" r="r" t="t"/>
              <a:pathLst>
                <a:path extrusionOk="0" h="106679" w="103822">
                  <a:moveTo>
                    <a:pt x="8572" y="56197"/>
                  </a:moveTo>
                  <a:cubicBezTo>
                    <a:pt x="13335" y="49530"/>
                    <a:pt x="18097" y="43815"/>
                    <a:pt x="22860" y="37147"/>
                  </a:cubicBezTo>
                  <a:cubicBezTo>
                    <a:pt x="34290" y="24765"/>
                    <a:pt x="44767" y="12382"/>
                    <a:pt x="56197" y="0"/>
                  </a:cubicBezTo>
                  <a:cubicBezTo>
                    <a:pt x="56197" y="0"/>
                    <a:pt x="56197" y="0"/>
                    <a:pt x="56197" y="0"/>
                  </a:cubicBezTo>
                  <a:cubicBezTo>
                    <a:pt x="72390" y="1905"/>
                    <a:pt x="88582" y="2857"/>
                    <a:pt x="103822" y="4763"/>
                  </a:cubicBezTo>
                  <a:cubicBezTo>
                    <a:pt x="94297" y="22860"/>
                    <a:pt x="84772" y="41910"/>
                    <a:pt x="73342" y="59055"/>
                  </a:cubicBezTo>
                  <a:cubicBezTo>
                    <a:pt x="62865" y="75247"/>
                    <a:pt x="50482" y="90488"/>
                    <a:pt x="40005" y="106680"/>
                  </a:cubicBezTo>
                  <a:cubicBezTo>
                    <a:pt x="25717" y="100013"/>
                    <a:pt x="13335" y="94297"/>
                    <a:pt x="0" y="87630"/>
                  </a:cubicBezTo>
                  <a:cubicBezTo>
                    <a:pt x="2857" y="77152"/>
                    <a:pt x="5715" y="66675"/>
                    <a:pt x="8572" y="56197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20"/>
            <p:cNvSpPr/>
            <p:nvPr/>
          </p:nvSpPr>
          <p:spPr>
            <a:xfrm>
              <a:off x="7557851" y="4639627"/>
              <a:ext cx="100248" cy="190500"/>
            </a:xfrm>
            <a:custGeom>
              <a:rect b="b" l="l" r="r" t="t"/>
              <a:pathLst>
                <a:path extrusionOk="0" h="190500" w="100248">
                  <a:moveTo>
                    <a:pt x="4046" y="167640"/>
                  </a:moveTo>
                  <a:cubicBezTo>
                    <a:pt x="12618" y="152400"/>
                    <a:pt x="19286" y="135255"/>
                    <a:pt x="29763" y="120967"/>
                  </a:cubicBezTo>
                  <a:cubicBezTo>
                    <a:pt x="46908" y="97155"/>
                    <a:pt x="52623" y="70485"/>
                    <a:pt x="55481" y="42863"/>
                  </a:cubicBezTo>
                  <a:cubicBezTo>
                    <a:pt x="56433" y="37147"/>
                    <a:pt x="51671" y="30480"/>
                    <a:pt x="48813" y="20955"/>
                  </a:cubicBezTo>
                  <a:cubicBezTo>
                    <a:pt x="37383" y="34290"/>
                    <a:pt x="29763" y="44767"/>
                    <a:pt x="20238" y="53340"/>
                  </a:cubicBezTo>
                  <a:cubicBezTo>
                    <a:pt x="14523" y="59055"/>
                    <a:pt x="6903" y="61913"/>
                    <a:pt x="236" y="66675"/>
                  </a:cubicBezTo>
                  <a:cubicBezTo>
                    <a:pt x="-2622" y="41910"/>
                    <a:pt x="21191" y="36195"/>
                    <a:pt x="33573" y="22860"/>
                  </a:cubicBezTo>
                  <a:cubicBezTo>
                    <a:pt x="41193" y="14288"/>
                    <a:pt x="51671" y="7620"/>
                    <a:pt x="61196" y="0"/>
                  </a:cubicBezTo>
                  <a:cubicBezTo>
                    <a:pt x="65958" y="18097"/>
                    <a:pt x="69768" y="36195"/>
                    <a:pt x="75483" y="55245"/>
                  </a:cubicBezTo>
                  <a:cubicBezTo>
                    <a:pt x="82151" y="57150"/>
                    <a:pt x="90723" y="59055"/>
                    <a:pt x="100248" y="61913"/>
                  </a:cubicBezTo>
                  <a:cubicBezTo>
                    <a:pt x="70721" y="103822"/>
                    <a:pt x="41193" y="144780"/>
                    <a:pt x="9761" y="190500"/>
                  </a:cubicBezTo>
                  <a:cubicBezTo>
                    <a:pt x="6903" y="180975"/>
                    <a:pt x="4998" y="174307"/>
                    <a:pt x="4046" y="16764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20"/>
            <p:cNvSpPr/>
            <p:nvPr/>
          </p:nvSpPr>
          <p:spPr>
            <a:xfrm>
              <a:off x="8253412" y="3643312"/>
              <a:ext cx="222885" cy="253365"/>
            </a:xfrm>
            <a:custGeom>
              <a:rect b="b" l="l" r="r" t="t"/>
              <a:pathLst>
                <a:path extrusionOk="0" h="253365" w="222885">
                  <a:moveTo>
                    <a:pt x="5715" y="253365"/>
                  </a:moveTo>
                  <a:cubicBezTo>
                    <a:pt x="3810" y="248603"/>
                    <a:pt x="1905" y="243840"/>
                    <a:pt x="0" y="239078"/>
                  </a:cubicBezTo>
                  <a:cubicBezTo>
                    <a:pt x="14288" y="219075"/>
                    <a:pt x="29527" y="200025"/>
                    <a:pt x="43815" y="179070"/>
                  </a:cubicBezTo>
                  <a:cubicBezTo>
                    <a:pt x="60007" y="155257"/>
                    <a:pt x="75248" y="131445"/>
                    <a:pt x="90488" y="107632"/>
                  </a:cubicBezTo>
                  <a:cubicBezTo>
                    <a:pt x="109538" y="93345"/>
                    <a:pt x="129540" y="79057"/>
                    <a:pt x="147638" y="63818"/>
                  </a:cubicBezTo>
                  <a:cubicBezTo>
                    <a:pt x="162877" y="51435"/>
                    <a:pt x="175260" y="37147"/>
                    <a:pt x="189548" y="22860"/>
                  </a:cubicBezTo>
                  <a:cubicBezTo>
                    <a:pt x="200977" y="15240"/>
                    <a:pt x="211455" y="7620"/>
                    <a:pt x="222885" y="0"/>
                  </a:cubicBezTo>
                  <a:cubicBezTo>
                    <a:pt x="220027" y="7620"/>
                    <a:pt x="220027" y="18097"/>
                    <a:pt x="214313" y="22860"/>
                  </a:cubicBezTo>
                  <a:cubicBezTo>
                    <a:pt x="184785" y="53340"/>
                    <a:pt x="153352" y="82868"/>
                    <a:pt x="122873" y="112395"/>
                  </a:cubicBezTo>
                  <a:cubicBezTo>
                    <a:pt x="99060" y="122872"/>
                    <a:pt x="82868" y="140970"/>
                    <a:pt x="68580" y="162878"/>
                  </a:cubicBezTo>
                  <a:cubicBezTo>
                    <a:pt x="50482" y="194310"/>
                    <a:pt x="27623" y="222885"/>
                    <a:pt x="5715" y="253365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20"/>
            <p:cNvSpPr/>
            <p:nvPr/>
          </p:nvSpPr>
          <p:spPr>
            <a:xfrm>
              <a:off x="8257222" y="3613784"/>
              <a:ext cx="122978" cy="146684"/>
            </a:xfrm>
            <a:custGeom>
              <a:rect b="b" l="l" r="r" t="t"/>
              <a:pathLst>
                <a:path extrusionOk="0" h="146684" w="122978">
                  <a:moveTo>
                    <a:pt x="115252" y="0"/>
                  </a:moveTo>
                  <a:cubicBezTo>
                    <a:pt x="118110" y="3810"/>
                    <a:pt x="123825" y="10478"/>
                    <a:pt x="122872" y="12383"/>
                  </a:cubicBezTo>
                  <a:cubicBezTo>
                    <a:pt x="97155" y="58103"/>
                    <a:pt x="71438" y="102870"/>
                    <a:pt x="46672" y="146685"/>
                  </a:cubicBezTo>
                  <a:cubicBezTo>
                    <a:pt x="34290" y="144780"/>
                    <a:pt x="26670" y="143828"/>
                    <a:pt x="18097" y="141922"/>
                  </a:cubicBezTo>
                  <a:cubicBezTo>
                    <a:pt x="13335" y="140970"/>
                    <a:pt x="8572" y="139065"/>
                    <a:pt x="0" y="137160"/>
                  </a:cubicBezTo>
                  <a:cubicBezTo>
                    <a:pt x="27622" y="102870"/>
                    <a:pt x="52388" y="71438"/>
                    <a:pt x="78105" y="40958"/>
                  </a:cubicBezTo>
                  <a:cubicBezTo>
                    <a:pt x="89535" y="26670"/>
                    <a:pt x="102870" y="13335"/>
                    <a:pt x="115252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20"/>
            <p:cNvSpPr/>
            <p:nvPr/>
          </p:nvSpPr>
          <p:spPr>
            <a:xfrm>
              <a:off x="8387815" y="3727131"/>
              <a:ext cx="128486" cy="145732"/>
            </a:xfrm>
            <a:custGeom>
              <a:rect b="b" l="l" r="r" t="t"/>
              <a:pathLst>
                <a:path extrusionOk="0" h="145732" w="128486">
                  <a:moveTo>
                    <a:pt x="22759" y="138113"/>
                  </a:moveTo>
                  <a:cubicBezTo>
                    <a:pt x="18949" y="140970"/>
                    <a:pt x="15140" y="142875"/>
                    <a:pt x="10377" y="145733"/>
                  </a:cubicBezTo>
                  <a:cubicBezTo>
                    <a:pt x="6567" y="135255"/>
                    <a:pt x="2757" y="125730"/>
                    <a:pt x="852" y="116205"/>
                  </a:cubicBezTo>
                  <a:cubicBezTo>
                    <a:pt x="-101" y="108585"/>
                    <a:pt x="-1053" y="98108"/>
                    <a:pt x="2757" y="94298"/>
                  </a:cubicBezTo>
                  <a:cubicBezTo>
                    <a:pt x="35142" y="63818"/>
                    <a:pt x="68479" y="34290"/>
                    <a:pt x="101817" y="4763"/>
                  </a:cubicBezTo>
                  <a:cubicBezTo>
                    <a:pt x="101817" y="6668"/>
                    <a:pt x="101817" y="7620"/>
                    <a:pt x="101817" y="9525"/>
                  </a:cubicBezTo>
                  <a:cubicBezTo>
                    <a:pt x="101817" y="10478"/>
                    <a:pt x="100865" y="10478"/>
                    <a:pt x="100865" y="11430"/>
                  </a:cubicBezTo>
                  <a:cubicBezTo>
                    <a:pt x="100865" y="10478"/>
                    <a:pt x="101817" y="10478"/>
                    <a:pt x="101817" y="9525"/>
                  </a:cubicBezTo>
                  <a:cubicBezTo>
                    <a:pt x="109437" y="6668"/>
                    <a:pt x="118010" y="3810"/>
                    <a:pt x="128487" y="0"/>
                  </a:cubicBezTo>
                  <a:cubicBezTo>
                    <a:pt x="120867" y="14288"/>
                    <a:pt x="114199" y="26670"/>
                    <a:pt x="107532" y="38100"/>
                  </a:cubicBezTo>
                  <a:cubicBezTo>
                    <a:pt x="106579" y="40005"/>
                    <a:pt x="106579" y="40958"/>
                    <a:pt x="105627" y="42863"/>
                  </a:cubicBezTo>
                  <a:cubicBezTo>
                    <a:pt x="71337" y="56198"/>
                    <a:pt x="55145" y="85725"/>
                    <a:pt x="36095" y="113348"/>
                  </a:cubicBezTo>
                  <a:cubicBezTo>
                    <a:pt x="33237" y="120015"/>
                    <a:pt x="30379" y="127635"/>
                    <a:pt x="28474" y="134303"/>
                  </a:cubicBezTo>
                  <a:cubicBezTo>
                    <a:pt x="28474" y="134303"/>
                    <a:pt x="27522" y="133350"/>
                    <a:pt x="27522" y="133350"/>
                  </a:cubicBezTo>
                  <a:cubicBezTo>
                    <a:pt x="26570" y="134303"/>
                    <a:pt x="24665" y="136208"/>
                    <a:pt x="22759" y="138113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20"/>
            <p:cNvSpPr/>
            <p:nvPr/>
          </p:nvSpPr>
          <p:spPr>
            <a:xfrm>
              <a:off x="7159137" y="5113971"/>
              <a:ext cx="77004" cy="125730"/>
            </a:xfrm>
            <a:custGeom>
              <a:rect b="b" l="l" r="r" t="t"/>
              <a:pathLst>
                <a:path extrusionOk="0" h="125730" w="77004">
                  <a:moveTo>
                    <a:pt x="77004" y="26670"/>
                  </a:moveTo>
                  <a:cubicBezTo>
                    <a:pt x="74147" y="27622"/>
                    <a:pt x="68432" y="28575"/>
                    <a:pt x="68432" y="28575"/>
                  </a:cubicBezTo>
                  <a:cubicBezTo>
                    <a:pt x="72242" y="71438"/>
                    <a:pt x="45572" y="99060"/>
                    <a:pt x="16997" y="125730"/>
                  </a:cubicBezTo>
                  <a:cubicBezTo>
                    <a:pt x="-3958" y="109538"/>
                    <a:pt x="-3958" y="87630"/>
                    <a:pt x="8424" y="67628"/>
                  </a:cubicBezTo>
                  <a:cubicBezTo>
                    <a:pt x="20807" y="44768"/>
                    <a:pt x="36999" y="23813"/>
                    <a:pt x="52239" y="0"/>
                  </a:cubicBezTo>
                  <a:cubicBezTo>
                    <a:pt x="61764" y="9525"/>
                    <a:pt x="69384" y="18097"/>
                    <a:pt x="77004" y="2667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20"/>
            <p:cNvSpPr/>
            <p:nvPr/>
          </p:nvSpPr>
          <p:spPr>
            <a:xfrm>
              <a:off x="7806689" y="4138612"/>
              <a:ext cx="128587" cy="102869"/>
            </a:xfrm>
            <a:custGeom>
              <a:rect b="b" l="l" r="r" t="t"/>
              <a:pathLst>
                <a:path extrusionOk="0" h="102869" w="128587">
                  <a:moveTo>
                    <a:pt x="127635" y="30480"/>
                  </a:moveTo>
                  <a:cubicBezTo>
                    <a:pt x="101917" y="54293"/>
                    <a:pt x="76200" y="79057"/>
                    <a:pt x="49530" y="102870"/>
                  </a:cubicBezTo>
                  <a:cubicBezTo>
                    <a:pt x="35242" y="101918"/>
                    <a:pt x="21908" y="101918"/>
                    <a:pt x="0" y="100965"/>
                  </a:cubicBezTo>
                  <a:cubicBezTo>
                    <a:pt x="45720" y="62865"/>
                    <a:pt x="64770" y="4763"/>
                    <a:pt x="128587" y="0"/>
                  </a:cubicBezTo>
                  <a:cubicBezTo>
                    <a:pt x="116205" y="9525"/>
                    <a:pt x="125730" y="20003"/>
                    <a:pt x="127635" y="3048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20"/>
            <p:cNvSpPr/>
            <p:nvPr/>
          </p:nvSpPr>
          <p:spPr>
            <a:xfrm>
              <a:off x="7623849" y="5259584"/>
              <a:ext cx="70444" cy="119441"/>
            </a:xfrm>
            <a:custGeom>
              <a:rect b="b" l="l" r="r" t="t"/>
              <a:pathLst>
                <a:path extrusionOk="0" h="119441" w="70444">
                  <a:moveTo>
                    <a:pt x="47585" y="117277"/>
                  </a:moveTo>
                  <a:cubicBezTo>
                    <a:pt x="42822" y="118230"/>
                    <a:pt x="39013" y="120134"/>
                    <a:pt x="34250" y="119182"/>
                  </a:cubicBezTo>
                  <a:cubicBezTo>
                    <a:pt x="10438" y="114420"/>
                    <a:pt x="-3850" y="86797"/>
                    <a:pt x="913" y="55365"/>
                  </a:cubicBezTo>
                  <a:cubicBezTo>
                    <a:pt x="5675" y="19170"/>
                    <a:pt x="23772" y="-1785"/>
                    <a:pt x="49490" y="120"/>
                  </a:cubicBezTo>
                  <a:cubicBezTo>
                    <a:pt x="57110" y="1072"/>
                    <a:pt x="63778" y="7740"/>
                    <a:pt x="70445" y="11549"/>
                  </a:cubicBezTo>
                  <a:cubicBezTo>
                    <a:pt x="50443" y="33457"/>
                    <a:pt x="32345" y="56317"/>
                    <a:pt x="41870" y="89655"/>
                  </a:cubicBezTo>
                  <a:cubicBezTo>
                    <a:pt x="43775" y="99180"/>
                    <a:pt x="45680" y="107752"/>
                    <a:pt x="47585" y="117277"/>
                  </a:cubicBezTo>
                  <a:close/>
                </a:path>
              </a:pathLst>
            </a:custGeom>
            <a:solidFill>
              <a:srgbClr val="373B9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20"/>
            <p:cNvSpPr/>
            <p:nvPr/>
          </p:nvSpPr>
          <p:spPr>
            <a:xfrm>
              <a:off x="7623809" y="4237473"/>
              <a:ext cx="122872" cy="69730"/>
            </a:xfrm>
            <a:custGeom>
              <a:rect b="b" l="l" r="r" t="t"/>
              <a:pathLst>
                <a:path extrusionOk="0" h="69730" w="122872">
                  <a:moveTo>
                    <a:pt x="56197" y="64016"/>
                  </a:moveTo>
                  <a:cubicBezTo>
                    <a:pt x="43815" y="41156"/>
                    <a:pt x="20955" y="43061"/>
                    <a:pt x="0" y="41156"/>
                  </a:cubicBezTo>
                  <a:cubicBezTo>
                    <a:pt x="32385" y="-7422"/>
                    <a:pt x="32385" y="-7422"/>
                    <a:pt x="86678" y="12581"/>
                  </a:cubicBezTo>
                  <a:cubicBezTo>
                    <a:pt x="99060" y="17343"/>
                    <a:pt x="110490" y="21153"/>
                    <a:pt x="122872" y="25916"/>
                  </a:cubicBezTo>
                  <a:cubicBezTo>
                    <a:pt x="107633" y="40203"/>
                    <a:pt x="91440" y="55443"/>
                    <a:pt x="76200" y="69731"/>
                  </a:cubicBezTo>
                  <a:cubicBezTo>
                    <a:pt x="73343" y="69731"/>
                    <a:pt x="69533" y="68778"/>
                    <a:pt x="66675" y="68778"/>
                  </a:cubicBezTo>
                  <a:cubicBezTo>
                    <a:pt x="63818" y="66873"/>
                    <a:pt x="60008" y="64968"/>
                    <a:pt x="56197" y="64016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20"/>
            <p:cNvSpPr/>
            <p:nvPr/>
          </p:nvSpPr>
          <p:spPr>
            <a:xfrm>
              <a:off x="7233284" y="4470081"/>
              <a:ext cx="211455" cy="280987"/>
            </a:xfrm>
            <a:custGeom>
              <a:rect b="b" l="l" r="r" t="t"/>
              <a:pathLst>
                <a:path extrusionOk="0" h="280987" w="211455">
                  <a:moveTo>
                    <a:pt x="0" y="280988"/>
                  </a:moveTo>
                  <a:cubicBezTo>
                    <a:pt x="6668" y="265748"/>
                    <a:pt x="10478" y="248603"/>
                    <a:pt x="20003" y="235268"/>
                  </a:cubicBezTo>
                  <a:cubicBezTo>
                    <a:pt x="40958" y="204788"/>
                    <a:pt x="64770" y="176213"/>
                    <a:pt x="87630" y="146685"/>
                  </a:cubicBezTo>
                  <a:cubicBezTo>
                    <a:pt x="111443" y="116205"/>
                    <a:pt x="135255" y="86678"/>
                    <a:pt x="159068" y="56198"/>
                  </a:cubicBezTo>
                  <a:cubicBezTo>
                    <a:pt x="171450" y="40005"/>
                    <a:pt x="181928" y="20955"/>
                    <a:pt x="194310" y="4763"/>
                  </a:cubicBezTo>
                  <a:cubicBezTo>
                    <a:pt x="197168" y="953"/>
                    <a:pt x="205740" y="1905"/>
                    <a:pt x="211455" y="0"/>
                  </a:cubicBezTo>
                  <a:cubicBezTo>
                    <a:pt x="147638" y="85725"/>
                    <a:pt x="83820" y="171450"/>
                    <a:pt x="20003" y="257175"/>
                  </a:cubicBezTo>
                  <a:cubicBezTo>
                    <a:pt x="13335" y="265748"/>
                    <a:pt x="6668" y="273368"/>
                    <a:pt x="0" y="280988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20"/>
            <p:cNvSpPr/>
            <p:nvPr/>
          </p:nvSpPr>
          <p:spPr>
            <a:xfrm>
              <a:off x="7393304" y="5257799"/>
              <a:ext cx="99059" cy="80711"/>
            </a:xfrm>
            <a:custGeom>
              <a:rect b="b" l="l" r="r" t="t"/>
              <a:pathLst>
                <a:path extrusionOk="0" h="80711" w="99059">
                  <a:moveTo>
                    <a:pt x="64770" y="0"/>
                  </a:moveTo>
                  <a:cubicBezTo>
                    <a:pt x="76200" y="4763"/>
                    <a:pt x="87630" y="8572"/>
                    <a:pt x="99060" y="13335"/>
                  </a:cubicBezTo>
                  <a:cubicBezTo>
                    <a:pt x="81915" y="72390"/>
                    <a:pt x="47625" y="93345"/>
                    <a:pt x="0" y="73343"/>
                  </a:cubicBezTo>
                  <a:cubicBezTo>
                    <a:pt x="16192" y="50482"/>
                    <a:pt x="33338" y="26670"/>
                    <a:pt x="50482" y="4763"/>
                  </a:cubicBezTo>
                  <a:cubicBezTo>
                    <a:pt x="53340" y="1905"/>
                    <a:pt x="60007" y="953"/>
                    <a:pt x="64770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20"/>
            <p:cNvSpPr/>
            <p:nvPr/>
          </p:nvSpPr>
          <p:spPr>
            <a:xfrm>
              <a:off x="7663105" y="5272087"/>
              <a:ext cx="69289" cy="104775"/>
            </a:xfrm>
            <a:custGeom>
              <a:rect b="b" l="l" r="r" t="t"/>
              <a:pathLst>
                <a:path extrusionOk="0" h="104775" w="69289">
                  <a:moveTo>
                    <a:pt x="8329" y="104775"/>
                  </a:moveTo>
                  <a:cubicBezTo>
                    <a:pt x="6424" y="96203"/>
                    <a:pt x="5472" y="86678"/>
                    <a:pt x="2614" y="78105"/>
                  </a:cubicBezTo>
                  <a:cubicBezTo>
                    <a:pt x="-6911" y="44768"/>
                    <a:pt x="11187" y="21907"/>
                    <a:pt x="31189" y="0"/>
                  </a:cubicBezTo>
                  <a:cubicBezTo>
                    <a:pt x="38809" y="16193"/>
                    <a:pt x="45477" y="31432"/>
                    <a:pt x="54049" y="46672"/>
                  </a:cubicBezTo>
                  <a:cubicBezTo>
                    <a:pt x="57859" y="52388"/>
                    <a:pt x="64527" y="57150"/>
                    <a:pt x="69289" y="61913"/>
                  </a:cubicBezTo>
                  <a:cubicBezTo>
                    <a:pt x="69289" y="62865"/>
                    <a:pt x="69289" y="63818"/>
                    <a:pt x="69289" y="64770"/>
                  </a:cubicBezTo>
                  <a:cubicBezTo>
                    <a:pt x="49287" y="78105"/>
                    <a:pt x="28332" y="91440"/>
                    <a:pt x="8329" y="104775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20"/>
            <p:cNvSpPr/>
            <p:nvPr/>
          </p:nvSpPr>
          <p:spPr>
            <a:xfrm>
              <a:off x="8225789" y="3618546"/>
              <a:ext cx="113751" cy="108584"/>
            </a:xfrm>
            <a:custGeom>
              <a:rect b="b" l="l" r="r" t="t"/>
              <a:pathLst>
                <a:path extrusionOk="0" h="108584" w="113751">
                  <a:moveTo>
                    <a:pt x="14288" y="108585"/>
                  </a:moveTo>
                  <a:cubicBezTo>
                    <a:pt x="9525" y="98108"/>
                    <a:pt x="4763" y="88583"/>
                    <a:pt x="0" y="78105"/>
                  </a:cubicBezTo>
                  <a:cubicBezTo>
                    <a:pt x="35243" y="52388"/>
                    <a:pt x="71438" y="26670"/>
                    <a:pt x="107633" y="0"/>
                  </a:cubicBezTo>
                  <a:cubicBezTo>
                    <a:pt x="117158" y="7620"/>
                    <a:pt x="114300" y="15240"/>
                    <a:pt x="107633" y="22860"/>
                  </a:cubicBezTo>
                  <a:cubicBezTo>
                    <a:pt x="83820" y="49530"/>
                    <a:pt x="60960" y="76200"/>
                    <a:pt x="37148" y="102870"/>
                  </a:cubicBezTo>
                  <a:cubicBezTo>
                    <a:pt x="32385" y="106680"/>
                    <a:pt x="22860" y="106680"/>
                    <a:pt x="14288" y="10858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20"/>
            <p:cNvSpPr/>
            <p:nvPr/>
          </p:nvSpPr>
          <p:spPr>
            <a:xfrm>
              <a:off x="7372038" y="5226367"/>
              <a:ext cx="86035" cy="104775"/>
            </a:xfrm>
            <a:custGeom>
              <a:rect b="b" l="l" r="r" t="t"/>
              <a:pathLst>
                <a:path extrusionOk="0" h="104775" w="86035">
                  <a:moveTo>
                    <a:pt x="86036" y="31432"/>
                  </a:moveTo>
                  <a:cubicBezTo>
                    <a:pt x="81273" y="33338"/>
                    <a:pt x="74606" y="33338"/>
                    <a:pt x="71748" y="36195"/>
                  </a:cubicBezTo>
                  <a:cubicBezTo>
                    <a:pt x="54603" y="59055"/>
                    <a:pt x="38411" y="81915"/>
                    <a:pt x="21266" y="104775"/>
                  </a:cubicBezTo>
                  <a:cubicBezTo>
                    <a:pt x="-2547" y="92392"/>
                    <a:pt x="-5404" y="84772"/>
                    <a:pt x="7931" y="63817"/>
                  </a:cubicBezTo>
                  <a:cubicBezTo>
                    <a:pt x="21266" y="42863"/>
                    <a:pt x="35553" y="22860"/>
                    <a:pt x="50793" y="0"/>
                  </a:cubicBezTo>
                  <a:cubicBezTo>
                    <a:pt x="62223" y="11430"/>
                    <a:pt x="74606" y="20955"/>
                    <a:pt x="86036" y="31432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20"/>
            <p:cNvSpPr/>
            <p:nvPr/>
          </p:nvSpPr>
          <p:spPr>
            <a:xfrm>
              <a:off x="7891538" y="5324589"/>
              <a:ext cx="90411" cy="105060"/>
            </a:xfrm>
            <a:custGeom>
              <a:rect b="b" l="l" r="r" t="t"/>
              <a:pathLst>
                <a:path extrusionOk="0" h="105060" w="90411">
                  <a:moveTo>
                    <a:pt x="32309" y="103707"/>
                  </a:moveTo>
                  <a:cubicBezTo>
                    <a:pt x="11354" y="107517"/>
                    <a:pt x="-3886" y="104660"/>
                    <a:pt x="876" y="77037"/>
                  </a:cubicBezTo>
                  <a:cubicBezTo>
                    <a:pt x="9449" y="65607"/>
                    <a:pt x="18022" y="53225"/>
                    <a:pt x="26594" y="41794"/>
                  </a:cubicBezTo>
                  <a:cubicBezTo>
                    <a:pt x="38024" y="31317"/>
                    <a:pt x="52311" y="21792"/>
                    <a:pt x="60884" y="9410"/>
                  </a:cubicBezTo>
                  <a:cubicBezTo>
                    <a:pt x="71361" y="-3925"/>
                    <a:pt x="78981" y="-2021"/>
                    <a:pt x="90411" y="8457"/>
                  </a:cubicBezTo>
                  <a:cubicBezTo>
                    <a:pt x="80886" y="22744"/>
                    <a:pt x="71361" y="37032"/>
                    <a:pt x="62789" y="51319"/>
                  </a:cubicBezTo>
                  <a:cubicBezTo>
                    <a:pt x="60884" y="55129"/>
                    <a:pt x="61836" y="60844"/>
                    <a:pt x="61836" y="64654"/>
                  </a:cubicBezTo>
                  <a:cubicBezTo>
                    <a:pt x="51359" y="77037"/>
                    <a:pt x="41834" y="90372"/>
                    <a:pt x="32309" y="103707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20"/>
            <p:cNvSpPr/>
            <p:nvPr/>
          </p:nvSpPr>
          <p:spPr>
            <a:xfrm>
              <a:off x="8362949" y="4478280"/>
              <a:ext cx="135255" cy="58475"/>
            </a:xfrm>
            <a:custGeom>
              <a:rect b="b" l="l" r="r" t="t"/>
              <a:pathLst>
                <a:path extrusionOk="0" h="58475" w="135255">
                  <a:moveTo>
                    <a:pt x="124777" y="39426"/>
                  </a:moveTo>
                  <a:cubicBezTo>
                    <a:pt x="113348" y="37521"/>
                    <a:pt x="102870" y="34663"/>
                    <a:pt x="98107" y="49904"/>
                  </a:cubicBezTo>
                  <a:cubicBezTo>
                    <a:pt x="96202" y="54666"/>
                    <a:pt x="86677" y="55619"/>
                    <a:pt x="80963" y="58476"/>
                  </a:cubicBezTo>
                  <a:cubicBezTo>
                    <a:pt x="74295" y="56571"/>
                    <a:pt x="68580" y="55619"/>
                    <a:pt x="61913" y="53713"/>
                  </a:cubicBezTo>
                  <a:cubicBezTo>
                    <a:pt x="61913" y="47046"/>
                    <a:pt x="60960" y="40379"/>
                    <a:pt x="60960" y="30854"/>
                  </a:cubicBezTo>
                  <a:cubicBezTo>
                    <a:pt x="50482" y="37521"/>
                    <a:pt x="41910" y="43236"/>
                    <a:pt x="32385" y="48951"/>
                  </a:cubicBezTo>
                  <a:cubicBezTo>
                    <a:pt x="31432" y="38474"/>
                    <a:pt x="31432" y="29901"/>
                    <a:pt x="30480" y="21329"/>
                  </a:cubicBezTo>
                  <a:cubicBezTo>
                    <a:pt x="19050" y="24186"/>
                    <a:pt x="9525" y="27044"/>
                    <a:pt x="0" y="29901"/>
                  </a:cubicBezTo>
                  <a:cubicBezTo>
                    <a:pt x="27623" y="-5341"/>
                    <a:pt x="43815" y="-6294"/>
                    <a:pt x="83820" y="10851"/>
                  </a:cubicBezTo>
                  <a:cubicBezTo>
                    <a:pt x="100013" y="18471"/>
                    <a:pt x="118110" y="21329"/>
                    <a:pt x="135255" y="27044"/>
                  </a:cubicBezTo>
                  <a:cubicBezTo>
                    <a:pt x="131445" y="31806"/>
                    <a:pt x="128588" y="35616"/>
                    <a:pt x="124777" y="39426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20"/>
            <p:cNvSpPr/>
            <p:nvPr/>
          </p:nvSpPr>
          <p:spPr>
            <a:xfrm>
              <a:off x="8164829" y="4333874"/>
              <a:ext cx="104775" cy="63817"/>
            </a:xfrm>
            <a:custGeom>
              <a:rect b="b" l="l" r="r" t="t"/>
              <a:pathLst>
                <a:path extrusionOk="0" h="63817" w="104775">
                  <a:moveTo>
                    <a:pt x="0" y="44768"/>
                  </a:moveTo>
                  <a:cubicBezTo>
                    <a:pt x="4763" y="38100"/>
                    <a:pt x="9525" y="31432"/>
                    <a:pt x="14288" y="23813"/>
                  </a:cubicBezTo>
                  <a:cubicBezTo>
                    <a:pt x="33338" y="-9525"/>
                    <a:pt x="49530" y="-4763"/>
                    <a:pt x="77152" y="19050"/>
                  </a:cubicBezTo>
                  <a:cubicBezTo>
                    <a:pt x="87630" y="14288"/>
                    <a:pt x="96202" y="10478"/>
                    <a:pt x="104775" y="6668"/>
                  </a:cubicBezTo>
                  <a:cubicBezTo>
                    <a:pt x="98107" y="16193"/>
                    <a:pt x="92393" y="26670"/>
                    <a:pt x="84772" y="35243"/>
                  </a:cubicBezTo>
                  <a:cubicBezTo>
                    <a:pt x="78105" y="43815"/>
                    <a:pt x="69532" y="52388"/>
                    <a:pt x="59055" y="63818"/>
                  </a:cubicBezTo>
                  <a:cubicBezTo>
                    <a:pt x="42863" y="58103"/>
                    <a:pt x="21907" y="51435"/>
                    <a:pt x="0" y="44768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20"/>
            <p:cNvSpPr/>
            <p:nvPr/>
          </p:nvSpPr>
          <p:spPr>
            <a:xfrm>
              <a:off x="8329612" y="4339589"/>
              <a:ext cx="80010" cy="79057"/>
            </a:xfrm>
            <a:custGeom>
              <a:rect b="b" l="l" r="r" t="t"/>
              <a:pathLst>
                <a:path extrusionOk="0" h="79057" w="80010">
                  <a:moveTo>
                    <a:pt x="80010" y="9525"/>
                  </a:moveTo>
                  <a:cubicBezTo>
                    <a:pt x="67627" y="32385"/>
                    <a:pt x="56198" y="55245"/>
                    <a:pt x="43815" y="79057"/>
                  </a:cubicBezTo>
                  <a:cubicBezTo>
                    <a:pt x="25718" y="66675"/>
                    <a:pt x="13335" y="57150"/>
                    <a:pt x="0" y="47625"/>
                  </a:cubicBezTo>
                  <a:cubicBezTo>
                    <a:pt x="17145" y="31432"/>
                    <a:pt x="35243" y="16192"/>
                    <a:pt x="52388" y="0"/>
                  </a:cubicBezTo>
                  <a:cubicBezTo>
                    <a:pt x="61913" y="2857"/>
                    <a:pt x="71438" y="5715"/>
                    <a:pt x="80010" y="9525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20"/>
            <p:cNvSpPr/>
            <p:nvPr/>
          </p:nvSpPr>
          <p:spPr>
            <a:xfrm>
              <a:off x="6588442" y="5219699"/>
              <a:ext cx="61912" cy="113347"/>
            </a:xfrm>
            <a:custGeom>
              <a:rect b="b" l="l" r="r" t="t"/>
              <a:pathLst>
                <a:path extrusionOk="0" h="113347" w="61912">
                  <a:moveTo>
                    <a:pt x="60960" y="99060"/>
                  </a:moveTo>
                  <a:cubicBezTo>
                    <a:pt x="54292" y="100965"/>
                    <a:pt x="48577" y="101918"/>
                    <a:pt x="41910" y="103822"/>
                  </a:cubicBezTo>
                  <a:cubicBezTo>
                    <a:pt x="29527" y="106680"/>
                    <a:pt x="17145" y="110490"/>
                    <a:pt x="4763" y="113347"/>
                  </a:cubicBezTo>
                  <a:cubicBezTo>
                    <a:pt x="2857" y="108585"/>
                    <a:pt x="1905" y="104775"/>
                    <a:pt x="0" y="100013"/>
                  </a:cubicBezTo>
                  <a:cubicBezTo>
                    <a:pt x="13335" y="85725"/>
                    <a:pt x="13335" y="63818"/>
                    <a:pt x="0" y="47625"/>
                  </a:cubicBezTo>
                  <a:cubicBezTo>
                    <a:pt x="3810" y="22860"/>
                    <a:pt x="20955" y="10478"/>
                    <a:pt x="41910" y="0"/>
                  </a:cubicBezTo>
                  <a:cubicBezTo>
                    <a:pt x="38100" y="7620"/>
                    <a:pt x="34290" y="16193"/>
                    <a:pt x="30480" y="23813"/>
                  </a:cubicBezTo>
                  <a:cubicBezTo>
                    <a:pt x="26670" y="31432"/>
                    <a:pt x="21907" y="38100"/>
                    <a:pt x="19050" y="43815"/>
                  </a:cubicBezTo>
                  <a:cubicBezTo>
                    <a:pt x="23813" y="55245"/>
                    <a:pt x="49530" y="47625"/>
                    <a:pt x="31432" y="70485"/>
                  </a:cubicBezTo>
                  <a:cubicBezTo>
                    <a:pt x="43815" y="69532"/>
                    <a:pt x="51435" y="69532"/>
                    <a:pt x="61913" y="68580"/>
                  </a:cubicBezTo>
                  <a:cubicBezTo>
                    <a:pt x="60960" y="79057"/>
                    <a:pt x="60960" y="88582"/>
                    <a:pt x="60960" y="9906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20"/>
            <p:cNvSpPr/>
            <p:nvPr/>
          </p:nvSpPr>
          <p:spPr>
            <a:xfrm>
              <a:off x="8286749" y="4303394"/>
              <a:ext cx="103019" cy="83820"/>
            </a:xfrm>
            <a:custGeom>
              <a:rect b="b" l="l" r="r" t="t"/>
              <a:pathLst>
                <a:path extrusionOk="0" h="83820" w="103019">
                  <a:moveTo>
                    <a:pt x="95250" y="36195"/>
                  </a:moveTo>
                  <a:cubicBezTo>
                    <a:pt x="78105" y="52388"/>
                    <a:pt x="60007" y="67628"/>
                    <a:pt x="42863" y="83820"/>
                  </a:cubicBezTo>
                  <a:cubicBezTo>
                    <a:pt x="28575" y="80010"/>
                    <a:pt x="14288" y="75248"/>
                    <a:pt x="0" y="71438"/>
                  </a:cubicBezTo>
                  <a:cubicBezTo>
                    <a:pt x="8573" y="60008"/>
                    <a:pt x="17145" y="48578"/>
                    <a:pt x="24765" y="37148"/>
                  </a:cubicBezTo>
                  <a:cubicBezTo>
                    <a:pt x="34290" y="37148"/>
                    <a:pt x="45720" y="28575"/>
                    <a:pt x="52388" y="43815"/>
                  </a:cubicBezTo>
                  <a:cubicBezTo>
                    <a:pt x="53340" y="44768"/>
                    <a:pt x="73343" y="40958"/>
                    <a:pt x="80010" y="34290"/>
                  </a:cubicBezTo>
                  <a:cubicBezTo>
                    <a:pt x="96202" y="20955"/>
                    <a:pt x="71438" y="15240"/>
                    <a:pt x="71438" y="4763"/>
                  </a:cubicBezTo>
                  <a:cubicBezTo>
                    <a:pt x="80963" y="2858"/>
                    <a:pt x="90488" y="953"/>
                    <a:pt x="99060" y="0"/>
                  </a:cubicBezTo>
                  <a:cubicBezTo>
                    <a:pt x="95250" y="10478"/>
                    <a:pt x="112395" y="24765"/>
                    <a:pt x="95250" y="36195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20"/>
            <p:cNvSpPr/>
            <p:nvPr/>
          </p:nvSpPr>
          <p:spPr>
            <a:xfrm>
              <a:off x="8229599" y="3601402"/>
              <a:ext cx="142875" cy="163829"/>
            </a:xfrm>
            <a:custGeom>
              <a:rect b="b" l="l" r="r" t="t"/>
              <a:pathLst>
                <a:path extrusionOk="0" h="163829" w="142875">
                  <a:moveTo>
                    <a:pt x="10477" y="125730"/>
                  </a:moveTo>
                  <a:cubicBezTo>
                    <a:pt x="18098" y="123825"/>
                    <a:pt x="28575" y="123825"/>
                    <a:pt x="33338" y="119063"/>
                  </a:cubicBezTo>
                  <a:cubicBezTo>
                    <a:pt x="58102" y="93345"/>
                    <a:pt x="80010" y="65722"/>
                    <a:pt x="103823" y="39053"/>
                  </a:cubicBezTo>
                  <a:cubicBezTo>
                    <a:pt x="110490" y="31432"/>
                    <a:pt x="113348" y="23813"/>
                    <a:pt x="103823" y="16192"/>
                  </a:cubicBezTo>
                  <a:cubicBezTo>
                    <a:pt x="111443" y="10478"/>
                    <a:pt x="118110" y="5715"/>
                    <a:pt x="126682" y="0"/>
                  </a:cubicBezTo>
                  <a:cubicBezTo>
                    <a:pt x="132398" y="4763"/>
                    <a:pt x="137160" y="8572"/>
                    <a:pt x="142875" y="12382"/>
                  </a:cubicBezTo>
                  <a:cubicBezTo>
                    <a:pt x="130493" y="25717"/>
                    <a:pt x="117157" y="39053"/>
                    <a:pt x="104775" y="53340"/>
                  </a:cubicBezTo>
                  <a:cubicBezTo>
                    <a:pt x="79057" y="84772"/>
                    <a:pt x="54293" y="116205"/>
                    <a:pt x="26670" y="149542"/>
                  </a:cubicBezTo>
                  <a:cubicBezTo>
                    <a:pt x="35243" y="151447"/>
                    <a:pt x="40005" y="153353"/>
                    <a:pt x="44768" y="154305"/>
                  </a:cubicBezTo>
                  <a:cubicBezTo>
                    <a:pt x="35243" y="157163"/>
                    <a:pt x="25718" y="160972"/>
                    <a:pt x="15240" y="163830"/>
                  </a:cubicBezTo>
                  <a:cubicBezTo>
                    <a:pt x="10477" y="163830"/>
                    <a:pt x="4763" y="163830"/>
                    <a:pt x="0" y="162878"/>
                  </a:cubicBezTo>
                  <a:cubicBezTo>
                    <a:pt x="952" y="158115"/>
                    <a:pt x="1905" y="153353"/>
                    <a:pt x="2857" y="148590"/>
                  </a:cubicBezTo>
                  <a:cubicBezTo>
                    <a:pt x="3810" y="146685"/>
                    <a:pt x="3810" y="145732"/>
                    <a:pt x="4763" y="143828"/>
                  </a:cubicBezTo>
                  <a:cubicBezTo>
                    <a:pt x="4763" y="143828"/>
                    <a:pt x="4763" y="142875"/>
                    <a:pt x="4763" y="142875"/>
                  </a:cubicBezTo>
                  <a:cubicBezTo>
                    <a:pt x="5715" y="138113"/>
                    <a:pt x="6668" y="133350"/>
                    <a:pt x="8573" y="127635"/>
                  </a:cubicBezTo>
                  <a:cubicBezTo>
                    <a:pt x="9525" y="127635"/>
                    <a:pt x="10477" y="126682"/>
                    <a:pt x="10477" y="12573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20"/>
            <p:cNvSpPr/>
            <p:nvPr/>
          </p:nvSpPr>
          <p:spPr>
            <a:xfrm>
              <a:off x="8417242" y="3764279"/>
              <a:ext cx="92392" cy="96202"/>
            </a:xfrm>
            <a:custGeom>
              <a:rect b="b" l="l" r="r" t="t"/>
              <a:pathLst>
                <a:path extrusionOk="0" h="96202" w="92392">
                  <a:moveTo>
                    <a:pt x="77152" y="4763"/>
                  </a:moveTo>
                  <a:cubicBezTo>
                    <a:pt x="78105" y="2857"/>
                    <a:pt x="78105" y="1905"/>
                    <a:pt x="79057" y="0"/>
                  </a:cubicBezTo>
                  <a:cubicBezTo>
                    <a:pt x="83820" y="0"/>
                    <a:pt x="87630" y="0"/>
                    <a:pt x="92393" y="0"/>
                  </a:cubicBezTo>
                  <a:cubicBezTo>
                    <a:pt x="82868" y="23813"/>
                    <a:pt x="73343" y="48577"/>
                    <a:pt x="61913" y="72390"/>
                  </a:cubicBezTo>
                  <a:cubicBezTo>
                    <a:pt x="58102" y="80963"/>
                    <a:pt x="45720" y="85725"/>
                    <a:pt x="36195" y="89535"/>
                  </a:cubicBezTo>
                  <a:cubicBezTo>
                    <a:pt x="24765" y="93345"/>
                    <a:pt x="12382" y="94297"/>
                    <a:pt x="0" y="96202"/>
                  </a:cubicBezTo>
                  <a:cubicBezTo>
                    <a:pt x="2857" y="89535"/>
                    <a:pt x="5715" y="81915"/>
                    <a:pt x="7620" y="75247"/>
                  </a:cubicBezTo>
                  <a:cubicBezTo>
                    <a:pt x="12382" y="74295"/>
                    <a:pt x="18097" y="75247"/>
                    <a:pt x="20002" y="72390"/>
                  </a:cubicBezTo>
                  <a:cubicBezTo>
                    <a:pt x="39052" y="53340"/>
                    <a:pt x="57150" y="33338"/>
                    <a:pt x="75247" y="14288"/>
                  </a:cubicBezTo>
                  <a:cubicBezTo>
                    <a:pt x="77152" y="11430"/>
                    <a:pt x="76200" y="7620"/>
                    <a:pt x="77152" y="4763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20"/>
            <p:cNvSpPr/>
            <p:nvPr/>
          </p:nvSpPr>
          <p:spPr>
            <a:xfrm>
              <a:off x="7333758" y="4766309"/>
              <a:ext cx="77643" cy="62865"/>
            </a:xfrm>
            <a:custGeom>
              <a:rect b="b" l="l" r="r" t="t"/>
              <a:pathLst>
                <a:path extrusionOk="0" h="62865" w="77643">
                  <a:moveTo>
                    <a:pt x="45259" y="62865"/>
                  </a:moveTo>
                  <a:cubicBezTo>
                    <a:pt x="33829" y="59055"/>
                    <a:pt x="22399" y="54293"/>
                    <a:pt x="10969" y="50483"/>
                  </a:cubicBezTo>
                  <a:cubicBezTo>
                    <a:pt x="-4271" y="44768"/>
                    <a:pt x="-1414" y="35243"/>
                    <a:pt x="6206" y="24765"/>
                  </a:cubicBezTo>
                  <a:cubicBezTo>
                    <a:pt x="11921" y="17145"/>
                    <a:pt x="16684" y="8572"/>
                    <a:pt x="22399" y="0"/>
                  </a:cubicBezTo>
                  <a:cubicBezTo>
                    <a:pt x="39544" y="6668"/>
                    <a:pt x="56689" y="12383"/>
                    <a:pt x="77644" y="20955"/>
                  </a:cubicBezTo>
                  <a:cubicBezTo>
                    <a:pt x="66214" y="36195"/>
                    <a:pt x="55736" y="49530"/>
                    <a:pt x="45259" y="6286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20"/>
            <p:cNvSpPr/>
            <p:nvPr/>
          </p:nvSpPr>
          <p:spPr>
            <a:xfrm>
              <a:off x="7246619" y="5286374"/>
              <a:ext cx="85312" cy="56197"/>
            </a:xfrm>
            <a:custGeom>
              <a:rect b="b" l="l" r="r" t="t"/>
              <a:pathLst>
                <a:path extrusionOk="0" h="56197" w="85312">
                  <a:moveTo>
                    <a:pt x="80963" y="0"/>
                  </a:moveTo>
                  <a:cubicBezTo>
                    <a:pt x="78105" y="6668"/>
                    <a:pt x="75248" y="12382"/>
                    <a:pt x="72390" y="20003"/>
                  </a:cubicBezTo>
                  <a:cubicBezTo>
                    <a:pt x="76200" y="22860"/>
                    <a:pt x="80963" y="25718"/>
                    <a:pt x="84773" y="27622"/>
                  </a:cubicBezTo>
                  <a:cubicBezTo>
                    <a:pt x="87630" y="45720"/>
                    <a:pt x="79058" y="52388"/>
                    <a:pt x="60960" y="51435"/>
                  </a:cubicBezTo>
                  <a:cubicBezTo>
                    <a:pt x="51435" y="51435"/>
                    <a:pt x="41910" y="54293"/>
                    <a:pt x="32385" y="56197"/>
                  </a:cubicBezTo>
                  <a:cubicBezTo>
                    <a:pt x="23813" y="52388"/>
                    <a:pt x="15240" y="47625"/>
                    <a:pt x="5715" y="43815"/>
                  </a:cubicBezTo>
                  <a:cubicBezTo>
                    <a:pt x="18098" y="41910"/>
                    <a:pt x="30480" y="40005"/>
                    <a:pt x="41910" y="38100"/>
                  </a:cubicBezTo>
                  <a:cubicBezTo>
                    <a:pt x="41910" y="37147"/>
                    <a:pt x="42863" y="36195"/>
                    <a:pt x="42863" y="35243"/>
                  </a:cubicBezTo>
                  <a:cubicBezTo>
                    <a:pt x="29528" y="33338"/>
                    <a:pt x="16193" y="32385"/>
                    <a:pt x="1905" y="30480"/>
                  </a:cubicBezTo>
                  <a:cubicBezTo>
                    <a:pt x="953" y="28575"/>
                    <a:pt x="953" y="25718"/>
                    <a:pt x="0" y="23813"/>
                  </a:cubicBezTo>
                  <a:cubicBezTo>
                    <a:pt x="17145" y="20003"/>
                    <a:pt x="33338" y="17145"/>
                    <a:pt x="50483" y="13335"/>
                  </a:cubicBezTo>
                  <a:cubicBezTo>
                    <a:pt x="61913" y="8572"/>
                    <a:pt x="71438" y="3810"/>
                    <a:pt x="80963" y="0"/>
                  </a:cubicBezTo>
                  <a:lnTo>
                    <a:pt x="80963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20"/>
            <p:cNvSpPr/>
            <p:nvPr/>
          </p:nvSpPr>
          <p:spPr>
            <a:xfrm>
              <a:off x="6676071" y="4632006"/>
              <a:ext cx="95250" cy="162877"/>
            </a:xfrm>
            <a:custGeom>
              <a:rect b="b" l="l" r="r" t="t"/>
              <a:pathLst>
                <a:path extrusionOk="0" h="162877" w="95250">
                  <a:moveTo>
                    <a:pt x="0" y="0"/>
                  </a:moveTo>
                  <a:cubicBezTo>
                    <a:pt x="15240" y="0"/>
                    <a:pt x="37147" y="20003"/>
                    <a:pt x="43815" y="36195"/>
                  </a:cubicBezTo>
                  <a:cubicBezTo>
                    <a:pt x="52388" y="60008"/>
                    <a:pt x="63818" y="82868"/>
                    <a:pt x="73343" y="105728"/>
                  </a:cubicBezTo>
                  <a:cubicBezTo>
                    <a:pt x="80963" y="124778"/>
                    <a:pt x="87630" y="143828"/>
                    <a:pt x="95250" y="162878"/>
                  </a:cubicBezTo>
                  <a:cubicBezTo>
                    <a:pt x="65722" y="111443"/>
                    <a:pt x="36195" y="60008"/>
                    <a:pt x="5715" y="8573"/>
                  </a:cubicBezTo>
                  <a:cubicBezTo>
                    <a:pt x="4763" y="6668"/>
                    <a:pt x="2858" y="4763"/>
                    <a:pt x="1905" y="2858"/>
                  </a:cubicBezTo>
                  <a:cubicBezTo>
                    <a:pt x="953" y="2858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20"/>
            <p:cNvSpPr/>
            <p:nvPr/>
          </p:nvSpPr>
          <p:spPr>
            <a:xfrm>
              <a:off x="7484744" y="5179484"/>
              <a:ext cx="71437" cy="75457"/>
            </a:xfrm>
            <a:custGeom>
              <a:rect b="b" l="l" r="r" t="t"/>
              <a:pathLst>
                <a:path extrusionOk="0" h="75457" w="71437">
                  <a:moveTo>
                    <a:pt x="0" y="75458"/>
                  </a:moveTo>
                  <a:cubicBezTo>
                    <a:pt x="14288" y="50693"/>
                    <a:pt x="25718" y="34500"/>
                    <a:pt x="33338" y="16403"/>
                  </a:cubicBezTo>
                  <a:cubicBezTo>
                    <a:pt x="41910" y="-2647"/>
                    <a:pt x="53340" y="-4553"/>
                    <a:pt x="71438" y="7830"/>
                  </a:cubicBezTo>
                  <a:cubicBezTo>
                    <a:pt x="58103" y="28785"/>
                    <a:pt x="45720" y="50693"/>
                    <a:pt x="30480" y="70695"/>
                  </a:cubicBezTo>
                  <a:cubicBezTo>
                    <a:pt x="27623" y="76410"/>
                    <a:pt x="14288" y="74505"/>
                    <a:pt x="0" y="75458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20"/>
            <p:cNvSpPr/>
            <p:nvPr/>
          </p:nvSpPr>
          <p:spPr>
            <a:xfrm>
              <a:off x="8261984" y="4726304"/>
              <a:ext cx="111442" cy="158114"/>
            </a:xfrm>
            <a:custGeom>
              <a:rect b="b" l="l" r="r" t="t"/>
              <a:pathLst>
                <a:path extrusionOk="0" h="158114" w="111442">
                  <a:moveTo>
                    <a:pt x="111442" y="0"/>
                  </a:moveTo>
                  <a:cubicBezTo>
                    <a:pt x="107632" y="11430"/>
                    <a:pt x="106680" y="23813"/>
                    <a:pt x="100013" y="33338"/>
                  </a:cubicBezTo>
                  <a:cubicBezTo>
                    <a:pt x="72390" y="73342"/>
                    <a:pt x="43815" y="113347"/>
                    <a:pt x="14288" y="152400"/>
                  </a:cubicBezTo>
                  <a:cubicBezTo>
                    <a:pt x="11430" y="156210"/>
                    <a:pt x="4763" y="156210"/>
                    <a:pt x="0" y="158115"/>
                  </a:cubicBezTo>
                  <a:cubicBezTo>
                    <a:pt x="8572" y="143827"/>
                    <a:pt x="17145" y="129540"/>
                    <a:pt x="27622" y="115252"/>
                  </a:cubicBezTo>
                  <a:cubicBezTo>
                    <a:pt x="55245" y="76200"/>
                    <a:pt x="82867" y="38100"/>
                    <a:pt x="111442" y="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20"/>
            <p:cNvSpPr/>
            <p:nvPr/>
          </p:nvSpPr>
          <p:spPr>
            <a:xfrm>
              <a:off x="7553324" y="4873782"/>
              <a:ext cx="62865" cy="55404"/>
            </a:xfrm>
            <a:custGeom>
              <a:rect b="b" l="l" r="r" t="t"/>
              <a:pathLst>
                <a:path extrusionOk="0" h="55404" w="62865">
                  <a:moveTo>
                    <a:pt x="40957" y="55405"/>
                  </a:moveTo>
                  <a:cubicBezTo>
                    <a:pt x="33338" y="55405"/>
                    <a:pt x="24765" y="55405"/>
                    <a:pt x="17145" y="54452"/>
                  </a:cubicBezTo>
                  <a:cubicBezTo>
                    <a:pt x="11430" y="53500"/>
                    <a:pt x="5715" y="51595"/>
                    <a:pt x="0" y="49690"/>
                  </a:cubicBezTo>
                  <a:cubicBezTo>
                    <a:pt x="3810" y="42070"/>
                    <a:pt x="7620" y="35402"/>
                    <a:pt x="9525" y="27782"/>
                  </a:cubicBezTo>
                  <a:cubicBezTo>
                    <a:pt x="10478" y="24925"/>
                    <a:pt x="3810" y="21115"/>
                    <a:pt x="953" y="17305"/>
                  </a:cubicBezTo>
                  <a:cubicBezTo>
                    <a:pt x="16193" y="-6508"/>
                    <a:pt x="16193" y="-6508"/>
                    <a:pt x="62865" y="22067"/>
                  </a:cubicBezTo>
                  <a:cubicBezTo>
                    <a:pt x="56197" y="33497"/>
                    <a:pt x="48578" y="43975"/>
                    <a:pt x="40957" y="5540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20"/>
            <p:cNvSpPr/>
            <p:nvPr/>
          </p:nvSpPr>
          <p:spPr>
            <a:xfrm>
              <a:off x="8108631" y="4396189"/>
              <a:ext cx="75247" cy="51984"/>
            </a:xfrm>
            <a:custGeom>
              <a:rect b="b" l="l" r="r" t="t"/>
              <a:pathLst>
                <a:path extrusionOk="0" h="51984" w="75247">
                  <a:moveTo>
                    <a:pt x="37148" y="51985"/>
                  </a:moveTo>
                  <a:cubicBezTo>
                    <a:pt x="24765" y="51985"/>
                    <a:pt x="12382" y="51985"/>
                    <a:pt x="0" y="51985"/>
                  </a:cubicBezTo>
                  <a:cubicBezTo>
                    <a:pt x="6668" y="42460"/>
                    <a:pt x="12382" y="32935"/>
                    <a:pt x="19050" y="23410"/>
                  </a:cubicBezTo>
                  <a:cubicBezTo>
                    <a:pt x="37148" y="-4212"/>
                    <a:pt x="45720" y="-6118"/>
                    <a:pt x="75248" y="11028"/>
                  </a:cubicBezTo>
                  <a:cubicBezTo>
                    <a:pt x="62865" y="23410"/>
                    <a:pt x="50482" y="37697"/>
                    <a:pt x="37148" y="5198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20"/>
            <p:cNvSpPr/>
            <p:nvPr/>
          </p:nvSpPr>
          <p:spPr>
            <a:xfrm>
              <a:off x="7741919" y="4960619"/>
              <a:ext cx="77152" cy="45720"/>
            </a:xfrm>
            <a:custGeom>
              <a:rect b="b" l="l" r="r" t="t"/>
              <a:pathLst>
                <a:path extrusionOk="0" h="45720" w="77152">
                  <a:moveTo>
                    <a:pt x="0" y="41910"/>
                  </a:moveTo>
                  <a:cubicBezTo>
                    <a:pt x="0" y="40005"/>
                    <a:pt x="0" y="39053"/>
                    <a:pt x="0" y="37148"/>
                  </a:cubicBezTo>
                  <a:cubicBezTo>
                    <a:pt x="0" y="34290"/>
                    <a:pt x="0" y="31433"/>
                    <a:pt x="0" y="28575"/>
                  </a:cubicBezTo>
                  <a:cubicBezTo>
                    <a:pt x="1905" y="28575"/>
                    <a:pt x="2858" y="27623"/>
                    <a:pt x="4763" y="27623"/>
                  </a:cubicBezTo>
                  <a:cubicBezTo>
                    <a:pt x="7620" y="19050"/>
                    <a:pt x="10478" y="10478"/>
                    <a:pt x="13335" y="953"/>
                  </a:cubicBezTo>
                  <a:cubicBezTo>
                    <a:pt x="13335" y="953"/>
                    <a:pt x="12383" y="953"/>
                    <a:pt x="12383" y="953"/>
                  </a:cubicBezTo>
                  <a:cubicBezTo>
                    <a:pt x="12383" y="953"/>
                    <a:pt x="12383" y="0"/>
                    <a:pt x="12383" y="0"/>
                  </a:cubicBezTo>
                  <a:cubicBezTo>
                    <a:pt x="34290" y="5715"/>
                    <a:pt x="55245" y="12383"/>
                    <a:pt x="77153" y="18098"/>
                  </a:cubicBezTo>
                  <a:cubicBezTo>
                    <a:pt x="75248" y="20955"/>
                    <a:pt x="72390" y="23813"/>
                    <a:pt x="70485" y="26670"/>
                  </a:cubicBezTo>
                  <a:cubicBezTo>
                    <a:pt x="67628" y="30480"/>
                    <a:pt x="64770" y="34290"/>
                    <a:pt x="62865" y="38100"/>
                  </a:cubicBezTo>
                  <a:cubicBezTo>
                    <a:pt x="60960" y="40958"/>
                    <a:pt x="59055" y="43815"/>
                    <a:pt x="57150" y="45720"/>
                  </a:cubicBezTo>
                  <a:cubicBezTo>
                    <a:pt x="37148" y="45720"/>
                    <a:pt x="19050" y="43815"/>
                    <a:pt x="0" y="4191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20"/>
            <p:cNvSpPr/>
            <p:nvPr/>
          </p:nvSpPr>
          <p:spPr>
            <a:xfrm>
              <a:off x="7999598" y="4340674"/>
              <a:ext cx="68076" cy="61333"/>
            </a:xfrm>
            <a:custGeom>
              <a:rect b="b" l="l" r="r" t="t"/>
              <a:pathLst>
                <a:path extrusionOk="0" h="61333" w="68076">
                  <a:moveTo>
                    <a:pt x="38549" y="45587"/>
                  </a:moveTo>
                  <a:cubicBezTo>
                    <a:pt x="30929" y="49397"/>
                    <a:pt x="22357" y="53207"/>
                    <a:pt x="14737" y="57017"/>
                  </a:cubicBezTo>
                  <a:cubicBezTo>
                    <a:pt x="-1456" y="67494"/>
                    <a:pt x="-504" y="57017"/>
                    <a:pt x="449" y="45587"/>
                  </a:cubicBezTo>
                  <a:cubicBezTo>
                    <a:pt x="13784" y="17012"/>
                    <a:pt x="29024" y="-6800"/>
                    <a:pt x="68076" y="1772"/>
                  </a:cubicBezTo>
                  <a:cubicBezTo>
                    <a:pt x="58551" y="17965"/>
                    <a:pt x="49026" y="32252"/>
                    <a:pt x="38549" y="45587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20"/>
            <p:cNvSpPr/>
            <p:nvPr/>
          </p:nvSpPr>
          <p:spPr>
            <a:xfrm>
              <a:off x="8455342" y="4303394"/>
              <a:ext cx="73226" cy="59055"/>
            </a:xfrm>
            <a:custGeom>
              <a:rect b="b" l="l" r="r" t="t"/>
              <a:pathLst>
                <a:path extrusionOk="0" h="59055" w="73226">
                  <a:moveTo>
                    <a:pt x="11430" y="25718"/>
                  </a:moveTo>
                  <a:cubicBezTo>
                    <a:pt x="20002" y="42863"/>
                    <a:pt x="30480" y="38100"/>
                    <a:pt x="39052" y="26670"/>
                  </a:cubicBezTo>
                  <a:cubicBezTo>
                    <a:pt x="45720" y="18098"/>
                    <a:pt x="50482" y="8573"/>
                    <a:pt x="56197" y="0"/>
                  </a:cubicBezTo>
                  <a:cubicBezTo>
                    <a:pt x="78105" y="17145"/>
                    <a:pt x="75247" y="37148"/>
                    <a:pt x="67627" y="59055"/>
                  </a:cubicBezTo>
                  <a:cubicBezTo>
                    <a:pt x="46672" y="53340"/>
                    <a:pt x="24765" y="47625"/>
                    <a:pt x="0" y="41910"/>
                  </a:cubicBezTo>
                  <a:cubicBezTo>
                    <a:pt x="4763" y="35243"/>
                    <a:pt x="8572" y="30480"/>
                    <a:pt x="11430" y="25718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5" name="Google Shape;1295;p20"/>
            <p:cNvSpPr/>
            <p:nvPr/>
          </p:nvSpPr>
          <p:spPr>
            <a:xfrm>
              <a:off x="8146731" y="4202906"/>
              <a:ext cx="50399" cy="42385"/>
            </a:xfrm>
            <a:custGeom>
              <a:rect b="b" l="l" r="r" t="t"/>
              <a:pathLst>
                <a:path extrusionOk="0" h="42385" w="50399">
                  <a:moveTo>
                    <a:pt x="47625" y="42386"/>
                  </a:moveTo>
                  <a:cubicBezTo>
                    <a:pt x="31432" y="40481"/>
                    <a:pt x="15240" y="39528"/>
                    <a:pt x="0" y="37623"/>
                  </a:cubicBezTo>
                  <a:cubicBezTo>
                    <a:pt x="1905" y="25241"/>
                    <a:pt x="2857" y="12858"/>
                    <a:pt x="4763" y="476"/>
                  </a:cubicBezTo>
                  <a:cubicBezTo>
                    <a:pt x="45720" y="-2382"/>
                    <a:pt x="56198" y="7143"/>
                    <a:pt x="47625" y="42386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20"/>
            <p:cNvSpPr/>
            <p:nvPr/>
          </p:nvSpPr>
          <p:spPr>
            <a:xfrm>
              <a:off x="7439977" y="5435917"/>
              <a:ext cx="156209" cy="52432"/>
            </a:xfrm>
            <a:custGeom>
              <a:rect b="b" l="l" r="r" t="t"/>
              <a:pathLst>
                <a:path extrusionOk="0" h="52432" w="156209">
                  <a:moveTo>
                    <a:pt x="156210" y="52388"/>
                  </a:moveTo>
                  <a:cubicBezTo>
                    <a:pt x="113347" y="53340"/>
                    <a:pt x="74295" y="39052"/>
                    <a:pt x="37147" y="20002"/>
                  </a:cubicBezTo>
                  <a:cubicBezTo>
                    <a:pt x="24765" y="14288"/>
                    <a:pt x="12382" y="8572"/>
                    <a:pt x="0" y="2857"/>
                  </a:cubicBezTo>
                  <a:cubicBezTo>
                    <a:pt x="0" y="2857"/>
                    <a:pt x="953" y="1905"/>
                    <a:pt x="953" y="952"/>
                  </a:cubicBezTo>
                  <a:cubicBezTo>
                    <a:pt x="1905" y="0"/>
                    <a:pt x="1905" y="0"/>
                    <a:pt x="2857" y="0"/>
                  </a:cubicBezTo>
                  <a:cubicBezTo>
                    <a:pt x="54292" y="17145"/>
                    <a:pt x="104775" y="34290"/>
                    <a:pt x="156210" y="52388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20"/>
            <p:cNvSpPr/>
            <p:nvPr/>
          </p:nvSpPr>
          <p:spPr>
            <a:xfrm>
              <a:off x="7929030" y="4138612"/>
              <a:ext cx="52918" cy="40055"/>
            </a:xfrm>
            <a:custGeom>
              <a:rect b="b" l="l" r="r" t="t"/>
              <a:pathLst>
                <a:path extrusionOk="0" h="40055" w="52918">
                  <a:moveTo>
                    <a:pt x="5294" y="30480"/>
                  </a:moveTo>
                  <a:cubicBezTo>
                    <a:pt x="3388" y="20003"/>
                    <a:pt x="-6137" y="9525"/>
                    <a:pt x="6246" y="0"/>
                  </a:cubicBezTo>
                  <a:cubicBezTo>
                    <a:pt x="39583" y="1905"/>
                    <a:pt x="49108" y="8572"/>
                    <a:pt x="52919" y="31432"/>
                  </a:cubicBezTo>
                  <a:cubicBezTo>
                    <a:pt x="36726" y="45720"/>
                    <a:pt x="20533" y="40005"/>
                    <a:pt x="5294" y="3048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20"/>
            <p:cNvSpPr/>
            <p:nvPr/>
          </p:nvSpPr>
          <p:spPr>
            <a:xfrm>
              <a:off x="8312467" y="4306252"/>
              <a:ext cx="60737" cy="39174"/>
            </a:xfrm>
            <a:custGeom>
              <a:rect b="b" l="l" r="r" t="t"/>
              <a:pathLst>
                <a:path extrusionOk="0" h="39174" w="60737">
                  <a:moveTo>
                    <a:pt x="46672" y="0"/>
                  </a:moveTo>
                  <a:cubicBezTo>
                    <a:pt x="46672" y="11430"/>
                    <a:pt x="71438" y="16192"/>
                    <a:pt x="55245" y="29528"/>
                  </a:cubicBezTo>
                  <a:cubicBezTo>
                    <a:pt x="47625" y="35242"/>
                    <a:pt x="27622" y="40005"/>
                    <a:pt x="27622" y="39053"/>
                  </a:cubicBezTo>
                  <a:cubicBezTo>
                    <a:pt x="20955" y="23813"/>
                    <a:pt x="9525" y="33338"/>
                    <a:pt x="0" y="32385"/>
                  </a:cubicBezTo>
                  <a:cubicBezTo>
                    <a:pt x="3810" y="6667"/>
                    <a:pt x="29527" y="9525"/>
                    <a:pt x="46672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20"/>
            <p:cNvSpPr/>
            <p:nvPr/>
          </p:nvSpPr>
          <p:spPr>
            <a:xfrm>
              <a:off x="6592252" y="4337684"/>
              <a:ext cx="38100" cy="95250"/>
            </a:xfrm>
            <a:custGeom>
              <a:rect b="b" l="l" r="r" t="t"/>
              <a:pathLst>
                <a:path extrusionOk="0" h="95250" w="38100">
                  <a:moveTo>
                    <a:pt x="38100" y="0"/>
                  </a:moveTo>
                  <a:cubicBezTo>
                    <a:pt x="29528" y="22860"/>
                    <a:pt x="34290" y="50483"/>
                    <a:pt x="15240" y="69533"/>
                  </a:cubicBezTo>
                  <a:cubicBezTo>
                    <a:pt x="8572" y="76200"/>
                    <a:pt x="5715" y="86678"/>
                    <a:pt x="0" y="95250"/>
                  </a:cubicBezTo>
                  <a:cubicBezTo>
                    <a:pt x="953" y="81915"/>
                    <a:pt x="953" y="67628"/>
                    <a:pt x="1905" y="54293"/>
                  </a:cubicBezTo>
                  <a:cubicBezTo>
                    <a:pt x="2857" y="50483"/>
                    <a:pt x="4763" y="46672"/>
                    <a:pt x="5715" y="42863"/>
                  </a:cubicBezTo>
                  <a:cubicBezTo>
                    <a:pt x="8572" y="37147"/>
                    <a:pt x="10478" y="30480"/>
                    <a:pt x="13335" y="24765"/>
                  </a:cubicBezTo>
                  <a:cubicBezTo>
                    <a:pt x="20955" y="17145"/>
                    <a:pt x="29528" y="8572"/>
                    <a:pt x="38100" y="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20"/>
            <p:cNvSpPr/>
            <p:nvPr/>
          </p:nvSpPr>
          <p:spPr>
            <a:xfrm>
              <a:off x="7753349" y="4941569"/>
              <a:ext cx="71322" cy="39052"/>
            </a:xfrm>
            <a:custGeom>
              <a:rect b="b" l="l" r="r" t="t"/>
              <a:pathLst>
                <a:path extrusionOk="0" h="39052" w="71322">
                  <a:moveTo>
                    <a:pt x="64770" y="39053"/>
                  </a:moveTo>
                  <a:cubicBezTo>
                    <a:pt x="43815" y="33338"/>
                    <a:pt x="21907" y="26670"/>
                    <a:pt x="0" y="20955"/>
                  </a:cubicBezTo>
                  <a:cubicBezTo>
                    <a:pt x="2857" y="14288"/>
                    <a:pt x="5715" y="7620"/>
                    <a:pt x="9525" y="0"/>
                  </a:cubicBezTo>
                  <a:cubicBezTo>
                    <a:pt x="28575" y="7620"/>
                    <a:pt x="45720" y="14288"/>
                    <a:pt x="62865" y="20955"/>
                  </a:cubicBezTo>
                  <a:cubicBezTo>
                    <a:pt x="75248" y="24765"/>
                    <a:pt x="72390" y="31433"/>
                    <a:pt x="64770" y="39053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20"/>
            <p:cNvSpPr/>
            <p:nvPr/>
          </p:nvSpPr>
          <p:spPr>
            <a:xfrm>
              <a:off x="6889431" y="5087302"/>
              <a:ext cx="42862" cy="42862"/>
            </a:xfrm>
            <a:custGeom>
              <a:rect b="b" l="l" r="r" t="t"/>
              <a:pathLst>
                <a:path extrusionOk="0" h="42862" w="42862">
                  <a:moveTo>
                    <a:pt x="42863" y="42863"/>
                  </a:moveTo>
                  <a:cubicBezTo>
                    <a:pt x="37148" y="42863"/>
                    <a:pt x="30480" y="42863"/>
                    <a:pt x="31433" y="42863"/>
                  </a:cubicBezTo>
                  <a:cubicBezTo>
                    <a:pt x="19050" y="27622"/>
                    <a:pt x="9525" y="16192"/>
                    <a:pt x="0" y="4763"/>
                  </a:cubicBezTo>
                  <a:cubicBezTo>
                    <a:pt x="13335" y="2857"/>
                    <a:pt x="25718" y="1905"/>
                    <a:pt x="39053" y="0"/>
                  </a:cubicBezTo>
                  <a:cubicBezTo>
                    <a:pt x="40005" y="14288"/>
                    <a:pt x="40958" y="28575"/>
                    <a:pt x="42863" y="42863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20"/>
            <p:cNvSpPr/>
            <p:nvPr/>
          </p:nvSpPr>
          <p:spPr>
            <a:xfrm>
              <a:off x="7772399" y="5501639"/>
              <a:ext cx="42271" cy="48577"/>
            </a:xfrm>
            <a:custGeom>
              <a:rect b="b" l="l" r="r" t="t"/>
              <a:pathLst>
                <a:path extrusionOk="0" h="48577" w="42271">
                  <a:moveTo>
                    <a:pt x="24765" y="0"/>
                  </a:moveTo>
                  <a:cubicBezTo>
                    <a:pt x="30480" y="13335"/>
                    <a:pt x="48577" y="21907"/>
                    <a:pt x="40005" y="40005"/>
                  </a:cubicBezTo>
                  <a:cubicBezTo>
                    <a:pt x="35243" y="42863"/>
                    <a:pt x="31432" y="45720"/>
                    <a:pt x="26670" y="48578"/>
                  </a:cubicBezTo>
                  <a:cubicBezTo>
                    <a:pt x="19050" y="45720"/>
                    <a:pt x="11430" y="42863"/>
                    <a:pt x="0" y="38100"/>
                  </a:cubicBezTo>
                  <a:cubicBezTo>
                    <a:pt x="4763" y="27622"/>
                    <a:pt x="9525" y="17145"/>
                    <a:pt x="15240" y="5715"/>
                  </a:cubicBezTo>
                  <a:cubicBezTo>
                    <a:pt x="13335" y="5715"/>
                    <a:pt x="10478" y="4763"/>
                    <a:pt x="7620" y="4763"/>
                  </a:cubicBezTo>
                  <a:cubicBezTo>
                    <a:pt x="13335" y="2857"/>
                    <a:pt x="19050" y="1905"/>
                    <a:pt x="24765" y="0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20"/>
            <p:cNvSpPr/>
            <p:nvPr/>
          </p:nvSpPr>
          <p:spPr>
            <a:xfrm>
              <a:off x="8489631" y="3707129"/>
              <a:ext cx="39928" cy="58102"/>
            </a:xfrm>
            <a:custGeom>
              <a:rect b="b" l="l" r="r" t="t"/>
              <a:pathLst>
                <a:path extrusionOk="0" h="58102" w="39928">
                  <a:moveTo>
                    <a:pt x="19050" y="58102"/>
                  </a:moveTo>
                  <a:cubicBezTo>
                    <a:pt x="14288" y="58102"/>
                    <a:pt x="10478" y="58102"/>
                    <a:pt x="5715" y="58102"/>
                  </a:cubicBezTo>
                  <a:cubicBezTo>
                    <a:pt x="12382" y="46672"/>
                    <a:pt x="19050" y="34290"/>
                    <a:pt x="26670" y="20002"/>
                  </a:cubicBezTo>
                  <a:cubicBezTo>
                    <a:pt x="16193" y="23813"/>
                    <a:pt x="8573" y="26670"/>
                    <a:pt x="0" y="29527"/>
                  </a:cubicBezTo>
                  <a:lnTo>
                    <a:pt x="0" y="29527"/>
                  </a:lnTo>
                  <a:cubicBezTo>
                    <a:pt x="0" y="27622"/>
                    <a:pt x="0" y="26670"/>
                    <a:pt x="0" y="24765"/>
                  </a:cubicBezTo>
                  <a:cubicBezTo>
                    <a:pt x="7620" y="16192"/>
                    <a:pt x="15240" y="7620"/>
                    <a:pt x="22860" y="0"/>
                  </a:cubicBezTo>
                  <a:cubicBezTo>
                    <a:pt x="46673" y="9525"/>
                    <a:pt x="45720" y="28575"/>
                    <a:pt x="19050" y="58102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20"/>
            <p:cNvSpPr/>
            <p:nvPr/>
          </p:nvSpPr>
          <p:spPr>
            <a:xfrm>
              <a:off x="8381999" y="4301489"/>
              <a:ext cx="31951" cy="47625"/>
            </a:xfrm>
            <a:custGeom>
              <a:rect b="b" l="l" r="r" t="t"/>
              <a:pathLst>
                <a:path extrusionOk="0" h="47625" w="31951">
                  <a:moveTo>
                    <a:pt x="0" y="38100"/>
                  </a:moveTo>
                  <a:cubicBezTo>
                    <a:pt x="17145" y="27622"/>
                    <a:pt x="0" y="12382"/>
                    <a:pt x="4763" y="0"/>
                  </a:cubicBezTo>
                  <a:cubicBezTo>
                    <a:pt x="14288" y="2857"/>
                    <a:pt x="31432" y="3810"/>
                    <a:pt x="31432" y="7620"/>
                  </a:cubicBezTo>
                  <a:cubicBezTo>
                    <a:pt x="33338" y="20003"/>
                    <a:pt x="29527" y="34290"/>
                    <a:pt x="27623" y="47625"/>
                  </a:cubicBezTo>
                  <a:cubicBezTo>
                    <a:pt x="19050" y="43815"/>
                    <a:pt x="9525" y="40957"/>
                    <a:pt x="0" y="3810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20"/>
            <p:cNvSpPr/>
            <p:nvPr/>
          </p:nvSpPr>
          <p:spPr>
            <a:xfrm>
              <a:off x="7008252" y="4985384"/>
              <a:ext cx="46914" cy="65722"/>
            </a:xfrm>
            <a:custGeom>
              <a:rect b="b" l="l" r="r" t="t"/>
              <a:pathLst>
                <a:path extrusionOk="0" h="65722" w="46914">
                  <a:moveTo>
                    <a:pt x="242" y="65722"/>
                  </a:moveTo>
                  <a:cubicBezTo>
                    <a:pt x="-2615" y="40958"/>
                    <a:pt x="20245" y="8572"/>
                    <a:pt x="46915" y="0"/>
                  </a:cubicBezTo>
                  <a:cubicBezTo>
                    <a:pt x="31675" y="21908"/>
                    <a:pt x="15482" y="43815"/>
                    <a:pt x="242" y="65722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20"/>
            <p:cNvSpPr/>
            <p:nvPr/>
          </p:nvSpPr>
          <p:spPr>
            <a:xfrm>
              <a:off x="7618094" y="4633912"/>
              <a:ext cx="41217" cy="67627"/>
            </a:xfrm>
            <a:custGeom>
              <a:rect b="b" l="l" r="r" t="t"/>
              <a:pathLst>
                <a:path extrusionOk="0" h="67627" w="41217">
                  <a:moveTo>
                    <a:pt x="39053" y="67628"/>
                  </a:moveTo>
                  <a:cubicBezTo>
                    <a:pt x="30480" y="65722"/>
                    <a:pt x="20955" y="62865"/>
                    <a:pt x="14288" y="60960"/>
                  </a:cubicBezTo>
                  <a:cubicBezTo>
                    <a:pt x="9525" y="40957"/>
                    <a:pt x="4763" y="23813"/>
                    <a:pt x="0" y="5715"/>
                  </a:cubicBezTo>
                  <a:cubicBezTo>
                    <a:pt x="3810" y="3810"/>
                    <a:pt x="6668" y="1905"/>
                    <a:pt x="10478" y="0"/>
                  </a:cubicBezTo>
                  <a:cubicBezTo>
                    <a:pt x="13335" y="4763"/>
                    <a:pt x="18098" y="8572"/>
                    <a:pt x="19050" y="13335"/>
                  </a:cubicBezTo>
                  <a:cubicBezTo>
                    <a:pt x="20003" y="31432"/>
                    <a:pt x="17145" y="50482"/>
                    <a:pt x="40958" y="56197"/>
                  </a:cubicBezTo>
                  <a:cubicBezTo>
                    <a:pt x="41910" y="56197"/>
                    <a:pt x="40005" y="63818"/>
                    <a:pt x="39053" y="67628"/>
                  </a:cubicBezTo>
                  <a:close/>
                </a:path>
              </a:pathLst>
            </a:custGeom>
            <a:solidFill>
              <a:srgbClr val="74524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20"/>
            <p:cNvSpPr/>
            <p:nvPr/>
          </p:nvSpPr>
          <p:spPr>
            <a:xfrm>
              <a:off x="7231513" y="5049202"/>
              <a:ext cx="39870" cy="56197"/>
            </a:xfrm>
            <a:custGeom>
              <a:rect b="b" l="l" r="r" t="t"/>
              <a:pathLst>
                <a:path extrusionOk="0" h="56197" w="39870">
                  <a:moveTo>
                    <a:pt x="2723" y="56197"/>
                  </a:moveTo>
                  <a:cubicBezTo>
                    <a:pt x="-6802" y="37147"/>
                    <a:pt x="9391" y="9525"/>
                    <a:pt x="39871" y="0"/>
                  </a:cubicBezTo>
                  <a:cubicBezTo>
                    <a:pt x="27488" y="18097"/>
                    <a:pt x="15106" y="36195"/>
                    <a:pt x="2723" y="56197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20"/>
            <p:cNvSpPr/>
            <p:nvPr/>
          </p:nvSpPr>
          <p:spPr>
            <a:xfrm>
              <a:off x="7628571" y="4160519"/>
              <a:ext cx="42862" cy="57150"/>
            </a:xfrm>
            <a:custGeom>
              <a:rect b="b" l="l" r="r" t="t"/>
              <a:pathLst>
                <a:path extrusionOk="0" h="57150" w="42862">
                  <a:moveTo>
                    <a:pt x="0" y="57150"/>
                  </a:moveTo>
                  <a:cubicBezTo>
                    <a:pt x="2858" y="28575"/>
                    <a:pt x="20955" y="3810"/>
                    <a:pt x="42863" y="0"/>
                  </a:cubicBezTo>
                  <a:cubicBezTo>
                    <a:pt x="35243" y="23813"/>
                    <a:pt x="23813" y="44768"/>
                    <a:pt x="0" y="5715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20"/>
            <p:cNvSpPr/>
            <p:nvPr/>
          </p:nvSpPr>
          <p:spPr>
            <a:xfrm>
              <a:off x="6588442" y="5267324"/>
              <a:ext cx="10715" cy="52387"/>
            </a:xfrm>
            <a:custGeom>
              <a:rect b="b" l="l" r="r" t="t"/>
              <a:pathLst>
                <a:path extrusionOk="0" h="52387" w="10715">
                  <a:moveTo>
                    <a:pt x="0" y="0"/>
                  </a:moveTo>
                  <a:cubicBezTo>
                    <a:pt x="14288" y="15240"/>
                    <a:pt x="14288" y="37147"/>
                    <a:pt x="0" y="52388"/>
                  </a:cubicBezTo>
                  <a:cubicBezTo>
                    <a:pt x="0" y="34290"/>
                    <a:pt x="0" y="17145"/>
                    <a:pt x="0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20"/>
            <p:cNvSpPr/>
            <p:nvPr/>
          </p:nvSpPr>
          <p:spPr>
            <a:xfrm>
              <a:off x="7284580" y="5074140"/>
              <a:ext cx="51574" cy="24591"/>
            </a:xfrm>
            <a:custGeom>
              <a:rect b="b" l="l" r="r" t="t"/>
              <a:pathLst>
                <a:path extrusionOk="0" h="24591" w="51574">
                  <a:moveTo>
                    <a:pt x="50622" y="24592"/>
                  </a:moveTo>
                  <a:cubicBezTo>
                    <a:pt x="33477" y="20782"/>
                    <a:pt x="16332" y="17924"/>
                    <a:pt x="139" y="14114"/>
                  </a:cubicBezTo>
                  <a:lnTo>
                    <a:pt x="139" y="14114"/>
                  </a:lnTo>
                  <a:cubicBezTo>
                    <a:pt x="-813" y="779"/>
                    <a:pt x="2997" y="-3983"/>
                    <a:pt x="15379" y="3637"/>
                  </a:cubicBezTo>
                  <a:cubicBezTo>
                    <a:pt x="27762" y="10304"/>
                    <a:pt x="40144" y="16972"/>
                    <a:pt x="51574" y="23639"/>
                  </a:cubicBezTo>
                  <a:lnTo>
                    <a:pt x="50622" y="24592"/>
                  </a:ln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20"/>
            <p:cNvSpPr/>
            <p:nvPr/>
          </p:nvSpPr>
          <p:spPr>
            <a:xfrm>
              <a:off x="8076247" y="5165406"/>
              <a:ext cx="34289" cy="40957"/>
            </a:xfrm>
            <a:custGeom>
              <a:rect b="b" l="l" r="r" t="t"/>
              <a:pathLst>
                <a:path extrusionOk="0" h="40957" w="34289">
                  <a:moveTo>
                    <a:pt x="0" y="40958"/>
                  </a:moveTo>
                  <a:cubicBezTo>
                    <a:pt x="4763" y="21908"/>
                    <a:pt x="14288" y="6668"/>
                    <a:pt x="34290" y="0"/>
                  </a:cubicBezTo>
                  <a:cubicBezTo>
                    <a:pt x="22860" y="13335"/>
                    <a:pt x="11430" y="26670"/>
                    <a:pt x="0" y="40958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20"/>
            <p:cNvSpPr/>
            <p:nvPr/>
          </p:nvSpPr>
          <p:spPr>
            <a:xfrm>
              <a:off x="8147684" y="5067299"/>
              <a:ext cx="34289" cy="45719"/>
            </a:xfrm>
            <a:custGeom>
              <a:rect b="b" l="l" r="r" t="t"/>
              <a:pathLst>
                <a:path extrusionOk="0" h="45719" w="34289">
                  <a:moveTo>
                    <a:pt x="0" y="45720"/>
                  </a:moveTo>
                  <a:cubicBezTo>
                    <a:pt x="1905" y="22860"/>
                    <a:pt x="14288" y="8572"/>
                    <a:pt x="34290" y="0"/>
                  </a:cubicBezTo>
                  <a:cubicBezTo>
                    <a:pt x="22860" y="15240"/>
                    <a:pt x="11430" y="30480"/>
                    <a:pt x="0" y="4572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20"/>
            <p:cNvSpPr/>
            <p:nvPr/>
          </p:nvSpPr>
          <p:spPr>
            <a:xfrm>
              <a:off x="7250429" y="5088254"/>
              <a:ext cx="34289" cy="43814"/>
            </a:xfrm>
            <a:custGeom>
              <a:rect b="b" l="l" r="r" t="t"/>
              <a:pathLst>
                <a:path extrusionOk="0" h="43814" w="34289">
                  <a:moveTo>
                    <a:pt x="34290" y="0"/>
                  </a:moveTo>
                  <a:cubicBezTo>
                    <a:pt x="25717" y="14288"/>
                    <a:pt x="17145" y="29527"/>
                    <a:pt x="9525" y="43815"/>
                  </a:cubicBezTo>
                  <a:cubicBezTo>
                    <a:pt x="6667" y="41910"/>
                    <a:pt x="2857" y="39052"/>
                    <a:pt x="0" y="37147"/>
                  </a:cubicBezTo>
                  <a:cubicBezTo>
                    <a:pt x="11430" y="24765"/>
                    <a:pt x="22860" y="12382"/>
                    <a:pt x="34290" y="0"/>
                  </a:cubicBezTo>
                  <a:cubicBezTo>
                    <a:pt x="34290" y="0"/>
                    <a:pt x="34290" y="0"/>
                    <a:pt x="34290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20"/>
            <p:cNvSpPr/>
            <p:nvPr/>
          </p:nvSpPr>
          <p:spPr>
            <a:xfrm>
              <a:off x="7726679" y="4963477"/>
              <a:ext cx="28575" cy="35242"/>
            </a:xfrm>
            <a:custGeom>
              <a:rect b="b" l="l" r="r" t="t"/>
              <a:pathLst>
                <a:path extrusionOk="0" h="35242" w="28575">
                  <a:moveTo>
                    <a:pt x="15240" y="26670"/>
                  </a:moveTo>
                  <a:cubicBezTo>
                    <a:pt x="15240" y="29528"/>
                    <a:pt x="15240" y="32385"/>
                    <a:pt x="15240" y="35242"/>
                  </a:cubicBezTo>
                  <a:cubicBezTo>
                    <a:pt x="10477" y="35242"/>
                    <a:pt x="4763" y="35242"/>
                    <a:pt x="0" y="35242"/>
                  </a:cubicBezTo>
                  <a:cubicBezTo>
                    <a:pt x="9525" y="23813"/>
                    <a:pt x="19050" y="11430"/>
                    <a:pt x="28575" y="0"/>
                  </a:cubicBezTo>
                  <a:cubicBezTo>
                    <a:pt x="25717" y="8572"/>
                    <a:pt x="22860" y="17145"/>
                    <a:pt x="20002" y="26670"/>
                  </a:cubicBezTo>
                  <a:cubicBezTo>
                    <a:pt x="18097" y="25717"/>
                    <a:pt x="16192" y="26670"/>
                    <a:pt x="15240" y="2667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20"/>
            <p:cNvSpPr/>
            <p:nvPr/>
          </p:nvSpPr>
          <p:spPr>
            <a:xfrm>
              <a:off x="8076247" y="4296727"/>
              <a:ext cx="22859" cy="31432"/>
            </a:xfrm>
            <a:custGeom>
              <a:rect b="b" l="l" r="r" t="t"/>
              <a:pathLst>
                <a:path extrusionOk="0" h="31432" w="22859">
                  <a:moveTo>
                    <a:pt x="22860" y="0"/>
                  </a:moveTo>
                  <a:cubicBezTo>
                    <a:pt x="20002" y="10478"/>
                    <a:pt x="17145" y="20955"/>
                    <a:pt x="14288" y="31432"/>
                  </a:cubicBezTo>
                  <a:cubicBezTo>
                    <a:pt x="9525" y="30480"/>
                    <a:pt x="4763" y="28575"/>
                    <a:pt x="0" y="27622"/>
                  </a:cubicBezTo>
                  <a:cubicBezTo>
                    <a:pt x="7620" y="18097"/>
                    <a:pt x="15240" y="9525"/>
                    <a:pt x="22860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20"/>
            <p:cNvSpPr/>
            <p:nvPr/>
          </p:nvSpPr>
          <p:spPr>
            <a:xfrm>
              <a:off x="7219949" y="5239702"/>
              <a:ext cx="41909" cy="22859"/>
            </a:xfrm>
            <a:custGeom>
              <a:rect b="b" l="l" r="r" t="t"/>
              <a:pathLst>
                <a:path extrusionOk="0" h="22859" w="41909">
                  <a:moveTo>
                    <a:pt x="0" y="9525"/>
                  </a:moveTo>
                  <a:cubicBezTo>
                    <a:pt x="10478" y="6667"/>
                    <a:pt x="21907" y="2857"/>
                    <a:pt x="32385" y="0"/>
                  </a:cubicBezTo>
                  <a:cubicBezTo>
                    <a:pt x="35243" y="5715"/>
                    <a:pt x="39053" y="12382"/>
                    <a:pt x="41910" y="18097"/>
                  </a:cubicBezTo>
                  <a:cubicBezTo>
                    <a:pt x="39053" y="20003"/>
                    <a:pt x="36195" y="21907"/>
                    <a:pt x="32385" y="22860"/>
                  </a:cubicBezTo>
                  <a:cubicBezTo>
                    <a:pt x="21907" y="18097"/>
                    <a:pt x="10478" y="13335"/>
                    <a:pt x="0" y="952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20"/>
            <p:cNvSpPr/>
            <p:nvPr/>
          </p:nvSpPr>
          <p:spPr>
            <a:xfrm>
              <a:off x="8110537" y="5126354"/>
              <a:ext cx="27622" cy="38100"/>
            </a:xfrm>
            <a:custGeom>
              <a:rect b="b" l="l" r="r" t="t"/>
              <a:pathLst>
                <a:path extrusionOk="0" h="38100" w="27622">
                  <a:moveTo>
                    <a:pt x="0" y="38100"/>
                  </a:moveTo>
                  <a:cubicBezTo>
                    <a:pt x="0" y="19050"/>
                    <a:pt x="9525" y="5715"/>
                    <a:pt x="27623" y="0"/>
                  </a:cubicBezTo>
                  <a:cubicBezTo>
                    <a:pt x="19050" y="13335"/>
                    <a:pt x="9525" y="25717"/>
                    <a:pt x="0" y="3810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20"/>
            <p:cNvSpPr/>
            <p:nvPr/>
          </p:nvSpPr>
          <p:spPr>
            <a:xfrm>
              <a:off x="7223896" y="5273992"/>
              <a:ext cx="17007" cy="20152"/>
            </a:xfrm>
            <a:custGeom>
              <a:rect b="b" l="l" r="r" t="t"/>
              <a:pathLst>
                <a:path extrusionOk="0" h="20152" w="17007">
                  <a:moveTo>
                    <a:pt x="1768" y="0"/>
                  </a:moveTo>
                  <a:cubicBezTo>
                    <a:pt x="5578" y="952"/>
                    <a:pt x="10340" y="952"/>
                    <a:pt x="12245" y="3810"/>
                  </a:cubicBezTo>
                  <a:cubicBezTo>
                    <a:pt x="15103" y="6667"/>
                    <a:pt x="17008" y="11430"/>
                    <a:pt x="17008" y="15240"/>
                  </a:cubicBezTo>
                  <a:cubicBezTo>
                    <a:pt x="17008" y="17145"/>
                    <a:pt x="10340" y="20955"/>
                    <a:pt x="8435" y="20002"/>
                  </a:cubicBezTo>
                  <a:cubicBezTo>
                    <a:pt x="4625" y="19050"/>
                    <a:pt x="1768" y="14288"/>
                    <a:pt x="815" y="11430"/>
                  </a:cubicBezTo>
                  <a:cubicBezTo>
                    <a:pt x="-1090" y="7620"/>
                    <a:pt x="815" y="3810"/>
                    <a:pt x="1768" y="0"/>
                  </a:cubicBezTo>
                  <a:cubicBezTo>
                    <a:pt x="815" y="0"/>
                    <a:pt x="1768" y="0"/>
                    <a:pt x="1768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20"/>
            <p:cNvSpPr/>
            <p:nvPr/>
          </p:nvSpPr>
          <p:spPr>
            <a:xfrm>
              <a:off x="8565831" y="4360077"/>
              <a:ext cx="28575" cy="17945"/>
            </a:xfrm>
            <a:custGeom>
              <a:rect b="b" l="l" r="r" t="t"/>
              <a:pathLst>
                <a:path extrusionOk="0" h="17945" w="28575">
                  <a:moveTo>
                    <a:pt x="0" y="10944"/>
                  </a:moveTo>
                  <a:cubicBezTo>
                    <a:pt x="6668" y="-14773"/>
                    <a:pt x="19050" y="13802"/>
                    <a:pt x="28575" y="7135"/>
                  </a:cubicBezTo>
                  <a:cubicBezTo>
                    <a:pt x="20955" y="27137"/>
                    <a:pt x="9525" y="13802"/>
                    <a:pt x="0" y="10944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20"/>
            <p:cNvSpPr/>
            <p:nvPr/>
          </p:nvSpPr>
          <p:spPr>
            <a:xfrm>
              <a:off x="7452359" y="5203506"/>
              <a:ext cx="26670" cy="36195"/>
            </a:xfrm>
            <a:custGeom>
              <a:rect b="b" l="l" r="r" t="t"/>
              <a:pathLst>
                <a:path extrusionOk="0" h="36195" w="26670">
                  <a:moveTo>
                    <a:pt x="26670" y="3810"/>
                  </a:moveTo>
                  <a:cubicBezTo>
                    <a:pt x="20003" y="14288"/>
                    <a:pt x="13335" y="25718"/>
                    <a:pt x="6668" y="36195"/>
                  </a:cubicBezTo>
                  <a:cubicBezTo>
                    <a:pt x="4763" y="34290"/>
                    <a:pt x="1905" y="32385"/>
                    <a:pt x="0" y="30480"/>
                  </a:cubicBezTo>
                  <a:cubicBezTo>
                    <a:pt x="7620" y="20003"/>
                    <a:pt x="15240" y="9525"/>
                    <a:pt x="22860" y="0"/>
                  </a:cubicBezTo>
                  <a:cubicBezTo>
                    <a:pt x="24765" y="953"/>
                    <a:pt x="25718" y="1905"/>
                    <a:pt x="26670" y="381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20"/>
            <p:cNvSpPr/>
            <p:nvPr/>
          </p:nvSpPr>
          <p:spPr>
            <a:xfrm>
              <a:off x="8876347" y="3943349"/>
              <a:ext cx="19050" cy="22859"/>
            </a:xfrm>
            <a:custGeom>
              <a:rect b="b" l="l" r="r" t="t"/>
              <a:pathLst>
                <a:path extrusionOk="0" h="22859" w="19050">
                  <a:moveTo>
                    <a:pt x="0" y="4763"/>
                  </a:moveTo>
                  <a:cubicBezTo>
                    <a:pt x="6667" y="2857"/>
                    <a:pt x="13335" y="1905"/>
                    <a:pt x="19050" y="0"/>
                  </a:cubicBezTo>
                  <a:cubicBezTo>
                    <a:pt x="13335" y="7620"/>
                    <a:pt x="7620" y="15240"/>
                    <a:pt x="1905" y="22860"/>
                  </a:cubicBezTo>
                  <a:cubicBezTo>
                    <a:pt x="1905" y="17145"/>
                    <a:pt x="952" y="11430"/>
                    <a:pt x="0" y="476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20"/>
            <p:cNvSpPr/>
            <p:nvPr/>
          </p:nvSpPr>
          <p:spPr>
            <a:xfrm>
              <a:off x="7335202" y="5096827"/>
              <a:ext cx="19050" cy="21907"/>
            </a:xfrm>
            <a:custGeom>
              <a:rect b="b" l="l" r="r" t="t"/>
              <a:pathLst>
                <a:path extrusionOk="0" h="21907" w="19050">
                  <a:moveTo>
                    <a:pt x="1905" y="0"/>
                  </a:moveTo>
                  <a:cubicBezTo>
                    <a:pt x="6667" y="0"/>
                    <a:pt x="11430" y="953"/>
                    <a:pt x="19050" y="953"/>
                  </a:cubicBezTo>
                  <a:cubicBezTo>
                    <a:pt x="14288" y="7620"/>
                    <a:pt x="10478" y="13335"/>
                    <a:pt x="4763" y="21907"/>
                  </a:cubicBezTo>
                  <a:cubicBezTo>
                    <a:pt x="2857" y="12382"/>
                    <a:pt x="1905" y="6667"/>
                    <a:pt x="0" y="953"/>
                  </a:cubicBezTo>
                  <a:cubicBezTo>
                    <a:pt x="0" y="1905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20"/>
            <p:cNvSpPr/>
            <p:nvPr/>
          </p:nvSpPr>
          <p:spPr>
            <a:xfrm>
              <a:off x="7246619" y="4768214"/>
              <a:ext cx="18952" cy="14287"/>
            </a:xfrm>
            <a:custGeom>
              <a:rect b="b" l="l" r="r" t="t"/>
              <a:pathLst>
                <a:path extrusionOk="0" h="14287" w="18952">
                  <a:moveTo>
                    <a:pt x="10478" y="0"/>
                  </a:moveTo>
                  <a:cubicBezTo>
                    <a:pt x="24765" y="3810"/>
                    <a:pt x="18098" y="9525"/>
                    <a:pt x="11430" y="14288"/>
                  </a:cubicBezTo>
                  <a:cubicBezTo>
                    <a:pt x="7620" y="14288"/>
                    <a:pt x="3810" y="14288"/>
                    <a:pt x="0" y="14288"/>
                  </a:cubicBezTo>
                  <a:cubicBezTo>
                    <a:pt x="2858" y="8572"/>
                    <a:pt x="6668" y="3810"/>
                    <a:pt x="10478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20"/>
            <p:cNvSpPr/>
            <p:nvPr/>
          </p:nvSpPr>
          <p:spPr>
            <a:xfrm>
              <a:off x="7475219" y="5179694"/>
              <a:ext cx="19050" cy="26670"/>
            </a:xfrm>
            <a:custGeom>
              <a:rect b="b" l="l" r="r" t="t"/>
              <a:pathLst>
                <a:path extrusionOk="0" h="26670" w="19050">
                  <a:moveTo>
                    <a:pt x="0" y="23813"/>
                  </a:moveTo>
                  <a:cubicBezTo>
                    <a:pt x="4763" y="16193"/>
                    <a:pt x="8573" y="8573"/>
                    <a:pt x="13335" y="0"/>
                  </a:cubicBezTo>
                  <a:cubicBezTo>
                    <a:pt x="15240" y="953"/>
                    <a:pt x="17145" y="1905"/>
                    <a:pt x="19050" y="2858"/>
                  </a:cubicBezTo>
                  <a:cubicBezTo>
                    <a:pt x="14288" y="10478"/>
                    <a:pt x="9525" y="19050"/>
                    <a:pt x="4763" y="26670"/>
                  </a:cubicBezTo>
                  <a:cubicBezTo>
                    <a:pt x="2858" y="25718"/>
                    <a:pt x="1905" y="24765"/>
                    <a:pt x="0" y="23813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20"/>
            <p:cNvSpPr/>
            <p:nvPr/>
          </p:nvSpPr>
          <p:spPr>
            <a:xfrm>
              <a:off x="8283892" y="4398644"/>
              <a:ext cx="32384" cy="1905"/>
            </a:xfrm>
            <a:custGeom>
              <a:rect b="b" l="l" r="r" t="t"/>
              <a:pathLst>
                <a:path extrusionOk="0" h="1905" w="32384">
                  <a:moveTo>
                    <a:pt x="32385" y="0"/>
                  </a:moveTo>
                  <a:cubicBezTo>
                    <a:pt x="21907" y="953"/>
                    <a:pt x="10477" y="953"/>
                    <a:pt x="0" y="1905"/>
                  </a:cubicBezTo>
                  <a:cubicBezTo>
                    <a:pt x="10477" y="1905"/>
                    <a:pt x="21907" y="953"/>
                    <a:pt x="32385" y="0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20"/>
            <p:cNvSpPr/>
            <p:nvPr/>
          </p:nvSpPr>
          <p:spPr>
            <a:xfrm>
              <a:off x="7063739" y="4960619"/>
              <a:ext cx="14287" cy="14287"/>
            </a:xfrm>
            <a:custGeom>
              <a:rect b="b" l="l" r="r" t="t"/>
              <a:pathLst>
                <a:path extrusionOk="0" h="14287" w="14287">
                  <a:moveTo>
                    <a:pt x="0" y="14288"/>
                  </a:moveTo>
                  <a:cubicBezTo>
                    <a:pt x="4763" y="9525"/>
                    <a:pt x="9525" y="4763"/>
                    <a:pt x="14288" y="0"/>
                  </a:cubicBezTo>
                  <a:cubicBezTo>
                    <a:pt x="9525" y="4763"/>
                    <a:pt x="4763" y="9525"/>
                    <a:pt x="0" y="14288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20"/>
            <p:cNvSpPr/>
            <p:nvPr/>
          </p:nvSpPr>
          <p:spPr>
            <a:xfrm>
              <a:off x="8228647" y="3764279"/>
              <a:ext cx="17144" cy="7619"/>
            </a:xfrm>
            <a:custGeom>
              <a:rect b="b" l="l" r="r" t="t"/>
              <a:pathLst>
                <a:path extrusionOk="0" h="7619" w="17144">
                  <a:moveTo>
                    <a:pt x="1905" y="0"/>
                  </a:moveTo>
                  <a:cubicBezTo>
                    <a:pt x="6667" y="0"/>
                    <a:pt x="12382" y="0"/>
                    <a:pt x="17145" y="952"/>
                  </a:cubicBezTo>
                  <a:cubicBezTo>
                    <a:pt x="11430" y="2857"/>
                    <a:pt x="5715" y="5715"/>
                    <a:pt x="0" y="7620"/>
                  </a:cubicBezTo>
                  <a:cubicBezTo>
                    <a:pt x="0" y="5715"/>
                    <a:pt x="952" y="2857"/>
                    <a:pt x="1905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20"/>
            <p:cNvSpPr/>
            <p:nvPr/>
          </p:nvSpPr>
          <p:spPr>
            <a:xfrm>
              <a:off x="6771321" y="4796789"/>
              <a:ext cx="9525" cy="17144"/>
            </a:xfrm>
            <a:custGeom>
              <a:rect b="b" l="l" r="r" t="t"/>
              <a:pathLst>
                <a:path extrusionOk="0" h="17144" w="9525">
                  <a:moveTo>
                    <a:pt x="0" y="0"/>
                  </a:moveTo>
                  <a:cubicBezTo>
                    <a:pt x="2858" y="5715"/>
                    <a:pt x="5715" y="11430"/>
                    <a:pt x="9525" y="17145"/>
                  </a:cubicBezTo>
                  <a:cubicBezTo>
                    <a:pt x="5715" y="11430"/>
                    <a:pt x="2858" y="5715"/>
                    <a:pt x="0" y="0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20"/>
            <p:cNvSpPr/>
            <p:nvPr/>
          </p:nvSpPr>
          <p:spPr>
            <a:xfrm>
              <a:off x="7680959" y="4141469"/>
              <a:ext cx="11430" cy="9525"/>
            </a:xfrm>
            <a:custGeom>
              <a:rect b="b" l="l" r="r" t="t"/>
              <a:pathLst>
                <a:path extrusionOk="0" h="9525" w="11430">
                  <a:moveTo>
                    <a:pt x="0" y="9525"/>
                  </a:moveTo>
                  <a:cubicBezTo>
                    <a:pt x="3810" y="6668"/>
                    <a:pt x="7620" y="2858"/>
                    <a:pt x="11430" y="0"/>
                  </a:cubicBezTo>
                  <a:cubicBezTo>
                    <a:pt x="8572" y="2858"/>
                    <a:pt x="6668" y="6668"/>
                    <a:pt x="3810" y="9525"/>
                  </a:cubicBezTo>
                  <a:cubicBezTo>
                    <a:pt x="1905" y="9525"/>
                    <a:pt x="953" y="9525"/>
                    <a:pt x="0" y="9525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20"/>
            <p:cNvSpPr/>
            <p:nvPr/>
          </p:nvSpPr>
          <p:spPr>
            <a:xfrm>
              <a:off x="7331392" y="5304471"/>
              <a:ext cx="17144" cy="9525"/>
            </a:xfrm>
            <a:custGeom>
              <a:rect b="b" l="l" r="r" t="t"/>
              <a:pathLst>
                <a:path extrusionOk="0" h="9525" w="17144">
                  <a:moveTo>
                    <a:pt x="0" y="9525"/>
                  </a:moveTo>
                  <a:cubicBezTo>
                    <a:pt x="3810" y="6668"/>
                    <a:pt x="7620" y="2858"/>
                    <a:pt x="11430" y="0"/>
                  </a:cubicBezTo>
                  <a:cubicBezTo>
                    <a:pt x="13335" y="2858"/>
                    <a:pt x="15240" y="5715"/>
                    <a:pt x="17145" y="9525"/>
                  </a:cubicBezTo>
                  <a:cubicBezTo>
                    <a:pt x="11430" y="8572"/>
                    <a:pt x="5715" y="9525"/>
                    <a:pt x="0" y="952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20"/>
            <p:cNvSpPr/>
            <p:nvPr/>
          </p:nvSpPr>
          <p:spPr>
            <a:xfrm>
              <a:off x="8138159" y="5113019"/>
              <a:ext cx="9525" cy="13335"/>
            </a:xfrm>
            <a:custGeom>
              <a:rect b="b" l="l" r="r" t="t"/>
              <a:pathLst>
                <a:path extrusionOk="0" h="13335" w="9525">
                  <a:moveTo>
                    <a:pt x="0" y="13335"/>
                  </a:moveTo>
                  <a:cubicBezTo>
                    <a:pt x="2857" y="8573"/>
                    <a:pt x="6667" y="3810"/>
                    <a:pt x="9525" y="0"/>
                  </a:cubicBezTo>
                  <a:cubicBezTo>
                    <a:pt x="6667" y="4763"/>
                    <a:pt x="3810" y="9525"/>
                    <a:pt x="0" y="13335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2" name="Google Shape;1332;p20"/>
            <p:cNvSpPr/>
            <p:nvPr/>
          </p:nvSpPr>
          <p:spPr>
            <a:xfrm>
              <a:off x="6634162" y="5210174"/>
              <a:ext cx="10477" cy="8572"/>
            </a:xfrm>
            <a:custGeom>
              <a:rect b="b" l="l" r="r" t="t"/>
              <a:pathLst>
                <a:path extrusionOk="0" h="8572" w="10477">
                  <a:moveTo>
                    <a:pt x="10478" y="0"/>
                  </a:moveTo>
                  <a:cubicBezTo>
                    <a:pt x="6668" y="2857"/>
                    <a:pt x="2857" y="5715"/>
                    <a:pt x="0" y="8572"/>
                  </a:cubicBezTo>
                  <a:cubicBezTo>
                    <a:pt x="2857" y="5715"/>
                    <a:pt x="6668" y="2857"/>
                    <a:pt x="10478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20"/>
            <p:cNvSpPr/>
            <p:nvPr/>
          </p:nvSpPr>
          <p:spPr>
            <a:xfrm>
              <a:off x="8546781" y="4367212"/>
              <a:ext cx="9525" cy="1905"/>
            </a:xfrm>
            <a:custGeom>
              <a:rect b="b" l="l" r="r" t="t"/>
              <a:pathLst>
                <a:path extrusionOk="0" h="1905" w="9525">
                  <a:moveTo>
                    <a:pt x="0" y="0"/>
                  </a:moveTo>
                  <a:cubicBezTo>
                    <a:pt x="2857" y="953"/>
                    <a:pt x="6668" y="953"/>
                    <a:pt x="9525" y="1905"/>
                  </a:cubicBezTo>
                  <a:cubicBezTo>
                    <a:pt x="6668" y="953"/>
                    <a:pt x="2857" y="953"/>
                    <a:pt x="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20"/>
            <p:cNvSpPr/>
            <p:nvPr/>
          </p:nvSpPr>
          <p:spPr>
            <a:xfrm>
              <a:off x="8585834" y="4046219"/>
              <a:ext cx="14287" cy="4762"/>
            </a:xfrm>
            <a:custGeom>
              <a:rect b="b" l="l" r="r" t="t"/>
              <a:pathLst>
                <a:path extrusionOk="0" h="4762" w="14287">
                  <a:moveTo>
                    <a:pt x="14288" y="4763"/>
                  </a:moveTo>
                  <a:cubicBezTo>
                    <a:pt x="9525" y="2858"/>
                    <a:pt x="4763" y="1905"/>
                    <a:pt x="0" y="0"/>
                  </a:cubicBezTo>
                  <a:cubicBezTo>
                    <a:pt x="4763" y="1905"/>
                    <a:pt x="9525" y="2858"/>
                    <a:pt x="14288" y="4763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20"/>
            <p:cNvSpPr/>
            <p:nvPr/>
          </p:nvSpPr>
          <p:spPr>
            <a:xfrm>
              <a:off x="7802879" y="4988242"/>
              <a:ext cx="7619" cy="11429"/>
            </a:xfrm>
            <a:custGeom>
              <a:rect b="b" l="l" r="r" t="t"/>
              <a:pathLst>
                <a:path extrusionOk="0" h="11429" w="7619">
                  <a:moveTo>
                    <a:pt x="0" y="11430"/>
                  </a:moveTo>
                  <a:cubicBezTo>
                    <a:pt x="2857" y="7620"/>
                    <a:pt x="5715" y="3810"/>
                    <a:pt x="7620" y="0"/>
                  </a:cubicBezTo>
                  <a:cubicBezTo>
                    <a:pt x="5715" y="4763"/>
                    <a:pt x="2857" y="7620"/>
                    <a:pt x="0" y="1143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20"/>
            <p:cNvSpPr/>
            <p:nvPr/>
          </p:nvSpPr>
          <p:spPr>
            <a:xfrm>
              <a:off x="8235314" y="3730942"/>
              <a:ext cx="3810" cy="15239"/>
            </a:xfrm>
            <a:custGeom>
              <a:rect b="b" l="l" r="r" t="t"/>
              <a:pathLst>
                <a:path extrusionOk="0" h="15239" w="3810">
                  <a:moveTo>
                    <a:pt x="3810" y="0"/>
                  </a:moveTo>
                  <a:cubicBezTo>
                    <a:pt x="2858" y="4763"/>
                    <a:pt x="1905" y="9525"/>
                    <a:pt x="0" y="15240"/>
                  </a:cubicBezTo>
                  <a:cubicBezTo>
                    <a:pt x="1905" y="9525"/>
                    <a:pt x="2858" y="4763"/>
                    <a:pt x="3810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20"/>
            <p:cNvSpPr/>
            <p:nvPr/>
          </p:nvSpPr>
          <p:spPr>
            <a:xfrm>
              <a:off x="7186612" y="5248274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0" y="0"/>
                  </a:moveTo>
                  <a:cubicBezTo>
                    <a:pt x="3810" y="953"/>
                    <a:pt x="8572" y="1905"/>
                    <a:pt x="12382" y="2857"/>
                  </a:cubicBezTo>
                  <a:cubicBezTo>
                    <a:pt x="8572" y="1905"/>
                    <a:pt x="4763" y="953"/>
                    <a:pt x="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20"/>
            <p:cNvSpPr/>
            <p:nvPr/>
          </p:nvSpPr>
          <p:spPr>
            <a:xfrm>
              <a:off x="8874442" y="3691889"/>
              <a:ext cx="12382" cy="5715"/>
            </a:xfrm>
            <a:custGeom>
              <a:rect b="b" l="l" r="r" t="t"/>
              <a:pathLst>
                <a:path extrusionOk="0" h="5715" w="12382">
                  <a:moveTo>
                    <a:pt x="12382" y="5715"/>
                  </a:moveTo>
                  <a:cubicBezTo>
                    <a:pt x="8572" y="3810"/>
                    <a:pt x="3810" y="1905"/>
                    <a:pt x="0" y="0"/>
                  </a:cubicBezTo>
                  <a:cubicBezTo>
                    <a:pt x="3810" y="2857"/>
                    <a:pt x="7620" y="3810"/>
                    <a:pt x="12382" y="5715"/>
                  </a:cubicBezTo>
                  <a:close/>
                </a:path>
              </a:pathLst>
            </a:custGeom>
            <a:solidFill>
              <a:srgbClr val="373B9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20"/>
            <p:cNvSpPr/>
            <p:nvPr/>
          </p:nvSpPr>
          <p:spPr>
            <a:xfrm>
              <a:off x="6629399" y="4551044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0" y="0"/>
                  </a:moveTo>
                  <a:cubicBezTo>
                    <a:pt x="1905" y="3810"/>
                    <a:pt x="3810" y="7620"/>
                    <a:pt x="5715" y="11430"/>
                  </a:cubicBezTo>
                  <a:cubicBezTo>
                    <a:pt x="3810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20"/>
            <p:cNvSpPr/>
            <p:nvPr/>
          </p:nvSpPr>
          <p:spPr>
            <a:xfrm>
              <a:off x="7676196" y="4150994"/>
              <a:ext cx="8572" cy="9525"/>
            </a:xfrm>
            <a:custGeom>
              <a:rect b="b" l="l" r="r" t="t"/>
              <a:pathLst>
                <a:path extrusionOk="0" h="9525" w="8572">
                  <a:moveTo>
                    <a:pt x="4763" y="0"/>
                  </a:moveTo>
                  <a:cubicBezTo>
                    <a:pt x="5715" y="0"/>
                    <a:pt x="7620" y="0"/>
                    <a:pt x="8572" y="0"/>
                  </a:cubicBezTo>
                  <a:cubicBezTo>
                    <a:pt x="5715" y="2858"/>
                    <a:pt x="2858" y="5715"/>
                    <a:pt x="0" y="9525"/>
                  </a:cubicBezTo>
                  <a:cubicBezTo>
                    <a:pt x="0" y="7620"/>
                    <a:pt x="0" y="6668"/>
                    <a:pt x="0" y="4763"/>
                  </a:cubicBezTo>
                  <a:cubicBezTo>
                    <a:pt x="0" y="4763"/>
                    <a:pt x="0" y="4763"/>
                    <a:pt x="0" y="4763"/>
                  </a:cubicBezTo>
                  <a:cubicBezTo>
                    <a:pt x="953" y="2858"/>
                    <a:pt x="2858" y="1905"/>
                    <a:pt x="4763" y="0"/>
                  </a:cubicBezTo>
                  <a:cubicBezTo>
                    <a:pt x="3810" y="0"/>
                    <a:pt x="4763" y="0"/>
                    <a:pt x="4763" y="0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20"/>
            <p:cNvSpPr/>
            <p:nvPr/>
          </p:nvSpPr>
          <p:spPr>
            <a:xfrm>
              <a:off x="6594156" y="4381499"/>
              <a:ext cx="3810" cy="11430"/>
            </a:xfrm>
            <a:custGeom>
              <a:rect b="b" l="l" r="r" t="t"/>
              <a:pathLst>
                <a:path extrusionOk="0" h="11430" w="3810">
                  <a:moveTo>
                    <a:pt x="3810" y="0"/>
                  </a:moveTo>
                  <a:cubicBezTo>
                    <a:pt x="2858" y="3810"/>
                    <a:pt x="953" y="7620"/>
                    <a:pt x="0" y="11430"/>
                  </a:cubicBezTo>
                  <a:cubicBezTo>
                    <a:pt x="953" y="7620"/>
                    <a:pt x="1905" y="3810"/>
                    <a:pt x="3810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20"/>
            <p:cNvSpPr/>
            <p:nvPr/>
          </p:nvSpPr>
          <p:spPr>
            <a:xfrm>
              <a:off x="6677977" y="4635817"/>
              <a:ext cx="3809" cy="5714"/>
            </a:xfrm>
            <a:custGeom>
              <a:rect b="b" l="l" r="r" t="t"/>
              <a:pathLst>
                <a:path extrusionOk="0" h="5714" w="3809">
                  <a:moveTo>
                    <a:pt x="0" y="0"/>
                  </a:moveTo>
                  <a:cubicBezTo>
                    <a:pt x="953" y="1905"/>
                    <a:pt x="2857" y="3810"/>
                    <a:pt x="3810" y="5715"/>
                  </a:cubicBezTo>
                  <a:cubicBezTo>
                    <a:pt x="1905" y="3810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20"/>
            <p:cNvSpPr/>
            <p:nvPr/>
          </p:nvSpPr>
          <p:spPr>
            <a:xfrm>
              <a:off x="8254364" y="4889181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0"/>
                  </a:moveTo>
                  <a:cubicBezTo>
                    <a:pt x="4763" y="1905"/>
                    <a:pt x="4763" y="4763"/>
                    <a:pt x="3810" y="6668"/>
                  </a:cubicBezTo>
                  <a:cubicBezTo>
                    <a:pt x="2858" y="5715"/>
                    <a:pt x="953" y="5715"/>
                    <a:pt x="0" y="4763"/>
                  </a:cubicBezTo>
                  <a:cubicBezTo>
                    <a:pt x="1905" y="3810"/>
                    <a:pt x="2858" y="1905"/>
                    <a:pt x="4763" y="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20"/>
            <p:cNvSpPr/>
            <p:nvPr/>
          </p:nvSpPr>
          <p:spPr>
            <a:xfrm>
              <a:off x="8259126" y="4884419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0"/>
                  </a:moveTo>
                  <a:cubicBezTo>
                    <a:pt x="2858" y="1905"/>
                    <a:pt x="953" y="3810"/>
                    <a:pt x="0" y="5715"/>
                  </a:cubicBezTo>
                  <a:cubicBezTo>
                    <a:pt x="953" y="3810"/>
                    <a:pt x="2858" y="1905"/>
                    <a:pt x="4763" y="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20"/>
            <p:cNvSpPr/>
            <p:nvPr/>
          </p:nvSpPr>
          <p:spPr>
            <a:xfrm>
              <a:off x="7058977" y="4974906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0" y="5715"/>
                  </a:moveTo>
                  <a:cubicBezTo>
                    <a:pt x="1905" y="3810"/>
                    <a:pt x="2857" y="1905"/>
                    <a:pt x="4763" y="0"/>
                  </a:cubicBezTo>
                  <a:cubicBezTo>
                    <a:pt x="3810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20"/>
            <p:cNvSpPr/>
            <p:nvPr/>
          </p:nvSpPr>
          <p:spPr>
            <a:xfrm>
              <a:off x="8186737" y="5056821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4763"/>
                  </a:moveTo>
                  <a:cubicBezTo>
                    <a:pt x="1905" y="2858"/>
                    <a:pt x="2857" y="1905"/>
                    <a:pt x="4763" y="0"/>
                  </a:cubicBezTo>
                  <a:cubicBezTo>
                    <a:pt x="2857" y="953"/>
                    <a:pt x="952" y="2858"/>
                    <a:pt x="0" y="4763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20"/>
            <p:cNvSpPr/>
            <p:nvPr/>
          </p:nvSpPr>
          <p:spPr>
            <a:xfrm>
              <a:off x="8181974" y="5061584"/>
              <a:ext cx="3810" cy="4762"/>
            </a:xfrm>
            <a:custGeom>
              <a:rect b="b" l="l" r="r" t="t"/>
              <a:pathLst>
                <a:path extrusionOk="0" h="4762" w="3810">
                  <a:moveTo>
                    <a:pt x="0" y="4763"/>
                  </a:moveTo>
                  <a:cubicBezTo>
                    <a:pt x="952" y="2858"/>
                    <a:pt x="2857" y="1905"/>
                    <a:pt x="3810" y="0"/>
                  </a:cubicBezTo>
                  <a:cubicBezTo>
                    <a:pt x="2857" y="1905"/>
                    <a:pt x="1905" y="2858"/>
                    <a:pt x="0" y="4763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20"/>
            <p:cNvSpPr/>
            <p:nvPr/>
          </p:nvSpPr>
          <p:spPr>
            <a:xfrm>
              <a:off x="8579167" y="4044314"/>
              <a:ext cx="5714" cy="1904"/>
            </a:xfrm>
            <a:custGeom>
              <a:rect b="b" l="l" r="r" t="t"/>
              <a:pathLst>
                <a:path extrusionOk="0" h="1904" w="5714">
                  <a:moveTo>
                    <a:pt x="5715" y="1905"/>
                  </a:moveTo>
                  <a:cubicBezTo>
                    <a:pt x="3810" y="953"/>
                    <a:pt x="1905" y="953"/>
                    <a:pt x="0" y="0"/>
                  </a:cubicBezTo>
                  <a:cubicBezTo>
                    <a:pt x="1905" y="953"/>
                    <a:pt x="3810" y="1905"/>
                    <a:pt x="5715" y="1905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20"/>
            <p:cNvSpPr/>
            <p:nvPr/>
          </p:nvSpPr>
          <p:spPr>
            <a:xfrm>
              <a:off x="7054214" y="4980621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4763"/>
                  </a:moveTo>
                  <a:cubicBezTo>
                    <a:pt x="1905" y="2858"/>
                    <a:pt x="3810" y="953"/>
                    <a:pt x="4763" y="0"/>
                  </a:cubicBezTo>
                  <a:cubicBezTo>
                    <a:pt x="3810" y="953"/>
                    <a:pt x="1905" y="2858"/>
                    <a:pt x="0" y="4763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20"/>
            <p:cNvSpPr/>
            <p:nvPr/>
          </p:nvSpPr>
          <p:spPr>
            <a:xfrm>
              <a:off x="8410574" y="3859529"/>
              <a:ext cx="4762" cy="5714"/>
            </a:xfrm>
            <a:custGeom>
              <a:rect b="b" l="l" r="r" t="t"/>
              <a:pathLst>
                <a:path extrusionOk="0" h="5714" w="4762">
                  <a:moveTo>
                    <a:pt x="0" y="5715"/>
                  </a:moveTo>
                  <a:cubicBezTo>
                    <a:pt x="1905" y="3810"/>
                    <a:pt x="2857" y="1905"/>
                    <a:pt x="4763" y="0"/>
                  </a:cubicBezTo>
                  <a:cubicBezTo>
                    <a:pt x="3810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20"/>
            <p:cNvSpPr/>
            <p:nvPr/>
          </p:nvSpPr>
          <p:spPr>
            <a:xfrm>
              <a:off x="8190547" y="5051106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3810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20"/>
            <p:cNvSpPr/>
            <p:nvPr/>
          </p:nvSpPr>
          <p:spPr>
            <a:xfrm>
              <a:off x="7180896" y="5244464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0" y="0"/>
                  </a:moveTo>
                  <a:cubicBezTo>
                    <a:pt x="1905" y="953"/>
                    <a:pt x="2858" y="1905"/>
                    <a:pt x="4763" y="3810"/>
                  </a:cubicBezTo>
                  <a:cubicBezTo>
                    <a:pt x="2858" y="1905"/>
                    <a:pt x="1905" y="953"/>
                    <a:pt x="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20"/>
            <p:cNvSpPr/>
            <p:nvPr/>
          </p:nvSpPr>
          <p:spPr>
            <a:xfrm>
              <a:off x="8233409" y="3746181"/>
              <a:ext cx="1904" cy="4762"/>
            </a:xfrm>
            <a:custGeom>
              <a:rect b="b" l="l" r="r" t="t"/>
              <a:pathLst>
                <a:path extrusionOk="0" h="4762" w="1904">
                  <a:moveTo>
                    <a:pt x="1905" y="0"/>
                  </a:moveTo>
                  <a:cubicBezTo>
                    <a:pt x="952" y="1905"/>
                    <a:pt x="952" y="2858"/>
                    <a:pt x="0" y="4763"/>
                  </a:cubicBezTo>
                  <a:cubicBezTo>
                    <a:pt x="952" y="2858"/>
                    <a:pt x="1905" y="1905"/>
                    <a:pt x="1905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20"/>
            <p:cNvSpPr/>
            <p:nvPr/>
          </p:nvSpPr>
          <p:spPr>
            <a:xfrm>
              <a:off x="7670481" y="4155756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0"/>
                  </a:moveTo>
                  <a:cubicBezTo>
                    <a:pt x="4763" y="1905"/>
                    <a:pt x="4763" y="2858"/>
                    <a:pt x="4763" y="4763"/>
                  </a:cubicBezTo>
                  <a:cubicBezTo>
                    <a:pt x="2858" y="4763"/>
                    <a:pt x="1905" y="5715"/>
                    <a:pt x="0" y="5715"/>
                  </a:cubicBezTo>
                  <a:cubicBezTo>
                    <a:pt x="1905" y="3810"/>
                    <a:pt x="3810" y="1905"/>
                    <a:pt x="4763" y="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20"/>
            <p:cNvSpPr/>
            <p:nvPr/>
          </p:nvSpPr>
          <p:spPr>
            <a:xfrm>
              <a:off x="7982901" y="5342571"/>
              <a:ext cx="3810" cy="5715"/>
            </a:xfrm>
            <a:custGeom>
              <a:rect b="b" l="l" r="r" t="t"/>
              <a:pathLst>
                <a:path extrusionOk="0" h="5715" w="3810">
                  <a:moveTo>
                    <a:pt x="0" y="5715"/>
                  </a:moveTo>
                  <a:cubicBezTo>
                    <a:pt x="953" y="3810"/>
                    <a:pt x="2858" y="1905"/>
                    <a:pt x="3810" y="0"/>
                  </a:cubicBezTo>
                  <a:cubicBezTo>
                    <a:pt x="1905" y="1905"/>
                    <a:pt x="953" y="3810"/>
                    <a:pt x="0" y="5715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20"/>
            <p:cNvSpPr/>
            <p:nvPr/>
          </p:nvSpPr>
          <p:spPr>
            <a:xfrm>
              <a:off x="7793354" y="5550217"/>
              <a:ext cx="5714" cy="2857"/>
            </a:xfrm>
            <a:custGeom>
              <a:rect b="b" l="l" r="r" t="t"/>
              <a:pathLst>
                <a:path extrusionOk="0" h="2857" w="5714">
                  <a:moveTo>
                    <a:pt x="0" y="2857"/>
                  </a:moveTo>
                  <a:cubicBezTo>
                    <a:pt x="1905" y="1905"/>
                    <a:pt x="3810" y="952"/>
                    <a:pt x="5715" y="0"/>
                  </a:cubicBezTo>
                  <a:cubicBezTo>
                    <a:pt x="3810" y="952"/>
                    <a:pt x="1905" y="1905"/>
                    <a:pt x="0" y="2857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20"/>
            <p:cNvSpPr/>
            <p:nvPr/>
          </p:nvSpPr>
          <p:spPr>
            <a:xfrm>
              <a:off x="7080884" y="2895753"/>
              <a:ext cx="761047" cy="855191"/>
            </a:xfrm>
            <a:custGeom>
              <a:rect b="b" l="l" r="r" t="t"/>
              <a:pathLst>
                <a:path extrusionOk="0" h="855191" w="761047">
                  <a:moveTo>
                    <a:pt x="582930" y="76999"/>
                  </a:moveTo>
                  <a:cubicBezTo>
                    <a:pt x="589597" y="67474"/>
                    <a:pt x="596265" y="58901"/>
                    <a:pt x="602933" y="49376"/>
                  </a:cubicBezTo>
                  <a:cubicBezTo>
                    <a:pt x="617220" y="42709"/>
                    <a:pt x="635318" y="39851"/>
                    <a:pt x="645795" y="29374"/>
                  </a:cubicBezTo>
                  <a:cubicBezTo>
                    <a:pt x="672465" y="2704"/>
                    <a:pt x="700088" y="-8726"/>
                    <a:pt x="735330" y="7466"/>
                  </a:cubicBezTo>
                  <a:cubicBezTo>
                    <a:pt x="737235" y="9371"/>
                    <a:pt x="738188" y="10324"/>
                    <a:pt x="740092" y="12229"/>
                  </a:cubicBezTo>
                  <a:cubicBezTo>
                    <a:pt x="746760" y="23659"/>
                    <a:pt x="754380" y="35089"/>
                    <a:pt x="761047" y="47471"/>
                  </a:cubicBezTo>
                  <a:cubicBezTo>
                    <a:pt x="740092" y="55091"/>
                    <a:pt x="718185" y="57949"/>
                    <a:pt x="711518" y="82714"/>
                  </a:cubicBezTo>
                  <a:cubicBezTo>
                    <a:pt x="700088" y="85571"/>
                    <a:pt x="687705" y="88429"/>
                    <a:pt x="677228" y="92239"/>
                  </a:cubicBezTo>
                  <a:cubicBezTo>
                    <a:pt x="667703" y="96049"/>
                    <a:pt x="657225" y="99859"/>
                    <a:pt x="650558" y="107479"/>
                  </a:cubicBezTo>
                  <a:cubicBezTo>
                    <a:pt x="618172" y="145579"/>
                    <a:pt x="588645" y="185584"/>
                    <a:pt x="554355" y="222731"/>
                  </a:cubicBezTo>
                  <a:cubicBezTo>
                    <a:pt x="528638" y="250354"/>
                    <a:pt x="499110" y="274166"/>
                    <a:pt x="472440" y="301789"/>
                  </a:cubicBezTo>
                  <a:cubicBezTo>
                    <a:pt x="458153" y="317029"/>
                    <a:pt x="445770" y="334174"/>
                    <a:pt x="434340" y="351319"/>
                  </a:cubicBezTo>
                  <a:cubicBezTo>
                    <a:pt x="413385" y="382751"/>
                    <a:pt x="397193" y="417041"/>
                    <a:pt x="374333" y="445616"/>
                  </a:cubicBezTo>
                  <a:cubicBezTo>
                    <a:pt x="337185" y="491336"/>
                    <a:pt x="295275" y="533246"/>
                    <a:pt x="255270" y="577061"/>
                  </a:cubicBezTo>
                  <a:cubicBezTo>
                    <a:pt x="249555" y="576109"/>
                    <a:pt x="240983" y="572299"/>
                    <a:pt x="239078" y="574204"/>
                  </a:cubicBezTo>
                  <a:cubicBezTo>
                    <a:pt x="220028" y="596111"/>
                    <a:pt x="201930" y="618971"/>
                    <a:pt x="183833" y="641831"/>
                  </a:cubicBezTo>
                  <a:cubicBezTo>
                    <a:pt x="178118" y="648499"/>
                    <a:pt x="173355" y="655166"/>
                    <a:pt x="166688" y="660881"/>
                  </a:cubicBezTo>
                  <a:cubicBezTo>
                    <a:pt x="152400" y="675169"/>
                    <a:pt x="136208" y="687552"/>
                    <a:pt x="124778" y="703744"/>
                  </a:cubicBezTo>
                  <a:cubicBezTo>
                    <a:pt x="103822" y="730414"/>
                    <a:pt x="85725" y="759941"/>
                    <a:pt x="65722" y="787564"/>
                  </a:cubicBezTo>
                  <a:cubicBezTo>
                    <a:pt x="51435" y="807566"/>
                    <a:pt x="35243" y="825664"/>
                    <a:pt x="19050" y="844714"/>
                  </a:cubicBezTo>
                  <a:cubicBezTo>
                    <a:pt x="14288" y="849477"/>
                    <a:pt x="6668" y="851381"/>
                    <a:pt x="0" y="855191"/>
                  </a:cubicBezTo>
                  <a:cubicBezTo>
                    <a:pt x="18097" y="828521"/>
                    <a:pt x="36195" y="800899"/>
                    <a:pt x="55245" y="775181"/>
                  </a:cubicBezTo>
                  <a:cubicBezTo>
                    <a:pt x="107633" y="704696"/>
                    <a:pt x="160020" y="635164"/>
                    <a:pt x="213360" y="565631"/>
                  </a:cubicBezTo>
                  <a:cubicBezTo>
                    <a:pt x="229553" y="544676"/>
                    <a:pt x="245745" y="523721"/>
                    <a:pt x="261938" y="501814"/>
                  </a:cubicBezTo>
                  <a:cubicBezTo>
                    <a:pt x="265747" y="496099"/>
                    <a:pt x="269558" y="491336"/>
                    <a:pt x="273368" y="485621"/>
                  </a:cubicBezTo>
                  <a:cubicBezTo>
                    <a:pt x="273368" y="483716"/>
                    <a:pt x="274320" y="482764"/>
                    <a:pt x="276225" y="482764"/>
                  </a:cubicBezTo>
                  <a:cubicBezTo>
                    <a:pt x="286703" y="477049"/>
                    <a:pt x="299085" y="473239"/>
                    <a:pt x="306705" y="464666"/>
                  </a:cubicBezTo>
                  <a:cubicBezTo>
                    <a:pt x="331470" y="437044"/>
                    <a:pt x="359093" y="409421"/>
                    <a:pt x="378143" y="377036"/>
                  </a:cubicBezTo>
                  <a:cubicBezTo>
                    <a:pt x="392430" y="352271"/>
                    <a:pt x="405765" y="328459"/>
                    <a:pt x="426720" y="307504"/>
                  </a:cubicBezTo>
                  <a:cubicBezTo>
                    <a:pt x="445770" y="289406"/>
                    <a:pt x="459105" y="265594"/>
                    <a:pt x="473393" y="243686"/>
                  </a:cubicBezTo>
                  <a:cubicBezTo>
                    <a:pt x="496253" y="210349"/>
                    <a:pt x="517208" y="176059"/>
                    <a:pt x="541020" y="143674"/>
                  </a:cubicBezTo>
                  <a:cubicBezTo>
                    <a:pt x="559118" y="119861"/>
                    <a:pt x="580072" y="98906"/>
                    <a:pt x="600075" y="76046"/>
                  </a:cubicBezTo>
                  <a:cubicBezTo>
                    <a:pt x="595313" y="76046"/>
                    <a:pt x="589597" y="76046"/>
                    <a:pt x="582930" y="76999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20"/>
            <p:cNvSpPr/>
            <p:nvPr/>
          </p:nvSpPr>
          <p:spPr>
            <a:xfrm>
              <a:off x="7024687" y="3468478"/>
              <a:ext cx="312419" cy="386288"/>
            </a:xfrm>
            <a:custGeom>
              <a:rect b="b" l="l" r="r" t="t"/>
              <a:pathLst>
                <a:path extrusionOk="0" h="386288" w="312419">
                  <a:moveTo>
                    <a:pt x="57150" y="281514"/>
                  </a:moveTo>
                  <a:cubicBezTo>
                    <a:pt x="63818" y="277703"/>
                    <a:pt x="71438" y="275799"/>
                    <a:pt x="76200" y="271036"/>
                  </a:cubicBezTo>
                  <a:cubicBezTo>
                    <a:pt x="92393" y="252939"/>
                    <a:pt x="108585" y="233889"/>
                    <a:pt x="122872" y="213886"/>
                  </a:cubicBezTo>
                  <a:cubicBezTo>
                    <a:pt x="142875" y="186264"/>
                    <a:pt x="160972" y="157689"/>
                    <a:pt x="181928" y="130066"/>
                  </a:cubicBezTo>
                  <a:cubicBezTo>
                    <a:pt x="194310" y="114826"/>
                    <a:pt x="210503" y="101491"/>
                    <a:pt x="223838" y="87203"/>
                  </a:cubicBezTo>
                  <a:cubicBezTo>
                    <a:pt x="229553" y="81489"/>
                    <a:pt x="235268" y="74821"/>
                    <a:pt x="240982" y="68153"/>
                  </a:cubicBezTo>
                  <a:cubicBezTo>
                    <a:pt x="259080" y="45294"/>
                    <a:pt x="277178" y="22434"/>
                    <a:pt x="296228" y="526"/>
                  </a:cubicBezTo>
                  <a:cubicBezTo>
                    <a:pt x="298132" y="-1379"/>
                    <a:pt x="306705" y="2431"/>
                    <a:pt x="312420" y="3384"/>
                  </a:cubicBezTo>
                  <a:cubicBezTo>
                    <a:pt x="295275" y="30053"/>
                    <a:pt x="277178" y="56724"/>
                    <a:pt x="260032" y="83394"/>
                  </a:cubicBezTo>
                  <a:cubicBezTo>
                    <a:pt x="251460" y="94824"/>
                    <a:pt x="241935" y="106253"/>
                    <a:pt x="233363" y="117684"/>
                  </a:cubicBezTo>
                  <a:cubicBezTo>
                    <a:pt x="224790" y="131019"/>
                    <a:pt x="217170" y="144353"/>
                    <a:pt x="208597" y="158641"/>
                  </a:cubicBezTo>
                  <a:lnTo>
                    <a:pt x="208597" y="158641"/>
                  </a:lnTo>
                  <a:cubicBezTo>
                    <a:pt x="194310" y="173881"/>
                    <a:pt x="180022" y="190074"/>
                    <a:pt x="166688" y="205314"/>
                  </a:cubicBezTo>
                  <a:cubicBezTo>
                    <a:pt x="160020" y="213886"/>
                    <a:pt x="151447" y="220553"/>
                    <a:pt x="145732" y="230078"/>
                  </a:cubicBezTo>
                  <a:cubicBezTo>
                    <a:pt x="128588" y="259606"/>
                    <a:pt x="112395" y="289134"/>
                    <a:pt x="96203" y="318661"/>
                  </a:cubicBezTo>
                  <a:cubicBezTo>
                    <a:pt x="86678" y="325328"/>
                    <a:pt x="78105" y="331996"/>
                    <a:pt x="68580" y="338664"/>
                  </a:cubicBezTo>
                  <a:cubicBezTo>
                    <a:pt x="59055" y="332949"/>
                    <a:pt x="52388" y="331996"/>
                    <a:pt x="43815" y="344378"/>
                  </a:cubicBezTo>
                  <a:cubicBezTo>
                    <a:pt x="33338" y="359619"/>
                    <a:pt x="17145" y="371049"/>
                    <a:pt x="0" y="386289"/>
                  </a:cubicBezTo>
                  <a:cubicBezTo>
                    <a:pt x="953" y="374859"/>
                    <a:pt x="1905" y="365334"/>
                    <a:pt x="1905" y="356761"/>
                  </a:cubicBezTo>
                  <a:cubicBezTo>
                    <a:pt x="8572" y="346284"/>
                    <a:pt x="15240" y="335806"/>
                    <a:pt x="21907" y="325328"/>
                  </a:cubicBezTo>
                  <a:cubicBezTo>
                    <a:pt x="24765" y="323424"/>
                    <a:pt x="27622" y="321519"/>
                    <a:pt x="30480" y="319614"/>
                  </a:cubicBezTo>
                  <a:cubicBezTo>
                    <a:pt x="30480" y="319614"/>
                    <a:pt x="30480" y="320566"/>
                    <a:pt x="30480" y="320566"/>
                  </a:cubicBezTo>
                  <a:cubicBezTo>
                    <a:pt x="37147" y="311041"/>
                    <a:pt x="43815" y="301516"/>
                    <a:pt x="49530" y="291991"/>
                  </a:cubicBezTo>
                  <a:cubicBezTo>
                    <a:pt x="49530" y="291991"/>
                    <a:pt x="49530" y="291991"/>
                    <a:pt x="49530" y="291991"/>
                  </a:cubicBezTo>
                  <a:cubicBezTo>
                    <a:pt x="51435" y="290086"/>
                    <a:pt x="53340" y="289134"/>
                    <a:pt x="54293" y="287228"/>
                  </a:cubicBezTo>
                  <a:cubicBezTo>
                    <a:pt x="54293" y="287228"/>
                    <a:pt x="54293" y="287228"/>
                    <a:pt x="54293" y="287228"/>
                  </a:cubicBezTo>
                  <a:cubicBezTo>
                    <a:pt x="54293" y="285324"/>
                    <a:pt x="56197" y="283419"/>
                    <a:pt x="57150" y="281514"/>
                  </a:cubicBezTo>
                  <a:lnTo>
                    <a:pt x="57150" y="281514"/>
                  </a:ln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20"/>
            <p:cNvSpPr/>
            <p:nvPr/>
          </p:nvSpPr>
          <p:spPr>
            <a:xfrm>
              <a:off x="7358062" y="2971799"/>
              <a:ext cx="323850" cy="406717"/>
            </a:xfrm>
            <a:custGeom>
              <a:rect b="b" l="l" r="r" t="t"/>
              <a:pathLst>
                <a:path extrusionOk="0" h="406717" w="323850">
                  <a:moveTo>
                    <a:pt x="305753" y="953"/>
                  </a:moveTo>
                  <a:cubicBezTo>
                    <a:pt x="311468" y="953"/>
                    <a:pt x="318135" y="0"/>
                    <a:pt x="323850" y="0"/>
                  </a:cubicBezTo>
                  <a:cubicBezTo>
                    <a:pt x="303847" y="22860"/>
                    <a:pt x="282893" y="43815"/>
                    <a:pt x="264795" y="67628"/>
                  </a:cubicBezTo>
                  <a:cubicBezTo>
                    <a:pt x="240982" y="100013"/>
                    <a:pt x="220028" y="134303"/>
                    <a:pt x="197168" y="167640"/>
                  </a:cubicBezTo>
                  <a:cubicBezTo>
                    <a:pt x="181928" y="189547"/>
                    <a:pt x="168593" y="213360"/>
                    <a:pt x="150495" y="231458"/>
                  </a:cubicBezTo>
                  <a:cubicBezTo>
                    <a:pt x="129540" y="252413"/>
                    <a:pt x="116205" y="276225"/>
                    <a:pt x="101918" y="300990"/>
                  </a:cubicBezTo>
                  <a:cubicBezTo>
                    <a:pt x="82868" y="333375"/>
                    <a:pt x="55245" y="360045"/>
                    <a:pt x="30480" y="388620"/>
                  </a:cubicBezTo>
                  <a:cubicBezTo>
                    <a:pt x="22860" y="397192"/>
                    <a:pt x="10478" y="401003"/>
                    <a:pt x="0" y="406717"/>
                  </a:cubicBezTo>
                  <a:cubicBezTo>
                    <a:pt x="41910" y="349567"/>
                    <a:pt x="82868" y="293370"/>
                    <a:pt x="124778" y="236220"/>
                  </a:cubicBezTo>
                  <a:cubicBezTo>
                    <a:pt x="169545" y="175260"/>
                    <a:pt x="215265" y="114300"/>
                    <a:pt x="261938" y="54292"/>
                  </a:cubicBezTo>
                  <a:cubicBezTo>
                    <a:pt x="275272" y="35242"/>
                    <a:pt x="291465" y="18097"/>
                    <a:pt x="305753" y="953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20"/>
            <p:cNvSpPr/>
            <p:nvPr/>
          </p:nvSpPr>
          <p:spPr>
            <a:xfrm>
              <a:off x="7684769" y="2873905"/>
              <a:ext cx="132397" cy="71223"/>
            </a:xfrm>
            <a:custGeom>
              <a:rect b="b" l="l" r="r" t="t"/>
              <a:pathLst>
                <a:path extrusionOk="0" h="71223" w="132397">
                  <a:moveTo>
                    <a:pt x="132398" y="29314"/>
                  </a:moveTo>
                  <a:cubicBezTo>
                    <a:pt x="96203" y="14073"/>
                    <a:pt x="68580" y="24551"/>
                    <a:pt x="42863" y="51221"/>
                  </a:cubicBezTo>
                  <a:cubicBezTo>
                    <a:pt x="32385" y="61698"/>
                    <a:pt x="14288" y="64556"/>
                    <a:pt x="0" y="71223"/>
                  </a:cubicBezTo>
                  <a:cubicBezTo>
                    <a:pt x="953" y="68366"/>
                    <a:pt x="953" y="65509"/>
                    <a:pt x="1905" y="62651"/>
                  </a:cubicBezTo>
                  <a:cubicBezTo>
                    <a:pt x="1905" y="62651"/>
                    <a:pt x="1905" y="61698"/>
                    <a:pt x="1905" y="61698"/>
                  </a:cubicBezTo>
                  <a:cubicBezTo>
                    <a:pt x="4763" y="58841"/>
                    <a:pt x="7620" y="55031"/>
                    <a:pt x="9525" y="52173"/>
                  </a:cubicBezTo>
                  <a:cubicBezTo>
                    <a:pt x="17145" y="43601"/>
                    <a:pt x="23813" y="35028"/>
                    <a:pt x="32385" y="27409"/>
                  </a:cubicBezTo>
                  <a:cubicBezTo>
                    <a:pt x="55245" y="7406"/>
                    <a:pt x="80963" y="-5929"/>
                    <a:pt x="113348" y="2644"/>
                  </a:cubicBezTo>
                  <a:cubicBezTo>
                    <a:pt x="120015" y="12169"/>
                    <a:pt x="125730" y="20741"/>
                    <a:pt x="132398" y="29314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20"/>
            <p:cNvSpPr/>
            <p:nvPr/>
          </p:nvSpPr>
          <p:spPr>
            <a:xfrm>
              <a:off x="7053262" y="3759517"/>
              <a:ext cx="19050" cy="28575"/>
            </a:xfrm>
            <a:custGeom>
              <a:rect b="b" l="l" r="r" t="t"/>
              <a:pathLst>
                <a:path extrusionOk="0" h="28575" w="19050">
                  <a:moveTo>
                    <a:pt x="19050" y="0"/>
                  </a:moveTo>
                  <a:cubicBezTo>
                    <a:pt x="12382" y="9525"/>
                    <a:pt x="5715" y="19050"/>
                    <a:pt x="0" y="28575"/>
                  </a:cubicBezTo>
                  <a:cubicBezTo>
                    <a:pt x="6668" y="19050"/>
                    <a:pt x="12382" y="9525"/>
                    <a:pt x="19050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20"/>
            <p:cNvSpPr/>
            <p:nvPr/>
          </p:nvSpPr>
          <p:spPr>
            <a:xfrm>
              <a:off x="7343774" y="3381374"/>
              <a:ext cx="11430" cy="16192"/>
            </a:xfrm>
            <a:custGeom>
              <a:rect b="b" l="l" r="r" t="t"/>
              <a:pathLst>
                <a:path extrusionOk="0" h="16192" w="11430">
                  <a:moveTo>
                    <a:pt x="11430" y="0"/>
                  </a:moveTo>
                  <a:cubicBezTo>
                    <a:pt x="7620" y="5715"/>
                    <a:pt x="3810" y="10478"/>
                    <a:pt x="0" y="16192"/>
                  </a:cubicBezTo>
                  <a:cubicBezTo>
                    <a:pt x="3810" y="10478"/>
                    <a:pt x="7620" y="4763"/>
                    <a:pt x="11430" y="0"/>
                  </a:cubicBezTo>
                  <a:close/>
                </a:path>
              </a:pathLst>
            </a:custGeom>
            <a:solidFill>
              <a:srgbClr val="AD7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20"/>
            <p:cNvSpPr/>
            <p:nvPr/>
          </p:nvSpPr>
          <p:spPr>
            <a:xfrm>
              <a:off x="7044689" y="3787139"/>
              <a:ext cx="8572" cy="5715"/>
            </a:xfrm>
            <a:custGeom>
              <a:rect b="b" l="l" r="r" t="t"/>
              <a:pathLst>
                <a:path extrusionOk="0" h="5715" w="8572">
                  <a:moveTo>
                    <a:pt x="8572" y="0"/>
                  </a:moveTo>
                  <a:cubicBezTo>
                    <a:pt x="5715" y="1905"/>
                    <a:pt x="2857" y="3810"/>
                    <a:pt x="0" y="5715"/>
                  </a:cubicBezTo>
                  <a:cubicBezTo>
                    <a:pt x="3810" y="3810"/>
                    <a:pt x="5715" y="1905"/>
                    <a:pt x="8572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20"/>
            <p:cNvSpPr/>
            <p:nvPr/>
          </p:nvSpPr>
          <p:spPr>
            <a:xfrm>
              <a:off x="7072312" y="3754754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0"/>
                  </a:moveTo>
                  <a:cubicBezTo>
                    <a:pt x="2857" y="1905"/>
                    <a:pt x="953" y="2857"/>
                    <a:pt x="0" y="4763"/>
                  </a:cubicBezTo>
                  <a:cubicBezTo>
                    <a:pt x="1905" y="3810"/>
                    <a:pt x="3810" y="1905"/>
                    <a:pt x="4763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20"/>
            <p:cNvSpPr/>
            <p:nvPr/>
          </p:nvSpPr>
          <p:spPr>
            <a:xfrm>
              <a:off x="7077074" y="3749992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0"/>
                  </a:moveTo>
                  <a:cubicBezTo>
                    <a:pt x="2857" y="1905"/>
                    <a:pt x="1905" y="2857"/>
                    <a:pt x="0" y="4763"/>
                  </a:cubicBezTo>
                  <a:cubicBezTo>
                    <a:pt x="1905" y="3810"/>
                    <a:pt x="3810" y="1905"/>
                    <a:pt x="4763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20"/>
            <p:cNvSpPr/>
            <p:nvPr/>
          </p:nvSpPr>
          <p:spPr>
            <a:xfrm>
              <a:off x="7294138" y="3007041"/>
              <a:ext cx="890693" cy="1363979"/>
            </a:xfrm>
            <a:custGeom>
              <a:rect b="b" l="l" r="r" t="t"/>
              <a:pathLst>
                <a:path extrusionOk="0" h="1363979" w="890693">
                  <a:moveTo>
                    <a:pt x="885931" y="446723"/>
                  </a:moveTo>
                  <a:cubicBezTo>
                    <a:pt x="878311" y="441960"/>
                    <a:pt x="870691" y="440055"/>
                    <a:pt x="876406" y="425767"/>
                  </a:cubicBezTo>
                  <a:cubicBezTo>
                    <a:pt x="883073" y="409575"/>
                    <a:pt x="848784" y="375285"/>
                    <a:pt x="830686" y="373380"/>
                  </a:cubicBezTo>
                  <a:cubicBezTo>
                    <a:pt x="818304" y="372428"/>
                    <a:pt x="806873" y="367665"/>
                    <a:pt x="789729" y="363855"/>
                  </a:cubicBezTo>
                  <a:cubicBezTo>
                    <a:pt x="796396" y="387667"/>
                    <a:pt x="803063" y="409575"/>
                    <a:pt x="810684" y="435292"/>
                  </a:cubicBezTo>
                  <a:cubicBezTo>
                    <a:pt x="809731" y="436245"/>
                    <a:pt x="804016" y="442913"/>
                    <a:pt x="797348" y="451485"/>
                  </a:cubicBezTo>
                  <a:cubicBezTo>
                    <a:pt x="787823" y="445770"/>
                    <a:pt x="779251" y="439103"/>
                    <a:pt x="768773" y="432435"/>
                  </a:cubicBezTo>
                  <a:cubicBezTo>
                    <a:pt x="793538" y="414338"/>
                    <a:pt x="769726" y="401955"/>
                    <a:pt x="765916" y="387667"/>
                  </a:cubicBezTo>
                  <a:cubicBezTo>
                    <a:pt x="764011" y="381953"/>
                    <a:pt x="757343" y="377190"/>
                    <a:pt x="758296" y="372428"/>
                  </a:cubicBezTo>
                  <a:cubicBezTo>
                    <a:pt x="762106" y="338138"/>
                    <a:pt x="733531" y="333375"/>
                    <a:pt x="712576" y="317183"/>
                  </a:cubicBezTo>
                  <a:cubicBezTo>
                    <a:pt x="706861" y="330517"/>
                    <a:pt x="702098" y="340995"/>
                    <a:pt x="694479" y="358140"/>
                  </a:cubicBezTo>
                  <a:cubicBezTo>
                    <a:pt x="707813" y="353378"/>
                    <a:pt x="714481" y="351473"/>
                    <a:pt x="726863" y="346710"/>
                  </a:cubicBezTo>
                  <a:cubicBezTo>
                    <a:pt x="719243" y="365760"/>
                    <a:pt x="713529" y="381000"/>
                    <a:pt x="707813" y="396240"/>
                  </a:cubicBezTo>
                  <a:cubicBezTo>
                    <a:pt x="704004" y="406717"/>
                    <a:pt x="701146" y="417195"/>
                    <a:pt x="698288" y="427673"/>
                  </a:cubicBezTo>
                  <a:cubicBezTo>
                    <a:pt x="696384" y="435292"/>
                    <a:pt x="695431" y="443865"/>
                    <a:pt x="691621" y="450533"/>
                  </a:cubicBezTo>
                  <a:cubicBezTo>
                    <a:pt x="683048" y="468630"/>
                    <a:pt x="686859" y="477202"/>
                    <a:pt x="708766" y="479108"/>
                  </a:cubicBezTo>
                  <a:cubicBezTo>
                    <a:pt x="693526" y="497205"/>
                    <a:pt x="679238" y="514350"/>
                    <a:pt x="664951" y="531495"/>
                  </a:cubicBezTo>
                  <a:cubicBezTo>
                    <a:pt x="663046" y="530543"/>
                    <a:pt x="661141" y="528638"/>
                    <a:pt x="659236" y="527685"/>
                  </a:cubicBezTo>
                  <a:cubicBezTo>
                    <a:pt x="666856" y="514350"/>
                    <a:pt x="675429" y="501015"/>
                    <a:pt x="683048" y="487680"/>
                  </a:cubicBezTo>
                  <a:cubicBezTo>
                    <a:pt x="682096" y="485775"/>
                    <a:pt x="680191" y="484823"/>
                    <a:pt x="679238" y="482917"/>
                  </a:cubicBezTo>
                  <a:cubicBezTo>
                    <a:pt x="670666" y="491490"/>
                    <a:pt x="662093" y="501015"/>
                    <a:pt x="652568" y="509588"/>
                  </a:cubicBezTo>
                  <a:cubicBezTo>
                    <a:pt x="643043" y="517208"/>
                    <a:pt x="633518" y="524827"/>
                    <a:pt x="623041" y="531495"/>
                  </a:cubicBezTo>
                  <a:cubicBezTo>
                    <a:pt x="618279" y="535305"/>
                    <a:pt x="612563" y="538163"/>
                    <a:pt x="607801" y="541973"/>
                  </a:cubicBezTo>
                  <a:cubicBezTo>
                    <a:pt x="597323" y="550545"/>
                    <a:pt x="587798" y="559118"/>
                    <a:pt x="578273" y="568643"/>
                  </a:cubicBezTo>
                  <a:cubicBezTo>
                    <a:pt x="574463" y="572452"/>
                    <a:pt x="570654" y="578168"/>
                    <a:pt x="568748" y="582930"/>
                  </a:cubicBezTo>
                  <a:cubicBezTo>
                    <a:pt x="563034" y="601980"/>
                    <a:pt x="558271" y="621983"/>
                    <a:pt x="551604" y="645795"/>
                  </a:cubicBezTo>
                  <a:cubicBezTo>
                    <a:pt x="541126" y="638175"/>
                    <a:pt x="536363" y="634365"/>
                    <a:pt x="527791" y="627698"/>
                  </a:cubicBezTo>
                  <a:cubicBezTo>
                    <a:pt x="515408" y="647700"/>
                    <a:pt x="503979" y="666750"/>
                    <a:pt x="492548" y="685800"/>
                  </a:cubicBezTo>
                  <a:cubicBezTo>
                    <a:pt x="486833" y="688658"/>
                    <a:pt x="477308" y="688658"/>
                    <a:pt x="474451" y="693420"/>
                  </a:cubicBezTo>
                  <a:cubicBezTo>
                    <a:pt x="459211" y="715327"/>
                    <a:pt x="445876" y="738188"/>
                    <a:pt x="431588" y="761048"/>
                  </a:cubicBezTo>
                  <a:cubicBezTo>
                    <a:pt x="408729" y="759143"/>
                    <a:pt x="394441" y="775335"/>
                    <a:pt x="384916" y="790575"/>
                  </a:cubicBezTo>
                  <a:cubicBezTo>
                    <a:pt x="361104" y="830580"/>
                    <a:pt x="342054" y="873443"/>
                    <a:pt x="320146" y="915352"/>
                  </a:cubicBezTo>
                  <a:cubicBezTo>
                    <a:pt x="343958" y="930593"/>
                    <a:pt x="331576" y="952500"/>
                    <a:pt x="323004" y="969645"/>
                  </a:cubicBezTo>
                  <a:cubicBezTo>
                    <a:pt x="303001" y="1009650"/>
                    <a:pt x="279188" y="1047750"/>
                    <a:pt x="256329" y="1085850"/>
                  </a:cubicBezTo>
                  <a:cubicBezTo>
                    <a:pt x="251566" y="1093470"/>
                    <a:pt x="243946" y="1099185"/>
                    <a:pt x="238231" y="1106805"/>
                  </a:cubicBezTo>
                  <a:cubicBezTo>
                    <a:pt x="234421" y="1112520"/>
                    <a:pt x="229658" y="1119188"/>
                    <a:pt x="229658" y="1124902"/>
                  </a:cubicBezTo>
                  <a:cubicBezTo>
                    <a:pt x="228706" y="1159193"/>
                    <a:pt x="218229" y="1172527"/>
                    <a:pt x="184891" y="1180148"/>
                  </a:cubicBezTo>
                  <a:cubicBezTo>
                    <a:pt x="180129" y="1181100"/>
                    <a:pt x="171556" y="1183005"/>
                    <a:pt x="170604" y="1186815"/>
                  </a:cubicBezTo>
                  <a:cubicBezTo>
                    <a:pt x="164888" y="1203008"/>
                    <a:pt x="153458" y="1195388"/>
                    <a:pt x="143933" y="1193483"/>
                  </a:cubicBezTo>
                  <a:lnTo>
                    <a:pt x="143933" y="1193483"/>
                  </a:lnTo>
                  <a:cubicBezTo>
                    <a:pt x="144886" y="1180148"/>
                    <a:pt x="144886" y="1167765"/>
                    <a:pt x="145838" y="1159193"/>
                  </a:cubicBezTo>
                  <a:cubicBezTo>
                    <a:pt x="115358" y="1208723"/>
                    <a:pt x="82973" y="1261110"/>
                    <a:pt x="48683" y="1315402"/>
                  </a:cubicBezTo>
                  <a:cubicBezTo>
                    <a:pt x="35348" y="1317308"/>
                    <a:pt x="26776" y="1324927"/>
                    <a:pt x="25823" y="1343977"/>
                  </a:cubicBezTo>
                  <a:cubicBezTo>
                    <a:pt x="25823" y="1350645"/>
                    <a:pt x="14393" y="1357313"/>
                    <a:pt x="7726" y="1363980"/>
                  </a:cubicBezTo>
                  <a:cubicBezTo>
                    <a:pt x="4868" y="1353502"/>
                    <a:pt x="-846" y="1342073"/>
                    <a:pt x="106" y="1331595"/>
                  </a:cubicBezTo>
                  <a:cubicBezTo>
                    <a:pt x="106" y="1319213"/>
                    <a:pt x="5821" y="1305877"/>
                    <a:pt x="8679" y="1293495"/>
                  </a:cubicBezTo>
                  <a:cubicBezTo>
                    <a:pt x="44873" y="1238250"/>
                    <a:pt x="81068" y="1183958"/>
                    <a:pt x="117263" y="1128713"/>
                  </a:cubicBezTo>
                  <a:cubicBezTo>
                    <a:pt x="167746" y="1112520"/>
                    <a:pt x="182986" y="1060133"/>
                    <a:pt x="216323" y="1025843"/>
                  </a:cubicBezTo>
                  <a:cubicBezTo>
                    <a:pt x="220133" y="1031558"/>
                    <a:pt x="222991" y="1035368"/>
                    <a:pt x="224896" y="1038225"/>
                  </a:cubicBezTo>
                  <a:cubicBezTo>
                    <a:pt x="236326" y="1021080"/>
                    <a:pt x="247756" y="1006793"/>
                    <a:pt x="257281" y="990600"/>
                  </a:cubicBezTo>
                  <a:cubicBezTo>
                    <a:pt x="261091" y="982980"/>
                    <a:pt x="265854" y="967740"/>
                    <a:pt x="262996" y="966788"/>
                  </a:cubicBezTo>
                  <a:cubicBezTo>
                    <a:pt x="242993" y="952500"/>
                    <a:pt x="259186" y="944880"/>
                    <a:pt x="264901" y="932498"/>
                  </a:cubicBezTo>
                  <a:cubicBezTo>
                    <a:pt x="271568" y="919163"/>
                    <a:pt x="293476" y="909638"/>
                    <a:pt x="282046" y="888683"/>
                  </a:cubicBezTo>
                  <a:cubicBezTo>
                    <a:pt x="284904" y="882015"/>
                    <a:pt x="288713" y="876300"/>
                    <a:pt x="291571" y="869633"/>
                  </a:cubicBezTo>
                  <a:cubicBezTo>
                    <a:pt x="293476" y="867727"/>
                    <a:pt x="294429" y="866775"/>
                    <a:pt x="296333" y="864870"/>
                  </a:cubicBezTo>
                  <a:cubicBezTo>
                    <a:pt x="331576" y="836295"/>
                    <a:pt x="355388" y="800100"/>
                    <a:pt x="376343" y="761048"/>
                  </a:cubicBezTo>
                  <a:cubicBezTo>
                    <a:pt x="397298" y="734377"/>
                    <a:pt x="417301" y="707708"/>
                    <a:pt x="438256" y="681038"/>
                  </a:cubicBezTo>
                  <a:cubicBezTo>
                    <a:pt x="446829" y="671513"/>
                    <a:pt x="457306" y="663893"/>
                    <a:pt x="463021" y="653415"/>
                  </a:cubicBezTo>
                  <a:cubicBezTo>
                    <a:pt x="478261" y="626745"/>
                    <a:pt x="501121" y="601980"/>
                    <a:pt x="498263" y="567690"/>
                  </a:cubicBezTo>
                  <a:cubicBezTo>
                    <a:pt x="501121" y="558165"/>
                    <a:pt x="504931" y="548640"/>
                    <a:pt x="507788" y="539115"/>
                  </a:cubicBezTo>
                  <a:cubicBezTo>
                    <a:pt x="514456" y="521970"/>
                    <a:pt x="520171" y="504825"/>
                    <a:pt x="526838" y="487680"/>
                  </a:cubicBezTo>
                  <a:cubicBezTo>
                    <a:pt x="534459" y="480060"/>
                    <a:pt x="543031" y="472440"/>
                    <a:pt x="550651" y="464820"/>
                  </a:cubicBezTo>
                  <a:cubicBezTo>
                    <a:pt x="552556" y="466725"/>
                    <a:pt x="555413" y="467678"/>
                    <a:pt x="557318" y="469583"/>
                  </a:cubicBezTo>
                  <a:cubicBezTo>
                    <a:pt x="552556" y="479108"/>
                    <a:pt x="547793" y="488633"/>
                    <a:pt x="543031" y="498158"/>
                  </a:cubicBezTo>
                  <a:cubicBezTo>
                    <a:pt x="544936" y="498158"/>
                    <a:pt x="545888" y="498158"/>
                    <a:pt x="547793" y="497205"/>
                  </a:cubicBezTo>
                  <a:cubicBezTo>
                    <a:pt x="547793" y="523875"/>
                    <a:pt x="547793" y="550545"/>
                    <a:pt x="547793" y="583883"/>
                  </a:cubicBezTo>
                  <a:cubicBezTo>
                    <a:pt x="552556" y="569595"/>
                    <a:pt x="556366" y="561023"/>
                    <a:pt x="559223" y="551498"/>
                  </a:cubicBezTo>
                  <a:cubicBezTo>
                    <a:pt x="567796" y="521970"/>
                    <a:pt x="577321" y="492442"/>
                    <a:pt x="602086" y="470535"/>
                  </a:cubicBezTo>
                  <a:cubicBezTo>
                    <a:pt x="623041" y="451485"/>
                    <a:pt x="646854" y="433388"/>
                    <a:pt x="646854" y="399098"/>
                  </a:cubicBezTo>
                  <a:cubicBezTo>
                    <a:pt x="623041" y="394335"/>
                    <a:pt x="609706" y="381000"/>
                    <a:pt x="621136" y="355283"/>
                  </a:cubicBezTo>
                  <a:cubicBezTo>
                    <a:pt x="627804" y="340042"/>
                    <a:pt x="632566" y="316230"/>
                    <a:pt x="643996" y="311467"/>
                  </a:cubicBezTo>
                  <a:cubicBezTo>
                    <a:pt x="667809" y="300990"/>
                    <a:pt x="670666" y="288608"/>
                    <a:pt x="663046" y="268605"/>
                  </a:cubicBezTo>
                  <a:cubicBezTo>
                    <a:pt x="660188" y="260033"/>
                    <a:pt x="656379" y="250508"/>
                    <a:pt x="656379" y="241935"/>
                  </a:cubicBezTo>
                  <a:cubicBezTo>
                    <a:pt x="656379" y="232410"/>
                    <a:pt x="662093" y="223838"/>
                    <a:pt x="663998" y="214313"/>
                  </a:cubicBezTo>
                  <a:cubicBezTo>
                    <a:pt x="666856" y="200025"/>
                    <a:pt x="682096" y="186690"/>
                    <a:pt x="662093" y="171450"/>
                  </a:cubicBezTo>
                  <a:cubicBezTo>
                    <a:pt x="648759" y="160020"/>
                    <a:pt x="640186" y="141923"/>
                    <a:pt x="630661" y="126683"/>
                  </a:cubicBezTo>
                  <a:cubicBezTo>
                    <a:pt x="614468" y="100013"/>
                    <a:pt x="599229" y="73342"/>
                    <a:pt x="583988" y="46673"/>
                  </a:cubicBezTo>
                  <a:cubicBezTo>
                    <a:pt x="583988" y="39053"/>
                    <a:pt x="583988" y="31433"/>
                    <a:pt x="583988" y="22860"/>
                  </a:cubicBezTo>
                  <a:cubicBezTo>
                    <a:pt x="583036" y="16192"/>
                    <a:pt x="583036" y="8573"/>
                    <a:pt x="582084" y="1905"/>
                  </a:cubicBezTo>
                  <a:cubicBezTo>
                    <a:pt x="583988" y="953"/>
                    <a:pt x="586846" y="0"/>
                    <a:pt x="588751" y="0"/>
                  </a:cubicBezTo>
                  <a:cubicBezTo>
                    <a:pt x="593513" y="11430"/>
                    <a:pt x="599229" y="21908"/>
                    <a:pt x="602086" y="33338"/>
                  </a:cubicBezTo>
                  <a:cubicBezTo>
                    <a:pt x="605896" y="53340"/>
                    <a:pt x="607801" y="72390"/>
                    <a:pt x="625898" y="87630"/>
                  </a:cubicBezTo>
                  <a:cubicBezTo>
                    <a:pt x="632566" y="93345"/>
                    <a:pt x="635423" y="104775"/>
                    <a:pt x="640186" y="113348"/>
                  </a:cubicBezTo>
                  <a:cubicBezTo>
                    <a:pt x="648759" y="128588"/>
                    <a:pt x="657331" y="144780"/>
                    <a:pt x="665904" y="160020"/>
                  </a:cubicBezTo>
                  <a:cubicBezTo>
                    <a:pt x="667809" y="159067"/>
                    <a:pt x="670666" y="157163"/>
                    <a:pt x="672571" y="156210"/>
                  </a:cubicBezTo>
                  <a:cubicBezTo>
                    <a:pt x="670666" y="149542"/>
                    <a:pt x="667809" y="141923"/>
                    <a:pt x="665904" y="135255"/>
                  </a:cubicBezTo>
                  <a:cubicBezTo>
                    <a:pt x="670666" y="133350"/>
                    <a:pt x="674476" y="132398"/>
                    <a:pt x="682096" y="129540"/>
                  </a:cubicBezTo>
                  <a:cubicBezTo>
                    <a:pt x="668761" y="120015"/>
                    <a:pt x="673523" y="101917"/>
                    <a:pt x="651616" y="98108"/>
                  </a:cubicBezTo>
                  <a:cubicBezTo>
                    <a:pt x="638281" y="96203"/>
                    <a:pt x="625898" y="71438"/>
                    <a:pt x="620184" y="54292"/>
                  </a:cubicBezTo>
                  <a:cubicBezTo>
                    <a:pt x="615421" y="39053"/>
                    <a:pt x="609706" y="19050"/>
                    <a:pt x="626851" y="4763"/>
                  </a:cubicBezTo>
                  <a:cubicBezTo>
                    <a:pt x="628756" y="7620"/>
                    <a:pt x="629709" y="11430"/>
                    <a:pt x="631613" y="14288"/>
                  </a:cubicBezTo>
                  <a:cubicBezTo>
                    <a:pt x="633518" y="20955"/>
                    <a:pt x="634471" y="26670"/>
                    <a:pt x="636376" y="33338"/>
                  </a:cubicBezTo>
                  <a:cubicBezTo>
                    <a:pt x="648759" y="52388"/>
                    <a:pt x="659236" y="73342"/>
                    <a:pt x="673523" y="91440"/>
                  </a:cubicBezTo>
                  <a:cubicBezTo>
                    <a:pt x="684954" y="107633"/>
                    <a:pt x="700193" y="120967"/>
                    <a:pt x="713529" y="136208"/>
                  </a:cubicBezTo>
                  <a:cubicBezTo>
                    <a:pt x="761154" y="210503"/>
                    <a:pt x="808779" y="284798"/>
                    <a:pt x="856404" y="359092"/>
                  </a:cubicBezTo>
                  <a:cubicBezTo>
                    <a:pt x="868786" y="378142"/>
                    <a:pt x="879263" y="399098"/>
                    <a:pt x="890693" y="418148"/>
                  </a:cubicBezTo>
                  <a:cubicBezTo>
                    <a:pt x="888788" y="427673"/>
                    <a:pt x="887836" y="437198"/>
                    <a:pt x="885931" y="446723"/>
                  </a:cubicBezTo>
                  <a:close/>
                  <a:moveTo>
                    <a:pt x="536363" y="620077"/>
                  </a:moveTo>
                  <a:cubicBezTo>
                    <a:pt x="538268" y="620077"/>
                    <a:pt x="539221" y="621030"/>
                    <a:pt x="541126" y="621030"/>
                  </a:cubicBezTo>
                  <a:cubicBezTo>
                    <a:pt x="543031" y="614363"/>
                    <a:pt x="543984" y="607695"/>
                    <a:pt x="545888" y="601027"/>
                  </a:cubicBezTo>
                  <a:cubicBezTo>
                    <a:pt x="543984" y="601027"/>
                    <a:pt x="541126" y="600075"/>
                    <a:pt x="539221" y="600075"/>
                  </a:cubicBezTo>
                  <a:cubicBezTo>
                    <a:pt x="538268" y="606743"/>
                    <a:pt x="537316" y="613410"/>
                    <a:pt x="536363" y="620077"/>
                  </a:cubicBezTo>
                  <a:close/>
                  <a:moveTo>
                    <a:pt x="789729" y="343853"/>
                  </a:moveTo>
                  <a:cubicBezTo>
                    <a:pt x="788776" y="342900"/>
                    <a:pt x="788776" y="340995"/>
                    <a:pt x="787823" y="340042"/>
                  </a:cubicBezTo>
                  <a:cubicBezTo>
                    <a:pt x="786871" y="340042"/>
                    <a:pt x="784966" y="340995"/>
                    <a:pt x="784013" y="340995"/>
                  </a:cubicBezTo>
                  <a:cubicBezTo>
                    <a:pt x="784966" y="342900"/>
                    <a:pt x="785918" y="343853"/>
                    <a:pt x="785918" y="345758"/>
                  </a:cubicBezTo>
                  <a:cubicBezTo>
                    <a:pt x="787823" y="345758"/>
                    <a:pt x="788776" y="344805"/>
                    <a:pt x="789729" y="343853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20"/>
            <p:cNvSpPr/>
            <p:nvPr/>
          </p:nvSpPr>
          <p:spPr>
            <a:xfrm>
              <a:off x="7835264" y="2963227"/>
              <a:ext cx="140017" cy="202882"/>
            </a:xfrm>
            <a:custGeom>
              <a:rect b="b" l="l" r="r" t="t"/>
              <a:pathLst>
                <a:path extrusionOk="0" h="202882" w="140017">
                  <a:moveTo>
                    <a:pt x="84773" y="47625"/>
                  </a:moveTo>
                  <a:cubicBezTo>
                    <a:pt x="67628" y="61913"/>
                    <a:pt x="72390" y="81915"/>
                    <a:pt x="78105" y="97155"/>
                  </a:cubicBezTo>
                  <a:cubicBezTo>
                    <a:pt x="83820" y="114300"/>
                    <a:pt x="96203" y="139065"/>
                    <a:pt x="109538" y="140970"/>
                  </a:cubicBezTo>
                  <a:cubicBezTo>
                    <a:pt x="132398" y="144780"/>
                    <a:pt x="126683" y="162877"/>
                    <a:pt x="140018" y="172402"/>
                  </a:cubicBezTo>
                  <a:cubicBezTo>
                    <a:pt x="133350" y="174307"/>
                    <a:pt x="129540" y="176213"/>
                    <a:pt x="123825" y="178117"/>
                  </a:cubicBezTo>
                  <a:cubicBezTo>
                    <a:pt x="125730" y="184785"/>
                    <a:pt x="128588" y="192405"/>
                    <a:pt x="130493" y="199072"/>
                  </a:cubicBezTo>
                  <a:cubicBezTo>
                    <a:pt x="128588" y="200025"/>
                    <a:pt x="125730" y="201930"/>
                    <a:pt x="123825" y="202882"/>
                  </a:cubicBezTo>
                  <a:cubicBezTo>
                    <a:pt x="115253" y="187642"/>
                    <a:pt x="106680" y="171450"/>
                    <a:pt x="98108" y="156210"/>
                  </a:cubicBezTo>
                  <a:cubicBezTo>
                    <a:pt x="93345" y="147638"/>
                    <a:pt x="91440" y="136207"/>
                    <a:pt x="83820" y="130492"/>
                  </a:cubicBezTo>
                  <a:cubicBezTo>
                    <a:pt x="66675" y="116205"/>
                    <a:pt x="64770" y="96202"/>
                    <a:pt x="60008" y="76200"/>
                  </a:cubicBezTo>
                  <a:cubicBezTo>
                    <a:pt x="57150" y="64770"/>
                    <a:pt x="51435" y="53340"/>
                    <a:pt x="46673" y="42863"/>
                  </a:cubicBezTo>
                  <a:cubicBezTo>
                    <a:pt x="44768" y="43815"/>
                    <a:pt x="41910" y="44767"/>
                    <a:pt x="40005" y="44767"/>
                  </a:cubicBezTo>
                  <a:cubicBezTo>
                    <a:pt x="40958" y="51435"/>
                    <a:pt x="40958" y="59055"/>
                    <a:pt x="41910" y="65722"/>
                  </a:cubicBezTo>
                  <a:cubicBezTo>
                    <a:pt x="24765" y="69532"/>
                    <a:pt x="8573" y="70485"/>
                    <a:pt x="0" y="51435"/>
                  </a:cubicBezTo>
                  <a:cubicBezTo>
                    <a:pt x="6668" y="33338"/>
                    <a:pt x="13335" y="15240"/>
                    <a:pt x="18098" y="0"/>
                  </a:cubicBezTo>
                  <a:cubicBezTo>
                    <a:pt x="37148" y="3810"/>
                    <a:pt x="51435" y="6667"/>
                    <a:pt x="64770" y="8572"/>
                  </a:cubicBezTo>
                  <a:cubicBezTo>
                    <a:pt x="71438" y="18097"/>
                    <a:pt x="78105" y="27622"/>
                    <a:pt x="84773" y="37147"/>
                  </a:cubicBezTo>
                  <a:cubicBezTo>
                    <a:pt x="84773" y="41910"/>
                    <a:pt x="84773" y="44767"/>
                    <a:pt x="84773" y="47625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20"/>
            <p:cNvSpPr/>
            <p:nvPr/>
          </p:nvSpPr>
          <p:spPr>
            <a:xfrm>
              <a:off x="7794306" y="2907982"/>
              <a:ext cx="106680" cy="108584"/>
            </a:xfrm>
            <a:custGeom>
              <a:rect b="b" l="l" r="r" t="t"/>
              <a:pathLst>
                <a:path extrusionOk="0" h="108584" w="106680">
                  <a:moveTo>
                    <a:pt x="106680" y="65722"/>
                  </a:moveTo>
                  <a:cubicBezTo>
                    <a:pt x="93345" y="62865"/>
                    <a:pt x="79057" y="60008"/>
                    <a:pt x="60007" y="57150"/>
                  </a:cubicBezTo>
                  <a:cubicBezTo>
                    <a:pt x="54293" y="72390"/>
                    <a:pt x="48578" y="90488"/>
                    <a:pt x="41910" y="108585"/>
                  </a:cubicBezTo>
                  <a:cubicBezTo>
                    <a:pt x="31432" y="92392"/>
                    <a:pt x="20003" y="76200"/>
                    <a:pt x="0" y="70485"/>
                  </a:cubicBezTo>
                  <a:cubicBezTo>
                    <a:pt x="5715" y="44767"/>
                    <a:pt x="28575" y="41910"/>
                    <a:pt x="49530" y="35242"/>
                  </a:cubicBezTo>
                  <a:cubicBezTo>
                    <a:pt x="42863" y="23813"/>
                    <a:pt x="35243" y="11430"/>
                    <a:pt x="28575" y="0"/>
                  </a:cubicBezTo>
                  <a:cubicBezTo>
                    <a:pt x="35243" y="3810"/>
                    <a:pt x="40957" y="9525"/>
                    <a:pt x="48578" y="12383"/>
                  </a:cubicBezTo>
                  <a:cubicBezTo>
                    <a:pt x="56198" y="16192"/>
                    <a:pt x="65723" y="17145"/>
                    <a:pt x="74295" y="20002"/>
                  </a:cubicBezTo>
                  <a:cubicBezTo>
                    <a:pt x="74295" y="20002"/>
                    <a:pt x="74295" y="20955"/>
                    <a:pt x="74295" y="20955"/>
                  </a:cubicBezTo>
                  <a:cubicBezTo>
                    <a:pt x="76200" y="23813"/>
                    <a:pt x="78105" y="25717"/>
                    <a:pt x="80010" y="28575"/>
                  </a:cubicBezTo>
                  <a:cubicBezTo>
                    <a:pt x="88582" y="40958"/>
                    <a:pt x="97155" y="53340"/>
                    <a:pt x="106680" y="65722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20"/>
            <p:cNvSpPr/>
            <p:nvPr/>
          </p:nvSpPr>
          <p:spPr>
            <a:xfrm>
              <a:off x="7920037" y="3002279"/>
              <a:ext cx="86677" cy="140970"/>
            </a:xfrm>
            <a:custGeom>
              <a:rect b="b" l="l" r="r" t="t"/>
              <a:pathLst>
                <a:path extrusionOk="0" h="140970" w="86677">
                  <a:moveTo>
                    <a:pt x="0" y="8573"/>
                  </a:moveTo>
                  <a:cubicBezTo>
                    <a:pt x="0" y="5715"/>
                    <a:pt x="0" y="2858"/>
                    <a:pt x="0" y="0"/>
                  </a:cubicBezTo>
                  <a:cubicBezTo>
                    <a:pt x="28575" y="46673"/>
                    <a:pt x="57150" y="93345"/>
                    <a:pt x="86677" y="140970"/>
                  </a:cubicBezTo>
                  <a:cubicBezTo>
                    <a:pt x="73343" y="125730"/>
                    <a:pt x="58102" y="112395"/>
                    <a:pt x="46673" y="96203"/>
                  </a:cubicBezTo>
                  <a:cubicBezTo>
                    <a:pt x="33338" y="78105"/>
                    <a:pt x="21907" y="57150"/>
                    <a:pt x="9525" y="38100"/>
                  </a:cubicBezTo>
                  <a:cubicBezTo>
                    <a:pt x="7620" y="31433"/>
                    <a:pt x="6668" y="25717"/>
                    <a:pt x="4763" y="19050"/>
                  </a:cubicBezTo>
                  <a:cubicBezTo>
                    <a:pt x="3810" y="15240"/>
                    <a:pt x="1905" y="12383"/>
                    <a:pt x="0" y="8573"/>
                  </a:cubicBezTo>
                  <a:close/>
                </a:path>
              </a:pathLst>
            </a:custGeom>
            <a:solidFill>
              <a:srgbClr val="9A64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20"/>
            <p:cNvSpPr/>
            <p:nvPr/>
          </p:nvSpPr>
          <p:spPr>
            <a:xfrm>
              <a:off x="7798117" y="2877502"/>
              <a:ext cx="68580" cy="50482"/>
            </a:xfrm>
            <a:custGeom>
              <a:rect b="b" l="l" r="r" t="t"/>
              <a:pathLst>
                <a:path extrusionOk="0" h="50482" w="68580">
                  <a:moveTo>
                    <a:pt x="68580" y="50482"/>
                  </a:moveTo>
                  <a:cubicBezTo>
                    <a:pt x="60007" y="47625"/>
                    <a:pt x="51435" y="46672"/>
                    <a:pt x="42863" y="42863"/>
                  </a:cubicBezTo>
                  <a:cubicBezTo>
                    <a:pt x="36195" y="40005"/>
                    <a:pt x="29527" y="34290"/>
                    <a:pt x="22860" y="30480"/>
                  </a:cubicBezTo>
                  <a:cubicBezTo>
                    <a:pt x="20955" y="28575"/>
                    <a:pt x="20002" y="27622"/>
                    <a:pt x="18097" y="25717"/>
                  </a:cubicBezTo>
                  <a:cubicBezTo>
                    <a:pt x="12382" y="17145"/>
                    <a:pt x="5715" y="8572"/>
                    <a:pt x="0" y="0"/>
                  </a:cubicBezTo>
                  <a:cubicBezTo>
                    <a:pt x="29527" y="7620"/>
                    <a:pt x="54293" y="22860"/>
                    <a:pt x="68580" y="50482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20"/>
            <p:cNvSpPr/>
            <p:nvPr/>
          </p:nvSpPr>
          <p:spPr>
            <a:xfrm>
              <a:off x="7686674" y="2927032"/>
              <a:ext cx="7619" cy="9525"/>
            </a:xfrm>
            <a:custGeom>
              <a:rect b="b" l="l" r="r" t="t"/>
              <a:pathLst>
                <a:path extrusionOk="0" h="9525" w="7619">
                  <a:moveTo>
                    <a:pt x="7620" y="0"/>
                  </a:moveTo>
                  <a:cubicBezTo>
                    <a:pt x="4763" y="2858"/>
                    <a:pt x="1905" y="6667"/>
                    <a:pt x="0" y="9525"/>
                  </a:cubicBezTo>
                  <a:cubicBezTo>
                    <a:pt x="1905" y="5715"/>
                    <a:pt x="4763" y="2858"/>
                    <a:pt x="7620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20"/>
            <p:cNvSpPr/>
            <p:nvPr/>
          </p:nvSpPr>
          <p:spPr>
            <a:xfrm>
              <a:off x="7867649" y="2927984"/>
              <a:ext cx="5714" cy="7620"/>
            </a:xfrm>
            <a:custGeom>
              <a:rect b="b" l="l" r="r" t="t"/>
              <a:pathLst>
                <a:path extrusionOk="0" h="7620" w="5714">
                  <a:moveTo>
                    <a:pt x="5715" y="7620"/>
                  </a:moveTo>
                  <a:cubicBezTo>
                    <a:pt x="3810" y="4763"/>
                    <a:pt x="1905" y="2858"/>
                    <a:pt x="0" y="0"/>
                  </a:cubicBezTo>
                  <a:cubicBezTo>
                    <a:pt x="1905" y="2858"/>
                    <a:pt x="3810" y="5715"/>
                    <a:pt x="5715" y="762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20"/>
            <p:cNvSpPr/>
            <p:nvPr/>
          </p:nvSpPr>
          <p:spPr>
            <a:xfrm>
              <a:off x="8177212" y="3472814"/>
              <a:ext cx="7619" cy="7619"/>
            </a:xfrm>
            <a:custGeom>
              <a:rect b="b" l="l" r="r" t="t"/>
              <a:pathLst>
                <a:path extrusionOk="0" h="7619" w="7619">
                  <a:moveTo>
                    <a:pt x="7620" y="7620"/>
                  </a:moveTo>
                  <a:cubicBezTo>
                    <a:pt x="4763" y="6667"/>
                    <a:pt x="2857" y="6667"/>
                    <a:pt x="0" y="5715"/>
                  </a:cubicBezTo>
                  <a:cubicBezTo>
                    <a:pt x="2857" y="3810"/>
                    <a:pt x="4763" y="1905"/>
                    <a:pt x="7620" y="0"/>
                  </a:cubicBezTo>
                  <a:cubicBezTo>
                    <a:pt x="7620" y="2857"/>
                    <a:pt x="7620" y="5715"/>
                    <a:pt x="7620" y="762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20"/>
            <p:cNvSpPr/>
            <p:nvPr/>
          </p:nvSpPr>
          <p:spPr>
            <a:xfrm>
              <a:off x="8180069" y="3452812"/>
              <a:ext cx="3810" cy="5715"/>
            </a:xfrm>
            <a:custGeom>
              <a:rect b="b" l="l" r="r" t="t"/>
              <a:pathLst>
                <a:path extrusionOk="0" h="5715" w="3810">
                  <a:moveTo>
                    <a:pt x="3810" y="5715"/>
                  </a:moveTo>
                  <a:cubicBezTo>
                    <a:pt x="2857" y="3810"/>
                    <a:pt x="953" y="1905"/>
                    <a:pt x="0" y="0"/>
                  </a:cubicBezTo>
                  <a:cubicBezTo>
                    <a:pt x="953" y="2858"/>
                    <a:pt x="2857" y="4763"/>
                    <a:pt x="3810" y="5715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20"/>
            <p:cNvSpPr/>
            <p:nvPr/>
          </p:nvSpPr>
          <p:spPr>
            <a:xfrm>
              <a:off x="6793229" y="4201477"/>
              <a:ext cx="510539" cy="592454"/>
            </a:xfrm>
            <a:custGeom>
              <a:rect b="b" l="l" r="r" t="t"/>
              <a:pathLst>
                <a:path extrusionOk="0" h="592454" w="510539">
                  <a:moveTo>
                    <a:pt x="510540" y="100013"/>
                  </a:moveTo>
                  <a:cubicBezTo>
                    <a:pt x="507682" y="112395"/>
                    <a:pt x="502920" y="125730"/>
                    <a:pt x="501967" y="138113"/>
                  </a:cubicBezTo>
                  <a:cubicBezTo>
                    <a:pt x="501967" y="148590"/>
                    <a:pt x="506730" y="160020"/>
                    <a:pt x="509588" y="170497"/>
                  </a:cubicBezTo>
                  <a:cubicBezTo>
                    <a:pt x="509588" y="173355"/>
                    <a:pt x="509588" y="177165"/>
                    <a:pt x="509588" y="180022"/>
                  </a:cubicBezTo>
                  <a:cubicBezTo>
                    <a:pt x="502920" y="194310"/>
                    <a:pt x="497205" y="208597"/>
                    <a:pt x="490538" y="222885"/>
                  </a:cubicBezTo>
                  <a:cubicBezTo>
                    <a:pt x="487680" y="227647"/>
                    <a:pt x="483870" y="232410"/>
                    <a:pt x="481013" y="237172"/>
                  </a:cubicBezTo>
                  <a:cubicBezTo>
                    <a:pt x="474345" y="236220"/>
                    <a:pt x="466725" y="234315"/>
                    <a:pt x="459105" y="233363"/>
                  </a:cubicBezTo>
                  <a:cubicBezTo>
                    <a:pt x="459105" y="232410"/>
                    <a:pt x="458152" y="231457"/>
                    <a:pt x="458152" y="230505"/>
                  </a:cubicBezTo>
                  <a:cubicBezTo>
                    <a:pt x="457200" y="220980"/>
                    <a:pt x="457200" y="211455"/>
                    <a:pt x="456247" y="202882"/>
                  </a:cubicBezTo>
                  <a:cubicBezTo>
                    <a:pt x="447675" y="208597"/>
                    <a:pt x="438150" y="213360"/>
                    <a:pt x="431482" y="220028"/>
                  </a:cubicBezTo>
                  <a:cubicBezTo>
                    <a:pt x="407670" y="245745"/>
                    <a:pt x="383857" y="273367"/>
                    <a:pt x="360997" y="300038"/>
                  </a:cubicBezTo>
                  <a:cubicBezTo>
                    <a:pt x="344805" y="319088"/>
                    <a:pt x="329565" y="338138"/>
                    <a:pt x="308610" y="362903"/>
                  </a:cubicBezTo>
                  <a:cubicBezTo>
                    <a:pt x="280988" y="368617"/>
                    <a:pt x="268605" y="401955"/>
                    <a:pt x="249555" y="428625"/>
                  </a:cubicBezTo>
                  <a:cubicBezTo>
                    <a:pt x="244792" y="436245"/>
                    <a:pt x="242888" y="445770"/>
                    <a:pt x="239077" y="454342"/>
                  </a:cubicBezTo>
                  <a:cubicBezTo>
                    <a:pt x="232410" y="468630"/>
                    <a:pt x="226695" y="481013"/>
                    <a:pt x="206692" y="469582"/>
                  </a:cubicBezTo>
                  <a:cubicBezTo>
                    <a:pt x="200977" y="466725"/>
                    <a:pt x="186690" y="472440"/>
                    <a:pt x="180022" y="478155"/>
                  </a:cubicBezTo>
                  <a:cubicBezTo>
                    <a:pt x="144780" y="509588"/>
                    <a:pt x="112395" y="543878"/>
                    <a:pt x="100965" y="591503"/>
                  </a:cubicBezTo>
                  <a:cubicBezTo>
                    <a:pt x="100965" y="591503"/>
                    <a:pt x="100013" y="591503"/>
                    <a:pt x="92392" y="592455"/>
                  </a:cubicBezTo>
                  <a:cubicBezTo>
                    <a:pt x="98107" y="576263"/>
                    <a:pt x="101917" y="561975"/>
                    <a:pt x="108585" y="549592"/>
                  </a:cubicBezTo>
                  <a:cubicBezTo>
                    <a:pt x="117157" y="534353"/>
                    <a:pt x="77152" y="529590"/>
                    <a:pt x="108585" y="512445"/>
                  </a:cubicBezTo>
                  <a:cubicBezTo>
                    <a:pt x="93345" y="504825"/>
                    <a:pt x="82867" y="499110"/>
                    <a:pt x="74295" y="495300"/>
                  </a:cubicBezTo>
                  <a:cubicBezTo>
                    <a:pt x="61913" y="522922"/>
                    <a:pt x="50482" y="547688"/>
                    <a:pt x="40005" y="573405"/>
                  </a:cubicBezTo>
                  <a:cubicBezTo>
                    <a:pt x="37147" y="574357"/>
                    <a:pt x="34290" y="574357"/>
                    <a:pt x="31432" y="575310"/>
                  </a:cubicBezTo>
                  <a:cubicBezTo>
                    <a:pt x="20955" y="545782"/>
                    <a:pt x="10477" y="516255"/>
                    <a:pt x="0" y="485775"/>
                  </a:cubicBezTo>
                  <a:cubicBezTo>
                    <a:pt x="2857" y="481965"/>
                    <a:pt x="7620" y="479107"/>
                    <a:pt x="9525" y="474345"/>
                  </a:cubicBezTo>
                  <a:cubicBezTo>
                    <a:pt x="14288" y="460057"/>
                    <a:pt x="17145" y="443865"/>
                    <a:pt x="23813" y="429578"/>
                  </a:cubicBezTo>
                  <a:cubicBezTo>
                    <a:pt x="26670" y="422910"/>
                    <a:pt x="36195" y="419100"/>
                    <a:pt x="42863" y="414338"/>
                  </a:cubicBezTo>
                  <a:cubicBezTo>
                    <a:pt x="47625" y="416242"/>
                    <a:pt x="52388" y="417195"/>
                    <a:pt x="57150" y="419100"/>
                  </a:cubicBezTo>
                  <a:cubicBezTo>
                    <a:pt x="63817" y="426720"/>
                    <a:pt x="69532" y="435292"/>
                    <a:pt x="76200" y="442913"/>
                  </a:cubicBezTo>
                  <a:cubicBezTo>
                    <a:pt x="85725" y="456247"/>
                    <a:pt x="96202" y="469582"/>
                    <a:pt x="107632" y="484822"/>
                  </a:cubicBezTo>
                  <a:cubicBezTo>
                    <a:pt x="113347" y="474345"/>
                    <a:pt x="118110" y="463867"/>
                    <a:pt x="123825" y="454342"/>
                  </a:cubicBezTo>
                  <a:cubicBezTo>
                    <a:pt x="129540" y="444817"/>
                    <a:pt x="135255" y="433388"/>
                    <a:pt x="143827" y="426720"/>
                  </a:cubicBezTo>
                  <a:cubicBezTo>
                    <a:pt x="155257" y="418147"/>
                    <a:pt x="168592" y="409575"/>
                    <a:pt x="182880" y="407670"/>
                  </a:cubicBezTo>
                  <a:cubicBezTo>
                    <a:pt x="200025" y="405765"/>
                    <a:pt x="212407" y="390525"/>
                    <a:pt x="203835" y="374332"/>
                  </a:cubicBezTo>
                  <a:cubicBezTo>
                    <a:pt x="200025" y="366713"/>
                    <a:pt x="194310" y="360045"/>
                    <a:pt x="189547" y="353378"/>
                  </a:cubicBezTo>
                  <a:cubicBezTo>
                    <a:pt x="200977" y="321945"/>
                    <a:pt x="211455" y="290513"/>
                    <a:pt x="221932" y="260032"/>
                  </a:cubicBezTo>
                  <a:cubicBezTo>
                    <a:pt x="225742" y="248603"/>
                    <a:pt x="231457" y="237172"/>
                    <a:pt x="233363" y="224790"/>
                  </a:cubicBezTo>
                  <a:cubicBezTo>
                    <a:pt x="234315" y="219075"/>
                    <a:pt x="231457" y="212407"/>
                    <a:pt x="228600" y="206692"/>
                  </a:cubicBezTo>
                  <a:cubicBezTo>
                    <a:pt x="225742" y="201930"/>
                    <a:pt x="220980" y="198120"/>
                    <a:pt x="217170" y="193357"/>
                  </a:cubicBezTo>
                  <a:cubicBezTo>
                    <a:pt x="240982" y="170497"/>
                    <a:pt x="262890" y="143828"/>
                    <a:pt x="290513" y="125730"/>
                  </a:cubicBezTo>
                  <a:cubicBezTo>
                    <a:pt x="313372" y="110490"/>
                    <a:pt x="331470" y="95250"/>
                    <a:pt x="334327" y="67628"/>
                  </a:cubicBezTo>
                  <a:cubicBezTo>
                    <a:pt x="336232" y="50482"/>
                    <a:pt x="343852" y="42863"/>
                    <a:pt x="360045" y="39053"/>
                  </a:cubicBezTo>
                  <a:cubicBezTo>
                    <a:pt x="362902" y="43815"/>
                    <a:pt x="364807" y="48578"/>
                    <a:pt x="367665" y="53340"/>
                  </a:cubicBezTo>
                  <a:cubicBezTo>
                    <a:pt x="386715" y="38100"/>
                    <a:pt x="403860" y="23813"/>
                    <a:pt x="421005" y="9525"/>
                  </a:cubicBezTo>
                  <a:cubicBezTo>
                    <a:pt x="425767" y="11430"/>
                    <a:pt x="430530" y="12382"/>
                    <a:pt x="435292" y="14288"/>
                  </a:cubicBezTo>
                  <a:cubicBezTo>
                    <a:pt x="437197" y="14288"/>
                    <a:pt x="438150" y="14288"/>
                    <a:pt x="440055" y="14288"/>
                  </a:cubicBezTo>
                  <a:cubicBezTo>
                    <a:pt x="441960" y="12382"/>
                    <a:pt x="442913" y="11430"/>
                    <a:pt x="444817" y="9525"/>
                  </a:cubicBezTo>
                  <a:cubicBezTo>
                    <a:pt x="446722" y="7620"/>
                    <a:pt x="447675" y="6667"/>
                    <a:pt x="449580" y="4763"/>
                  </a:cubicBezTo>
                  <a:cubicBezTo>
                    <a:pt x="449580" y="4763"/>
                    <a:pt x="449580" y="4763"/>
                    <a:pt x="449580" y="4763"/>
                  </a:cubicBezTo>
                  <a:cubicBezTo>
                    <a:pt x="452438" y="2857"/>
                    <a:pt x="456247" y="1905"/>
                    <a:pt x="459105" y="0"/>
                  </a:cubicBezTo>
                  <a:cubicBezTo>
                    <a:pt x="473392" y="21907"/>
                    <a:pt x="452438" y="20955"/>
                    <a:pt x="445770" y="24765"/>
                  </a:cubicBezTo>
                  <a:cubicBezTo>
                    <a:pt x="438150" y="44767"/>
                    <a:pt x="435292" y="62865"/>
                    <a:pt x="426720" y="76200"/>
                  </a:cubicBezTo>
                  <a:cubicBezTo>
                    <a:pt x="404813" y="109538"/>
                    <a:pt x="380047" y="141922"/>
                    <a:pt x="356235" y="173355"/>
                  </a:cubicBezTo>
                  <a:cubicBezTo>
                    <a:pt x="338138" y="197167"/>
                    <a:pt x="318135" y="218122"/>
                    <a:pt x="300990" y="241935"/>
                  </a:cubicBezTo>
                  <a:cubicBezTo>
                    <a:pt x="288607" y="260032"/>
                    <a:pt x="271463" y="278130"/>
                    <a:pt x="289560" y="301942"/>
                  </a:cubicBezTo>
                  <a:cubicBezTo>
                    <a:pt x="280035" y="310515"/>
                    <a:pt x="271463" y="317182"/>
                    <a:pt x="261938" y="325755"/>
                  </a:cubicBezTo>
                  <a:cubicBezTo>
                    <a:pt x="275272" y="331470"/>
                    <a:pt x="285750" y="336232"/>
                    <a:pt x="298132" y="341947"/>
                  </a:cubicBezTo>
                  <a:cubicBezTo>
                    <a:pt x="303847" y="333375"/>
                    <a:pt x="309563" y="325755"/>
                    <a:pt x="314325" y="317182"/>
                  </a:cubicBezTo>
                  <a:cubicBezTo>
                    <a:pt x="342900" y="273367"/>
                    <a:pt x="369570" y="229553"/>
                    <a:pt x="399097" y="186690"/>
                  </a:cubicBezTo>
                  <a:cubicBezTo>
                    <a:pt x="412432" y="167640"/>
                    <a:pt x="430530" y="150495"/>
                    <a:pt x="443865" y="131445"/>
                  </a:cubicBezTo>
                  <a:cubicBezTo>
                    <a:pt x="459105" y="107632"/>
                    <a:pt x="476250" y="86678"/>
                    <a:pt x="510540" y="100013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20"/>
            <p:cNvSpPr/>
            <p:nvPr/>
          </p:nvSpPr>
          <p:spPr>
            <a:xfrm>
              <a:off x="7727631" y="3694746"/>
              <a:ext cx="60960" cy="88582"/>
            </a:xfrm>
            <a:custGeom>
              <a:rect b="b" l="l" r="r" t="t"/>
              <a:pathLst>
                <a:path extrusionOk="0" h="88582" w="60960">
                  <a:moveTo>
                    <a:pt x="0" y="75247"/>
                  </a:moveTo>
                  <a:cubicBezTo>
                    <a:pt x="14288" y="52388"/>
                    <a:pt x="27623" y="29528"/>
                    <a:pt x="42863" y="7620"/>
                  </a:cubicBezTo>
                  <a:cubicBezTo>
                    <a:pt x="45720" y="2858"/>
                    <a:pt x="55245" y="2858"/>
                    <a:pt x="60960" y="0"/>
                  </a:cubicBezTo>
                  <a:cubicBezTo>
                    <a:pt x="60960" y="2858"/>
                    <a:pt x="60960" y="5715"/>
                    <a:pt x="60960" y="9525"/>
                  </a:cubicBezTo>
                  <a:cubicBezTo>
                    <a:pt x="56198" y="20003"/>
                    <a:pt x="51435" y="31433"/>
                    <a:pt x="46673" y="41910"/>
                  </a:cubicBezTo>
                  <a:cubicBezTo>
                    <a:pt x="46673" y="41910"/>
                    <a:pt x="46673" y="41910"/>
                    <a:pt x="46673" y="41910"/>
                  </a:cubicBezTo>
                  <a:cubicBezTo>
                    <a:pt x="26670" y="45720"/>
                    <a:pt x="34290" y="63818"/>
                    <a:pt x="28575" y="75247"/>
                  </a:cubicBezTo>
                  <a:cubicBezTo>
                    <a:pt x="24765" y="80010"/>
                    <a:pt x="20955" y="84772"/>
                    <a:pt x="17145" y="88583"/>
                  </a:cubicBezTo>
                  <a:cubicBezTo>
                    <a:pt x="9525" y="82868"/>
                    <a:pt x="4763" y="79058"/>
                    <a:pt x="0" y="75247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20"/>
            <p:cNvSpPr/>
            <p:nvPr/>
          </p:nvSpPr>
          <p:spPr>
            <a:xfrm>
              <a:off x="8093392" y="3449002"/>
              <a:ext cx="36194" cy="39052"/>
            </a:xfrm>
            <a:custGeom>
              <a:rect b="b" l="l" r="r" t="t"/>
              <a:pathLst>
                <a:path extrusionOk="0" h="39052" w="36194">
                  <a:moveTo>
                    <a:pt x="0" y="39053"/>
                  </a:moveTo>
                  <a:cubicBezTo>
                    <a:pt x="10477" y="22860"/>
                    <a:pt x="17145" y="12382"/>
                    <a:pt x="24765" y="0"/>
                  </a:cubicBezTo>
                  <a:cubicBezTo>
                    <a:pt x="27622" y="6667"/>
                    <a:pt x="31432" y="14288"/>
                    <a:pt x="36195" y="22860"/>
                  </a:cubicBezTo>
                  <a:cubicBezTo>
                    <a:pt x="24765" y="27622"/>
                    <a:pt x="15240" y="32385"/>
                    <a:pt x="0" y="39053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20"/>
            <p:cNvSpPr/>
            <p:nvPr/>
          </p:nvSpPr>
          <p:spPr>
            <a:xfrm>
              <a:off x="7774304" y="3700462"/>
              <a:ext cx="33337" cy="36194"/>
            </a:xfrm>
            <a:custGeom>
              <a:rect b="b" l="l" r="r" t="t"/>
              <a:pathLst>
                <a:path extrusionOk="0" h="36194" w="33337">
                  <a:moveTo>
                    <a:pt x="0" y="36195"/>
                  </a:moveTo>
                  <a:cubicBezTo>
                    <a:pt x="4763" y="25718"/>
                    <a:pt x="9525" y="14288"/>
                    <a:pt x="14288" y="3810"/>
                  </a:cubicBezTo>
                  <a:cubicBezTo>
                    <a:pt x="19050" y="2857"/>
                    <a:pt x="24765" y="1905"/>
                    <a:pt x="29527" y="0"/>
                  </a:cubicBezTo>
                  <a:cubicBezTo>
                    <a:pt x="30480" y="953"/>
                    <a:pt x="32385" y="2857"/>
                    <a:pt x="33338" y="3810"/>
                  </a:cubicBezTo>
                  <a:cubicBezTo>
                    <a:pt x="22860" y="14288"/>
                    <a:pt x="11430" y="24765"/>
                    <a:pt x="0" y="36195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20"/>
            <p:cNvSpPr/>
            <p:nvPr/>
          </p:nvSpPr>
          <p:spPr>
            <a:xfrm>
              <a:off x="7284719" y="4381499"/>
              <a:ext cx="20365" cy="42862"/>
            </a:xfrm>
            <a:custGeom>
              <a:rect b="b" l="l" r="r" t="t"/>
              <a:pathLst>
                <a:path extrusionOk="0" h="42862" w="20365">
                  <a:moveTo>
                    <a:pt x="0" y="42863"/>
                  </a:moveTo>
                  <a:cubicBezTo>
                    <a:pt x="6668" y="28575"/>
                    <a:pt x="12383" y="14288"/>
                    <a:pt x="19050" y="0"/>
                  </a:cubicBezTo>
                  <a:cubicBezTo>
                    <a:pt x="21908" y="18097"/>
                    <a:pt x="21908" y="35243"/>
                    <a:pt x="0" y="42863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20"/>
            <p:cNvSpPr/>
            <p:nvPr/>
          </p:nvSpPr>
          <p:spPr>
            <a:xfrm>
              <a:off x="7756206" y="3736656"/>
              <a:ext cx="18097" cy="33337"/>
            </a:xfrm>
            <a:custGeom>
              <a:rect b="b" l="l" r="r" t="t"/>
              <a:pathLst>
                <a:path extrusionOk="0" h="33337" w="18097">
                  <a:moveTo>
                    <a:pt x="0" y="33338"/>
                  </a:moveTo>
                  <a:cubicBezTo>
                    <a:pt x="5715" y="21908"/>
                    <a:pt x="-1905" y="3810"/>
                    <a:pt x="18098" y="0"/>
                  </a:cubicBezTo>
                  <a:cubicBezTo>
                    <a:pt x="15240" y="12383"/>
                    <a:pt x="18098" y="28575"/>
                    <a:pt x="0" y="33338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20"/>
            <p:cNvSpPr/>
            <p:nvPr/>
          </p:nvSpPr>
          <p:spPr>
            <a:xfrm>
              <a:off x="7439024" y="4202429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3" y="0"/>
                  </a:moveTo>
                  <a:cubicBezTo>
                    <a:pt x="953" y="952"/>
                    <a:pt x="0" y="952"/>
                    <a:pt x="0" y="1905"/>
                  </a:cubicBezTo>
                  <a:cubicBezTo>
                    <a:pt x="953" y="1905"/>
                    <a:pt x="953" y="952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20"/>
            <p:cNvSpPr/>
            <p:nvPr/>
          </p:nvSpPr>
          <p:spPr>
            <a:xfrm>
              <a:off x="7675244" y="4150994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0"/>
                  </a:moveTo>
                  <a:cubicBezTo>
                    <a:pt x="2858" y="1905"/>
                    <a:pt x="1905" y="2858"/>
                    <a:pt x="0" y="4763"/>
                  </a:cubicBezTo>
                  <a:cubicBezTo>
                    <a:pt x="1905" y="2858"/>
                    <a:pt x="3810" y="1905"/>
                    <a:pt x="4763" y="0"/>
                  </a:cubicBezTo>
                  <a:close/>
                </a:path>
              </a:pathLst>
            </a:custGeom>
            <a:solidFill>
              <a:srgbClr val="9850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20"/>
            <p:cNvSpPr/>
            <p:nvPr/>
          </p:nvSpPr>
          <p:spPr>
            <a:xfrm>
              <a:off x="8436524" y="3551871"/>
              <a:ext cx="106447" cy="113347"/>
            </a:xfrm>
            <a:custGeom>
              <a:rect b="b" l="l" r="r" t="t"/>
              <a:pathLst>
                <a:path extrusionOk="0" h="113347" w="106447">
                  <a:moveTo>
                    <a:pt x="39773" y="90488"/>
                  </a:moveTo>
                  <a:cubicBezTo>
                    <a:pt x="28343" y="98108"/>
                    <a:pt x="17865" y="105728"/>
                    <a:pt x="6435" y="113347"/>
                  </a:cubicBezTo>
                  <a:cubicBezTo>
                    <a:pt x="-6900" y="97155"/>
                    <a:pt x="3577" y="82868"/>
                    <a:pt x="10245" y="69533"/>
                  </a:cubicBezTo>
                  <a:cubicBezTo>
                    <a:pt x="18818" y="50483"/>
                    <a:pt x="29295" y="32385"/>
                    <a:pt x="40725" y="14288"/>
                  </a:cubicBezTo>
                  <a:cubicBezTo>
                    <a:pt x="44535" y="8572"/>
                    <a:pt x="52155" y="4763"/>
                    <a:pt x="58823" y="0"/>
                  </a:cubicBezTo>
                  <a:cubicBezTo>
                    <a:pt x="60727" y="1905"/>
                    <a:pt x="61680" y="3810"/>
                    <a:pt x="63585" y="5715"/>
                  </a:cubicBezTo>
                  <a:cubicBezTo>
                    <a:pt x="51202" y="24765"/>
                    <a:pt x="38820" y="42863"/>
                    <a:pt x="25485" y="61913"/>
                  </a:cubicBezTo>
                  <a:cubicBezTo>
                    <a:pt x="27390" y="63818"/>
                    <a:pt x="29295" y="64770"/>
                    <a:pt x="31200" y="66675"/>
                  </a:cubicBezTo>
                  <a:cubicBezTo>
                    <a:pt x="44535" y="50483"/>
                    <a:pt x="56918" y="34290"/>
                    <a:pt x="71205" y="17145"/>
                  </a:cubicBezTo>
                  <a:cubicBezTo>
                    <a:pt x="83588" y="22860"/>
                    <a:pt x="95018" y="28575"/>
                    <a:pt x="106448" y="34290"/>
                  </a:cubicBezTo>
                  <a:cubicBezTo>
                    <a:pt x="102638" y="40005"/>
                    <a:pt x="98827" y="45720"/>
                    <a:pt x="95018" y="51435"/>
                  </a:cubicBezTo>
                  <a:cubicBezTo>
                    <a:pt x="92160" y="53340"/>
                    <a:pt x="89302" y="55245"/>
                    <a:pt x="86445" y="57150"/>
                  </a:cubicBezTo>
                  <a:cubicBezTo>
                    <a:pt x="82635" y="60008"/>
                    <a:pt x="79777" y="62865"/>
                    <a:pt x="75968" y="65722"/>
                  </a:cubicBezTo>
                  <a:cubicBezTo>
                    <a:pt x="70252" y="69533"/>
                    <a:pt x="63585" y="72390"/>
                    <a:pt x="57870" y="76200"/>
                  </a:cubicBezTo>
                  <a:cubicBezTo>
                    <a:pt x="54060" y="79058"/>
                    <a:pt x="51202" y="81915"/>
                    <a:pt x="47393" y="84772"/>
                  </a:cubicBezTo>
                  <a:cubicBezTo>
                    <a:pt x="45488" y="86678"/>
                    <a:pt x="42630" y="88583"/>
                    <a:pt x="39773" y="90488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20"/>
            <p:cNvSpPr/>
            <p:nvPr/>
          </p:nvSpPr>
          <p:spPr>
            <a:xfrm>
              <a:off x="8302942" y="4029074"/>
              <a:ext cx="144780" cy="188594"/>
            </a:xfrm>
            <a:custGeom>
              <a:rect b="b" l="l" r="r" t="t"/>
              <a:pathLst>
                <a:path extrusionOk="0" h="188594" w="144780">
                  <a:moveTo>
                    <a:pt x="144780" y="3810"/>
                  </a:moveTo>
                  <a:cubicBezTo>
                    <a:pt x="137160" y="20003"/>
                    <a:pt x="129540" y="35243"/>
                    <a:pt x="121920" y="51435"/>
                  </a:cubicBezTo>
                  <a:cubicBezTo>
                    <a:pt x="90488" y="67628"/>
                    <a:pt x="79057" y="98107"/>
                    <a:pt x="65722" y="126682"/>
                  </a:cubicBezTo>
                  <a:cubicBezTo>
                    <a:pt x="65722" y="126682"/>
                    <a:pt x="65722" y="126682"/>
                    <a:pt x="65722" y="126682"/>
                  </a:cubicBezTo>
                  <a:cubicBezTo>
                    <a:pt x="55245" y="142875"/>
                    <a:pt x="43815" y="158115"/>
                    <a:pt x="33338" y="174307"/>
                  </a:cubicBezTo>
                  <a:cubicBezTo>
                    <a:pt x="33338" y="174307"/>
                    <a:pt x="33338" y="174307"/>
                    <a:pt x="33338" y="174307"/>
                  </a:cubicBezTo>
                  <a:cubicBezTo>
                    <a:pt x="21907" y="179070"/>
                    <a:pt x="11430" y="183832"/>
                    <a:pt x="0" y="188595"/>
                  </a:cubicBezTo>
                  <a:cubicBezTo>
                    <a:pt x="1905" y="181928"/>
                    <a:pt x="2857" y="175260"/>
                    <a:pt x="6668" y="169545"/>
                  </a:cubicBezTo>
                  <a:cubicBezTo>
                    <a:pt x="23813" y="143828"/>
                    <a:pt x="40957" y="119063"/>
                    <a:pt x="59055" y="94297"/>
                  </a:cubicBezTo>
                  <a:cubicBezTo>
                    <a:pt x="81915" y="62865"/>
                    <a:pt x="104775" y="31432"/>
                    <a:pt x="127635" y="0"/>
                  </a:cubicBezTo>
                  <a:cubicBezTo>
                    <a:pt x="132397" y="953"/>
                    <a:pt x="138113" y="2857"/>
                    <a:pt x="144780" y="381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20"/>
            <p:cNvSpPr/>
            <p:nvPr/>
          </p:nvSpPr>
          <p:spPr>
            <a:xfrm>
              <a:off x="8161019" y="3552824"/>
              <a:ext cx="64769" cy="94297"/>
            </a:xfrm>
            <a:custGeom>
              <a:rect b="b" l="l" r="r" t="t"/>
              <a:pathLst>
                <a:path extrusionOk="0" h="94297" w="64769">
                  <a:moveTo>
                    <a:pt x="60960" y="57150"/>
                  </a:moveTo>
                  <a:cubicBezTo>
                    <a:pt x="44768" y="73343"/>
                    <a:pt x="30480" y="93345"/>
                    <a:pt x="4763" y="94297"/>
                  </a:cubicBezTo>
                  <a:cubicBezTo>
                    <a:pt x="2857" y="87630"/>
                    <a:pt x="1905" y="81915"/>
                    <a:pt x="0" y="75247"/>
                  </a:cubicBezTo>
                  <a:cubicBezTo>
                    <a:pt x="0" y="75247"/>
                    <a:pt x="0" y="75247"/>
                    <a:pt x="0" y="75247"/>
                  </a:cubicBezTo>
                  <a:cubicBezTo>
                    <a:pt x="4763" y="52388"/>
                    <a:pt x="10478" y="29528"/>
                    <a:pt x="27623" y="12382"/>
                  </a:cubicBezTo>
                  <a:cubicBezTo>
                    <a:pt x="32385" y="7620"/>
                    <a:pt x="38100" y="3810"/>
                    <a:pt x="42863" y="0"/>
                  </a:cubicBezTo>
                  <a:lnTo>
                    <a:pt x="42863" y="0"/>
                  </a:lnTo>
                  <a:cubicBezTo>
                    <a:pt x="48578" y="4763"/>
                    <a:pt x="54293" y="9525"/>
                    <a:pt x="64770" y="18097"/>
                  </a:cubicBezTo>
                  <a:cubicBezTo>
                    <a:pt x="57150" y="25718"/>
                    <a:pt x="47625" y="37147"/>
                    <a:pt x="35243" y="50482"/>
                  </a:cubicBezTo>
                  <a:cubicBezTo>
                    <a:pt x="39053" y="51435"/>
                    <a:pt x="43815" y="52388"/>
                    <a:pt x="47625" y="53340"/>
                  </a:cubicBezTo>
                  <a:cubicBezTo>
                    <a:pt x="52388" y="54293"/>
                    <a:pt x="56198" y="56197"/>
                    <a:pt x="60960" y="5715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6" name="Google Shape;1386;p20"/>
            <p:cNvSpPr/>
            <p:nvPr/>
          </p:nvSpPr>
          <p:spPr>
            <a:xfrm>
              <a:off x="8533953" y="3788092"/>
              <a:ext cx="60452" cy="84772"/>
            </a:xfrm>
            <a:custGeom>
              <a:rect b="b" l="l" r="r" t="t"/>
              <a:pathLst>
                <a:path extrusionOk="0" h="84772" w="60452">
                  <a:moveTo>
                    <a:pt x="60453" y="23813"/>
                  </a:moveTo>
                  <a:cubicBezTo>
                    <a:pt x="57596" y="30480"/>
                    <a:pt x="53785" y="36195"/>
                    <a:pt x="50928" y="42863"/>
                  </a:cubicBezTo>
                  <a:cubicBezTo>
                    <a:pt x="48071" y="45720"/>
                    <a:pt x="45213" y="49530"/>
                    <a:pt x="41403" y="52388"/>
                  </a:cubicBezTo>
                  <a:cubicBezTo>
                    <a:pt x="38546" y="57150"/>
                    <a:pt x="34735" y="61913"/>
                    <a:pt x="31878" y="66675"/>
                  </a:cubicBezTo>
                  <a:lnTo>
                    <a:pt x="31878" y="66675"/>
                  </a:lnTo>
                  <a:cubicBezTo>
                    <a:pt x="29021" y="71438"/>
                    <a:pt x="25210" y="76200"/>
                    <a:pt x="22353" y="80010"/>
                  </a:cubicBezTo>
                  <a:cubicBezTo>
                    <a:pt x="22353" y="80010"/>
                    <a:pt x="22353" y="80010"/>
                    <a:pt x="22353" y="80010"/>
                  </a:cubicBezTo>
                  <a:cubicBezTo>
                    <a:pt x="16638" y="81915"/>
                    <a:pt x="9971" y="82867"/>
                    <a:pt x="4256" y="84772"/>
                  </a:cubicBezTo>
                  <a:cubicBezTo>
                    <a:pt x="3303" y="77152"/>
                    <a:pt x="-1460" y="67627"/>
                    <a:pt x="446" y="60960"/>
                  </a:cubicBezTo>
                  <a:cubicBezTo>
                    <a:pt x="6160" y="42863"/>
                    <a:pt x="13781" y="24765"/>
                    <a:pt x="22353" y="7620"/>
                  </a:cubicBezTo>
                  <a:cubicBezTo>
                    <a:pt x="24258" y="3810"/>
                    <a:pt x="31878" y="1905"/>
                    <a:pt x="37593" y="0"/>
                  </a:cubicBezTo>
                  <a:lnTo>
                    <a:pt x="37593" y="0"/>
                  </a:lnTo>
                  <a:cubicBezTo>
                    <a:pt x="36640" y="16192"/>
                    <a:pt x="44260" y="23813"/>
                    <a:pt x="60453" y="2381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7" name="Google Shape;1387;p20"/>
            <p:cNvSpPr/>
            <p:nvPr/>
          </p:nvSpPr>
          <p:spPr>
            <a:xfrm>
              <a:off x="8252459" y="4203381"/>
              <a:ext cx="82867" cy="64154"/>
            </a:xfrm>
            <a:custGeom>
              <a:rect b="b" l="l" r="r" t="t"/>
              <a:pathLst>
                <a:path extrusionOk="0" h="64154" w="82867">
                  <a:moveTo>
                    <a:pt x="49530" y="14288"/>
                  </a:moveTo>
                  <a:cubicBezTo>
                    <a:pt x="60960" y="9525"/>
                    <a:pt x="71438" y="4763"/>
                    <a:pt x="82867" y="0"/>
                  </a:cubicBezTo>
                  <a:cubicBezTo>
                    <a:pt x="73342" y="28575"/>
                    <a:pt x="52388" y="48578"/>
                    <a:pt x="27622" y="63818"/>
                  </a:cubicBezTo>
                  <a:cubicBezTo>
                    <a:pt x="23813" y="65723"/>
                    <a:pt x="14288" y="59055"/>
                    <a:pt x="7620" y="56198"/>
                  </a:cubicBezTo>
                  <a:cubicBezTo>
                    <a:pt x="4763" y="50483"/>
                    <a:pt x="1905" y="45720"/>
                    <a:pt x="0" y="40958"/>
                  </a:cubicBezTo>
                  <a:cubicBezTo>
                    <a:pt x="17145" y="31433"/>
                    <a:pt x="33338" y="22860"/>
                    <a:pt x="49530" y="14288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20"/>
            <p:cNvSpPr/>
            <p:nvPr/>
          </p:nvSpPr>
          <p:spPr>
            <a:xfrm>
              <a:off x="8028622" y="3727131"/>
              <a:ext cx="80009" cy="103822"/>
            </a:xfrm>
            <a:custGeom>
              <a:rect b="b" l="l" r="r" t="t"/>
              <a:pathLst>
                <a:path extrusionOk="0" h="103822" w="80009">
                  <a:moveTo>
                    <a:pt x="80010" y="0"/>
                  </a:moveTo>
                  <a:cubicBezTo>
                    <a:pt x="57150" y="33338"/>
                    <a:pt x="34290" y="66675"/>
                    <a:pt x="10477" y="100013"/>
                  </a:cubicBezTo>
                  <a:cubicBezTo>
                    <a:pt x="8572" y="102870"/>
                    <a:pt x="3810" y="102870"/>
                    <a:pt x="0" y="103823"/>
                  </a:cubicBezTo>
                  <a:cubicBezTo>
                    <a:pt x="26670" y="68580"/>
                    <a:pt x="53340" y="34290"/>
                    <a:pt x="8001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20"/>
            <p:cNvSpPr/>
            <p:nvPr/>
          </p:nvSpPr>
          <p:spPr>
            <a:xfrm>
              <a:off x="8202929" y="3537688"/>
              <a:ext cx="27622" cy="15135"/>
            </a:xfrm>
            <a:custGeom>
              <a:rect b="b" l="l" r="r" t="t"/>
              <a:pathLst>
                <a:path extrusionOk="0" h="15135" w="27622">
                  <a:moveTo>
                    <a:pt x="0" y="15136"/>
                  </a:moveTo>
                  <a:cubicBezTo>
                    <a:pt x="7620" y="-1057"/>
                    <a:pt x="15240" y="-8677"/>
                    <a:pt x="27622" y="15136"/>
                  </a:cubicBezTo>
                  <a:cubicBezTo>
                    <a:pt x="17145" y="15136"/>
                    <a:pt x="8572" y="15136"/>
                    <a:pt x="0" y="15136"/>
                  </a:cubicBezTo>
                  <a:cubicBezTo>
                    <a:pt x="0" y="15136"/>
                    <a:pt x="0" y="15136"/>
                    <a:pt x="0" y="15136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20"/>
            <p:cNvSpPr/>
            <p:nvPr/>
          </p:nvSpPr>
          <p:spPr>
            <a:xfrm>
              <a:off x="8274367" y="3556663"/>
              <a:ext cx="24764" cy="19020"/>
            </a:xfrm>
            <a:custGeom>
              <a:rect b="b" l="l" r="r" t="t"/>
              <a:pathLst>
                <a:path extrusionOk="0" h="19020" w="24764">
                  <a:moveTo>
                    <a:pt x="24765" y="1876"/>
                  </a:moveTo>
                  <a:cubicBezTo>
                    <a:pt x="16193" y="7591"/>
                    <a:pt x="7620" y="13306"/>
                    <a:pt x="0" y="19021"/>
                  </a:cubicBezTo>
                  <a:cubicBezTo>
                    <a:pt x="3810" y="7591"/>
                    <a:pt x="6668" y="-4792"/>
                    <a:pt x="24765" y="1876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20"/>
            <p:cNvSpPr/>
            <p:nvPr/>
          </p:nvSpPr>
          <p:spPr>
            <a:xfrm>
              <a:off x="8985884" y="3667124"/>
              <a:ext cx="16192" cy="12382"/>
            </a:xfrm>
            <a:custGeom>
              <a:rect b="b" l="l" r="r" t="t"/>
              <a:pathLst>
                <a:path extrusionOk="0" h="12382" w="16192">
                  <a:moveTo>
                    <a:pt x="14288" y="12382"/>
                  </a:moveTo>
                  <a:cubicBezTo>
                    <a:pt x="9525" y="10478"/>
                    <a:pt x="4763" y="9525"/>
                    <a:pt x="0" y="7620"/>
                  </a:cubicBezTo>
                  <a:cubicBezTo>
                    <a:pt x="952" y="4763"/>
                    <a:pt x="1905" y="0"/>
                    <a:pt x="2857" y="0"/>
                  </a:cubicBezTo>
                  <a:cubicBezTo>
                    <a:pt x="7620" y="953"/>
                    <a:pt x="11430" y="1905"/>
                    <a:pt x="16192" y="3810"/>
                  </a:cubicBezTo>
                  <a:cubicBezTo>
                    <a:pt x="16192" y="6668"/>
                    <a:pt x="15240" y="9525"/>
                    <a:pt x="14288" y="12382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20"/>
            <p:cNvSpPr/>
            <p:nvPr/>
          </p:nvSpPr>
          <p:spPr>
            <a:xfrm>
              <a:off x="8137206" y="3632834"/>
              <a:ext cx="19050" cy="23812"/>
            </a:xfrm>
            <a:custGeom>
              <a:rect b="b" l="l" r="r" t="t"/>
              <a:pathLst>
                <a:path extrusionOk="0" h="23812" w="19050">
                  <a:moveTo>
                    <a:pt x="0" y="23813"/>
                  </a:moveTo>
                  <a:cubicBezTo>
                    <a:pt x="6668" y="16193"/>
                    <a:pt x="12382" y="8572"/>
                    <a:pt x="19050" y="0"/>
                  </a:cubicBezTo>
                  <a:cubicBezTo>
                    <a:pt x="12382" y="7620"/>
                    <a:pt x="6668" y="16193"/>
                    <a:pt x="0" y="2381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20"/>
            <p:cNvSpPr/>
            <p:nvPr/>
          </p:nvSpPr>
          <p:spPr>
            <a:xfrm>
              <a:off x="8109584" y="3698556"/>
              <a:ext cx="18097" cy="20002"/>
            </a:xfrm>
            <a:custGeom>
              <a:rect b="b" l="l" r="r" t="t"/>
              <a:pathLst>
                <a:path extrusionOk="0" h="20002" w="18097">
                  <a:moveTo>
                    <a:pt x="18097" y="0"/>
                  </a:moveTo>
                  <a:cubicBezTo>
                    <a:pt x="12382" y="6668"/>
                    <a:pt x="5715" y="13335"/>
                    <a:pt x="0" y="20003"/>
                  </a:cubicBezTo>
                  <a:cubicBezTo>
                    <a:pt x="5715" y="13335"/>
                    <a:pt x="12382" y="6668"/>
                    <a:pt x="18097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20"/>
            <p:cNvSpPr/>
            <p:nvPr/>
          </p:nvSpPr>
          <p:spPr>
            <a:xfrm>
              <a:off x="8942069" y="3669981"/>
              <a:ext cx="20955" cy="8572"/>
            </a:xfrm>
            <a:custGeom>
              <a:rect b="b" l="l" r="r" t="t"/>
              <a:pathLst>
                <a:path extrusionOk="0" h="8572" w="20955">
                  <a:moveTo>
                    <a:pt x="1905" y="0"/>
                  </a:moveTo>
                  <a:cubicBezTo>
                    <a:pt x="8573" y="953"/>
                    <a:pt x="15240" y="953"/>
                    <a:pt x="20955" y="1905"/>
                  </a:cubicBezTo>
                  <a:cubicBezTo>
                    <a:pt x="20955" y="3810"/>
                    <a:pt x="20003" y="6668"/>
                    <a:pt x="20003" y="8573"/>
                  </a:cubicBezTo>
                  <a:cubicBezTo>
                    <a:pt x="13335" y="7620"/>
                    <a:pt x="6668" y="5715"/>
                    <a:pt x="0" y="4763"/>
                  </a:cubicBezTo>
                  <a:cubicBezTo>
                    <a:pt x="0" y="3810"/>
                    <a:pt x="953" y="1905"/>
                    <a:pt x="1905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20"/>
            <p:cNvSpPr/>
            <p:nvPr/>
          </p:nvSpPr>
          <p:spPr>
            <a:xfrm>
              <a:off x="8537256" y="3868102"/>
              <a:ext cx="18097" cy="15240"/>
            </a:xfrm>
            <a:custGeom>
              <a:rect b="b" l="l" r="r" t="t"/>
              <a:pathLst>
                <a:path extrusionOk="0" h="15240" w="18097">
                  <a:moveTo>
                    <a:pt x="0" y="4763"/>
                  </a:moveTo>
                  <a:cubicBezTo>
                    <a:pt x="5715" y="2857"/>
                    <a:pt x="12382" y="1905"/>
                    <a:pt x="18098" y="0"/>
                  </a:cubicBezTo>
                  <a:cubicBezTo>
                    <a:pt x="12382" y="4763"/>
                    <a:pt x="6668" y="9525"/>
                    <a:pt x="953" y="15240"/>
                  </a:cubicBezTo>
                  <a:cubicBezTo>
                    <a:pt x="953" y="13335"/>
                    <a:pt x="0" y="11430"/>
                    <a:pt x="0" y="10478"/>
                  </a:cubicBezTo>
                  <a:cubicBezTo>
                    <a:pt x="0" y="8572"/>
                    <a:pt x="0" y="6667"/>
                    <a:pt x="0" y="4763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20"/>
            <p:cNvSpPr/>
            <p:nvPr/>
          </p:nvSpPr>
          <p:spPr>
            <a:xfrm>
              <a:off x="9012554" y="3669981"/>
              <a:ext cx="19473" cy="5715"/>
            </a:xfrm>
            <a:custGeom>
              <a:rect b="b" l="l" r="r" t="t"/>
              <a:pathLst>
                <a:path extrusionOk="0" h="5715" w="19473">
                  <a:moveTo>
                    <a:pt x="19050" y="5715"/>
                  </a:moveTo>
                  <a:cubicBezTo>
                    <a:pt x="12382" y="5715"/>
                    <a:pt x="6668" y="4763"/>
                    <a:pt x="0" y="4763"/>
                  </a:cubicBezTo>
                  <a:cubicBezTo>
                    <a:pt x="0" y="2858"/>
                    <a:pt x="0" y="953"/>
                    <a:pt x="0" y="0"/>
                  </a:cubicBezTo>
                  <a:cubicBezTo>
                    <a:pt x="6668" y="0"/>
                    <a:pt x="12382" y="953"/>
                    <a:pt x="19050" y="953"/>
                  </a:cubicBezTo>
                  <a:cubicBezTo>
                    <a:pt x="20002" y="1905"/>
                    <a:pt x="19050" y="3810"/>
                    <a:pt x="19050" y="571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20"/>
            <p:cNvSpPr/>
            <p:nvPr/>
          </p:nvSpPr>
          <p:spPr>
            <a:xfrm>
              <a:off x="8528684" y="3877627"/>
              <a:ext cx="9525" cy="14287"/>
            </a:xfrm>
            <a:custGeom>
              <a:rect b="b" l="l" r="r" t="t"/>
              <a:pathLst>
                <a:path extrusionOk="0" h="14287" w="9525">
                  <a:moveTo>
                    <a:pt x="8572" y="0"/>
                  </a:moveTo>
                  <a:cubicBezTo>
                    <a:pt x="8572" y="1905"/>
                    <a:pt x="9525" y="3810"/>
                    <a:pt x="9525" y="4763"/>
                  </a:cubicBezTo>
                  <a:cubicBezTo>
                    <a:pt x="6667" y="7620"/>
                    <a:pt x="2857" y="11430"/>
                    <a:pt x="0" y="14288"/>
                  </a:cubicBezTo>
                  <a:cubicBezTo>
                    <a:pt x="2857" y="10478"/>
                    <a:pt x="5715" y="5715"/>
                    <a:pt x="8572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20"/>
            <p:cNvSpPr/>
            <p:nvPr/>
          </p:nvSpPr>
          <p:spPr>
            <a:xfrm>
              <a:off x="7901939" y="3962399"/>
              <a:ext cx="7620" cy="10477"/>
            </a:xfrm>
            <a:custGeom>
              <a:rect b="b" l="l" r="r" t="t"/>
              <a:pathLst>
                <a:path extrusionOk="0" h="10477" w="7620">
                  <a:moveTo>
                    <a:pt x="0" y="0"/>
                  </a:moveTo>
                  <a:cubicBezTo>
                    <a:pt x="2858" y="2857"/>
                    <a:pt x="4763" y="5715"/>
                    <a:pt x="7620" y="7620"/>
                  </a:cubicBezTo>
                  <a:cubicBezTo>
                    <a:pt x="5715" y="8572"/>
                    <a:pt x="3810" y="9525"/>
                    <a:pt x="2858" y="10478"/>
                  </a:cubicBezTo>
                  <a:cubicBezTo>
                    <a:pt x="953" y="7620"/>
                    <a:pt x="0" y="381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20"/>
            <p:cNvSpPr/>
            <p:nvPr/>
          </p:nvSpPr>
          <p:spPr>
            <a:xfrm>
              <a:off x="8537256" y="4301489"/>
              <a:ext cx="14287" cy="4762"/>
            </a:xfrm>
            <a:custGeom>
              <a:rect b="b" l="l" r="r" t="t"/>
              <a:pathLst>
                <a:path extrusionOk="0" h="4762" w="14287">
                  <a:moveTo>
                    <a:pt x="0" y="4763"/>
                  </a:moveTo>
                  <a:cubicBezTo>
                    <a:pt x="4763" y="2857"/>
                    <a:pt x="8573" y="953"/>
                    <a:pt x="13335" y="0"/>
                  </a:cubicBezTo>
                  <a:cubicBezTo>
                    <a:pt x="13335" y="953"/>
                    <a:pt x="14288" y="2857"/>
                    <a:pt x="14288" y="3810"/>
                  </a:cubicBezTo>
                  <a:cubicBezTo>
                    <a:pt x="9525" y="3810"/>
                    <a:pt x="4763" y="4763"/>
                    <a:pt x="0" y="4763"/>
                  </a:cubicBezTo>
                  <a:lnTo>
                    <a:pt x="0" y="4763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20"/>
            <p:cNvSpPr/>
            <p:nvPr/>
          </p:nvSpPr>
          <p:spPr>
            <a:xfrm>
              <a:off x="8518206" y="3901439"/>
              <a:ext cx="9525" cy="9525"/>
            </a:xfrm>
            <a:custGeom>
              <a:rect b="b" l="l" r="r" t="t"/>
              <a:pathLst>
                <a:path extrusionOk="0" h="9525" w="9525">
                  <a:moveTo>
                    <a:pt x="9525" y="0"/>
                  </a:moveTo>
                  <a:cubicBezTo>
                    <a:pt x="6668" y="2857"/>
                    <a:pt x="3810" y="6667"/>
                    <a:pt x="0" y="9525"/>
                  </a:cubicBezTo>
                  <a:cubicBezTo>
                    <a:pt x="3810" y="6667"/>
                    <a:pt x="6668" y="2857"/>
                    <a:pt x="9525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20"/>
            <p:cNvSpPr/>
            <p:nvPr/>
          </p:nvSpPr>
          <p:spPr>
            <a:xfrm>
              <a:off x="8135880" y="3655694"/>
              <a:ext cx="2278" cy="6667"/>
            </a:xfrm>
            <a:custGeom>
              <a:rect b="b" l="l" r="r" t="t"/>
              <a:pathLst>
                <a:path extrusionOk="0" h="6667" w="2278">
                  <a:moveTo>
                    <a:pt x="2279" y="0"/>
                  </a:moveTo>
                  <a:cubicBezTo>
                    <a:pt x="1326" y="2858"/>
                    <a:pt x="374" y="4763"/>
                    <a:pt x="374" y="6668"/>
                  </a:cubicBezTo>
                  <a:cubicBezTo>
                    <a:pt x="374" y="4763"/>
                    <a:pt x="374" y="2858"/>
                    <a:pt x="374" y="1905"/>
                  </a:cubicBezTo>
                  <a:cubicBezTo>
                    <a:pt x="-579" y="1905"/>
                    <a:pt x="374" y="953"/>
                    <a:pt x="2279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20"/>
            <p:cNvSpPr/>
            <p:nvPr/>
          </p:nvSpPr>
          <p:spPr>
            <a:xfrm>
              <a:off x="8935401" y="3699509"/>
              <a:ext cx="7620" cy="3809"/>
            </a:xfrm>
            <a:custGeom>
              <a:rect b="b" l="l" r="r" t="t"/>
              <a:pathLst>
                <a:path extrusionOk="0" h="3809" w="7620">
                  <a:moveTo>
                    <a:pt x="0" y="3810"/>
                  </a:moveTo>
                  <a:cubicBezTo>
                    <a:pt x="1905" y="2858"/>
                    <a:pt x="4763" y="953"/>
                    <a:pt x="6668" y="0"/>
                  </a:cubicBezTo>
                  <a:cubicBezTo>
                    <a:pt x="6668" y="953"/>
                    <a:pt x="7620" y="1905"/>
                    <a:pt x="7620" y="2858"/>
                  </a:cubicBezTo>
                  <a:cubicBezTo>
                    <a:pt x="4763" y="3810"/>
                    <a:pt x="1905" y="3810"/>
                    <a:pt x="0" y="3810"/>
                  </a:cubicBezTo>
                  <a:cubicBezTo>
                    <a:pt x="0" y="3810"/>
                    <a:pt x="0" y="3810"/>
                    <a:pt x="0" y="381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20"/>
            <p:cNvSpPr/>
            <p:nvPr/>
          </p:nvSpPr>
          <p:spPr>
            <a:xfrm>
              <a:off x="8874442" y="3946206"/>
              <a:ext cx="1905" cy="1905"/>
            </a:xfrm>
            <a:custGeom>
              <a:rect b="b" l="l" r="r" t="t"/>
              <a:pathLst>
                <a:path extrusionOk="0" h="1905" w="1905">
                  <a:moveTo>
                    <a:pt x="1905" y="1905"/>
                  </a:moveTo>
                  <a:lnTo>
                    <a:pt x="0" y="953"/>
                  </a:lnTo>
                  <a:lnTo>
                    <a:pt x="952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20"/>
            <p:cNvSpPr/>
            <p:nvPr/>
          </p:nvSpPr>
          <p:spPr>
            <a:xfrm>
              <a:off x="8156256" y="3628071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4763"/>
                  </a:moveTo>
                  <a:cubicBezTo>
                    <a:pt x="1905" y="2858"/>
                    <a:pt x="2857" y="1905"/>
                    <a:pt x="4763" y="0"/>
                  </a:cubicBezTo>
                  <a:cubicBezTo>
                    <a:pt x="4763" y="0"/>
                    <a:pt x="4763" y="0"/>
                    <a:pt x="4763" y="0"/>
                  </a:cubicBezTo>
                  <a:cubicBezTo>
                    <a:pt x="2857" y="1905"/>
                    <a:pt x="953" y="2858"/>
                    <a:pt x="0" y="476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20"/>
            <p:cNvSpPr/>
            <p:nvPr/>
          </p:nvSpPr>
          <p:spPr>
            <a:xfrm>
              <a:off x="9036367" y="3673792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0" y="1905"/>
                  </a:moveTo>
                  <a:cubicBezTo>
                    <a:pt x="0" y="952"/>
                    <a:pt x="952" y="952"/>
                    <a:pt x="952" y="0"/>
                  </a:cubicBezTo>
                  <a:cubicBezTo>
                    <a:pt x="952" y="0"/>
                    <a:pt x="952" y="952"/>
                    <a:pt x="0" y="1905"/>
                  </a:cubicBezTo>
                  <a:lnTo>
                    <a:pt x="0" y="1905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20"/>
            <p:cNvSpPr/>
            <p:nvPr/>
          </p:nvSpPr>
          <p:spPr>
            <a:xfrm>
              <a:off x="8570594" y="3786187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0" y="1905"/>
                  </a:moveTo>
                  <a:cubicBezTo>
                    <a:pt x="0" y="953"/>
                    <a:pt x="953" y="953"/>
                    <a:pt x="953" y="0"/>
                  </a:cubicBezTo>
                  <a:cubicBezTo>
                    <a:pt x="953" y="953"/>
                    <a:pt x="0" y="1905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20"/>
            <p:cNvSpPr/>
            <p:nvPr/>
          </p:nvSpPr>
          <p:spPr>
            <a:xfrm>
              <a:off x="8536304" y="4306252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2" y="0"/>
                  </a:moveTo>
                  <a:cubicBezTo>
                    <a:pt x="952" y="953"/>
                    <a:pt x="0" y="953"/>
                    <a:pt x="0" y="1905"/>
                  </a:cubicBezTo>
                  <a:cubicBezTo>
                    <a:pt x="0" y="953"/>
                    <a:pt x="952" y="953"/>
                    <a:pt x="952" y="0"/>
                  </a:cubicBezTo>
                  <a:lnTo>
                    <a:pt x="952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8" name="Google Shape;1408;p20"/>
            <p:cNvSpPr/>
            <p:nvPr/>
          </p:nvSpPr>
          <p:spPr>
            <a:xfrm>
              <a:off x="9031604" y="3675696"/>
              <a:ext cx="4762" cy="9525"/>
            </a:xfrm>
            <a:custGeom>
              <a:rect b="b" l="l" r="r" t="t"/>
              <a:pathLst>
                <a:path extrusionOk="0" h="9525" w="4762">
                  <a:moveTo>
                    <a:pt x="4763" y="0"/>
                  </a:moveTo>
                  <a:cubicBezTo>
                    <a:pt x="2857" y="0"/>
                    <a:pt x="1905" y="0"/>
                    <a:pt x="0" y="0"/>
                  </a:cubicBezTo>
                  <a:cubicBezTo>
                    <a:pt x="1905" y="0"/>
                    <a:pt x="3810" y="0"/>
                    <a:pt x="4763" y="0"/>
                  </a:cubicBezTo>
                  <a:lnTo>
                    <a:pt x="4763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9" name="Google Shape;1409;p20"/>
            <p:cNvSpPr/>
            <p:nvPr/>
          </p:nvSpPr>
          <p:spPr>
            <a:xfrm>
              <a:off x="7952422" y="5083492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2" y="0"/>
                  </a:moveTo>
                  <a:cubicBezTo>
                    <a:pt x="952" y="952"/>
                    <a:pt x="0" y="952"/>
                    <a:pt x="0" y="1905"/>
                  </a:cubicBezTo>
                  <a:cubicBezTo>
                    <a:pt x="0" y="952"/>
                    <a:pt x="952" y="0"/>
                    <a:pt x="952" y="0"/>
                  </a:cubicBezTo>
                  <a:cubicBezTo>
                    <a:pt x="952" y="0"/>
                    <a:pt x="952" y="0"/>
                    <a:pt x="952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0" name="Google Shape;1410;p20"/>
            <p:cNvSpPr/>
            <p:nvPr/>
          </p:nvSpPr>
          <p:spPr>
            <a:xfrm>
              <a:off x="7217277" y="4799646"/>
              <a:ext cx="67441" cy="73381"/>
            </a:xfrm>
            <a:custGeom>
              <a:rect b="b" l="l" r="r" t="t"/>
              <a:pathLst>
                <a:path extrusionOk="0" h="73381" w="67441">
                  <a:moveTo>
                    <a:pt x="54107" y="0"/>
                  </a:moveTo>
                  <a:cubicBezTo>
                    <a:pt x="58869" y="2858"/>
                    <a:pt x="62679" y="6668"/>
                    <a:pt x="67442" y="9525"/>
                  </a:cubicBezTo>
                  <a:cubicBezTo>
                    <a:pt x="50297" y="30480"/>
                    <a:pt x="33152" y="50483"/>
                    <a:pt x="15054" y="70485"/>
                  </a:cubicBezTo>
                  <a:cubicBezTo>
                    <a:pt x="13149" y="73343"/>
                    <a:pt x="6482" y="74295"/>
                    <a:pt x="3624" y="72390"/>
                  </a:cubicBezTo>
                  <a:cubicBezTo>
                    <a:pt x="767" y="71438"/>
                    <a:pt x="-1138" y="63818"/>
                    <a:pt x="767" y="60960"/>
                  </a:cubicBezTo>
                  <a:cubicBezTo>
                    <a:pt x="7434" y="50483"/>
                    <a:pt x="4577" y="36195"/>
                    <a:pt x="22674" y="31433"/>
                  </a:cubicBezTo>
                  <a:cubicBezTo>
                    <a:pt x="35057" y="29528"/>
                    <a:pt x="43629" y="11430"/>
                    <a:pt x="54107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1" name="Google Shape;1411;p20"/>
            <p:cNvSpPr/>
            <p:nvPr/>
          </p:nvSpPr>
          <p:spPr>
            <a:xfrm>
              <a:off x="7246619" y="5243512"/>
              <a:ext cx="80962" cy="51434"/>
            </a:xfrm>
            <a:custGeom>
              <a:rect b="b" l="l" r="r" t="t"/>
              <a:pathLst>
                <a:path extrusionOk="0" h="51434" w="80962">
                  <a:moveTo>
                    <a:pt x="80963" y="0"/>
                  </a:moveTo>
                  <a:cubicBezTo>
                    <a:pt x="71438" y="12382"/>
                    <a:pt x="62865" y="24765"/>
                    <a:pt x="53340" y="38100"/>
                  </a:cubicBezTo>
                  <a:cubicBezTo>
                    <a:pt x="37148" y="41910"/>
                    <a:pt x="21908" y="45720"/>
                    <a:pt x="0" y="51435"/>
                  </a:cubicBezTo>
                  <a:cubicBezTo>
                    <a:pt x="30480" y="31432"/>
                    <a:pt x="56198" y="15240"/>
                    <a:pt x="80963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20"/>
            <p:cNvSpPr/>
            <p:nvPr/>
          </p:nvSpPr>
          <p:spPr>
            <a:xfrm>
              <a:off x="7279956" y="4820602"/>
              <a:ext cx="17145" cy="22859"/>
            </a:xfrm>
            <a:custGeom>
              <a:rect b="b" l="l" r="r" t="t"/>
              <a:pathLst>
                <a:path extrusionOk="0" h="22859" w="17145">
                  <a:moveTo>
                    <a:pt x="17145" y="2857"/>
                  </a:moveTo>
                  <a:cubicBezTo>
                    <a:pt x="17145" y="4763"/>
                    <a:pt x="17145" y="7620"/>
                    <a:pt x="15240" y="9525"/>
                  </a:cubicBezTo>
                  <a:cubicBezTo>
                    <a:pt x="12383" y="14288"/>
                    <a:pt x="9525" y="18097"/>
                    <a:pt x="6668" y="22860"/>
                  </a:cubicBezTo>
                  <a:cubicBezTo>
                    <a:pt x="4763" y="20955"/>
                    <a:pt x="1905" y="19050"/>
                    <a:pt x="0" y="18097"/>
                  </a:cubicBezTo>
                  <a:cubicBezTo>
                    <a:pt x="3810" y="12382"/>
                    <a:pt x="7620" y="5715"/>
                    <a:pt x="11430" y="0"/>
                  </a:cubicBezTo>
                  <a:cubicBezTo>
                    <a:pt x="13335" y="0"/>
                    <a:pt x="15240" y="953"/>
                    <a:pt x="17145" y="2857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20"/>
            <p:cNvSpPr/>
            <p:nvPr/>
          </p:nvSpPr>
          <p:spPr>
            <a:xfrm>
              <a:off x="7529512" y="4952046"/>
              <a:ext cx="17144" cy="13334"/>
            </a:xfrm>
            <a:custGeom>
              <a:rect b="b" l="l" r="r" t="t"/>
              <a:pathLst>
                <a:path extrusionOk="0" h="13334" w="17144">
                  <a:moveTo>
                    <a:pt x="5715" y="0"/>
                  </a:moveTo>
                  <a:cubicBezTo>
                    <a:pt x="9525" y="1905"/>
                    <a:pt x="13335" y="2858"/>
                    <a:pt x="17145" y="4763"/>
                  </a:cubicBezTo>
                  <a:cubicBezTo>
                    <a:pt x="11430" y="7620"/>
                    <a:pt x="5715" y="10478"/>
                    <a:pt x="0" y="13335"/>
                  </a:cubicBezTo>
                  <a:cubicBezTo>
                    <a:pt x="1905" y="8572"/>
                    <a:pt x="3810" y="4763"/>
                    <a:pt x="5715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20"/>
            <p:cNvSpPr/>
            <p:nvPr/>
          </p:nvSpPr>
          <p:spPr>
            <a:xfrm>
              <a:off x="7294244" y="4805362"/>
              <a:ext cx="15240" cy="8572"/>
            </a:xfrm>
            <a:custGeom>
              <a:rect b="b" l="l" r="r" t="t"/>
              <a:pathLst>
                <a:path extrusionOk="0" h="8572" w="15240">
                  <a:moveTo>
                    <a:pt x="0" y="0"/>
                  </a:moveTo>
                  <a:cubicBezTo>
                    <a:pt x="4763" y="2857"/>
                    <a:pt x="9525" y="5715"/>
                    <a:pt x="15240" y="8572"/>
                  </a:cubicBezTo>
                  <a:cubicBezTo>
                    <a:pt x="9525" y="5715"/>
                    <a:pt x="4763" y="2857"/>
                    <a:pt x="0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5" name="Google Shape;1415;p20"/>
            <p:cNvSpPr/>
            <p:nvPr/>
          </p:nvSpPr>
          <p:spPr>
            <a:xfrm>
              <a:off x="7255192" y="4795837"/>
              <a:ext cx="1904" cy="6667"/>
            </a:xfrm>
            <a:custGeom>
              <a:rect b="b" l="l" r="r" t="t"/>
              <a:pathLst>
                <a:path extrusionOk="0" h="6667" w="1904">
                  <a:moveTo>
                    <a:pt x="1905" y="0"/>
                  </a:moveTo>
                  <a:cubicBezTo>
                    <a:pt x="952" y="1905"/>
                    <a:pt x="952" y="3810"/>
                    <a:pt x="0" y="6668"/>
                  </a:cubicBezTo>
                  <a:cubicBezTo>
                    <a:pt x="0" y="3810"/>
                    <a:pt x="952" y="1905"/>
                    <a:pt x="1905" y="0"/>
                  </a:cubicBezTo>
                  <a:cubicBezTo>
                    <a:pt x="1905" y="0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6" name="Google Shape;1416;p20"/>
            <p:cNvSpPr/>
            <p:nvPr/>
          </p:nvSpPr>
          <p:spPr>
            <a:xfrm>
              <a:off x="6655061" y="4316729"/>
              <a:ext cx="322000" cy="371475"/>
            </a:xfrm>
            <a:custGeom>
              <a:rect b="b" l="l" r="r" t="t"/>
              <a:pathLst>
                <a:path extrusionOk="0" h="371475" w="322000">
                  <a:moveTo>
                    <a:pt x="215321" y="328613"/>
                  </a:moveTo>
                  <a:cubicBezTo>
                    <a:pt x="208653" y="320992"/>
                    <a:pt x="202938" y="312420"/>
                    <a:pt x="196271" y="304800"/>
                  </a:cubicBezTo>
                  <a:cubicBezTo>
                    <a:pt x="197223" y="288607"/>
                    <a:pt x="199128" y="272415"/>
                    <a:pt x="200081" y="256222"/>
                  </a:cubicBezTo>
                  <a:cubicBezTo>
                    <a:pt x="198176" y="256222"/>
                    <a:pt x="196271" y="256222"/>
                    <a:pt x="194366" y="256222"/>
                  </a:cubicBezTo>
                  <a:cubicBezTo>
                    <a:pt x="190556" y="270510"/>
                    <a:pt x="185793" y="285750"/>
                    <a:pt x="181983" y="300038"/>
                  </a:cubicBezTo>
                  <a:cubicBezTo>
                    <a:pt x="175316" y="304800"/>
                    <a:pt x="165791" y="308610"/>
                    <a:pt x="162933" y="315277"/>
                  </a:cubicBezTo>
                  <a:cubicBezTo>
                    <a:pt x="156266" y="329565"/>
                    <a:pt x="153408" y="344805"/>
                    <a:pt x="148646" y="360045"/>
                  </a:cubicBezTo>
                  <a:cubicBezTo>
                    <a:pt x="146741" y="363855"/>
                    <a:pt x="142931" y="367665"/>
                    <a:pt x="139121" y="371475"/>
                  </a:cubicBezTo>
                  <a:cubicBezTo>
                    <a:pt x="130548" y="359092"/>
                    <a:pt x="121023" y="345757"/>
                    <a:pt x="110546" y="330517"/>
                  </a:cubicBezTo>
                  <a:cubicBezTo>
                    <a:pt x="103878" y="338138"/>
                    <a:pt x="101021" y="341947"/>
                    <a:pt x="99116" y="343852"/>
                  </a:cubicBezTo>
                  <a:cubicBezTo>
                    <a:pt x="70541" y="304800"/>
                    <a:pt x="41013" y="264795"/>
                    <a:pt x="12438" y="224790"/>
                  </a:cubicBezTo>
                  <a:cubicBezTo>
                    <a:pt x="9581" y="215265"/>
                    <a:pt x="6723" y="205740"/>
                    <a:pt x="4818" y="196215"/>
                  </a:cubicBezTo>
                  <a:cubicBezTo>
                    <a:pt x="-4707" y="127635"/>
                    <a:pt x="-4707" y="60960"/>
                    <a:pt x="48633" y="7620"/>
                  </a:cubicBezTo>
                  <a:cubicBezTo>
                    <a:pt x="53396" y="2857"/>
                    <a:pt x="61968" y="1905"/>
                    <a:pt x="68636" y="0"/>
                  </a:cubicBezTo>
                  <a:cubicBezTo>
                    <a:pt x="94353" y="0"/>
                    <a:pt x="121023" y="3810"/>
                    <a:pt x="132453" y="30480"/>
                  </a:cubicBezTo>
                  <a:cubicBezTo>
                    <a:pt x="143883" y="56197"/>
                    <a:pt x="151503" y="82867"/>
                    <a:pt x="158171" y="110490"/>
                  </a:cubicBezTo>
                  <a:cubicBezTo>
                    <a:pt x="161981" y="123825"/>
                    <a:pt x="160076" y="139065"/>
                    <a:pt x="161028" y="153352"/>
                  </a:cubicBezTo>
                  <a:cubicBezTo>
                    <a:pt x="172458" y="143827"/>
                    <a:pt x="181983" y="134302"/>
                    <a:pt x="192461" y="127635"/>
                  </a:cubicBezTo>
                  <a:cubicBezTo>
                    <a:pt x="195318" y="125730"/>
                    <a:pt x="205796" y="125730"/>
                    <a:pt x="206748" y="127635"/>
                  </a:cubicBezTo>
                  <a:cubicBezTo>
                    <a:pt x="214368" y="141922"/>
                    <a:pt x="225798" y="155257"/>
                    <a:pt x="213416" y="175260"/>
                  </a:cubicBezTo>
                  <a:cubicBezTo>
                    <a:pt x="204843" y="188595"/>
                    <a:pt x="203891" y="206692"/>
                    <a:pt x="200081" y="222885"/>
                  </a:cubicBezTo>
                  <a:cubicBezTo>
                    <a:pt x="201986" y="222885"/>
                    <a:pt x="203891" y="223838"/>
                    <a:pt x="205796" y="223838"/>
                  </a:cubicBezTo>
                  <a:cubicBezTo>
                    <a:pt x="217226" y="195263"/>
                    <a:pt x="217226" y="195263"/>
                    <a:pt x="234371" y="193357"/>
                  </a:cubicBezTo>
                  <a:cubicBezTo>
                    <a:pt x="233418" y="201930"/>
                    <a:pt x="231513" y="210502"/>
                    <a:pt x="230561" y="219075"/>
                  </a:cubicBezTo>
                  <a:cubicBezTo>
                    <a:pt x="233418" y="221932"/>
                    <a:pt x="236276" y="223838"/>
                    <a:pt x="240086" y="226695"/>
                  </a:cubicBezTo>
                  <a:cubicBezTo>
                    <a:pt x="242943" y="168592"/>
                    <a:pt x="284853" y="180022"/>
                    <a:pt x="322001" y="170497"/>
                  </a:cubicBezTo>
                  <a:cubicBezTo>
                    <a:pt x="316286" y="181927"/>
                    <a:pt x="313428" y="188595"/>
                    <a:pt x="309618" y="195263"/>
                  </a:cubicBezTo>
                  <a:cubicBezTo>
                    <a:pt x="289616" y="229552"/>
                    <a:pt x="270566" y="263842"/>
                    <a:pt x="248658" y="297180"/>
                  </a:cubicBezTo>
                  <a:cubicBezTo>
                    <a:pt x="241038" y="308610"/>
                    <a:pt x="226751" y="318135"/>
                    <a:pt x="215321" y="328613"/>
                  </a:cubicBezTo>
                  <a:close/>
                  <a:moveTo>
                    <a:pt x="201033" y="157163"/>
                  </a:moveTo>
                  <a:cubicBezTo>
                    <a:pt x="198176" y="156210"/>
                    <a:pt x="195318" y="156210"/>
                    <a:pt x="192461" y="155257"/>
                  </a:cubicBezTo>
                  <a:cubicBezTo>
                    <a:pt x="191508" y="160020"/>
                    <a:pt x="189603" y="164782"/>
                    <a:pt x="189603" y="168592"/>
                  </a:cubicBezTo>
                  <a:cubicBezTo>
                    <a:pt x="189603" y="168592"/>
                    <a:pt x="194366" y="170497"/>
                    <a:pt x="197223" y="170497"/>
                  </a:cubicBezTo>
                  <a:cubicBezTo>
                    <a:pt x="198176" y="166688"/>
                    <a:pt x="199128" y="161925"/>
                    <a:pt x="201033" y="157163"/>
                  </a:cubicBezTo>
                  <a:close/>
                  <a:moveTo>
                    <a:pt x="265803" y="200977"/>
                  </a:moveTo>
                  <a:cubicBezTo>
                    <a:pt x="263898" y="200025"/>
                    <a:pt x="262946" y="198120"/>
                    <a:pt x="261041" y="197167"/>
                  </a:cubicBezTo>
                  <a:cubicBezTo>
                    <a:pt x="259136" y="200025"/>
                    <a:pt x="256278" y="203835"/>
                    <a:pt x="254373" y="206692"/>
                  </a:cubicBezTo>
                  <a:cubicBezTo>
                    <a:pt x="256278" y="207645"/>
                    <a:pt x="257231" y="208597"/>
                    <a:pt x="259136" y="209550"/>
                  </a:cubicBezTo>
                  <a:cubicBezTo>
                    <a:pt x="261993" y="206692"/>
                    <a:pt x="263898" y="203835"/>
                    <a:pt x="265803" y="200977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7" name="Google Shape;1417;p20"/>
            <p:cNvSpPr/>
            <p:nvPr/>
          </p:nvSpPr>
          <p:spPr>
            <a:xfrm>
              <a:off x="6880859" y="4851081"/>
              <a:ext cx="6667" cy="13335"/>
            </a:xfrm>
            <a:custGeom>
              <a:rect b="b" l="l" r="r" t="t"/>
              <a:pathLst>
                <a:path extrusionOk="0" h="13335" w="6667">
                  <a:moveTo>
                    <a:pt x="0" y="13335"/>
                  </a:moveTo>
                  <a:cubicBezTo>
                    <a:pt x="0" y="8573"/>
                    <a:pt x="953" y="3810"/>
                    <a:pt x="953" y="0"/>
                  </a:cubicBezTo>
                  <a:cubicBezTo>
                    <a:pt x="2858" y="0"/>
                    <a:pt x="4763" y="0"/>
                    <a:pt x="6668" y="0"/>
                  </a:cubicBezTo>
                  <a:cubicBezTo>
                    <a:pt x="6668" y="4763"/>
                    <a:pt x="6668" y="9525"/>
                    <a:pt x="5715" y="13335"/>
                  </a:cubicBezTo>
                  <a:cubicBezTo>
                    <a:pt x="3810" y="13335"/>
                    <a:pt x="1905" y="13335"/>
                    <a:pt x="0" y="13335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8" name="Google Shape;1418;p20"/>
            <p:cNvSpPr/>
            <p:nvPr/>
          </p:nvSpPr>
          <p:spPr>
            <a:xfrm>
              <a:off x="6891337" y="2979419"/>
              <a:ext cx="1020127" cy="1427797"/>
            </a:xfrm>
            <a:custGeom>
              <a:rect b="b" l="l" r="r" t="t"/>
              <a:pathLst>
                <a:path extrusionOk="0" h="1427797" w="1020127">
                  <a:moveTo>
                    <a:pt x="322897" y="1232535"/>
                  </a:moveTo>
                  <a:cubicBezTo>
                    <a:pt x="305753" y="1246823"/>
                    <a:pt x="288607" y="1261110"/>
                    <a:pt x="269557" y="1276350"/>
                  </a:cubicBezTo>
                  <a:cubicBezTo>
                    <a:pt x="267653" y="1271587"/>
                    <a:pt x="264795" y="1266825"/>
                    <a:pt x="261938" y="1262062"/>
                  </a:cubicBezTo>
                  <a:cubicBezTo>
                    <a:pt x="246697" y="1265873"/>
                    <a:pt x="238125" y="1273493"/>
                    <a:pt x="236220" y="1290637"/>
                  </a:cubicBezTo>
                  <a:cubicBezTo>
                    <a:pt x="233363" y="1318260"/>
                    <a:pt x="214313" y="1333500"/>
                    <a:pt x="192405" y="1348740"/>
                  </a:cubicBezTo>
                  <a:cubicBezTo>
                    <a:pt x="164782" y="1366837"/>
                    <a:pt x="143828" y="1393508"/>
                    <a:pt x="119063" y="1416368"/>
                  </a:cubicBezTo>
                  <a:cubicBezTo>
                    <a:pt x="99060" y="1420177"/>
                    <a:pt x="80010" y="1423987"/>
                    <a:pt x="58103" y="1427798"/>
                  </a:cubicBezTo>
                  <a:cubicBezTo>
                    <a:pt x="63818" y="1414462"/>
                    <a:pt x="67628" y="1406843"/>
                    <a:pt x="72390" y="1398270"/>
                  </a:cubicBezTo>
                  <a:cubicBezTo>
                    <a:pt x="80963" y="1381125"/>
                    <a:pt x="86678" y="1362075"/>
                    <a:pt x="98107" y="1347787"/>
                  </a:cubicBezTo>
                  <a:cubicBezTo>
                    <a:pt x="123825" y="1318260"/>
                    <a:pt x="152400" y="1291590"/>
                    <a:pt x="180022" y="1263015"/>
                  </a:cubicBezTo>
                  <a:cubicBezTo>
                    <a:pt x="184785" y="1258252"/>
                    <a:pt x="186690" y="1251585"/>
                    <a:pt x="191453" y="1240155"/>
                  </a:cubicBezTo>
                  <a:cubicBezTo>
                    <a:pt x="150495" y="1253490"/>
                    <a:pt x="136207" y="1286827"/>
                    <a:pt x="112395" y="1309687"/>
                  </a:cubicBezTo>
                  <a:cubicBezTo>
                    <a:pt x="99060" y="1322070"/>
                    <a:pt x="90488" y="1337310"/>
                    <a:pt x="79057" y="1351598"/>
                  </a:cubicBezTo>
                  <a:cubicBezTo>
                    <a:pt x="72390" y="1359218"/>
                    <a:pt x="65722" y="1366837"/>
                    <a:pt x="60007" y="1375410"/>
                  </a:cubicBezTo>
                  <a:cubicBezTo>
                    <a:pt x="58103" y="1373505"/>
                    <a:pt x="56197" y="1372552"/>
                    <a:pt x="54293" y="1370648"/>
                  </a:cubicBezTo>
                  <a:cubicBezTo>
                    <a:pt x="55245" y="1363980"/>
                    <a:pt x="57150" y="1357312"/>
                    <a:pt x="58103" y="1350645"/>
                  </a:cubicBezTo>
                  <a:lnTo>
                    <a:pt x="60007" y="1349693"/>
                  </a:lnTo>
                  <a:lnTo>
                    <a:pt x="59055" y="1348740"/>
                  </a:lnTo>
                  <a:lnTo>
                    <a:pt x="58103" y="1350645"/>
                  </a:lnTo>
                  <a:cubicBezTo>
                    <a:pt x="55245" y="1350645"/>
                    <a:pt x="51435" y="1350645"/>
                    <a:pt x="48578" y="1350645"/>
                  </a:cubicBezTo>
                  <a:lnTo>
                    <a:pt x="48578" y="1350645"/>
                  </a:lnTo>
                  <a:cubicBezTo>
                    <a:pt x="51435" y="1344930"/>
                    <a:pt x="53340" y="1339215"/>
                    <a:pt x="57150" y="1334452"/>
                  </a:cubicBezTo>
                  <a:cubicBezTo>
                    <a:pt x="82868" y="1305877"/>
                    <a:pt x="108585" y="1277302"/>
                    <a:pt x="135255" y="1248727"/>
                  </a:cubicBezTo>
                  <a:cubicBezTo>
                    <a:pt x="149543" y="1233487"/>
                    <a:pt x="166688" y="1219200"/>
                    <a:pt x="180022" y="1203008"/>
                  </a:cubicBezTo>
                  <a:cubicBezTo>
                    <a:pt x="185738" y="1195387"/>
                    <a:pt x="186690" y="1183958"/>
                    <a:pt x="191453" y="1169670"/>
                  </a:cubicBezTo>
                  <a:cubicBezTo>
                    <a:pt x="177165" y="1175385"/>
                    <a:pt x="167640" y="1179195"/>
                    <a:pt x="158115" y="1182052"/>
                  </a:cubicBezTo>
                  <a:cubicBezTo>
                    <a:pt x="157163" y="1179195"/>
                    <a:pt x="155257" y="1177290"/>
                    <a:pt x="154305" y="1174433"/>
                  </a:cubicBezTo>
                  <a:cubicBezTo>
                    <a:pt x="161925" y="1170623"/>
                    <a:pt x="171450" y="1166812"/>
                    <a:pt x="178118" y="1162050"/>
                  </a:cubicBezTo>
                  <a:cubicBezTo>
                    <a:pt x="186690" y="1155383"/>
                    <a:pt x="194310" y="1147762"/>
                    <a:pt x="201930" y="1140143"/>
                  </a:cubicBezTo>
                  <a:cubicBezTo>
                    <a:pt x="201930" y="1140143"/>
                    <a:pt x="200978" y="1138237"/>
                    <a:pt x="199072" y="1135380"/>
                  </a:cubicBezTo>
                  <a:cubicBezTo>
                    <a:pt x="194310" y="1138237"/>
                    <a:pt x="190500" y="1141095"/>
                    <a:pt x="186690" y="1143952"/>
                  </a:cubicBezTo>
                  <a:cubicBezTo>
                    <a:pt x="184785" y="1137285"/>
                    <a:pt x="182880" y="1131570"/>
                    <a:pt x="180022" y="1122998"/>
                  </a:cubicBezTo>
                  <a:cubicBezTo>
                    <a:pt x="160020" y="1133475"/>
                    <a:pt x="141922" y="1143000"/>
                    <a:pt x="120015" y="1154430"/>
                  </a:cubicBezTo>
                  <a:cubicBezTo>
                    <a:pt x="125730" y="1137285"/>
                    <a:pt x="130493" y="1127760"/>
                    <a:pt x="133350" y="1117283"/>
                  </a:cubicBezTo>
                  <a:cubicBezTo>
                    <a:pt x="138113" y="1100137"/>
                    <a:pt x="142875" y="1082040"/>
                    <a:pt x="147638" y="1063943"/>
                  </a:cubicBezTo>
                  <a:cubicBezTo>
                    <a:pt x="147638" y="1063943"/>
                    <a:pt x="147638" y="1063943"/>
                    <a:pt x="147638" y="1063943"/>
                  </a:cubicBezTo>
                  <a:cubicBezTo>
                    <a:pt x="154305" y="1056323"/>
                    <a:pt x="160020" y="1048702"/>
                    <a:pt x="166688" y="1040130"/>
                  </a:cubicBezTo>
                  <a:cubicBezTo>
                    <a:pt x="166688" y="1040130"/>
                    <a:pt x="166688" y="1040130"/>
                    <a:pt x="166688" y="1040130"/>
                  </a:cubicBezTo>
                  <a:cubicBezTo>
                    <a:pt x="190500" y="1029652"/>
                    <a:pt x="204788" y="1011555"/>
                    <a:pt x="194310" y="1002983"/>
                  </a:cubicBezTo>
                  <a:cubicBezTo>
                    <a:pt x="188595" y="1003935"/>
                    <a:pt x="181928" y="1004887"/>
                    <a:pt x="176213" y="1005840"/>
                  </a:cubicBezTo>
                  <a:cubicBezTo>
                    <a:pt x="169545" y="998220"/>
                    <a:pt x="163830" y="991552"/>
                    <a:pt x="155257" y="981075"/>
                  </a:cubicBezTo>
                  <a:cubicBezTo>
                    <a:pt x="143828" y="998220"/>
                    <a:pt x="133350" y="1011555"/>
                    <a:pt x="123825" y="1025843"/>
                  </a:cubicBezTo>
                  <a:cubicBezTo>
                    <a:pt x="123825" y="1025843"/>
                    <a:pt x="123825" y="1025843"/>
                    <a:pt x="123825" y="1025843"/>
                  </a:cubicBezTo>
                  <a:cubicBezTo>
                    <a:pt x="117157" y="1032510"/>
                    <a:pt x="111443" y="1038225"/>
                    <a:pt x="104775" y="1044893"/>
                  </a:cubicBezTo>
                  <a:cubicBezTo>
                    <a:pt x="95250" y="1051560"/>
                    <a:pt x="85725" y="1057275"/>
                    <a:pt x="78105" y="1064895"/>
                  </a:cubicBezTo>
                  <a:cubicBezTo>
                    <a:pt x="53340" y="1087755"/>
                    <a:pt x="29528" y="1111568"/>
                    <a:pt x="5715" y="1134427"/>
                  </a:cubicBezTo>
                  <a:cubicBezTo>
                    <a:pt x="3810" y="1133475"/>
                    <a:pt x="1905" y="1132523"/>
                    <a:pt x="0" y="1130618"/>
                  </a:cubicBezTo>
                  <a:cubicBezTo>
                    <a:pt x="953" y="1122045"/>
                    <a:pt x="953" y="1113473"/>
                    <a:pt x="1905" y="1104900"/>
                  </a:cubicBezTo>
                  <a:cubicBezTo>
                    <a:pt x="42863" y="1049655"/>
                    <a:pt x="80963" y="992505"/>
                    <a:pt x="124778" y="939165"/>
                  </a:cubicBezTo>
                  <a:cubicBezTo>
                    <a:pt x="153353" y="903923"/>
                    <a:pt x="180975" y="868680"/>
                    <a:pt x="200025" y="827723"/>
                  </a:cubicBezTo>
                  <a:cubicBezTo>
                    <a:pt x="209550" y="821055"/>
                    <a:pt x="218122" y="814387"/>
                    <a:pt x="227647" y="807720"/>
                  </a:cubicBezTo>
                  <a:cubicBezTo>
                    <a:pt x="222885" y="821055"/>
                    <a:pt x="218122" y="835343"/>
                    <a:pt x="212407" y="848677"/>
                  </a:cubicBezTo>
                  <a:cubicBezTo>
                    <a:pt x="248603" y="806768"/>
                    <a:pt x="264795" y="747712"/>
                    <a:pt x="325755" y="721995"/>
                  </a:cubicBezTo>
                  <a:cubicBezTo>
                    <a:pt x="322897" y="735330"/>
                    <a:pt x="320993" y="743902"/>
                    <a:pt x="319088" y="755333"/>
                  </a:cubicBezTo>
                  <a:cubicBezTo>
                    <a:pt x="324803" y="755333"/>
                    <a:pt x="329565" y="757237"/>
                    <a:pt x="332422" y="755333"/>
                  </a:cubicBezTo>
                  <a:cubicBezTo>
                    <a:pt x="360997" y="732473"/>
                    <a:pt x="392430" y="711518"/>
                    <a:pt x="416243" y="684848"/>
                  </a:cubicBezTo>
                  <a:cubicBezTo>
                    <a:pt x="441960" y="654368"/>
                    <a:pt x="461010" y="618173"/>
                    <a:pt x="484822" y="581025"/>
                  </a:cubicBezTo>
                  <a:cubicBezTo>
                    <a:pt x="468630" y="588645"/>
                    <a:pt x="455295" y="595312"/>
                    <a:pt x="444818" y="600075"/>
                  </a:cubicBezTo>
                  <a:cubicBezTo>
                    <a:pt x="435293" y="594360"/>
                    <a:pt x="428625" y="590550"/>
                    <a:pt x="421957" y="587693"/>
                  </a:cubicBezTo>
                  <a:cubicBezTo>
                    <a:pt x="423863" y="581977"/>
                    <a:pt x="425768" y="576262"/>
                    <a:pt x="429578" y="571500"/>
                  </a:cubicBezTo>
                  <a:cubicBezTo>
                    <a:pt x="445770" y="549593"/>
                    <a:pt x="461963" y="528637"/>
                    <a:pt x="478155" y="507683"/>
                  </a:cubicBezTo>
                  <a:cubicBezTo>
                    <a:pt x="477203" y="505777"/>
                    <a:pt x="475297" y="502920"/>
                    <a:pt x="474345" y="501015"/>
                  </a:cubicBezTo>
                  <a:cubicBezTo>
                    <a:pt x="466725" y="504825"/>
                    <a:pt x="456247" y="507683"/>
                    <a:pt x="450532" y="514350"/>
                  </a:cubicBezTo>
                  <a:cubicBezTo>
                    <a:pt x="434340" y="532448"/>
                    <a:pt x="421005" y="551498"/>
                    <a:pt x="405765" y="570548"/>
                  </a:cubicBezTo>
                  <a:cubicBezTo>
                    <a:pt x="403860" y="573405"/>
                    <a:pt x="398145" y="572452"/>
                    <a:pt x="394335" y="574358"/>
                  </a:cubicBezTo>
                  <a:cubicBezTo>
                    <a:pt x="411480" y="547687"/>
                    <a:pt x="429578" y="521017"/>
                    <a:pt x="446722" y="494347"/>
                  </a:cubicBezTo>
                  <a:cubicBezTo>
                    <a:pt x="486728" y="450533"/>
                    <a:pt x="528638" y="408622"/>
                    <a:pt x="565785" y="362902"/>
                  </a:cubicBezTo>
                  <a:cubicBezTo>
                    <a:pt x="589597" y="334327"/>
                    <a:pt x="605790" y="300038"/>
                    <a:pt x="625793" y="268605"/>
                  </a:cubicBezTo>
                  <a:cubicBezTo>
                    <a:pt x="637222" y="251460"/>
                    <a:pt x="649605" y="233363"/>
                    <a:pt x="663893" y="219075"/>
                  </a:cubicBezTo>
                  <a:cubicBezTo>
                    <a:pt x="690563" y="191452"/>
                    <a:pt x="721043" y="168592"/>
                    <a:pt x="745807" y="140017"/>
                  </a:cubicBezTo>
                  <a:cubicBezTo>
                    <a:pt x="779145" y="102870"/>
                    <a:pt x="808672" y="62865"/>
                    <a:pt x="842010" y="24765"/>
                  </a:cubicBezTo>
                  <a:cubicBezTo>
                    <a:pt x="848678" y="17145"/>
                    <a:pt x="859155" y="13335"/>
                    <a:pt x="868680" y="9525"/>
                  </a:cubicBezTo>
                  <a:cubicBezTo>
                    <a:pt x="880110" y="5715"/>
                    <a:pt x="891540" y="2858"/>
                    <a:pt x="902970" y="0"/>
                  </a:cubicBezTo>
                  <a:cubicBezTo>
                    <a:pt x="923925" y="4763"/>
                    <a:pt x="934402" y="20955"/>
                    <a:pt x="944880" y="38100"/>
                  </a:cubicBezTo>
                  <a:cubicBezTo>
                    <a:pt x="954405" y="57150"/>
                    <a:pt x="970598" y="56197"/>
                    <a:pt x="986790" y="52388"/>
                  </a:cubicBezTo>
                  <a:cubicBezTo>
                    <a:pt x="986790" y="60008"/>
                    <a:pt x="986790" y="67627"/>
                    <a:pt x="986790" y="76200"/>
                  </a:cubicBezTo>
                  <a:cubicBezTo>
                    <a:pt x="982980" y="89535"/>
                    <a:pt x="973455" y="105727"/>
                    <a:pt x="977265" y="117158"/>
                  </a:cubicBezTo>
                  <a:cubicBezTo>
                    <a:pt x="987743" y="146685"/>
                    <a:pt x="1005840" y="174308"/>
                    <a:pt x="1019175" y="203835"/>
                  </a:cubicBezTo>
                  <a:cubicBezTo>
                    <a:pt x="1021080" y="208597"/>
                    <a:pt x="1017270" y="216217"/>
                    <a:pt x="1015365" y="222885"/>
                  </a:cubicBezTo>
                  <a:cubicBezTo>
                    <a:pt x="1010602" y="219075"/>
                    <a:pt x="1005840" y="213360"/>
                    <a:pt x="1000125" y="210502"/>
                  </a:cubicBezTo>
                  <a:cubicBezTo>
                    <a:pt x="994410" y="207645"/>
                    <a:pt x="984885" y="205740"/>
                    <a:pt x="982980" y="208597"/>
                  </a:cubicBezTo>
                  <a:cubicBezTo>
                    <a:pt x="974407" y="219075"/>
                    <a:pt x="967740" y="231458"/>
                    <a:pt x="961073" y="243840"/>
                  </a:cubicBezTo>
                  <a:cubicBezTo>
                    <a:pt x="962025" y="244792"/>
                    <a:pt x="962977" y="245745"/>
                    <a:pt x="963930" y="246697"/>
                  </a:cubicBezTo>
                  <a:cubicBezTo>
                    <a:pt x="973455" y="239077"/>
                    <a:pt x="982980" y="231458"/>
                    <a:pt x="997268" y="220980"/>
                  </a:cubicBezTo>
                  <a:cubicBezTo>
                    <a:pt x="993457" y="239077"/>
                    <a:pt x="988695" y="250508"/>
                    <a:pt x="990600" y="261938"/>
                  </a:cubicBezTo>
                  <a:cubicBezTo>
                    <a:pt x="992505" y="278130"/>
                    <a:pt x="1007745" y="276225"/>
                    <a:pt x="1020127" y="276225"/>
                  </a:cubicBezTo>
                  <a:cubicBezTo>
                    <a:pt x="1001077" y="302895"/>
                    <a:pt x="982027" y="329565"/>
                    <a:pt x="963930" y="356235"/>
                  </a:cubicBezTo>
                  <a:cubicBezTo>
                    <a:pt x="950595" y="348615"/>
                    <a:pt x="938213" y="340042"/>
                    <a:pt x="924877" y="332422"/>
                  </a:cubicBezTo>
                  <a:cubicBezTo>
                    <a:pt x="920115" y="329565"/>
                    <a:pt x="915353" y="325755"/>
                    <a:pt x="909638" y="323850"/>
                  </a:cubicBezTo>
                  <a:cubicBezTo>
                    <a:pt x="892493" y="319088"/>
                    <a:pt x="875347" y="315277"/>
                    <a:pt x="853440" y="309563"/>
                  </a:cubicBezTo>
                  <a:cubicBezTo>
                    <a:pt x="846772" y="314325"/>
                    <a:pt x="833438" y="321945"/>
                    <a:pt x="840105" y="340995"/>
                  </a:cubicBezTo>
                  <a:cubicBezTo>
                    <a:pt x="842010" y="344805"/>
                    <a:pt x="835343" y="355283"/>
                    <a:pt x="830580" y="358140"/>
                  </a:cubicBezTo>
                  <a:cubicBezTo>
                    <a:pt x="811530" y="368617"/>
                    <a:pt x="804863" y="402908"/>
                    <a:pt x="773430" y="391477"/>
                  </a:cubicBezTo>
                  <a:cubicBezTo>
                    <a:pt x="772478" y="391477"/>
                    <a:pt x="769620" y="393383"/>
                    <a:pt x="767715" y="395288"/>
                  </a:cubicBezTo>
                  <a:cubicBezTo>
                    <a:pt x="736282" y="420052"/>
                    <a:pt x="704850" y="445770"/>
                    <a:pt x="673418" y="470535"/>
                  </a:cubicBezTo>
                  <a:cubicBezTo>
                    <a:pt x="661988" y="479108"/>
                    <a:pt x="650557" y="486727"/>
                    <a:pt x="638175" y="494347"/>
                  </a:cubicBezTo>
                  <a:cubicBezTo>
                    <a:pt x="636270" y="492442"/>
                    <a:pt x="634365" y="489585"/>
                    <a:pt x="632460" y="487680"/>
                  </a:cubicBezTo>
                  <a:cubicBezTo>
                    <a:pt x="639128" y="477202"/>
                    <a:pt x="646747" y="465772"/>
                    <a:pt x="653415" y="455295"/>
                  </a:cubicBezTo>
                  <a:cubicBezTo>
                    <a:pt x="658178" y="446722"/>
                    <a:pt x="662940" y="439102"/>
                    <a:pt x="666750" y="429577"/>
                  </a:cubicBezTo>
                  <a:cubicBezTo>
                    <a:pt x="673418" y="416242"/>
                    <a:pt x="678180" y="401955"/>
                    <a:pt x="684847" y="388620"/>
                  </a:cubicBezTo>
                  <a:cubicBezTo>
                    <a:pt x="691515" y="374333"/>
                    <a:pt x="699135" y="360997"/>
                    <a:pt x="705803" y="347663"/>
                  </a:cubicBezTo>
                  <a:cubicBezTo>
                    <a:pt x="702945" y="345758"/>
                    <a:pt x="699135" y="343852"/>
                    <a:pt x="696278" y="341947"/>
                  </a:cubicBezTo>
                  <a:cubicBezTo>
                    <a:pt x="680085" y="360997"/>
                    <a:pt x="663893" y="381000"/>
                    <a:pt x="646747" y="399097"/>
                  </a:cubicBezTo>
                  <a:cubicBezTo>
                    <a:pt x="641032" y="405765"/>
                    <a:pt x="632460" y="409575"/>
                    <a:pt x="624840" y="415290"/>
                  </a:cubicBezTo>
                  <a:cubicBezTo>
                    <a:pt x="626745" y="407670"/>
                    <a:pt x="626745" y="397192"/>
                    <a:pt x="631507" y="391477"/>
                  </a:cubicBezTo>
                  <a:cubicBezTo>
                    <a:pt x="660082" y="355283"/>
                    <a:pt x="689610" y="320040"/>
                    <a:pt x="719138" y="283845"/>
                  </a:cubicBezTo>
                  <a:cubicBezTo>
                    <a:pt x="729615" y="271463"/>
                    <a:pt x="739140" y="258127"/>
                    <a:pt x="748665" y="245745"/>
                  </a:cubicBezTo>
                  <a:cubicBezTo>
                    <a:pt x="745807" y="242888"/>
                    <a:pt x="742950" y="240030"/>
                    <a:pt x="741045" y="238125"/>
                  </a:cubicBezTo>
                  <a:cubicBezTo>
                    <a:pt x="733425" y="244792"/>
                    <a:pt x="723900" y="249555"/>
                    <a:pt x="717232" y="257175"/>
                  </a:cubicBezTo>
                  <a:cubicBezTo>
                    <a:pt x="707707" y="266700"/>
                    <a:pt x="701040" y="278130"/>
                    <a:pt x="692468" y="287655"/>
                  </a:cubicBezTo>
                  <a:cubicBezTo>
                    <a:pt x="679132" y="301942"/>
                    <a:pt x="663893" y="313372"/>
                    <a:pt x="651510" y="328613"/>
                  </a:cubicBezTo>
                  <a:cubicBezTo>
                    <a:pt x="626745" y="358140"/>
                    <a:pt x="603885" y="388620"/>
                    <a:pt x="581025" y="419100"/>
                  </a:cubicBezTo>
                  <a:cubicBezTo>
                    <a:pt x="576263" y="425767"/>
                    <a:pt x="568643" y="434340"/>
                    <a:pt x="569595" y="441008"/>
                  </a:cubicBezTo>
                  <a:cubicBezTo>
                    <a:pt x="570547" y="463867"/>
                    <a:pt x="554355" y="473392"/>
                    <a:pt x="540068" y="485775"/>
                  </a:cubicBezTo>
                  <a:cubicBezTo>
                    <a:pt x="525780" y="499110"/>
                    <a:pt x="512445" y="513398"/>
                    <a:pt x="498157" y="527685"/>
                  </a:cubicBezTo>
                  <a:cubicBezTo>
                    <a:pt x="498157" y="528637"/>
                    <a:pt x="497205" y="528637"/>
                    <a:pt x="497205" y="529590"/>
                  </a:cubicBezTo>
                  <a:cubicBezTo>
                    <a:pt x="497205" y="528637"/>
                    <a:pt x="498157" y="528637"/>
                    <a:pt x="498157" y="527685"/>
                  </a:cubicBezTo>
                  <a:cubicBezTo>
                    <a:pt x="506730" y="523875"/>
                    <a:pt x="515303" y="519112"/>
                    <a:pt x="522922" y="515302"/>
                  </a:cubicBezTo>
                  <a:cubicBezTo>
                    <a:pt x="523875" y="516255"/>
                    <a:pt x="524828" y="517208"/>
                    <a:pt x="525780" y="519112"/>
                  </a:cubicBezTo>
                  <a:cubicBezTo>
                    <a:pt x="510540" y="536258"/>
                    <a:pt x="496253" y="553402"/>
                    <a:pt x="483870" y="567690"/>
                  </a:cubicBezTo>
                  <a:cubicBezTo>
                    <a:pt x="485775" y="573405"/>
                    <a:pt x="487680" y="579120"/>
                    <a:pt x="488632" y="581977"/>
                  </a:cubicBezTo>
                  <a:cubicBezTo>
                    <a:pt x="508635" y="568643"/>
                    <a:pt x="530543" y="542925"/>
                    <a:pt x="541972" y="547687"/>
                  </a:cubicBezTo>
                  <a:cubicBezTo>
                    <a:pt x="564832" y="556260"/>
                    <a:pt x="575310" y="516255"/>
                    <a:pt x="598170" y="541973"/>
                  </a:cubicBezTo>
                  <a:cubicBezTo>
                    <a:pt x="591503" y="549593"/>
                    <a:pt x="584835" y="556260"/>
                    <a:pt x="579120" y="563880"/>
                  </a:cubicBezTo>
                  <a:cubicBezTo>
                    <a:pt x="577215" y="566737"/>
                    <a:pt x="576263" y="572452"/>
                    <a:pt x="577215" y="576262"/>
                  </a:cubicBezTo>
                  <a:cubicBezTo>
                    <a:pt x="578168" y="578168"/>
                    <a:pt x="583882" y="581025"/>
                    <a:pt x="586740" y="580073"/>
                  </a:cubicBezTo>
                  <a:cubicBezTo>
                    <a:pt x="607695" y="573405"/>
                    <a:pt x="628650" y="565785"/>
                    <a:pt x="650557" y="559118"/>
                  </a:cubicBezTo>
                  <a:cubicBezTo>
                    <a:pt x="652463" y="561023"/>
                    <a:pt x="655320" y="561975"/>
                    <a:pt x="656272" y="563880"/>
                  </a:cubicBezTo>
                  <a:cubicBezTo>
                    <a:pt x="663893" y="583883"/>
                    <a:pt x="674370" y="591502"/>
                    <a:pt x="694372" y="576262"/>
                  </a:cubicBezTo>
                  <a:cubicBezTo>
                    <a:pt x="699135" y="572452"/>
                    <a:pt x="711518" y="573405"/>
                    <a:pt x="718185" y="577215"/>
                  </a:cubicBezTo>
                  <a:cubicBezTo>
                    <a:pt x="722947" y="580073"/>
                    <a:pt x="722947" y="590550"/>
                    <a:pt x="723900" y="597218"/>
                  </a:cubicBezTo>
                  <a:cubicBezTo>
                    <a:pt x="724853" y="600075"/>
                    <a:pt x="722947" y="603885"/>
                    <a:pt x="722947" y="608648"/>
                  </a:cubicBezTo>
                  <a:cubicBezTo>
                    <a:pt x="727710" y="608648"/>
                    <a:pt x="731520" y="609600"/>
                    <a:pt x="734378" y="608648"/>
                  </a:cubicBezTo>
                  <a:cubicBezTo>
                    <a:pt x="754380" y="599123"/>
                    <a:pt x="774382" y="588645"/>
                    <a:pt x="795338" y="581025"/>
                  </a:cubicBezTo>
                  <a:cubicBezTo>
                    <a:pt x="802957" y="578168"/>
                    <a:pt x="815340" y="579120"/>
                    <a:pt x="821055" y="583883"/>
                  </a:cubicBezTo>
                  <a:cubicBezTo>
                    <a:pt x="832485" y="592455"/>
                    <a:pt x="841057" y="591502"/>
                    <a:pt x="849630" y="581977"/>
                  </a:cubicBezTo>
                  <a:cubicBezTo>
                    <a:pt x="856297" y="574358"/>
                    <a:pt x="862013" y="565785"/>
                    <a:pt x="870585" y="552450"/>
                  </a:cubicBezTo>
                  <a:cubicBezTo>
                    <a:pt x="854393" y="557212"/>
                    <a:pt x="845820" y="559118"/>
                    <a:pt x="837247" y="561975"/>
                  </a:cubicBezTo>
                  <a:cubicBezTo>
                    <a:pt x="845820" y="546735"/>
                    <a:pt x="850582" y="524827"/>
                    <a:pt x="873443" y="541973"/>
                  </a:cubicBezTo>
                  <a:cubicBezTo>
                    <a:pt x="876300" y="543877"/>
                    <a:pt x="887730" y="534352"/>
                    <a:pt x="895350" y="529590"/>
                  </a:cubicBezTo>
                  <a:cubicBezTo>
                    <a:pt x="900113" y="529590"/>
                    <a:pt x="904875" y="529590"/>
                    <a:pt x="909638" y="529590"/>
                  </a:cubicBezTo>
                  <a:cubicBezTo>
                    <a:pt x="910590" y="535305"/>
                    <a:pt x="912495" y="541020"/>
                    <a:pt x="913447" y="547687"/>
                  </a:cubicBezTo>
                  <a:cubicBezTo>
                    <a:pt x="914400" y="557212"/>
                    <a:pt x="914400" y="567690"/>
                    <a:pt x="914400" y="577215"/>
                  </a:cubicBezTo>
                  <a:cubicBezTo>
                    <a:pt x="911543" y="586740"/>
                    <a:pt x="907732" y="596265"/>
                    <a:pt x="904875" y="605790"/>
                  </a:cubicBezTo>
                  <a:cubicBezTo>
                    <a:pt x="884872" y="643890"/>
                    <a:pt x="863918" y="681037"/>
                    <a:pt x="843915" y="719137"/>
                  </a:cubicBezTo>
                  <a:cubicBezTo>
                    <a:pt x="822960" y="745808"/>
                    <a:pt x="802957" y="772477"/>
                    <a:pt x="782003" y="799148"/>
                  </a:cubicBezTo>
                  <a:cubicBezTo>
                    <a:pt x="776288" y="797243"/>
                    <a:pt x="767715" y="796290"/>
                    <a:pt x="763905" y="792480"/>
                  </a:cubicBezTo>
                  <a:cubicBezTo>
                    <a:pt x="747713" y="772477"/>
                    <a:pt x="732472" y="765810"/>
                    <a:pt x="710565" y="777240"/>
                  </a:cubicBezTo>
                  <a:cubicBezTo>
                    <a:pt x="700088" y="782002"/>
                    <a:pt x="692468" y="792480"/>
                    <a:pt x="683895" y="800100"/>
                  </a:cubicBezTo>
                  <a:cubicBezTo>
                    <a:pt x="680085" y="802958"/>
                    <a:pt x="677228" y="805815"/>
                    <a:pt x="673418" y="807720"/>
                  </a:cubicBezTo>
                  <a:cubicBezTo>
                    <a:pt x="666750" y="802958"/>
                    <a:pt x="661988" y="799148"/>
                    <a:pt x="657225" y="795337"/>
                  </a:cubicBezTo>
                  <a:cubicBezTo>
                    <a:pt x="655320" y="797243"/>
                    <a:pt x="653415" y="799148"/>
                    <a:pt x="650557" y="801052"/>
                  </a:cubicBezTo>
                  <a:cubicBezTo>
                    <a:pt x="655320" y="807720"/>
                    <a:pt x="661035" y="813435"/>
                    <a:pt x="664845" y="818198"/>
                  </a:cubicBezTo>
                  <a:cubicBezTo>
                    <a:pt x="656272" y="830580"/>
                    <a:pt x="647700" y="842962"/>
                    <a:pt x="639128" y="855345"/>
                  </a:cubicBezTo>
                  <a:cubicBezTo>
                    <a:pt x="652463" y="861060"/>
                    <a:pt x="661035" y="863918"/>
                    <a:pt x="666750" y="866775"/>
                  </a:cubicBezTo>
                  <a:cubicBezTo>
                    <a:pt x="689610" y="866775"/>
                    <a:pt x="660082" y="825818"/>
                    <a:pt x="690563" y="840105"/>
                  </a:cubicBezTo>
                  <a:cubicBezTo>
                    <a:pt x="715328" y="851535"/>
                    <a:pt x="688657" y="868680"/>
                    <a:pt x="688657" y="883920"/>
                  </a:cubicBezTo>
                  <a:cubicBezTo>
                    <a:pt x="692468" y="889635"/>
                    <a:pt x="697230" y="896302"/>
                    <a:pt x="701040" y="902018"/>
                  </a:cubicBezTo>
                  <a:cubicBezTo>
                    <a:pt x="699135" y="903923"/>
                    <a:pt x="698182" y="904875"/>
                    <a:pt x="696278" y="906780"/>
                  </a:cubicBezTo>
                  <a:cubicBezTo>
                    <a:pt x="688657" y="907733"/>
                    <a:pt x="681038" y="907733"/>
                    <a:pt x="673418" y="908685"/>
                  </a:cubicBezTo>
                  <a:cubicBezTo>
                    <a:pt x="674370" y="916305"/>
                    <a:pt x="676275" y="922973"/>
                    <a:pt x="677228" y="930593"/>
                  </a:cubicBezTo>
                  <a:cubicBezTo>
                    <a:pt x="662940" y="948690"/>
                    <a:pt x="652463" y="973455"/>
                    <a:pt x="633413" y="984885"/>
                  </a:cubicBezTo>
                  <a:cubicBezTo>
                    <a:pt x="600075" y="1003935"/>
                    <a:pt x="576263" y="1029652"/>
                    <a:pt x="558165" y="1061085"/>
                  </a:cubicBezTo>
                  <a:cubicBezTo>
                    <a:pt x="542925" y="1088708"/>
                    <a:pt x="530543" y="1118235"/>
                    <a:pt x="517207" y="1146810"/>
                  </a:cubicBezTo>
                  <a:cubicBezTo>
                    <a:pt x="514350" y="1144905"/>
                    <a:pt x="508635" y="1143000"/>
                    <a:pt x="508635" y="1141095"/>
                  </a:cubicBezTo>
                  <a:cubicBezTo>
                    <a:pt x="509588" y="1120140"/>
                    <a:pt x="503872" y="1114425"/>
                    <a:pt x="484822" y="1126808"/>
                  </a:cubicBezTo>
                  <a:cubicBezTo>
                    <a:pt x="479107" y="1130618"/>
                    <a:pt x="469582" y="1127760"/>
                    <a:pt x="464820" y="1127760"/>
                  </a:cubicBezTo>
                  <a:cubicBezTo>
                    <a:pt x="429578" y="1163002"/>
                    <a:pt x="395288" y="1197293"/>
                    <a:pt x="360997" y="1231583"/>
                  </a:cubicBezTo>
                  <a:cubicBezTo>
                    <a:pt x="358140" y="1233487"/>
                    <a:pt x="354330" y="1234440"/>
                    <a:pt x="351472" y="1236345"/>
                  </a:cubicBezTo>
                  <a:cubicBezTo>
                    <a:pt x="351472" y="1226820"/>
                    <a:pt x="351472" y="1216343"/>
                    <a:pt x="351472" y="1206818"/>
                  </a:cubicBezTo>
                  <a:cubicBezTo>
                    <a:pt x="349568" y="1205865"/>
                    <a:pt x="346710" y="1205865"/>
                    <a:pt x="344805" y="1204912"/>
                  </a:cubicBezTo>
                  <a:cubicBezTo>
                    <a:pt x="337185" y="1208723"/>
                    <a:pt x="330518" y="1220152"/>
                    <a:pt x="322897" y="1232535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9" name="Google Shape;1419;p20"/>
            <p:cNvSpPr/>
            <p:nvPr/>
          </p:nvSpPr>
          <p:spPr>
            <a:xfrm>
              <a:off x="6724649" y="3960494"/>
              <a:ext cx="369569" cy="725805"/>
            </a:xfrm>
            <a:custGeom>
              <a:rect b="b" l="l" r="r" t="t"/>
              <a:pathLst>
                <a:path extrusionOk="0" h="725805" w="369569">
                  <a:moveTo>
                    <a:pt x="291465" y="44768"/>
                  </a:moveTo>
                  <a:cubicBezTo>
                    <a:pt x="300990" y="30480"/>
                    <a:pt x="311468" y="17145"/>
                    <a:pt x="322897" y="0"/>
                  </a:cubicBezTo>
                  <a:cubicBezTo>
                    <a:pt x="331470" y="10478"/>
                    <a:pt x="337185" y="17145"/>
                    <a:pt x="343853" y="24765"/>
                  </a:cubicBezTo>
                  <a:cubicBezTo>
                    <a:pt x="349568" y="23813"/>
                    <a:pt x="356235" y="22860"/>
                    <a:pt x="361950" y="21908"/>
                  </a:cubicBezTo>
                  <a:cubicBezTo>
                    <a:pt x="372428" y="30480"/>
                    <a:pt x="358140" y="47625"/>
                    <a:pt x="334328" y="59055"/>
                  </a:cubicBezTo>
                  <a:cubicBezTo>
                    <a:pt x="333375" y="55245"/>
                    <a:pt x="333375" y="51435"/>
                    <a:pt x="331470" y="41910"/>
                  </a:cubicBezTo>
                  <a:cubicBezTo>
                    <a:pt x="327660" y="51435"/>
                    <a:pt x="326707" y="55245"/>
                    <a:pt x="324803" y="58103"/>
                  </a:cubicBezTo>
                  <a:cubicBezTo>
                    <a:pt x="323850" y="60008"/>
                    <a:pt x="322897" y="61913"/>
                    <a:pt x="320993" y="62865"/>
                  </a:cubicBezTo>
                  <a:cubicBezTo>
                    <a:pt x="321945" y="62865"/>
                    <a:pt x="321945" y="63818"/>
                    <a:pt x="322897" y="63818"/>
                  </a:cubicBezTo>
                  <a:cubicBezTo>
                    <a:pt x="323850" y="61913"/>
                    <a:pt x="323850" y="60008"/>
                    <a:pt x="324803" y="58103"/>
                  </a:cubicBezTo>
                  <a:cubicBezTo>
                    <a:pt x="327660" y="58103"/>
                    <a:pt x="331470" y="58103"/>
                    <a:pt x="334328" y="58103"/>
                  </a:cubicBezTo>
                  <a:cubicBezTo>
                    <a:pt x="327660" y="65723"/>
                    <a:pt x="321945" y="73343"/>
                    <a:pt x="315278" y="81915"/>
                  </a:cubicBezTo>
                  <a:cubicBezTo>
                    <a:pt x="314325" y="79058"/>
                    <a:pt x="312420" y="77153"/>
                    <a:pt x="311468" y="74295"/>
                  </a:cubicBezTo>
                  <a:cubicBezTo>
                    <a:pt x="309563" y="77153"/>
                    <a:pt x="307657" y="79058"/>
                    <a:pt x="305753" y="81915"/>
                  </a:cubicBezTo>
                  <a:cubicBezTo>
                    <a:pt x="305753" y="82868"/>
                    <a:pt x="304800" y="83820"/>
                    <a:pt x="304800" y="83820"/>
                  </a:cubicBezTo>
                  <a:cubicBezTo>
                    <a:pt x="304800" y="82868"/>
                    <a:pt x="305753" y="82868"/>
                    <a:pt x="305753" y="81915"/>
                  </a:cubicBezTo>
                  <a:cubicBezTo>
                    <a:pt x="308610" y="81915"/>
                    <a:pt x="311468" y="81915"/>
                    <a:pt x="315278" y="81915"/>
                  </a:cubicBezTo>
                  <a:cubicBezTo>
                    <a:pt x="310515" y="100013"/>
                    <a:pt x="306705" y="117158"/>
                    <a:pt x="300990" y="135255"/>
                  </a:cubicBezTo>
                  <a:cubicBezTo>
                    <a:pt x="298132" y="145733"/>
                    <a:pt x="294322" y="155258"/>
                    <a:pt x="287655" y="172403"/>
                  </a:cubicBezTo>
                  <a:cubicBezTo>
                    <a:pt x="309563" y="160973"/>
                    <a:pt x="327660" y="151448"/>
                    <a:pt x="347663" y="140970"/>
                  </a:cubicBezTo>
                  <a:cubicBezTo>
                    <a:pt x="350520" y="149543"/>
                    <a:pt x="352425" y="156210"/>
                    <a:pt x="354330" y="161925"/>
                  </a:cubicBezTo>
                  <a:cubicBezTo>
                    <a:pt x="358140" y="159068"/>
                    <a:pt x="361950" y="156210"/>
                    <a:pt x="366713" y="153353"/>
                  </a:cubicBezTo>
                  <a:cubicBezTo>
                    <a:pt x="368618" y="156210"/>
                    <a:pt x="369570" y="158115"/>
                    <a:pt x="369570" y="158115"/>
                  </a:cubicBezTo>
                  <a:cubicBezTo>
                    <a:pt x="361950" y="165735"/>
                    <a:pt x="354330" y="174308"/>
                    <a:pt x="345757" y="180023"/>
                  </a:cubicBezTo>
                  <a:cubicBezTo>
                    <a:pt x="339090" y="185738"/>
                    <a:pt x="329565" y="188595"/>
                    <a:pt x="321945" y="192405"/>
                  </a:cubicBezTo>
                  <a:cubicBezTo>
                    <a:pt x="322897" y="195263"/>
                    <a:pt x="324803" y="197168"/>
                    <a:pt x="325755" y="200025"/>
                  </a:cubicBezTo>
                  <a:cubicBezTo>
                    <a:pt x="335280" y="196215"/>
                    <a:pt x="343853" y="193358"/>
                    <a:pt x="359093" y="187643"/>
                  </a:cubicBezTo>
                  <a:cubicBezTo>
                    <a:pt x="354330" y="201930"/>
                    <a:pt x="353378" y="214313"/>
                    <a:pt x="347663" y="220980"/>
                  </a:cubicBezTo>
                  <a:cubicBezTo>
                    <a:pt x="334328" y="237173"/>
                    <a:pt x="317182" y="250508"/>
                    <a:pt x="302895" y="266700"/>
                  </a:cubicBezTo>
                  <a:cubicBezTo>
                    <a:pt x="276225" y="294323"/>
                    <a:pt x="250507" y="322898"/>
                    <a:pt x="224790" y="352425"/>
                  </a:cubicBezTo>
                  <a:cubicBezTo>
                    <a:pt x="220980" y="357188"/>
                    <a:pt x="219075" y="362903"/>
                    <a:pt x="216218" y="368618"/>
                  </a:cubicBezTo>
                  <a:cubicBezTo>
                    <a:pt x="216218" y="369570"/>
                    <a:pt x="215265" y="369570"/>
                    <a:pt x="215265" y="370523"/>
                  </a:cubicBezTo>
                  <a:cubicBezTo>
                    <a:pt x="215265" y="369570"/>
                    <a:pt x="216218" y="369570"/>
                    <a:pt x="216218" y="368618"/>
                  </a:cubicBezTo>
                  <a:cubicBezTo>
                    <a:pt x="219075" y="368618"/>
                    <a:pt x="222885" y="368618"/>
                    <a:pt x="225743" y="368618"/>
                  </a:cubicBezTo>
                  <a:cubicBezTo>
                    <a:pt x="224790" y="375285"/>
                    <a:pt x="222885" y="381953"/>
                    <a:pt x="221932" y="388620"/>
                  </a:cubicBezTo>
                  <a:cubicBezTo>
                    <a:pt x="223838" y="390525"/>
                    <a:pt x="225743" y="391478"/>
                    <a:pt x="227647" y="393383"/>
                  </a:cubicBezTo>
                  <a:cubicBezTo>
                    <a:pt x="234315" y="385763"/>
                    <a:pt x="240982" y="378143"/>
                    <a:pt x="246697" y="369570"/>
                  </a:cubicBezTo>
                  <a:cubicBezTo>
                    <a:pt x="258128" y="355283"/>
                    <a:pt x="266700" y="339090"/>
                    <a:pt x="280035" y="327660"/>
                  </a:cubicBezTo>
                  <a:cubicBezTo>
                    <a:pt x="303847" y="305753"/>
                    <a:pt x="317182" y="271463"/>
                    <a:pt x="359093" y="258128"/>
                  </a:cubicBezTo>
                  <a:cubicBezTo>
                    <a:pt x="353378" y="268605"/>
                    <a:pt x="351472" y="276225"/>
                    <a:pt x="347663" y="280988"/>
                  </a:cubicBezTo>
                  <a:cubicBezTo>
                    <a:pt x="320993" y="309563"/>
                    <a:pt x="291465" y="336233"/>
                    <a:pt x="265747" y="365760"/>
                  </a:cubicBezTo>
                  <a:cubicBezTo>
                    <a:pt x="253365" y="380048"/>
                    <a:pt x="247650" y="399098"/>
                    <a:pt x="240030" y="416243"/>
                  </a:cubicBezTo>
                  <a:cubicBezTo>
                    <a:pt x="236220" y="424815"/>
                    <a:pt x="232410" y="432435"/>
                    <a:pt x="225743" y="445770"/>
                  </a:cubicBezTo>
                  <a:cubicBezTo>
                    <a:pt x="247650" y="441960"/>
                    <a:pt x="267653" y="438150"/>
                    <a:pt x="286703" y="434340"/>
                  </a:cubicBezTo>
                  <a:cubicBezTo>
                    <a:pt x="290513" y="439103"/>
                    <a:pt x="295275" y="442913"/>
                    <a:pt x="298132" y="447675"/>
                  </a:cubicBezTo>
                  <a:cubicBezTo>
                    <a:pt x="300990" y="453390"/>
                    <a:pt x="303847" y="460058"/>
                    <a:pt x="302895" y="465773"/>
                  </a:cubicBezTo>
                  <a:cubicBezTo>
                    <a:pt x="300038" y="478155"/>
                    <a:pt x="295275" y="489585"/>
                    <a:pt x="291465" y="501015"/>
                  </a:cubicBezTo>
                  <a:cubicBezTo>
                    <a:pt x="280988" y="532448"/>
                    <a:pt x="269557" y="562928"/>
                    <a:pt x="259080" y="594360"/>
                  </a:cubicBezTo>
                  <a:cubicBezTo>
                    <a:pt x="263843" y="601980"/>
                    <a:pt x="269557" y="607695"/>
                    <a:pt x="273368" y="615315"/>
                  </a:cubicBezTo>
                  <a:cubicBezTo>
                    <a:pt x="281940" y="631508"/>
                    <a:pt x="269557" y="646748"/>
                    <a:pt x="252413" y="648653"/>
                  </a:cubicBezTo>
                  <a:cubicBezTo>
                    <a:pt x="239078" y="650558"/>
                    <a:pt x="224790" y="659130"/>
                    <a:pt x="213360" y="667703"/>
                  </a:cubicBezTo>
                  <a:cubicBezTo>
                    <a:pt x="204788" y="674370"/>
                    <a:pt x="199072" y="684848"/>
                    <a:pt x="193357" y="695325"/>
                  </a:cubicBezTo>
                  <a:cubicBezTo>
                    <a:pt x="187643" y="704850"/>
                    <a:pt x="182880" y="715328"/>
                    <a:pt x="177165" y="725805"/>
                  </a:cubicBezTo>
                  <a:cubicBezTo>
                    <a:pt x="165735" y="710565"/>
                    <a:pt x="155257" y="697230"/>
                    <a:pt x="145732" y="683895"/>
                  </a:cubicBezTo>
                  <a:cubicBezTo>
                    <a:pt x="157163" y="673418"/>
                    <a:pt x="171450" y="663893"/>
                    <a:pt x="180022" y="650558"/>
                  </a:cubicBezTo>
                  <a:cubicBezTo>
                    <a:pt x="201930" y="617220"/>
                    <a:pt x="220980" y="582930"/>
                    <a:pt x="240982" y="548640"/>
                  </a:cubicBezTo>
                  <a:cubicBezTo>
                    <a:pt x="244793" y="541973"/>
                    <a:pt x="247650" y="535305"/>
                    <a:pt x="253365" y="523875"/>
                  </a:cubicBezTo>
                  <a:cubicBezTo>
                    <a:pt x="216218" y="533400"/>
                    <a:pt x="174307" y="522923"/>
                    <a:pt x="171450" y="580073"/>
                  </a:cubicBezTo>
                  <a:cubicBezTo>
                    <a:pt x="168593" y="577215"/>
                    <a:pt x="165735" y="575310"/>
                    <a:pt x="161925" y="572453"/>
                  </a:cubicBezTo>
                  <a:cubicBezTo>
                    <a:pt x="162878" y="563880"/>
                    <a:pt x="164782" y="554355"/>
                    <a:pt x="165735" y="546735"/>
                  </a:cubicBezTo>
                  <a:cubicBezTo>
                    <a:pt x="148590" y="548640"/>
                    <a:pt x="148590" y="548640"/>
                    <a:pt x="137160" y="577215"/>
                  </a:cubicBezTo>
                  <a:cubicBezTo>
                    <a:pt x="135255" y="577215"/>
                    <a:pt x="133350" y="576263"/>
                    <a:pt x="131445" y="576263"/>
                  </a:cubicBezTo>
                  <a:cubicBezTo>
                    <a:pt x="136207" y="560070"/>
                    <a:pt x="137160" y="541973"/>
                    <a:pt x="144780" y="528638"/>
                  </a:cubicBezTo>
                  <a:cubicBezTo>
                    <a:pt x="157163" y="509588"/>
                    <a:pt x="145732" y="496253"/>
                    <a:pt x="138113" y="481013"/>
                  </a:cubicBezTo>
                  <a:cubicBezTo>
                    <a:pt x="137160" y="479108"/>
                    <a:pt x="127635" y="478155"/>
                    <a:pt x="123825" y="481013"/>
                  </a:cubicBezTo>
                  <a:cubicBezTo>
                    <a:pt x="113347" y="488633"/>
                    <a:pt x="103822" y="497205"/>
                    <a:pt x="92393" y="506730"/>
                  </a:cubicBezTo>
                  <a:cubicBezTo>
                    <a:pt x="91440" y="492443"/>
                    <a:pt x="93345" y="477203"/>
                    <a:pt x="89535" y="463868"/>
                  </a:cubicBezTo>
                  <a:cubicBezTo>
                    <a:pt x="82868" y="437198"/>
                    <a:pt x="75247" y="409575"/>
                    <a:pt x="63818" y="383858"/>
                  </a:cubicBezTo>
                  <a:cubicBezTo>
                    <a:pt x="52388" y="357188"/>
                    <a:pt x="26670" y="353378"/>
                    <a:pt x="0" y="353378"/>
                  </a:cubicBezTo>
                  <a:cubicBezTo>
                    <a:pt x="2857" y="345758"/>
                    <a:pt x="6668" y="338138"/>
                    <a:pt x="9525" y="329565"/>
                  </a:cubicBezTo>
                  <a:cubicBezTo>
                    <a:pt x="22860" y="329565"/>
                    <a:pt x="35243" y="330518"/>
                    <a:pt x="47625" y="328613"/>
                  </a:cubicBezTo>
                  <a:cubicBezTo>
                    <a:pt x="57150" y="327660"/>
                    <a:pt x="68580" y="326708"/>
                    <a:pt x="75247" y="320993"/>
                  </a:cubicBezTo>
                  <a:cubicBezTo>
                    <a:pt x="100013" y="300038"/>
                    <a:pt x="121920" y="277178"/>
                    <a:pt x="145732" y="256223"/>
                  </a:cubicBezTo>
                  <a:cubicBezTo>
                    <a:pt x="140018" y="256223"/>
                    <a:pt x="132397" y="257175"/>
                    <a:pt x="124778" y="257175"/>
                  </a:cubicBezTo>
                  <a:cubicBezTo>
                    <a:pt x="142875" y="237173"/>
                    <a:pt x="116205" y="233363"/>
                    <a:pt x="112395" y="220980"/>
                  </a:cubicBezTo>
                  <a:cubicBezTo>
                    <a:pt x="120015" y="212408"/>
                    <a:pt x="126682" y="202883"/>
                    <a:pt x="134303" y="194310"/>
                  </a:cubicBezTo>
                  <a:cubicBezTo>
                    <a:pt x="144780" y="182880"/>
                    <a:pt x="136207" y="180023"/>
                    <a:pt x="126682" y="178118"/>
                  </a:cubicBezTo>
                  <a:cubicBezTo>
                    <a:pt x="140970" y="159068"/>
                    <a:pt x="155257" y="140018"/>
                    <a:pt x="168593" y="121920"/>
                  </a:cubicBezTo>
                  <a:cubicBezTo>
                    <a:pt x="167640" y="130493"/>
                    <a:pt x="167640" y="139065"/>
                    <a:pt x="166688" y="147638"/>
                  </a:cubicBezTo>
                  <a:cubicBezTo>
                    <a:pt x="168593" y="148590"/>
                    <a:pt x="170497" y="149543"/>
                    <a:pt x="172403" y="151448"/>
                  </a:cubicBezTo>
                  <a:cubicBezTo>
                    <a:pt x="196215" y="128588"/>
                    <a:pt x="220028" y="104775"/>
                    <a:pt x="244793" y="81915"/>
                  </a:cubicBezTo>
                  <a:cubicBezTo>
                    <a:pt x="253365" y="74295"/>
                    <a:pt x="262890" y="68580"/>
                    <a:pt x="271463" y="61913"/>
                  </a:cubicBezTo>
                  <a:cubicBezTo>
                    <a:pt x="271463" y="66675"/>
                    <a:pt x="271463" y="71438"/>
                    <a:pt x="271463" y="76200"/>
                  </a:cubicBezTo>
                  <a:cubicBezTo>
                    <a:pt x="269557" y="78105"/>
                    <a:pt x="268605" y="79058"/>
                    <a:pt x="266700" y="80963"/>
                  </a:cubicBezTo>
                  <a:cubicBezTo>
                    <a:pt x="260032" y="86678"/>
                    <a:pt x="253365" y="92393"/>
                    <a:pt x="246697" y="98108"/>
                  </a:cubicBezTo>
                  <a:cubicBezTo>
                    <a:pt x="248603" y="100013"/>
                    <a:pt x="251460" y="101918"/>
                    <a:pt x="253365" y="104775"/>
                  </a:cubicBezTo>
                  <a:cubicBezTo>
                    <a:pt x="257175" y="97155"/>
                    <a:pt x="261938" y="89535"/>
                    <a:pt x="265747" y="81915"/>
                  </a:cubicBezTo>
                  <a:cubicBezTo>
                    <a:pt x="267653" y="80010"/>
                    <a:pt x="268605" y="79058"/>
                    <a:pt x="270510" y="77153"/>
                  </a:cubicBezTo>
                  <a:cubicBezTo>
                    <a:pt x="274320" y="74295"/>
                    <a:pt x="278130" y="70485"/>
                    <a:pt x="280988" y="67628"/>
                  </a:cubicBezTo>
                  <a:cubicBezTo>
                    <a:pt x="277178" y="65723"/>
                    <a:pt x="273368" y="64770"/>
                    <a:pt x="270510" y="62865"/>
                  </a:cubicBezTo>
                  <a:cubicBezTo>
                    <a:pt x="279082" y="57150"/>
                    <a:pt x="285750" y="50483"/>
                    <a:pt x="291465" y="44768"/>
                  </a:cubicBezTo>
                  <a:cubicBezTo>
                    <a:pt x="292418" y="47625"/>
                    <a:pt x="294322" y="49530"/>
                    <a:pt x="295275" y="52388"/>
                  </a:cubicBezTo>
                  <a:cubicBezTo>
                    <a:pt x="297180" y="49530"/>
                    <a:pt x="299085" y="47625"/>
                    <a:pt x="300990" y="44768"/>
                  </a:cubicBezTo>
                  <a:cubicBezTo>
                    <a:pt x="300990" y="43815"/>
                    <a:pt x="301943" y="43815"/>
                    <a:pt x="301943" y="42863"/>
                  </a:cubicBezTo>
                  <a:cubicBezTo>
                    <a:pt x="301943" y="43815"/>
                    <a:pt x="300990" y="43815"/>
                    <a:pt x="300990" y="44768"/>
                  </a:cubicBezTo>
                  <a:cubicBezTo>
                    <a:pt x="298132" y="44768"/>
                    <a:pt x="295275" y="44768"/>
                    <a:pt x="291465" y="44768"/>
                  </a:cubicBezTo>
                  <a:close/>
                  <a:moveTo>
                    <a:pt x="286703" y="105728"/>
                  </a:moveTo>
                  <a:cubicBezTo>
                    <a:pt x="272415" y="119063"/>
                    <a:pt x="257175" y="132398"/>
                    <a:pt x="242888" y="144780"/>
                  </a:cubicBezTo>
                  <a:cubicBezTo>
                    <a:pt x="245745" y="147638"/>
                    <a:pt x="248603" y="150495"/>
                    <a:pt x="252413" y="153353"/>
                  </a:cubicBezTo>
                  <a:cubicBezTo>
                    <a:pt x="263843" y="137160"/>
                    <a:pt x="275272" y="121920"/>
                    <a:pt x="286703" y="105728"/>
                  </a:cubicBezTo>
                  <a:cubicBezTo>
                    <a:pt x="286703" y="104775"/>
                    <a:pt x="287655" y="104775"/>
                    <a:pt x="287655" y="103823"/>
                  </a:cubicBezTo>
                  <a:cubicBezTo>
                    <a:pt x="287655" y="103823"/>
                    <a:pt x="287655" y="104775"/>
                    <a:pt x="286703" y="105728"/>
                  </a:cubicBezTo>
                  <a:close/>
                  <a:moveTo>
                    <a:pt x="292418" y="228600"/>
                  </a:moveTo>
                  <a:cubicBezTo>
                    <a:pt x="295275" y="230505"/>
                    <a:pt x="297180" y="231458"/>
                    <a:pt x="300038" y="233363"/>
                  </a:cubicBezTo>
                  <a:cubicBezTo>
                    <a:pt x="304800" y="225743"/>
                    <a:pt x="309563" y="218123"/>
                    <a:pt x="314325" y="210503"/>
                  </a:cubicBezTo>
                  <a:cubicBezTo>
                    <a:pt x="311468" y="208598"/>
                    <a:pt x="309563" y="207645"/>
                    <a:pt x="306705" y="205740"/>
                  </a:cubicBezTo>
                  <a:cubicBezTo>
                    <a:pt x="301943" y="213360"/>
                    <a:pt x="297180" y="220980"/>
                    <a:pt x="292418" y="228600"/>
                  </a:cubicBezTo>
                  <a:close/>
                  <a:moveTo>
                    <a:pt x="244793" y="110490"/>
                  </a:moveTo>
                  <a:cubicBezTo>
                    <a:pt x="241935" y="108585"/>
                    <a:pt x="240030" y="107633"/>
                    <a:pt x="237172" y="105728"/>
                  </a:cubicBezTo>
                  <a:cubicBezTo>
                    <a:pt x="233363" y="112395"/>
                    <a:pt x="229553" y="118110"/>
                    <a:pt x="225743" y="124778"/>
                  </a:cubicBezTo>
                  <a:cubicBezTo>
                    <a:pt x="227647" y="125730"/>
                    <a:pt x="230505" y="127635"/>
                    <a:pt x="232410" y="128588"/>
                  </a:cubicBezTo>
                  <a:cubicBezTo>
                    <a:pt x="237172" y="122873"/>
                    <a:pt x="240982" y="116205"/>
                    <a:pt x="244793" y="110490"/>
                  </a:cubicBezTo>
                  <a:close/>
                  <a:moveTo>
                    <a:pt x="232410" y="163830"/>
                  </a:moveTo>
                  <a:cubicBezTo>
                    <a:pt x="233363" y="164783"/>
                    <a:pt x="235268" y="165735"/>
                    <a:pt x="236220" y="165735"/>
                  </a:cubicBezTo>
                  <a:cubicBezTo>
                    <a:pt x="237172" y="165735"/>
                    <a:pt x="237172" y="162878"/>
                    <a:pt x="238125" y="161925"/>
                  </a:cubicBezTo>
                  <a:cubicBezTo>
                    <a:pt x="237172" y="160973"/>
                    <a:pt x="235268" y="160020"/>
                    <a:pt x="234315" y="160020"/>
                  </a:cubicBezTo>
                  <a:cubicBezTo>
                    <a:pt x="233363" y="160020"/>
                    <a:pt x="233363" y="161925"/>
                    <a:pt x="232410" y="163830"/>
                  </a:cubicBezTo>
                  <a:close/>
                  <a:moveTo>
                    <a:pt x="205740" y="149543"/>
                  </a:moveTo>
                  <a:cubicBezTo>
                    <a:pt x="204788" y="150495"/>
                    <a:pt x="204788" y="152400"/>
                    <a:pt x="203835" y="153353"/>
                  </a:cubicBezTo>
                  <a:cubicBezTo>
                    <a:pt x="204788" y="154305"/>
                    <a:pt x="206693" y="155258"/>
                    <a:pt x="207645" y="155258"/>
                  </a:cubicBezTo>
                  <a:cubicBezTo>
                    <a:pt x="208597" y="155258"/>
                    <a:pt x="209550" y="152400"/>
                    <a:pt x="209550" y="151448"/>
                  </a:cubicBezTo>
                  <a:cubicBezTo>
                    <a:pt x="209550" y="150495"/>
                    <a:pt x="206693" y="150495"/>
                    <a:pt x="205740" y="149543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0" name="Google Shape;1420;p20"/>
            <p:cNvSpPr/>
            <p:nvPr/>
          </p:nvSpPr>
          <p:spPr>
            <a:xfrm>
              <a:off x="6734174" y="4141469"/>
              <a:ext cx="136207" cy="151447"/>
            </a:xfrm>
            <a:custGeom>
              <a:rect b="b" l="l" r="r" t="t"/>
              <a:pathLst>
                <a:path extrusionOk="0" h="151447" w="136207">
                  <a:moveTo>
                    <a:pt x="117157" y="0"/>
                  </a:moveTo>
                  <a:cubicBezTo>
                    <a:pt x="126682" y="1905"/>
                    <a:pt x="135255" y="4763"/>
                    <a:pt x="124778" y="16193"/>
                  </a:cubicBezTo>
                  <a:cubicBezTo>
                    <a:pt x="117157" y="24765"/>
                    <a:pt x="110490" y="34290"/>
                    <a:pt x="102870" y="42863"/>
                  </a:cubicBezTo>
                  <a:cubicBezTo>
                    <a:pt x="106680" y="55245"/>
                    <a:pt x="133350" y="59055"/>
                    <a:pt x="115253" y="79058"/>
                  </a:cubicBezTo>
                  <a:cubicBezTo>
                    <a:pt x="122872" y="78105"/>
                    <a:pt x="130493" y="78105"/>
                    <a:pt x="136207" y="78105"/>
                  </a:cubicBezTo>
                  <a:cubicBezTo>
                    <a:pt x="113347" y="100013"/>
                    <a:pt x="90488" y="122873"/>
                    <a:pt x="65722" y="142875"/>
                  </a:cubicBezTo>
                  <a:cubicBezTo>
                    <a:pt x="59055" y="148590"/>
                    <a:pt x="47625" y="149543"/>
                    <a:pt x="38100" y="150495"/>
                  </a:cubicBezTo>
                  <a:cubicBezTo>
                    <a:pt x="25718" y="151448"/>
                    <a:pt x="12382" y="151448"/>
                    <a:pt x="0" y="151448"/>
                  </a:cubicBezTo>
                  <a:cubicBezTo>
                    <a:pt x="1905" y="146685"/>
                    <a:pt x="2857" y="141923"/>
                    <a:pt x="4763" y="137160"/>
                  </a:cubicBezTo>
                  <a:cubicBezTo>
                    <a:pt x="6668" y="132398"/>
                    <a:pt x="7620" y="127635"/>
                    <a:pt x="9525" y="122873"/>
                  </a:cubicBezTo>
                  <a:cubicBezTo>
                    <a:pt x="9525" y="122873"/>
                    <a:pt x="9525" y="122873"/>
                    <a:pt x="9525" y="122873"/>
                  </a:cubicBezTo>
                  <a:cubicBezTo>
                    <a:pt x="12382" y="118110"/>
                    <a:pt x="16193" y="113348"/>
                    <a:pt x="19050" y="108585"/>
                  </a:cubicBezTo>
                  <a:cubicBezTo>
                    <a:pt x="51435" y="72390"/>
                    <a:pt x="84772" y="36195"/>
                    <a:pt x="117157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1" name="Google Shape;1421;p20"/>
            <p:cNvSpPr/>
            <p:nvPr/>
          </p:nvSpPr>
          <p:spPr>
            <a:xfrm>
              <a:off x="6738937" y="4264342"/>
              <a:ext cx="4762" cy="14287"/>
            </a:xfrm>
            <a:custGeom>
              <a:rect b="b" l="l" r="r" t="t"/>
              <a:pathLst>
                <a:path extrusionOk="0" h="14287" w="4762">
                  <a:moveTo>
                    <a:pt x="4763" y="0"/>
                  </a:moveTo>
                  <a:cubicBezTo>
                    <a:pt x="2857" y="4763"/>
                    <a:pt x="1905" y="9525"/>
                    <a:pt x="0" y="14288"/>
                  </a:cubicBezTo>
                  <a:cubicBezTo>
                    <a:pt x="953" y="8572"/>
                    <a:pt x="2857" y="3810"/>
                    <a:pt x="4763" y="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2" name="Google Shape;1422;p20"/>
            <p:cNvSpPr/>
            <p:nvPr/>
          </p:nvSpPr>
          <p:spPr>
            <a:xfrm>
              <a:off x="6742746" y="4250054"/>
              <a:ext cx="9525" cy="14287"/>
            </a:xfrm>
            <a:custGeom>
              <a:rect b="b" l="l" r="r" t="t"/>
              <a:pathLst>
                <a:path extrusionOk="0" h="14287" w="9525">
                  <a:moveTo>
                    <a:pt x="9525" y="0"/>
                  </a:moveTo>
                  <a:cubicBezTo>
                    <a:pt x="6668" y="4763"/>
                    <a:pt x="2858" y="9525"/>
                    <a:pt x="0" y="14288"/>
                  </a:cubicBezTo>
                  <a:cubicBezTo>
                    <a:pt x="3810" y="9525"/>
                    <a:pt x="6668" y="4763"/>
                    <a:pt x="9525" y="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3" name="Google Shape;1423;p20"/>
            <p:cNvSpPr/>
            <p:nvPr/>
          </p:nvSpPr>
          <p:spPr>
            <a:xfrm>
              <a:off x="8348662" y="4626292"/>
              <a:ext cx="4762" cy="5714"/>
            </a:xfrm>
            <a:custGeom>
              <a:rect b="b" l="l" r="r" t="t"/>
              <a:pathLst>
                <a:path extrusionOk="0" h="5714" w="4762">
                  <a:moveTo>
                    <a:pt x="4763" y="0"/>
                  </a:moveTo>
                  <a:cubicBezTo>
                    <a:pt x="3810" y="1905"/>
                    <a:pt x="2857" y="3810"/>
                    <a:pt x="2857" y="5715"/>
                  </a:cubicBezTo>
                  <a:cubicBezTo>
                    <a:pt x="1905" y="3810"/>
                    <a:pt x="952" y="1905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905" y="0"/>
                    <a:pt x="3810" y="0"/>
                    <a:pt x="4763" y="0"/>
                  </a:cubicBezTo>
                  <a:lnTo>
                    <a:pt x="4763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4" name="Google Shape;1424;p20"/>
            <p:cNvSpPr/>
            <p:nvPr/>
          </p:nvSpPr>
          <p:spPr>
            <a:xfrm>
              <a:off x="8321992" y="4645342"/>
              <a:ext cx="3809" cy="5714"/>
            </a:xfrm>
            <a:custGeom>
              <a:rect b="b" l="l" r="r" t="t"/>
              <a:pathLst>
                <a:path extrusionOk="0" h="5714" w="3809">
                  <a:moveTo>
                    <a:pt x="3810" y="0"/>
                  </a:moveTo>
                  <a:cubicBezTo>
                    <a:pt x="2857" y="1905"/>
                    <a:pt x="2857" y="3810"/>
                    <a:pt x="1905" y="5715"/>
                  </a:cubicBezTo>
                  <a:cubicBezTo>
                    <a:pt x="952" y="5715"/>
                    <a:pt x="952" y="4763"/>
                    <a:pt x="0" y="4763"/>
                  </a:cubicBezTo>
                  <a:cubicBezTo>
                    <a:pt x="952" y="2857"/>
                    <a:pt x="1905" y="1905"/>
                    <a:pt x="3810" y="0"/>
                  </a:cubicBezTo>
                  <a:lnTo>
                    <a:pt x="3810" y="0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5" name="Google Shape;1425;p20"/>
            <p:cNvSpPr/>
            <p:nvPr/>
          </p:nvSpPr>
          <p:spPr>
            <a:xfrm>
              <a:off x="8353424" y="4624387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0" y="1905"/>
                  </a:moveTo>
                  <a:cubicBezTo>
                    <a:pt x="0" y="953"/>
                    <a:pt x="952" y="953"/>
                    <a:pt x="952" y="0"/>
                  </a:cubicBezTo>
                  <a:cubicBezTo>
                    <a:pt x="952" y="953"/>
                    <a:pt x="952" y="1905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6" name="Google Shape;1426;p20"/>
            <p:cNvSpPr/>
            <p:nvPr/>
          </p:nvSpPr>
          <p:spPr>
            <a:xfrm>
              <a:off x="8377237" y="3601402"/>
              <a:ext cx="180022" cy="160144"/>
            </a:xfrm>
            <a:custGeom>
              <a:rect b="b" l="l" r="r" t="t"/>
              <a:pathLst>
                <a:path extrusionOk="0" h="160144" w="180022">
                  <a:moveTo>
                    <a:pt x="146685" y="8572"/>
                  </a:moveTo>
                  <a:cubicBezTo>
                    <a:pt x="149543" y="6667"/>
                    <a:pt x="152400" y="4763"/>
                    <a:pt x="155257" y="2857"/>
                  </a:cubicBezTo>
                  <a:cubicBezTo>
                    <a:pt x="160973" y="1905"/>
                    <a:pt x="166688" y="953"/>
                    <a:pt x="180023" y="0"/>
                  </a:cubicBezTo>
                  <a:cubicBezTo>
                    <a:pt x="163830" y="16192"/>
                    <a:pt x="153352" y="27622"/>
                    <a:pt x="141923" y="39053"/>
                  </a:cubicBezTo>
                  <a:cubicBezTo>
                    <a:pt x="108585" y="71438"/>
                    <a:pt x="75248" y="103822"/>
                    <a:pt x="41910" y="136207"/>
                  </a:cubicBezTo>
                  <a:cubicBezTo>
                    <a:pt x="32385" y="144780"/>
                    <a:pt x="20955" y="152400"/>
                    <a:pt x="10477" y="160020"/>
                  </a:cubicBezTo>
                  <a:cubicBezTo>
                    <a:pt x="8573" y="160972"/>
                    <a:pt x="3810" y="156210"/>
                    <a:pt x="0" y="154305"/>
                  </a:cubicBezTo>
                  <a:cubicBezTo>
                    <a:pt x="30480" y="124778"/>
                    <a:pt x="60960" y="95250"/>
                    <a:pt x="91440" y="64770"/>
                  </a:cubicBezTo>
                  <a:cubicBezTo>
                    <a:pt x="96202" y="59055"/>
                    <a:pt x="97155" y="49530"/>
                    <a:pt x="100013" y="41910"/>
                  </a:cubicBezTo>
                  <a:cubicBezTo>
                    <a:pt x="102870" y="40005"/>
                    <a:pt x="105727" y="38100"/>
                    <a:pt x="108585" y="36195"/>
                  </a:cubicBezTo>
                  <a:cubicBezTo>
                    <a:pt x="112395" y="33338"/>
                    <a:pt x="115252" y="30480"/>
                    <a:pt x="119063" y="27622"/>
                  </a:cubicBezTo>
                  <a:cubicBezTo>
                    <a:pt x="124777" y="23813"/>
                    <a:pt x="131445" y="20955"/>
                    <a:pt x="137160" y="17145"/>
                  </a:cubicBezTo>
                  <a:cubicBezTo>
                    <a:pt x="139065" y="14288"/>
                    <a:pt x="142875" y="11430"/>
                    <a:pt x="146685" y="8572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20"/>
            <p:cNvSpPr/>
            <p:nvPr/>
          </p:nvSpPr>
          <p:spPr>
            <a:xfrm>
              <a:off x="8367712" y="4080509"/>
              <a:ext cx="56197" cy="75247"/>
            </a:xfrm>
            <a:custGeom>
              <a:rect b="b" l="l" r="r" t="t"/>
              <a:pathLst>
                <a:path extrusionOk="0" h="75247" w="56197">
                  <a:moveTo>
                    <a:pt x="0" y="75247"/>
                  </a:moveTo>
                  <a:cubicBezTo>
                    <a:pt x="13335" y="46672"/>
                    <a:pt x="25718" y="16193"/>
                    <a:pt x="56198" y="0"/>
                  </a:cubicBezTo>
                  <a:cubicBezTo>
                    <a:pt x="40957" y="24765"/>
                    <a:pt x="25718" y="48578"/>
                    <a:pt x="10477" y="72390"/>
                  </a:cubicBezTo>
                  <a:cubicBezTo>
                    <a:pt x="9525" y="75247"/>
                    <a:pt x="3810" y="74295"/>
                    <a:pt x="0" y="75247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20"/>
            <p:cNvSpPr/>
            <p:nvPr/>
          </p:nvSpPr>
          <p:spPr>
            <a:xfrm>
              <a:off x="8335326" y="4155756"/>
              <a:ext cx="32436" cy="47625"/>
            </a:xfrm>
            <a:custGeom>
              <a:rect b="b" l="l" r="r" t="t"/>
              <a:pathLst>
                <a:path extrusionOk="0" h="47625" w="32436">
                  <a:moveTo>
                    <a:pt x="0" y="47625"/>
                  </a:moveTo>
                  <a:cubicBezTo>
                    <a:pt x="10478" y="31433"/>
                    <a:pt x="21908" y="16193"/>
                    <a:pt x="32385" y="0"/>
                  </a:cubicBezTo>
                  <a:cubicBezTo>
                    <a:pt x="33338" y="23813"/>
                    <a:pt x="20955" y="39053"/>
                    <a:pt x="0" y="47625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20"/>
            <p:cNvSpPr/>
            <p:nvPr/>
          </p:nvSpPr>
          <p:spPr>
            <a:xfrm>
              <a:off x="8556306" y="3854767"/>
              <a:ext cx="9525" cy="13334"/>
            </a:xfrm>
            <a:custGeom>
              <a:rect b="b" l="l" r="r" t="t"/>
              <a:pathLst>
                <a:path extrusionOk="0" h="13334" w="9525">
                  <a:moveTo>
                    <a:pt x="0" y="13335"/>
                  </a:moveTo>
                  <a:cubicBezTo>
                    <a:pt x="2857" y="8572"/>
                    <a:pt x="6668" y="3810"/>
                    <a:pt x="9525" y="0"/>
                  </a:cubicBezTo>
                  <a:cubicBezTo>
                    <a:pt x="5715" y="3810"/>
                    <a:pt x="2857" y="8572"/>
                    <a:pt x="0" y="13335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20"/>
            <p:cNvSpPr/>
            <p:nvPr/>
          </p:nvSpPr>
          <p:spPr>
            <a:xfrm>
              <a:off x="8565831" y="3839527"/>
              <a:ext cx="9525" cy="14287"/>
            </a:xfrm>
            <a:custGeom>
              <a:rect b="b" l="l" r="r" t="t"/>
              <a:pathLst>
                <a:path extrusionOk="0" h="14287" w="9525">
                  <a:moveTo>
                    <a:pt x="0" y="14288"/>
                  </a:moveTo>
                  <a:cubicBezTo>
                    <a:pt x="2857" y="9525"/>
                    <a:pt x="6668" y="4763"/>
                    <a:pt x="9525" y="0"/>
                  </a:cubicBezTo>
                  <a:cubicBezTo>
                    <a:pt x="6668" y="5715"/>
                    <a:pt x="2857" y="10478"/>
                    <a:pt x="0" y="14288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20"/>
            <p:cNvSpPr/>
            <p:nvPr/>
          </p:nvSpPr>
          <p:spPr>
            <a:xfrm>
              <a:off x="6772129" y="5138208"/>
              <a:ext cx="108307" cy="91015"/>
            </a:xfrm>
            <a:custGeom>
              <a:rect b="b" l="l" r="r" t="t"/>
              <a:pathLst>
                <a:path extrusionOk="0" h="91015" w="108307">
                  <a:moveTo>
                    <a:pt x="106825" y="22436"/>
                  </a:moveTo>
                  <a:cubicBezTo>
                    <a:pt x="115397" y="59583"/>
                    <a:pt x="85870" y="91016"/>
                    <a:pt x="42055" y="91016"/>
                  </a:cubicBezTo>
                  <a:cubicBezTo>
                    <a:pt x="23005" y="85301"/>
                    <a:pt x="3002" y="81491"/>
                    <a:pt x="145" y="56726"/>
                  </a:cubicBezTo>
                  <a:cubicBezTo>
                    <a:pt x="-1761" y="37676"/>
                    <a:pt x="15385" y="14816"/>
                    <a:pt x="38245" y="6243"/>
                  </a:cubicBezTo>
                  <a:cubicBezTo>
                    <a:pt x="59200" y="-1377"/>
                    <a:pt x="80155" y="-5187"/>
                    <a:pt x="98252" y="13863"/>
                  </a:cubicBezTo>
                  <a:cubicBezTo>
                    <a:pt x="101110" y="16721"/>
                    <a:pt x="103967" y="19578"/>
                    <a:pt x="106825" y="22436"/>
                  </a:cubicBezTo>
                  <a:close/>
                  <a:moveTo>
                    <a:pt x="32530" y="74823"/>
                  </a:moveTo>
                  <a:cubicBezTo>
                    <a:pt x="71582" y="65298"/>
                    <a:pt x="87775" y="42438"/>
                    <a:pt x="76345" y="16721"/>
                  </a:cubicBezTo>
                  <a:cubicBezTo>
                    <a:pt x="40150" y="24341"/>
                    <a:pt x="23957" y="45296"/>
                    <a:pt x="32530" y="74823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20"/>
            <p:cNvSpPr/>
            <p:nvPr/>
          </p:nvSpPr>
          <p:spPr>
            <a:xfrm>
              <a:off x="6662737" y="5257799"/>
              <a:ext cx="126682" cy="61198"/>
            </a:xfrm>
            <a:custGeom>
              <a:rect b="b" l="l" r="r" t="t"/>
              <a:pathLst>
                <a:path extrusionOk="0" h="61198" w="126682">
                  <a:moveTo>
                    <a:pt x="113347" y="0"/>
                  </a:moveTo>
                  <a:cubicBezTo>
                    <a:pt x="118110" y="6668"/>
                    <a:pt x="121920" y="14288"/>
                    <a:pt x="126682" y="21907"/>
                  </a:cubicBezTo>
                  <a:cubicBezTo>
                    <a:pt x="116205" y="51435"/>
                    <a:pt x="86678" y="47625"/>
                    <a:pt x="63818" y="50482"/>
                  </a:cubicBezTo>
                  <a:cubicBezTo>
                    <a:pt x="46672" y="52388"/>
                    <a:pt x="28575" y="47625"/>
                    <a:pt x="13335" y="60007"/>
                  </a:cubicBezTo>
                  <a:cubicBezTo>
                    <a:pt x="10478" y="61913"/>
                    <a:pt x="3810" y="60960"/>
                    <a:pt x="0" y="60960"/>
                  </a:cubicBezTo>
                  <a:cubicBezTo>
                    <a:pt x="953" y="57150"/>
                    <a:pt x="1905" y="50482"/>
                    <a:pt x="4763" y="48578"/>
                  </a:cubicBezTo>
                  <a:cubicBezTo>
                    <a:pt x="40957" y="31432"/>
                    <a:pt x="77153" y="16193"/>
                    <a:pt x="113347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20"/>
            <p:cNvSpPr/>
            <p:nvPr/>
          </p:nvSpPr>
          <p:spPr>
            <a:xfrm>
              <a:off x="8028622" y="4501422"/>
              <a:ext cx="83819" cy="97246"/>
            </a:xfrm>
            <a:custGeom>
              <a:rect b="b" l="l" r="r" t="t"/>
              <a:pathLst>
                <a:path extrusionOk="0" h="97246" w="83819">
                  <a:moveTo>
                    <a:pt x="28575" y="54384"/>
                  </a:moveTo>
                  <a:cubicBezTo>
                    <a:pt x="40005" y="36287"/>
                    <a:pt x="51435" y="18189"/>
                    <a:pt x="64770" y="1044"/>
                  </a:cubicBezTo>
                  <a:cubicBezTo>
                    <a:pt x="66675" y="-1813"/>
                    <a:pt x="77152" y="1997"/>
                    <a:pt x="83820" y="2949"/>
                  </a:cubicBezTo>
                  <a:cubicBezTo>
                    <a:pt x="83820" y="4854"/>
                    <a:pt x="83820" y="8664"/>
                    <a:pt x="82867" y="9617"/>
                  </a:cubicBezTo>
                  <a:cubicBezTo>
                    <a:pt x="60960" y="36287"/>
                    <a:pt x="33338" y="59147"/>
                    <a:pt x="21907" y="94389"/>
                  </a:cubicBezTo>
                  <a:cubicBezTo>
                    <a:pt x="20955" y="96294"/>
                    <a:pt x="16192" y="96294"/>
                    <a:pt x="13335" y="97247"/>
                  </a:cubicBezTo>
                  <a:cubicBezTo>
                    <a:pt x="9525" y="93437"/>
                    <a:pt x="5715" y="90579"/>
                    <a:pt x="0" y="84864"/>
                  </a:cubicBezTo>
                  <a:cubicBezTo>
                    <a:pt x="9525" y="75339"/>
                    <a:pt x="19050" y="64862"/>
                    <a:pt x="28575" y="54384"/>
                  </a:cubicBezTo>
                  <a:cubicBezTo>
                    <a:pt x="29527" y="54384"/>
                    <a:pt x="29527" y="55337"/>
                    <a:pt x="30480" y="55337"/>
                  </a:cubicBezTo>
                  <a:cubicBezTo>
                    <a:pt x="29527" y="55337"/>
                    <a:pt x="29527" y="54384"/>
                    <a:pt x="28575" y="54384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4" name="Google Shape;1434;p20"/>
            <p:cNvSpPr/>
            <p:nvPr/>
          </p:nvSpPr>
          <p:spPr>
            <a:xfrm>
              <a:off x="8127681" y="4467224"/>
              <a:ext cx="14287" cy="18097"/>
            </a:xfrm>
            <a:custGeom>
              <a:rect b="b" l="l" r="r" t="t"/>
              <a:pathLst>
                <a:path extrusionOk="0" h="18097" w="14287">
                  <a:moveTo>
                    <a:pt x="0" y="18097"/>
                  </a:moveTo>
                  <a:cubicBezTo>
                    <a:pt x="4763" y="12382"/>
                    <a:pt x="9525" y="5715"/>
                    <a:pt x="14288" y="0"/>
                  </a:cubicBezTo>
                  <a:cubicBezTo>
                    <a:pt x="9525" y="5715"/>
                    <a:pt x="4763" y="11430"/>
                    <a:pt x="0" y="18097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5" name="Google Shape;1435;p20"/>
            <p:cNvSpPr/>
            <p:nvPr/>
          </p:nvSpPr>
          <p:spPr>
            <a:xfrm>
              <a:off x="7641906" y="4301489"/>
              <a:ext cx="48577" cy="61912"/>
            </a:xfrm>
            <a:custGeom>
              <a:rect b="b" l="l" r="r" t="t"/>
              <a:pathLst>
                <a:path extrusionOk="0" h="61912" w="48577">
                  <a:moveTo>
                    <a:pt x="38100" y="0"/>
                  </a:moveTo>
                  <a:cubicBezTo>
                    <a:pt x="41910" y="953"/>
                    <a:pt x="44768" y="2857"/>
                    <a:pt x="48578" y="3810"/>
                  </a:cubicBezTo>
                  <a:cubicBezTo>
                    <a:pt x="46673" y="12382"/>
                    <a:pt x="44768" y="20003"/>
                    <a:pt x="42863" y="28575"/>
                  </a:cubicBezTo>
                  <a:cubicBezTo>
                    <a:pt x="40958" y="31432"/>
                    <a:pt x="40005" y="34290"/>
                    <a:pt x="38100" y="38100"/>
                  </a:cubicBezTo>
                  <a:cubicBezTo>
                    <a:pt x="30480" y="41910"/>
                    <a:pt x="22860" y="45720"/>
                    <a:pt x="15240" y="50482"/>
                  </a:cubicBezTo>
                  <a:cubicBezTo>
                    <a:pt x="9525" y="53340"/>
                    <a:pt x="4763" y="58103"/>
                    <a:pt x="0" y="61913"/>
                  </a:cubicBezTo>
                  <a:lnTo>
                    <a:pt x="0" y="61913"/>
                  </a:lnTo>
                  <a:cubicBezTo>
                    <a:pt x="13335" y="40957"/>
                    <a:pt x="25718" y="20003"/>
                    <a:pt x="38100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20"/>
            <p:cNvSpPr/>
            <p:nvPr/>
          </p:nvSpPr>
          <p:spPr>
            <a:xfrm>
              <a:off x="7562849" y="4465319"/>
              <a:ext cx="22641" cy="34290"/>
            </a:xfrm>
            <a:custGeom>
              <a:rect b="b" l="l" r="r" t="t"/>
              <a:pathLst>
                <a:path extrusionOk="0" h="34290" w="22641">
                  <a:moveTo>
                    <a:pt x="0" y="34290"/>
                  </a:moveTo>
                  <a:cubicBezTo>
                    <a:pt x="6668" y="22860"/>
                    <a:pt x="13335" y="11430"/>
                    <a:pt x="20003" y="0"/>
                  </a:cubicBezTo>
                  <a:cubicBezTo>
                    <a:pt x="26670" y="13335"/>
                    <a:pt x="20955" y="23813"/>
                    <a:pt x="0" y="3429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20"/>
            <p:cNvSpPr/>
            <p:nvPr/>
          </p:nvSpPr>
          <p:spPr>
            <a:xfrm>
              <a:off x="7590471" y="4433887"/>
              <a:ext cx="20002" cy="19050"/>
            </a:xfrm>
            <a:custGeom>
              <a:rect b="b" l="l" r="r" t="t"/>
              <a:pathLst>
                <a:path extrusionOk="0" h="19050" w="20002">
                  <a:moveTo>
                    <a:pt x="0" y="14288"/>
                  </a:moveTo>
                  <a:cubicBezTo>
                    <a:pt x="6668" y="9525"/>
                    <a:pt x="13335" y="4763"/>
                    <a:pt x="20003" y="0"/>
                  </a:cubicBezTo>
                  <a:cubicBezTo>
                    <a:pt x="15240" y="6668"/>
                    <a:pt x="10478" y="12382"/>
                    <a:pt x="5715" y="19050"/>
                  </a:cubicBezTo>
                  <a:cubicBezTo>
                    <a:pt x="3810" y="17145"/>
                    <a:pt x="1905" y="15240"/>
                    <a:pt x="0" y="14288"/>
                  </a:cubicBezTo>
                  <a:lnTo>
                    <a:pt x="0" y="14288"/>
                  </a:ln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20"/>
            <p:cNvSpPr/>
            <p:nvPr/>
          </p:nvSpPr>
          <p:spPr>
            <a:xfrm>
              <a:off x="7685721" y="4305299"/>
              <a:ext cx="15240" cy="24765"/>
            </a:xfrm>
            <a:custGeom>
              <a:rect b="b" l="l" r="r" t="t"/>
              <a:pathLst>
                <a:path extrusionOk="0" h="24765" w="15240">
                  <a:moveTo>
                    <a:pt x="0" y="24765"/>
                  </a:moveTo>
                  <a:cubicBezTo>
                    <a:pt x="1905" y="16193"/>
                    <a:pt x="3810" y="8572"/>
                    <a:pt x="5715" y="0"/>
                  </a:cubicBezTo>
                  <a:cubicBezTo>
                    <a:pt x="8572" y="0"/>
                    <a:pt x="12383" y="953"/>
                    <a:pt x="15240" y="953"/>
                  </a:cubicBezTo>
                  <a:cubicBezTo>
                    <a:pt x="9525" y="8572"/>
                    <a:pt x="4763" y="17145"/>
                    <a:pt x="0" y="2476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20"/>
            <p:cNvSpPr/>
            <p:nvPr/>
          </p:nvSpPr>
          <p:spPr>
            <a:xfrm>
              <a:off x="7543799" y="4508181"/>
              <a:ext cx="18097" cy="20002"/>
            </a:xfrm>
            <a:custGeom>
              <a:rect b="b" l="l" r="r" t="t"/>
              <a:pathLst>
                <a:path extrusionOk="0" h="20002" w="18097">
                  <a:moveTo>
                    <a:pt x="0" y="20003"/>
                  </a:moveTo>
                  <a:cubicBezTo>
                    <a:pt x="5715" y="13335"/>
                    <a:pt x="12382" y="6668"/>
                    <a:pt x="18097" y="0"/>
                  </a:cubicBezTo>
                  <a:cubicBezTo>
                    <a:pt x="12382" y="6668"/>
                    <a:pt x="6668" y="13335"/>
                    <a:pt x="0" y="2000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20"/>
            <p:cNvSpPr/>
            <p:nvPr/>
          </p:nvSpPr>
          <p:spPr>
            <a:xfrm>
              <a:off x="7590471" y="4448174"/>
              <a:ext cx="5715" cy="4762"/>
            </a:xfrm>
            <a:custGeom>
              <a:rect b="b" l="l" r="r" t="t"/>
              <a:pathLst>
                <a:path extrusionOk="0" h="4762" w="5715">
                  <a:moveTo>
                    <a:pt x="0" y="0"/>
                  </a:moveTo>
                  <a:cubicBezTo>
                    <a:pt x="1905" y="1905"/>
                    <a:pt x="3810" y="3810"/>
                    <a:pt x="5715" y="4763"/>
                  </a:cubicBezTo>
                  <a:cubicBezTo>
                    <a:pt x="3810" y="2857"/>
                    <a:pt x="1905" y="953"/>
                    <a:pt x="0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20"/>
            <p:cNvSpPr/>
            <p:nvPr/>
          </p:nvSpPr>
          <p:spPr>
            <a:xfrm>
              <a:off x="7341869" y="5265419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2858" y="953"/>
                  </a:moveTo>
                  <a:cubicBezTo>
                    <a:pt x="2858" y="1905"/>
                    <a:pt x="1905" y="1905"/>
                    <a:pt x="1905" y="2858"/>
                  </a:cubicBezTo>
                  <a:cubicBezTo>
                    <a:pt x="953" y="1905"/>
                    <a:pt x="953" y="953"/>
                    <a:pt x="0" y="953"/>
                  </a:cubicBezTo>
                  <a:cubicBezTo>
                    <a:pt x="953" y="953"/>
                    <a:pt x="953" y="0"/>
                    <a:pt x="1905" y="0"/>
                  </a:cubicBezTo>
                  <a:cubicBezTo>
                    <a:pt x="2858" y="0"/>
                    <a:pt x="2858" y="953"/>
                    <a:pt x="2858" y="95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20"/>
            <p:cNvSpPr/>
            <p:nvPr/>
          </p:nvSpPr>
          <p:spPr>
            <a:xfrm>
              <a:off x="7326629" y="5283517"/>
              <a:ext cx="1904" cy="2328"/>
            </a:xfrm>
            <a:custGeom>
              <a:rect b="b" l="l" r="r" t="t"/>
              <a:pathLst>
                <a:path extrusionOk="0" h="2328" w="1904">
                  <a:moveTo>
                    <a:pt x="0" y="1905"/>
                  </a:moveTo>
                  <a:cubicBezTo>
                    <a:pt x="952" y="952"/>
                    <a:pt x="1905" y="952"/>
                    <a:pt x="1905" y="0"/>
                  </a:cubicBezTo>
                  <a:cubicBezTo>
                    <a:pt x="1905" y="952"/>
                    <a:pt x="952" y="1905"/>
                    <a:pt x="0" y="1905"/>
                  </a:cubicBezTo>
                  <a:cubicBezTo>
                    <a:pt x="952" y="2857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20"/>
            <p:cNvSpPr/>
            <p:nvPr/>
          </p:nvSpPr>
          <p:spPr>
            <a:xfrm>
              <a:off x="7599044" y="4410074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953" y="953"/>
                    <a:pt x="953" y="0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20"/>
            <p:cNvSpPr/>
            <p:nvPr/>
          </p:nvSpPr>
          <p:spPr>
            <a:xfrm>
              <a:off x="7599996" y="4408169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0" y="1905"/>
                  </a:moveTo>
                  <a:cubicBezTo>
                    <a:pt x="0" y="953"/>
                    <a:pt x="953" y="953"/>
                    <a:pt x="953" y="0"/>
                  </a:cubicBezTo>
                  <a:cubicBezTo>
                    <a:pt x="953" y="0"/>
                    <a:pt x="953" y="953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20"/>
            <p:cNvSpPr/>
            <p:nvPr/>
          </p:nvSpPr>
          <p:spPr>
            <a:xfrm>
              <a:off x="7641906" y="4362449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0" y="1905"/>
                    <a:pt x="0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20"/>
            <p:cNvSpPr/>
            <p:nvPr/>
          </p:nvSpPr>
          <p:spPr>
            <a:xfrm>
              <a:off x="8185784" y="4805362"/>
              <a:ext cx="7619" cy="6667"/>
            </a:xfrm>
            <a:custGeom>
              <a:rect b="b" l="l" r="r" t="t"/>
              <a:pathLst>
                <a:path extrusionOk="0" h="6667" w="7619">
                  <a:moveTo>
                    <a:pt x="7620" y="0"/>
                  </a:moveTo>
                  <a:cubicBezTo>
                    <a:pt x="5715" y="1905"/>
                    <a:pt x="3810" y="4763"/>
                    <a:pt x="1905" y="6668"/>
                  </a:cubicBezTo>
                  <a:cubicBezTo>
                    <a:pt x="952" y="5715"/>
                    <a:pt x="952" y="5715"/>
                    <a:pt x="0" y="4763"/>
                  </a:cubicBezTo>
                  <a:cubicBezTo>
                    <a:pt x="2857" y="3810"/>
                    <a:pt x="5715" y="1905"/>
                    <a:pt x="7620" y="0"/>
                  </a:cubicBezTo>
                  <a:cubicBezTo>
                    <a:pt x="7620" y="0"/>
                    <a:pt x="7620" y="0"/>
                    <a:pt x="7620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20"/>
            <p:cNvSpPr/>
            <p:nvPr/>
          </p:nvSpPr>
          <p:spPr>
            <a:xfrm>
              <a:off x="8246744" y="4805362"/>
              <a:ext cx="3810" cy="5715"/>
            </a:xfrm>
            <a:custGeom>
              <a:rect b="b" l="l" r="r" t="t"/>
              <a:pathLst>
                <a:path extrusionOk="0" h="5715" w="3810">
                  <a:moveTo>
                    <a:pt x="3810" y="0"/>
                  </a:moveTo>
                  <a:cubicBezTo>
                    <a:pt x="2857" y="1905"/>
                    <a:pt x="2857" y="3810"/>
                    <a:pt x="1905" y="5715"/>
                  </a:cubicBezTo>
                  <a:cubicBezTo>
                    <a:pt x="953" y="5715"/>
                    <a:pt x="953" y="4763"/>
                    <a:pt x="0" y="4763"/>
                  </a:cubicBezTo>
                  <a:cubicBezTo>
                    <a:pt x="953" y="3810"/>
                    <a:pt x="1905" y="1905"/>
                    <a:pt x="3810" y="0"/>
                  </a:cubicBezTo>
                  <a:cubicBezTo>
                    <a:pt x="3810" y="0"/>
                    <a:pt x="3810" y="0"/>
                    <a:pt x="3810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20"/>
            <p:cNvSpPr/>
            <p:nvPr/>
          </p:nvSpPr>
          <p:spPr>
            <a:xfrm>
              <a:off x="8113394" y="4240529"/>
              <a:ext cx="33337" cy="37147"/>
            </a:xfrm>
            <a:custGeom>
              <a:rect b="b" l="l" r="r" t="t"/>
              <a:pathLst>
                <a:path extrusionOk="0" h="37147" w="33337">
                  <a:moveTo>
                    <a:pt x="33338" y="0"/>
                  </a:moveTo>
                  <a:cubicBezTo>
                    <a:pt x="21907" y="12382"/>
                    <a:pt x="11430" y="24765"/>
                    <a:pt x="0" y="37147"/>
                  </a:cubicBezTo>
                  <a:cubicBezTo>
                    <a:pt x="11430" y="24765"/>
                    <a:pt x="21907" y="12382"/>
                    <a:pt x="33338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20"/>
            <p:cNvSpPr/>
            <p:nvPr/>
          </p:nvSpPr>
          <p:spPr>
            <a:xfrm>
              <a:off x="8424862" y="3769042"/>
              <a:ext cx="69532" cy="69532"/>
            </a:xfrm>
            <a:custGeom>
              <a:rect b="b" l="l" r="r" t="t"/>
              <a:pathLst>
                <a:path extrusionOk="0" h="69532" w="69532">
                  <a:moveTo>
                    <a:pt x="69532" y="0"/>
                  </a:moveTo>
                  <a:cubicBezTo>
                    <a:pt x="69532" y="2857"/>
                    <a:pt x="69532" y="6667"/>
                    <a:pt x="67627" y="8572"/>
                  </a:cubicBezTo>
                  <a:cubicBezTo>
                    <a:pt x="49530" y="28575"/>
                    <a:pt x="31432" y="47625"/>
                    <a:pt x="12382" y="66675"/>
                  </a:cubicBezTo>
                  <a:cubicBezTo>
                    <a:pt x="9525" y="69532"/>
                    <a:pt x="3810" y="68580"/>
                    <a:pt x="0" y="69532"/>
                  </a:cubicBezTo>
                  <a:cubicBezTo>
                    <a:pt x="19050" y="42863"/>
                    <a:pt x="35243" y="13335"/>
                    <a:pt x="69532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20"/>
            <p:cNvSpPr/>
            <p:nvPr/>
          </p:nvSpPr>
          <p:spPr>
            <a:xfrm>
              <a:off x="8489631" y="3736656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0" y="953"/>
                    <a:pt x="0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20"/>
            <p:cNvSpPr/>
            <p:nvPr/>
          </p:nvSpPr>
          <p:spPr>
            <a:xfrm>
              <a:off x="7741919" y="4989194"/>
              <a:ext cx="4762" cy="952"/>
            </a:xfrm>
            <a:custGeom>
              <a:rect b="b" l="l" r="r" t="t"/>
              <a:pathLst>
                <a:path extrusionOk="0" h="952" w="4762">
                  <a:moveTo>
                    <a:pt x="0" y="953"/>
                  </a:moveTo>
                  <a:cubicBezTo>
                    <a:pt x="1905" y="953"/>
                    <a:pt x="2858" y="0"/>
                    <a:pt x="4763" y="0"/>
                  </a:cubicBezTo>
                  <a:cubicBezTo>
                    <a:pt x="2858" y="0"/>
                    <a:pt x="953" y="953"/>
                    <a:pt x="0" y="953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20"/>
            <p:cNvSpPr/>
            <p:nvPr/>
          </p:nvSpPr>
          <p:spPr>
            <a:xfrm>
              <a:off x="7103744" y="3560444"/>
              <a:ext cx="272415" cy="267652"/>
            </a:xfrm>
            <a:custGeom>
              <a:rect b="b" l="l" r="r" t="t"/>
              <a:pathLst>
                <a:path extrusionOk="0" h="267652" w="272415">
                  <a:moveTo>
                    <a:pt x="209550" y="6668"/>
                  </a:moveTo>
                  <a:cubicBezTo>
                    <a:pt x="216218" y="10478"/>
                    <a:pt x="222885" y="14288"/>
                    <a:pt x="232410" y="19050"/>
                  </a:cubicBezTo>
                  <a:cubicBezTo>
                    <a:pt x="242888" y="14288"/>
                    <a:pt x="256223" y="7620"/>
                    <a:pt x="272415" y="0"/>
                  </a:cubicBezTo>
                  <a:cubicBezTo>
                    <a:pt x="248603" y="36195"/>
                    <a:pt x="230505" y="73343"/>
                    <a:pt x="203835" y="103823"/>
                  </a:cubicBezTo>
                  <a:cubicBezTo>
                    <a:pt x="180023" y="131445"/>
                    <a:pt x="148590" y="151448"/>
                    <a:pt x="120015" y="174308"/>
                  </a:cubicBezTo>
                  <a:cubicBezTo>
                    <a:pt x="118110" y="176213"/>
                    <a:pt x="112395" y="174308"/>
                    <a:pt x="106680" y="174308"/>
                  </a:cubicBezTo>
                  <a:cubicBezTo>
                    <a:pt x="108585" y="163830"/>
                    <a:pt x="110490" y="154305"/>
                    <a:pt x="113348" y="140970"/>
                  </a:cubicBezTo>
                  <a:cubicBezTo>
                    <a:pt x="53340" y="166688"/>
                    <a:pt x="37148" y="225743"/>
                    <a:pt x="0" y="267653"/>
                  </a:cubicBezTo>
                  <a:cubicBezTo>
                    <a:pt x="4763" y="254318"/>
                    <a:pt x="9525" y="240030"/>
                    <a:pt x="15240" y="226695"/>
                  </a:cubicBezTo>
                  <a:cubicBezTo>
                    <a:pt x="31433" y="197168"/>
                    <a:pt x="47625" y="167640"/>
                    <a:pt x="64770" y="138113"/>
                  </a:cubicBezTo>
                  <a:cubicBezTo>
                    <a:pt x="70485" y="128588"/>
                    <a:pt x="79058" y="121920"/>
                    <a:pt x="85725" y="113348"/>
                  </a:cubicBezTo>
                  <a:cubicBezTo>
                    <a:pt x="89535" y="116205"/>
                    <a:pt x="92393" y="119063"/>
                    <a:pt x="98108" y="123825"/>
                  </a:cubicBezTo>
                  <a:cubicBezTo>
                    <a:pt x="108585" y="103823"/>
                    <a:pt x="118110" y="85725"/>
                    <a:pt x="128588" y="66675"/>
                  </a:cubicBezTo>
                  <a:cubicBezTo>
                    <a:pt x="128588" y="66675"/>
                    <a:pt x="128588" y="66675"/>
                    <a:pt x="128588" y="66675"/>
                  </a:cubicBezTo>
                  <a:cubicBezTo>
                    <a:pt x="133350" y="63818"/>
                    <a:pt x="138113" y="61913"/>
                    <a:pt x="141923" y="59055"/>
                  </a:cubicBezTo>
                  <a:cubicBezTo>
                    <a:pt x="164783" y="41910"/>
                    <a:pt x="186690" y="24765"/>
                    <a:pt x="209550" y="6668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20"/>
            <p:cNvSpPr/>
            <p:nvPr/>
          </p:nvSpPr>
          <p:spPr>
            <a:xfrm>
              <a:off x="7233284" y="3479482"/>
              <a:ext cx="135255" cy="148589"/>
            </a:xfrm>
            <a:custGeom>
              <a:rect b="b" l="l" r="r" t="t"/>
              <a:pathLst>
                <a:path extrusionOk="0" h="148589" w="135255">
                  <a:moveTo>
                    <a:pt x="80010" y="87630"/>
                  </a:moveTo>
                  <a:cubicBezTo>
                    <a:pt x="58103" y="105727"/>
                    <a:pt x="36195" y="122873"/>
                    <a:pt x="13335" y="140970"/>
                  </a:cubicBezTo>
                  <a:cubicBezTo>
                    <a:pt x="9525" y="143827"/>
                    <a:pt x="4763" y="145733"/>
                    <a:pt x="0" y="148590"/>
                  </a:cubicBezTo>
                  <a:cubicBezTo>
                    <a:pt x="7620" y="135255"/>
                    <a:pt x="15240" y="120967"/>
                    <a:pt x="24765" y="107633"/>
                  </a:cubicBezTo>
                  <a:cubicBezTo>
                    <a:pt x="33338" y="95250"/>
                    <a:pt x="42863" y="84773"/>
                    <a:pt x="51435" y="73342"/>
                  </a:cubicBezTo>
                  <a:cubicBezTo>
                    <a:pt x="55245" y="72390"/>
                    <a:pt x="60960" y="72390"/>
                    <a:pt x="62865" y="69533"/>
                  </a:cubicBezTo>
                  <a:cubicBezTo>
                    <a:pt x="78105" y="51435"/>
                    <a:pt x="92393" y="31433"/>
                    <a:pt x="107633" y="13335"/>
                  </a:cubicBezTo>
                  <a:cubicBezTo>
                    <a:pt x="113347" y="6667"/>
                    <a:pt x="122872" y="4762"/>
                    <a:pt x="131445" y="0"/>
                  </a:cubicBezTo>
                  <a:cubicBezTo>
                    <a:pt x="132397" y="1905"/>
                    <a:pt x="134303" y="4762"/>
                    <a:pt x="135255" y="6667"/>
                  </a:cubicBezTo>
                  <a:cubicBezTo>
                    <a:pt x="119063" y="27623"/>
                    <a:pt x="102870" y="48577"/>
                    <a:pt x="86678" y="70485"/>
                  </a:cubicBezTo>
                  <a:cubicBezTo>
                    <a:pt x="83820" y="76200"/>
                    <a:pt x="81915" y="81915"/>
                    <a:pt x="80010" y="8763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20"/>
            <p:cNvSpPr/>
            <p:nvPr/>
          </p:nvSpPr>
          <p:spPr>
            <a:xfrm>
              <a:off x="7189469" y="3628071"/>
              <a:ext cx="42862" cy="57150"/>
            </a:xfrm>
            <a:custGeom>
              <a:rect b="b" l="l" r="r" t="t"/>
              <a:pathLst>
                <a:path extrusionOk="0" h="57150" w="42862">
                  <a:moveTo>
                    <a:pt x="42863" y="0"/>
                  </a:moveTo>
                  <a:cubicBezTo>
                    <a:pt x="33338" y="18097"/>
                    <a:pt x="22860" y="37147"/>
                    <a:pt x="12383" y="57150"/>
                  </a:cubicBezTo>
                  <a:cubicBezTo>
                    <a:pt x="6668" y="52388"/>
                    <a:pt x="3810" y="49530"/>
                    <a:pt x="0" y="46672"/>
                  </a:cubicBezTo>
                  <a:cubicBezTo>
                    <a:pt x="15240" y="31433"/>
                    <a:pt x="29528" y="15240"/>
                    <a:pt x="42863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20"/>
            <p:cNvSpPr/>
            <p:nvPr/>
          </p:nvSpPr>
          <p:spPr>
            <a:xfrm>
              <a:off x="7766684" y="3052762"/>
              <a:ext cx="199696" cy="537209"/>
            </a:xfrm>
            <a:custGeom>
              <a:rect b="b" l="l" r="r" t="t"/>
              <a:pathLst>
                <a:path extrusionOk="0" h="537209" w="199696">
                  <a:moveTo>
                    <a:pt x="140017" y="146685"/>
                  </a:moveTo>
                  <a:cubicBezTo>
                    <a:pt x="140970" y="140017"/>
                    <a:pt x="145733" y="132397"/>
                    <a:pt x="143827" y="127635"/>
                  </a:cubicBezTo>
                  <a:cubicBezTo>
                    <a:pt x="130492" y="99060"/>
                    <a:pt x="113347" y="71438"/>
                    <a:pt x="101917" y="40958"/>
                  </a:cubicBezTo>
                  <a:cubicBezTo>
                    <a:pt x="98108" y="30480"/>
                    <a:pt x="107633" y="14288"/>
                    <a:pt x="111442" y="0"/>
                  </a:cubicBezTo>
                  <a:cubicBezTo>
                    <a:pt x="126683" y="26670"/>
                    <a:pt x="141922" y="53340"/>
                    <a:pt x="158115" y="80010"/>
                  </a:cubicBezTo>
                  <a:cubicBezTo>
                    <a:pt x="167640" y="96203"/>
                    <a:pt x="176213" y="114300"/>
                    <a:pt x="189547" y="124778"/>
                  </a:cubicBezTo>
                  <a:cubicBezTo>
                    <a:pt x="209550" y="140970"/>
                    <a:pt x="194310" y="153353"/>
                    <a:pt x="191452" y="167640"/>
                  </a:cubicBezTo>
                  <a:cubicBezTo>
                    <a:pt x="189547" y="177165"/>
                    <a:pt x="184785" y="186690"/>
                    <a:pt x="183833" y="195263"/>
                  </a:cubicBezTo>
                  <a:cubicBezTo>
                    <a:pt x="183833" y="203835"/>
                    <a:pt x="187642" y="213360"/>
                    <a:pt x="190500" y="221933"/>
                  </a:cubicBezTo>
                  <a:cubicBezTo>
                    <a:pt x="198120" y="242888"/>
                    <a:pt x="195263" y="255270"/>
                    <a:pt x="171450" y="264795"/>
                  </a:cubicBezTo>
                  <a:cubicBezTo>
                    <a:pt x="160020" y="269558"/>
                    <a:pt x="155258" y="293370"/>
                    <a:pt x="148590" y="308610"/>
                  </a:cubicBezTo>
                  <a:cubicBezTo>
                    <a:pt x="136208" y="335280"/>
                    <a:pt x="149542" y="347663"/>
                    <a:pt x="174308" y="352425"/>
                  </a:cubicBezTo>
                  <a:cubicBezTo>
                    <a:pt x="174308" y="386715"/>
                    <a:pt x="150495" y="404813"/>
                    <a:pt x="129540" y="423863"/>
                  </a:cubicBezTo>
                  <a:cubicBezTo>
                    <a:pt x="104775" y="445770"/>
                    <a:pt x="96202" y="475297"/>
                    <a:pt x="86677" y="504825"/>
                  </a:cubicBezTo>
                  <a:cubicBezTo>
                    <a:pt x="83820" y="513397"/>
                    <a:pt x="80963" y="521970"/>
                    <a:pt x="75247" y="537210"/>
                  </a:cubicBezTo>
                  <a:cubicBezTo>
                    <a:pt x="75247" y="503872"/>
                    <a:pt x="75247" y="477203"/>
                    <a:pt x="75247" y="450532"/>
                  </a:cubicBezTo>
                  <a:cubicBezTo>
                    <a:pt x="73342" y="450532"/>
                    <a:pt x="72390" y="450532"/>
                    <a:pt x="70485" y="451485"/>
                  </a:cubicBezTo>
                  <a:cubicBezTo>
                    <a:pt x="75247" y="441960"/>
                    <a:pt x="80010" y="432435"/>
                    <a:pt x="84772" y="422910"/>
                  </a:cubicBezTo>
                  <a:cubicBezTo>
                    <a:pt x="82867" y="421005"/>
                    <a:pt x="80010" y="420053"/>
                    <a:pt x="78105" y="418147"/>
                  </a:cubicBezTo>
                  <a:cubicBezTo>
                    <a:pt x="70485" y="425767"/>
                    <a:pt x="61913" y="433388"/>
                    <a:pt x="54292" y="441007"/>
                  </a:cubicBezTo>
                  <a:cubicBezTo>
                    <a:pt x="46672" y="442913"/>
                    <a:pt x="35242" y="426720"/>
                    <a:pt x="30480" y="445770"/>
                  </a:cubicBezTo>
                  <a:cubicBezTo>
                    <a:pt x="25717" y="445770"/>
                    <a:pt x="20955" y="445770"/>
                    <a:pt x="16192" y="445770"/>
                  </a:cubicBezTo>
                  <a:cubicBezTo>
                    <a:pt x="-6667" y="421005"/>
                    <a:pt x="-2858" y="392430"/>
                    <a:pt x="12383" y="366713"/>
                  </a:cubicBezTo>
                  <a:cubicBezTo>
                    <a:pt x="24765" y="345758"/>
                    <a:pt x="44767" y="328613"/>
                    <a:pt x="60008" y="310515"/>
                  </a:cubicBezTo>
                  <a:cubicBezTo>
                    <a:pt x="69533" y="299085"/>
                    <a:pt x="78105" y="287655"/>
                    <a:pt x="86677" y="276225"/>
                  </a:cubicBezTo>
                  <a:cubicBezTo>
                    <a:pt x="105727" y="249555"/>
                    <a:pt x="124777" y="222885"/>
                    <a:pt x="142875" y="196215"/>
                  </a:cubicBezTo>
                  <a:cubicBezTo>
                    <a:pt x="156210" y="185738"/>
                    <a:pt x="157163" y="175260"/>
                    <a:pt x="144780" y="162878"/>
                  </a:cubicBezTo>
                  <a:cubicBezTo>
                    <a:pt x="141922" y="160972"/>
                    <a:pt x="141922" y="153353"/>
                    <a:pt x="140017" y="146685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6" name="Google Shape;1456;p20"/>
            <p:cNvSpPr/>
            <p:nvPr/>
          </p:nvSpPr>
          <p:spPr>
            <a:xfrm>
              <a:off x="7054214" y="4090947"/>
              <a:ext cx="359092" cy="453429"/>
            </a:xfrm>
            <a:custGeom>
              <a:rect b="b" l="l" r="r" t="t"/>
              <a:pathLst>
                <a:path extrusionOk="0" h="453429" w="359092">
                  <a:moveTo>
                    <a:pt x="198120" y="111482"/>
                  </a:moveTo>
                  <a:cubicBezTo>
                    <a:pt x="232410" y="77192"/>
                    <a:pt x="266700" y="42902"/>
                    <a:pt x="301942" y="7660"/>
                  </a:cubicBezTo>
                  <a:cubicBezTo>
                    <a:pt x="306705" y="7660"/>
                    <a:pt x="316230" y="10517"/>
                    <a:pt x="321945" y="6707"/>
                  </a:cubicBezTo>
                  <a:cubicBezTo>
                    <a:pt x="340995" y="-5675"/>
                    <a:pt x="346710" y="-913"/>
                    <a:pt x="345757" y="20995"/>
                  </a:cubicBezTo>
                  <a:cubicBezTo>
                    <a:pt x="345757" y="22900"/>
                    <a:pt x="351472" y="24805"/>
                    <a:pt x="354330" y="26710"/>
                  </a:cubicBezTo>
                  <a:cubicBezTo>
                    <a:pt x="356235" y="33377"/>
                    <a:pt x="357188" y="39092"/>
                    <a:pt x="359092" y="45760"/>
                  </a:cubicBezTo>
                  <a:cubicBezTo>
                    <a:pt x="322897" y="101005"/>
                    <a:pt x="286703" y="155297"/>
                    <a:pt x="250507" y="210542"/>
                  </a:cubicBezTo>
                  <a:cubicBezTo>
                    <a:pt x="216217" y="197207"/>
                    <a:pt x="199072" y="218162"/>
                    <a:pt x="181928" y="242927"/>
                  </a:cubicBezTo>
                  <a:cubicBezTo>
                    <a:pt x="168592" y="261977"/>
                    <a:pt x="150495" y="279122"/>
                    <a:pt x="137160" y="298172"/>
                  </a:cubicBezTo>
                  <a:cubicBezTo>
                    <a:pt x="107632" y="341035"/>
                    <a:pt x="80963" y="384850"/>
                    <a:pt x="52388" y="428665"/>
                  </a:cubicBezTo>
                  <a:cubicBezTo>
                    <a:pt x="46672" y="437237"/>
                    <a:pt x="40957" y="445810"/>
                    <a:pt x="36195" y="453430"/>
                  </a:cubicBezTo>
                  <a:cubicBezTo>
                    <a:pt x="24765" y="448667"/>
                    <a:pt x="14288" y="443905"/>
                    <a:pt x="0" y="437237"/>
                  </a:cubicBezTo>
                  <a:cubicBezTo>
                    <a:pt x="9525" y="428665"/>
                    <a:pt x="17145" y="421997"/>
                    <a:pt x="27622" y="413425"/>
                  </a:cubicBezTo>
                  <a:cubicBezTo>
                    <a:pt x="9525" y="389612"/>
                    <a:pt x="26670" y="371515"/>
                    <a:pt x="39053" y="353417"/>
                  </a:cubicBezTo>
                  <a:cubicBezTo>
                    <a:pt x="56197" y="329605"/>
                    <a:pt x="76200" y="307697"/>
                    <a:pt x="94297" y="284837"/>
                  </a:cubicBezTo>
                  <a:cubicBezTo>
                    <a:pt x="119063" y="252452"/>
                    <a:pt x="142875" y="221020"/>
                    <a:pt x="164782" y="187682"/>
                  </a:cubicBezTo>
                  <a:cubicBezTo>
                    <a:pt x="174307" y="174347"/>
                    <a:pt x="177165" y="156250"/>
                    <a:pt x="183832" y="136247"/>
                  </a:cubicBezTo>
                  <a:cubicBezTo>
                    <a:pt x="190500" y="133390"/>
                    <a:pt x="212407" y="133390"/>
                    <a:pt x="198120" y="111482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20"/>
            <p:cNvSpPr/>
            <p:nvPr/>
          </p:nvSpPr>
          <p:spPr>
            <a:xfrm>
              <a:off x="7407592" y="3896677"/>
              <a:ext cx="172885" cy="240029"/>
            </a:xfrm>
            <a:custGeom>
              <a:rect b="b" l="l" r="r" t="t"/>
              <a:pathLst>
                <a:path extrusionOk="0" h="240029" w="172885">
                  <a:moveTo>
                    <a:pt x="4763" y="240030"/>
                  </a:moveTo>
                  <a:cubicBezTo>
                    <a:pt x="2857" y="233363"/>
                    <a:pt x="1905" y="227647"/>
                    <a:pt x="0" y="220980"/>
                  </a:cubicBezTo>
                  <a:cubicBezTo>
                    <a:pt x="13335" y="192405"/>
                    <a:pt x="25717" y="162878"/>
                    <a:pt x="40957" y="135255"/>
                  </a:cubicBezTo>
                  <a:cubicBezTo>
                    <a:pt x="58102" y="102870"/>
                    <a:pt x="82867" y="78105"/>
                    <a:pt x="116205" y="59055"/>
                  </a:cubicBezTo>
                  <a:cubicBezTo>
                    <a:pt x="135255" y="48578"/>
                    <a:pt x="145732" y="23813"/>
                    <a:pt x="160020" y="4763"/>
                  </a:cubicBezTo>
                  <a:cubicBezTo>
                    <a:pt x="162877" y="2857"/>
                    <a:pt x="166688" y="1905"/>
                    <a:pt x="169545" y="0"/>
                  </a:cubicBezTo>
                  <a:cubicBezTo>
                    <a:pt x="180975" y="20955"/>
                    <a:pt x="160020" y="30480"/>
                    <a:pt x="152400" y="43815"/>
                  </a:cubicBezTo>
                  <a:cubicBezTo>
                    <a:pt x="146685" y="55245"/>
                    <a:pt x="129540" y="63817"/>
                    <a:pt x="150495" y="78105"/>
                  </a:cubicBezTo>
                  <a:cubicBezTo>
                    <a:pt x="153352" y="80010"/>
                    <a:pt x="148590" y="95250"/>
                    <a:pt x="144780" y="101917"/>
                  </a:cubicBezTo>
                  <a:cubicBezTo>
                    <a:pt x="135255" y="118110"/>
                    <a:pt x="124777" y="132397"/>
                    <a:pt x="112395" y="149542"/>
                  </a:cubicBezTo>
                  <a:cubicBezTo>
                    <a:pt x="109538" y="145732"/>
                    <a:pt x="107632" y="142875"/>
                    <a:pt x="103822" y="137160"/>
                  </a:cubicBezTo>
                  <a:cubicBezTo>
                    <a:pt x="70485" y="171450"/>
                    <a:pt x="55245" y="223838"/>
                    <a:pt x="4763" y="24003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20"/>
            <p:cNvSpPr/>
            <p:nvPr/>
          </p:nvSpPr>
          <p:spPr>
            <a:xfrm>
              <a:off x="7529512" y="3742935"/>
              <a:ext cx="142875" cy="129928"/>
            </a:xfrm>
            <a:custGeom>
              <a:rect b="b" l="l" r="r" t="t"/>
              <a:pathLst>
                <a:path extrusionOk="0" h="129928" w="142875">
                  <a:moveTo>
                    <a:pt x="61913" y="129929"/>
                  </a:moveTo>
                  <a:cubicBezTo>
                    <a:pt x="58103" y="124214"/>
                    <a:pt x="53340" y="117546"/>
                    <a:pt x="49530" y="111831"/>
                  </a:cubicBezTo>
                  <a:cubicBezTo>
                    <a:pt x="48578" y="96591"/>
                    <a:pt x="76200" y="78494"/>
                    <a:pt x="51435" y="68016"/>
                  </a:cubicBezTo>
                  <a:cubicBezTo>
                    <a:pt x="20955" y="54681"/>
                    <a:pt x="50482" y="94686"/>
                    <a:pt x="27622" y="94686"/>
                  </a:cubicBezTo>
                  <a:cubicBezTo>
                    <a:pt x="21907" y="91829"/>
                    <a:pt x="12382" y="88971"/>
                    <a:pt x="0" y="83256"/>
                  </a:cubicBezTo>
                  <a:cubicBezTo>
                    <a:pt x="8572" y="69921"/>
                    <a:pt x="17145" y="58491"/>
                    <a:pt x="25718" y="46109"/>
                  </a:cubicBezTo>
                  <a:cubicBezTo>
                    <a:pt x="21907" y="41346"/>
                    <a:pt x="16193" y="34679"/>
                    <a:pt x="11430" y="28964"/>
                  </a:cubicBezTo>
                  <a:cubicBezTo>
                    <a:pt x="13335" y="27059"/>
                    <a:pt x="15240" y="25154"/>
                    <a:pt x="18097" y="23249"/>
                  </a:cubicBezTo>
                  <a:cubicBezTo>
                    <a:pt x="22860" y="27059"/>
                    <a:pt x="28575" y="30869"/>
                    <a:pt x="34290" y="35631"/>
                  </a:cubicBezTo>
                  <a:cubicBezTo>
                    <a:pt x="37147" y="32774"/>
                    <a:pt x="40957" y="30869"/>
                    <a:pt x="44768" y="28011"/>
                  </a:cubicBezTo>
                  <a:cubicBezTo>
                    <a:pt x="53340" y="20391"/>
                    <a:pt x="60960" y="9914"/>
                    <a:pt x="71438" y="5151"/>
                  </a:cubicBezTo>
                  <a:cubicBezTo>
                    <a:pt x="93345" y="-5326"/>
                    <a:pt x="108585" y="389"/>
                    <a:pt x="124778" y="20391"/>
                  </a:cubicBezTo>
                  <a:cubicBezTo>
                    <a:pt x="128588" y="24201"/>
                    <a:pt x="136207" y="25154"/>
                    <a:pt x="142875" y="27059"/>
                  </a:cubicBezTo>
                  <a:cubicBezTo>
                    <a:pt x="120968" y="66111"/>
                    <a:pt x="96203" y="102306"/>
                    <a:pt x="61913" y="129929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9" name="Google Shape;1459;p20"/>
            <p:cNvSpPr/>
            <p:nvPr/>
          </p:nvSpPr>
          <p:spPr>
            <a:xfrm>
              <a:off x="7732394" y="3576637"/>
              <a:ext cx="61076" cy="113347"/>
            </a:xfrm>
            <a:custGeom>
              <a:rect b="b" l="l" r="r" t="t"/>
              <a:pathLst>
                <a:path extrusionOk="0" h="113347" w="61076">
                  <a:moveTo>
                    <a:pt x="0" y="113347"/>
                  </a:moveTo>
                  <a:cubicBezTo>
                    <a:pt x="20003" y="75247"/>
                    <a:pt x="40958" y="38100"/>
                    <a:pt x="60960" y="0"/>
                  </a:cubicBezTo>
                  <a:cubicBezTo>
                    <a:pt x="62865" y="34290"/>
                    <a:pt x="40958" y="59055"/>
                    <a:pt x="25718" y="85725"/>
                  </a:cubicBezTo>
                  <a:cubicBezTo>
                    <a:pt x="19050" y="96203"/>
                    <a:pt x="8573" y="103822"/>
                    <a:pt x="0" y="113347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0" name="Google Shape;1460;p20"/>
            <p:cNvSpPr/>
            <p:nvPr/>
          </p:nvSpPr>
          <p:spPr>
            <a:xfrm>
              <a:off x="7798117" y="3492429"/>
              <a:ext cx="23812" cy="55632"/>
            </a:xfrm>
            <a:custGeom>
              <a:rect b="b" l="l" r="r" t="t"/>
              <a:pathLst>
                <a:path extrusionOk="0" h="55632" w="23812">
                  <a:moveTo>
                    <a:pt x="0" y="8960"/>
                  </a:moveTo>
                  <a:cubicBezTo>
                    <a:pt x="4763" y="-9138"/>
                    <a:pt x="16192" y="6102"/>
                    <a:pt x="23813" y="4197"/>
                  </a:cubicBezTo>
                  <a:cubicBezTo>
                    <a:pt x="17145" y="21342"/>
                    <a:pt x="11430" y="38487"/>
                    <a:pt x="4763" y="55632"/>
                  </a:cubicBezTo>
                  <a:cubicBezTo>
                    <a:pt x="4763" y="46107"/>
                    <a:pt x="4763" y="35629"/>
                    <a:pt x="3810" y="26104"/>
                  </a:cubicBezTo>
                  <a:cubicBezTo>
                    <a:pt x="2857" y="20389"/>
                    <a:pt x="952" y="14675"/>
                    <a:pt x="0" y="896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1" name="Google Shape;1461;p20"/>
            <p:cNvSpPr/>
            <p:nvPr/>
          </p:nvSpPr>
          <p:spPr>
            <a:xfrm>
              <a:off x="7563802" y="3877627"/>
              <a:ext cx="22859" cy="23812"/>
            </a:xfrm>
            <a:custGeom>
              <a:rect b="b" l="l" r="r" t="t"/>
              <a:pathLst>
                <a:path extrusionOk="0" h="23812" w="22859">
                  <a:moveTo>
                    <a:pt x="13335" y="19050"/>
                  </a:moveTo>
                  <a:cubicBezTo>
                    <a:pt x="10478" y="20955"/>
                    <a:pt x="6667" y="21907"/>
                    <a:pt x="3810" y="23813"/>
                  </a:cubicBezTo>
                  <a:cubicBezTo>
                    <a:pt x="2857" y="16192"/>
                    <a:pt x="953" y="9525"/>
                    <a:pt x="0" y="1905"/>
                  </a:cubicBezTo>
                  <a:cubicBezTo>
                    <a:pt x="7620" y="953"/>
                    <a:pt x="15240" y="953"/>
                    <a:pt x="22860" y="0"/>
                  </a:cubicBezTo>
                  <a:cubicBezTo>
                    <a:pt x="19050" y="6667"/>
                    <a:pt x="16192" y="12382"/>
                    <a:pt x="13335" y="1905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20"/>
            <p:cNvSpPr/>
            <p:nvPr/>
          </p:nvSpPr>
          <p:spPr>
            <a:xfrm>
              <a:off x="7830501" y="3607117"/>
              <a:ext cx="9525" cy="20954"/>
            </a:xfrm>
            <a:custGeom>
              <a:rect b="b" l="l" r="r" t="t"/>
              <a:pathLst>
                <a:path extrusionOk="0" h="20954" w="9525">
                  <a:moveTo>
                    <a:pt x="0" y="20002"/>
                  </a:moveTo>
                  <a:cubicBezTo>
                    <a:pt x="953" y="13335"/>
                    <a:pt x="1905" y="6667"/>
                    <a:pt x="2858" y="0"/>
                  </a:cubicBezTo>
                  <a:cubicBezTo>
                    <a:pt x="4763" y="0"/>
                    <a:pt x="7620" y="952"/>
                    <a:pt x="9525" y="952"/>
                  </a:cubicBezTo>
                  <a:cubicBezTo>
                    <a:pt x="7620" y="7620"/>
                    <a:pt x="6668" y="14288"/>
                    <a:pt x="4763" y="20955"/>
                  </a:cubicBezTo>
                  <a:cubicBezTo>
                    <a:pt x="2858" y="20955"/>
                    <a:pt x="1905" y="20002"/>
                    <a:pt x="0" y="20002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20"/>
            <p:cNvSpPr/>
            <p:nvPr/>
          </p:nvSpPr>
          <p:spPr>
            <a:xfrm>
              <a:off x="7924799" y="3020377"/>
              <a:ext cx="4762" cy="19050"/>
            </a:xfrm>
            <a:custGeom>
              <a:rect b="b" l="l" r="r" t="t"/>
              <a:pathLst>
                <a:path extrusionOk="0" h="19050" w="4762">
                  <a:moveTo>
                    <a:pt x="0" y="0"/>
                  </a:moveTo>
                  <a:cubicBezTo>
                    <a:pt x="1905" y="6667"/>
                    <a:pt x="2857" y="12382"/>
                    <a:pt x="4763" y="19050"/>
                  </a:cubicBezTo>
                  <a:cubicBezTo>
                    <a:pt x="3810" y="13335"/>
                    <a:pt x="1905" y="6667"/>
                    <a:pt x="0" y="0"/>
                  </a:cubicBezTo>
                  <a:close/>
                </a:path>
              </a:pathLst>
            </a:custGeom>
            <a:solidFill>
              <a:srgbClr val="A664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20"/>
            <p:cNvSpPr/>
            <p:nvPr/>
          </p:nvSpPr>
          <p:spPr>
            <a:xfrm>
              <a:off x="8079104" y="3346817"/>
              <a:ext cx="4762" cy="5981"/>
            </a:xfrm>
            <a:custGeom>
              <a:rect b="b" l="l" r="r" t="t"/>
              <a:pathLst>
                <a:path extrusionOk="0" h="5981" w="4762">
                  <a:moveTo>
                    <a:pt x="4763" y="4077"/>
                  </a:moveTo>
                  <a:cubicBezTo>
                    <a:pt x="3810" y="5029"/>
                    <a:pt x="2857" y="5982"/>
                    <a:pt x="1905" y="5982"/>
                  </a:cubicBezTo>
                  <a:cubicBezTo>
                    <a:pt x="952" y="4077"/>
                    <a:pt x="0" y="3124"/>
                    <a:pt x="0" y="1219"/>
                  </a:cubicBezTo>
                  <a:cubicBezTo>
                    <a:pt x="952" y="1219"/>
                    <a:pt x="2857" y="-686"/>
                    <a:pt x="3810" y="267"/>
                  </a:cubicBezTo>
                  <a:cubicBezTo>
                    <a:pt x="3810" y="1219"/>
                    <a:pt x="3810" y="3124"/>
                    <a:pt x="4763" y="4077"/>
                  </a:cubicBezTo>
                  <a:close/>
                </a:path>
              </a:pathLst>
            </a:custGeom>
            <a:solidFill>
              <a:srgbClr val="8331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5" name="Google Shape;1465;p20"/>
            <p:cNvSpPr/>
            <p:nvPr/>
          </p:nvSpPr>
          <p:spPr>
            <a:xfrm>
              <a:off x="7214234" y="4175759"/>
              <a:ext cx="28575" cy="40957"/>
            </a:xfrm>
            <a:custGeom>
              <a:rect b="b" l="l" r="r" t="t"/>
              <a:pathLst>
                <a:path extrusionOk="0" h="40957" w="28575">
                  <a:moveTo>
                    <a:pt x="0" y="36195"/>
                  </a:moveTo>
                  <a:cubicBezTo>
                    <a:pt x="7620" y="23813"/>
                    <a:pt x="14288" y="11430"/>
                    <a:pt x="21908" y="0"/>
                  </a:cubicBezTo>
                  <a:cubicBezTo>
                    <a:pt x="23813" y="953"/>
                    <a:pt x="26670" y="953"/>
                    <a:pt x="28575" y="1905"/>
                  </a:cubicBezTo>
                  <a:cubicBezTo>
                    <a:pt x="28575" y="11430"/>
                    <a:pt x="28575" y="21908"/>
                    <a:pt x="28575" y="31433"/>
                  </a:cubicBezTo>
                  <a:cubicBezTo>
                    <a:pt x="28575" y="31433"/>
                    <a:pt x="28575" y="31433"/>
                    <a:pt x="28575" y="31433"/>
                  </a:cubicBezTo>
                  <a:cubicBezTo>
                    <a:pt x="26670" y="33338"/>
                    <a:pt x="25718" y="34290"/>
                    <a:pt x="23813" y="36195"/>
                  </a:cubicBezTo>
                  <a:cubicBezTo>
                    <a:pt x="21908" y="38100"/>
                    <a:pt x="20955" y="39053"/>
                    <a:pt x="19050" y="40958"/>
                  </a:cubicBezTo>
                  <a:cubicBezTo>
                    <a:pt x="17145" y="40958"/>
                    <a:pt x="16193" y="40958"/>
                    <a:pt x="14288" y="40958"/>
                  </a:cubicBezTo>
                  <a:cubicBezTo>
                    <a:pt x="9525" y="39053"/>
                    <a:pt x="4763" y="38100"/>
                    <a:pt x="0" y="36195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6" name="Google Shape;1466;p20"/>
            <p:cNvSpPr/>
            <p:nvPr/>
          </p:nvSpPr>
          <p:spPr>
            <a:xfrm>
              <a:off x="6837044" y="4572952"/>
              <a:ext cx="18097" cy="48577"/>
            </a:xfrm>
            <a:custGeom>
              <a:rect b="b" l="l" r="r" t="t"/>
              <a:pathLst>
                <a:path extrusionOk="0" h="48577" w="18097">
                  <a:moveTo>
                    <a:pt x="0" y="43815"/>
                  </a:moveTo>
                  <a:cubicBezTo>
                    <a:pt x="3810" y="29528"/>
                    <a:pt x="8573" y="14288"/>
                    <a:pt x="12383" y="0"/>
                  </a:cubicBezTo>
                  <a:cubicBezTo>
                    <a:pt x="14288" y="0"/>
                    <a:pt x="16193" y="0"/>
                    <a:pt x="18098" y="0"/>
                  </a:cubicBezTo>
                  <a:cubicBezTo>
                    <a:pt x="17145" y="16192"/>
                    <a:pt x="15240" y="32385"/>
                    <a:pt x="14288" y="48578"/>
                  </a:cubicBezTo>
                  <a:cubicBezTo>
                    <a:pt x="9525" y="47625"/>
                    <a:pt x="4763" y="45720"/>
                    <a:pt x="0" y="43815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7" name="Google Shape;1467;p20"/>
            <p:cNvSpPr/>
            <p:nvPr/>
          </p:nvSpPr>
          <p:spPr>
            <a:xfrm>
              <a:off x="7238046" y="4207192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4763"/>
                  </a:moveTo>
                  <a:cubicBezTo>
                    <a:pt x="1905" y="2857"/>
                    <a:pt x="2858" y="1905"/>
                    <a:pt x="4763" y="0"/>
                  </a:cubicBezTo>
                  <a:cubicBezTo>
                    <a:pt x="2858" y="1905"/>
                    <a:pt x="953" y="3810"/>
                    <a:pt x="0" y="4763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8" name="Google Shape;1468;p20"/>
            <p:cNvSpPr/>
            <p:nvPr/>
          </p:nvSpPr>
          <p:spPr>
            <a:xfrm>
              <a:off x="7228521" y="4216717"/>
              <a:ext cx="4762" cy="9525"/>
            </a:xfrm>
            <a:custGeom>
              <a:rect b="b" l="l" r="r" t="t"/>
              <a:pathLst>
                <a:path extrusionOk="0" h="9525" w="4762">
                  <a:moveTo>
                    <a:pt x="0" y="0"/>
                  </a:moveTo>
                  <a:cubicBezTo>
                    <a:pt x="1905" y="0"/>
                    <a:pt x="2858" y="0"/>
                    <a:pt x="4763" y="0"/>
                  </a:cubicBezTo>
                  <a:cubicBezTo>
                    <a:pt x="2858" y="0"/>
                    <a:pt x="953" y="0"/>
                    <a:pt x="0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9" name="Google Shape;1469;p20"/>
            <p:cNvSpPr/>
            <p:nvPr/>
          </p:nvSpPr>
          <p:spPr>
            <a:xfrm>
              <a:off x="8484869" y="3628071"/>
              <a:ext cx="10477" cy="8572"/>
            </a:xfrm>
            <a:custGeom>
              <a:rect b="b" l="l" r="r" t="t"/>
              <a:pathLst>
                <a:path extrusionOk="0" h="8572" w="10477">
                  <a:moveTo>
                    <a:pt x="10478" y="0"/>
                  </a:moveTo>
                  <a:cubicBezTo>
                    <a:pt x="6668" y="2858"/>
                    <a:pt x="3810" y="5715"/>
                    <a:pt x="0" y="8572"/>
                  </a:cubicBezTo>
                  <a:cubicBezTo>
                    <a:pt x="3810" y="5715"/>
                    <a:pt x="6668" y="2858"/>
                    <a:pt x="10478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0" name="Google Shape;1470;p20"/>
            <p:cNvSpPr/>
            <p:nvPr/>
          </p:nvSpPr>
          <p:spPr>
            <a:xfrm>
              <a:off x="8513444" y="3609974"/>
              <a:ext cx="10477" cy="8572"/>
            </a:xfrm>
            <a:custGeom>
              <a:rect b="b" l="l" r="r" t="t"/>
              <a:pathLst>
                <a:path extrusionOk="0" h="8572" w="10477">
                  <a:moveTo>
                    <a:pt x="10478" y="0"/>
                  </a:moveTo>
                  <a:cubicBezTo>
                    <a:pt x="6668" y="2857"/>
                    <a:pt x="3810" y="5715"/>
                    <a:pt x="0" y="8572"/>
                  </a:cubicBezTo>
                  <a:cubicBezTo>
                    <a:pt x="2857" y="5715"/>
                    <a:pt x="6668" y="2857"/>
                    <a:pt x="10478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1" name="Google Shape;1471;p20"/>
            <p:cNvSpPr/>
            <p:nvPr/>
          </p:nvSpPr>
          <p:spPr>
            <a:xfrm>
              <a:off x="6844664" y="4472939"/>
              <a:ext cx="11429" cy="15240"/>
            </a:xfrm>
            <a:custGeom>
              <a:rect b="b" l="l" r="r" t="t"/>
              <a:pathLst>
                <a:path extrusionOk="0" h="15240" w="11429">
                  <a:moveTo>
                    <a:pt x="11430" y="953"/>
                  </a:moveTo>
                  <a:cubicBezTo>
                    <a:pt x="10478" y="5715"/>
                    <a:pt x="8572" y="10478"/>
                    <a:pt x="7620" y="15240"/>
                  </a:cubicBezTo>
                  <a:cubicBezTo>
                    <a:pt x="4763" y="14288"/>
                    <a:pt x="0" y="13335"/>
                    <a:pt x="0" y="13335"/>
                  </a:cubicBezTo>
                  <a:cubicBezTo>
                    <a:pt x="953" y="8572"/>
                    <a:pt x="1905" y="3810"/>
                    <a:pt x="2857" y="0"/>
                  </a:cubicBezTo>
                  <a:cubicBezTo>
                    <a:pt x="5715" y="0"/>
                    <a:pt x="8572" y="953"/>
                    <a:pt x="11430" y="953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2" name="Google Shape;1472;p20"/>
            <p:cNvSpPr/>
            <p:nvPr/>
          </p:nvSpPr>
          <p:spPr>
            <a:xfrm>
              <a:off x="6909434" y="4513896"/>
              <a:ext cx="11430" cy="12382"/>
            </a:xfrm>
            <a:custGeom>
              <a:rect b="b" l="l" r="r" t="t"/>
              <a:pathLst>
                <a:path extrusionOk="0" h="12382" w="11430">
                  <a:moveTo>
                    <a:pt x="11430" y="3810"/>
                  </a:moveTo>
                  <a:cubicBezTo>
                    <a:pt x="9525" y="6668"/>
                    <a:pt x="6668" y="9525"/>
                    <a:pt x="4763" y="12383"/>
                  </a:cubicBezTo>
                  <a:cubicBezTo>
                    <a:pt x="2858" y="11430"/>
                    <a:pt x="1905" y="10478"/>
                    <a:pt x="0" y="9525"/>
                  </a:cubicBezTo>
                  <a:cubicBezTo>
                    <a:pt x="1905" y="6668"/>
                    <a:pt x="4763" y="2858"/>
                    <a:pt x="6668" y="0"/>
                  </a:cubicBezTo>
                  <a:cubicBezTo>
                    <a:pt x="8572" y="1905"/>
                    <a:pt x="10478" y="2858"/>
                    <a:pt x="11430" y="381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3" name="Google Shape;1473;p20"/>
            <p:cNvSpPr/>
            <p:nvPr/>
          </p:nvSpPr>
          <p:spPr>
            <a:xfrm>
              <a:off x="7372349" y="3209924"/>
              <a:ext cx="481964" cy="370945"/>
            </a:xfrm>
            <a:custGeom>
              <a:rect b="b" l="l" r="r" t="t"/>
              <a:pathLst>
                <a:path extrusionOk="0" h="370945" w="481964">
                  <a:moveTo>
                    <a:pt x="481965" y="121920"/>
                  </a:moveTo>
                  <a:cubicBezTo>
                    <a:pt x="473393" y="133350"/>
                    <a:pt x="464820" y="144780"/>
                    <a:pt x="455295" y="156210"/>
                  </a:cubicBezTo>
                  <a:cubicBezTo>
                    <a:pt x="439103" y="175260"/>
                    <a:pt x="420053" y="192405"/>
                    <a:pt x="407670" y="212408"/>
                  </a:cubicBezTo>
                  <a:cubicBezTo>
                    <a:pt x="392430" y="237172"/>
                    <a:pt x="388620" y="265747"/>
                    <a:pt x="411480" y="291465"/>
                  </a:cubicBezTo>
                  <a:cubicBezTo>
                    <a:pt x="403860" y="296228"/>
                    <a:pt x="392430" y="305753"/>
                    <a:pt x="389572" y="303847"/>
                  </a:cubicBezTo>
                  <a:cubicBezTo>
                    <a:pt x="365760" y="286703"/>
                    <a:pt x="360997" y="308610"/>
                    <a:pt x="353378" y="323850"/>
                  </a:cubicBezTo>
                  <a:cubicBezTo>
                    <a:pt x="361950" y="320993"/>
                    <a:pt x="370522" y="319088"/>
                    <a:pt x="386715" y="314325"/>
                  </a:cubicBezTo>
                  <a:cubicBezTo>
                    <a:pt x="377190" y="327660"/>
                    <a:pt x="372428" y="336232"/>
                    <a:pt x="365760" y="343853"/>
                  </a:cubicBezTo>
                  <a:cubicBezTo>
                    <a:pt x="357188" y="353378"/>
                    <a:pt x="348615" y="355282"/>
                    <a:pt x="337185" y="345757"/>
                  </a:cubicBezTo>
                  <a:cubicBezTo>
                    <a:pt x="331470" y="340995"/>
                    <a:pt x="319088" y="340043"/>
                    <a:pt x="311468" y="342900"/>
                  </a:cubicBezTo>
                  <a:cubicBezTo>
                    <a:pt x="290513" y="350520"/>
                    <a:pt x="270510" y="360997"/>
                    <a:pt x="250507" y="370522"/>
                  </a:cubicBezTo>
                  <a:cubicBezTo>
                    <a:pt x="247650" y="371475"/>
                    <a:pt x="244793" y="370522"/>
                    <a:pt x="239078" y="370522"/>
                  </a:cubicBezTo>
                  <a:cubicBezTo>
                    <a:pt x="240030" y="365760"/>
                    <a:pt x="240982" y="361950"/>
                    <a:pt x="240030" y="359093"/>
                  </a:cubicBezTo>
                  <a:cubicBezTo>
                    <a:pt x="239078" y="352425"/>
                    <a:pt x="239078" y="341947"/>
                    <a:pt x="234315" y="339090"/>
                  </a:cubicBezTo>
                  <a:cubicBezTo>
                    <a:pt x="228600" y="335280"/>
                    <a:pt x="216218" y="334328"/>
                    <a:pt x="210503" y="338138"/>
                  </a:cubicBezTo>
                  <a:cubicBezTo>
                    <a:pt x="190500" y="353378"/>
                    <a:pt x="180022" y="345757"/>
                    <a:pt x="172403" y="325755"/>
                  </a:cubicBezTo>
                  <a:cubicBezTo>
                    <a:pt x="171450" y="323850"/>
                    <a:pt x="168593" y="322897"/>
                    <a:pt x="166688" y="320993"/>
                  </a:cubicBezTo>
                  <a:cubicBezTo>
                    <a:pt x="145732" y="328613"/>
                    <a:pt x="124778" y="335280"/>
                    <a:pt x="102870" y="341947"/>
                  </a:cubicBezTo>
                  <a:cubicBezTo>
                    <a:pt x="100013" y="342900"/>
                    <a:pt x="93345" y="340043"/>
                    <a:pt x="93345" y="338138"/>
                  </a:cubicBezTo>
                  <a:cubicBezTo>
                    <a:pt x="92393" y="334328"/>
                    <a:pt x="93345" y="329565"/>
                    <a:pt x="95250" y="325755"/>
                  </a:cubicBezTo>
                  <a:cubicBezTo>
                    <a:pt x="100965" y="318135"/>
                    <a:pt x="107632" y="310515"/>
                    <a:pt x="114300" y="303847"/>
                  </a:cubicBezTo>
                  <a:cubicBezTo>
                    <a:pt x="92393" y="279082"/>
                    <a:pt x="80963" y="318135"/>
                    <a:pt x="58103" y="309563"/>
                  </a:cubicBezTo>
                  <a:cubicBezTo>
                    <a:pt x="46672" y="305753"/>
                    <a:pt x="24765" y="330518"/>
                    <a:pt x="4763" y="343853"/>
                  </a:cubicBezTo>
                  <a:cubicBezTo>
                    <a:pt x="3810" y="340995"/>
                    <a:pt x="1905" y="335280"/>
                    <a:pt x="0" y="329565"/>
                  </a:cubicBezTo>
                  <a:cubicBezTo>
                    <a:pt x="12382" y="315278"/>
                    <a:pt x="26670" y="298132"/>
                    <a:pt x="41910" y="280988"/>
                  </a:cubicBezTo>
                  <a:cubicBezTo>
                    <a:pt x="40957" y="280035"/>
                    <a:pt x="40005" y="279082"/>
                    <a:pt x="39053" y="277178"/>
                  </a:cubicBezTo>
                  <a:cubicBezTo>
                    <a:pt x="30480" y="280988"/>
                    <a:pt x="21907" y="285750"/>
                    <a:pt x="14288" y="289560"/>
                  </a:cubicBezTo>
                  <a:lnTo>
                    <a:pt x="14288" y="289560"/>
                  </a:lnTo>
                  <a:cubicBezTo>
                    <a:pt x="28575" y="275272"/>
                    <a:pt x="41910" y="260985"/>
                    <a:pt x="56197" y="247650"/>
                  </a:cubicBezTo>
                  <a:cubicBezTo>
                    <a:pt x="70485" y="235267"/>
                    <a:pt x="86678" y="225742"/>
                    <a:pt x="85725" y="202883"/>
                  </a:cubicBezTo>
                  <a:cubicBezTo>
                    <a:pt x="85725" y="195263"/>
                    <a:pt x="92393" y="187642"/>
                    <a:pt x="97155" y="180975"/>
                  </a:cubicBezTo>
                  <a:cubicBezTo>
                    <a:pt x="120015" y="150495"/>
                    <a:pt x="142875" y="120015"/>
                    <a:pt x="167640" y="90488"/>
                  </a:cubicBezTo>
                  <a:cubicBezTo>
                    <a:pt x="180022" y="75247"/>
                    <a:pt x="195263" y="63817"/>
                    <a:pt x="208597" y="49530"/>
                  </a:cubicBezTo>
                  <a:cubicBezTo>
                    <a:pt x="217170" y="40005"/>
                    <a:pt x="224790" y="28575"/>
                    <a:pt x="233363" y="19050"/>
                  </a:cubicBezTo>
                  <a:cubicBezTo>
                    <a:pt x="240030" y="11430"/>
                    <a:pt x="248603" y="6667"/>
                    <a:pt x="257175" y="0"/>
                  </a:cubicBezTo>
                  <a:cubicBezTo>
                    <a:pt x="260032" y="2858"/>
                    <a:pt x="262890" y="5715"/>
                    <a:pt x="264795" y="7620"/>
                  </a:cubicBezTo>
                  <a:cubicBezTo>
                    <a:pt x="255270" y="20003"/>
                    <a:pt x="245745" y="33338"/>
                    <a:pt x="235268" y="45720"/>
                  </a:cubicBezTo>
                  <a:cubicBezTo>
                    <a:pt x="205740" y="81915"/>
                    <a:pt x="176213" y="117158"/>
                    <a:pt x="147638" y="153353"/>
                  </a:cubicBezTo>
                  <a:cubicBezTo>
                    <a:pt x="142875" y="159067"/>
                    <a:pt x="142875" y="169545"/>
                    <a:pt x="140970" y="177165"/>
                  </a:cubicBezTo>
                  <a:cubicBezTo>
                    <a:pt x="148590" y="171450"/>
                    <a:pt x="156210" y="167640"/>
                    <a:pt x="162878" y="160972"/>
                  </a:cubicBezTo>
                  <a:cubicBezTo>
                    <a:pt x="180022" y="141922"/>
                    <a:pt x="196215" y="122872"/>
                    <a:pt x="212407" y="103822"/>
                  </a:cubicBezTo>
                  <a:cubicBezTo>
                    <a:pt x="215265" y="105728"/>
                    <a:pt x="219075" y="107633"/>
                    <a:pt x="221932" y="109538"/>
                  </a:cubicBezTo>
                  <a:cubicBezTo>
                    <a:pt x="215265" y="122872"/>
                    <a:pt x="207645" y="137160"/>
                    <a:pt x="200978" y="150495"/>
                  </a:cubicBezTo>
                  <a:cubicBezTo>
                    <a:pt x="194310" y="163830"/>
                    <a:pt x="189547" y="178117"/>
                    <a:pt x="182880" y="191453"/>
                  </a:cubicBezTo>
                  <a:cubicBezTo>
                    <a:pt x="179070" y="200025"/>
                    <a:pt x="174307" y="208597"/>
                    <a:pt x="169545" y="217170"/>
                  </a:cubicBezTo>
                  <a:cubicBezTo>
                    <a:pt x="162878" y="228600"/>
                    <a:pt x="155257" y="239078"/>
                    <a:pt x="148590" y="249555"/>
                  </a:cubicBezTo>
                  <a:cubicBezTo>
                    <a:pt x="150495" y="251460"/>
                    <a:pt x="152400" y="254317"/>
                    <a:pt x="154305" y="256222"/>
                  </a:cubicBezTo>
                  <a:cubicBezTo>
                    <a:pt x="165735" y="248603"/>
                    <a:pt x="178118" y="240983"/>
                    <a:pt x="189547" y="232410"/>
                  </a:cubicBezTo>
                  <a:cubicBezTo>
                    <a:pt x="220980" y="207645"/>
                    <a:pt x="252413" y="181928"/>
                    <a:pt x="283845" y="157163"/>
                  </a:cubicBezTo>
                  <a:cubicBezTo>
                    <a:pt x="285750" y="155258"/>
                    <a:pt x="288607" y="153353"/>
                    <a:pt x="289560" y="153353"/>
                  </a:cubicBezTo>
                  <a:cubicBezTo>
                    <a:pt x="321945" y="164783"/>
                    <a:pt x="327660" y="130492"/>
                    <a:pt x="346710" y="120015"/>
                  </a:cubicBezTo>
                  <a:cubicBezTo>
                    <a:pt x="351472" y="117158"/>
                    <a:pt x="357188" y="107633"/>
                    <a:pt x="356235" y="102870"/>
                  </a:cubicBezTo>
                  <a:cubicBezTo>
                    <a:pt x="349568" y="82867"/>
                    <a:pt x="362903" y="76200"/>
                    <a:pt x="369570" y="71438"/>
                  </a:cubicBezTo>
                  <a:cubicBezTo>
                    <a:pt x="391478" y="77153"/>
                    <a:pt x="408622" y="80963"/>
                    <a:pt x="425768" y="85725"/>
                  </a:cubicBezTo>
                  <a:cubicBezTo>
                    <a:pt x="431482" y="87630"/>
                    <a:pt x="436245" y="91440"/>
                    <a:pt x="441007" y="94297"/>
                  </a:cubicBezTo>
                  <a:cubicBezTo>
                    <a:pt x="456248" y="105728"/>
                    <a:pt x="469582" y="113347"/>
                    <a:pt x="481965" y="12192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4" name="Google Shape;1474;p20"/>
            <p:cNvSpPr/>
            <p:nvPr/>
          </p:nvSpPr>
          <p:spPr>
            <a:xfrm>
              <a:off x="7851456" y="3182045"/>
              <a:ext cx="70021" cy="68905"/>
            </a:xfrm>
            <a:custGeom>
              <a:rect b="b" l="l" r="r" t="t"/>
              <a:pathLst>
                <a:path extrusionOk="0" h="68905" w="70021">
                  <a:moveTo>
                    <a:pt x="55245" y="17401"/>
                  </a:moveTo>
                  <a:cubicBezTo>
                    <a:pt x="57150" y="23116"/>
                    <a:pt x="57150" y="31689"/>
                    <a:pt x="60960" y="35499"/>
                  </a:cubicBezTo>
                  <a:cubicBezTo>
                    <a:pt x="73343" y="47881"/>
                    <a:pt x="73343" y="58359"/>
                    <a:pt x="59055" y="68836"/>
                  </a:cubicBezTo>
                  <a:cubicBezTo>
                    <a:pt x="46673" y="68836"/>
                    <a:pt x="31432" y="70741"/>
                    <a:pt x="29528" y="54549"/>
                  </a:cubicBezTo>
                  <a:cubicBezTo>
                    <a:pt x="27623" y="44071"/>
                    <a:pt x="33338" y="31689"/>
                    <a:pt x="36195" y="13591"/>
                  </a:cubicBezTo>
                  <a:cubicBezTo>
                    <a:pt x="21907" y="25021"/>
                    <a:pt x="12382" y="31689"/>
                    <a:pt x="2857" y="39309"/>
                  </a:cubicBezTo>
                  <a:cubicBezTo>
                    <a:pt x="1905" y="38356"/>
                    <a:pt x="953" y="37404"/>
                    <a:pt x="0" y="36451"/>
                  </a:cubicBezTo>
                  <a:cubicBezTo>
                    <a:pt x="6668" y="25021"/>
                    <a:pt x="13335" y="12639"/>
                    <a:pt x="21907" y="1209"/>
                  </a:cubicBezTo>
                  <a:cubicBezTo>
                    <a:pt x="23813" y="-1649"/>
                    <a:pt x="34290" y="1209"/>
                    <a:pt x="39053" y="3114"/>
                  </a:cubicBezTo>
                  <a:cubicBezTo>
                    <a:pt x="45720" y="7876"/>
                    <a:pt x="49530" y="13591"/>
                    <a:pt x="55245" y="17401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5" name="Google Shape;1475;p20"/>
            <p:cNvSpPr/>
            <p:nvPr/>
          </p:nvSpPr>
          <p:spPr>
            <a:xfrm>
              <a:off x="7387589" y="3501389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0" y="953"/>
                    <a:pt x="953" y="0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6" name="Google Shape;1476;p20"/>
            <p:cNvSpPr/>
            <p:nvPr/>
          </p:nvSpPr>
          <p:spPr>
            <a:xfrm>
              <a:off x="6950392" y="4328159"/>
              <a:ext cx="1904" cy="1905"/>
            </a:xfrm>
            <a:custGeom>
              <a:rect b="b" l="l" r="r" t="t"/>
              <a:pathLst>
                <a:path extrusionOk="0" h="1905" w="1904">
                  <a:moveTo>
                    <a:pt x="0" y="1905"/>
                  </a:moveTo>
                  <a:lnTo>
                    <a:pt x="952" y="0"/>
                  </a:lnTo>
                  <a:lnTo>
                    <a:pt x="1905" y="953"/>
                  </a:lnTo>
                  <a:close/>
                </a:path>
              </a:pathLst>
            </a:custGeom>
            <a:solidFill>
              <a:srgbClr val="B375E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7" name="Google Shape;1477;p20"/>
            <p:cNvSpPr/>
            <p:nvPr/>
          </p:nvSpPr>
          <p:spPr>
            <a:xfrm>
              <a:off x="6966584" y="4066221"/>
              <a:ext cx="44767" cy="47625"/>
            </a:xfrm>
            <a:custGeom>
              <a:rect b="b" l="l" r="r" t="t"/>
              <a:pathLst>
                <a:path extrusionOk="0" h="47625" w="44767">
                  <a:moveTo>
                    <a:pt x="44768" y="0"/>
                  </a:moveTo>
                  <a:cubicBezTo>
                    <a:pt x="33338" y="16193"/>
                    <a:pt x="20955" y="32385"/>
                    <a:pt x="9525" y="47625"/>
                  </a:cubicBezTo>
                  <a:cubicBezTo>
                    <a:pt x="6668" y="44768"/>
                    <a:pt x="3810" y="41910"/>
                    <a:pt x="0" y="39053"/>
                  </a:cubicBezTo>
                  <a:cubicBezTo>
                    <a:pt x="15240" y="25718"/>
                    <a:pt x="30480" y="13335"/>
                    <a:pt x="44768" y="0"/>
                  </a:cubicBezTo>
                  <a:cubicBezTo>
                    <a:pt x="44768" y="0"/>
                    <a:pt x="44768" y="0"/>
                    <a:pt x="44768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8" name="Google Shape;1478;p20"/>
            <p:cNvSpPr/>
            <p:nvPr/>
          </p:nvSpPr>
          <p:spPr>
            <a:xfrm>
              <a:off x="7017067" y="4165281"/>
              <a:ext cx="21907" cy="27622"/>
            </a:xfrm>
            <a:custGeom>
              <a:rect b="b" l="l" r="r" t="t"/>
              <a:pathLst>
                <a:path extrusionOk="0" h="27622" w="21907">
                  <a:moveTo>
                    <a:pt x="0" y="23813"/>
                  </a:moveTo>
                  <a:cubicBezTo>
                    <a:pt x="4763" y="16193"/>
                    <a:pt x="9525" y="8573"/>
                    <a:pt x="14288" y="0"/>
                  </a:cubicBezTo>
                  <a:cubicBezTo>
                    <a:pt x="17145" y="1905"/>
                    <a:pt x="19050" y="2858"/>
                    <a:pt x="21907" y="4763"/>
                  </a:cubicBezTo>
                  <a:cubicBezTo>
                    <a:pt x="17145" y="12383"/>
                    <a:pt x="12382" y="20003"/>
                    <a:pt x="7620" y="27623"/>
                  </a:cubicBezTo>
                  <a:cubicBezTo>
                    <a:pt x="4763" y="26670"/>
                    <a:pt x="1905" y="25718"/>
                    <a:pt x="0" y="23813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9" name="Google Shape;1479;p20"/>
            <p:cNvSpPr/>
            <p:nvPr/>
          </p:nvSpPr>
          <p:spPr>
            <a:xfrm>
              <a:off x="6951344" y="4066221"/>
              <a:ext cx="18097" cy="22859"/>
            </a:xfrm>
            <a:custGeom>
              <a:rect b="b" l="l" r="r" t="t"/>
              <a:pathLst>
                <a:path extrusionOk="0" h="22859" w="18097">
                  <a:moveTo>
                    <a:pt x="18098" y="4763"/>
                  </a:moveTo>
                  <a:cubicBezTo>
                    <a:pt x="14288" y="10478"/>
                    <a:pt x="10478" y="17145"/>
                    <a:pt x="6668" y="22860"/>
                  </a:cubicBezTo>
                  <a:cubicBezTo>
                    <a:pt x="4763" y="21908"/>
                    <a:pt x="1905" y="20003"/>
                    <a:pt x="0" y="19050"/>
                  </a:cubicBezTo>
                  <a:cubicBezTo>
                    <a:pt x="3810" y="12383"/>
                    <a:pt x="7620" y="6668"/>
                    <a:pt x="11430" y="0"/>
                  </a:cubicBezTo>
                  <a:cubicBezTo>
                    <a:pt x="13335" y="953"/>
                    <a:pt x="15240" y="2858"/>
                    <a:pt x="18098" y="4763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0" name="Google Shape;1480;p20"/>
            <p:cNvSpPr/>
            <p:nvPr/>
          </p:nvSpPr>
          <p:spPr>
            <a:xfrm>
              <a:off x="6974204" y="4042409"/>
              <a:ext cx="19050" cy="22859"/>
            </a:xfrm>
            <a:custGeom>
              <a:rect b="b" l="l" r="r" t="t"/>
              <a:pathLst>
                <a:path extrusionOk="0" h="22859" w="19050">
                  <a:moveTo>
                    <a:pt x="19050" y="0"/>
                  </a:moveTo>
                  <a:cubicBezTo>
                    <a:pt x="15240" y="7620"/>
                    <a:pt x="10477" y="15240"/>
                    <a:pt x="6667" y="22860"/>
                  </a:cubicBezTo>
                  <a:cubicBezTo>
                    <a:pt x="4763" y="20955"/>
                    <a:pt x="1905" y="19050"/>
                    <a:pt x="0" y="16193"/>
                  </a:cubicBezTo>
                  <a:cubicBezTo>
                    <a:pt x="5715" y="11430"/>
                    <a:pt x="12382" y="5715"/>
                    <a:pt x="19050" y="0"/>
                  </a:cubicBezTo>
                  <a:lnTo>
                    <a:pt x="19050" y="0"/>
                  </a:ln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1" name="Google Shape;1481;p20"/>
            <p:cNvSpPr/>
            <p:nvPr/>
          </p:nvSpPr>
          <p:spPr>
            <a:xfrm>
              <a:off x="6997064" y="4023359"/>
              <a:ext cx="10477" cy="14287"/>
            </a:xfrm>
            <a:custGeom>
              <a:rect b="b" l="l" r="r" t="t"/>
              <a:pathLst>
                <a:path extrusionOk="0" h="14287" w="10477">
                  <a:moveTo>
                    <a:pt x="0" y="14288"/>
                  </a:moveTo>
                  <a:cubicBezTo>
                    <a:pt x="0" y="9525"/>
                    <a:pt x="0" y="4763"/>
                    <a:pt x="0" y="0"/>
                  </a:cubicBezTo>
                  <a:cubicBezTo>
                    <a:pt x="3810" y="1905"/>
                    <a:pt x="7620" y="2858"/>
                    <a:pt x="10478" y="4763"/>
                  </a:cubicBezTo>
                  <a:cubicBezTo>
                    <a:pt x="7620" y="8572"/>
                    <a:pt x="3810" y="11430"/>
                    <a:pt x="0" y="14288"/>
                  </a:cubicBezTo>
                  <a:cubicBezTo>
                    <a:pt x="953" y="14288"/>
                    <a:pt x="0" y="14288"/>
                    <a:pt x="0" y="14288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2" name="Google Shape;1482;p20"/>
            <p:cNvSpPr/>
            <p:nvPr/>
          </p:nvSpPr>
          <p:spPr>
            <a:xfrm>
              <a:off x="7049452" y="4002404"/>
              <a:ext cx="9525" cy="17144"/>
            </a:xfrm>
            <a:custGeom>
              <a:rect b="b" l="l" r="r" t="t"/>
              <a:pathLst>
                <a:path extrusionOk="0" h="17144" w="9525">
                  <a:moveTo>
                    <a:pt x="0" y="16192"/>
                  </a:moveTo>
                  <a:cubicBezTo>
                    <a:pt x="1905" y="12382"/>
                    <a:pt x="2857" y="8572"/>
                    <a:pt x="6667" y="0"/>
                  </a:cubicBezTo>
                  <a:cubicBezTo>
                    <a:pt x="8572" y="9525"/>
                    <a:pt x="8572" y="13335"/>
                    <a:pt x="9525" y="17145"/>
                  </a:cubicBezTo>
                  <a:cubicBezTo>
                    <a:pt x="9525" y="17145"/>
                    <a:pt x="9525" y="17145"/>
                    <a:pt x="9525" y="17145"/>
                  </a:cubicBezTo>
                  <a:cubicBezTo>
                    <a:pt x="6667" y="17145"/>
                    <a:pt x="2857" y="17145"/>
                    <a:pt x="0" y="16192"/>
                  </a:cubicBezTo>
                  <a:cubicBezTo>
                    <a:pt x="0" y="17145"/>
                    <a:pt x="0" y="16192"/>
                    <a:pt x="0" y="16192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3" name="Google Shape;1483;p20"/>
            <p:cNvSpPr/>
            <p:nvPr/>
          </p:nvSpPr>
          <p:spPr>
            <a:xfrm>
              <a:off x="7016114" y="4005262"/>
              <a:ext cx="9525" cy="7619"/>
            </a:xfrm>
            <a:custGeom>
              <a:rect b="b" l="l" r="r" t="t"/>
              <a:pathLst>
                <a:path extrusionOk="0" h="7619" w="9525">
                  <a:moveTo>
                    <a:pt x="9525" y="0"/>
                  </a:moveTo>
                  <a:cubicBezTo>
                    <a:pt x="7620" y="2857"/>
                    <a:pt x="5715" y="4763"/>
                    <a:pt x="3810" y="7620"/>
                  </a:cubicBezTo>
                  <a:cubicBezTo>
                    <a:pt x="2857" y="4763"/>
                    <a:pt x="953" y="2857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3810" y="0"/>
                    <a:pt x="6667" y="0"/>
                    <a:pt x="9525" y="0"/>
                  </a:cubicBezTo>
                  <a:lnTo>
                    <a:pt x="9525" y="0"/>
                  </a:ln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4" name="Google Shape;1484;p20"/>
            <p:cNvSpPr/>
            <p:nvPr/>
          </p:nvSpPr>
          <p:spPr>
            <a:xfrm>
              <a:off x="6957059" y="4120514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0" y="3810"/>
                  </a:moveTo>
                  <a:cubicBezTo>
                    <a:pt x="953" y="2857"/>
                    <a:pt x="953" y="0"/>
                    <a:pt x="1905" y="0"/>
                  </a:cubicBezTo>
                  <a:cubicBezTo>
                    <a:pt x="2858" y="0"/>
                    <a:pt x="4763" y="953"/>
                    <a:pt x="5715" y="1905"/>
                  </a:cubicBezTo>
                  <a:cubicBezTo>
                    <a:pt x="4763" y="2857"/>
                    <a:pt x="4763" y="5715"/>
                    <a:pt x="3810" y="5715"/>
                  </a:cubicBezTo>
                  <a:cubicBezTo>
                    <a:pt x="2858" y="5715"/>
                    <a:pt x="953" y="3810"/>
                    <a:pt x="0" y="381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5" name="Google Shape;1485;p20"/>
            <p:cNvSpPr/>
            <p:nvPr/>
          </p:nvSpPr>
          <p:spPr>
            <a:xfrm>
              <a:off x="6928484" y="4110037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1905" y="0"/>
                  </a:moveTo>
                  <a:cubicBezTo>
                    <a:pt x="2858" y="953"/>
                    <a:pt x="5715" y="953"/>
                    <a:pt x="5715" y="1905"/>
                  </a:cubicBezTo>
                  <a:cubicBezTo>
                    <a:pt x="5715" y="2857"/>
                    <a:pt x="4763" y="4763"/>
                    <a:pt x="3810" y="5715"/>
                  </a:cubicBezTo>
                  <a:cubicBezTo>
                    <a:pt x="2858" y="5715"/>
                    <a:pt x="953" y="4763"/>
                    <a:pt x="0" y="3810"/>
                  </a:cubicBezTo>
                  <a:cubicBezTo>
                    <a:pt x="953" y="2857"/>
                    <a:pt x="953" y="1905"/>
                    <a:pt x="1905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6" name="Google Shape;1486;p20"/>
            <p:cNvSpPr/>
            <p:nvPr/>
          </p:nvSpPr>
          <p:spPr>
            <a:xfrm>
              <a:off x="7030402" y="4034789"/>
              <a:ext cx="9525" cy="7619"/>
            </a:xfrm>
            <a:custGeom>
              <a:rect b="b" l="l" r="r" t="t"/>
              <a:pathLst>
                <a:path extrusionOk="0" h="7619" w="9525">
                  <a:moveTo>
                    <a:pt x="0" y="7620"/>
                  </a:moveTo>
                  <a:cubicBezTo>
                    <a:pt x="1905" y="4763"/>
                    <a:pt x="3810" y="2857"/>
                    <a:pt x="5715" y="0"/>
                  </a:cubicBezTo>
                  <a:cubicBezTo>
                    <a:pt x="6667" y="2857"/>
                    <a:pt x="8572" y="4763"/>
                    <a:pt x="9525" y="7620"/>
                  </a:cubicBezTo>
                  <a:cubicBezTo>
                    <a:pt x="9525" y="7620"/>
                    <a:pt x="9525" y="7620"/>
                    <a:pt x="9525" y="7620"/>
                  </a:cubicBezTo>
                  <a:cubicBezTo>
                    <a:pt x="6667" y="7620"/>
                    <a:pt x="3810" y="7620"/>
                    <a:pt x="0" y="7620"/>
                  </a:cubicBezTo>
                  <a:lnTo>
                    <a:pt x="0" y="7620"/>
                  </a:ln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7" name="Google Shape;1487;p20"/>
            <p:cNvSpPr/>
            <p:nvPr/>
          </p:nvSpPr>
          <p:spPr>
            <a:xfrm>
              <a:off x="7045642" y="4019126"/>
              <a:ext cx="3809" cy="6138"/>
            </a:xfrm>
            <a:custGeom>
              <a:rect b="b" l="l" r="r" t="t"/>
              <a:pathLst>
                <a:path extrusionOk="0" h="6138" w="3809">
                  <a:moveTo>
                    <a:pt x="3810" y="423"/>
                  </a:moveTo>
                  <a:cubicBezTo>
                    <a:pt x="2857" y="2328"/>
                    <a:pt x="2857" y="4233"/>
                    <a:pt x="1905" y="6138"/>
                  </a:cubicBezTo>
                  <a:cubicBezTo>
                    <a:pt x="952" y="6138"/>
                    <a:pt x="952" y="5186"/>
                    <a:pt x="0" y="5186"/>
                  </a:cubicBezTo>
                  <a:cubicBezTo>
                    <a:pt x="952" y="3281"/>
                    <a:pt x="2857" y="1376"/>
                    <a:pt x="3810" y="423"/>
                  </a:cubicBezTo>
                  <a:cubicBezTo>
                    <a:pt x="3810" y="-529"/>
                    <a:pt x="3810" y="423"/>
                    <a:pt x="3810" y="423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8" name="Google Shape;1488;p20"/>
            <p:cNvSpPr/>
            <p:nvPr/>
          </p:nvSpPr>
          <p:spPr>
            <a:xfrm>
              <a:off x="6993254" y="4037646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4763"/>
                  </a:moveTo>
                  <a:cubicBezTo>
                    <a:pt x="1905" y="2858"/>
                    <a:pt x="2857" y="1905"/>
                    <a:pt x="4763" y="0"/>
                  </a:cubicBezTo>
                  <a:cubicBezTo>
                    <a:pt x="4763" y="0"/>
                    <a:pt x="4763" y="0"/>
                    <a:pt x="4763" y="0"/>
                  </a:cubicBezTo>
                  <a:cubicBezTo>
                    <a:pt x="2857" y="1905"/>
                    <a:pt x="952" y="3810"/>
                    <a:pt x="0" y="4763"/>
                  </a:cubicBezTo>
                  <a:cubicBezTo>
                    <a:pt x="0" y="4763"/>
                    <a:pt x="0" y="4763"/>
                    <a:pt x="0" y="4763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9" name="Google Shape;1489;p20"/>
            <p:cNvSpPr/>
            <p:nvPr/>
          </p:nvSpPr>
          <p:spPr>
            <a:xfrm>
              <a:off x="7029449" y="4042409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0" y="1905"/>
                    <a:pt x="953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0" name="Google Shape;1490;p20"/>
            <p:cNvSpPr/>
            <p:nvPr/>
          </p:nvSpPr>
          <p:spPr>
            <a:xfrm>
              <a:off x="7011352" y="4064317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0" y="1905"/>
                  </a:moveTo>
                  <a:cubicBezTo>
                    <a:pt x="0" y="952"/>
                    <a:pt x="953" y="952"/>
                    <a:pt x="953" y="0"/>
                  </a:cubicBezTo>
                  <a:cubicBezTo>
                    <a:pt x="953" y="952"/>
                    <a:pt x="953" y="952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20"/>
            <p:cNvSpPr/>
            <p:nvPr/>
          </p:nvSpPr>
          <p:spPr>
            <a:xfrm>
              <a:off x="7025639" y="4003356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0" y="1905"/>
                  </a:moveTo>
                  <a:cubicBezTo>
                    <a:pt x="0" y="953"/>
                    <a:pt x="953" y="953"/>
                    <a:pt x="953" y="0"/>
                  </a:cubicBezTo>
                  <a:cubicBezTo>
                    <a:pt x="953" y="0"/>
                    <a:pt x="953" y="953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20"/>
            <p:cNvSpPr/>
            <p:nvPr/>
          </p:nvSpPr>
          <p:spPr>
            <a:xfrm>
              <a:off x="6939914" y="4330064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0" y="953"/>
                    <a:pt x="953" y="0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87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3" name="Google Shape;1493;p20"/>
            <p:cNvSpPr/>
            <p:nvPr/>
          </p:nvSpPr>
          <p:spPr>
            <a:xfrm>
              <a:off x="6802408" y="5154929"/>
              <a:ext cx="49558" cy="58102"/>
            </a:xfrm>
            <a:custGeom>
              <a:rect b="b" l="l" r="r" t="t"/>
              <a:pathLst>
                <a:path extrusionOk="0" h="58102" w="49558">
                  <a:moveTo>
                    <a:pt x="2251" y="58102"/>
                  </a:moveTo>
                  <a:cubicBezTo>
                    <a:pt x="-6322" y="28575"/>
                    <a:pt x="9871" y="7620"/>
                    <a:pt x="46066" y="0"/>
                  </a:cubicBezTo>
                  <a:cubicBezTo>
                    <a:pt x="57496" y="25717"/>
                    <a:pt x="40351" y="48577"/>
                    <a:pt x="2251" y="58102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4" name="Google Shape;1494;p20"/>
            <p:cNvSpPr/>
            <p:nvPr/>
          </p:nvSpPr>
          <p:spPr>
            <a:xfrm>
              <a:off x="8057197" y="4555806"/>
              <a:ext cx="1904" cy="952"/>
            </a:xfrm>
            <a:custGeom>
              <a:rect b="b" l="l" r="r" t="t"/>
              <a:pathLst>
                <a:path extrusionOk="0" h="952" w="1904">
                  <a:moveTo>
                    <a:pt x="0" y="0"/>
                  </a:moveTo>
                  <a:cubicBezTo>
                    <a:pt x="952" y="0"/>
                    <a:pt x="952" y="953"/>
                    <a:pt x="1905" y="953"/>
                  </a:cubicBezTo>
                  <a:cubicBezTo>
                    <a:pt x="952" y="953"/>
                    <a:pt x="952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95" name="Google Shape;1495;p20"/>
          <p:cNvGrpSpPr/>
          <p:nvPr/>
        </p:nvGrpSpPr>
        <p:grpSpPr>
          <a:xfrm flipH="1">
            <a:off x="7654185" y="1244423"/>
            <a:ext cx="1023773" cy="1176886"/>
            <a:chOff x="3017897" y="1278623"/>
            <a:chExt cx="1365031" cy="1576539"/>
          </a:xfrm>
        </p:grpSpPr>
        <p:sp>
          <p:nvSpPr>
            <p:cNvPr id="1496" name="Google Shape;1496;p20"/>
            <p:cNvSpPr/>
            <p:nvPr/>
          </p:nvSpPr>
          <p:spPr>
            <a:xfrm>
              <a:off x="3017897" y="1278623"/>
              <a:ext cx="1365031" cy="1576539"/>
            </a:xfrm>
            <a:custGeom>
              <a:rect b="b" l="l" r="r" t="t"/>
              <a:pathLst>
                <a:path extrusionOk="0" h="1576539" w="1365031">
                  <a:moveTo>
                    <a:pt x="1025464" y="423493"/>
                  </a:moveTo>
                  <a:cubicBezTo>
                    <a:pt x="1091187" y="342531"/>
                    <a:pt x="1155005" y="265378"/>
                    <a:pt x="1216917" y="188226"/>
                  </a:cubicBezTo>
                  <a:cubicBezTo>
                    <a:pt x="1220727" y="183463"/>
                    <a:pt x="1220727" y="172033"/>
                    <a:pt x="1217869" y="166319"/>
                  </a:cubicBezTo>
                  <a:cubicBezTo>
                    <a:pt x="1209297" y="151078"/>
                    <a:pt x="1202630" y="134886"/>
                    <a:pt x="1216917" y="123456"/>
                  </a:cubicBezTo>
                  <a:cubicBezTo>
                    <a:pt x="1229299" y="112978"/>
                    <a:pt x="1248349" y="105358"/>
                    <a:pt x="1263589" y="104406"/>
                  </a:cubicBezTo>
                  <a:cubicBezTo>
                    <a:pt x="1275019" y="104406"/>
                    <a:pt x="1280734" y="102501"/>
                    <a:pt x="1289307" y="95833"/>
                  </a:cubicBezTo>
                  <a:cubicBezTo>
                    <a:pt x="1299784" y="87261"/>
                    <a:pt x="1312167" y="77736"/>
                    <a:pt x="1324549" y="74878"/>
                  </a:cubicBezTo>
                  <a:cubicBezTo>
                    <a:pt x="1351219" y="70116"/>
                    <a:pt x="1375032" y="101549"/>
                    <a:pt x="1360744" y="123456"/>
                  </a:cubicBezTo>
                  <a:cubicBezTo>
                    <a:pt x="1337884" y="159651"/>
                    <a:pt x="1308357" y="192036"/>
                    <a:pt x="1281687" y="225374"/>
                  </a:cubicBezTo>
                  <a:cubicBezTo>
                    <a:pt x="1275972" y="232041"/>
                    <a:pt x="1268352" y="236803"/>
                    <a:pt x="1263589" y="243471"/>
                  </a:cubicBezTo>
                  <a:cubicBezTo>
                    <a:pt x="1194057" y="329196"/>
                    <a:pt x="1124524" y="414921"/>
                    <a:pt x="1054992" y="500646"/>
                  </a:cubicBezTo>
                  <a:cubicBezTo>
                    <a:pt x="1058802" y="508266"/>
                    <a:pt x="1063564" y="514934"/>
                    <a:pt x="1065469" y="522553"/>
                  </a:cubicBezTo>
                  <a:cubicBezTo>
                    <a:pt x="1123572" y="745439"/>
                    <a:pt x="1180722" y="967371"/>
                    <a:pt x="1237872" y="1190256"/>
                  </a:cubicBezTo>
                  <a:cubicBezTo>
                    <a:pt x="1250255" y="1236929"/>
                    <a:pt x="1258827" y="1285506"/>
                    <a:pt x="1232157" y="1331226"/>
                  </a:cubicBezTo>
                  <a:cubicBezTo>
                    <a:pt x="1218822" y="1354086"/>
                    <a:pt x="1200724" y="1368373"/>
                    <a:pt x="1175007" y="1375041"/>
                  </a:cubicBezTo>
                  <a:cubicBezTo>
                    <a:pt x="930214" y="1439811"/>
                    <a:pt x="686374" y="1505534"/>
                    <a:pt x="442534" y="1571256"/>
                  </a:cubicBezTo>
                  <a:cubicBezTo>
                    <a:pt x="382527" y="1587448"/>
                    <a:pt x="347284" y="1566494"/>
                    <a:pt x="330139" y="1507439"/>
                  </a:cubicBezTo>
                  <a:cubicBezTo>
                    <a:pt x="302517" y="1408379"/>
                    <a:pt x="275847" y="1310271"/>
                    <a:pt x="247272" y="1212164"/>
                  </a:cubicBezTo>
                  <a:cubicBezTo>
                    <a:pt x="167262" y="933081"/>
                    <a:pt x="86299" y="653046"/>
                    <a:pt x="8194" y="373011"/>
                  </a:cubicBezTo>
                  <a:cubicBezTo>
                    <a:pt x="-1331" y="339674"/>
                    <a:pt x="-378" y="301574"/>
                    <a:pt x="574" y="266331"/>
                  </a:cubicBezTo>
                  <a:cubicBezTo>
                    <a:pt x="2479" y="231088"/>
                    <a:pt x="25339" y="209181"/>
                    <a:pt x="58677" y="200608"/>
                  </a:cubicBezTo>
                  <a:cubicBezTo>
                    <a:pt x="301564" y="134886"/>
                    <a:pt x="544452" y="70116"/>
                    <a:pt x="787339" y="4393"/>
                  </a:cubicBezTo>
                  <a:cubicBezTo>
                    <a:pt x="851157" y="-12752"/>
                    <a:pt x="908307" y="21538"/>
                    <a:pt x="926404" y="85356"/>
                  </a:cubicBezTo>
                  <a:cubicBezTo>
                    <a:pt x="956884" y="192988"/>
                    <a:pt x="988317" y="300621"/>
                    <a:pt x="1018797" y="407301"/>
                  </a:cubicBezTo>
                  <a:cubicBezTo>
                    <a:pt x="1020702" y="413016"/>
                    <a:pt x="1022607" y="416826"/>
                    <a:pt x="1025464" y="423493"/>
                  </a:cubicBezTo>
                  <a:close/>
                  <a:moveTo>
                    <a:pt x="899734" y="103453"/>
                  </a:moveTo>
                  <a:cubicBezTo>
                    <a:pt x="899734" y="54876"/>
                    <a:pt x="838774" y="18681"/>
                    <a:pt x="787339" y="34873"/>
                  </a:cubicBezTo>
                  <a:cubicBezTo>
                    <a:pt x="754954" y="45351"/>
                    <a:pt x="721617" y="55828"/>
                    <a:pt x="689232" y="64401"/>
                  </a:cubicBezTo>
                  <a:cubicBezTo>
                    <a:pt x="610174" y="85356"/>
                    <a:pt x="530164" y="104406"/>
                    <a:pt x="451107" y="125361"/>
                  </a:cubicBezTo>
                  <a:cubicBezTo>
                    <a:pt x="400624" y="138696"/>
                    <a:pt x="352047" y="155841"/>
                    <a:pt x="301564" y="168224"/>
                  </a:cubicBezTo>
                  <a:cubicBezTo>
                    <a:pt x="248224" y="182511"/>
                    <a:pt x="193932" y="192988"/>
                    <a:pt x="140592" y="207276"/>
                  </a:cubicBezTo>
                  <a:cubicBezTo>
                    <a:pt x="119637" y="212991"/>
                    <a:pt x="100587" y="221563"/>
                    <a:pt x="80584" y="229183"/>
                  </a:cubicBezTo>
                  <a:cubicBezTo>
                    <a:pt x="73917" y="230136"/>
                    <a:pt x="68202" y="230136"/>
                    <a:pt x="61534" y="231088"/>
                  </a:cubicBezTo>
                  <a:cubicBezTo>
                    <a:pt x="54867" y="233946"/>
                    <a:pt x="48199" y="236803"/>
                    <a:pt x="42484" y="239661"/>
                  </a:cubicBezTo>
                  <a:cubicBezTo>
                    <a:pt x="9147" y="258711"/>
                    <a:pt x="574" y="312051"/>
                    <a:pt x="25339" y="348246"/>
                  </a:cubicBezTo>
                  <a:cubicBezTo>
                    <a:pt x="30102" y="354914"/>
                    <a:pt x="33912" y="362533"/>
                    <a:pt x="36769" y="371106"/>
                  </a:cubicBezTo>
                  <a:cubicBezTo>
                    <a:pt x="45342" y="401586"/>
                    <a:pt x="52962" y="433018"/>
                    <a:pt x="62487" y="463499"/>
                  </a:cubicBezTo>
                  <a:cubicBezTo>
                    <a:pt x="78679" y="520649"/>
                    <a:pt x="94872" y="577799"/>
                    <a:pt x="111064" y="634949"/>
                  </a:cubicBezTo>
                  <a:cubicBezTo>
                    <a:pt x="140592" y="737818"/>
                    <a:pt x="170119" y="840689"/>
                    <a:pt x="199647" y="943559"/>
                  </a:cubicBezTo>
                  <a:cubicBezTo>
                    <a:pt x="226317" y="1034046"/>
                    <a:pt x="253939" y="1124534"/>
                    <a:pt x="279657" y="1215021"/>
                  </a:cubicBezTo>
                  <a:cubicBezTo>
                    <a:pt x="293944" y="1263598"/>
                    <a:pt x="303469" y="1313129"/>
                    <a:pt x="317757" y="1362659"/>
                  </a:cubicBezTo>
                  <a:cubicBezTo>
                    <a:pt x="332044" y="1412189"/>
                    <a:pt x="347284" y="1461719"/>
                    <a:pt x="365382" y="1509344"/>
                  </a:cubicBezTo>
                  <a:cubicBezTo>
                    <a:pt x="383479" y="1557921"/>
                    <a:pt x="397767" y="1565541"/>
                    <a:pt x="449202" y="1555064"/>
                  </a:cubicBezTo>
                  <a:cubicBezTo>
                    <a:pt x="474919" y="1550301"/>
                    <a:pt x="500637" y="1542681"/>
                    <a:pt x="526354" y="1536014"/>
                  </a:cubicBezTo>
                  <a:cubicBezTo>
                    <a:pt x="581599" y="1519821"/>
                    <a:pt x="636844" y="1502676"/>
                    <a:pt x="693042" y="1487436"/>
                  </a:cubicBezTo>
                  <a:cubicBezTo>
                    <a:pt x="735904" y="1476006"/>
                    <a:pt x="779719" y="1468386"/>
                    <a:pt x="822582" y="1456956"/>
                  </a:cubicBezTo>
                  <a:cubicBezTo>
                    <a:pt x="930214" y="1428381"/>
                    <a:pt x="1036894" y="1396948"/>
                    <a:pt x="1145480" y="1369326"/>
                  </a:cubicBezTo>
                  <a:cubicBezTo>
                    <a:pt x="1197867" y="1355991"/>
                    <a:pt x="1215964" y="1337894"/>
                    <a:pt x="1218822" y="1274076"/>
                  </a:cubicBezTo>
                  <a:cubicBezTo>
                    <a:pt x="1220727" y="1235976"/>
                    <a:pt x="1206439" y="1195971"/>
                    <a:pt x="1196914" y="1157871"/>
                  </a:cubicBezTo>
                  <a:cubicBezTo>
                    <a:pt x="1171197" y="1052144"/>
                    <a:pt x="1145480" y="947368"/>
                    <a:pt x="1118809" y="841641"/>
                  </a:cubicBezTo>
                  <a:cubicBezTo>
                    <a:pt x="1100712" y="770204"/>
                    <a:pt x="1081662" y="699718"/>
                    <a:pt x="1063564" y="628281"/>
                  </a:cubicBezTo>
                  <a:cubicBezTo>
                    <a:pt x="1054992" y="595896"/>
                    <a:pt x="1046419" y="564464"/>
                    <a:pt x="1036894" y="527316"/>
                  </a:cubicBezTo>
                  <a:cubicBezTo>
                    <a:pt x="1020702" y="547318"/>
                    <a:pt x="1007367" y="563511"/>
                    <a:pt x="993079" y="578751"/>
                  </a:cubicBezTo>
                  <a:cubicBezTo>
                    <a:pt x="981649" y="590181"/>
                    <a:pt x="978792" y="600659"/>
                    <a:pt x="983554" y="615899"/>
                  </a:cubicBezTo>
                  <a:cubicBezTo>
                    <a:pt x="1001652" y="675906"/>
                    <a:pt x="1019749" y="736866"/>
                    <a:pt x="1035942" y="797826"/>
                  </a:cubicBezTo>
                  <a:cubicBezTo>
                    <a:pt x="1063564" y="898791"/>
                    <a:pt x="1090234" y="1000709"/>
                    <a:pt x="1118809" y="1101673"/>
                  </a:cubicBezTo>
                  <a:cubicBezTo>
                    <a:pt x="1132144" y="1148346"/>
                    <a:pt x="1119762" y="1172159"/>
                    <a:pt x="1073089" y="1182636"/>
                  </a:cubicBezTo>
                  <a:cubicBezTo>
                    <a:pt x="1052134" y="1187398"/>
                    <a:pt x="1030227" y="1193114"/>
                    <a:pt x="1009272" y="1198829"/>
                  </a:cubicBezTo>
                  <a:cubicBezTo>
                    <a:pt x="905449" y="1228356"/>
                    <a:pt x="800674" y="1256931"/>
                    <a:pt x="696852" y="1287411"/>
                  </a:cubicBezTo>
                  <a:cubicBezTo>
                    <a:pt x="613984" y="1311223"/>
                    <a:pt x="531117" y="1336941"/>
                    <a:pt x="448249" y="1361706"/>
                  </a:cubicBezTo>
                  <a:cubicBezTo>
                    <a:pt x="415864" y="1371231"/>
                    <a:pt x="389194" y="1362659"/>
                    <a:pt x="377764" y="1331226"/>
                  </a:cubicBezTo>
                  <a:cubicBezTo>
                    <a:pt x="363477" y="1291221"/>
                    <a:pt x="352999" y="1249311"/>
                    <a:pt x="341569" y="1208354"/>
                  </a:cubicBezTo>
                  <a:cubicBezTo>
                    <a:pt x="329187" y="1163586"/>
                    <a:pt x="318709" y="1117866"/>
                    <a:pt x="306327" y="1073098"/>
                  </a:cubicBezTo>
                  <a:cubicBezTo>
                    <a:pt x="291087" y="1018806"/>
                    <a:pt x="274894" y="965466"/>
                    <a:pt x="259654" y="912126"/>
                  </a:cubicBezTo>
                  <a:cubicBezTo>
                    <a:pt x="247272" y="869264"/>
                    <a:pt x="237747" y="825449"/>
                    <a:pt x="226317" y="782586"/>
                  </a:cubicBezTo>
                  <a:cubicBezTo>
                    <a:pt x="198694" y="683526"/>
                    <a:pt x="170119" y="584466"/>
                    <a:pt x="141544" y="485406"/>
                  </a:cubicBezTo>
                  <a:cubicBezTo>
                    <a:pt x="134877" y="463499"/>
                    <a:pt x="127257" y="441591"/>
                    <a:pt x="119637" y="418731"/>
                  </a:cubicBezTo>
                  <a:cubicBezTo>
                    <a:pt x="116779" y="409206"/>
                    <a:pt x="112969" y="399681"/>
                    <a:pt x="110112" y="390156"/>
                  </a:cubicBezTo>
                  <a:cubicBezTo>
                    <a:pt x="124399" y="368249"/>
                    <a:pt x="144402" y="354914"/>
                    <a:pt x="171072" y="350151"/>
                  </a:cubicBezTo>
                  <a:cubicBezTo>
                    <a:pt x="190122" y="346341"/>
                    <a:pt x="209172" y="341578"/>
                    <a:pt x="228222" y="335864"/>
                  </a:cubicBezTo>
                  <a:cubicBezTo>
                    <a:pt x="314899" y="310146"/>
                    <a:pt x="401577" y="283476"/>
                    <a:pt x="487302" y="257758"/>
                  </a:cubicBezTo>
                  <a:cubicBezTo>
                    <a:pt x="532069" y="244424"/>
                    <a:pt x="576837" y="230136"/>
                    <a:pt x="620652" y="214896"/>
                  </a:cubicBezTo>
                  <a:cubicBezTo>
                    <a:pt x="629224" y="212038"/>
                    <a:pt x="634939" y="204419"/>
                    <a:pt x="643512" y="198703"/>
                  </a:cubicBezTo>
                  <a:cubicBezTo>
                    <a:pt x="655894" y="211086"/>
                    <a:pt x="748287" y="186321"/>
                    <a:pt x="766384" y="161556"/>
                  </a:cubicBezTo>
                  <a:cubicBezTo>
                    <a:pt x="789244" y="164413"/>
                    <a:pt x="812104" y="167271"/>
                    <a:pt x="835917" y="169176"/>
                  </a:cubicBezTo>
                  <a:cubicBezTo>
                    <a:pt x="854967" y="181558"/>
                    <a:pt x="865444" y="198703"/>
                    <a:pt x="869254" y="220611"/>
                  </a:cubicBezTo>
                  <a:cubicBezTo>
                    <a:pt x="873064" y="237756"/>
                    <a:pt x="877827" y="254901"/>
                    <a:pt x="883542" y="272999"/>
                  </a:cubicBezTo>
                  <a:cubicBezTo>
                    <a:pt x="897829" y="323481"/>
                    <a:pt x="913069" y="373964"/>
                    <a:pt x="928309" y="425399"/>
                  </a:cubicBezTo>
                  <a:cubicBezTo>
                    <a:pt x="936882" y="453974"/>
                    <a:pt x="946407" y="482549"/>
                    <a:pt x="955932" y="513981"/>
                  </a:cubicBezTo>
                  <a:cubicBezTo>
                    <a:pt x="967362" y="498741"/>
                    <a:pt x="974982" y="486359"/>
                    <a:pt x="985459" y="475881"/>
                  </a:cubicBezTo>
                  <a:cubicBezTo>
                    <a:pt x="1000699" y="461593"/>
                    <a:pt x="1002604" y="447306"/>
                    <a:pt x="996889" y="427303"/>
                  </a:cubicBezTo>
                  <a:cubicBezTo>
                    <a:pt x="982602" y="381584"/>
                    <a:pt x="970219" y="333958"/>
                    <a:pt x="955932" y="288239"/>
                  </a:cubicBezTo>
                  <a:cubicBezTo>
                    <a:pt x="946407" y="258711"/>
                    <a:pt x="932119" y="230136"/>
                    <a:pt x="923547" y="200608"/>
                  </a:cubicBezTo>
                  <a:cubicBezTo>
                    <a:pt x="912117" y="168224"/>
                    <a:pt x="907354" y="135838"/>
                    <a:pt x="899734" y="103453"/>
                  </a:cubicBezTo>
                  <a:close/>
                  <a:moveTo>
                    <a:pt x="366334" y="1167396"/>
                  </a:moveTo>
                  <a:cubicBezTo>
                    <a:pt x="377764" y="1212164"/>
                    <a:pt x="387289" y="1257884"/>
                    <a:pt x="402529" y="1302651"/>
                  </a:cubicBezTo>
                  <a:cubicBezTo>
                    <a:pt x="422532" y="1362659"/>
                    <a:pt x="411102" y="1358848"/>
                    <a:pt x="476824" y="1338846"/>
                  </a:cubicBezTo>
                  <a:cubicBezTo>
                    <a:pt x="561597" y="1314081"/>
                    <a:pt x="646369" y="1289316"/>
                    <a:pt x="731142" y="1264551"/>
                  </a:cubicBezTo>
                  <a:cubicBezTo>
                    <a:pt x="767337" y="1254073"/>
                    <a:pt x="803532" y="1244548"/>
                    <a:pt x="838774" y="1234071"/>
                  </a:cubicBezTo>
                  <a:cubicBezTo>
                    <a:pt x="919737" y="1211211"/>
                    <a:pt x="999747" y="1188351"/>
                    <a:pt x="1080709" y="1165491"/>
                  </a:cubicBezTo>
                  <a:cubicBezTo>
                    <a:pt x="1097854" y="1160729"/>
                    <a:pt x="1098807" y="1150251"/>
                    <a:pt x="1094997" y="1136916"/>
                  </a:cubicBezTo>
                  <a:cubicBezTo>
                    <a:pt x="1072137" y="1049286"/>
                    <a:pt x="1049277" y="961656"/>
                    <a:pt x="1025464" y="874026"/>
                  </a:cubicBezTo>
                  <a:cubicBezTo>
                    <a:pt x="1003557" y="792111"/>
                    <a:pt x="979744" y="710196"/>
                    <a:pt x="955932" y="625424"/>
                  </a:cubicBezTo>
                  <a:cubicBezTo>
                    <a:pt x="941644" y="642568"/>
                    <a:pt x="929262" y="658761"/>
                    <a:pt x="916879" y="674001"/>
                  </a:cubicBezTo>
                  <a:cubicBezTo>
                    <a:pt x="848299" y="756868"/>
                    <a:pt x="787339" y="847356"/>
                    <a:pt x="699709" y="914031"/>
                  </a:cubicBezTo>
                  <a:cubicBezTo>
                    <a:pt x="693042" y="919746"/>
                    <a:pt x="683517" y="922604"/>
                    <a:pt x="675897" y="926414"/>
                  </a:cubicBezTo>
                  <a:cubicBezTo>
                    <a:pt x="673992" y="924509"/>
                    <a:pt x="673039" y="922604"/>
                    <a:pt x="671134" y="920699"/>
                  </a:cubicBezTo>
                  <a:cubicBezTo>
                    <a:pt x="682564" y="892124"/>
                    <a:pt x="692089" y="862596"/>
                    <a:pt x="704472" y="834021"/>
                  </a:cubicBezTo>
                  <a:cubicBezTo>
                    <a:pt x="709234" y="821639"/>
                    <a:pt x="715902" y="808304"/>
                    <a:pt x="724474" y="797826"/>
                  </a:cubicBezTo>
                  <a:cubicBezTo>
                    <a:pt x="790197" y="715911"/>
                    <a:pt x="857824" y="634949"/>
                    <a:pt x="923547" y="553034"/>
                  </a:cubicBezTo>
                  <a:cubicBezTo>
                    <a:pt x="928309" y="546366"/>
                    <a:pt x="930214" y="533984"/>
                    <a:pt x="927357" y="525411"/>
                  </a:cubicBezTo>
                  <a:cubicBezTo>
                    <a:pt x="919737" y="493978"/>
                    <a:pt x="910212" y="463499"/>
                    <a:pt x="900687" y="433018"/>
                  </a:cubicBezTo>
                  <a:cubicBezTo>
                    <a:pt x="876874" y="355866"/>
                    <a:pt x="853062" y="279666"/>
                    <a:pt x="828297" y="203466"/>
                  </a:cubicBezTo>
                  <a:cubicBezTo>
                    <a:pt x="826392" y="197751"/>
                    <a:pt x="816867" y="189178"/>
                    <a:pt x="812104" y="189178"/>
                  </a:cubicBezTo>
                  <a:cubicBezTo>
                    <a:pt x="780672" y="192988"/>
                    <a:pt x="749239" y="197751"/>
                    <a:pt x="718759" y="203466"/>
                  </a:cubicBezTo>
                  <a:cubicBezTo>
                    <a:pt x="699709" y="207276"/>
                    <a:pt x="681612" y="215849"/>
                    <a:pt x="662562" y="221563"/>
                  </a:cubicBezTo>
                  <a:cubicBezTo>
                    <a:pt x="504447" y="268236"/>
                    <a:pt x="346332" y="314908"/>
                    <a:pt x="189169" y="361581"/>
                  </a:cubicBezTo>
                  <a:cubicBezTo>
                    <a:pt x="149164" y="373011"/>
                    <a:pt x="141544" y="387299"/>
                    <a:pt x="153927" y="426351"/>
                  </a:cubicBezTo>
                  <a:cubicBezTo>
                    <a:pt x="154879" y="431114"/>
                    <a:pt x="156784" y="434924"/>
                    <a:pt x="157737" y="439686"/>
                  </a:cubicBezTo>
                  <a:cubicBezTo>
                    <a:pt x="209172" y="621614"/>
                    <a:pt x="260607" y="804493"/>
                    <a:pt x="312994" y="986421"/>
                  </a:cubicBezTo>
                  <a:cubicBezTo>
                    <a:pt x="330139" y="1045476"/>
                    <a:pt x="348237" y="1106436"/>
                    <a:pt x="366334" y="1167396"/>
                  </a:cubicBezTo>
                  <a:close/>
                  <a:moveTo>
                    <a:pt x="1239777" y="192988"/>
                  </a:moveTo>
                  <a:cubicBezTo>
                    <a:pt x="1233109" y="200608"/>
                    <a:pt x="1227394" y="206324"/>
                    <a:pt x="1222632" y="212991"/>
                  </a:cubicBezTo>
                  <a:cubicBezTo>
                    <a:pt x="1180722" y="264426"/>
                    <a:pt x="1138812" y="315861"/>
                    <a:pt x="1095949" y="367296"/>
                  </a:cubicBezTo>
                  <a:cubicBezTo>
                    <a:pt x="979744" y="509218"/>
                    <a:pt x="864492" y="650189"/>
                    <a:pt x="749239" y="792111"/>
                  </a:cubicBezTo>
                  <a:cubicBezTo>
                    <a:pt x="733047" y="812114"/>
                    <a:pt x="726379" y="837831"/>
                    <a:pt x="714949" y="860691"/>
                  </a:cubicBezTo>
                  <a:cubicBezTo>
                    <a:pt x="717807" y="862596"/>
                    <a:pt x="721617" y="864501"/>
                    <a:pt x="724474" y="867359"/>
                  </a:cubicBezTo>
                  <a:cubicBezTo>
                    <a:pt x="735904" y="856881"/>
                    <a:pt x="749239" y="847356"/>
                    <a:pt x="758764" y="835926"/>
                  </a:cubicBezTo>
                  <a:cubicBezTo>
                    <a:pt x="920689" y="636854"/>
                    <a:pt x="1081662" y="438734"/>
                    <a:pt x="1243587" y="239661"/>
                  </a:cubicBezTo>
                  <a:cubicBezTo>
                    <a:pt x="1257874" y="221563"/>
                    <a:pt x="1252159" y="209181"/>
                    <a:pt x="1239777" y="192988"/>
                  </a:cubicBezTo>
                  <a:close/>
                  <a:moveTo>
                    <a:pt x="1247397" y="117741"/>
                  </a:moveTo>
                  <a:cubicBezTo>
                    <a:pt x="1244539" y="119646"/>
                    <a:pt x="1242634" y="121551"/>
                    <a:pt x="1239777" y="123456"/>
                  </a:cubicBezTo>
                  <a:cubicBezTo>
                    <a:pt x="1229299" y="161556"/>
                    <a:pt x="1271209" y="172986"/>
                    <a:pt x="1282639" y="201561"/>
                  </a:cubicBezTo>
                  <a:cubicBezTo>
                    <a:pt x="1289307" y="192036"/>
                    <a:pt x="1297880" y="179653"/>
                    <a:pt x="1294069" y="173938"/>
                  </a:cubicBezTo>
                  <a:cubicBezTo>
                    <a:pt x="1279782" y="154888"/>
                    <a:pt x="1262637" y="136791"/>
                    <a:pt x="1247397" y="117741"/>
                  </a:cubicBezTo>
                  <a:close/>
                  <a:moveTo>
                    <a:pt x="1316930" y="92976"/>
                  </a:moveTo>
                  <a:cubicBezTo>
                    <a:pt x="1286449" y="121551"/>
                    <a:pt x="1286449" y="122503"/>
                    <a:pt x="1316930" y="152983"/>
                  </a:cubicBezTo>
                  <a:cubicBezTo>
                    <a:pt x="1343599" y="125361"/>
                    <a:pt x="1343599" y="111074"/>
                    <a:pt x="1316930" y="92976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7" name="Google Shape;1497;p20"/>
            <p:cNvSpPr/>
            <p:nvPr/>
          </p:nvSpPr>
          <p:spPr>
            <a:xfrm>
              <a:off x="3166398" y="1466776"/>
              <a:ext cx="948331" cy="1155455"/>
            </a:xfrm>
            <a:custGeom>
              <a:rect b="b" l="l" r="r" t="t"/>
              <a:pathLst>
                <a:path extrusionOk="0" h="1155455" w="948331">
                  <a:moveTo>
                    <a:pt x="582641" y="1075445"/>
                  </a:moveTo>
                  <a:cubicBezTo>
                    <a:pt x="497869" y="1100210"/>
                    <a:pt x="413096" y="1124976"/>
                    <a:pt x="328324" y="1149740"/>
                  </a:cubicBezTo>
                  <a:cubicBezTo>
                    <a:pt x="321656" y="1147835"/>
                    <a:pt x="315941" y="1143073"/>
                    <a:pt x="310226" y="1144026"/>
                  </a:cubicBezTo>
                  <a:cubicBezTo>
                    <a:pt x="299749" y="1145931"/>
                    <a:pt x="290224" y="1150693"/>
                    <a:pt x="274984" y="1155456"/>
                  </a:cubicBezTo>
                  <a:cubicBezTo>
                    <a:pt x="278794" y="1140215"/>
                    <a:pt x="281651" y="1130690"/>
                    <a:pt x="283556" y="1120213"/>
                  </a:cubicBezTo>
                  <a:cubicBezTo>
                    <a:pt x="260696" y="1113545"/>
                    <a:pt x="260696" y="1092590"/>
                    <a:pt x="260696" y="1075445"/>
                  </a:cubicBezTo>
                  <a:cubicBezTo>
                    <a:pt x="260696" y="1058301"/>
                    <a:pt x="269269" y="1042108"/>
                    <a:pt x="275936" y="1020201"/>
                  </a:cubicBezTo>
                  <a:cubicBezTo>
                    <a:pt x="269269" y="1011628"/>
                    <a:pt x="258791" y="997340"/>
                    <a:pt x="247361" y="984958"/>
                  </a:cubicBezTo>
                  <a:cubicBezTo>
                    <a:pt x="244504" y="982101"/>
                    <a:pt x="236884" y="983053"/>
                    <a:pt x="232121" y="982101"/>
                  </a:cubicBezTo>
                  <a:cubicBezTo>
                    <a:pt x="232121" y="984005"/>
                    <a:pt x="232121" y="985910"/>
                    <a:pt x="231169" y="987815"/>
                  </a:cubicBezTo>
                  <a:cubicBezTo>
                    <a:pt x="226406" y="984958"/>
                    <a:pt x="221644" y="981148"/>
                    <a:pt x="217834" y="978290"/>
                  </a:cubicBezTo>
                  <a:cubicBezTo>
                    <a:pt x="199736" y="917330"/>
                    <a:pt x="180686" y="857323"/>
                    <a:pt x="163541" y="796363"/>
                  </a:cubicBezTo>
                  <a:cubicBezTo>
                    <a:pt x="112106" y="614435"/>
                    <a:pt x="60671" y="432508"/>
                    <a:pt x="9236" y="250580"/>
                  </a:cubicBezTo>
                  <a:cubicBezTo>
                    <a:pt x="8284" y="245818"/>
                    <a:pt x="6379" y="242008"/>
                    <a:pt x="5426" y="237245"/>
                  </a:cubicBezTo>
                  <a:cubicBezTo>
                    <a:pt x="-6956" y="198193"/>
                    <a:pt x="664" y="183905"/>
                    <a:pt x="40669" y="172475"/>
                  </a:cubicBezTo>
                  <a:cubicBezTo>
                    <a:pt x="198784" y="125803"/>
                    <a:pt x="356899" y="79130"/>
                    <a:pt x="514061" y="32458"/>
                  </a:cubicBezTo>
                  <a:cubicBezTo>
                    <a:pt x="533111" y="26743"/>
                    <a:pt x="551209" y="18170"/>
                    <a:pt x="570259" y="14360"/>
                  </a:cubicBezTo>
                  <a:cubicBezTo>
                    <a:pt x="600739" y="7693"/>
                    <a:pt x="632171" y="2930"/>
                    <a:pt x="663604" y="73"/>
                  </a:cubicBezTo>
                  <a:cubicBezTo>
                    <a:pt x="668366" y="-880"/>
                    <a:pt x="677891" y="7693"/>
                    <a:pt x="679796" y="14360"/>
                  </a:cubicBezTo>
                  <a:cubicBezTo>
                    <a:pt x="704561" y="90560"/>
                    <a:pt x="728374" y="167713"/>
                    <a:pt x="752186" y="243913"/>
                  </a:cubicBezTo>
                  <a:cubicBezTo>
                    <a:pt x="761711" y="274393"/>
                    <a:pt x="771236" y="305825"/>
                    <a:pt x="778856" y="336305"/>
                  </a:cubicBezTo>
                  <a:cubicBezTo>
                    <a:pt x="780761" y="344878"/>
                    <a:pt x="779809" y="357260"/>
                    <a:pt x="775046" y="363928"/>
                  </a:cubicBezTo>
                  <a:cubicBezTo>
                    <a:pt x="709324" y="445843"/>
                    <a:pt x="642649" y="526805"/>
                    <a:pt x="575974" y="608720"/>
                  </a:cubicBezTo>
                  <a:cubicBezTo>
                    <a:pt x="567401" y="619198"/>
                    <a:pt x="561686" y="632533"/>
                    <a:pt x="555971" y="644915"/>
                  </a:cubicBezTo>
                  <a:cubicBezTo>
                    <a:pt x="544541" y="673490"/>
                    <a:pt x="534064" y="703018"/>
                    <a:pt x="522634" y="731593"/>
                  </a:cubicBezTo>
                  <a:cubicBezTo>
                    <a:pt x="524539" y="733498"/>
                    <a:pt x="525491" y="735403"/>
                    <a:pt x="527396" y="737308"/>
                  </a:cubicBezTo>
                  <a:cubicBezTo>
                    <a:pt x="535969" y="733498"/>
                    <a:pt x="544541" y="730640"/>
                    <a:pt x="551209" y="724925"/>
                  </a:cubicBezTo>
                  <a:cubicBezTo>
                    <a:pt x="638839" y="658250"/>
                    <a:pt x="699799" y="568715"/>
                    <a:pt x="768379" y="484895"/>
                  </a:cubicBezTo>
                  <a:cubicBezTo>
                    <a:pt x="780761" y="469655"/>
                    <a:pt x="794096" y="453463"/>
                    <a:pt x="807431" y="436318"/>
                  </a:cubicBezTo>
                  <a:cubicBezTo>
                    <a:pt x="831244" y="522043"/>
                    <a:pt x="854104" y="603005"/>
                    <a:pt x="876964" y="684920"/>
                  </a:cubicBezTo>
                  <a:cubicBezTo>
                    <a:pt x="900776" y="772550"/>
                    <a:pt x="923636" y="860180"/>
                    <a:pt x="946496" y="947810"/>
                  </a:cubicBezTo>
                  <a:cubicBezTo>
                    <a:pt x="950306" y="962098"/>
                    <a:pt x="949354" y="971623"/>
                    <a:pt x="932209" y="976385"/>
                  </a:cubicBezTo>
                  <a:cubicBezTo>
                    <a:pt x="851246" y="999245"/>
                    <a:pt x="771236" y="1022105"/>
                    <a:pt x="690274" y="1044965"/>
                  </a:cubicBezTo>
                  <a:cubicBezTo>
                    <a:pt x="693131" y="1035440"/>
                    <a:pt x="696941" y="1025915"/>
                    <a:pt x="701704" y="1011628"/>
                  </a:cubicBezTo>
                  <a:cubicBezTo>
                    <a:pt x="680749" y="1019248"/>
                    <a:pt x="664556" y="1024010"/>
                    <a:pt x="646459" y="1030678"/>
                  </a:cubicBezTo>
                  <a:cubicBezTo>
                    <a:pt x="646459" y="1014485"/>
                    <a:pt x="646459" y="1002103"/>
                    <a:pt x="646459" y="984958"/>
                  </a:cubicBezTo>
                  <a:cubicBezTo>
                    <a:pt x="642649" y="997340"/>
                    <a:pt x="639791" y="1005913"/>
                    <a:pt x="635029" y="1020201"/>
                  </a:cubicBezTo>
                  <a:cubicBezTo>
                    <a:pt x="633124" y="1007818"/>
                    <a:pt x="632171" y="1003055"/>
                    <a:pt x="631219" y="998293"/>
                  </a:cubicBezTo>
                  <a:cubicBezTo>
                    <a:pt x="625504" y="1007818"/>
                    <a:pt x="624551" y="1019248"/>
                    <a:pt x="620741" y="1027820"/>
                  </a:cubicBezTo>
                  <a:cubicBezTo>
                    <a:pt x="617884" y="1034488"/>
                    <a:pt x="610264" y="1044013"/>
                    <a:pt x="605501" y="1044965"/>
                  </a:cubicBezTo>
                  <a:cubicBezTo>
                    <a:pt x="583594" y="1044013"/>
                    <a:pt x="583594" y="1060206"/>
                    <a:pt x="582641" y="1075445"/>
                  </a:cubicBezTo>
                  <a:close/>
                  <a:moveTo>
                    <a:pt x="657889" y="866848"/>
                  </a:moveTo>
                  <a:cubicBezTo>
                    <a:pt x="650269" y="879230"/>
                    <a:pt x="642649" y="891613"/>
                    <a:pt x="634076" y="903995"/>
                  </a:cubicBezTo>
                  <a:cubicBezTo>
                    <a:pt x="626456" y="902090"/>
                    <a:pt x="618836" y="901138"/>
                    <a:pt x="604549" y="897328"/>
                  </a:cubicBezTo>
                  <a:cubicBezTo>
                    <a:pt x="640744" y="926855"/>
                    <a:pt x="605501" y="938285"/>
                    <a:pt x="599786" y="956383"/>
                  </a:cubicBezTo>
                  <a:cubicBezTo>
                    <a:pt x="595976" y="938285"/>
                    <a:pt x="595024" y="921140"/>
                    <a:pt x="594071" y="903995"/>
                  </a:cubicBezTo>
                  <a:cubicBezTo>
                    <a:pt x="594071" y="888755"/>
                    <a:pt x="595024" y="874468"/>
                    <a:pt x="595976" y="859228"/>
                  </a:cubicBezTo>
                  <a:cubicBezTo>
                    <a:pt x="595976" y="849703"/>
                    <a:pt x="595976" y="840178"/>
                    <a:pt x="595976" y="829701"/>
                  </a:cubicBezTo>
                  <a:cubicBezTo>
                    <a:pt x="593119" y="829701"/>
                    <a:pt x="591214" y="829701"/>
                    <a:pt x="588356" y="828748"/>
                  </a:cubicBezTo>
                  <a:cubicBezTo>
                    <a:pt x="576926" y="859228"/>
                    <a:pt x="565496" y="890660"/>
                    <a:pt x="554066" y="921140"/>
                  </a:cubicBezTo>
                  <a:cubicBezTo>
                    <a:pt x="540731" y="956383"/>
                    <a:pt x="527396" y="991626"/>
                    <a:pt x="515966" y="1026868"/>
                  </a:cubicBezTo>
                  <a:cubicBezTo>
                    <a:pt x="514061" y="1033535"/>
                    <a:pt x="517871" y="1043060"/>
                    <a:pt x="519776" y="1050681"/>
                  </a:cubicBezTo>
                  <a:cubicBezTo>
                    <a:pt x="527396" y="1044013"/>
                    <a:pt x="529301" y="1038298"/>
                    <a:pt x="531206" y="1032583"/>
                  </a:cubicBezTo>
                  <a:cubicBezTo>
                    <a:pt x="543589" y="998293"/>
                    <a:pt x="555971" y="964003"/>
                    <a:pt x="569306" y="929713"/>
                  </a:cubicBezTo>
                  <a:cubicBezTo>
                    <a:pt x="569306" y="936380"/>
                    <a:pt x="569306" y="942095"/>
                    <a:pt x="569306" y="948763"/>
                  </a:cubicBezTo>
                  <a:cubicBezTo>
                    <a:pt x="570259" y="958288"/>
                    <a:pt x="568354" y="969718"/>
                    <a:pt x="572164" y="978290"/>
                  </a:cubicBezTo>
                  <a:cubicBezTo>
                    <a:pt x="576926" y="987815"/>
                    <a:pt x="586451" y="996388"/>
                    <a:pt x="595024" y="1005913"/>
                  </a:cubicBezTo>
                  <a:cubicBezTo>
                    <a:pt x="595976" y="997340"/>
                    <a:pt x="596929" y="986863"/>
                    <a:pt x="597881" y="975433"/>
                  </a:cubicBezTo>
                  <a:cubicBezTo>
                    <a:pt x="600739" y="980195"/>
                    <a:pt x="601691" y="984005"/>
                    <a:pt x="604549" y="988768"/>
                  </a:cubicBezTo>
                  <a:cubicBezTo>
                    <a:pt x="608359" y="976385"/>
                    <a:pt x="611216" y="964955"/>
                    <a:pt x="614074" y="952573"/>
                  </a:cubicBezTo>
                  <a:cubicBezTo>
                    <a:pt x="621694" y="956383"/>
                    <a:pt x="627409" y="960193"/>
                    <a:pt x="634076" y="963051"/>
                  </a:cubicBezTo>
                  <a:lnTo>
                    <a:pt x="635029" y="964955"/>
                  </a:lnTo>
                  <a:lnTo>
                    <a:pt x="635981" y="964003"/>
                  </a:lnTo>
                  <a:lnTo>
                    <a:pt x="634076" y="963051"/>
                  </a:lnTo>
                  <a:cubicBezTo>
                    <a:pt x="633124" y="949715"/>
                    <a:pt x="632171" y="936380"/>
                    <a:pt x="631219" y="923045"/>
                  </a:cubicBezTo>
                  <a:cubicBezTo>
                    <a:pt x="639791" y="905901"/>
                    <a:pt x="648364" y="885898"/>
                    <a:pt x="657889" y="866848"/>
                  </a:cubicBezTo>
                  <a:cubicBezTo>
                    <a:pt x="657889" y="865895"/>
                    <a:pt x="658841" y="863990"/>
                    <a:pt x="658841" y="863038"/>
                  </a:cubicBezTo>
                  <a:cubicBezTo>
                    <a:pt x="657889" y="863990"/>
                    <a:pt x="657889" y="864943"/>
                    <a:pt x="657889" y="866848"/>
                  </a:cubicBezTo>
                  <a:close/>
                  <a:moveTo>
                    <a:pt x="504536" y="1060206"/>
                  </a:moveTo>
                  <a:cubicBezTo>
                    <a:pt x="461674" y="1059253"/>
                    <a:pt x="437861" y="1094495"/>
                    <a:pt x="404524" y="1110688"/>
                  </a:cubicBezTo>
                  <a:cubicBezTo>
                    <a:pt x="448339" y="1109735"/>
                    <a:pt x="502631" y="1081160"/>
                    <a:pt x="504536" y="1060206"/>
                  </a:cubicBezTo>
                  <a:close/>
                  <a:moveTo>
                    <a:pt x="245456" y="205813"/>
                  </a:moveTo>
                  <a:cubicBezTo>
                    <a:pt x="242599" y="204860"/>
                    <a:pt x="240694" y="202955"/>
                    <a:pt x="237836" y="202003"/>
                  </a:cubicBezTo>
                  <a:cubicBezTo>
                    <a:pt x="218786" y="247723"/>
                    <a:pt x="198784" y="294395"/>
                    <a:pt x="179734" y="340115"/>
                  </a:cubicBezTo>
                  <a:cubicBezTo>
                    <a:pt x="182591" y="341068"/>
                    <a:pt x="185449" y="342973"/>
                    <a:pt x="188306" y="343925"/>
                  </a:cubicBezTo>
                  <a:cubicBezTo>
                    <a:pt x="207356" y="297253"/>
                    <a:pt x="226406" y="251533"/>
                    <a:pt x="245456" y="205813"/>
                  </a:cubicBezTo>
                  <a:close/>
                  <a:moveTo>
                    <a:pt x="486439" y="987815"/>
                  </a:moveTo>
                  <a:cubicBezTo>
                    <a:pt x="495011" y="960193"/>
                    <a:pt x="503584" y="936380"/>
                    <a:pt x="513109" y="907805"/>
                  </a:cubicBezTo>
                  <a:cubicBezTo>
                    <a:pt x="487391" y="938285"/>
                    <a:pt x="476914" y="967813"/>
                    <a:pt x="486439" y="987815"/>
                  </a:cubicBezTo>
                  <a:close/>
                  <a:moveTo>
                    <a:pt x="185449" y="361070"/>
                  </a:moveTo>
                  <a:cubicBezTo>
                    <a:pt x="182591" y="358213"/>
                    <a:pt x="179734" y="355355"/>
                    <a:pt x="176876" y="352498"/>
                  </a:cubicBezTo>
                  <a:cubicBezTo>
                    <a:pt x="174019" y="355355"/>
                    <a:pt x="171161" y="358213"/>
                    <a:pt x="169256" y="362023"/>
                  </a:cubicBezTo>
                  <a:cubicBezTo>
                    <a:pt x="169256" y="362023"/>
                    <a:pt x="172114" y="365833"/>
                    <a:pt x="173066" y="365833"/>
                  </a:cubicBezTo>
                  <a:cubicBezTo>
                    <a:pt x="176876" y="364880"/>
                    <a:pt x="180686" y="362975"/>
                    <a:pt x="185449" y="361070"/>
                  </a:cubicBezTo>
                  <a:close/>
                  <a:moveTo>
                    <a:pt x="623599" y="974480"/>
                  </a:moveTo>
                  <a:cubicBezTo>
                    <a:pt x="623599" y="975433"/>
                    <a:pt x="622646" y="976385"/>
                    <a:pt x="622646" y="978290"/>
                  </a:cubicBezTo>
                  <a:cubicBezTo>
                    <a:pt x="625504" y="979243"/>
                    <a:pt x="628361" y="980195"/>
                    <a:pt x="631219" y="981148"/>
                  </a:cubicBezTo>
                  <a:cubicBezTo>
                    <a:pt x="631219" y="980195"/>
                    <a:pt x="632171" y="978290"/>
                    <a:pt x="632171" y="977338"/>
                  </a:cubicBezTo>
                  <a:cubicBezTo>
                    <a:pt x="629314" y="976385"/>
                    <a:pt x="626456" y="975433"/>
                    <a:pt x="623599" y="974480"/>
                  </a:cubicBezTo>
                  <a:close/>
                  <a:moveTo>
                    <a:pt x="712181" y="1029726"/>
                  </a:moveTo>
                  <a:cubicBezTo>
                    <a:pt x="713134" y="1029726"/>
                    <a:pt x="713134" y="1030678"/>
                    <a:pt x="714086" y="1030678"/>
                  </a:cubicBezTo>
                  <a:cubicBezTo>
                    <a:pt x="714086" y="1030678"/>
                    <a:pt x="714086" y="1029726"/>
                    <a:pt x="715039" y="1028773"/>
                  </a:cubicBezTo>
                  <a:cubicBezTo>
                    <a:pt x="714086" y="1028773"/>
                    <a:pt x="714086" y="1027820"/>
                    <a:pt x="713134" y="1027820"/>
                  </a:cubicBezTo>
                  <a:cubicBezTo>
                    <a:pt x="713134" y="1027820"/>
                    <a:pt x="713134" y="1028773"/>
                    <a:pt x="712181" y="1029726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8" name="Google Shape;1498;p20"/>
            <p:cNvSpPr/>
            <p:nvPr/>
          </p:nvSpPr>
          <p:spPr>
            <a:xfrm>
              <a:off x="3029644" y="1508759"/>
              <a:ext cx="1207123" cy="1329987"/>
            </a:xfrm>
            <a:custGeom>
              <a:rect b="b" l="l" r="r" t="t"/>
              <a:pathLst>
                <a:path extrusionOk="0" h="1329987" w="1207123">
                  <a:moveTo>
                    <a:pt x="98365" y="160973"/>
                  </a:moveTo>
                  <a:cubicBezTo>
                    <a:pt x="101222" y="170498"/>
                    <a:pt x="105032" y="180023"/>
                    <a:pt x="107890" y="189548"/>
                  </a:cubicBezTo>
                  <a:cubicBezTo>
                    <a:pt x="115510" y="211455"/>
                    <a:pt x="123130" y="233363"/>
                    <a:pt x="129797" y="256223"/>
                  </a:cubicBezTo>
                  <a:cubicBezTo>
                    <a:pt x="158372" y="355282"/>
                    <a:pt x="186947" y="454342"/>
                    <a:pt x="214570" y="553403"/>
                  </a:cubicBezTo>
                  <a:cubicBezTo>
                    <a:pt x="226952" y="596265"/>
                    <a:pt x="236477" y="640080"/>
                    <a:pt x="247907" y="682943"/>
                  </a:cubicBezTo>
                  <a:cubicBezTo>
                    <a:pt x="263147" y="737235"/>
                    <a:pt x="280292" y="790575"/>
                    <a:pt x="294580" y="843915"/>
                  </a:cubicBezTo>
                  <a:cubicBezTo>
                    <a:pt x="306962" y="888682"/>
                    <a:pt x="317440" y="934403"/>
                    <a:pt x="329822" y="979170"/>
                  </a:cubicBezTo>
                  <a:cubicBezTo>
                    <a:pt x="341252" y="1020128"/>
                    <a:pt x="351730" y="1062037"/>
                    <a:pt x="366017" y="1102043"/>
                  </a:cubicBezTo>
                  <a:cubicBezTo>
                    <a:pt x="377447" y="1133475"/>
                    <a:pt x="404117" y="1143000"/>
                    <a:pt x="436502" y="1132523"/>
                  </a:cubicBezTo>
                  <a:cubicBezTo>
                    <a:pt x="519370" y="1106805"/>
                    <a:pt x="602237" y="1082040"/>
                    <a:pt x="685105" y="1058228"/>
                  </a:cubicBezTo>
                  <a:cubicBezTo>
                    <a:pt x="788927" y="1027748"/>
                    <a:pt x="893702" y="999173"/>
                    <a:pt x="997525" y="969645"/>
                  </a:cubicBezTo>
                  <a:cubicBezTo>
                    <a:pt x="1018480" y="963930"/>
                    <a:pt x="1039435" y="958215"/>
                    <a:pt x="1061342" y="953453"/>
                  </a:cubicBezTo>
                  <a:cubicBezTo>
                    <a:pt x="1107062" y="942975"/>
                    <a:pt x="1119445" y="919162"/>
                    <a:pt x="1107062" y="872490"/>
                  </a:cubicBezTo>
                  <a:cubicBezTo>
                    <a:pt x="1078487" y="771525"/>
                    <a:pt x="1051817" y="669607"/>
                    <a:pt x="1024195" y="568643"/>
                  </a:cubicBezTo>
                  <a:cubicBezTo>
                    <a:pt x="1007050" y="507682"/>
                    <a:pt x="989905" y="446723"/>
                    <a:pt x="971807" y="386715"/>
                  </a:cubicBezTo>
                  <a:cubicBezTo>
                    <a:pt x="967045" y="370523"/>
                    <a:pt x="970855" y="360045"/>
                    <a:pt x="981332" y="349567"/>
                  </a:cubicBezTo>
                  <a:cubicBezTo>
                    <a:pt x="995620" y="334328"/>
                    <a:pt x="1008002" y="318135"/>
                    <a:pt x="1025147" y="298132"/>
                  </a:cubicBezTo>
                  <a:cubicBezTo>
                    <a:pt x="1034672" y="335280"/>
                    <a:pt x="1043245" y="366713"/>
                    <a:pt x="1051817" y="399098"/>
                  </a:cubicBezTo>
                  <a:cubicBezTo>
                    <a:pt x="1070867" y="470535"/>
                    <a:pt x="1088965" y="541020"/>
                    <a:pt x="1107062" y="612457"/>
                  </a:cubicBezTo>
                  <a:cubicBezTo>
                    <a:pt x="1133733" y="717232"/>
                    <a:pt x="1160402" y="822960"/>
                    <a:pt x="1185167" y="928687"/>
                  </a:cubicBezTo>
                  <a:cubicBezTo>
                    <a:pt x="1194692" y="966787"/>
                    <a:pt x="1208027" y="1006793"/>
                    <a:pt x="1207075" y="1044893"/>
                  </a:cubicBezTo>
                  <a:cubicBezTo>
                    <a:pt x="1204217" y="1108710"/>
                    <a:pt x="1186120" y="1126808"/>
                    <a:pt x="1133733" y="1140143"/>
                  </a:cubicBezTo>
                  <a:cubicBezTo>
                    <a:pt x="1026100" y="1167765"/>
                    <a:pt x="918467" y="1199198"/>
                    <a:pt x="810835" y="1227773"/>
                  </a:cubicBezTo>
                  <a:cubicBezTo>
                    <a:pt x="767972" y="1239203"/>
                    <a:pt x="724157" y="1246823"/>
                    <a:pt x="681295" y="1258253"/>
                  </a:cubicBezTo>
                  <a:cubicBezTo>
                    <a:pt x="625097" y="1273493"/>
                    <a:pt x="570805" y="1290637"/>
                    <a:pt x="514607" y="1306830"/>
                  </a:cubicBezTo>
                  <a:cubicBezTo>
                    <a:pt x="488890" y="1314450"/>
                    <a:pt x="463172" y="1321118"/>
                    <a:pt x="437455" y="1325880"/>
                  </a:cubicBezTo>
                  <a:cubicBezTo>
                    <a:pt x="386020" y="1336358"/>
                    <a:pt x="370780" y="1328737"/>
                    <a:pt x="353635" y="1280160"/>
                  </a:cubicBezTo>
                  <a:cubicBezTo>
                    <a:pt x="335537" y="1231583"/>
                    <a:pt x="320297" y="1183005"/>
                    <a:pt x="306010" y="1133475"/>
                  </a:cubicBezTo>
                  <a:cubicBezTo>
                    <a:pt x="291722" y="1084898"/>
                    <a:pt x="282197" y="1035368"/>
                    <a:pt x="267910" y="985837"/>
                  </a:cubicBezTo>
                  <a:cubicBezTo>
                    <a:pt x="242192" y="895350"/>
                    <a:pt x="214570" y="804862"/>
                    <a:pt x="187900" y="714375"/>
                  </a:cubicBezTo>
                  <a:cubicBezTo>
                    <a:pt x="158372" y="611505"/>
                    <a:pt x="128845" y="508635"/>
                    <a:pt x="99317" y="405765"/>
                  </a:cubicBezTo>
                  <a:cubicBezTo>
                    <a:pt x="83125" y="348615"/>
                    <a:pt x="65980" y="291465"/>
                    <a:pt x="50740" y="234315"/>
                  </a:cubicBezTo>
                  <a:cubicBezTo>
                    <a:pt x="42167" y="203835"/>
                    <a:pt x="34547" y="172402"/>
                    <a:pt x="25022" y="141922"/>
                  </a:cubicBezTo>
                  <a:cubicBezTo>
                    <a:pt x="23117" y="134302"/>
                    <a:pt x="18355" y="126682"/>
                    <a:pt x="13592" y="119063"/>
                  </a:cubicBezTo>
                  <a:cubicBezTo>
                    <a:pt x="-10220" y="82867"/>
                    <a:pt x="-1648" y="30480"/>
                    <a:pt x="30737" y="10477"/>
                  </a:cubicBezTo>
                  <a:cubicBezTo>
                    <a:pt x="37405" y="7620"/>
                    <a:pt x="44072" y="4763"/>
                    <a:pt x="49787" y="1905"/>
                  </a:cubicBezTo>
                  <a:cubicBezTo>
                    <a:pt x="56455" y="952"/>
                    <a:pt x="62170" y="952"/>
                    <a:pt x="68837" y="0"/>
                  </a:cubicBezTo>
                  <a:cubicBezTo>
                    <a:pt x="77410" y="15240"/>
                    <a:pt x="83125" y="33338"/>
                    <a:pt x="78362" y="49530"/>
                  </a:cubicBezTo>
                  <a:cubicBezTo>
                    <a:pt x="69790" y="79057"/>
                    <a:pt x="67885" y="78105"/>
                    <a:pt x="98365" y="82867"/>
                  </a:cubicBezTo>
                  <a:cubicBezTo>
                    <a:pt x="93602" y="104775"/>
                    <a:pt x="88840" y="126682"/>
                    <a:pt x="84077" y="152400"/>
                  </a:cubicBezTo>
                  <a:cubicBezTo>
                    <a:pt x="85030" y="153352"/>
                    <a:pt x="91697" y="157163"/>
                    <a:pt x="98365" y="160973"/>
                  </a:cubicBezTo>
                  <a:close/>
                  <a:moveTo>
                    <a:pt x="797500" y="1073468"/>
                  </a:moveTo>
                  <a:cubicBezTo>
                    <a:pt x="754637" y="1073468"/>
                    <a:pt x="723205" y="1103948"/>
                    <a:pt x="723205" y="1144905"/>
                  </a:cubicBezTo>
                  <a:cubicBezTo>
                    <a:pt x="723205" y="1185862"/>
                    <a:pt x="752732" y="1216343"/>
                    <a:pt x="790832" y="1216343"/>
                  </a:cubicBezTo>
                  <a:cubicBezTo>
                    <a:pt x="836552" y="1216343"/>
                    <a:pt x="874652" y="1183958"/>
                    <a:pt x="873700" y="1143953"/>
                  </a:cubicBezTo>
                  <a:cubicBezTo>
                    <a:pt x="871795" y="1106805"/>
                    <a:pt x="851792" y="1071562"/>
                    <a:pt x="797500" y="1073468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9" name="Google Shape;1499;p20"/>
            <p:cNvSpPr/>
            <p:nvPr/>
          </p:nvSpPr>
          <p:spPr>
            <a:xfrm>
              <a:off x="3098481" y="1310533"/>
              <a:ext cx="819150" cy="359198"/>
            </a:xfrm>
            <a:custGeom>
              <a:rect b="b" l="l" r="r" t="t"/>
              <a:pathLst>
                <a:path extrusionOk="0" h="359198" w="819150">
                  <a:moveTo>
                    <a:pt x="29528" y="359199"/>
                  </a:moveTo>
                  <a:cubicBezTo>
                    <a:pt x="22860" y="355389"/>
                    <a:pt x="16193" y="351579"/>
                    <a:pt x="15240" y="350626"/>
                  </a:cubicBezTo>
                  <a:cubicBezTo>
                    <a:pt x="20955" y="324909"/>
                    <a:pt x="25718" y="303001"/>
                    <a:pt x="29528" y="281094"/>
                  </a:cubicBezTo>
                  <a:cubicBezTo>
                    <a:pt x="-952" y="276331"/>
                    <a:pt x="953" y="276331"/>
                    <a:pt x="9525" y="247756"/>
                  </a:cubicBezTo>
                  <a:cubicBezTo>
                    <a:pt x="14288" y="231564"/>
                    <a:pt x="8573" y="213466"/>
                    <a:pt x="0" y="198226"/>
                  </a:cubicBezTo>
                  <a:cubicBezTo>
                    <a:pt x="20003" y="190606"/>
                    <a:pt x="40005" y="182034"/>
                    <a:pt x="60008" y="176319"/>
                  </a:cubicBezTo>
                  <a:cubicBezTo>
                    <a:pt x="113348" y="162984"/>
                    <a:pt x="167640" y="151554"/>
                    <a:pt x="220980" y="137266"/>
                  </a:cubicBezTo>
                  <a:cubicBezTo>
                    <a:pt x="271463" y="123931"/>
                    <a:pt x="320040" y="107739"/>
                    <a:pt x="370523" y="94404"/>
                  </a:cubicBezTo>
                  <a:cubicBezTo>
                    <a:pt x="449580" y="73449"/>
                    <a:pt x="529590" y="54399"/>
                    <a:pt x="608648" y="33444"/>
                  </a:cubicBezTo>
                  <a:cubicBezTo>
                    <a:pt x="641985" y="24871"/>
                    <a:pt x="674370" y="14394"/>
                    <a:pt x="706755" y="3916"/>
                  </a:cubicBezTo>
                  <a:cubicBezTo>
                    <a:pt x="758190" y="-12276"/>
                    <a:pt x="819150" y="23919"/>
                    <a:pt x="819150" y="72496"/>
                  </a:cubicBezTo>
                  <a:cubicBezTo>
                    <a:pt x="816293" y="75354"/>
                    <a:pt x="812483" y="78211"/>
                    <a:pt x="808673" y="81069"/>
                  </a:cubicBezTo>
                  <a:cubicBezTo>
                    <a:pt x="792480" y="48684"/>
                    <a:pt x="782955" y="41064"/>
                    <a:pt x="766763" y="41064"/>
                  </a:cubicBezTo>
                  <a:cubicBezTo>
                    <a:pt x="765810" y="52494"/>
                    <a:pt x="763905" y="62971"/>
                    <a:pt x="763905" y="69639"/>
                  </a:cubicBezTo>
                  <a:cubicBezTo>
                    <a:pt x="776288" y="78211"/>
                    <a:pt x="785813" y="83926"/>
                    <a:pt x="794385" y="89641"/>
                  </a:cubicBezTo>
                  <a:cubicBezTo>
                    <a:pt x="785813" y="98214"/>
                    <a:pt x="776288" y="105834"/>
                    <a:pt x="768668" y="115359"/>
                  </a:cubicBezTo>
                  <a:cubicBezTo>
                    <a:pt x="762953" y="122026"/>
                    <a:pt x="758190" y="130599"/>
                    <a:pt x="753428" y="138219"/>
                  </a:cubicBezTo>
                  <a:cubicBezTo>
                    <a:pt x="730568" y="135361"/>
                    <a:pt x="706755" y="132504"/>
                    <a:pt x="683895" y="130599"/>
                  </a:cubicBezTo>
                  <a:cubicBezTo>
                    <a:pt x="665798" y="154411"/>
                    <a:pt x="574358" y="180129"/>
                    <a:pt x="561023" y="167746"/>
                  </a:cubicBezTo>
                  <a:cubicBezTo>
                    <a:pt x="553403" y="173461"/>
                    <a:pt x="546735" y="181081"/>
                    <a:pt x="538163" y="183939"/>
                  </a:cubicBezTo>
                  <a:cubicBezTo>
                    <a:pt x="494347" y="199179"/>
                    <a:pt x="449580" y="213466"/>
                    <a:pt x="404813" y="226801"/>
                  </a:cubicBezTo>
                  <a:cubicBezTo>
                    <a:pt x="318135" y="253471"/>
                    <a:pt x="231458" y="279189"/>
                    <a:pt x="145733" y="304906"/>
                  </a:cubicBezTo>
                  <a:cubicBezTo>
                    <a:pt x="126683" y="310621"/>
                    <a:pt x="108585" y="315384"/>
                    <a:pt x="88583" y="319194"/>
                  </a:cubicBezTo>
                  <a:cubicBezTo>
                    <a:pt x="63818" y="323956"/>
                    <a:pt x="43815" y="337291"/>
                    <a:pt x="29528" y="359199"/>
                  </a:cubicBezTo>
                  <a:close/>
                  <a:moveTo>
                    <a:pt x="324803" y="145839"/>
                  </a:moveTo>
                  <a:cubicBezTo>
                    <a:pt x="324803" y="167746"/>
                    <a:pt x="336233" y="183939"/>
                    <a:pt x="351473" y="183939"/>
                  </a:cubicBezTo>
                  <a:cubicBezTo>
                    <a:pt x="368618" y="183939"/>
                    <a:pt x="381953" y="167746"/>
                    <a:pt x="381000" y="146791"/>
                  </a:cubicBezTo>
                  <a:cubicBezTo>
                    <a:pt x="380048" y="129646"/>
                    <a:pt x="370523" y="118216"/>
                    <a:pt x="351473" y="118216"/>
                  </a:cubicBezTo>
                  <a:cubicBezTo>
                    <a:pt x="331470" y="118216"/>
                    <a:pt x="323850" y="127741"/>
                    <a:pt x="324803" y="145839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0" name="Google Shape;1500;p20"/>
            <p:cNvSpPr/>
            <p:nvPr/>
          </p:nvSpPr>
          <p:spPr>
            <a:xfrm>
              <a:off x="3732847" y="1471612"/>
              <a:ext cx="537043" cy="674370"/>
            </a:xfrm>
            <a:custGeom>
              <a:rect b="b" l="l" r="r" t="t"/>
              <a:pathLst>
                <a:path extrusionOk="0" h="674370" w="537043">
                  <a:moveTo>
                    <a:pt x="524828" y="0"/>
                  </a:moveTo>
                  <a:cubicBezTo>
                    <a:pt x="537210" y="16193"/>
                    <a:pt x="542925" y="28575"/>
                    <a:pt x="528637" y="46673"/>
                  </a:cubicBezTo>
                  <a:cubicBezTo>
                    <a:pt x="366713" y="244792"/>
                    <a:pt x="205740" y="443865"/>
                    <a:pt x="43815" y="642938"/>
                  </a:cubicBezTo>
                  <a:cubicBezTo>
                    <a:pt x="34290" y="655320"/>
                    <a:pt x="20955" y="663893"/>
                    <a:pt x="9525" y="674370"/>
                  </a:cubicBezTo>
                  <a:cubicBezTo>
                    <a:pt x="6667" y="672465"/>
                    <a:pt x="2857" y="670560"/>
                    <a:pt x="0" y="667703"/>
                  </a:cubicBezTo>
                  <a:cubicBezTo>
                    <a:pt x="11430" y="644843"/>
                    <a:pt x="19050" y="618173"/>
                    <a:pt x="34290" y="599123"/>
                  </a:cubicBezTo>
                  <a:cubicBezTo>
                    <a:pt x="148590" y="457200"/>
                    <a:pt x="264795" y="316230"/>
                    <a:pt x="380048" y="174308"/>
                  </a:cubicBezTo>
                  <a:cubicBezTo>
                    <a:pt x="421957" y="122873"/>
                    <a:pt x="463868" y="71438"/>
                    <a:pt x="506730" y="20002"/>
                  </a:cubicBezTo>
                  <a:cubicBezTo>
                    <a:pt x="512445" y="13335"/>
                    <a:pt x="518160" y="7620"/>
                    <a:pt x="524828" y="0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1" name="Google Shape;1501;p20"/>
            <p:cNvSpPr/>
            <p:nvPr/>
          </p:nvSpPr>
          <p:spPr>
            <a:xfrm>
              <a:off x="3851909" y="1350644"/>
              <a:ext cx="163935" cy="441007"/>
            </a:xfrm>
            <a:custGeom>
              <a:rect b="b" l="l" r="r" t="t"/>
              <a:pathLst>
                <a:path extrusionOk="0" h="441007" w="163935">
                  <a:moveTo>
                    <a:pt x="0" y="97155"/>
                  </a:moveTo>
                  <a:cubicBezTo>
                    <a:pt x="4763" y="89535"/>
                    <a:pt x="9525" y="80963"/>
                    <a:pt x="15240" y="74295"/>
                  </a:cubicBezTo>
                  <a:cubicBezTo>
                    <a:pt x="22860" y="64770"/>
                    <a:pt x="32385" y="57150"/>
                    <a:pt x="40957" y="48578"/>
                  </a:cubicBezTo>
                  <a:cubicBezTo>
                    <a:pt x="32385" y="42863"/>
                    <a:pt x="22860" y="36195"/>
                    <a:pt x="10477" y="28575"/>
                  </a:cubicBezTo>
                  <a:cubicBezTo>
                    <a:pt x="11430" y="21907"/>
                    <a:pt x="12382" y="11430"/>
                    <a:pt x="13335" y="0"/>
                  </a:cubicBezTo>
                  <a:cubicBezTo>
                    <a:pt x="30480" y="0"/>
                    <a:pt x="39052" y="7620"/>
                    <a:pt x="55245" y="40005"/>
                  </a:cubicBezTo>
                  <a:cubicBezTo>
                    <a:pt x="59055" y="37148"/>
                    <a:pt x="61913" y="34290"/>
                    <a:pt x="65723" y="31432"/>
                  </a:cubicBezTo>
                  <a:cubicBezTo>
                    <a:pt x="72390" y="63818"/>
                    <a:pt x="78105" y="96203"/>
                    <a:pt x="87630" y="127635"/>
                  </a:cubicBezTo>
                  <a:cubicBezTo>
                    <a:pt x="96202" y="157163"/>
                    <a:pt x="110490" y="185738"/>
                    <a:pt x="120015" y="215265"/>
                  </a:cubicBezTo>
                  <a:cubicBezTo>
                    <a:pt x="134302" y="260985"/>
                    <a:pt x="146685" y="308610"/>
                    <a:pt x="160973" y="354330"/>
                  </a:cubicBezTo>
                  <a:cubicBezTo>
                    <a:pt x="166688" y="373380"/>
                    <a:pt x="164782" y="388620"/>
                    <a:pt x="149542" y="402908"/>
                  </a:cubicBezTo>
                  <a:cubicBezTo>
                    <a:pt x="139065" y="412433"/>
                    <a:pt x="131445" y="425768"/>
                    <a:pt x="120015" y="441008"/>
                  </a:cubicBezTo>
                  <a:cubicBezTo>
                    <a:pt x="110490" y="409575"/>
                    <a:pt x="100965" y="381000"/>
                    <a:pt x="92392" y="352425"/>
                  </a:cubicBezTo>
                  <a:cubicBezTo>
                    <a:pt x="77152" y="301943"/>
                    <a:pt x="62865" y="251460"/>
                    <a:pt x="47625" y="200025"/>
                  </a:cubicBezTo>
                  <a:cubicBezTo>
                    <a:pt x="42863" y="182880"/>
                    <a:pt x="37148" y="165735"/>
                    <a:pt x="33338" y="147638"/>
                  </a:cubicBezTo>
                  <a:cubicBezTo>
                    <a:pt x="29527" y="126682"/>
                    <a:pt x="19050" y="109538"/>
                    <a:pt x="0" y="97155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2" name="Google Shape;1502;p20"/>
            <p:cNvSpPr/>
            <p:nvPr/>
          </p:nvSpPr>
          <p:spPr>
            <a:xfrm>
              <a:off x="3384231" y="2446019"/>
              <a:ext cx="110490" cy="184639"/>
            </a:xfrm>
            <a:custGeom>
              <a:rect b="b" l="l" r="r" t="t"/>
              <a:pathLst>
                <a:path extrusionOk="0" h="184639" w="110490">
                  <a:moveTo>
                    <a:pt x="0" y="0"/>
                  </a:moveTo>
                  <a:cubicBezTo>
                    <a:pt x="4763" y="2858"/>
                    <a:pt x="9525" y="6667"/>
                    <a:pt x="13335" y="9525"/>
                  </a:cubicBezTo>
                  <a:cubicBezTo>
                    <a:pt x="13335" y="7620"/>
                    <a:pt x="13335" y="5715"/>
                    <a:pt x="14288" y="3810"/>
                  </a:cubicBezTo>
                  <a:cubicBezTo>
                    <a:pt x="19050" y="4763"/>
                    <a:pt x="26670" y="3810"/>
                    <a:pt x="29528" y="6667"/>
                  </a:cubicBezTo>
                  <a:cubicBezTo>
                    <a:pt x="40957" y="19050"/>
                    <a:pt x="51435" y="33338"/>
                    <a:pt x="58103" y="41910"/>
                  </a:cubicBezTo>
                  <a:cubicBezTo>
                    <a:pt x="51435" y="62865"/>
                    <a:pt x="42863" y="80010"/>
                    <a:pt x="42863" y="97155"/>
                  </a:cubicBezTo>
                  <a:cubicBezTo>
                    <a:pt x="42863" y="114300"/>
                    <a:pt x="42863" y="135255"/>
                    <a:pt x="65723" y="141922"/>
                  </a:cubicBezTo>
                  <a:cubicBezTo>
                    <a:pt x="62865" y="152400"/>
                    <a:pt x="60960" y="161925"/>
                    <a:pt x="57150" y="177165"/>
                  </a:cubicBezTo>
                  <a:cubicBezTo>
                    <a:pt x="72390" y="171450"/>
                    <a:pt x="81915" y="166688"/>
                    <a:pt x="92393" y="165735"/>
                  </a:cubicBezTo>
                  <a:cubicBezTo>
                    <a:pt x="98107" y="164783"/>
                    <a:pt x="104775" y="169545"/>
                    <a:pt x="110490" y="171450"/>
                  </a:cubicBezTo>
                  <a:cubicBezTo>
                    <a:pt x="44768" y="191452"/>
                    <a:pt x="56198" y="195263"/>
                    <a:pt x="36195" y="135255"/>
                  </a:cubicBezTo>
                  <a:cubicBezTo>
                    <a:pt x="21907" y="90488"/>
                    <a:pt x="12382" y="44767"/>
                    <a:pt x="0" y="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20"/>
            <p:cNvSpPr/>
            <p:nvPr/>
          </p:nvSpPr>
          <p:spPr>
            <a:xfrm>
              <a:off x="3749039" y="2450782"/>
              <a:ext cx="120014" cy="91439"/>
            </a:xfrm>
            <a:custGeom>
              <a:rect b="b" l="l" r="r" t="t"/>
              <a:pathLst>
                <a:path extrusionOk="0" h="91439" w="120014">
                  <a:moveTo>
                    <a:pt x="0" y="91440"/>
                  </a:moveTo>
                  <a:cubicBezTo>
                    <a:pt x="952" y="75247"/>
                    <a:pt x="952" y="60008"/>
                    <a:pt x="23813" y="60008"/>
                  </a:cubicBezTo>
                  <a:cubicBezTo>
                    <a:pt x="29527" y="60008"/>
                    <a:pt x="36195" y="50483"/>
                    <a:pt x="39052" y="42863"/>
                  </a:cubicBezTo>
                  <a:cubicBezTo>
                    <a:pt x="42863" y="33338"/>
                    <a:pt x="43815" y="22860"/>
                    <a:pt x="49530" y="13335"/>
                  </a:cubicBezTo>
                  <a:cubicBezTo>
                    <a:pt x="50483" y="18097"/>
                    <a:pt x="51435" y="23813"/>
                    <a:pt x="53340" y="35242"/>
                  </a:cubicBezTo>
                  <a:cubicBezTo>
                    <a:pt x="58102" y="20955"/>
                    <a:pt x="60960" y="12383"/>
                    <a:pt x="64770" y="0"/>
                  </a:cubicBezTo>
                  <a:cubicBezTo>
                    <a:pt x="64770" y="17145"/>
                    <a:pt x="64770" y="28575"/>
                    <a:pt x="64770" y="45720"/>
                  </a:cubicBezTo>
                  <a:cubicBezTo>
                    <a:pt x="82868" y="40005"/>
                    <a:pt x="98108" y="34290"/>
                    <a:pt x="120015" y="26670"/>
                  </a:cubicBezTo>
                  <a:cubicBezTo>
                    <a:pt x="115252" y="40958"/>
                    <a:pt x="111443" y="50483"/>
                    <a:pt x="108585" y="60008"/>
                  </a:cubicBezTo>
                  <a:cubicBezTo>
                    <a:pt x="71438" y="71438"/>
                    <a:pt x="35243" y="81915"/>
                    <a:pt x="0" y="91440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4" name="Google Shape;1504;p20"/>
            <p:cNvSpPr/>
            <p:nvPr/>
          </p:nvSpPr>
          <p:spPr>
            <a:xfrm>
              <a:off x="4256038" y="1396364"/>
              <a:ext cx="56803" cy="83820"/>
            </a:xfrm>
            <a:custGeom>
              <a:rect b="b" l="l" r="r" t="t"/>
              <a:pathLst>
                <a:path extrusionOk="0" h="83820" w="56803">
                  <a:moveTo>
                    <a:pt x="9256" y="0"/>
                  </a:moveTo>
                  <a:cubicBezTo>
                    <a:pt x="25449" y="19050"/>
                    <a:pt x="42594" y="36195"/>
                    <a:pt x="55929" y="56198"/>
                  </a:cubicBezTo>
                  <a:cubicBezTo>
                    <a:pt x="59739" y="60960"/>
                    <a:pt x="50214" y="74295"/>
                    <a:pt x="44499" y="83820"/>
                  </a:cubicBezTo>
                  <a:cubicBezTo>
                    <a:pt x="34021" y="55245"/>
                    <a:pt x="-8841" y="42863"/>
                    <a:pt x="1636" y="5715"/>
                  </a:cubicBezTo>
                  <a:cubicBezTo>
                    <a:pt x="4494" y="3810"/>
                    <a:pt x="6399" y="1905"/>
                    <a:pt x="9256" y="0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5" name="Google Shape;1505;p20"/>
            <p:cNvSpPr/>
            <p:nvPr/>
          </p:nvSpPr>
          <p:spPr>
            <a:xfrm>
              <a:off x="4311966" y="1371599"/>
              <a:ext cx="42862" cy="60007"/>
            </a:xfrm>
            <a:custGeom>
              <a:rect b="b" l="l" r="r" t="t"/>
              <a:pathLst>
                <a:path extrusionOk="0" h="60007" w="42862">
                  <a:moveTo>
                    <a:pt x="22860" y="0"/>
                  </a:moveTo>
                  <a:cubicBezTo>
                    <a:pt x="49530" y="17145"/>
                    <a:pt x="49530" y="31432"/>
                    <a:pt x="22860" y="60007"/>
                  </a:cubicBezTo>
                  <a:cubicBezTo>
                    <a:pt x="-7620" y="29527"/>
                    <a:pt x="-7620" y="29527"/>
                    <a:pt x="22860" y="0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6" name="Google Shape;1506;p20"/>
            <p:cNvSpPr/>
            <p:nvPr/>
          </p:nvSpPr>
          <p:spPr>
            <a:xfrm>
              <a:off x="3060382" y="1509712"/>
              <a:ext cx="19050" cy="8572"/>
            </a:xfrm>
            <a:custGeom>
              <a:rect b="b" l="l" r="r" t="t"/>
              <a:pathLst>
                <a:path extrusionOk="0" h="8572" w="19050">
                  <a:moveTo>
                    <a:pt x="19050" y="0"/>
                  </a:moveTo>
                  <a:cubicBezTo>
                    <a:pt x="12383" y="2857"/>
                    <a:pt x="5715" y="5715"/>
                    <a:pt x="0" y="8573"/>
                  </a:cubicBezTo>
                  <a:cubicBezTo>
                    <a:pt x="6667" y="5715"/>
                    <a:pt x="13335" y="2857"/>
                    <a:pt x="19050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7" name="Google Shape;1507;p20"/>
            <p:cNvSpPr/>
            <p:nvPr/>
          </p:nvSpPr>
          <p:spPr>
            <a:xfrm>
              <a:off x="3734751" y="2326957"/>
              <a:ext cx="65722" cy="148589"/>
            </a:xfrm>
            <a:custGeom>
              <a:rect b="b" l="l" r="r" t="t"/>
              <a:pathLst>
                <a:path extrusionOk="0" h="148589" w="65722">
                  <a:moveTo>
                    <a:pt x="61913" y="65722"/>
                  </a:moveTo>
                  <a:cubicBezTo>
                    <a:pt x="62865" y="79058"/>
                    <a:pt x="63818" y="92392"/>
                    <a:pt x="64770" y="105727"/>
                  </a:cubicBezTo>
                  <a:cubicBezTo>
                    <a:pt x="59055" y="102870"/>
                    <a:pt x="53340" y="100013"/>
                    <a:pt x="44768" y="95250"/>
                  </a:cubicBezTo>
                  <a:cubicBezTo>
                    <a:pt x="40958" y="107633"/>
                    <a:pt x="38100" y="118110"/>
                    <a:pt x="35243" y="131445"/>
                  </a:cubicBezTo>
                  <a:cubicBezTo>
                    <a:pt x="32385" y="126683"/>
                    <a:pt x="30480" y="122872"/>
                    <a:pt x="28575" y="118110"/>
                  </a:cubicBezTo>
                  <a:cubicBezTo>
                    <a:pt x="27623" y="130492"/>
                    <a:pt x="26670" y="140017"/>
                    <a:pt x="25718" y="148590"/>
                  </a:cubicBezTo>
                  <a:cubicBezTo>
                    <a:pt x="17145" y="139065"/>
                    <a:pt x="7620" y="131445"/>
                    <a:pt x="2858" y="120967"/>
                  </a:cubicBezTo>
                  <a:cubicBezTo>
                    <a:pt x="-952" y="112395"/>
                    <a:pt x="952" y="101917"/>
                    <a:pt x="0" y="91440"/>
                  </a:cubicBezTo>
                  <a:cubicBezTo>
                    <a:pt x="0" y="84772"/>
                    <a:pt x="0" y="79058"/>
                    <a:pt x="0" y="72390"/>
                  </a:cubicBezTo>
                  <a:cubicBezTo>
                    <a:pt x="0" y="69533"/>
                    <a:pt x="0" y="65722"/>
                    <a:pt x="0" y="62865"/>
                  </a:cubicBezTo>
                  <a:cubicBezTo>
                    <a:pt x="9525" y="41910"/>
                    <a:pt x="18098" y="20955"/>
                    <a:pt x="27623" y="0"/>
                  </a:cubicBezTo>
                  <a:cubicBezTo>
                    <a:pt x="26670" y="15240"/>
                    <a:pt x="25718" y="29527"/>
                    <a:pt x="25718" y="44767"/>
                  </a:cubicBezTo>
                  <a:cubicBezTo>
                    <a:pt x="25718" y="61913"/>
                    <a:pt x="27623" y="79058"/>
                    <a:pt x="31433" y="97155"/>
                  </a:cubicBezTo>
                  <a:cubicBezTo>
                    <a:pt x="37148" y="79058"/>
                    <a:pt x="72390" y="66675"/>
                    <a:pt x="36195" y="38100"/>
                  </a:cubicBezTo>
                  <a:cubicBezTo>
                    <a:pt x="50483" y="40958"/>
                    <a:pt x="58102" y="42863"/>
                    <a:pt x="65723" y="44767"/>
                  </a:cubicBezTo>
                  <a:cubicBezTo>
                    <a:pt x="64770" y="51435"/>
                    <a:pt x="63818" y="58102"/>
                    <a:pt x="61913" y="65722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8" name="Google Shape;1508;p20"/>
            <p:cNvSpPr/>
            <p:nvPr/>
          </p:nvSpPr>
          <p:spPr>
            <a:xfrm>
              <a:off x="3680966" y="2389821"/>
              <a:ext cx="53785" cy="130492"/>
            </a:xfrm>
            <a:custGeom>
              <a:rect b="b" l="l" r="r" t="t"/>
              <a:pathLst>
                <a:path extrusionOk="0" h="130492" w="53785">
                  <a:moveTo>
                    <a:pt x="53785" y="0"/>
                  </a:moveTo>
                  <a:cubicBezTo>
                    <a:pt x="53785" y="2858"/>
                    <a:pt x="53785" y="6668"/>
                    <a:pt x="53785" y="9525"/>
                  </a:cubicBezTo>
                  <a:cubicBezTo>
                    <a:pt x="41403" y="43815"/>
                    <a:pt x="29020" y="78105"/>
                    <a:pt x="15685" y="112395"/>
                  </a:cubicBezTo>
                  <a:cubicBezTo>
                    <a:pt x="13780" y="118110"/>
                    <a:pt x="11875" y="123825"/>
                    <a:pt x="4255" y="130493"/>
                  </a:cubicBezTo>
                  <a:cubicBezTo>
                    <a:pt x="3303" y="122873"/>
                    <a:pt x="-1459" y="113348"/>
                    <a:pt x="445" y="106680"/>
                  </a:cubicBezTo>
                  <a:cubicBezTo>
                    <a:pt x="11875" y="71438"/>
                    <a:pt x="26163" y="36195"/>
                    <a:pt x="38545" y="953"/>
                  </a:cubicBezTo>
                  <a:cubicBezTo>
                    <a:pt x="44260" y="0"/>
                    <a:pt x="49023" y="0"/>
                    <a:pt x="53785" y="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9" name="Google Shape;1509;p20"/>
            <p:cNvSpPr/>
            <p:nvPr/>
          </p:nvSpPr>
          <p:spPr>
            <a:xfrm>
              <a:off x="3570922" y="2526962"/>
              <a:ext cx="100012" cy="50501"/>
            </a:xfrm>
            <a:custGeom>
              <a:rect b="b" l="l" r="r" t="t"/>
              <a:pathLst>
                <a:path extrusionOk="0" h="50501" w="100012">
                  <a:moveTo>
                    <a:pt x="100013" y="19"/>
                  </a:moveTo>
                  <a:cubicBezTo>
                    <a:pt x="98107" y="20974"/>
                    <a:pt x="43815" y="49549"/>
                    <a:pt x="0" y="50502"/>
                  </a:cubicBezTo>
                  <a:cubicBezTo>
                    <a:pt x="34290" y="33357"/>
                    <a:pt x="58102" y="-933"/>
                    <a:pt x="100013" y="19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0" name="Google Shape;1510;p20"/>
            <p:cNvSpPr/>
            <p:nvPr/>
          </p:nvSpPr>
          <p:spPr>
            <a:xfrm>
              <a:off x="3346131" y="1668779"/>
              <a:ext cx="65722" cy="141922"/>
            </a:xfrm>
            <a:custGeom>
              <a:rect b="b" l="l" r="r" t="t"/>
              <a:pathLst>
                <a:path extrusionOk="0" h="141922" w="65722">
                  <a:moveTo>
                    <a:pt x="65723" y="3810"/>
                  </a:moveTo>
                  <a:cubicBezTo>
                    <a:pt x="46673" y="49530"/>
                    <a:pt x="27623" y="95250"/>
                    <a:pt x="8573" y="141923"/>
                  </a:cubicBezTo>
                  <a:cubicBezTo>
                    <a:pt x="5715" y="140970"/>
                    <a:pt x="2857" y="139065"/>
                    <a:pt x="0" y="138113"/>
                  </a:cubicBezTo>
                  <a:cubicBezTo>
                    <a:pt x="19050" y="92393"/>
                    <a:pt x="39053" y="45720"/>
                    <a:pt x="58103" y="0"/>
                  </a:cubicBezTo>
                  <a:cubicBezTo>
                    <a:pt x="60007" y="953"/>
                    <a:pt x="62865" y="1905"/>
                    <a:pt x="65723" y="3810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1" name="Google Shape;1511;p20"/>
            <p:cNvSpPr/>
            <p:nvPr/>
          </p:nvSpPr>
          <p:spPr>
            <a:xfrm>
              <a:off x="3720464" y="2297429"/>
              <a:ext cx="41910" cy="92392"/>
            </a:xfrm>
            <a:custGeom>
              <a:rect b="b" l="l" r="r" t="t"/>
              <a:pathLst>
                <a:path extrusionOk="0" h="92392" w="41910">
                  <a:moveTo>
                    <a:pt x="14288" y="92392"/>
                  </a:moveTo>
                  <a:cubicBezTo>
                    <a:pt x="9525" y="92392"/>
                    <a:pt x="4763" y="92392"/>
                    <a:pt x="0" y="92392"/>
                  </a:cubicBezTo>
                  <a:cubicBezTo>
                    <a:pt x="11430" y="61913"/>
                    <a:pt x="22860" y="30480"/>
                    <a:pt x="34290" y="0"/>
                  </a:cubicBezTo>
                  <a:cubicBezTo>
                    <a:pt x="37148" y="0"/>
                    <a:pt x="39052" y="0"/>
                    <a:pt x="41910" y="953"/>
                  </a:cubicBezTo>
                  <a:cubicBezTo>
                    <a:pt x="41910" y="10478"/>
                    <a:pt x="41910" y="20003"/>
                    <a:pt x="41910" y="30480"/>
                  </a:cubicBezTo>
                  <a:cubicBezTo>
                    <a:pt x="32385" y="50483"/>
                    <a:pt x="22860" y="71438"/>
                    <a:pt x="14288" y="92392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2" name="Google Shape;1512;p20"/>
            <p:cNvSpPr/>
            <p:nvPr/>
          </p:nvSpPr>
          <p:spPr>
            <a:xfrm>
              <a:off x="3649368" y="2374582"/>
              <a:ext cx="30138" cy="80009"/>
            </a:xfrm>
            <a:custGeom>
              <a:rect b="b" l="l" r="r" t="t"/>
              <a:pathLst>
                <a:path extrusionOk="0" h="80009" w="30138">
                  <a:moveTo>
                    <a:pt x="3469" y="80010"/>
                  </a:moveTo>
                  <a:cubicBezTo>
                    <a:pt x="-6056" y="59055"/>
                    <a:pt x="4421" y="30480"/>
                    <a:pt x="30139" y="0"/>
                  </a:cubicBezTo>
                  <a:cubicBezTo>
                    <a:pt x="20614" y="29527"/>
                    <a:pt x="12994" y="53340"/>
                    <a:pt x="3469" y="8001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3" name="Google Shape;1513;p20"/>
            <p:cNvSpPr/>
            <p:nvPr/>
          </p:nvSpPr>
          <p:spPr>
            <a:xfrm>
              <a:off x="3796664" y="2334577"/>
              <a:ext cx="26670" cy="58102"/>
            </a:xfrm>
            <a:custGeom>
              <a:rect b="b" l="l" r="r" t="t"/>
              <a:pathLst>
                <a:path extrusionOk="0" h="58102" w="26670">
                  <a:moveTo>
                    <a:pt x="0" y="58102"/>
                  </a:moveTo>
                  <a:cubicBezTo>
                    <a:pt x="952" y="51435"/>
                    <a:pt x="1905" y="43815"/>
                    <a:pt x="2858" y="37147"/>
                  </a:cubicBezTo>
                  <a:cubicBezTo>
                    <a:pt x="10477" y="24765"/>
                    <a:pt x="18098" y="12382"/>
                    <a:pt x="26670" y="0"/>
                  </a:cubicBezTo>
                  <a:lnTo>
                    <a:pt x="26670" y="0"/>
                  </a:lnTo>
                  <a:cubicBezTo>
                    <a:pt x="18098" y="18097"/>
                    <a:pt x="9525" y="38100"/>
                    <a:pt x="0" y="58102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4" name="Google Shape;1514;p20"/>
            <p:cNvSpPr/>
            <p:nvPr/>
          </p:nvSpPr>
          <p:spPr>
            <a:xfrm>
              <a:off x="3335502" y="1819274"/>
              <a:ext cx="16344" cy="13335"/>
            </a:xfrm>
            <a:custGeom>
              <a:rect b="b" l="l" r="r" t="t"/>
              <a:pathLst>
                <a:path extrusionOk="0" h="13335" w="16344">
                  <a:moveTo>
                    <a:pt x="16344" y="8573"/>
                  </a:moveTo>
                  <a:cubicBezTo>
                    <a:pt x="12534" y="10477"/>
                    <a:pt x="8724" y="12383"/>
                    <a:pt x="3962" y="13335"/>
                  </a:cubicBezTo>
                  <a:cubicBezTo>
                    <a:pt x="3009" y="13335"/>
                    <a:pt x="-801" y="9525"/>
                    <a:pt x="152" y="9525"/>
                  </a:cubicBezTo>
                  <a:cubicBezTo>
                    <a:pt x="2057" y="5715"/>
                    <a:pt x="4914" y="2858"/>
                    <a:pt x="7772" y="0"/>
                  </a:cubicBezTo>
                  <a:cubicBezTo>
                    <a:pt x="9677" y="2858"/>
                    <a:pt x="12534" y="5715"/>
                    <a:pt x="16344" y="8573"/>
                  </a:cubicBezTo>
                  <a:close/>
                </a:path>
              </a:pathLst>
            </a:custGeom>
            <a:solidFill>
              <a:srgbClr val="BEC1B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5" name="Google Shape;1515;p20"/>
            <p:cNvSpPr/>
            <p:nvPr/>
          </p:nvSpPr>
          <p:spPr>
            <a:xfrm>
              <a:off x="3789044" y="2441257"/>
              <a:ext cx="9525" cy="6667"/>
            </a:xfrm>
            <a:custGeom>
              <a:rect b="b" l="l" r="r" t="t"/>
              <a:pathLst>
                <a:path extrusionOk="0" h="6667" w="9525">
                  <a:moveTo>
                    <a:pt x="952" y="0"/>
                  </a:moveTo>
                  <a:cubicBezTo>
                    <a:pt x="3810" y="952"/>
                    <a:pt x="6667" y="1905"/>
                    <a:pt x="9525" y="2858"/>
                  </a:cubicBezTo>
                  <a:cubicBezTo>
                    <a:pt x="9525" y="3810"/>
                    <a:pt x="8572" y="5715"/>
                    <a:pt x="8572" y="6667"/>
                  </a:cubicBezTo>
                  <a:cubicBezTo>
                    <a:pt x="5715" y="5715"/>
                    <a:pt x="2857" y="4763"/>
                    <a:pt x="0" y="3810"/>
                  </a:cubicBezTo>
                  <a:cubicBezTo>
                    <a:pt x="0" y="2858"/>
                    <a:pt x="952" y="1905"/>
                    <a:pt x="952" y="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6" name="Google Shape;1516;p20"/>
            <p:cNvSpPr/>
            <p:nvPr/>
          </p:nvSpPr>
          <p:spPr>
            <a:xfrm>
              <a:off x="3878579" y="2494596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0" y="1905"/>
                  </a:moveTo>
                  <a:cubicBezTo>
                    <a:pt x="0" y="953"/>
                    <a:pt x="0" y="0"/>
                    <a:pt x="953" y="0"/>
                  </a:cubicBezTo>
                  <a:cubicBezTo>
                    <a:pt x="1905" y="0"/>
                    <a:pt x="1905" y="0"/>
                    <a:pt x="2858" y="953"/>
                  </a:cubicBezTo>
                  <a:cubicBezTo>
                    <a:pt x="2858" y="1905"/>
                    <a:pt x="2858" y="2858"/>
                    <a:pt x="1905" y="2858"/>
                  </a:cubicBezTo>
                  <a:cubicBezTo>
                    <a:pt x="1905" y="1905"/>
                    <a:pt x="953" y="1905"/>
                    <a:pt x="0" y="1905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7" name="Google Shape;1517;p20"/>
            <p:cNvSpPr/>
            <p:nvPr/>
          </p:nvSpPr>
          <p:spPr>
            <a:xfrm>
              <a:off x="3823863" y="2329814"/>
              <a:ext cx="1375" cy="3809"/>
            </a:xfrm>
            <a:custGeom>
              <a:rect b="b" l="l" r="r" t="t"/>
              <a:pathLst>
                <a:path extrusionOk="0" h="3809" w="1375">
                  <a:moveTo>
                    <a:pt x="423" y="3810"/>
                  </a:moveTo>
                  <a:cubicBezTo>
                    <a:pt x="423" y="2857"/>
                    <a:pt x="1376" y="952"/>
                    <a:pt x="1376" y="0"/>
                  </a:cubicBezTo>
                  <a:cubicBezTo>
                    <a:pt x="423" y="952"/>
                    <a:pt x="423" y="1905"/>
                    <a:pt x="423" y="3810"/>
                  </a:cubicBezTo>
                  <a:cubicBezTo>
                    <a:pt x="-529" y="3810"/>
                    <a:pt x="423" y="3810"/>
                    <a:pt x="423" y="3810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8" name="Google Shape;1518;p20"/>
            <p:cNvSpPr/>
            <p:nvPr/>
          </p:nvSpPr>
          <p:spPr>
            <a:xfrm>
              <a:off x="3800474" y="2431732"/>
              <a:ext cx="1904" cy="1904"/>
            </a:xfrm>
            <a:custGeom>
              <a:rect b="b" l="l" r="r" t="t"/>
              <a:pathLst>
                <a:path extrusionOk="0" h="1904" w="1904">
                  <a:moveTo>
                    <a:pt x="0" y="0"/>
                  </a:moveTo>
                  <a:lnTo>
                    <a:pt x="1905" y="1905"/>
                  </a:lnTo>
                  <a:lnTo>
                    <a:pt x="952" y="1905"/>
                  </a:ln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9" name="Google Shape;1519;p20"/>
            <p:cNvSpPr/>
            <p:nvPr/>
          </p:nvSpPr>
          <p:spPr>
            <a:xfrm>
              <a:off x="3752849" y="2582153"/>
              <a:ext cx="150512" cy="141996"/>
            </a:xfrm>
            <a:custGeom>
              <a:rect b="b" l="l" r="r" t="t"/>
              <a:pathLst>
                <a:path extrusionOk="0" h="141996" w="150512">
                  <a:moveTo>
                    <a:pt x="74295" y="74"/>
                  </a:moveTo>
                  <a:cubicBezTo>
                    <a:pt x="128588" y="-1831"/>
                    <a:pt x="149542" y="33411"/>
                    <a:pt x="150495" y="69606"/>
                  </a:cubicBezTo>
                  <a:cubicBezTo>
                    <a:pt x="151448" y="109611"/>
                    <a:pt x="113348" y="141996"/>
                    <a:pt x="67627" y="141996"/>
                  </a:cubicBezTo>
                  <a:cubicBezTo>
                    <a:pt x="29527" y="141996"/>
                    <a:pt x="0" y="111516"/>
                    <a:pt x="0" y="70559"/>
                  </a:cubicBezTo>
                  <a:cubicBezTo>
                    <a:pt x="0" y="30554"/>
                    <a:pt x="31433" y="74"/>
                    <a:pt x="74295" y="74"/>
                  </a:cubicBezTo>
                  <a:close/>
                  <a:moveTo>
                    <a:pt x="122873" y="77226"/>
                  </a:moveTo>
                  <a:cubicBezTo>
                    <a:pt x="126683" y="39126"/>
                    <a:pt x="97155" y="22934"/>
                    <a:pt x="60960" y="15314"/>
                  </a:cubicBezTo>
                  <a:cubicBezTo>
                    <a:pt x="43815" y="11504"/>
                    <a:pt x="25717" y="36269"/>
                    <a:pt x="25717" y="59129"/>
                  </a:cubicBezTo>
                  <a:cubicBezTo>
                    <a:pt x="24765" y="95324"/>
                    <a:pt x="50483" y="124851"/>
                    <a:pt x="83820" y="125804"/>
                  </a:cubicBezTo>
                  <a:cubicBezTo>
                    <a:pt x="104775" y="127709"/>
                    <a:pt x="121920" y="105801"/>
                    <a:pt x="122873" y="77226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0" name="Google Shape;1520;p20"/>
            <p:cNvSpPr/>
            <p:nvPr/>
          </p:nvSpPr>
          <p:spPr>
            <a:xfrm>
              <a:off x="3423205" y="1428749"/>
              <a:ext cx="55494" cy="65722"/>
            </a:xfrm>
            <a:custGeom>
              <a:rect b="b" l="l" r="r" t="t"/>
              <a:pathLst>
                <a:path extrusionOk="0" h="65722" w="55494">
                  <a:moveTo>
                    <a:pt x="79" y="27623"/>
                  </a:moveTo>
                  <a:cubicBezTo>
                    <a:pt x="-874" y="9525"/>
                    <a:pt x="6746" y="0"/>
                    <a:pt x="25796" y="0"/>
                  </a:cubicBezTo>
                  <a:cubicBezTo>
                    <a:pt x="45799" y="0"/>
                    <a:pt x="54371" y="11430"/>
                    <a:pt x="55324" y="28575"/>
                  </a:cubicBezTo>
                  <a:cubicBezTo>
                    <a:pt x="57229" y="49530"/>
                    <a:pt x="42941" y="65723"/>
                    <a:pt x="25796" y="65723"/>
                  </a:cubicBezTo>
                  <a:cubicBezTo>
                    <a:pt x="11509" y="65723"/>
                    <a:pt x="79" y="49530"/>
                    <a:pt x="79" y="27623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1" name="Google Shape;1521;p20"/>
            <p:cNvSpPr/>
            <p:nvPr/>
          </p:nvSpPr>
          <p:spPr>
            <a:xfrm>
              <a:off x="3778541" y="2598015"/>
              <a:ext cx="97512" cy="110893"/>
            </a:xfrm>
            <a:custGeom>
              <a:rect b="b" l="l" r="r" t="t"/>
              <a:pathLst>
                <a:path extrusionOk="0" h="110893" w="97512">
                  <a:moveTo>
                    <a:pt x="97181" y="61364"/>
                  </a:moveTo>
                  <a:cubicBezTo>
                    <a:pt x="96228" y="89939"/>
                    <a:pt x="80036" y="110894"/>
                    <a:pt x="58128" y="110894"/>
                  </a:cubicBezTo>
                  <a:cubicBezTo>
                    <a:pt x="24791" y="109941"/>
                    <a:pt x="-927" y="80414"/>
                    <a:pt x="26" y="44219"/>
                  </a:cubicBezTo>
                  <a:cubicBezTo>
                    <a:pt x="26" y="20406"/>
                    <a:pt x="18123" y="-3406"/>
                    <a:pt x="35268" y="404"/>
                  </a:cubicBezTo>
                  <a:cubicBezTo>
                    <a:pt x="71463" y="7071"/>
                    <a:pt x="100991" y="23264"/>
                    <a:pt x="97181" y="61364"/>
                  </a:cubicBezTo>
                  <a:close/>
                  <a:moveTo>
                    <a:pt x="19076" y="38504"/>
                  </a:moveTo>
                  <a:cubicBezTo>
                    <a:pt x="7646" y="57554"/>
                    <a:pt x="16218" y="81366"/>
                    <a:pt x="38126" y="90891"/>
                  </a:cubicBezTo>
                  <a:cubicBezTo>
                    <a:pt x="31458" y="72794"/>
                    <a:pt x="24791" y="54696"/>
                    <a:pt x="19076" y="38504"/>
                  </a:cubicBezTo>
                  <a:close/>
                  <a:moveTo>
                    <a:pt x="23838" y="23264"/>
                  </a:moveTo>
                  <a:cubicBezTo>
                    <a:pt x="25743" y="25169"/>
                    <a:pt x="26696" y="26121"/>
                    <a:pt x="28601" y="28026"/>
                  </a:cubicBezTo>
                  <a:cubicBezTo>
                    <a:pt x="30506" y="26121"/>
                    <a:pt x="33363" y="24216"/>
                    <a:pt x="35268" y="22311"/>
                  </a:cubicBezTo>
                  <a:cubicBezTo>
                    <a:pt x="34316" y="21359"/>
                    <a:pt x="32411" y="19454"/>
                    <a:pt x="31458" y="18501"/>
                  </a:cubicBezTo>
                  <a:cubicBezTo>
                    <a:pt x="28601" y="19454"/>
                    <a:pt x="25743" y="21359"/>
                    <a:pt x="23838" y="23264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2" name="Google Shape;1522;p20"/>
            <p:cNvSpPr/>
            <p:nvPr/>
          </p:nvSpPr>
          <p:spPr>
            <a:xfrm>
              <a:off x="3792365" y="2636519"/>
              <a:ext cx="24301" cy="52387"/>
            </a:xfrm>
            <a:custGeom>
              <a:rect b="b" l="l" r="r" t="t"/>
              <a:pathLst>
                <a:path extrusionOk="0" h="52387" w="24301">
                  <a:moveTo>
                    <a:pt x="5251" y="0"/>
                  </a:moveTo>
                  <a:cubicBezTo>
                    <a:pt x="10966" y="16192"/>
                    <a:pt x="17634" y="34290"/>
                    <a:pt x="24301" y="52388"/>
                  </a:cubicBezTo>
                  <a:cubicBezTo>
                    <a:pt x="1441" y="42863"/>
                    <a:pt x="-6179" y="19050"/>
                    <a:pt x="5251" y="0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3" name="Google Shape;1523;p20"/>
            <p:cNvSpPr/>
            <p:nvPr/>
          </p:nvSpPr>
          <p:spPr>
            <a:xfrm>
              <a:off x="3802379" y="2615564"/>
              <a:ext cx="11430" cy="9525"/>
            </a:xfrm>
            <a:custGeom>
              <a:rect b="b" l="l" r="r" t="t"/>
              <a:pathLst>
                <a:path extrusionOk="0" h="9525" w="11430">
                  <a:moveTo>
                    <a:pt x="0" y="5715"/>
                  </a:moveTo>
                  <a:cubicBezTo>
                    <a:pt x="2858" y="3810"/>
                    <a:pt x="4763" y="1905"/>
                    <a:pt x="7620" y="0"/>
                  </a:cubicBezTo>
                  <a:cubicBezTo>
                    <a:pt x="8573" y="952"/>
                    <a:pt x="10478" y="2857"/>
                    <a:pt x="11430" y="3810"/>
                  </a:cubicBezTo>
                  <a:cubicBezTo>
                    <a:pt x="9525" y="5715"/>
                    <a:pt x="6668" y="7620"/>
                    <a:pt x="4763" y="9525"/>
                  </a:cubicBezTo>
                  <a:cubicBezTo>
                    <a:pt x="2858" y="9525"/>
                    <a:pt x="953" y="7620"/>
                    <a:pt x="0" y="5715"/>
                  </a:cubicBezTo>
                  <a:close/>
                </a:path>
              </a:pathLst>
            </a:custGeom>
            <a:solidFill>
              <a:srgbClr val="B4B7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24" name="Google Shape;1524;p20"/>
          <p:cNvGrpSpPr/>
          <p:nvPr/>
        </p:nvGrpSpPr>
        <p:grpSpPr>
          <a:xfrm flipH="1">
            <a:off x="6222934" y="1156172"/>
            <a:ext cx="1034914" cy="1142897"/>
            <a:chOff x="4944714" y="2179568"/>
            <a:chExt cx="1379885" cy="1531007"/>
          </a:xfrm>
        </p:grpSpPr>
        <p:sp>
          <p:nvSpPr>
            <p:cNvPr id="1525" name="Google Shape;1525;p20"/>
            <p:cNvSpPr/>
            <p:nvPr/>
          </p:nvSpPr>
          <p:spPr>
            <a:xfrm>
              <a:off x="4944714" y="2179568"/>
              <a:ext cx="1379885" cy="1531007"/>
            </a:xfrm>
            <a:custGeom>
              <a:rect b="b" l="l" r="r" t="t"/>
              <a:pathLst>
                <a:path extrusionOk="0" h="1531007" w="1379885">
                  <a:moveTo>
                    <a:pt x="1068418" y="756989"/>
                  </a:moveTo>
                  <a:cubicBezTo>
                    <a:pt x="1075085" y="764609"/>
                    <a:pt x="1083658" y="770324"/>
                    <a:pt x="1088420" y="778896"/>
                  </a:cubicBezTo>
                  <a:cubicBezTo>
                    <a:pt x="1174145" y="917961"/>
                    <a:pt x="1260823" y="1057026"/>
                    <a:pt x="1343690" y="1197996"/>
                  </a:cubicBezTo>
                  <a:cubicBezTo>
                    <a:pt x="1362740" y="1230381"/>
                    <a:pt x="1367503" y="1270386"/>
                    <a:pt x="1379885" y="1311344"/>
                  </a:cubicBezTo>
                  <a:cubicBezTo>
                    <a:pt x="1346548" y="1317059"/>
                    <a:pt x="1319878" y="1322774"/>
                    <a:pt x="1292255" y="1326584"/>
                  </a:cubicBezTo>
                  <a:cubicBezTo>
                    <a:pt x="1065560" y="1363731"/>
                    <a:pt x="838865" y="1399926"/>
                    <a:pt x="612170" y="1437074"/>
                  </a:cubicBezTo>
                  <a:cubicBezTo>
                    <a:pt x="443578" y="1464696"/>
                    <a:pt x="274985" y="1492319"/>
                    <a:pt x="106393" y="1519941"/>
                  </a:cubicBezTo>
                  <a:cubicBezTo>
                    <a:pt x="83533" y="1523751"/>
                    <a:pt x="59720" y="1527561"/>
                    <a:pt x="36860" y="1530419"/>
                  </a:cubicBezTo>
                  <a:cubicBezTo>
                    <a:pt x="20668" y="1533276"/>
                    <a:pt x="14953" y="1525656"/>
                    <a:pt x="9238" y="1509464"/>
                  </a:cubicBezTo>
                  <a:cubicBezTo>
                    <a:pt x="-6002" y="1460886"/>
                    <a:pt x="13048" y="1416119"/>
                    <a:pt x="24478" y="1371351"/>
                  </a:cubicBezTo>
                  <a:cubicBezTo>
                    <a:pt x="60673" y="1222761"/>
                    <a:pt x="98773" y="1074171"/>
                    <a:pt x="135920" y="924629"/>
                  </a:cubicBezTo>
                  <a:cubicBezTo>
                    <a:pt x="138778" y="914151"/>
                    <a:pt x="138778" y="902721"/>
                    <a:pt x="136873" y="893196"/>
                  </a:cubicBezTo>
                  <a:cubicBezTo>
                    <a:pt x="94963" y="672216"/>
                    <a:pt x="53053" y="452189"/>
                    <a:pt x="10190" y="232161"/>
                  </a:cubicBezTo>
                  <a:cubicBezTo>
                    <a:pt x="7333" y="217874"/>
                    <a:pt x="5428" y="204539"/>
                    <a:pt x="2570" y="190251"/>
                  </a:cubicBezTo>
                  <a:cubicBezTo>
                    <a:pt x="-3145" y="159771"/>
                    <a:pt x="-1240" y="155961"/>
                    <a:pt x="28288" y="151199"/>
                  </a:cubicBezTo>
                  <a:cubicBezTo>
                    <a:pt x="103535" y="138816"/>
                    <a:pt x="178783" y="126434"/>
                    <a:pt x="253078" y="114051"/>
                  </a:cubicBezTo>
                  <a:cubicBezTo>
                    <a:pt x="477868" y="76904"/>
                    <a:pt x="701705" y="39756"/>
                    <a:pt x="926495" y="2609"/>
                  </a:cubicBezTo>
                  <a:cubicBezTo>
                    <a:pt x="962690" y="-3106"/>
                    <a:pt x="968405" y="-2154"/>
                    <a:pt x="974120" y="34041"/>
                  </a:cubicBezTo>
                  <a:cubicBezTo>
                    <a:pt x="982693" y="83571"/>
                    <a:pt x="985550" y="134054"/>
                    <a:pt x="993170" y="183584"/>
                  </a:cubicBezTo>
                  <a:cubicBezTo>
                    <a:pt x="1008410" y="288359"/>
                    <a:pt x="1023650" y="393134"/>
                    <a:pt x="1039843" y="496956"/>
                  </a:cubicBezTo>
                  <a:cubicBezTo>
                    <a:pt x="1051273" y="568394"/>
                    <a:pt x="1063655" y="638879"/>
                    <a:pt x="1076038" y="709364"/>
                  </a:cubicBezTo>
                  <a:cubicBezTo>
                    <a:pt x="1076990" y="716984"/>
                    <a:pt x="1081753" y="724604"/>
                    <a:pt x="1086515" y="735081"/>
                  </a:cubicBezTo>
                  <a:cubicBezTo>
                    <a:pt x="1082705" y="737939"/>
                    <a:pt x="1076990" y="741749"/>
                    <a:pt x="1070323" y="746511"/>
                  </a:cubicBezTo>
                  <a:cubicBezTo>
                    <a:pt x="994123" y="759846"/>
                    <a:pt x="918875" y="773181"/>
                    <a:pt x="842675" y="787469"/>
                  </a:cubicBezTo>
                  <a:cubicBezTo>
                    <a:pt x="836008" y="788421"/>
                    <a:pt x="828388" y="788421"/>
                    <a:pt x="821720" y="789374"/>
                  </a:cubicBezTo>
                  <a:cubicBezTo>
                    <a:pt x="714088" y="807471"/>
                    <a:pt x="606455" y="825569"/>
                    <a:pt x="498823" y="844619"/>
                  </a:cubicBezTo>
                  <a:cubicBezTo>
                    <a:pt x="430243" y="857001"/>
                    <a:pt x="360710" y="869384"/>
                    <a:pt x="292130" y="882719"/>
                  </a:cubicBezTo>
                  <a:cubicBezTo>
                    <a:pt x="258793" y="888434"/>
                    <a:pt x="225455" y="894149"/>
                    <a:pt x="192118" y="899864"/>
                  </a:cubicBezTo>
                  <a:cubicBezTo>
                    <a:pt x="173068" y="897006"/>
                    <a:pt x="168305" y="908436"/>
                    <a:pt x="164495" y="923676"/>
                  </a:cubicBezTo>
                  <a:cubicBezTo>
                    <a:pt x="128300" y="1069409"/>
                    <a:pt x="92105" y="1215141"/>
                    <a:pt x="56863" y="1360874"/>
                  </a:cubicBezTo>
                  <a:cubicBezTo>
                    <a:pt x="51148" y="1385639"/>
                    <a:pt x="44480" y="1409451"/>
                    <a:pt x="38765" y="1435169"/>
                  </a:cubicBezTo>
                  <a:cubicBezTo>
                    <a:pt x="202595" y="1408499"/>
                    <a:pt x="362615" y="1382781"/>
                    <a:pt x="523588" y="1357064"/>
                  </a:cubicBezTo>
                  <a:cubicBezTo>
                    <a:pt x="635030" y="1338966"/>
                    <a:pt x="745520" y="1321821"/>
                    <a:pt x="856963" y="1303724"/>
                  </a:cubicBezTo>
                  <a:cubicBezTo>
                    <a:pt x="856963" y="1300866"/>
                    <a:pt x="856010" y="1298009"/>
                    <a:pt x="856010" y="1295151"/>
                  </a:cubicBezTo>
                  <a:cubicBezTo>
                    <a:pt x="742663" y="1306581"/>
                    <a:pt x="631220" y="1329441"/>
                    <a:pt x="519778" y="1348491"/>
                  </a:cubicBezTo>
                  <a:cubicBezTo>
                    <a:pt x="509300" y="1345634"/>
                    <a:pt x="497870" y="1343729"/>
                    <a:pt x="485488" y="1340871"/>
                  </a:cubicBezTo>
                  <a:cubicBezTo>
                    <a:pt x="495965" y="1317059"/>
                    <a:pt x="504538" y="1297056"/>
                    <a:pt x="512158" y="1277054"/>
                  </a:cubicBezTo>
                  <a:cubicBezTo>
                    <a:pt x="518825" y="1258956"/>
                    <a:pt x="532160" y="1250384"/>
                    <a:pt x="551210" y="1248479"/>
                  </a:cubicBezTo>
                  <a:cubicBezTo>
                    <a:pt x="570260" y="1246574"/>
                    <a:pt x="588358" y="1243716"/>
                    <a:pt x="606455" y="1240859"/>
                  </a:cubicBezTo>
                  <a:cubicBezTo>
                    <a:pt x="667415" y="1231334"/>
                    <a:pt x="728375" y="1220856"/>
                    <a:pt x="789335" y="1212284"/>
                  </a:cubicBezTo>
                  <a:cubicBezTo>
                    <a:pt x="801718" y="1210379"/>
                    <a:pt x="816958" y="1209426"/>
                    <a:pt x="825530" y="1216094"/>
                  </a:cubicBezTo>
                  <a:cubicBezTo>
                    <a:pt x="853153" y="1234191"/>
                    <a:pt x="877918" y="1256099"/>
                    <a:pt x="909350" y="1279911"/>
                  </a:cubicBezTo>
                  <a:cubicBezTo>
                    <a:pt x="889348" y="1285626"/>
                    <a:pt x="876965" y="1289436"/>
                    <a:pt x="864583" y="1293246"/>
                  </a:cubicBezTo>
                  <a:cubicBezTo>
                    <a:pt x="865535" y="1296104"/>
                    <a:pt x="865535" y="1298961"/>
                    <a:pt x="866488" y="1301819"/>
                  </a:cubicBezTo>
                  <a:cubicBezTo>
                    <a:pt x="1021745" y="1276101"/>
                    <a:pt x="1177003" y="1250384"/>
                    <a:pt x="1334165" y="1224666"/>
                  </a:cubicBezTo>
                  <a:cubicBezTo>
                    <a:pt x="1319878" y="1200854"/>
                    <a:pt x="1309400" y="1182756"/>
                    <a:pt x="1298923" y="1164659"/>
                  </a:cubicBezTo>
                  <a:cubicBezTo>
                    <a:pt x="1267490" y="1114176"/>
                    <a:pt x="1236058" y="1063694"/>
                    <a:pt x="1204625" y="1013211"/>
                  </a:cubicBezTo>
                  <a:cubicBezTo>
                    <a:pt x="1155095" y="933201"/>
                    <a:pt x="1105565" y="852239"/>
                    <a:pt x="1056988" y="772229"/>
                  </a:cubicBezTo>
                  <a:cubicBezTo>
                    <a:pt x="1055083" y="766514"/>
                    <a:pt x="1054130" y="761751"/>
                    <a:pt x="1051273" y="754131"/>
                  </a:cubicBezTo>
                  <a:cubicBezTo>
                    <a:pt x="1057940" y="756989"/>
                    <a:pt x="1062703" y="756989"/>
                    <a:pt x="1068418" y="756989"/>
                  </a:cubicBezTo>
                  <a:close/>
                  <a:moveTo>
                    <a:pt x="1051273" y="736986"/>
                  </a:moveTo>
                  <a:cubicBezTo>
                    <a:pt x="1049368" y="726509"/>
                    <a:pt x="1047463" y="717936"/>
                    <a:pt x="1045558" y="710316"/>
                  </a:cubicBezTo>
                  <a:cubicBezTo>
                    <a:pt x="1038890" y="682694"/>
                    <a:pt x="1031270" y="656024"/>
                    <a:pt x="1026508" y="628401"/>
                  </a:cubicBezTo>
                  <a:cubicBezTo>
                    <a:pt x="1019840" y="582681"/>
                    <a:pt x="1016030" y="536961"/>
                    <a:pt x="1009363" y="491241"/>
                  </a:cubicBezTo>
                  <a:cubicBezTo>
                    <a:pt x="998885" y="422661"/>
                    <a:pt x="985550" y="354081"/>
                    <a:pt x="975073" y="285501"/>
                  </a:cubicBezTo>
                  <a:cubicBezTo>
                    <a:pt x="965548" y="217874"/>
                    <a:pt x="958880" y="149294"/>
                    <a:pt x="951260" y="81666"/>
                  </a:cubicBezTo>
                  <a:cubicBezTo>
                    <a:pt x="949355" y="64521"/>
                    <a:pt x="946498" y="47376"/>
                    <a:pt x="940783" y="31184"/>
                  </a:cubicBezTo>
                  <a:cubicBezTo>
                    <a:pt x="938878" y="25469"/>
                    <a:pt x="928400" y="18801"/>
                    <a:pt x="922685" y="19754"/>
                  </a:cubicBezTo>
                  <a:cubicBezTo>
                    <a:pt x="852200" y="30231"/>
                    <a:pt x="781715" y="41661"/>
                    <a:pt x="712183" y="53091"/>
                  </a:cubicBezTo>
                  <a:cubicBezTo>
                    <a:pt x="557878" y="78809"/>
                    <a:pt x="403573" y="105479"/>
                    <a:pt x="249268" y="131196"/>
                  </a:cubicBezTo>
                  <a:cubicBezTo>
                    <a:pt x="175925" y="143579"/>
                    <a:pt x="102583" y="155009"/>
                    <a:pt x="29240" y="167391"/>
                  </a:cubicBezTo>
                  <a:cubicBezTo>
                    <a:pt x="29240" y="173106"/>
                    <a:pt x="28288" y="177869"/>
                    <a:pt x="29240" y="182631"/>
                  </a:cubicBezTo>
                  <a:cubicBezTo>
                    <a:pt x="48290" y="283596"/>
                    <a:pt x="68293" y="385514"/>
                    <a:pt x="88295" y="486479"/>
                  </a:cubicBezTo>
                  <a:cubicBezTo>
                    <a:pt x="102583" y="558869"/>
                    <a:pt x="117823" y="631259"/>
                    <a:pt x="132110" y="704601"/>
                  </a:cubicBezTo>
                  <a:cubicBezTo>
                    <a:pt x="142588" y="758894"/>
                    <a:pt x="152113" y="814139"/>
                    <a:pt x="161638" y="868431"/>
                  </a:cubicBezTo>
                  <a:cubicBezTo>
                    <a:pt x="164495" y="882719"/>
                    <a:pt x="167353" y="894149"/>
                    <a:pt x="186403" y="890339"/>
                  </a:cubicBezTo>
                  <a:cubicBezTo>
                    <a:pt x="243553" y="878909"/>
                    <a:pt x="299750" y="868431"/>
                    <a:pt x="356900" y="858906"/>
                  </a:cubicBezTo>
                  <a:cubicBezTo>
                    <a:pt x="472153" y="838904"/>
                    <a:pt x="588358" y="820806"/>
                    <a:pt x="703610" y="800804"/>
                  </a:cubicBezTo>
                  <a:cubicBezTo>
                    <a:pt x="817910" y="777944"/>
                    <a:pt x="932210" y="757941"/>
                    <a:pt x="1051273" y="736986"/>
                  </a:cubicBezTo>
                  <a:close/>
                  <a:moveTo>
                    <a:pt x="1332260" y="1243716"/>
                  </a:moveTo>
                  <a:cubicBezTo>
                    <a:pt x="1260823" y="1254194"/>
                    <a:pt x="1194148" y="1263719"/>
                    <a:pt x="1126520" y="1275149"/>
                  </a:cubicBezTo>
                  <a:cubicBezTo>
                    <a:pt x="992218" y="1298961"/>
                    <a:pt x="856963" y="1322774"/>
                    <a:pt x="722660" y="1347539"/>
                  </a:cubicBezTo>
                  <a:cubicBezTo>
                    <a:pt x="708373" y="1350396"/>
                    <a:pt x="695038" y="1354206"/>
                    <a:pt x="680750" y="1356111"/>
                  </a:cubicBezTo>
                  <a:cubicBezTo>
                    <a:pt x="671225" y="1357064"/>
                    <a:pt x="660748" y="1353254"/>
                    <a:pt x="650270" y="1354206"/>
                  </a:cubicBezTo>
                  <a:cubicBezTo>
                    <a:pt x="615028" y="1359921"/>
                    <a:pt x="579785" y="1366589"/>
                    <a:pt x="544543" y="1372304"/>
                  </a:cubicBezTo>
                  <a:cubicBezTo>
                    <a:pt x="441673" y="1389449"/>
                    <a:pt x="338803" y="1405641"/>
                    <a:pt x="234980" y="1421834"/>
                  </a:cubicBezTo>
                  <a:cubicBezTo>
                    <a:pt x="178783" y="1430406"/>
                    <a:pt x="122585" y="1438979"/>
                    <a:pt x="66388" y="1448504"/>
                  </a:cubicBezTo>
                  <a:cubicBezTo>
                    <a:pt x="54958" y="1450409"/>
                    <a:pt x="37813" y="1457076"/>
                    <a:pt x="35908" y="1465649"/>
                  </a:cubicBezTo>
                  <a:cubicBezTo>
                    <a:pt x="32098" y="1478031"/>
                    <a:pt x="38765" y="1494224"/>
                    <a:pt x="41623" y="1508511"/>
                  </a:cubicBezTo>
                  <a:cubicBezTo>
                    <a:pt x="42575" y="1510416"/>
                    <a:pt x="51148" y="1513274"/>
                    <a:pt x="54958" y="1512321"/>
                  </a:cubicBezTo>
                  <a:cubicBezTo>
                    <a:pt x="71150" y="1509464"/>
                    <a:pt x="86390" y="1503749"/>
                    <a:pt x="102583" y="1501844"/>
                  </a:cubicBezTo>
                  <a:cubicBezTo>
                    <a:pt x="159733" y="1493271"/>
                    <a:pt x="216883" y="1486604"/>
                    <a:pt x="274033" y="1477079"/>
                  </a:cubicBezTo>
                  <a:cubicBezTo>
                    <a:pt x="377855" y="1460886"/>
                    <a:pt x="481678" y="1441836"/>
                    <a:pt x="586453" y="1425644"/>
                  </a:cubicBezTo>
                  <a:cubicBezTo>
                    <a:pt x="654080" y="1415166"/>
                    <a:pt x="721708" y="1403736"/>
                    <a:pt x="789335" y="1392306"/>
                  </a:cubicBezTo>
                  <a:cubicBezTo>
                    <a:pt x="873155" y="1378971"/>
                    <a:pt x="956975" y="1364684"/>
                    <a:pt x="1040795" y="1350396"/>
                  </a:cubicBezTo>
                  <a:cubicBezTo>
                    <a:pt x="1090325" y="1341824"/>
                    <a:pt x="1140808" y="1334204"/>
                    <a:pt x="1190338" y="1325631"/>
                  </a:cubicBezTo>
                  <a:cubicBezTo>
                    <a:pt x="1239868" y="1317059"/>
                    <a:pt x="1289398" y="1308486"/>
                    <a:pt x="1340833" y="1299914"/>
                  </a:cubicBezTo>
                  <a:cubicBezTo>
                    <a:pt x="1337975" y="1279911"/>
                    <a:pt x="1335118" y="1261814"/>
                    <a:pt x="1332260" y="1243716"/>
                  </a:cubicBezTo>
                  <a:close/>
                  <a:moveTo>
                    <a:pt x="517873" y="1334204"/>
                  </a:moveTo>
                  <a:cubicBezTo>
                    <a:pt x="636935" y="1315154"/>
                    <a:pt x="750283" y="1296104"/>
                    <a:pt x="864583" y="1278006"/>
                  </a:cubicBezTo>
                  <a:cubicBezTo>
                    <a:pt x="865535" y="1275149"/>
                    <a:pt x="866488" y="1271339"/>
                    <a:pt x="867440" y="1268481"/>
                  </a:cubicBezTo>
                  <a:cubicBezTo>
                    <a:pt x="844580" y="1256099"/>
                    <a:pt x="819815" y="1232286"/>
                    <a:pt x="797908" y="1233239"/>
                  </a:cubicBezTo>
                  <a:cubicBezTo>
                    <a:pt x="717898" y="1238954"/>
                    <a:pt x="637888" y="1254194"/>
                    <a:pt x="557878" y="1265624"/>
                  </a:cubicBezTo>
                  <a:cubicBezTo>
                    <a:pt x="552163" y="1266576"/>
                    <a:pt x="544543" y="1269434"/>
                    <a:pt x="542638" y="1274196"/>
                  </a:cubicBezTo>
                  <a:cubicBezTo>
                    <a:pt x="534065" y="1291341"/>
                    <a:pt x="527398" y="1310391"/>
                    <a:pt x="517873" y="1334204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6" name="Google Shape;1526;p20"/>
            <p:cNvSpPr/>
            <p:nvPr/>
          </p:nvSpPr>
          <p:spPr>
            <a:xfrm>
              <a:off x="5688329" y="2927984"/>
              <a:ext cx="326707" cy="121920"/>
            </a:xfrm>
            <a:custGeom>
              <a:rect b="b" l="l" r="r" t="t"/>
              <a:pathLst>
                <a:path extrusionOk="0" h="121920" w="326707">
                  <a:moveTo>
                    <a:pt x="324802" y="8573"/>
                  </a:moveTo>
                  <a:cubicBezTo>
                    <a:pt x="319088" y="8573"/>
                    <a:pt x="314325" y="8573"/>
                    <a:pt x="306705" y="8573"/>
                  </a:cubicBezTo>
                  <a:cubicBezTo>
                    <a:pt x="308610" y="15240"/>
                    <a:pt x="310515" y="20955"/>
                    <a:pt x="312420" y="26670"/>
                  </a:cubicBezTo>
                  <a:cubicBezTo>
                    <a:pt x="308610" y="26670"/>
                    <a:pt x="304800" y="26670"/>
                    <a:pt x="301942" y="25718"/>
                  </a:cubicBezTo>
                  <a:cubicBezTo>
                    <a:pt x="292417" y="23813"/>
                    <a:pt x="282892" y="17145"/>
                    <a:pt x="274320" y="19050"/>
                  </a:cubicBezTo>
                  <a:cubicBezTo>
                    <a:pt x="257175" y="23813"/>
                    <a:pt x="240982" y="32385"/>
                    <a:pt x="224790" y="39053"/>
                  </a:cubicBezTo>
                  <a:cubicBezTo>
                    <a:pt x="223838" y="40958"/>
                    <a:pt x="223838" y="42863"/>
                    <a:pt x="222885" y="44768"/>
                  </a:cubicBezTo>
                  <a:cubicBezTo>
                    <a:pt x="234315" y="48578"/>
                    <a:pt x="246697" y="52388"/>
                    <a:pt x="258127" y="56198"/>
                  </a:cubicBezTo>
                  <a:cubicBezTo>
                    <a:pt x="265747" y="58103"/>
                    <a:pt x="276225" y="58103"/>
                    <a:pt x="279082" y="62865"/>
                  </a:cubicBezTo>
                  <a:cubicBezTo>
                    <a:pt x="290513" y="81915"/>
                    <a:pt x="300038" y="101918"/>
                    <a:pt x="310515" y="121920"/>
                  </a:cubicBezTo>
                  <a:cubicBezTo>
                    <a:pt x="300990" y="109538"/>
                    <a:pt x="290513" y="99060"/>
                    <a:pt x="282892" y="85725"/>
                  </a:cubicBezTo>
                  <a:cubicBezTo>
                    <a:pt x="274320" y="69533"/>
                    <a:pt x="262890" y="66675"/>
                    <a:pt x="245745" y="68580"/>
                  </a:cubicBezTo>
                  <a:cubicBezTo>
                    <a:pt x="163830" y="80010"/>
                    <a:pt x="81915" y="90488"/>
                    <a:pt x="0" y="101918"/>
                  </a:cubicBezTo>
                  <a:cubicBezTo>
                    <a:pt x="7620" y="95250"/>
                    <a:pt x="14288" y="86678"/>
                    <a:pt x="23813" y="83820"/>
                  </a:cubicBezTo>
                  <a:cubicBezTo>
                    <a:pt x="47625" y="77153"/>
                    <a:pt x="73342" y="74295"/>
                    <a:pt x="98107" y="68580"/>
                  </a:cubicBezTo>
                  <a:cubicBezTo>
                    <a:pt x="104775" y="66675"/>
                    <a:pt x="110490" y="60008"/>
                    <a:pt x="115252" y="56198"/>
                  </a:cubicBezTo>
                  <a:cubicBezTo>
                    <a:pt x="108585" y="50483"/>
                    <a:pt x="103822" y="45720"/>
                    <a:pt x="99060" y="40958"/>
                  </a:cubicBezTo>
                  <a:cubicBezTo>
                    <a:pt x="175260" y="27623"/>
                    <a:pt x="250507" y="14288"/>
                    <a:pt x="326707" y="0"/>
                  </a:cubicBezTo>
                  <a:cubicBezTo>
                    <a:pt x="325755" y="2858"/>
                    <a:pt x="324802" y="5715"/>
                    <a:pt x="324802" y="8573"/>
                  </a:cubicBezTo>
                  <a:close/>
                  <a:moveTo>
                    <a:pt x="132397" y="46673"/>
                  </a:moveTo>
                  <a:cubicBezTo>
                    <a:pt x="130492" y="47625"/>
                    <a:pt x="129540" y="48578"/>
                    <a:pt x="128588" y="49530"/>
                  </a:cubicBezTo>
                  <a:cubicBezTo>
                    <a:pt x="128588" y="50483"/>
                    <a:pt x="129540" y="51435"/>
                    <a:pt x="130492" y="53340"/>
                  </a:cubicBezTo>
                  <a:cubicBezTo>
                    <a:pt x="131445" y="52388"/>
                    <a:pt x="133350" y="51435"/>
                    <a:pt x="134302" y="49530"/>
                  </a:cubicBezTo>
                  <a:cubicBezTo>
                    <a:pt x="135255" y="49530"/>
                    <a:pt x="133350" y="48578"/>
                    <a:pt x="132397" y="46673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7" name="Google Shape;1527;p20"/>
            <p:cNvSpPr/>
            <p:nvPr/>
          </p:nvSpPr>
          <p:spPr>
            <a:xfrm>
              <a:off x="4983479" y="2946695"/>
              <a:ext cx="1294447" cy="669946"/>
            </a:xfrm>
            <a:custGeom>
              <a:rect b="b" l="l" r="r" t="t"/>
              <a:pathLst>
                <a:path extrusionOk="0" h="669946" w="1294447">
                  <a:moveTo>
                    <a:pt x="1015365" y="103209"/>
                  </a:moveTo>
                  <a:cubicBezTo>
                    <a:pt x="1004888" y="83206"/>
                    <a:pt x="995363" y="63204"/>
                    <a:pt x="983933" y="44154"/>
                  </a:cubicBezTo>
                  <a:cubicBezTo>
                    <a:pt x="981075" y="39391"/>
                    <a:pt x="969645" y="40344"/>
                    <a:pt x="962977" y="37486"/>
                  </a:cubicBezTo>
                  <a:cubicBezTo>
                    <a:pt x="951548" y="33676"/>
                    <a:pt x="939165" y="29866"/>
                    <a:pt x="927735" y="26056"/>
                  </a:cubicBezTo>
                  <a:cubicBezTo>
                    <a:pt x="928688" y="24151"/>
                    <a:pt x="928688" y="22246"/>
                    <a:pt x="929640" y="20341"/>
                  </a:cubicBezTo>
                  <a:cubicBezTo>
                    <a:pt x="945833" y="13674"/>
                    <a:pt x="962025" y="5101"/>
                    <a:pt x="979170" y="339"/>
                  </a:cubicBezTo>
                  <a:cubicBezTo>
                    <a:pt x="986790" y="-1566"/>
                    <a:pt x="997268" y="5101"/>
                    <a:pt x="1006793" y="7006"/>
                  </a:cubicBezTo>
                  <a:cubicBezTo>
                    <a:pt x="1010602" y="7959"/>
                    <a:pt x="1014413" y="7006"/>
                    <a:pt x="1017270" y="7959"/>
                  </a:cubicBezTo>
                  <a:cubicBezTo>
                    <a:pt x="1066800" y="87969"/>
                    <a:pt x="1115377" y="168931"/>
                    <a:pt x="1164908" y="248941"/>
                  </a:cubicBezTo>
                  <a:cubicBezTo>
                    <a:pt x="1196340" y="299424"/>
                    <a:pt x="1227773" y="349906"/>
                    <a:pt x="1259205" y="400389"/>
                  </a:cubicBezTo>
                  <a:cubicBezTo>
                    <a:pt x="1270635" y="418486"/>
                    <a:pt x="1280160" y="436584"/>
                    <a:pt x="1294448" y="460396"/>
                  </a:cubicBezTo>
                  <a:cubicBezTo>
                    <a:pt x="1138238" y="486114"/>
                    <a:pt x="982980" y="511831"/>
                    <a:pt x="826770" y="537549"/>
                  </a:cubicBezTo>
                  <a:cubicBezTo>
                    <a:pt x="825818" y="534691"/>
                    <a:pt x="825818" y="531834"/>
                    <a:pt x="824865" y="528976"/>
                  </a:cubicBezTo>
                  <a:cubicBezTo>
                    <a:pt x="837248" y="525166"/>
                    <a:pt x="850583" y="521356"/>
                    <a:pt x="869633" y="515641"/>
                  </a:cubicBezTo>
                  <a:cubicBezTo>
                    <a:pt x="838200" y="490876"/>
                    <a:pt x="813435" y="469921"/>
                    <a:pt x="785813" y="451824"/>
                  </a:cubicBezTo>
                  <a:cubicBezTo>
                    <a:pt x="776288" y="446109"/>
                    <a:pt x="761048" y="447061"/>
                    <a:pt x="749618" y="448014"/>
                  </a:cubicBezTo>
                  <a:cubicBezTo>
                    <a:pt x="688658" y="456586"/>
                    <a:pt x="627698" y="467064"/>
                    <a:pt x="566738" y="476589"/>
                  </a:cubicBezTo>
                  <a:cubicBezTo>
                    <a:pt x="548640" y="479446"/>
                    <a:pt x="529590" y="482304"/>
                    <a:pt x="511492" y="484209"/>
                  </a:cubicBezTo>
                  <a:cubicBezTo>
                    <a:pt x="493395" y="486114"/>
                    <a:pt x="480060" y="494686"/>
                    <a:pt x="472440" y="512784"/>
                  </a:cubicBezTo>
                  <a:cubicBezTo>
                    <a:pt x="464820" y="532786"/>
                    <a:pt x="455295" y="552789"/>
                    <a:pt x="445770" y="576601"/>
                  </a:cubicBezTo>
                  <a:cubicBezTo>
                    <a:pt x="458152" y="579459"/>
                    <a:pt x="468630" y="581364"/>
                    <a:pt x="480060" y="584221"/>
                  </a:cubicBezTo>
                  <a:cubicBezTo>
                    <a:pt x="481965" y="587079"/>
                    <a:pt x="482917" y="589936"/>
                    <a:pt x="484823" y="591841"/>
                  </a:cubicBezTo>
                  <a:cubicBezTo>
                    <a:pt x="324803" y="617559"/>
                    <a:pt x="163830" y="644229"/>
                    <a:pt x="0" y="669946"/>
                  </a:cubicBezTo>
                  <a:cubicBezTo>
                    <a:pt x="6667" y="644229"/>
                    <a:pt x="12383" y="620416"/>
                    <a:pt x="18098" y="595651"/>
                  </a:cubicBezTo>
                  <a:cubicBezTo>
                    <a:pt x="54292" y="449919"/>
                    <a:pt x="90488" y="304186"/>
                    <a:pt x="125730" y="158454"/>
                  </a:cubicBezTo>
                  <a:cubicBezTo>
                    <a:pt x="129540" y="143214"/>
                    <a:pt x="134303" y="131784"/>
                    <a:pt x="153353" y="134641"/>
                  </a:cubicBezTo>
                  <a:cubicBezTo>
                    <a:pt x="157163" y="143214"/>
                    <a:pt x="160020" y="151786"/>
                    <a:pt x="163830" y="159406"/>
                  </a:cubicBezTo>
                  <a:cubicBezTo>
                    <a:pt x="163830" y="173694"/>
                    <a:pt x="165735" y="187981"/>
                    <a:pt x="163830" y="202269"/>
                  </a:cubicBezTo>
                  <a:cubicBezTo>
                    <a:pt x="160973" y="221319"/>
                    <a:pt x="154305" y="240369"/>
                    <a:pt x="150495" y="259419"/>
                  </a:cubicBezTo>
                  <a:cubicBezTo>
                    <a:pt x="133350" y="335619"/>
                    <a:pt x="116205" y="412771"/>
                    <a:pt x="99060" y="489924"/>
                  </a:cubicBezTo>
                  <a:cubicBezTo>
                    <a:pt x="97155" y="497544"/>
                    <a:pt x="95250" y="509926"/>
                    <a:pt x="99060" y="512784"/>
                  </a:cubicBezTo>
                  <a:cubicBezTo>
                    <a:pt x="104775" y="516594"/>
                    <a:pt x="115253" y="515641"/>
                    <a:pt x="122873" y="514689"/>
                  </a:cubicBezTo>
                  <a:cubicBezTo>
                    <a:pt x="202883" y="505164"/>
                    <a:pt x="281940" y="494686"/>
                    <a:pt x="361950" y="484209"/>
                  </a:cubicBezTo>
                  <a:cubicBezTo>
                    <a:pt x="390525" y="497544"/>
                    <a:pt x="391478" y="499449"/>
                    <a:pt x="371475" y="522309"/>
                  </a:cubicBezTo>
                  <a:cubicBezTo>
                    <a:pt x="381953" y="525166"/>
                    <a:pt x="390525" y="527071"/>
                    <a:pt x="401002" y="528976"/>
                  </a:cubicBezTo>
                  <a:cubicBezTo>
                    <a:pt x="372428" y="533739"/>
                    <a:pt x="345758" y="538501"/>
                    <a:pt x="319088" y="543264"/>
                  </a:cubicBezTo>
                  <a:cubicBezTo>
                    <a:pt x="319088" y="545169"/>
                    <a:pt x="319088" y="548026"/>
                    <a:pt x="320040" y="549931"/>
                  </a:cubicBezTo>
                  <a:cubicBezTo>
                    <a:pt x="332423" y="555646"/>
                    <a:pt x="345758" y="561361"/>
                    <a:pt x="358140" y="567076"/>
                  </a:cubicBezTo>
                  <a:cubicBezTo>
                    <a:pt x="377190" y="572791"/>
                    <a:pt x="398145" y="575649"/>
                    <a:pt x="405765" y="547074"/>
                  </a:cubicBezTo>
                  <a:cubicBezTo>
                    <a:pt x="408623" y="536596"/>
                    <a:pt x="416242" y="528024"/>
                    <a:pt x="422910" y="519451"/>
                  </a:cubicBezTo>
                  <a:cubicBezTo>
                    <a:pt x="426720" y="514689"/>
                    <a:pt x="432435" y="510879"/>
                    <a:pt x="438150" y="507069"/>
                  </a:cubicBezTo>
                  <a:cubicBezTo>
                    <a:pt x="440055" y="512784"/>
                    <a:pt x="442913" y="517546"/>
                    <a:pt x="448627" y="529929"/>
                  </a:cubicBezTo>
                  <a:cubicBezTo>
                    <a:pt x="451485" y="513736"/>
                    <a:pt x="454342" y="504211"/>
                    <a:pt x="454342" y="493734"/>
                  </a:cubicBezTo>
                  <a:cubicBezTo>
                    <a:pt x="454342" y="486114"/>
                    <a:pt x="450533" y="478494"/>
                    <a:pt x="448627" y="470874"/>
                  </a:cubicBezTo>
                  <a:cubicBezTo>
                    <a:pt x="487680" y="465159"/>
                    <a:pt x="527685" y="459444"/>
                    <a:pt x="566738" y="454681"/>
                  </a:cubicBezTo>
                  <a:cubicBezTo>
                    <a:pt x="667702" y="440394"/>
                    <a:pt x="769620" y="427059"/>
                    <a:pt x="870585" y="413724"/>
                  </a:cubicBezTo>
                  <a:cubicBezTo>
                    <a:pt x="947738" y="403246"/>
                    <a:pt x="1024890" y="393721"/>
                    <a:pt x="1102043" y="384196"/>
                  </a:cubicBezTo>
                  <a:cubicBezTo>
                    <a:pt x="1125855" y="381339"/>
                    <a:pt x="1149668" y="377529"/>
                    <a:pt x="1177290" y="373719"/>
                  </a:cubicBezTo>
                  <a:cubicBezTo>
                    <a:pt x="1122045" y="281326"/>
                    <a:pt x="1069658" y="193696"/>
                    <a:pt x="1017270" y="107019"/>
                  </a:cubicBezTo>
                  <a:cubicBezTo>
                    <a:pt x="1015365" y="106066"/>
                    <a:pt x="1015365" y="104161"/>
                    <a:pt x="1015365" y="103209"/>
                  </a:cubicBezTo>
                  <a:lnTo>
                    <a:pt x="1015365" y="103209"/>
                  </a:lnTo>
                  <a:close/>
                  <a:moveTo>
                    <a:pt x="426720" y="545169"/>
                  </a:moveTo>
                  <a:cubicBezTo>
                    <a:pt x="429577" y="542311"/>
                    <a:pt x="432435" y="538501"/>
                    <a:pt x="435292" y="535644"/>
                  </a:cubicBezTo>
                  <a:cubicBezTo>
                    <a:pt x="433388" y="534691"/>
                    <a:pt x="432435" y="533739"/>
                    <a:pt x="430530" y="532786"/>
                  </a:cubicBezTo>
                  <a:cubicBezTo>
                    <a:pt x="429577" y="536596"/>
                    <a:pt x="428625" y="541359"/>
                    <a:pt x="426720" y="545169"/>
                  </a:cubicBezTo>
                  <a:cubicBezTo>
                    <a:pt x="426720" y="546121"/>
                    <a:pt x="425767" y="546121"/>
                    <a:pt x="425767" y="547074"/>
                  </a:cubicBezTo>
                  <a:cubicBezTo>
                    <a:pt x="426720" y="546121"/>
                    <a:pt x="426720" y="545169"/>
                    <a:pt x="426720" y="545169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8" name="Google Shape;1528;p20"/>
            <p:cNvSpPr/>
            <p:nvPr/>
          </p:nvSpPr>
          <p:spPr>
            <a:xfrm>
              <a:off x="4972578" y="2196383"/>
              <a:ext cx="1023408" cy="871452"/>
            </a:xfrm>
            <a:custGeom>
              <a:rect b="b" l="l" r="r" t="t"/>
              <a:pathLst>
                <a:path extrusionOk="0" h="871452" w="1023408">
                  <a:moveTo>
                    <a:pt x="1023408" y="720171"/>
                  </a:moveTo>
                  <a:cubicBezTo>
                    <a:pt x="904346" y="741126"/>
                    <a:pt x="790046" y="761129"/>
                    <a:pt x="674793" y="781132"/>
                  </a:cubicBezTo>
                  <a:cubicBezTo>
                    <a:pt x="559541" y="801134"/>
                    <a:pt x="443336" y="819232"/>
                    <a:pt x="328083" y="839234"/>
                  </a:cubicBezTo>
                  <a:cubicBezTo>
                    <a:pt x="270933" y="848759"/>
                    <a:pt x="213783" y="859237"/>
                    <a:pt x="157586" y="870666"/>
                  </a:cubicBezTo>
                  <a:cubicBezTo>
                    <a:pt x="138536" y="874476"/>
                    <a:pt x="134726" y="863999"/>
                    <a:pt x="132821" y="848759"/>
                  </a:cubicBezTo>
                  <a:cubicBezTo>
                    <a:pt x="123296" y="794466"/>
                    <a:pt x="113771" y="739221"/>
                    <a:pt x="103293" y="684929"/>
                  </a:cubicBezTo>
                  <a:cubicBezTo>
                    <a:pt x="89006" y="612539"/>
                    <a:pt x="73766" y="540149"/>
                    <a:pt x="59478" y="466807"/>
                  </a:cubicBezTo>
                  <a:cubicBezTo>
                    <a:pt x="39476" y="365841"/>
                    <a:pt x="20426" y="263924"/>
                    <a:pt x="423" y="162959"/>
                  </a:cubicBezTo>
                  <a:cubicBezTo>
                    <a:pt x="-529" y="158196"/>
                    <a:pt x="423" y="153434"/>
                    <a:pt x="423" y="147719"/>
                  </a:cubicBezTo>
                  <a:cubicBezTo>
                    <a:pt x="73766" y="135337"/>
                    <a:pt x="147108" y="123907"/>
                    <a:pt x="220451" y="111524"/>
                  </a:cubicBezTo>
                  <a:cubicBezTo>
                    <a:pt x="374756" y="85807"/>
                    <a:pt x="529061" y="59136"/>
                    <a:pt x="683366" y="33419"/>
                  </a:cubicBezTo>
                  <a:cubicBezTo>
                    <a:pt x="753851" y="21989"/>
                    <a:pt x="823383" y="10559"/>
                    <a:pt x="893868" y="81"/>
                  </a:cubicBezTo>
                  <a:cubicBezTo>
                    <a:pt x="899583" y="-871"/>
                    <a:pt x="910061" y="6749"/>
                    <a:pt x="911966" y="11511"/>
                  </a:cubicBezTo>
                  <a:cubicBezTo>
                    <a:pt x="917681" y="27704"/>
                    <a:pt x="920538" y="44849"/>
                    <a:pt x="922443" y="61994"/>
                  </a:cubicBezTo>
                  <a:cubicBezTo>
                    <a:pt x="931016" y="129621"/>
                    <a:pt x="936731" y="198201"/>
                    <a:pt x="946256" y="265829"/>
                  </a:cubicBezTo>
                  <a:cubicBezTo>
                    <a:pt x="955781" y="334409"/>
                    <a:pt x="970068" y="402989"/>
                    <a:pt x="980546" y="471569"/>
                  </a:cubicBezTo>
                  <a:cubicBezTo>
                    <a:pt x="987213" y="517289"/>
                    <a:pt x="991023" y="563009"/>
                    <a:pt x="997691" y="608729"/>
                  </a:cubicBezTo>
                  <a:cubicBezTo>
                    <a:pt x="1002453" y="636351"/>
                    <a:pt x="1010073" y="663021"/>
                    <a:pt x="1016741" y="690644"/>
                  </a:cubicBezTo>
                  <a:cubicBezTo>
                    <a:pt x="1019598" y="701121"/>
                    <a:pt x="1020551" y="708741"/>
                    <a:pt x="1023408" y="720171"/>
                  </a:cubicBezTo>
                  <a:close/>
                  <a:moveTo>
                    <a:pt x="964353" y="681119"/>
                  </a:moveTo>
                  <a:cubicBezTo>
                    <a:pt x="964353" y="679214"/>
                    <a:pt x="964353" y="676357"/>
                    <a:pt x="964353" y="674451"/>
                  </a:cubicBezTo>
                  <a:cubicBezTo>
                    <a:pt x="971973" y="674451"/>
                    <a:pt x="979593" y="673499"/>
                    <a:pt x="989118" y="673499"/>
                  </a:cubicBezTo>
                  <a:cubicBezTo>
                    <a:pt x="988166" y="663021"/>
                    <a:pt x="988166" y="655401"/>
                    <a:pt x="986261" y="647782"/>
                  </a:cubicBezTo>
                  <a:cubicBezTo>
                    <a:pt x="966258" y="529671"/>
                    <a:pt x="947208" y="412514"/>
                    <a:pt x="927206" y="294404"/>
                  </a:cubicBezTo>
                  <a:cubicBezTo>
                    <a:pt x="914823" y="220109"/>
                    <a:pt x="901488" y="144862"/>
                    <a:pt x="890058" y="69614"/>
                  </a:cubicBezTo>
                  <a:cubicBezTo>
                    <a:pt x="887201" y="47706"/>
                    <a:pt x="875771" y="44849"/>
                    <a:pt x="857673" y="47706"/>
                  </a:cubicBezTo>
                  <a:cubicBezTo>
                    <a:pt x="787188" y="59136"/>
                    <a:pt x="717656" y="69614"/>
                    <a:pt x="647171" y="81044"/>
                  </a:cubicBezTo>
                  <a:cubicBezTo>
                    <a:pt x="473816" y="107714"/>
                    <a:pt x="301413" y="134384"/>
                    <a:pt x="128058" y="161054"/>
                  </a:cubicBezTo>
                  <a:cubicBezTo>
                    <a:pt x="104246" y="164864"/>
                    <a:pt x="80433" y="170579"/>
                    <a:pt x="57573" y="174389"/>
                  </a:cubicBezTo>
                  <a:cubicBezTo>
                    <a:pt x="62336" y="188676"/>
                    <a:pt x="67098" y="200107"/>
                    <a:pt x="69003" y="212489"/>
                  </a:cubicBezTo>
                  <a:cubicBezTo>
                    <a:pt x="90911" y="333457"/>
                    <a:pt x="112818" y="454424"/>
                    <a:pt x="134726" y="575391"/>
                  </a:cubicBezTo>
                  <a:cubicBezTo>
                    <a:pt x="148061" y="651591"/>
                    <a:pt x="161396" y="727791"/>
                    <a:pt x="172826" y="803991"/>
                  </a:cubicBezTo>
                  <a:cubicBezTo>
                    <a:pt x="175683" y="819232"/>
                    <a:pt x="183303" y="818279"/>
                    <a:pt x="194733" y="816374"/>
                  </a:cubicBezTo>
                  <a:cubicBezTo>
                    <a:pt x="252836" y="805896"/>
                    <a:pt x="311891" y="795419"/>
                    <a:pt x="369993" y="785894"/>
                  </a:cubicBezTo>
                  <a:cubicBezTo>
                    <a:pt x="530966" y="760176"/>
                    <a:pt x="692891" y="734459"/>
                    <a:pt x="853863" y="709694"/>
                  </a:cubicBezTo>
                  <a:cubicBezTo>
                    <a:pt x="888153" y="703979"/>
                    <a:pt x="922443" y="700169"/>
                    <a:pt x="955781" y="694454"/>
                  </a:cubicBezTo>
                  <a:cubicBezTo>
                    <a:pt x="961496" y="693501"/>
                    <a:pt x="966258" y="688739"/>
                    <a:pt x="971021" y="685882"/>
                  </a:cubicBezTo>
                  <a:cubicBezTo>
                    <a:pt x="970068" y="685882"/>
                    <a:pt x="967211" y="683024"/>
                    <a:pt x="964353" y="681119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9" name="Google Shape;1529;p20"/>
            <p:cNvSpPr/>
            <p:nvPr/>
          </p:nvSpPr>
          <p:spPr>
            <a:xfrm>
              <a:off x="4980318" y="3423284"/>
              <a:ext cx="1306181" cy="268852"/>
            </a:xfrm>
            <a:custGeom>
              <a:rect b="b" l="l" r="r" t="t"/>
              <a:pathLst>
                <a:path extrusionOk="0" h="268852" w="1306181">
                  <a:moveTo>
                    <a:pt x="1296657" y="0"/>
                  </a:moveTo>
                  <a:cubicBezTo>
                    <a:pt x="1299514" y="18098"/>
                    <a:pt x="1302372" y="36195"/>
                    <a:pt x="1306182" y="56198"/>
                  </a:cubicBezTo>
                  <a:cubicBezTo>
                    <a:pt x="1255699" y="64770"/>
                    <a:pt x="1206169" y="73343"/>
                    <a:pt x="1155687" y="81915"/>
                  </a:cubicBezTo>
                  <a:cubicBezTo>
                    <a:pt x="1106157" y="90488"/>
                    <a:pt x="1055674" y="98108"/>
                    <a:pt x="1006144" y="106680"/>
                  </a:cubicBezTo>
                  <a:cubicBezTo>
                    <a:pt x="922324" y="120015"/>
                    <a:pt x="838504" y="134303"/>
                    <a:pt x="754684" y="148590"/>
                  </a:cubicBezTo>
                  <a:cubicBezTo>
                    <a:pt x="687056" y="160020"/>
                    <a:pt x="619429" y="170497"/>
                    <a:pt x="551801" y="181928"/>
                  </a:cubicBezTo>
                  <a:cubicBezTo>
                    <a:pt x="447979" y="198120"/>
                    <a:pt x="344156" y="217170"/>
                    <a:pt x="239381" y="233363"/>
                  </a:cubicBezTo>
                  <a:cubicBezTo>
                    <a:pt x="182231" y="241935"/>
                    <a:pt x="125081" y="249555"/>
                    <a:pt x="67931" y="258128"/>
                  </a:cubicBezTo>
                  <a:cubicBezTo>
                    <a:pt x="51739" y="260985"/>
                    <a:pt x="36499" y="265747"/>
                    <a:pt x="20306" y="268605"/>
                  </a:cubicBezTo>
                  <a:cubicBezTo>
                    <a:pt x="15544" y="269558"/>
                    <a:pt x="6972" y="267653"/>
                    <a:pt x="6972" y="264795"/>
                  </a:cubicBezTo>
                  <a:cubicBezTo>
                    <a:pt x="3161" y="250508"/>
                    <a:pt x="-2553" y="235268"/>
                    <a:pt x="1256" y="221933"/>
                  </a:cubicBezTo>
                  <a:cubicBezTo>
                    <a:pt x="3161" y="214313"/>
                    <a:pt x="20306" y="207645"/>
                    <a:pt x="31736" y="204788"/>
                  </a:cubicBezTo>
                  <a:cubicBezTo>
                    <a:pt x="87934" y="195263"/>
                    <a:pt x="144131" y="186690"/>
                    <a:pt x="200329" y="178118"/>
                  </a:cubicBezTo>
                  <a:cubicBezTo>
                    <a:pt x="303199" y="161925"/>
                    <a:pt x="406069" y="144780"/>
                    <a:pt x="509891" y="128588"/>
                  </a:cubicBezTo>
                  <a:cubicBezTo>
                    <a:pt x="545134" y="122872"/>
                    <a:pt x="580376" y="115253"/>
                    <a:pt x="615619" y="110490"/>
                  </a:cubicBezTo>
                  <a:cubicBezTo>
                    <a:pt x="625144" y="108585"/>
                    <a:pt x="635622" y="113347"/>
                    <a:pt x="646099" y="112395"/>
                  </a:cubicBezTo>
                  <a:cubicBezTo>
                    <a:pt x="660387" y="110490"/>
                    <a:pt x="673722" y="106680"/>
                    <a:pt x="688009" y="103822"/>
                  </a:cubicBezTo>
                  <a:cubicBezTo>
                    <a:pt x="822312" y="80010"/>
                    <a:pt x="957566" y="55245"/>
                    <a:pt x="1091869" y="31433"/>
                  </a:cubicBezTo>
                  <a:cubicBezTo>
                    <a:pt x="1157591" y="20003"/>
                    <a:pt x="1225219" y="11430"/>
                    <a:pt x="1296657" y="0"/>
                  </a:cubicBezTo>
                  <a:close/>
                </a:path>
              </a:pathLst>
            </a:custGeom>
            <a:solidFill>
              <a:srgbClr val="32323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0" name="Google Shape;1530;p20"/>
            <p:cNvSpPr/>
            <p:nvPr/>
          </p:nvSpPr>
          <p:spPr>
            <a:xfrm>
              <a:off x="5462587" y="3411750"/>
              <a:ext cx="349567" cy="102021"/>
            </a:xfrm>
            <a:custGeom>
              <a:rect b="b" l="l" r="r" t="t"/>
              <a:pathLst>
                <a:path extrusionOk="0" h="102021" w="349567">
                  <a:moveTo>
                    <a:pt x="0" y="102021"/>
                  </a:moveTo>
                  <a:cubicBezTo>
                    <a:pt x="9525" y="78209"/>
                    <a:pt x="16193" y="59159"/>
                    <a:pt x="24765" y="41061"/>
                  </a:cubicBezTo>
                  <a:cubicBezTo>
                    <a:pt x="26670" y="37251"/>
                    <a:pt x="34290" y="33441"/>
                    <a:pt x="40005" y="32489"/>
                  </a:cubicBezTo>
                  <a:cubicBezTo>
                    <a:pt x="120015" y="21059"/>
                    <a:pt x="199072" y="5819"/>
                    <a:pt x="280035" y="104"/>
                  </a:cubicBezTo>
                  <a:cubicBezTo>
                    <a:pt x="301943" y="-1801"/>
                    <a:pt x="326707" y="22964"/>
                    <a:pt x="349568" y="35346"/>
                  </a:cubicBezTo>
                  <a:cubicBezTo>
                    <a:pt x="348615" y="38204"/>
                    <a:pt x="347663" y="42014"/>
                    <a:pt x="346710" y="44871"/>
                  </a:cubicBezTo>
                  <a:cubicBezTo>
                    <a:pt x="233363" y="63921"/>
                    <a:pt x="119063" y="82971"/>
                    <a:pt x="0" y="102021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1" name="Google Shape;1531;p20"/>
            <p:cNvSpPr/>
            <p:nvPr/>
          </p:nvSpPr>
          <p:spPr>
            <a:xfrm>
              <a:off x="5236844" y="2967989"/>
              <a:ext cx="566737" cy="110875"/>
            </a:xfrm>
            <a:custGeom>
              <a:rect b="b" l="l" r="r" t="t"/>
              <a:pathLst>
                <a:path extrusionOk="0" h="110875" w="566737">
                  <a:moveTo>
                    <a:pt x="550545" y="0"/>
                  </a:moveTo>
                  <a:cubicBezTo>
                    <a:pt x="555308" y="4763"/>
                    <a:pt x="561023" y="9525"/>
                    <a:pt x="566737" y="15240"/>
                  </a:cubicBezTo>
                  <a:cubicBezTo>
                    <a:pt x="561023" y="19050"/>
                    <a:pt x="556260" y="25717"/>
                    <a:pt x="549593" y="27622"/>
                  </a:cubicBezTo>
                  <a:cubicBezTo>
                    <a:pt x="524827" y="33338"/>
                    <a:pt x="500062" y="36195"/>
                    <a:pt x="475298" y="42863"/>
                  </a:cubicBezTo>
                  <a:cubicBezTo>
                    <a:pt x="466725" y="45720"/>
                    <a:pt x="459105" y="54292"/>
                    <a:pt x="451485" y="60960"/>
                  </a:cubicBezTo>
                  <a:cubicBezTo>
                    <a:pt x="428625" y="64770"/>
                    <a:pt x="404812" y="67627"/>
                    <a:pt x="381952" y="71438"/>
                  </a:cubicBezTo>
                  <a:cubicBezTo>
                    <a:pt x="372427" y="65722"/>
                    <a:pt x="363855" y="60007"/>
                    <a:pt x="358140" y="75247"/>
                  </a:cubicBezTo>
                  <a:cubicBezTo>
                    <a:pt x="355283" y="76200"/>
                    <a:pt x="352425" y="76200"/>
                    <a:pt x="349567" y="77152"/>
                  </a:cubicBezTo>
                  <a:cubicBezTo>
                    <a:pt x="346710" y="75247"/>
                    <a:pt x="342900" y="71438"/>
                    <a:pt x="340042" y="71438"/>
                  </a:cubicBezTo>
                  <a:cubicBezTo>
                    <a:pt x="301942" y="73342"/>
                    <a:pt x="262890" y="72390"/>
                    <a:pt x="224790" y="77152"/>
                  </a:cubicBezTo>
                  <a:cubicBezTo>
                    <a:pt x="167640" y="84772"/>
                    <a:pt x="111442" y="99060"/>
                    <a:pt x="54292" y="106680"/>
                  </a:cubicBezTo>
                  <a:cubicBezTo>
                    <a:pt x="36195" y="109538"/>
                    <a:pt x="13335" y="119063"/>
                    <a:pt x="0" y="94297"/>
                  </a:cubicBezTo>
                  <a:cubicBezTo>
                    <a:pt x="68580" y="81915"/>
                    <a:pt x="138113" y="68580"/>
                    <a:pt x="206692" y="56197"/>
                  </a:cubicBezTo>
                  <a:cubicBezTo>
                    <a:pt x="314325" y="37147"/>
                    <a:pt x="421958" y="19050"/>
                    <a:pt x="529590" y="952"/>
                  </a:cubicBezTo>
                  <a:cubicBezTo>
                    <a:pt x="536258" y="952"/>
                    <a:pt x="542925" y="952"/>
                    <a:pt x="550545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2" name="Google Shape;1532;p20"/>
            <p:cNvSpPr/>
            <p:nvPr/>
          </p:nvSpPr>
          <p:spPr>
            <a:xfrm>
              <a:off x="5135879" y="3040379"/>
              <a:ext cx="449579" cy="65722"/>
            </a:xfrm>
            <a:custGeom>
              <a:rect b="b" l="l" r="r" t="t"/>
              <a:pathLst>
                <a:path extrusionOk="0" h="65722" w="449579">
                  <a:moveTo>
                    <a:pt x="100013" y="22860"/>
                  </a:moveTo>
                  <a:cubicBezTo>
                    <a:pt x="113348" y="47625"/>
                    <a:pt x="137160" y="37148"/>
                    <a:pt x="154305" y="35242"/>
                  </a:cubicBezTo>
                  <a:cubicBezTo>
                    <a:pt x="211455" y="27623"/>
                    <a:pt x="267652" y="13335"/>
                    <a:pt x="324802" y="5715"/>
                  </a:cubicBezTo>
                  <a:cubicBezTo>
                    <a:pt x="362902" y="0"/>
                    <a:pt x="401002" y="953"/>
                    <a:pt x="440055" y="0"/>
                  </a:cubicBezTo>
                  <a:cubicBezTo>
                    <a:pt x="442913" y="0"/>
                    <a:pt x="446723" y="3810"/>
                    <a:pt x="449580" y="5715"/>
                  </a:cubicBezTo>
                  <a:cubicBezTo>
                    <a:pt x="406717" y="11430"/>
                    <a:pt x="363855" y="18098"/>
                    <a:pt x="320992" y="23813"/>
                  </a:cubicBezTo>
                  <a:cubicBezTo>
                    <a:pt x="217170" y="38100"/>
                    <a:pt x="114300" y="52388"/>
                    <a:pt x="10478" y="65723"/>
                  </a:cubicBezTo>
                  <a:cubicBezTo>
                    <a:pt x="6667" y="57150"/>
                    <a:pt x="3810" y="48578"/>
                    <a:pt x="0" y="40958"/>
                  </a:cubicBezTo>
                  <a:cubicBezTo>
                    <a:pt x="34290" y="35242"/>
                    <a:pt x="67628" y="29528"/>
                    <a:pt x="100013" y="22860"/>
                  </a:cubicBezTo>
                  <a:close/>
                  <a:moveTo>
                    <a:pt x="89535" y="38100"/>
                  </a:moveTo>
                  <a:cubicBezTo>
                    <a:pt x="89535" y="39053"/>
                    <a:pt x="89535" y="39053"/>
                    <a:pt x="89535" y="40005"/>
                  </a:cubicBezTo>
                  <a:cubicBezTo>
                    <a:pt x="92392" y="40005"/>
                    <a:pt x="94298" y="40005"/>
                    <a:pt x="97155" y="40005"/>
                  </a:cubicBezTo>
                  <a:cubicBezTo>
                    <a:pt x="97155" y="39053"/>
                    <a:pt x="97155" y="39053"/>
                    <a:pt x="97155" y="38100"/>
                  </a:cubicBezTo>
                  <a:cubicBezTo>
                    <a:pt x="94298" y="38100"/>
                    <a:pt x="92392" y="38100"/>
                    <a:pt x="89535" y="3810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3" name="Google Shape;1533;p20"/>
            <p:cNvSpPr/>
            <p:nvPr/>
          </p:nvSpPr>
          <p:spPr>
            <a:xfrm>
              <a:off x="5462587" y="3477577"/>
              <a:ext cx="337184" cy="60959"/>
            </a:xfrm>
            <a:custGeom>
              <a:rect b="b" l="l" r="r" t="t"/>
              <a:pathLst>
                <a:path extrusionOk="0" h="60959" w="337184">
                  <a:moveTo>
                    <a:pt x="4763" y="60960"/>
                  </a:moveTo>
                  <a:cubicBezTo>
                    <a:pt x="2857" y="58103"/>
                    <a:pt x="1905" y="55245"/>
                    <a:pt x="0" y="53340"/>
                  </a:cubicBezTo>
                  <a:cubicBezTo>
                    <a:pt x="112395" y="34290"/>
                    <a:pt x="223838" y="11430"/>
                    <a:pt x="336232" y="0"/>
                  </a:cubicBezTo>
                  <a:cubicBezTo>
                    <a:pt x="336232" y="2857"/>
                    <a:pt x="337185" y="5715"/>
                    <a:pt x="337185" y="8572"/>
                  </a:cubicBezTo>
                  <a:cubicBezTo>
                    <a:pt x="226695" y="25717"/>
                    <a:pt x="115253" y="42863"/>
                    <a:pt x="4763" y="60960"/>
                  </a:cubicBezTo>
                  <a:close/>
                </a:path>
              </a:pathLst>
            </a:custGeom>
            <a:solidFill>
              <a:srgbClr val="4141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20"/>
            <p:cNvSpPr/>
            <p:nvPr/>
          </p:nvSpPr>
          <p:spPr>
            <a:xfrm>
              <a:off x="5080613" y="2996047"/>
              <a:ext cx="1078250" cy="465236"/>
            </a:xfrm>
            <a:custGeom>
              <a:rect b="b" l="l" r="r" t="t"/>
              <a:pathLst>
                <a:path extrusionOk="0" h="465236" w="1078250">
                  <a:moveTo>
                    <a:pt x="66695" y="110054"/>
                  </a:moveTo>
                  <a:cubicBezTo>
                    <a:pt x="170518" y="95767"/>
                    <a:pt x="273388" y="82432"/>
                    <a:pt x="377211" y="68144"/>
                  </a:cubicBezTo>
                  <a:cubicBezTo>
                    <a:pt x="420073" y="62429"/>
                    <a:pt x="462936" y="55762"/>
                    <a:pt x="505798" y="50047"/>
                  </a:cubicBezTo>
                  <a:cubicBezTo>
                    <a:pt x="508655" y="49094"/>
                    <a:pt x="511513" y="49094"/>
                    <a:pt x="514370" y="48142"/>
                  </a:cubicBezTo>
                  <a:cubicBezTo>
                    <a:pt x="521991" y="47189"/>
                    <a:pt x="530563" y="45284"/>
                    <a:pt x="538183" y="44332"/>
                  </a:cubicBezTo>
                  <a:cubicBezTo>
                    <a:pt x="561043" y="40522"/>
                    <a:pt x="584855" y="37664"/>
                    <a:pt x="607716" y="33854"/>
                  </a:cubicBezTo>
                  <a:cubicBezTo>
                    <a:pt x="689630" y="22424"/>
                    <a:pt x="771545" y="11947"/>
                    <a:pt x="853461" y="517"/>
                  </a:cubicBezTo>
                  <a:cubicBezTo>
                    <a:pt x="870605" y="-1388"/>
                    <a:pt x="881083" y="1469"/>
                    <a:pt x="890608" y="17662"/>
                  </a:cubicBezTo>
                  <a:cubicBezTo>
                    <a:pt x="898228" y="30997"/>
                    <a:pt x="908705" y="41474"/>
                    <a:pt x="918230" y="53857"/>
                  </a:cubicBezTo>
                  <a:cubicBezTo>
                    <a:pt x="918230" y="53857"/>
                    <a:pt x="918230" y="52904"/>
                    <a:pt x="918230" y="52904"/>
                  </a:cubicBezTo>
                  <a:cubicBezTo>
                    <a:pt x="918230" y="54809"/>
                    <a:pt x="918230" y="56714"/>
                    <a:pt x="918230" y="58619"/>
                  </a:cubicBezTo>
                  <a:cubicBezTo>
                    <a:pt x="970618" y="146249"/>
                    <a:pt x="1023005" y="232927"/>
                    <a:pt x="1078251" y="325319"/>
                  </a:cubicBezTo>
                  <a:cubicBezTo>
                    <a:pt x="1050628" y="329129"/>
                    <a:pt x="1026816" y="331987"/>
                    <a:pt x="1003003" y="335797"/>
                  </a:cubicBezTo>
                  <a:cubicBezTo>
                    <a:pt x="925851" y="345322"/>
                    <a:pt x="848698" y="354847"/>
                    <a:pt x="771545" y="365324"/>
                  </a:cubicBezTo>
                  <a:cubicBezTo>
                    <a:pt x="670580" y="378659"/>
                    <a:pt x="568663" y="392947"/>
                    <a:pt x="467698" y="406282"/>
                  </a:cubicBezTo>
                  <a:cubicBezTo>
                    <a:pt x="428645" y="411997"/>
                    <a:pt x="388641" y="417712"/>
                    <a:pt x="349588" y="422474"/>
                  </a:cubicBezTo>
                  <a:cubicBezTo>
                    <a:pt x="321013" y="426284"/>
                    <a:pt x="293390" y="430094"/>
                    <a:pt x="264815" y="433904"/>
                  </a:cubicBezTo>
                  <a:cubicBezTo>
                    <a:pt x="184806" y="444382"/>
                    <a:pt x="105748" y="454859"/>
                    <a:pt x="25738" y="464384"/>
                  </a:cubicBezTo>
                  <a:cubicBezTo>
                    <a:pt x="18118" y="465337"/>
                    <a:pt x="6688" y="466289"/>
                    <a:pt x="1926" y="462479"/>
                  </a:cubicBezTo>
                  <a:cubicBezTo>
                    <a:pt x="-1885" y="459622"/>
                    <a:pt x="973" y="447239"/>
                    <a:pt x="1926" y="439619"/>
                  </a:cubicBezTo>
                  <a:cubicBezTo>
                    <a:pt x="19070" y="362467"/>
                    <a:pt x="36215" y="286267"/>
                    <a:pt x="53361" y="209114"/>
                  </a:cubicBezTo>
                  <a:cubicBezTo>
                    <a:pt x="58123" y="190064"/>
                    <a:pt x="63838" y="171014"/>
                    <a:pt x="66695" y="151964"/>
                  </a:cubicBezTo>
                  <a:cubicBezTo>
                    <a:pt x="68601" y="139582"/>
                    <a:pt x="66695" y="124342"/>
                    <a:pt x="66695" y="110054"/>
                  </a:cubicBezTo>
                  <a:close/>
                  <a:moveTo>
                    <a:pt x="494368" y="385327"/>
                  </a:moveTo>
                  <a:cubicBezTo>
                    <a:pt x="498178" y="385327"/>
                    <a:pt x="501988" y="385327"/>
                    <a:pt x="505798" y="386279"/>
                  </a:cubicBezTo>
                  <a:cubicBezTo>
                    <a:pt x="501988" y="375802"/>
                    <a:pt x="498178" y="367229"/>
                    <a:pt x="495320" y="357704"/>
                  </a:cubicBezTo>
                  <a:cubicBezTo>
                    <a:pt x="493416" y="350084"/>
                    <a:pt x="492463" y="342464"/>
                    <a:pt x="490558" y="334844"/>
                  </a:cubicBezTo>
                  <a:cubicBezTo>
                    <a:pt x="490558" y="333892"/>
                    <a:pt x="491511" y="333892"/>
                    <a:pt x="491511" y="332939"/>
                  </a:cubicBezTo>
                  <a:cubicBezTo>
                    <a:pt x="490558" y="331987"/>
                    <a:pt x="490558" y="331034"/>
                    <a:pt x="489605" y="330082"/>
                  </a:cubicBezTo>
                  <a:cubicBezTo>
                    <a:pt x="488653" y="322462"/>
                    <a:pt x="487701" y="315794"/>
                    <a:pt x="485795" y="307222"/>
                  </a:cubicBezTo>
                  <a:cubicBezTo>
                    <a:pt x="456268" y="311984"/>
                    <a:pt x="430551" y="315794"/>
                    <a:pt x="403880" y="320557"/>
                  </a:cubicBezTo>
                  <a:cubicBezTo>
                    <a:pt x="396261" y="321509"/>
                    <a:pt x="389593" y="321509"/>
                    <a:pt x="382926" y="322462"/>
                  </a:cubicBezTo>
                  <a:cubicBezTo>
                    <a:pt x="381020" y="348179"/>
                    <a:pt x="379116" y="370087"/>
                    <a:pt x="376258" y="392947"/>
                  </a:cubicBezTo>
                  <a:cubicBezTo>
                    <a:pt x="356255" y="397709"/>
                    <a:pt x="348636" y="390089"/>
                    <a:pt x="350541" y="370087"/>
                  </a:cubicBezTo>
                  <a:cubicBezTo>
                    <a:pt x="351493" y="356752"/>
                    <a:pt x="350541" y="342464"/>
                    <a:pt x="350541" y="329129"/>
                  </a:cubicBezTo>
                  <a:cubicBezTo>
                    <a:pt x="323870" y="331987"/>
                    <a:pt x="298153" y="334844"/>
                    <a:pt x="273388" y="338654"/>
                  </a:cubicBezTo>
                  <a:cubicBezTo>
                    <a:pt x="269578" y="339607"/>
                    <a:pt x="266720" y="345322"/>
                    <a:pt x="263863" y="349132"/>
                  </a:cubicBezTo>
                  <a:cubicBezTo>
                    <a:pt x="261006" y="371039"/>
                    <a:pt x="258148" y="392947"/>
                    <a:pt x="255290" y="416759"/>
                  </a:cubicBezTo>
                  <a:cubicBezTo>
                    <a:pt x="281961" y="413902"/>
                    <a:pt x="302916" y="411997"/>
                    <a:pt x="324823" y="410092"/>
                  </a:cubicBezTo>
                  <a:cubicBezTo>
                    <a:pt x="330538" y="409139"/>
                    <a:pt x="337205" y="407234"/>
                    <a:pt x="342920" y="406282"/>
                  </a:cubicBezTo>
                  <a:cubicBezTo>
                    <a:pt x="355303" y="404377"/>
                    <a:pt x="367686" y="403424"/>
                    <a:pt x="380068" y="401519"/>
                  </a:cubicBezTo>
                  <a:cubicBezTo>
                    <a:pt x="405786" y="397709"/>
                    <a:pt x="430551" y="393899"/>
                    <a:pt x="456268" y="391042"/>
                  </a:cubicBezTo>
                  <a:cubicBezTo>
                    <a:pt x="469603" y="388184"/>
                    <a:pt x="481986" y="387232"/>
                    <a:pt x="494368" y="385327"/>
                  </a:cubicBezTo>
                  <a:close/>
                  <a:moveTo>
                    <a:pt x="442933" y="140534"/>
                  </a:moveTo>
                  <a:cubicBezTo>
                    <a:pt x="462936" y="143392"/>
                    <a:pt x="462936" y="132914"/>
                    <a:pt x="457220" y="118627"/>
                  </a:cubicBezTo>
                  <a:cubicBezTo>
                    <a:pt x="455316" y="103387"/>
                    <a:pt x="453411" y="88147"/>
                    <a:pt x="451505" y="72907"/>
                  </a:cubicBezTo>
                  <a:cubicBezTo>
                    <a:pt x="432455" y="74812"/>
                    <a:pt x="417216" y="75764"/>
                    <a:pt x="403880" y="79574"/>
                  </a:cubicBezTo>
                  <a:cubicBezTo>
                    <a:pt x="399118" y="80527"/>
                    <a:pt x="396261" y="90052"/>
                    <a:pt x="392451" y="94814"/>
                  </a:cubicBezTo>
                  <a:cubicBezTo>
                    <a:pt x="392451" y="99577"/>
                    <a:pt x="392451" y="104339"/>
                    <a:pt x="392451" y="109102"/>
                  </a:cubicBezTo>
                  <a:cubicBezTo>
                    <a:pt x="391498" y="122437"/>
                    <a:pt x="391498" y="135772"/>
                    <a:pt x="390545" y="151012"/>
                  </a:cubicBezTo>
                  <a:cubicBezTo>
                    <a:pt x="411501" y="147202"/>
                    <a:pt x="427693" y="144344"/>
                    <a:pt x="442933" y="140534"/>
                  </a:cubicBezTo>
                  <a:close/>
                  <a:moveTo>
                    <a:pt x="704870" y="75764"/>
                  </a:moveTo>
                  <a:cubicBezTo>
                    <a:pt x="705823" y="83384"/>
                    <a:pt x="707728" y="91957"/>
                    <a:pt x="708680" y="102434"/>
                  </a:cubicBezTo>
                  <a:cubicBezTo>
                    <a:pt x="722016" y="99577"/>
                    <a:pt x="733445" y="97672"/>
                    <a:pt x="743923" y="94814"/>
                  </a:cubicBezTo>
                  <a:cubicBezTo>
                    <a:pt x="749638" y="93862"/>
                    <a:pt x="756305" y="92909"/>
                    <a:pt x="762020" y="92909"/>
                  </a:cubicBezTo>
                  <a:cubicBezTo>
                    <a:pt x="765830" y="91957"/>
                    <a:pt x="768688" y="91004"/>
                    <a:pt x="772498" y="91004"/>
                  </a:cubicBezTo>
                  <a:cubicBezTo>
                    <a:pt x="780118" y="90052"/>
                    <a:pt x="787738" y="90052"/>
                    <a:pt x="797263" y="89099"/>
                  </a:cubicBezTo>
                  <a:cubicBezTo>
                    <a:pt x="791548" y="75764"/>
                    <a:pt x="785833" y="65287"/>
                    <a:pt x="783928" y="53857"/>
                  </a:cubicBezTo>
                  <a:cubicBezTo>
                    <a:pt x="778213" y="30044"/>
                    <a:pt x="763926" y="27187"/>
                    <a:pt x="743923" y="31949"/>
                  </a:cubicBezTo>
                  <a:cubicBezTo>
                    <a:pt x="729636" y="34807"/>
                    <a:pt x="715348" y="36712"/>
                    <a:pt x="701061" y="39569"/>
                  </a:cubicBezTo>
                  <a:cubicBezTo>
                    <a:pt x="699155" y="40522"/>
                    <a:pt x="698203" y="46237"/>
                    <a:pt x="696298" y="49094"/>
                  </a:cubicBezTo>
                  <a:cubicBezTo>
                    <a:pt x="699155" y="57667"/>
                    <a:pt x="702013" y="67192"/>
                    <a:pt x="704870" y="75764"/>
                  </a:cubicBezTo>
                  <a:close/>
                  <a:moveTo>
                    <a:pt x="909658" y="302459"/>
                  </a:moveTo>
                  <a:cubicBezTo>
                    <a:pt x="911563" y="311984"/>
                    <a:pt x="914420" y="321509"/>
                    <a:pt x="917278" y="332939"/>
                  </a:cubicBezTo>
                  <a:cubicBezTo>
                    <a:pt x="942995" y="329129"/>
                    <a:pt x="965855" y="325319"/>
                    <a:pt x="989668" y="321509"/>
                  </a:cubicBezTo>
                  <a:cubicBezTo>
                    <a:pt x="996336" y="320557"/>
                    <a:pt x="1002051" y="319604"/>
                    <a:pt x="1008718" y="319604"/>
                  </a:cubicBezTo>
                  <a:cubicBezTo>
                    <a:pt x="1020148" y="318652"/>
                    <a:pt x="1030626" y="317699"/>
                    <a:pt x="1045866" y="315794"/>
                  </a:cubicBezTo>
                  <a:cubicBezTo>
                    <a:pt x="1038245" y="304364"/>
                    <a:pt x="1033483" y="295792"/>
                    <a:pt x="1027768" y="287219"/>
                  </a:cubicBezTo>
                  <a:cubicBezTo>
                    <a:pt x="994430" y="234832"/>
                    <a:pt x="994430" y="234832"/>
                    <a:pt x="933470" y="248167"/>
                  </a:cubicBezTo>
                  <a:cubicBezTo>
                    <a:pt x="920136" y="250072"/>
                    <a:pt x="905848" y="251024"/>
                    <a:pt x="889655" y="252929"/>
                  </a:cubicBezTo>
                  <a:cubicBezTo>
                    <a:pt x="896323" y="271979"/>
                    <a:pt x="902991" y="287219"/>
                    <a:pt x="909658" y="302459"/>
                  </a:cubicBezTo>
                  <a:close/>
                  <a:moveTo>
                    <a:pt x="580093" y="200542"/>
                  </a:moveTo>
                  <a:cubicBezTo>
                    <a:pt x="596286" y="198637"/>
                    <a:pt x="588666" y="188159"/>
                    <a:pt x="586761" y="180539"/>
                  </a:cubicBezTo>
                  <a:cubicBezTo>
                    <a:pt x="583903" y="168157"/>
                    <a:pt x="580093" y="156727"/>
                    <a:pt x="576283" y="141487"/>
                  </a:cubicBezTo>
                  <a:cubicBezTo>
                    <a:pt x="559138" y="143392"/>
                    <a:pt x="541041" y="145297"/>
                    <a:pt x="522943" y="147202"/>
                  </a:cubicBezTo>
                  <a:cubicBezTo>
                    <a:pt x="503893" y="147202"/>
                    <a:pt x="488653" y="150059"/>
                    <a:pt x="496273" y="174824"/>
                  </a:cubicBezTo>
                  <a:cubicBezTo>
                    <a:pt x="496273" y="183397"/>
                    <a:pt x="495320" y="191969"/>
                    <a:pt x="498178" y="199589"/>
                  </a:cubicBezTo>
                  <a:cubicBezTo>
                    <a:pt x="500083" y="204352"/>
                    <a:pt x="508655" y="211972"/>
                    <a:pt x="513418" y="211019"/>
                  </a:cubicBezTo>
                  <a:cubicBezTo>
                    <a:pt x="536278" y="209114"/>
                    <a:pt x="558186" y="204352"/>
                    <a:pt x="580093" y="200542"/>
                  </a:cubicBezTo>
                  <a:close/>
                  <a:moveTo>
                    <a:pt x="359113" y="174824"/>
                  </a:moveTo>
                  <a:cubicBezTo>
                    <a:pt x="356255" y="173872"/>
                    <a:pt x="354351" y="172919"/>
                    <a:pt x="351493" y="171967"/>
                  </a:cubicBezTo>
                  <a:cubicBezTo>
                    <a:pt x="336253" y="174824"/>
                    <a:pt x="321013" y="176729"/>
                    <a:pt x="305773" y="179587"/>
                  </a:cubicBezTo>
                  <a:cubicBezTo>
                    <a:pt x="299105" y="182444"/>
                    <a:pt x="286723" y="184349"/>
                    <a:pt x="285770" y="189112"/>
                  </a:cubicBezTo>
                  <a:cubicBezTo>
                    <a:pt x="281961" y="207209"/>
                    <a:pt x="281008" y="225307"/>
                    <a:pt x="278151" y="247214"/>
                  </a:cubicBezTo>
                  <a:cubicBezTo>
                    <a:pt x="303868" y="243404"/>
                    <a:pt x="325776" y="240547"/>
                    <a:pt x="347683" y="235784"/>
                  </a:cubicBezTo>
                  <a:cubicBezTo>
                    <a:pt x="351493" y="234832"/>
                    <a:pt x="354351" y="226259"/>
                    <a:pt x="357208" y="221497"/>
                  </a:cubicBezTo>
                  <a:cubicBezTo>
                    <a:pt x="358161" y="206257"/>
                    <a:pt x="359113" y="190064"/>
                    <a:pt x="359113" y="174824"/>
                  </a:cubicBezTo>
                  <a:close/>
                  <a:moveTo>
                    <a:pt x="810598" y="247214"/>
                  </a:moveTo>
                  <a:cubicBezTo>
                    <a:pt x="815361" y="246262"/>
                    <a:pt x="820123" y="246262"/>
                    <a:pt x="824886" y="245309"/>
                  </a:cubicBezTo>
                  <a:cubicBezTo>
                    <a:pt x="834411" y="244357"/>
                    <a:pt x="843936" y="244357"/>
                    <a:pt x="854413" y="243404"/>
                  </a:cubicBezTo>
                  <a:cubicBezTo>
                    <a:pt x="851555" y="234832"/>
                    <a:pt x="850603" y="229117"/>
                    <a:pt x="849651" y="224354"/>
                  </a:cubicBezTo>
                  <a:cubicBezTo>
                    <a:pt x="839173" y="177682"/>
                    <a:pt x="836316" y="175777"/>
                    <a:pt x="790595" y="184349"/>
                  </a:cubicBezTo>
                  <a:cubicBezTo>
                    <a:pt x="784880" y="185302"/>
                    <a:pt x="780118" y="186254"/>
                    <a:pt x="774403" y="187207"/>
                  </a:cubicBezTo>
                  <a:cubicBezTo>
                    <a:pt x="764878" y="189112"/>
                    <a:pt x="754401" y="191017"/>
                    <a:pt x="744876" y="192922"/>
                  </a:cubicBezTo>
                  <a:cubicBezTo>
                    <a:pt x="723920" y="204352"/>
                    <a:pt x="746780" y="215782"/>
                    <a:pt x="745828" y="227212"/>
                  </a:cubicBezTo>
                  <a:cubicBezTo>
                    <a:pt x="748686" y="255787"/>
                    <a:pt x="750591" y="257692"/>
                    <a:pt x="778213" y="253882"/>
                  </a:cubicBezTo>
                  <a:cubicBezTo>
                    <a:pt x="787738" y="251977"/>
                    <a:pt x="799168" y="249119"/>
                    <a:pt x="810598" y="247214"/>
                  </a:cubicBezTo>
                  <a:close/>
                  <a:moveTo>
                    <a:pt x="603905" y="99577"/>
                  </a:moveTo>
                  <a:cubicBezTo>
                    <a:pt x="603905" y="108149"/>
                    <a:pt x="598191" y="122437"/>
                    <a:pt x="617241" y="113864"/>
                  </a:cubicBezTo>
                  <a:cubicBezTo>
                    <a:pt x="633433" y="111959"/>
                    <a:pt x="649626" y="110054"/>
                    <a:pt x="665818" y="108149"/>
                  </a:cubicBezTo>
                  <a:cubicBezTo>
                    <a:pt x="676295" y="107197"/>
                    <a:pt x="682011" y="103387"/>
                    <a:pt x="676295" y="91957"/>
                  </a:cubicBezTo>
                  <a:cubicBezTo>
                    <a:pt x="670580" y="75764"/>
                    <a:pt x="666770" y="48142"/>
                    <a:pt x="659151" y="47189"/>
                  </a:cubicBezTo>
                  <a:cubicBezTo>
                    <a:pt x="639148" y="45284"/>
                    <a:pt x="617241" y="53857"/>
                    <a:pt x="595333" y="58619"/>
                  </a:cubicBezTo>
                  <a:cubicBezTo>
                    <a:pt x="599143" y="71954"/>
                    <a:pt x="601048" y="86242"/>
                    <a:pt x="603905" y="99577"/>
                  </a:cubicBezTo>
                  <a:close/>
                  <a:moveTo>
                    <a:pt x="617241" y="133867"/>
                  </a:moveTo>
                  <a:cubicBezTo>
                    <a:pt x="614383" y="136724"/>
                    <a:pt x="608668" y="140534"/>
                    <a:pt x="609620" y="142439"/>
                  </a:cubicBezTo>
                  <a:cubicBezTo>
                    <a:pt x="612478" y="158632"/>
                    <a:pt x="616288" y="175777"/>
                    <a:pt x="621051" y="194827"/>
                  </a:cubicBezTo>
                  <a:cubicBezTo>
                    <a:pt x="644863" y="191017"/>
                    <a:pt x="666770" y="186254"/>
                    <a:pt x="688678" y="182444"/>
                  </a:cubicBezTo>
                  <a:cubicBezTo>
                    <a:pt x="691536" y="180539"/>
                    <a:pt x="698203" y="178634"/>
                    <a:pt x="697251" y="177682"/>
                  </a:cubicBezTo>
                  <a:cubicBezTo>
                    <a:pt x="692488" y="158632"/>
                    <a:pt x="687726" y="140534"/>
                    <a:pt x="682963" y="124342"/>
                  </a:cubicBezTo>
                  <a:cubicBezTo>
                    <a:pt x="658198" y="128152"/>
                    <a:pt x="638195" y="131009"/>
                    <a:pt x="617241" y="133867"/>
                  </a:cubicBezTo>
                  <a:close/>
                  <a:moveTo>
                    <a:pt x="63838" y="310079"/>
                  </a:moveTo>
                  <a:cubicBezTo>
                    <a:pt x="59076" y="322462"/>
                    <a:pt x="55265" y="335797"/>
                    <a:pt x="49551" y="351989"/>
                  </a:cubicBezTo>
                  <a:cubicBezTo>
                    <a:pt x="78126" y="348179"/>
                    <a:pt x="100033" y="346274"/>
                    <a:pt x="121940" y="343417"/>
                  </a:cubicBezTo>
                  <a:cubicBezTo>
                    <a:pt x="124798" y="343417"/>
                    <a:pt x="127656" y="337702"/>
                    <a:pt x="130513" y="334844"/>
                  </a:cubicBezTo>
                  <a:cubicBezTo>
                    <a:pt x="134323" y="319604"/>
                    <a:pt x="137181" y="303412"/>
                    <a:pt x="141943" y="284362"/>
                  </a:cubicBezTo>
                  <a:cubicBezTo>
                    <a:pt x="115273" y="290077"/>
                    <a:pt x="91461" y="293887"/>
                    <a:pt x="68601" y="299602"/>
                  </a:cubicBezTo>
                  <a:cubicBezTo>
                    <a:pt x="66695" y="299602"/>
                    <a:pt x="65743" y="306269"/>
                    <a:pt x="63838" y="310079"/>
                  </a:cubicBezTo>
                  <a:close/>
                  <a:moveTo>
                    <a:pt x="728683" y="284362"/>
                  </a:moveTo>
                  <a:cubicBezTo>
                    <a:pt x="725826" y="281504"/>
                    <a:pt x="722968" y="279599"/>
                    <a:pt x="720111" y="276742"/>
                  </a:cubicBezTo>
                  <a:cubicBezTo>
                    <a:pt x="712491" y="277694"/>
                    <a:pt x="704870" y="279599"/>
                    <a:pt x="697251" y="280552"/>
                  </a:cubicBezTo>
                  <a:cubicBezTo>
                    <a:pt x="690583" y="281504"/>
                    <a:pt x="684868" y="282457"/>
                    <a:pt x="678201" y="283409"/>
                  </a:cubicBezTo>
                  <a:cubicBezTo>
                    <a:pt x="673438" y="284362"/>
                    <a:pt x="668676" y="284362"/>
                    <a:pt x="663913" y="285314"/>
                  </a:cubicBezTo>
                  <a:cubicBezTo>
                    <a:pt x="634386" y="284362"/>
                    <a:pt x="634386" y="284362"/>
                    <a:pt x="641053" y="312937"/>
                  </a:cubicBezTo>
                  <a:cubicBezTo>
                    <a:pt x="644863" y="329129"/>
                    <a:pt x="647720" y="345322"/>
                    <a:pt x="650578" y="361514"/>
                  </a:cubicBezTo>
                  <a:cubicBezTo>
                    <a:pt x="624861" y="369134"/>
                    <a:pt x="616288" y="357704"/>
                    <a:pt x="613430" y="337702"/>
                  </a:cubicBezTo>
                  <a:cubicBezTo>
                    <a:pt x="611526" y="322462"/>
                    <a:pt x="608668" y="308174"/>
                    <a:pt x="605811" y="291029"/>
                  </a:cubicBezTo>
                  <a:cubicBezTo>
                    <a:pt x="577236" y="294839"/>
                    <a:pt x="549613" y="298649"/>
                    <a:pt x="522943" y="302459"/>
                  </a:cubicBezTo>
                  <a:cubicBezTo>
                    <a:pt x="521038" y="306269"/>
                    <a:pt x="517228" y="311032"/>
                    <a:pt x="517228" y="314842"/>
                  </a:cubicBezTo>
                  <a:cubicBezTo>
                    <a:pt x="521038" y="336749"/>
                    <a:pt x="524848" y="358657"/>
                    <a:pt x="529611" y="382469"/>
                  </a:cubicBezTo>
                  <a:cubicBezTo>
                    <a:pt x="553423" y="378659"/>
                    <a:pt x="576283" y="374849"/>
                    <a:pt x="598191" y="371039"/>
                  </a:cubicBezTo>
                  <a:cubicBezTo>
                    <a:pt x="657245" y="363419"/>
                    <a:pt x="717253" y="356752"/>
                    <a:pt x="776308" y="349132"/>
                  </a:cubicBezTo>
                  <a:cubicBezTo>
                    <a:pt x="802978" y="345322"/>
                    <a:pt x="829648" y="342464"/>
                    <a:pt x="857270" y="338654"/>
                  </a:cubicBezTo>
                  <a:cubicBezTo>
                    <a:pt x="866795" y="337702"/>
                    <a:pt x="876320" y="336749"/>
                    <a:pt x="888703" y="334844"/>
                  </a:cubicBezTo>
                  <a:cubicBezTo>
                    <a:pt x="880130" y="311032"/>
                    <a:pt x="874416" y="290077"/>
                    <a:pt x="865843" y="270074"/>
                  </a:cubicBezTo>
                  <a:cubicBezTo>
                    <a:pt x="863938" y="264359"/>
                    <a:pt x="854413" y="258644"/>
                    <a:pt x="849651" y="258644"/>
                  </a:cubicBezTo>
                  <a:cubicBezTo>
                    <a:pt x="828695" y="260549"/>
                    <a:pt x="808693" y="264359"/>
                    <a:pt x="787738" y="267217"/>
                  </a:cubicBezTo>
                  <a:cubicBezTo>
                    <a:pt x="777261" y="268169"/>
                    <a:pt x="766783" y="269122"/>
                    <a:pt x="757258" y="270074"/>
                  </a:cubicBezTo>
                  <a:cubicBezTo>
                    <a:pt x="762020" y="295792"/>
                    <a:pt x="766783" y="319604"/>
                    <a:pt x="771545" y="343417"/>
                  </a:cubicBezTo>
                  <a:cubicBezTo>
                    <a:pt x="761068" y="340559"/>
                    <a:pt x="750591" y="337702"/>
                    <a:pt x="741066" y="334844"/>
                  </a:cubicBezTo>
                  <a:cubicBezTo>
                    <a:pt x="739161" y="325319"/>
                    <a:pt x="737255" y="315794"/>
                    <a:pt x="735351" y="307222"/>
                  </a:cubicBezTo>
                  <a:cubicBezTo>
                    <a:pt x="734398" y="305317"/>
                    <a:pt x="734398" y="304364"/>
                    <a:pt x="733445" y="302459"/>
                  </a:cubicBezTo>
                  <a:cubicBezTo>
                    <a:pt x="732493" y="296744"/>
                    <a:pt x="730588" y="290077"/>
                    <a:pt x="728683" y="284362"/>
                  </a:cubicBezTo>
                  <a:close/>
                  <a:moveTo>
                    <a:pt x="872511" y="74812"/>
                  </a:moveTo>
                  <a:cubicBezTo>
                    <a:pt x="879178" y="74812"/>
                    <a:pt x="885845" y="73859"/>
                    <a:pt x="894418" y="73859"/>
                  </a:cubicBezTo>
                  <a:cubicBezTo>
                    <a:pt x="884893" y="57667"/>
                    <a:pt x="876320" y="44332"/>
                    <a:pt x="868701" y="30997"/>
                  </a:cubicBezTo>
                  <a:cubicBezTo>
                    <a:pt x="861080" y="18614"/>
                    <a:pt x="813455" y="14804"/>
                    <a:pt x="803930" y="26234"/>
                  </a:cubicBezTo>
                  <a:cubicBezTo>
                    <a:pt x="802026" y="28139"/>
                    <a:pt x="805836" y="34807"/>
                    <a:pt x="806788" y="38617"/>
                  </a:cubicBezTo>
                  <a:cubicBezTo>
                    <a:pt x="826791" y="89099"/>
                    <a:pt x="826791" y="90052"/>
                    <a:pt x="872511" y="74812"/>
                  </a:cubicBezTo>
                  <a:close/>
                  <a:moveTo>
                    <a:pt x="156231" y="181492"/>
                  </a:moveTo>
                  <a:cubicBezTo>
                    <a:pt x="160040" y="159584"/>
                    <a:pt x="164803" y="137677"/>
                    <a:pt x="169565" y="111959"/>
                  </a:cubicBezTo>
                  <a:cubicBezTo>
                    <a:pt x="147658" y="115769"/>
                    <a:pt x="129561" y="117674"/>
                    <a:pt x="113368" y="121484"/>
                  </a:cubicBezTo>
                  <a:cubicBezTo>
                    <a:pt x="108606" y="122437"/>
                    <a:pt x="104795" y="131962"/>
                    <a:pt x="100986" y="137677"/>
                  </a:cubicBezTo>
                  <a:cubicBezTo>
                    <a:pt x="95270" y="156727"/>
                    <a:pt x="90508" y="175777"/>
                    <a:pt x="82888" y="200542"/>
                  </a:cubicBezTo>
                  <a:cubicBezTo>
                    <a:pt x="111463" y="192922"/>
                    <a:pt x="134323" y="187207"/>
                    <a:pt x="156231" y="181492"/>
                  </a:cubicBezTo>
                  <a:close/>
                  <a:moveTo>
                    <a:pt x="81936" y="221497"/>
                  </a:moveTo>
                  <a:cubicBezTo>
                    <a:pt x="77173" y="239594"/>
                    <a:pt x="71458" y="258644"/>
                    <a:pt x="65743" y="280552"/>
                  </a:cubicBezTo>
                  <a:cubicBezTo>
                    <a:pt x="91461" y="276742"/>
                    <a:pt x="112415" y="274837"/>
                    <a:pt x="133370" y="270074"/>
                  </a:cubicBezTo>
                  <a:cubicBezTo>
                    <a:pt x="138133" y="269122"/>
                    <a:pt x="140990" y="259597"/>
                    <a:pt x="144801" y="254834"/>
                  </a:cubicBezTo>
                  <a:cubicBezTo>
                    <a:pt x="147658" y="238642"/>
                    <a:pt x="150515" y="222449"/>
                    <a:pt x="153373" y="202447"/>
                  </a:cubicBezTo>
                  <a:cubicBezTo>
                    <a:pt x="130513" y="206257"/>
                    <a:pt x="108606" y="209114"/>
                    <a:pt x="87651" y="213877"/>
                  </a:cubicBezTo>
                  <a:cubicBezTo>
                    <a:pt x="84793" y="213877"/>
                    <a:pt x="83840" y="218639"/>
                    <a:pt x="81936" y="221497"/>
                  </a:cubicBezTo>
                  <a:close/>
                  <a:moveTo>
                    <a:pt x="299105" y="104339"/>
                  </a:moveTo>
                  <a:cubicBezTo>
                    <a:pt x="296248" y="123389"/>
                    <a:pt x="293390" y="143392"/>
                    <a:pt x="290533" y="165299"/>
                  </a:cubicBezTo>
                  <a:cubicBezTo>
                    <a:pt x="310536" y="162442"/>
                    <a:pt x="326728" y="159584"/>
                    <a:pt x="341968" y="158632"/>
                  </a:cubicBezTo>
                  <a:cubicBezTo>
                    <a:pt x="359113" y="157679"/>
                    <a:pt x="365780" y="150059"/>
                    <a:pt x="361018" y="132914"/>
                  </a:cubicBezTo>
                  <a:cubicBezTo>
                    <a:pt x="361018" y="117674"/>
                    <a:pt x="361018" y="102434"/>
                    <a:pt x="361018" y="80527"/>
                  </a:cubicBezTo>
                  <a:cubicBezTo>
                    <a:pt x="338158" y="89099"/>
                    <a:pt x="318155" y="96719"/>
                    <a:pt x="299105" y="104339"/>
                  </a:cubicBezTo>
                  <a:close/>
                  <a:moveTo>
                    <a:pt x="297201" y="261502"/>
                  </a:moveTo>
                  <a:cubicBezTo>
                    <a:pt x="289581" y="264359"/>
                    <a:pt x="276245" y="266264"/>
                    <a:pt x="275293" y="271027"/>
                  </a:cubicBezTo>
                  <a:cubicBezTo>
                    <a:pt x="270531" y="286267"/>
                    <a:pt x="271483" y="302459"/>
                    <a:pt x="268626" y="323414"/>
                  </a:cubicBezTo>
                  <a:cubicBezTo>
                    <a:pt x="296248" y="318652"/>
                    <a:pt x="320061" y="313889"/>
                    <a:pt x="343873" y="309127"/>
                  </a:cubicBezTo>
                  <a:cubicBezTo>
                    <a:pt x="365780" y="293887"/>
                    <a:pt x="352445" y="271979"/>
                    <a:pt x="358161" y="251024"/>
                  </a:cubicBezTo>
                  <a:cubicBezTo>
                    <a:pt x="336253" y="254834"/>
                    <a:pt x="316251" y="258644"/>
                    <a:pt x="297201" y="261502"/>
                  </a:cubicBezTo>
                  <a:close/>
                  <a:moveTo>
                    <a:pt x="720111" y="255787"/>
                  </a:moveTo>
                  <a:cubicBezTo>
                    <a:pt x="717253" y="243404"/>
                    <a:pt x="712491" y="231974"/>
                    <a:pt x="711538" y="219592"/>
                  </a:cubicBezTo>
                  <a:cubicBezTo>
                    <a:pt x="709633" y="202447"/>
                    <a:pt x="702966" y="195779"/>
                    <a:pt x="685820" y="200542"/>
                  </a:cubicBezTo>
                  <a:cubicBezTo>
                    <a:pt x="672486" y="204352"/>
                    <a:pt x="658198" y="206257"/>
                    <a:pt x="644863" y="208162"/>
                  </a:cubicBezTo>
                  <a:cubicBezTo>
                    <a:pt x="637243" y="209114"/>
                    <a:pt x="630576" y="209114"/>
                    <a:pt x="622003" y="210067"/>
                  </a:cubicBezTo>
                  <a:cubicBezTo>
                    <a:pt x="626766" y="232927"/>
                    <a:pt x="630576" y="252929"/>
                    <a:pt x="634386" y="272932"/>
                  </a:cubicBezTo>
                  <a:cubicBezTo>
                    <a:pt x="662008" y="270074"/>
                    <a:pt x="687726" y="267217"/>
                    <a:pt x="712491" y="263407"/>
                  </a:cubicBezTo>
                  <a:cubicBezTo>
                    <a:pt x="716301" y="262454"/>
                    <a:pt x="718205" y="257692"/>
                    <a:pt x="720111" y="255787"/>
                  </a:cubicBezTo>
                  <a:close/>
                  <a:moveTo>
                    <a:pt x="599143" y="262454"/>
                  </a:moveTo>
                  <a:cubicBezTo>
                    <a:pt x="598191" y="249119"/>
                    <a:pt x="598191" y="236737"/>
                    <a:pt x="596286" y="224354"/>
                  </a:cubicBezTo>
                  <a:cubicBezTo>
                    <a:pt x="595333" y="220544"/>
                    <a:pt x="586761" y="216734"/>
                    <a:pt x="582951" y="216734"/>
                  </a:cubicBezTo>
                  <a:cubicBezTo>
                    <a:pt x="561043" y="219592"/>
                    <a:pt x="540088" y="224354"/>
                    <a:pt x="518180" y="228164"/>
                  </a:cubicBezTo>
                  <a:cubicBezTo>
                    <a:pt x="513418" y="231022"/>
                    <a:pt x="503893" y="234832"/>
                    <a:pt x="504845" y="236737"/>
                  </a:cubicBezTo>
                  <a:cubicBezTo>
                    <a:pt x="505798" y="251024"/>
                    <a:pt x="508655" y="266264"/>
                    <a:pt x="512466" y="280552"/>
                  </a:cubicBezTo>
                  <a:cubicBezTo>
                    <a:pt x="513418" y="284362"/>
                    <a:pt x="521038" y="288172"/>
                    <a:pt x="524848" y="288172"/>
                  </a:cubicBezTo>
                  <a:cubicBezTo>
                    <a:pt x="548661" y="286267"/>
                    <a:pt x="573426" y="282457"/>
                    <a:pt x="597238" y="278647"/>
                  </a:cubicBezTo>
                  <a:cubicBezTo>
                    <a:pt x="598191" y="277694"/>
                    <a:pt x="598191" y="268169"/>
                    <a:pt x="599143" y="262454"/>
                  </a:cubicBezTo>
                  <a:close/>
                  <a:moveTo>
                    <a:pt x="412453" y="164347"/>
                  </a:moveTo>
                  <a:cubicBezTo>
                    <a:pt x="404833" y="168157"/>
                    <a:pt x="389593" y="170062"/>
                    <a:pt x="389593" y="174824"/>
                  </a:cubicBezTo>
                  <a:cubicBezTo>
                    <a:pt x="386736" y="192922"/>
                    <a:pt x="388641" y="211019"/>
                    <a:pt x="388641" y="231022"/>
                  </a:cubicBezTo>
                  <a:cubicBezTo>
                    <a:pt x="412453" y="228164"/>
                    <a:pt x="433408" y="225307"/>
                    <a:pt x="453411" y="221497"/>
                  </a:cubicBezTo>
                  <a:cubicBezTo>
                    <a:pt x="459126" y="220544"/>
                    <a:pt x="464841" y="215782"/>
                    <a:pt x="469603" y="212924"/>
                  </a:cubicBezTo>
                  <a:cubicBezTo>
                    <a:pt x="467698" y="193874"/>
                    <a:pt x="465793" y="175777"/>
                    <a:pt x="463888" y="156727"/>
                  </a:cubicBezTo>
                  <a:cubicBezTo>
                    <a:pt x="443886" y="159584"/>
                    <a:pt x="428645" y="161489"/>
                    <a:pt x="412453" y="164347"/>
                  </a:cubicBezTo>
                  <a:close/>
                  <a:moveTo>
                    <a:pt x="567711" y="70049"/>
                  </a:moveTo>
                  <a:cubicBezTo>
                    <a:pt x="563901" y="66239"/>
                    <a:pt x="560091" y="58619"/>
                    <a:pt x="557233" y="58619"/>
                  </a:cubicBezTo>
                  <a:cubicBezTo>
                    <a:pt x="535326" y="61477"/>
                    <a:pt x="513418" y="64334"/>
                    <a:pt x="491511" y="69097"/>
                  </a:cubicBezTo>
                  <a:cubicBezTo>
                    <a:pt x="482938" y="71002"/>
                    <a:pt x="476270" y="76717"/>
                    <a:pt x="484843" y="87194"/>
                  </a:cubicBezTo>
                  <a:cubicBezTo>
                    <a:pt x="486748" y="102434"/>
                    <a:pt x="488653" y="117674"/>
                    <a:pt x="490558" y="135772"/>
                  </a:cubicBezTo>
                  <a:cubicBezTo>
                    <a:pt x="518180" y="131009"/>
                    <a:pt x="541993" y="126247"/>
                    <a:pt x="566758" y="122437"/>
                  </a:cubicBezTo>
                  <a:cubicBezTo>
                    <a:pt x="586761" y="114817"/>
                    <a:pt x="570568" y="101482"/>
                    <a:pt x="571520" y="91004"/>
                  </a:cubicBezTo>
                  <a:cubicBezTo>
                    <a:pt x="571520" y="90052"/>
                    <a:pt x="571520" y="90052"/>
                    <a:pt x="571520" y="89099"/>
                  </a:cubicBezTo>
                  <a:cubicBezTo>
                    <a:pt x="571520" y="88147"/>
                    <a:pt x="570568" y="87194"/>
                    <a:pt x="570568" y="86242"/>
                  </a:cubicBezTo>
                  <a:cubicBezTo>
                    <a:pt x="570568" y="83384"/>
                    <a:pt x="569616" y="80527"/>
                    <a:pt x="569616" y="76717"/>
                  </a:cubicBezTo>
                  <a:cubicBezTo>
                    <a:pt x="569616" y="75764"/>
                    <a:pt x="570568" y="74812"/>
                    <a:pt x="570568" y="74812"/>
                  </a:cubicBezTo>
                  <a:cubicBezTo>
                    <a:pt x="568663" y="72907"/>
                    <a:pt x="567711" y="71954"/>
                    <a:pt x="567711" y="70049"/>
                  </a:cubicBezTo>
                  <a:close/>
                  <a:moveTo>
                    <a:pt x="457220" y="294839"/>
                  </a:moveTo>
                  <a:cubicBezTo>
                    <a:pt x="465793" y="293887"/>
                    <a:pt x="474366" y="292934"/>
                    <a:pt x="483891" y="291982"/>
                  </a:cubicBezTo>
                  <a:cubicBezTo>
                    <a:pt x="480080" y="271027"/>
                    <a:pt x="476270" y="252929"/>
                    <a:pt x="473413" y="232927"/>
                  </a:cubicBezTo>
                  <a:cubicBezTo>
                    <a:pt x="451505" y="236737"/>
                    <a:pt x="431503" y="239594"/>
                    <a:pt x="410548" y="243404"/>
                  </a:cubicBezTo>
                  <a:cubicBezTo>
                    <a:pt x="385783" y="246262"/>
                    <a:pt x="378163" y="265312"/>
                    <a:pt x="385783" y="306269"/>
                  </a:cubicBezTo>
                  <a:cubicBezTo>
                    <a:pt x="401976" y="304364"/>
                    <a:pt x="418168" y="302459"/>
                    <a:pt x="434361" y="300554"/>
                  </a:cubicBezTo>
                  <a:cubicBezTo>
                    <a:pt x="441980" y="299602"/>
                    <a:pt x="449601" y="296744"/>
                    <a:pt x="457220" y="294839"/>
                  </a:cubicBezTo>
                  <a:close/>
                  <a:moveTo>
                    <a:pt x="212428" y="421522"/>
                  </a:moveTo>
                  <a:cubicBezTo>
                    <a:pt x="217190" y="418664"/>
                    <a:pt x="224811" y="416759"/>
                    <a:pt x="224811" y="413902"/>
                  </a:cubicBezTo>
                  <a:cubicBezTo>
                    <a:pt x="227668" y="391042"/>
                    <a:pt x="229573" y="368182"/>
                    <a:pt x="232431" y="343417"/>
                  </a:cubicBezTo>
                  <a:cubicBezTo>
                    <a:pt x="216238" y="345322"/>
                    <a:pt x="204808" y="347227"/>
                    <a:pt x="193378" y="349132"/>
                  </a:cubicBezTo>
                  <a:cubicBezTo>
                    <a:pt x="181948" y="351037"/>
                    <a:pt x="170518" y="352942"/>
                    <a:pt x="160040" y="355799"/>
                  </a:cubicBezTo>
                  <a:cubicBezTo>
                    <a:pt x="158136" y="355799"/>
                    <a:pt x="158136" y="360562"/>
                    <a:pt x="157183" y="363419"/>
                  </a:cubicBezTo>
                  <a:cubicBezTo>
                    <a:pt x="152420" y="385327"/>
                    <a:pt x="146706" y="408187"/>
                    <a:pt x="140990" y="434857"/>
                  </a:cubicBezTo>
                  <a:cubicBezTo>
                    <a:pt x="167661" y="430094"/>
                    <a:pt x="189568" y="425332"/>
                    <a:pt x="212428" y="421522"/>
                  </a:cubicBezTo>
                  <a:close/>
                  <a:moveTo>
                    <a:pt x="227668" y="253882"/>
                  </a:moveTo>
                  <a:cubicBezTo>
                    <a:pt x="235288" y="250072"/>
                    <a:pt x="246718" y="247214"/>
                    <a:pt x="248623" y="241499"/>
                  </a:cubicBezTo>
                  <a:cubicBezTo>
                    <a:pt x="253386" y="224354"/>
                    <a:pt x="254338" y="207209"/>
                    <a:pt x="257195" y="187207"/>
                  </a:cubicBezTo>
                  <a:cubicBezTo>
                    <a:pt x="241956" y="189112"/>
                    <a:pt x="229573" y="191969"/>
                    <a:pt x="218143" y="191969"/>
                  </a:cubicBezTo>
                  <a:cubicBezTo>
                    <a:pt x="191473" y="191969"/>
                    <a:pt x="180043" y="203399"/>
                    <a:pt x="183853" y="230069"/>
                  </a:cubicBezTo>
                  <a:cubicBezTo>
                    <a:pt x="180995" y="240547"/>
                    <a:pt x="178138" y="251024"/>
                    <a:pt x="174328" y="266264"/>
                  </a:cubicBezTo>
                  <a:cubicBezTo>
                    <a:pt x="195283" y="261502"/>
                    <a:pt x="211476" y="257692"/>
                    <a:pt x="227668" y="253882"/>
                  </a:cubicBezTo>
                  <a:close/>
                  <a:moveTo>
                    <a:pt x="112415" y="429142"/>
                  </a:moveTo>
                  <a:cubicBezTo>
                    <a:pt x="117178" y="406282"/>
                    <a:pt x="120988" y="383422"/>
                    <a:pt x="125751" y="358657"/>
                  </a:cubicBezTo>
                  <a:cubicBezTo>
                    <a:pt x="103843" y="361514"/>
                    <a:pt x="84793" y="365324"/>
                    <a:pt x="65743" y="366277"/>
                  </a:cubicBezTo>
                  <a:cubicBezTo>
                    <a:pt x="48598" y="367229"/>
                    <a:pt x="41931" y="374849"/>
                    <a:pt x="43836" y="391994"/>
                  </a:cubicBezTo>
                  <a:cubicBezTo>
                    <a:pt x="39073" y="409139"/>
                    <a:pt x="34311" y="426284"/>
                    <a:pt x="28595" y="447239"/>
                  </a:cubicBezTo>
                  <a:cubicBezTo>
                    <a:pt x="58123" y="444382"/>
                    <a:pt x="82888" y="441524"/>
                    <a:pt x="107653" y="437714"/>
                  </a:cubicBezTo>
                  <a:cubicBezTo>
                    <a:pt x="109558" y="437714"/>
                    <a:pt x="110511" y="431999"/>
                    <a:pt x="112415" y="429142"/>
                  </a:cubicBezTo>
                  <a:close/>
                  <a:moveTo>
                    <a:pt x="195283" y="146249"/>
                  </a:moveTo>
                  <a:cubicBezTo>
                    <a:pt x="193378" y="156727"/>
                    <a:pt x="190520" y="167204"/>
                    <a:pt x="186711" y="182444"/>
                  </a:cubicBezTo>
                  <a:cubicBezTo>
                    <a:pt x="211476" y="176729"/>
                    <a:pt x="230526" y="172919"/>
                    <a:pt x="249576" y="169109"/>
                  </a:cubicBezTo>
                  <a:cubicBezTo>
                    <a:pt x="253386" y="167204"/>
                    <a:pt x="259101" y="165299"/>
                    <a:pt x="260053" y="162442"/>
                  </a:cubicBezTo>
                  <a:cubicBezTo>
                    <a:pt x="263863" y="142439"/>
                    <a:pt x="265768" y="121484"/>
                    <a:pt x="269578" y="97672"/>
                  </a:cubicBezTo>
                  <a:cubicBezTo>
                    <a:pt x="247670" y="100529"/>
                    <a:pt x="230526" y="101482"/>
                    <a:pt x="213381" y="105292"/>
                  </a:cubicBezTo>
                  <a:cubicBezTo>
                    <a:pt x="207665" y="106244"/>
                    <a:pt x="201951" y="112912"/>
                    <a:pt x="197188" y="117674"/>
                  </a:cubicBezTo>
                  <a:cubicBezTo>
                    <a:pt x="197188" y="121484"/>
                    <a:pt x="197188" y="124342"/>
                    <a:pt x="196236" y="128152"/>
                  </a:cubicBezTo>
                  <a:cubicBezTo>
                    <a:pt x="196236" y="134819"/>
                    <a:pt x="195283" y="140534"/>
                    <a:pt x="195283" y="146249"/>
                  </a:cubicBezTo>
                  <a:close/>
                  <a:moveTo>
                    <a:pt x="720111" y="133867"/>
                  </a:moveTo>
                  <a:cubicBezTo>
                    <a:pt x="722016" y="143392"/>
                    <a:pt x="722016" y="152917"/>
                    <a:pt x="725826" y="160537"/>
                  </a:cubicBezTo>
                  <a:cubicBezTo>
                    <a:pt x="728683" y="166252"/>
                    <a:pt x="737255" y="174824"/>
                    <a:pt x="742018" y="173872"/>
                  </a:cubicBezTo>
                  <a:cubicBezTo>
                    <a:pt x="760116" y="172919"/>
                    <a:pt x="778213" y="168157"/>
                    <a:pt x="796311" y="165299"/>
                  </a:cubicBezTo>
                  <a:cubicBezTo>
                    <a:pt x="804883" y="164347"/>
                    <a:pt x="813455" y="163394"/>
                    <a:pt x="825838" y="161489"/>
                  </a:cubicBezTo>
                  <a:cubicBezTo>
                    <a:pt x="820123" y="145297"/>
                    <a:pt x="814408" y="132914"/>
                    <a:pt x="810598" y="119579"/>
                  </a:cubicBezTo>
                  <a:cubicBezTo>
                    <a:pt x="806788" y="105292"/>
                    <a:pt x="799168" y="101482"/>
                    <a:pt x="784880" y="104339"/>
                  </a:cubicBezTo>
                  <a:cubicBezTo>
                    <a:pt x="766783" y="108149"/>
                    <a:pt x="748686" y="111007"/>
                    <a:pt x="730588" y="113864"/>
                  </a:cubicBezTo>
                  <a:cubicBezTo>
                    <a:pt x="725826" y="116722"/>
                    <a:pt x="722016" y="119579"/>
                    <a:pt x="717253" y="122437"/>
                  </a:cubicBezTo>
                  <a:cubicBezTo>
                    <a:pt x="718205" y="127199"/>
                    <a:pt x="719158" y="131009"/>
                    <a:pt x="720111" y="133867"/>
                  </a:cubicBezTo>
                  <a:close/>
                  <a:moveTo>
                    <a:pt x="865843" y="185302"/>
                  </a:moveTo>
                  <a:cubicBezTo>
                    <a:pt x="870605" y="199589"/>
                    <a:pt x="874416" y="213877"/>
                    <a:pt x="881083" y="226259"/>
                  </a:cubicBezTo>
                  <a:cubicBezTo>
                    <a:pt x="882988" y="231022"/>
                    <a:pt x="891561" y="235784"/>
                    <a:pt x="896323" y="235784"/>
                  </a:cubicBezTo>
                  <a:cubicBezTo>
                    <a:pt x="916326" y="233879"/>
                    <a:pt x="936328" y="230069"/>
                    <a:pt x="955378" y="227212"/>
                  </a:cubicBezTo>
                  <a:cubicBezTo>
                    <a:pt x="964903" y="226259"/>
                    <a:pt x="974428" y="225307"/>
                    <a:pt x="986811" y="224354"/>
                  </a:cubicBezTo>
                  <a:cubicBezTo>
                    <a:pt x="971570" y="200542"/>
                    <a:pt x="963951" y="171967"/>
                    <a:pt x="946805" y="164347"/>
                  </a:cubicBezTo>
                  <a:cubicBezTo>
                    <a:pt x="927755" y="155774"/>
                    <a:pt x="900133" y="167204"/>
                    <a:pt x="876320" y="171014"/>
                  </a:cubicBezTo>
                  <a:cubicBezTo>
                    <a:pt x="872511" y="171967"/>
                    <a:pt x="866795" y="171014"/>
                    <a:pt x="864891" y="173872"/>
                  </a:cubicBezTo>
                  <a:cubicBezTo>
                    <a:pt x="864891" y="176729"/>
                    <a:pt x="865843" y="181492"/>
                    <a:pt x="865843" y="185302"/>
                  </a:cubicBezTo>
                  <a:close/>
                  <a:moveTo>
                    <a:pt x="939186" y="145297"/>
                  </a:moveTo>
                  <a:cubicBezTo>
                    <a:pt x="927755" y="126247"/>
                    <a:pt x="918230" y="111007"/>
                    <a:pt x="908705" y="94814"/>
                  </a:cubicBezTo>
                  <a:cubicBezTo>
                    <a:pt x="905848" y="91004"/>
                    <a:pt x="900133" y="86242"/>
                    <a:pt x="896323" y="87194"/>
                  </a:cubicBezTo>
                  <a:cubicBezTo>
                    <a:pt x="875368" y="90052"/>
                    <a:pt x="854413" y="94814"/>
                    <a:pt x="831553" y="98624"/>
                  </a:cubicBezTo>
                  <a:cubicBezTo>
                    <a:pt x="838220" y="115769"/>
                    <a:pt x="842983" y="130057"/>
                    <a:pt x="850603" y="144344"/>
                  </a:cubicBezTo>
                  <a:cubicBezTo>
                    <a:pt x="853461" y="149107"/>
                    <a:pt x="862033" y="154822"/>
                    <a:pt x="867748" y="154822"/>
                  </a:cubicBezTo>
                  <a:cubicBezTo>
                    <a:pt x="890608" y="152917"/>
                    <a:pt x="913468" y="149107"/>
                    <a:pt x="939186" y="145297"/>
                  </a:cubicBezTo>
                  <a:close/>
                  <a:moveTo>
                    <a:pt x="163851" y="335797"/>
                  </a:moveTo>
                  <a:cubicBezTo>
                    <a:pt x="186711" y="333892"/>
                    <a:pt x="208618" y="331987"/>
                    <a:pt x="229573" y="329129"/>
                  </a:cubicBezTo>
                  <a:cubicBezTo>
                    <a:pt x="233383" y="328177"/>
                    <a:pt x="239098" y="324367"/>
                    <a:pt x="239098" y="321509"/>
                  </a:cubicBezTo>
                  <a:cubicBezTo>
                    <a:pt x="241956" y="305317"/>
                    <a:pt x="243861" y="288172"/>
                    <a:pt x="245765" y="271979"/>
                  </a:cubicBezTo>
                  <a:cubicBezTo>
                    <a:pt x="179090" y="270074"/>
                    <a:pt x="170518" y="275789"/>
                    <a:pt x="161945" y="331034"/>
                  </a:cubicBezTo>
                  <a:cubicBezTo>
                    <a:pt x="162898" y="331034"/>
                    <a:pt x="162898" y="331987"/>
                    <a:pt x="163851" y="335797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20"/>
            <p:cNvSpPr/>
            <p:nvPr/>
          </p:nvSpPr>
          <p:spPr>
            <a:xfrm>
              <a:off x="5816917" y="2974657"/>
              <a:ext cx="5714" cy="6667"/>
            </a:xfrm>
            <a:custGeom>
              <a:rect b="b" l="l" r="r" t="t"/>
              <a:pathLst>
                <a:path extrusionOk="0" h="6667" w="5714">
                  <a:moveTo>
                    <a:pt x="3810" y="0"/>
                  </a:moveTo>
                  <a:cubicBezTo>
                    <a:pt x="4763" y="952"/>
                    <a:pt x="5715" y="2858"/>
                    <a:pt x="5715" y="2858"/>
                  </a:cubicBezTo>
                  <a:cubicBezTo>
                    <a:pt x="4763" y="3810"/>
                    <a:pt x="2857" y="4763"/>
                    <a:pt x="1905" y="6667"/>
                  </a:cubicBezTo>
                  <a:cubicBezTo>
                    <a:pt x="952" y="5715"/>
                    <a:pt x="0" y="3810"/>
                    <a:pt x="0" y="2858"/>
                  </a:cubicBezTo>
                  <a:cubicBezTo>
                    <a:pt x="952" y="1905"/>
                    <a:pt x="1905" y="1905"/>
                    <a:pt x="3810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20"/>
            <p:cNvSpPr/>
            <p:nvPr/>
          </p:nvSpPr>
          <p:spPr>
            <a:xfrm>
              <a:off x="5299709" y="3418521"/>
              <a:ext cx="135255" cy="99701"/>
            </a:xfrm>
            <a:custGeom>
              <a:rect b="b" l="l" r="r" t="t"/>
              <a:pathLst>
                <a:path extrusionOk="0" h="99701" w="135255">
                  <a:moveTo>
                    <a:pt x="44768" y="11430"/>
                  </a:moveTo>
                  <a:cubicBezTo>
                    <a:pt x="73343" y="7620"/>
                    <a:pt x="100965" y="3810"/>
                    <a:pt x="129540" y="0"/>
                  </a:cubicBezTo>
                  <a:cubicBezTo>
                    <a:pt x="131445" y="7620"/>
                    <a:pt x="135255" y="15240"/>
                    <a:pt x="135255" y="22860"/>
                  </a:cubicBezTo>
                  <a:cubicBezTo>
                    <a:pt x="135255" y="32385"/>
                    <a:pt x="132397" y="42863"/>
                    <a:pt x="129540" y="59055"/>
                  </a:cubicBezTo>
                  <a:cubicBezTo>
                    <a:pt x="123825" y="46673"/>
                    <a:pt x="121920" y="41910"/>
                    <a:pt x="119063" y="36195"/>
                  </a:cubicBezTo>
                  <a:cubicBezTo>
                    <a:pt x="114300" y="40005"/>
                    <a:pt x="107633" y="43815"/>
                    <a:pt x="103822" y="48578"/>
                  </a:cubicBezTo>
                  <a:cubicBezTo>
                    <a:pt x="97155" y="57150"/>
                    <a:pt x="89535" y="65722"/>
                    <a:pt x="86678" y="76200"/>
                  </a:cubicBezTo>
                  <a:cubicBezTo>
                    <a:pt x="79058" y="103822"/>
                    <a:pt x="58103" y="101918"/>
                    <a:pt x="39053" y="96203"/>
                  </a:cubicBezTo>
                  <a:cubicBezTo>
                    <a:pt x="26670" y="90488"/>
                    <a:pt x="13335" y="84772"/>
                    <a:pt x="953" y="79058"/>
                  </a:cubicBezTo>
                  <a:cubicBezTo>
                    <a:pt x="953" y="77153"/>
                    <a:pt x="953" y="74295"/>
                    <a:pt x="0" y="72390"/>
                  </a:cubicBezTo>
                  <a:cubicBezTo>
                    <a:pt x="26670" y="67628"/>
                    <a:pt x="54293" y="62865"/>
                    <a:pt x="81915" y="58103"/>
                  </a:cubicBezTo>
                  <a:cubicBezTo>
                    <a:pt x="72390" y="56198"/>
                    <a:pt x="62865" y="53340"/>
                    <a:pt x="52388" y="51435"/>
                  </a:cubicBezTo>
                  <a:cubicBezTo>
                    <a:pt x="74295" y="26670"/>
                    <a:pt x="73343" y="24765"/>
                    <a:pt x="44768" y="11430"/>
                  </a:cubicBezTo>
                  <a:close/>
                  <a:moveTo>
                    <a:pt x="74295" y="48578"/>
                  </a:moveTo>
                  <a:cubicBezTo>
                    <a:pt x="74295" y="47625"/>
                    <a:pt x="74295" y="47625"/>
                    <a:pt x="74295" y="46673"/>
                  </a:cubicBezTo>
                  <a:cubicBezTo>
                    <a:pt x="71438" y="46673"/>
                    <a:pt x="69533" y="46673"/>
                    <a:pt x="66675" y="46673"/>
                  </a:cubicBezTo>
                  <a:cubicBezTo>
                    <a:pt x="66675" y="47625"/>
                    <a:pt x="66675" y="47625"/>
                    <a:pt x="66675" y="48578"/>
                  </a:cubicBezTo>
                  <a:cubicBezTo>
                    <a:pt x="69533" y="48578"/>
                    <a:pt x="72390" y="48578"/>
                    <a:pt x="74295" y="48578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7" name="Google Shape;1537;p20"/>
            <p:cNvSpPr/>
            <p:nvPr/>
          </p:nvSpPr>
          <p:spPr>
            <a:xfrm>
              <a:off x="5411152" y="3479482"/>
              <a:ext cx="7619" cy="12382"/>
            </a:xfrm>
            <a:custGeom>
              <a:rect b="b" l="l" r="r" t="t"/>
              <a:pathLst>
                <a:path extrusionOk="0" h="12382" w="7619">
                  <a:moveTo>
                    <a:pt x="0" y="12383"/>
                  </a:moveTo>
                  <a:cubicBezTo>
                    <a:pt x="953" y="8573"/>
                    <a:pt x="1905" y="3810"/>
                    <a:pt x="2857" y="0"/>
                  </a:cubicBezTo>
                  <a:cubicBezTo>
                    <a:pt x="4763" y="952"/>
                    <a:pt x="5715" y="1905"/>
                    <a:pt x="7620" y="2858"/>
                  </a:cubicBezTo>
                  <a:cubicBezTo>
                    <a:pt x="4763" y="5715"/>
                    <a:pt x="1905" y="8573"/>
                    <a:pt x="0" y="12383"/>
                  </a:cubicBezTo>
                  <a:lnTo>
                    <a:pt x="0" y="12383"/>
                  </a:ln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8" name="Google Shape;1538;p20"/>
            <p:cNvSpPr/>
            <p:nvPr/>
          </p:nvSpPr>
          <p:spPr>
            <a:xfrm>
              <a:off x="5409246" y="3491864"/>
              <a:ext cx="1375" cy="1904"/>
            </a:xfrm>
            <a:custGeom>
              <a:rect b="b" l="l" r="r" t="t"/>
              <a:pathLst>
                <a:path extrusionOk="0" h="1904" w="1375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953" y="953"/>
                    <a:pt x="953" y="0"/>
                    <a:pt x="953" y="0"/>
                  </a:cubicBezTo>
                  <a:cubicBezTo>
                    <a:pt x="1905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20"/>
            <p:cNvSpPr/>
            <p:nvPr/>
          </p:nvSpPr>
          <p:spPr>
            <a:xfrm>
              <a:off x="5998844" y="3048952"/>
              <a:ext cx="9525" cy="5714"/>
            </a:xfrm>
            <a:custGeom>
              <a:rect b="b" l="l" r="r" t="t"/>
              <a:pathLst>
                <a:path extrusionOk="0" h="5714" w="9525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0" y="1905"/>
                    <a:pt x="0" y="3810"/>
                    <a:pt x="0" y="5715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0" name="Google Shape;1540;p20"/>
            <p:cNvSpPr/>
            <p:nvPr/>
          </p:nvSpPr>
          <p:spPr>
            <a:xfrm>
              <a:off x="5032057" y="2245072"/>
              <a:ext cx="931545" cy="770635"/>
            </a:xfrm>
            <a:custGeom>
              <a:rect b="b" l="l" r="r" t="t"/>
              <a:pathLst>
                <a:path extrusionOk="0" h="770635" w="931545">
                  <a:moveTo>
                    <a:pt x="904875" y="632430"/>
                  </a:moveTo>
                  <a:cubicBezTo>
                    <a:pt x="907733" y="634335"/>
                    <a:pt x="910590" y="636240"/>
                    <a:pt x="913448" y="639097"/>
                  </a:cubicBezTo>
                  <a:cubicBezTo>
                    <a:pt x="908685" y="641955"/>
                    <a:pt x="903923" y="646717"/>
                    <a:pt x="898208" y="647670"/>
                  </a:cubicBezTo>
                  <a:cubicBezTo>
                    <a:pt x="863918" y="653385"/>
                    <a:pt x="829627" y="657195"/>
                    <a:pt x="796290" y="662910"/>
                  </a:cubicBezTo>
                  <a:cubicBezTo>
                    <a:pt x="634365" y="688627"/>
                    <a:pt x="473392" y="713392"/>
                    <a:pt x="312420" y="739110"/>
                  </a:cubicBezTo>
                  <a:cubicBezTo>
                    <a:pt x="253365" y="748635"/>
                    <a:pt x="195263" y="759112"/>
                    <a:pt x="137160" y="769590"/>
                  </a:cubicBezTo>
                  <a:cubicBezTo>
                    <a:pt x="125730" y="771495"/>
                    <a:pt x="118110" y="772447"/>
                    <a:pt x="115252" y="757207"/>
                  </a:cubicBezTo>
                  <a:cubicBezTo>
                    <a:pt x="102870" y="681007"/>
                    <a:pt x="90488" y="604807"/>
                    <a:pt x="77152" y="528607"/>
                  </a:cubicBezTo>
                  <a:cubicBezTo>
                    <a:pt x="56197" y="407640"/>
                    <a:pt x="33338" y="286672"/>
                    <a:pt x="11430" y="165705"/>
                  </a:cubicBezTo>
                  <a:cubicBezTo>
                    <a:pt x="9525" y="153322"/>
                    <a:pt x="3810" y="142845"/>
                    <a:pt x="0" y="127605"/>
                  </a:cubicBezTo>
                  <a:cubicBezTo>
                    <a:pt x="22860" y="122842"/>
                    <a:pt x="46672" y="118080"/>
                    <a:pt x="70485" y="114270"/>
                  </a:cubicBezTo>
                  <a:cubicBezTo>
                    <a:pt x="243840" y="87600"/>
                    <a:pt x="416242" y="60930"/>
                    <a:pt x="589598" y="34260"/>
                  </a:cubicBezTo>
                  <a:cubicBezTo>
                    <a:pt x="660083" y="23782"/>
                    <a:pt x="729615" y="12352"/>
                    <a:pt x="800100" y="922"/>
                  </a:cubicBezTo>
                  <a:cubicBezTo>
                    <a:pt x="818198" y="-1935"/>
                    <a:pt x="828675" y="922"/>
                    <a:pt x="832485" y="22830"/>
                  </a:cubicBezTo>
                  <a:cubicBezTo>
                    <a:pt x="843915" y="98077"/>
                    <a:pt x="857250" y="172372"/>
                    <a:pt x="869633" y="247620"/>
                  </a:cubicBezTo>
                  <a:cubicBezTo>
                    <a:pt x="889635" y="365730"/>
                    <a:pt x="908685" y="482887"/>
                    <a:pt x="928687" y="600997"/>
                  </a:cubicBezTo>
                  <a:cubicBezTo>
                    <a:pt x="929640" y="608617"/>
                    <a:pt x="930593" y="616237"/>
                    <a:pt x="931545" y="626715"/>
                  </a:cubicBezTo>
                  <a:cubicBezTo>
                    <a:pt x="922020" y="627667"/>
                    <a:pt x="914400" y="627667"/>
                    <a:pt x="906780" y="627667"/>
                  </a:cubicBezTo>
                  <a:cubicBezTo>
                    <a:pt x="902970" y="615285"/>
                    <a:pt x="900112" y="601950"/>
                    <a:pt x="896302" y="589567"/>
                  </a:cubicBezTo>
                  <a:cubicBezTo>
                    <a:pt x="896302" y="586710"/>
                    <a:pt x="896302" y="582900"/>
                    <a:pt x="896302" y="580042"/>
                  </a:cubicBezTo>
                  <a:cubicBezTo>
                    <a:pt x="877252" y="464790"/>
                    <a:pt x="859155" y="350490"/>
                    <a:pt x="840105" y="235237"/>
                  </a:cubicBezTo>
                  <a:cubicBezTo>
                    <a:pt x="833437" y="193327"/>
                    <a:pt x="824865" y="151417"/>
                    <a:pt x="817245" y="108555"/>
                  </a:cubicBezTo>
                  <a:cubicBezTo>
                    <a:pt x="813435" y="79027"/>
                    <a:pt x="808673" y="49500"/>
                    <a:pt x="803910" y="16162"/>
                  </a:cubicBezTo>
                  <a:cubicBezTo>
                    <a:pt x="775335" y="19972"/>
                    <a:pt x="749618" y="23782"/>
                    <a:pt x="723900" y="27592"/>
                  </a:cubicBezTo>
                  <a:cubicBezTo>
                    <a:pt x="691515" y="32355"/>
                    <a:pt x="659130" y="36165"/>
                    <a:pt x="626745" y="40927"/>
                  </a:cubicBezTo>
                  <a:cubicBezTo>
                    <a:pt x="470535" y="64740"/>
                    <a:pt x="314325" y="89505"/>
                    <a:pt x="159067" y="114270"/>
                  </a:cubicBezTo>
                  <a:cubicBezTo>
                    <a:pt x="125730" y="119032"/>
                    <a:pt x="92392" y="123795"/>
                    <a:pt x="59055" y="130462"/>
                  </a:cubicBezTo>
                  <a:cubicBezTo>
                    <a:pt x="49530" y="132367"/>
                    <a:pt x="30480" y="131415"/>
                    <a:pt x="40958" y="151417"/>
                  </a:cubicBezTo>
                  <a:cubicBezTo>
                    <a:pt x="44767" y="169515"/>
                    <a:pt x="48577" y="188565"/>
                    <a:pt x="51435" y="206662"/>
                  </a:cubicBezTo>
                  <a:cubicBezTo>
                    <a:pt x="53340" y="216187"/>
                    <a:pt x="54292" y="225712"/>
                    <a:pt x="56197" y="235237"/>
                  </a:cubicBezTo>
                  <a:cubicBezTo>
                    <a:pt x="57150" y="241905"/>
                    <a:pt x="57150" y="249525"/>
                    <a:pt x="58102" y="256192"/>
                  </a:cubicBezTo>
                  <a:cubicBezTo>
                    <a:pt x="69533" y="322867"/>
                    <a:pt x="80963" y="388590"/>
                    <a:pt x="93345" y="455265"/>
                  </a:cubicBezTo>
                  <a:cubicBezTo>
                    <a:pt x="108585" y="539085"/>
                    <a:pt x="124777" y="622905"/>
                    <a:pt x="140970" y="706725"/>
                  </a:cubicBezTo>
                  <a:cubicBezTo>
                    <a:pt x="142875" y="718155"/>
                    <a:pt x="144780" y="728632"/>
                    <a:pt x="147638" y="740062"/>
                  </a:cubicBezTo>
                  <a:cubicBezTo>
                    <a:pt x="144780" y="758160"/>
                    <a:pt x="153352" y="756255"/>
                    <a:pt x="164783" y="750540"/>
                  </a:cubicBezTo>
                  <a:cubicBezTo>
                    <a:pt x="206692" y="743872"/>
                    <a:pt x="248602" y="737205"/>
                    <a:pt x="291465" y="730537"/>
                  </a:cubicBezTo>
                  <a:cubicBezTo>
                    <a:pt x="400050" y="713392"/>
                    <a:pt x="509587" y="697200"/>
                    <a:pt x="618173" y="680055"/>
                  </a:cubicBezTo>
                  <a:cubicBezTo>
                    <a:pt x="712470" y="663862"/>
                    <a:pt x="808673" y="647670"/>
                    <a:pt x="904875" y="632430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20"/>
            <p:cNvSpPr/>
            <p:nvPr/>
          </p:nvSpPr>
          <p:spPr>
            <a:xfrm>
              <a:off x="5217794" y="2831782"/>
              <a:ext cx="720089" cy="140970"/>
            </a:xfrm>
            <a:custGeom>
              <a:rect b="b" l="l" r="r" t="t"/>
              <a:pathLst>
                <a:path extrusionOk="0" h="140970" w="720089">
                  <a:moveTo>
                    <a:pt x="709612" y="0"/>
                  </a:moveTo>
                  <a:cubicBezTo>
                    <a:pt x="713423" y="12383"/>
                    <a:pt x="716280" y="25717"/>
                    <a:pt x="720090" y="38100"/>
                  </a:cubicBezTo>
                  <a:cubicBezTo>
                    <a:pt x="720090" y="40005"/>
                    <a:pt x="720090" y="42863"/>
                    <a:pt x="720090" y="44767"/>
                  </a:cubicBezTo>
                  <a:cubicBezTo>
                    <a:pt x="623887" y="60008"/>
                    <a:pt x="527685" y="75247"/>
                    <a:pt x="430530" y="90488"/>
                  </a:cubicBezTo>
                  <a:cubicBezTo>
                    <a:pt x="321945" y="107633"/>
                    <a:pt x="212408" y="123825"/>
                    <a:pt x="103822" y="140970"/>
                  </a:cubicBezTo>
                  <a:cubicBezTo>
                    <a:pt x="95250" y="140017"/>
                    <a:pt x="85725" y="137160"/>
                    <a:pt x="77152" y="137160"/>
                  </a:cubicBezTo>
                  <a:cubicBezTo>
                    <a:pt x="57150" y="138113"/>
                    <a:pt x="37147" y="140970"/>
                    <a:pt x="16192" y="140017"/>
                  </a:cubicBezTo>
                  <a:cubicBezTo>
                    <a:pt x="10477" y="140017"/>
                    <a:pt x="5715" y="131445"/>
                    <a:pt x="0" y="126683"/>
                  </a:cubicBezTo>
                  <a:cubicBezTo>
                    <a:pt x="30480" y="122872"/>
                    <a:pt x="60960" y="119063"/>
                    <a:pt x="91440" y="115252"/>
                  </a:cubicBezTo>
                  <a:cubicBezTo>
                    <a:pt x="161925" y="106680"/>
                    <a:pt x="231458" y="97155"/>
                    <a:pt x="301942" y="88583"/>
                  </a:cubicBezTo>
                  <a:cubicBezTo>
                    <a:pt x="352425" y="81915"/>
                    <a:pt x="403860" y="78105"/>
                    <a:pt x="454342" y="70485"/>
                  </a:cubicBezTo>
                  <a:cubicBezTo>
                    <a:pt x="501015" y="63817"/>
                    <a:pt x="547687" y="54292"/>
                    <a:pt x="594360" y="45720"/>
                  </a:cubicBezTo>
                  <a:cubicBezTo>
                    <a:pt x="629602" y="39052"/>
                    <a:pt x="663893" y="30480"/>
                    <a:pt x="699135" y="23813"/>
                  </a:cubicBezTo>
                  <a:cubicBezTo>
                    <a:pt x="697230" y="20955"/>
                    <a:pt x="696277" y="19050"/>
                    <a:pt x="694373" y="16192"/>
                  </a:cubicBezTo>
                  <a:cubicBezTo>
                    <a:pt x="699135" y="11430"/>
                    <a:pt x="704850" y="5715"/>
                    <a:pt x="70961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20"/>
            <p:cNvSpPr/>
            <p:nvPr/>
          </p:nvSpPr>
          <p:spPr>
            <a:xfrm>
              <a:off x="5594984" y="3034410"/>
              <a:ext cx="23812" cy="9779"/>
            </a:xfrm>
            <a:custGeom>
              <a:rect b="b" l="l" r="r" t="t"/>
              <a:pathLst>
                <a:path extrusionOk="0" h="9779" w="23812">
                  <a:moveTo>
                    <a:pt x="23813" y="5969"/>
                  </a:moveTo>
                  <a:cubicBezTo>
                    <a:pt x="16193" y="6922"/>
                    <a:pt x="7620" y="8827"/>
                    <a:pt x="0" y="9779"/>
                  </a:cubicBezTo>
                  <a:cubicBezTo>
                    <a:pt x="5715" y="-5461"/>
                    <a:pt x="14288" y="254"/>
                    <a:pt x="23813" y="5969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3" name="Google Shape;1543;p20"/>
            <p:cNvSpPr/>
            <p:nvPr/>
          </p:nvSpPr>
          <p:spPr>
            <a:xfrm>
              <a:off x="5225414" y="3078479"/>
              <a:ext cx="7619" cy="1904"/>
            </a:xfrm>
            <a:custGeom>
              <a:rect b="b" l="l" r="r" t="t"/>
              <a:pathLst>
                <a:path extrusionOk="0" h="1904" w="7619">
                  <a:moveTo>
                    <a:pt x="0" y="0"/>
                  </a:moveTo>
                  <a:cubicBezTo>
                    <a:pt x="2857" y="0"/>
                    <a:pt x="4763" y="0"/>
                    <a:pt x="7620" y="0"/>
                  </a:cubicBezTo>
                  <a:cubicBezTo>
                    <a:pt x="7620" y="953"/>
                    <a:pt x="7620" y="953"/>
                    <a:pt x="7620" y="1905"/>
                  </a:cubicBezTo>
                  <a:cubicBezTo>
                    <a:pt x="4763" y="1905"/>
                    <a:pt x="2857" y="1905"/>
                    <a:pt x="0" y="1905"/>
                  </a:cubicBezTo>
                  <a:cubicBezTo>
                    <a:pt x="0" y="953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4" name="Google Shape;1544;p20"/>
            <p:cNvSpPr/>
            <p:nvPr/>
          </p:nvSpPr>
          <p:spPr>
            <a:xfrm>
              <a:off x="5603556" y="3282043"/>
              <a:ext cx="253365" cy="85996"/>
            </a:xfrm>
            <a:custGeom>
              <a:rect b="b" l="l" r="r" t="t"/>
              <a:pathLst>
                <a:path extrusionOk="0" h="85996" w="253365">
                  <a:moveTo>
                    <a:pt x="0" y="17416"/>
                  </a:moveTo>
                  <a:cubicBezTo>
                    <a:pt x="26670" y="13606"/>
                    <a:pt x="54293" y="9796"/>
                    <a:pt x="82868" y="5986"/>
                  </a:cubicBezTo>
                  <a:cubicBezTo>
                    <a:pt x="85725" y="22179"/>
                    <a:pt x="87630" y="37419"/>
                    <a:pt x="90488" y="52659"/>
                  </a:cubicBezTo>
                  <a:cubicBezTo>
                    <a:pt x="93345" y="72661"/>
                    <a:pt x="102870" y="84091"/>
                    <a:pt x="127635" y="76471"/>
                  </a:cubicBezTo>
                  <a:cubicBezTo>
                    <a:pt x="124778" y="60279"/>
                    <a:pt x="121920" y="44086"/>
                    <a:pt x="118110" y="27894"/>
                  </a:cubicBezTo>
                  <a:cubicBezTo>
                    <a:pt x="112395" y="-681"/>
                    <a:pt x="111443" y="-681"/>
                    <a:pt x="140970" y="271"/>
                  </a:cubicBezTo>
                  <a:cubicBezTo>
                    <a:pt x="148590" y="44086"/>
                    <a:pt x="193358" y="31704"/>
                    <a:pt x="217170" y="49801"/>
                  </a:cubicBezTo>
                  <a:cubicBezTo>
                    <a:pt x="227648" y="52659"/>
                    <a:pt x="238125" y="55516"/>
                    <a:pt x="247650" y="58374"/>
                  </a:cubicBezTo>
                  <a:cubicBezTo>
                    <a:pt x="249555" y="60279"/>
                    <a:pt x="251460" y="62184"/>
                    <a:pt x="253365" y="64089"/>
                  </a:cubicBezTo>
                  <a:cubicBezTo>
                    <a:pt x="194310" y="71709"/>
                    <a:pt x="134303" y="78376"/>
                    <a:pt x="75248" y="85996"/>
                  </a:cubicBezTo>
                  <a:cubicBezTo>
                    <a:pt x="64770" y="68851"/>
                    <a:pt x="50483" y="62184"/>
                    <a:pt x="33338" y="66946"/>
                  </a:cubicBezTo>
                  <a:cubicBezTo>
                    <a:pt x="21908" y="48849"/>
                    <a:pt x="11430" y="33609"/>
                    <a:pt x="0" y="17416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5" name="Google Shape;1545;p20"/>
            <p:cNvSpPr/>
            <p:nvPr/>
          </p:nvSpPr>
          <p:spPr>
            <a:xfrm>
              <a:off x="5995034" y="3236770"/>
              <a:ext cx="131445" cy="78881"/>
            </a:xfrm>
            <a:custGeom>
              <a:rect b="b" l="l" r="r" t="t"/>
              <a:pathLst>
                <a:path extrusionOk="0" h="78881" w="131445">
                  <a:moveTo>
                    <a:pt x="19050" y="7444"/>
                  </a:moveTo>
                  <a:cubicBezTo>
                    <a:pt x="80010" y="-5891"/>
                    <a:pt x="80010" y="-5891"/>
                    <a:pt x="113347" y="46496"/>
                  </a:cubicBezTo>
                  <a:cubicBezTo>
                    <a:pt x="119063" y="55069"/>
                    <a:pt x="123825" y="63641"/>
                    <a:pt x="131445" y="75071"/>
                  </a:cubicBezTo>
                  <a:cubicBezTo>
                    <a:pt x="117158" y="76024"/>
                    <a:pt x="105728" y="77929"/>
                    <a:pt x="94297" y="78881"/>
                  </a:cubicBezTo>
                  <a:cubicBezTo>
                    <a:pt x="86678" y="61736"/>
                    <a:pt x="73343" y="56021"/>
                    <a:pt x="55245" y="57926"/>
                  </a:cubicBezTo>
                  <a:cubicBezTo>
                    <a:pt x="47625" y="57926"/>
                    <a:pt x="40005" y="56974"/>
                    <a:pt x="32385" y="56974"/>
                  </a:cubicBezTo>
                  <a:cubicBezTo>
                    <a:pt x="28575" y="46496"/>
                    <a:pt x="24765" y="36971"/>
                    <a:pt x="20955" y="27446"/>
                  </a:cubicBezTo>
                  <a:cubicBezTo>
                    <a:pt x="15240" y="28399"/>
                    <a:pt x="10478" y="28399"/>
                    <a:pt x="0" y="29351"/>
                  </a:cubicBezTo>
                  <a:cubicBezTo>
                    <a:pt x="9525" y="18874"/>
                    <a:pt x="14288" y="13159"/>
                    <a:pt x="19050" y="7444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6" name="Google Shape;1546;p20"/>
            <p:cNvSpPr/>
            <p:nvPr/>
          </p:nvSpPr>
          <p:spPr>
            <a:xfrm>
              <a:off x="5911214" y="3083118"/>
              <a:ext cx="108584" cy="67750"/>
            </a:xfrm>
            <a:custGeom>
              <a:rect b="b" l="l" r="r" t="t"/>
              <a:pathLst>
                <a:path extrusionOk="0" h="67750" w="108584">
                  <a:moveTo>
                    <a:pt x="108585" y="58226"/>
                  </a:moveTo>
                  <a:cubicBezTo>
                    <a:pt x="81915" y="62036"/>
                    <a:pt x="59055" y="65846"/>
                    <a:pt x="36195" y="67751"/>
                  </a:cubicBezTo>
                  <a:cubicBezTo>
                    <a:pt x="30480" y="67751"/>
                    <a:pt x="21907" y="62988"/>
                    <a:pt x="19050" y="57273"/>
                  </a:cubicBezTo>
                  <a:cubicBezTo>
                    <a:pt x="11430" y="43938"/>
                    <a:pt x="6667" y="28698"/>
                    <a:pt x="0" y="11553"/>
                  </a:cubicBezTo>
                  <a:cubicBezTo>
                    <a:pt x="22860" y="6791"/>
                    <a:pt x="43815" y="2981"/>
                    <a:pt x="64770" y="123"/>
                  </a:cubicBezTo>
                  <a:cubicBezTo>
                    <a:pt x="68580" y="-829"/>
                    <a:pt x="75247" y="3933"/>
                    <a:pt x="77153" y="7743"/>
                  </a:cubicBezTo>
                  <a:cubicBezTo>
                    <a:pt x="88582" y="23936"/>
                    <a:pt x="97155" y="39176"/>
                    <a:pt x="108585" y="58226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7" name="Google Shape;1547;p20"/>
            <p:cNvSpPr/>
            <p:nvPr/>
          </p:nvSpPr>
          <p:spPr>
            <a:xfrm>
              <a:off x="5867244" y="3255644"/>
              <a:ext cx="102072" cy="80009"/>
            </a:xfrm>
            <a:custGeom>
              <a:rect b="b" l="l" r="r" t="t"/>
              <a:pathLst>
                <a:path extrusionOk="0" h="80009" w="102072">
                  <a:moveTo>
                    <a:pt x="1108" y="8572"/>
                  </a:moveTo>
                  <a:cubicBezTo>
                    <a:pt x="22063" y="5715"/>
                    <a:pt x="42065" y="1905"/>
                    <a:pt x="63020" y="0"/>
                  </a:cubicBezTo>
                  <a:cubicBezTo>
                    <a:pt x="68735" y="0"/>
                    <a:pt x="77308" y="5715"/>
                    <a:pt x="79213" y="11430"/>
                  </a:cubicBezTo>
                  <a:cubicBezTo>
                    <a:pt x="87785" y="31433"/>
                    <a:pt x="93500" y="52388"/>
                    <a:pt x="102073" y="76200"/>
                  </a:cubicBezTo>
                  <a:cubicBezTo>
                    <a:pt x="90643" y="78105"/>
                    <a:pt x="81118" y="79058"/>
                    <a:pt x="70640" y="80010"/>
                  </a:cubicBezTo>
                  <a:cubicBezTo>
                    <a:pt x="71593" y="73342"/>
                    <a:pt x="72545" y="66675"/>
                    <a:pt x="73498" y="57150"/>
                  </a:cubicBezTo>
                  <a:cubicBezTo>
                    <a:pt x="60163" y="55245"/>
                    <a:pt x="47780" y="52388"/>
                    <a:pt x="35398" y="53340"/>
                  </a:cubicBezTo>
                  <a:cubicBezTo>
                    <a:pt x="12538" y="55245"/>
                    <a:pt x="-4607" y="33338"/>
                    <a:pt x="1108" y="857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8" name="Google Shape;1548;p20"/>
            <p:cNvSpPr/>
            <p:nvPr/>
          </p:nvSpPr>
          <p:spPr>
            <a:xfrm>
              <a:off x="5243512" y="3266524"/>
              <a:ext cx="83820" cy="65319"/>
            </a:xfrm>
            <a:custGeom>
              <a:rect b="b" l="l" r="r" t="t"/>
              <a:pathLst>
                <a:path extrusionOk="0" h="65319" w="83820">
                  <a:moveTo>
                    <a:pt x="953" y="65320"/>
                  </a:moveTo>
                  <a:cubicBezTo>
                    <a:pt x="0" y="61510"/>
                    <a:pt x="0" y="60557"/>
                    <a:pt x="0" y="59605"/>
                  </a:cubicBezTo>
                  <a:cubicBezTo>
                    <a:pt x="8572" y="4360"/>
                    <a:pt x="17145" y="-2308"/>
                    <a:pt x="83820" y="550"/>
                  </a:cubicBezTo>
                  <a:cubicBezTo>
                    <a:pt x="81915" y="17695"/>
                    <a:pt x="80010" y="33887"/>
                    <a:pt x="77153" y="50080"/>
                  </a:cubicBezTo>
                  <a:cubicBezTo>
                    <a:pt x="76200" y="52937"/>
                    <a:pt x="70485" y="57700"/>
                    <a:pt x="67628" y="57700"/>
                  </a:cubicBezTo>
                  <a:cubicBezTo>
                    <a:pt x="44767" y="61510"/>
                    <a:pt x="23813" y="63415"/>
                    <a:pt x="953" y="6532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9" name="Google Shape;1549;p20"/>
            <p:cNvSpPr/>
            <p:nvPr/>
          </p:nvSpPr>
          <p:spPr>
            <a:xfrm>
              <a:off x="5945610" y="3156865"/>
              <a:ext cx="122766" cy="65441"/>
            </a:xfrm>
            <a:custGeom>
              <a:rect b="b" l="l" r="r" t="t"/>
              <a:pathLst>
                <a:path extrusionOk="0" h="65441" w="122766">
                  <a:moveTo>
                    <a:pt x="847" y="24484"/>
                  </a:moveTo>
                  <a:cubicBezTo>
                    <a:pt x="847" y="20674"/>
                    <a:pt x="-1058" y="14959"/>
                    <a:pt x="847" y="12102"/>
                  </a:cubicBezTo>
                  <a:cubicBezTo>
                    <a:pt x="2752" y="10197"/>
                    <a:pt x="8467" y="10197"/>
                    <a:pt x="12277" y="9244"/>
                  </a:cubicBezTo>
                  <a:cubicBezTo>
                    <a:pt x="36089" y="6387"/>
                    <a:pt x="63712" y="-5043"/>
                    <a:pt x="82762" y="2577"/>
                  </a:cubicBezTo>
                  <a:cubicBezTo>
                    <a:pt x="99907" y="10197"/>
                    <a:pt x="108479" y="38772"/>
                    <a:pt x="122767" y="62584"/>
                  </a:cubicBezTo>
                  <a:cubicBezTo>
                    <a:pt x="110384" y="63537"/>
                    <a:pt x="100859" y="64489"/>
                    <a:pt x="91334" y="65442"/>
                  </a:cubicBezTo>
                  <a:cubicBezTo>
                    <a:pt x="81809" y="52107"/>
                    <a:pt x="68474" y="51154"/>
                    <a:pt x="53234" y="51154"/>
                  </a:cubicBezTo>
                  <a:cubicBezTo>
                    <a:pt x="47519" y="51154"/>
                    <a:pt x="37994" y="47344"/>
                    <a:pt x="36089" y="42582"/>
                  </a:cubicBezTo>
                  <a:cubicBezTo>
                    <a:pt x="29422" y="25437"/>
                    <a:pt x="17039" y="22579"/>
                    <a:pt x="847" y="24484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0" name="Google Shape;1550;p20"/>
            <p:cNvSpPr/>
            <p:nvPr/>
          </p:nvSpPr>
          <p:spPr>
            <a:xfrm>
              <a:off x="5837871" y="3264216"/>
              <a:ext cx="103822" cy="82867"/>
            </a:xfrm>
            <a:custGeom>
              <a:rect b="b" l="l" r="r" t="t"/>
              <a:pathLst>
                <a:path extrusionOk="0" h="82867" w="103822">
                  <a:moveTo>
                    <a:pt x="30480" y="0"/>
                  </a:moveTo>
                  <a:cubicBezTo>
                    <a:pt x="24765" y="25717"/>
                    <a:pt x="41910" y="46673"/>
                    <a:pt x="65722" y="45720"/>
                  </a:cubicBezTo>
                  <a:cubicBezTo>
                    <a:pt x="78105" y="44767"/>
                    <a:pt x="89535" y="47625"/>
                    <a:pt x="103822" y="49530"/>
                  </a:cubicBezTo>
                  <a:cubicBezTo>
                    <a:pt x="102870" y="59055"/>
                    <a:pt x="101918" y="65723"/>
                    <a:pt x="100965" y="72390"/>
                  </a:cubicBezTo>
                  <a:cubicBezTo>
                    <a:pt x="74295" y="76200"/>
                    <a:pt x="47625" y="79058"/>
                    <a:pt x="20003" y="82867"/>
                  </a:cubicBezTo>
                  <a:cubicBezTo>
                    <a:pt x="18097" y="80963"/>
                    <a:pt x="16193" y="79058"/>
                    <a:pt x="14288" y="77153"/>
                  </a:cubicBezTo>
                  <a:cubicBezTo>
                    <a:pt x="9525" y="53340"/>
                    <a:pt x="4763" y="29528"/>
                    <a:pt x="0" y="3810"/>
                  </a:cubicBezTo>
                  <a:cubicBezTo>
                    <a:pt x="9525" y="1905"/>
                    <a:pt x="20003" y="953"/>
                    <a:pt x="30480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1" name="Google Shape;1551;p20"/>
            <p:cNvSpPr/>
            <p:nvPr/>
          </p:nvSpPr>
          <p:spPr>
            <a:xfrm>
              <a:off x="5346382" y="3325177"/>
              <a:ext cx="116204" cy="76200"/>
            </a:xfrm>
            <a:custGeom>
              <a:rect b="b" l="l" r="r" t="t"/>
              <a:pathLst>
                <a:path extrusionOk="0" h="76200" w="116204">
                  <a:moveTo>
                    <a:pt x="0" y="20002"/>
                  </a:moveTo>
                  <a:cubicBezTo>
                    <a:pt x="2858" y="16192"/>
                    <a:pt x="5715" y="9525"/>
                    <a:pt x="9525" y="9525"/>
                  </a:cubicBezTo>
                  <a:cubicBezTo>
                    <a:pt x="34290" y="5715"/>
                    <a:pt x="60008" y="2857"/>
                    <a:pt x="86677" y="0"/>
                  </a:cubicBezTo>
                  <a:cubicBezTo>
                    <a:pt x="86677" y="13335"/>
                    <a:pt x="87630" y="27622"/>
                    <a:pt x="86677" y="40957"/>
                  </a:cubicBezTo>
                  <a:cubicBezTo>
                    <a:pt x="84773" y="60960"/>
                    <a:pt x="92392" y="68580"/>
                    <a:pt x="112395" y="63817"/>
                  </a:cubicBezTo>
                  <a:cubicBezTo>
                    <a:pt x="113348" y="66675"/>
                    <a:pt x="115252" y="68580"/>
                    <a:pt x="116205" y="71438"/>
                  </a:cubicBezTo>
                  <a:cubicBezTo>
                    <a:pt x="103823" y="73342"/>
                    <a:pt x="91440" y="74295"/>
                    <a:pt x="79058" y="76200"/>
                  </a:cubicBezTo>
                  <a:cubicBezTo>
                    <a:pt x="77152" y="51435"/>
                    <a:pt x="71437" y="46672"/>
                    <a:pt x="46673" y="52388"/>
                  </a:cubicBezTo>
                  <a:cubicBezTo>
                    <a:pt x="18097" y="59055"/>
                    <a:pt x="18097" y="59055"/>
                    <a:pt x="19050" y="27622"/>
                  </a:cubicBezTo>
                  <a:cubicBezTo>
                    <a:pt x="13335" y="24765"/>
                    <a:pt x="6667" y="22860"/>
                    <a:pt x="0" y="200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2" name="Google Shape;1552;p20"/>
            <p:cNvSpPr/>
            <p:nvPr/>
          </p:nvSpPr>
          <p:spPr>
            <a:xfrm>
              <a:off x="5485446" y="3303269"/>
              <a:ext cx="91440" cy="64770"/>
            </a:xfrm>
            <a:custGeom>
              <a:rect b="b" l="l" r="r" t="t"/>
              <a:pathLst>
                <a:path extrusionOk="0" h="64770" w="91440">
                  <a:moveTo>
                    <a:pt x="0" y="13335"/>
                  </a:moveTo>
                  <a:cubicBezTo>
                    <a:pt x="26670" y="9525"/>
                    <a:pt x="52388" y="4763"/>
                    <a:pt x="81915" y="0"/>
                  </a:cubicBezTo>
                  <a:cubicBezTo>
                    <a:pt x="82868" y="8572"/>
                    <a:pt x="84772" y="16192"/>
                    <a:pt x="85725" y="22860"/>
                  </a:cubicBezTo>
                  <a:cubicBezTo>
                    <a:pt x="85725" y="23813"/>
                    <a:pt x="84772" y="23813"/>
                    <a:pt x="85725" y="24765"/>
                  </a:cubicBezTo>
                  <a:cubicBezTo>
                    <a:pt x="85725" y="25717"/>
                    <a:pt x="86678" y="26670"/>
                    <a:pt x="86678" y="27622"/>
                  </a:cubicBezTo>
                  <a:cubicBezTo>
                    <a:pt x="88583" y="35242"/>
                    <a:pt x="89535" y="42863"/>
                    <a:pt x="91440" y="50483"/>
                  </a:cubicBezTo>
                  <a:cubicBezTo>
                    <a:pt x="91440" y="55245"/>
                    <a:pt x="90488" y="60008"/>
                    <a:pt x="90488" y="64770"/>
                  </a:cubicBezTo>
                  <a:cubicBezTo>
                    <a:pt x="77153" y="49530"/>
                    <a:pt x="60960" y="47625"/>
                    <a:pt x="42863" y="56197"/>
                  </a:cubicBezTo>
                  <a:cubicBezTo>
                    <a:pt x="31433" y="55245"/>
                    <a:pt x="20003" y="54292"/>
                    <a:pt x="8572" y="54292"/>
                  </a:cubicBezTo>
                  <a:cubicBezTo>
                    <a:pt x="4763" y="40005"/>
                    <a:pt x="2858" y="26670"/>
                    <a:pt x="0" y="13335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20"/>
            <p:cNvSpPr/>
            <p:nvPr/>
          </p:nvSpPr>
          <p:spPr>
            <a:xfrm>
              <a:off x="5797867" y="3100354"/>
              <a:ext cx="108584" cy="61945"/>
            </a:xfrm>
            <a:custGeom>
              <a:rect b="b" l="l" r="r" t="t"/>
              <a:pathLst>
                <a:path extrusionOk="0" h="61945" w="108584">
                  <a:moveTo>
                    <a:pt x="13335" y="10510"/>
                  </a:moveTo>
                  <a:cubicBezTo>
                    <a:pt x="31432" y="7653"/>
                    <a:pt x="49530" y="4795"/>
                    <a:pt x="67627" y="985"/>
                  </a:cubicBezTo>
                  <a:cubicBezTo>
                    <a:pt x="81915" y="-1872"/>
                    <a:pt x="89535" y="985"/>
                    <a:pt x="93345" y="16225"/>
                  </a:cubicBezTo>
                  <a:cubicBezTo>
                    <a:pt x="97155" y="29560"/>
                    <a:pt x="102870" y="41943"/>
                    <a:pt x="108585" y="58135"/>
                  </a:cubicBezTo>
                  <a:cubicBezTo>
                    <a:pt x="97155" y="60040"/>
                    <a:pt x="87630" y="60993"/>
                    <a:pt x="79057" y="61945"/>
                  </a:cubicBezTo>
                  <a:cubicBezTo>
                    <a:pt x="65722" y="55278"/>
                    <a:pt x="56197" y="38133"/>
                    <a:pt x="37147" y="46705"/>
                  </a:cubicBezTo>
                  <a:cubicBezTo>
                    <a:pt x="35242" y="47658"/>
                    <a:pt x="30480" y="41943"/>
                    <a:pt x="26670" y="40038"/>
                  </a:cubicBezTo>
                  <a:cubicBezTo>
                    <a:pt x="19050" y="36228"/>
                    <a:pt x="10477" y="32418"/>
                    <a:pt x="1905" y="29560"/>
                  </a:cubicBezTo>
                  <a:cubicBezTo>
                    <a:pt x="952" y="26703"/>
                    <a:pt x="0" y="22893"/>
                    <a:pt x="0" y="20035"/>
                  </a:cubicBezTo>
                  <a:cubicBezTo>
                    <a:pt x="4763" y="17178"/>
                    <a:pt x="8572" y="14320"/>
                    <a:pt x="13335" y="1051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4" name="Google Shape;1554;p20"/>
            <p:cNvSpPr/>
            <p:nvPr/>
          </p:nvSpPr>
          <p:spPr>
            <a:xfrm>
              <a:off x="5275896" y="3093719"/>
              <a:ext cx="74295" cy="71437"/>
            </a:xfrm>
            <a:custGeom>
              <a:rect b="b" l="l" r="r" t="t"/>
              <a:pathLst>
                <a:path extrusionOk="0" h="71437" w="74295">
                  <a:moveTo>
                    <a:pt x="1905" y="20002"/>
                  </a:moveTo>
                  <a:cubicBezTo>
                    <a:pt x="7620" y="16192"/>
                    <a:pt x="12383" y="9525"/>
                    <a:pt x="18098" y="7620"/>
                  </a:cubicBezTo>
                  <a:cubicBezTo>
                    <a:pt x="35243" y="3810"/>
                    <a:pt x="52388" y="2858"/>
                    <a:pt x="74295" y="0"/>
                  </a:cubicBezTo>
                  <a:cubicBezTo>
                    <a:pt x="70485" y="23813"/>
                    <a:pt x="68580" y="43815"/>
                    <a:pt x="64770" y="64770"/>
                  </a:cubicBezTo>
                  <a:cubicBezTo>
                    <a:pt x="63818" y="67627"/>
                    <a:pt x="58103" y="69533"/>
                    <a:pt x="54293" y="71438"/>
                  </a:cubicBezTo>
                  <a:cubicBezTo>
                    <a:pt x="52388" y="67627"/>
                    <a:pt x="52388" y="60960"/>
                    <a:pt x="49530" y="60008"/>
                  </a:cubicBezTo>
                  <a:cubicBezTo>
                    <a:pt x="33338" y="55245"/>
                    <a:pt x="16193" y="52388"/>
                    <a:pt x="0" y="48577"/>
                  </a:cubicBezTo>
                  <a:cubicBezTo>
                    <a:pt x="0" y="42863"/>
                    <a:pt x="953" y="36195"/>
                    <a:pt x="953" y="30480"/>
                  </a:cubicBezTo>
                  <a:cubicBezTo>
                    <a:pt x="953" y="27622"/>
                    <a:pt x="1905" y="23813"/>
                    <a:pt x="1905" y="200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20"/>
            <p:cNvSpPr/>
            <p:nvPr/>
          </p:nvSpPr>
          <p:spPr>
            <a:xfrm>
              <a:off x="5457824" y="3316604"/>
              <a:ext cx="80009" cy="80010"/>
            </a:xfrm>
            <a:custGeom>
              <a:rect b="b" l="l" r="r" t="t"/>
              <a:pathLst>
                <a:path extrusionOk="0" h="80010" w="80009">
                  <a:moveTo>
                    <a:pt x="27622" y="0"/>
                  </a:moveTo>
                  <a:cubicBezTo>
                    <a:pt x="30480" y="13335"/>
                    <a:pt x="32385" y="26670"/>
                    <a:pt x="35243" y="41910"/>
                  </a:cubicBezTo>
                  <a:cubicBezTo>
                    <a:pt x="46672" y="42863"/>
                    <a:pt x="58103" y="43815"/>
                    <a:pt x="69532" y="43815"/>
                  </a:cubicBezTo>
                  <a:cubicBezTo>
                    <a:pt x="73343" y="52388"/>
                    <a:pt x="76200" y="60960"/>
                    <a:pt x="80010" y="69533"/>
                  </a:cubicBezTo>
                  <a:cubicBezTo>
                    <a:pt x="54293" y="73342"/>
                    <a:pt x="29528" y="77153"/>
                    <a:pt x="3810" y="80010"/>
                  </a:cubicBezTo>
                  <a:cubicBezTo>
                    <a:pt x="2857" y="77153"/>
                    <a:pt x="953" y="75248"/>
                    <a:pt x="0" y="72390"/>
                  </a:cubicBezTo>
                  <a:cubicBezTo>
                    <a:pt x="1905" y="49530"/>
                    <a:pt x="3810" y="27623"/>
                    <a:pt x="6668" y="1905"/>
                  </a:cubicBezTo>
                  <a:cubicBezTo>
                    <a:pt x="13335" y="1905"/>
                    <a:pt x="20003" y="953"/>
                    <a:pt x="2762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6" name="Google Shape;1556;p20"/>
            <p:cNvSpPr/>
            <p:nvPr/>
          </p:nvSpPr>
          <p:spPr>
            <a:xfrm>
              <a:off x="5124134" y="3354704"/>
              <a:ext cx="82229" cy="70485"/>
            </a:xfrm>
            <a:custGeom>
              <a:rect b="b" l="l" r="r" t="t"/>
              <a:pathLst>
                <a:path extrusionOk="0" h="70485" w="82229">
                  <a:moveTo>
                    <a:pt x="315" y="33338"/>
                  </a:moveTo>
                  <a:cubicBezTo>
                    <a:pt x="-1590" y="17145"/>
                    <a:pt x="5077" y="9525"/>
                    <a:pt x="22222" y="7620"/>
                  </a:cubicBezTo>
                  <a:cubicBezTo>
                    <a:pt x="41272" y="6667"/>
                    <a:pt x="60322" y="2858"/>
                    <a:pt x="82230" y="0"/>
                  </a:cubicBezTo>
                  <a:cubicBezTo>
                    <a:pt x="77467" y="24765"/>
                    <a:pt x="73657" y="47625"/>
                    <a:pt x="68895" y="70485"/>
                  </a:cubicBezTo>
                  <a:cubicBezTo>
                    <a:pt x="61275" y="63817"/>
                    <a:pt x="53655" y="57150"/>
                    <a:pt x="46035" y="50483"/>
                  </a:cubicBezTo>
                  <a:cubicBezTo>
                    <a:pt x="32700" y="48578"/>
                    <a:pt x="22222" y="42863"/>
                    <a:pt x="10792" y="37148"/>
                  </a:cubicBezTo>
                  <a:cubicBezTo>
                    <a:pt x="6982" y="34290"/>
                    <a:pt x="3172" y="34290"/>
                    <a:pt x="315" y="33338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7" name="Google Shape;1557;p20"/>
            <p:cNvSpPr/>
            <p:nvPr/>
          </p:nvSpPr>
          <p:spPr>
            <a:xfrm>
              <a:off x="5261847" y="3184207"/>
              <a:ext cx="74056" cy="66675"/>
            </a:xfrm>
            <a:custGeom>
              <a:rect b="b" l="l" r="r" t="t"/>
              <a:pathLst>
                <a:path extrusionOk="0" h="66675" w="74056">
                  <a:moveTo>
                    <a:pt x="714" y="42863"/>
                  </a:moveTo>
                  <a:cubicBezTo>
                    <a:pt x="-3096" y="16192"/>
                    <a:pt x="8334" y="3810"/>
                    <a:pt x="35004" y="4763"/>
                  </a:cubicBezTo>
                  <a:cubicBezTo>
                    <a:pt x="47387" y="4763"/>
                    <a:pt x="59769" y="1905"/>
                    <a:pt x="74057" y="0"/>
                  </a:cubicBezTo>
                  <a:cubicBezTo>
                    <a:pt x="71199" y="20002"/>
                    <a:pt x="70247" y="38100"/>
                    <a:pt x="65484" y="54292"/>
                  </a:cubicBezTo>
                  <a:cubicBezTo>
                    <a:pt x="63579" y="60008"/>
                    <a:pt x="52149" y="62865"/>
                    <a:pt x="44529" y="66675"/>
                  </a:cubicBezTo>
                  <a:cubicBezTo>
                    <a:pt x="39767" y="60960"/>
                    <a:pt x="35957" y="51435"/>
                    <a:pt x="29289" y="48577"/>
                  </a:cubicBezTo>
                  <a:cubicBezTo>
                    <a:pt x="21669" y="43815"/>
                    <a:pt x="11192" y="43815"/>
                    <a:pt x="714" y="4286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8" name="Google Shape;1558;p20"/>
            <p:cNvSpPr/>
            <p:nvPr/>
          </p:nvSpPr>
          <p:spPr>
            <a:xfrm>
              <a:off x="5337809" y="3345179"/>
              <a:ext cx="87630" cy="66675"/>
            </a:xfrm>
            <a:custGeom>
              <a:rect b="b" l="l" r="r" t="t"/>
              <a:pathLst>
                <a:path extrusionOk="0" h="66675" w="87630">
                  <a:moveTo>
                    <a:pt x="8573" y="0"/>
                  </a:moveTo>
                  <a:cubicBezTo>
                    <a:pt x="15240" y="2858"/>
                    <a:pt x="20955" y="5715"/>
                    <a:pt x="27623" y="7620"/>
                  </a:cubicBezTo>
                  <a:cubicBezTo>
                    <a:pt x="25718" y="39053"/>
                    <a:pt x="25718" y="39053"/>
                    <a:pt x="55245" y="32385"/>
                  </a:cubicBezTo>
                  <a:cubicBezTo>
                    <a:pt x="80010" y="26670"/>
                    <a:pt x="85725" y="31433"/>
                    <a:pt x="87630" y="56198"/>
                  </a:cubicBezTo>
                  <a:cubicBezTo>
                    <a:pt x="81915" y="57150"/>
                    <a:pt x="75247" y="60008"/>
                    <a:pt x="69533" y="60008"/>
                  </a:cubicBezTo>
                  <a:cubicBezTo>
                    <a:pt x="48578" y="61913"/>
                    <a:pt x="26670" y="64770"/>
                    <a:pt x="0" y="66675"/>
                  </a:cubicBezTo>
                  <a:cubicBezTo>
                    <a:pt x="2858" y="42863"/>
                    <a:pt x="5715" y="20955"/>
                    <a:pt x="8573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9" name="Google Shape;1559;p20"/>
            <p:cNvSpPr/>
            <p:nvPr/>
          </p:nvSpPr>
          <p:spPr>
            <a:xfrm>
              <a:off x="5237796" y="3339464"/>
              <a:ext cx="75247" cy="78104"/>
            </a:xfrm>
            <a:custGeom>
              <a:rect b="b" l="l" r="r" t="t"/>
              <a:pathLst>
                <a:path extrusionOk="0" h="78104" w="75247">
                  <a:moveTo>
                    <a:pt x="0" y="20002"/>
                  </a:moveTo>
                  <a:cubicBezTo>
                    <a:pt x="953" y="17145"/>
                    <a:pt x="1905" y="12382"/>
                    <a:pt x="2858" y="12382"/>
                  </a:cubicBezTo>
                  <a:cubicBezTo>
                    <a:pt x="14288" y="9525"/>
                    <a:pt x="24765" y="7620"/>
                    <a:pt x="36195" y="5715"/>
                  </a:cubicBezTo>
                  <a:cubicBezTo>
                    <a:pt x="47625" y="3810"/>
                    <a:pt x="59055" y="1905"/>
                    <a:pt x="75248" y="0"/>
                  </a:cubicBezTo>
                  <a:cubicBezTo>
                    <a:pt x="72390" y="24765"/>
                    <a:pt x="71438" y="47625"/>
                    <a:pt x="67628" y="70485"/>
                  </a:cubicBezTo>
                  <a:cubicBezTo>
                    <a:pt x="67628" y="73342"/>
                    <a:pt x="59055" y="75247"/>
                    <a:pt x="55245" y="78105"/>
                  </a:cubicBezTo>
                  <a:cubicBezTo>
                    <a:pt x="60960" y="59055"/>
                    <a:pt x="52388" y="53340"/>
                    <a:pt x="22860" y="51435"/>
                  </a:cubicBezTo>
                  <a:cubicBezTo>
                    <a:pt x="13335" y="38100"/>
                    <a:pt x="6668" y="29527"/>
                    <a:pt x="0" y="200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0" name="Google Shape;1560;p20"/>
            <p:cNvSpPr/>
            <p:nvPr/>
          </p:nvSpPr>
          <p:spPr>
            <a:xfrm>
              <a:off x="5463167" y="3239452"/>
              <a:ext cx="83239" cy="62864"/>
            </a:xfrm>
            <a:custGeom>
              <a:rect b="b" l="l" r="r" t="t"/>
              <a:pathLst>
                <a:path extrusionOk="0" h="62864" w="83239">
                  <a:moveTo>
                    <a:pt x="74667" y="51435"/>
                  </a:moveTo>
                  <a:cubicBezTo>
                    <a:pt x="67047" y="53340"/>
                    <a:pt x="59427" y="56197"/>
                    <a:pt x="51807" y="57150"/>
                  </a:cubicBezTo>
                  <a:cubicBezTo>
                    <a:pt x="35615" y="59055"/>
                    <a:pt x="19422" y="60960"/>
                    <a:pt x="3230" y="62865"/>
                  </a:cubicBezTo>
                  <a:cubicBezTo>
                    <a:pt x="-5343" y="22860"/>
                    <a:pt x="3230" y="2857"/>
                    <a:pt x="27995" y="0"/>
                  </a:cubicBezTo>
                  <a:cubicBezTo>
                    <a:pt x="29900" y="9525"/>
                    <a:pt x="32757" y="19050"/>
                    <a:pt x="34662" y="29527"/>
                  </a:cubicBezTo>
                  <a:cubicBezTo>
                    <a:pt x="44187" y="28575"/>
                    <a:pt x="51807" y="25717"/>
                    <a:pt x="60380" y="25717"/>
                  </a:cubicBezTo>
                  <a:cubicBezTo>
                    <a:pt x="68000" y="25717"/>
                    <a:pt x="75620" y="29527"/>
                    <a:pt x="83240" y="31432"/>
                  </a:cubicBezTo>
                  <a:cubicBezTo>
                    <a:pt x="80382" y="38100"/>
                    <a:pt x="77525" y="44767"/>
                    <a:pt x="74667" y="5143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1" name="Google Shape;1561;p20"/>
            <p:cNvSpPr/>
            <p:nvPr/>
          </p:nvSpPr>
          <p:spPr>
            <a:xfrm>
              <a:off x="5561469" y="3054666"/>
              <a:ext cx="95001" cy="62865"/>
            </a:xfrm>
            <a:custGeom>
              <a:rect b="b" l="l" r="r" t="t"/>
              <a:pathLst>
                <a:path extrusionOk="0" h="62865" w="95001">
                  <a:moveTo>
                    <a:pt x="89712" y="31433"/>
                  </a:moveTo>
                  <a:cubicBezTo>
                    <a:pt x="88760" y="41910"/>
                    <a:pt x="104952" y="55245"/>
                    <a:pt x="84950" y="62865"/>
                  </a:cubicBezTo>
                  <a:cubicBezTo>
                    <a:pt x="77330" y="57150"/>
                    <a:pt x="70662" y="50483"/>
                    <a:pt x="62090" y="45720"/>
                  </a:cubicBezTo>
                  <a:cubicBezTo>
                    <a:pt x="52565" y="40958"/>
                    <a:pt x="37325" y="40005"/>
                    <a:pt x="32562" y="33338"/>
                  </a:cubicBezTo>
                  <a:cubicBezTo>
                    <a:pt x="23037" y="20003"/>
                    <a:pt x="14465" y="21908"/>
                    <a:pt x="3987" y="28575"/>
                  </a:cubicBezTo>
                  <a:cubicBezTo>
                    <a:pt x="-4585" y="19050"/>
                    <a:pt x="2082" y="12383"/>
                    <a:pt x="10655" y="10478"/>
                  </a:cubicBezTo>
                  <a:cubicBezTo>
                    <a:pt x="32562" y="5715"/>
                    <a:pt x="54470" y="2858"/>
                    <a:pt x="76377" y="0"/>
                  </a:cubicBezTo>
                  <a:cubicBezTo>
                    <a:pt x="79235" y="0"/>
                    <a:pt x="83045" y="7620"/>
                    <a:pt x="86855" y="11430"/>
                  </a:cubicBezTo>
                  <a:cubicBezTo>
                    <a:pt x="86855" y="13335"/>
                    <a:pt x="87807" y="15240"/>
                    <a:pt x="87807" y="17145"/>
                  </a:cubicBezTo>
                  <a:cubicBezTo>
                    <a:pt x="87807" y="20003"/>
                    <a:pt x="88760" y="22860"/>
                    <a:pt x="88760" y="26670"/>
                  </a:cubicBezTo>
                  <a:cubicBezTo>
                    <a:pt x="88760" y="28575"/>
                    <a:pt x="89712" y="30480"/>
                    <a:pt x="89712" y="3143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2" name="Google Shape;1562;p20"/>
            <p:cNvSpPr/>
            <p:nvPr/>
          </p:nvSpPr>
          <p:spPr>
            <a:xfrm>
              <a:off x="5848349" y="3176413"/>
              <a:ext cx="85725" cy="64943"/>
            </a:xfrm>
            <a:custGeom>
              <a:rect b="b" l="l" r="r" t="t"/>
              <a:pathLst>
                <a:path extrusionOk="0" h="64943" w="85725">
                  <a:moveTo>
                    <a:pt x="5715" y="6841"/>
                  </a:moveTo>
                  <a:cubicBezTo>
                    <a:pt x="11430" y="5889"/>
                    <a:pt x="16193" y="4936"/>
                    <a:pt x="21907" y="3984"/>
                  </a:cubicBezTo>
                  <a:cubicBezTo>
                    <a:pt x="67628" y="-4589"/>
                    <a:pt x="71438" y="-2684"/>
                    <a:pt x="80963" y="43989"/>
                  </a:cubicBezTo>
                  <a:cubicBezTo>
                    <a:pt x="81915" y="48751"/>
                    <a:pt x="83820" y="53514"/>
                    <a:pt x="85725" y="63039"/>
                  </a:cubicBezTo>
                  <a:cubicBezTo>
                    <a:pt x="75247" y="63991"/>
                    <a:pt x="65722" y="64944"/>
                    <a:pt x="56197" y="64944"/>
                  </a:cubicBezTo>
                  <a:cubicBezTo>
                    <a:pt x="60960" y="58276"/>
                    <a:pt x="64770" y="51609"/>
                    <a:pt x="74295" y="38274"/>
                  </a:cubicBezTo>
                  <a:cubicBezTo>
                    <a:pt x="57150" y="38274"/>
                    <a:pt x="45720" y="35416"/>
                    <a:pt x="36195" y="39226"/>
                  </a:cubicBezTo>
                  <a:cubicBezTo>
                    <a:pt x="10478" y="46846"/>
                    <a:pt x="953" y="41131"/>
                    <a:pt x="0" y="14461"/>
                  </a:cubicBezTo>
                  <a:cubicBezTo>
                    <a:pt x="1905" y="11604"/>
                    <a:pt x="3810" y="8746"/>
                    <a:pt x="5715" y="6841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3" name="Google Shape;1563;p20"/>
            <p:cNvSpPr/>
            <p:nvPr/>
          </p:nvSpPr>
          <p:spPr>
            <a:xfrm>
              <a:off x="5469584" y="3160394"/>
              <a:ext cx="81584" cy="66675"/>
            </a:xfrm>
            <a:custGeom>
              <a:rect b="b" l="l" r="r" t="t"/>
              <a:pathLst>
                <a:path extrusionOk="0" h="66675" w="81584">
                  <a:moveTo>
                    <a:pt x="81584" y="48577"/>
                  </a:moveTo>
                  <a:cubicBezTo>
                    <a:pt x="75870" y="51435"/>
                    <a:pt x="71107" y="56197"/>
                    <a:pt x="65392" y="57150"/>
                  </a:cubicBezTo>
                  <a:cubicBezTo>
                    <a:pt x="44437" y="60960"/>
                    <a:pt x="23482" y="62865"/>
                    <a:pt x="622" y="66675"/>
                  </a:cubicBezTo>
                  <a:cubicBezTo>
                    <a:pt x="622" y="47625"/>
                    <a:pt x="-1283" y="28575"/>
                    <a:pt x="1575" y="10477"/>
                  </a:cubicBezTo>
                  <a:cubicBezTo>
                    <a:pt x="2527" y="5715"/>
                    <a:pt x="16815" y="3810"/>
                    <a:pt x="24434" y="0"/>
                  </a:cubicBezTo>
                  <a:cubicBezTo>
                    <a:pt x="27292" y="10477"/>
                    <a:pt x="31102" y="21908"/>
                    <a:pt x="33007" y="27622"/>
                  </a:cubicBezTo>
                  <a:cubicBezTo>
                    <a:pt x="51105" y="36195"/>
                    <a:pt x="66345" y="41910"/>
                    <a:pt x="81584" y="4857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4" name="Google Shape;1564;p20"/>
            <p:cNvSpPr/>
            <p:nvPr/>
          </p:nvSpPr>
          <p:spPr>
            <a:xfrm>
              <a:off x="5584506" y="3223259"/>
              <a:ext cx="95250" cy="60007"/>
            </a:xfrm>
            <a:custGeom>
              <a:rect b="b" l="l" r="r" t="t"/>
              <a:pathLst>
                <a:path extrusionOk="0" h="60007" w="95250">
                  <a:moveTo>
                    <a:pt x="95250" y="35243"/>
                  </a:moveTo>
                  <a:cubicBezTo>
                    <a:pt x="94298" y="40958"/>
                    <a:pt x="94298" y="50483"/>
                    <a:pt x="92393" y="50483"/>
                  </a:cubicBezTo>
                  <a:cubicBezTo>
                    <a:pt x="68580" y="54293"/>
                    <a:pt x="44768" y="58103"/>
                    <a:pt x="20003" y="60008"/>
                  </a:cubicBezTo>
                  <a:cubicBezTo>
                    <a:pt x="16193" y="60008"/>
                    <a:pt x="8573" y="56198"/>
                    <a:pt x="7620" y="52388"/>
                  </a:cubicBezTo>
                  <a:cubicBezTo>
                    <a:pt x="3810" y="38100"/>
                    <a:pt x="953" y="23813"/>
                    <a:pt x="0" y="8573"/>
                  </a:cubicBezTo>
                  <a:cubicBezTo>
                    <a:pt x="0" y="5715"/>
                    <a:pt x="8573" y="2858"/>
                    <a:pt x="13335" y="0"/>
                  </a:cubicBezTo>
                  <a:cubicBezTo>
                    <a:pt x="24765" y="12383"/>
                    <a:pt x="28575" y="32385"/>
                    <a:pt x="51435" y="32385"/>
                  </a:cubicBezTo>
                  <a:cubicBezTo>
                    <a:pt x="66675" y="33338"/>
                    <a:pt x="80963" y="34290"/>
                    <a:pt x="95250" y="35243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5" name="Google Shape;1565;p20"/>
            <p:cNvSpPr/>
            <p:nvPr/>
          </p:nvSpPr>
          <p:spPr>
            <a:xfrm>
              <a:off x="5703569" y="3204209"/>
              <a:ext cx="97155" cy="64770"/>
            </a:xfrm>
            <a:custGeom>
              <a:rect b="b" l="l" r="r" t="t"/>
              <a:pathLst>
                <a:path extrusionOk="0" h="64770" w="97155">
                  <a:moveTo>
                    <a:pt x="97155" y="47625"/>
                  </a:moveTo>
                  <a:cubicBezTo>
                    <a:pt x="95250" y="50483"/>
                    <a:pt x="92393" y="54293"/>
                    <a:pt x="90488" y="55245"/>
                  </a:cubicBezTo>
                  <a:cubicBezTo>
                    <a:pt x="64770" y="59055"/>
                    <a:pt x="40005" y="60960"/>
                    <a:pt x="12383" y="64770"/>
                  </a:cubicBezTo>
                  <a:cubicBezTo>
                    <a:pt x="8573" y="44768"/>
                    <a:pt x="4763" y="24765"/>
                    <a:pt x="0" y="1905"/>
                  </a:cubicBezTo>
                  <a:cubicBezTo>
                    <a:pt x="8573" y="953"/>
                    <a:pt x="15240" y="953"/>
                    <a:pt x="22860" y="0"/>
                  </a:cubicBezTo>
                  <a:cubicBezTo>
                    <a:pt x="31433" y="12383"/>
                    <a:pt x="41910" y="36195"/>
                    <a:pt x="46673" y="35243"/>
                  </a:cubicBezTo>
                  <a:cubicBezTo>
                    <a:pt x="66675" y="29528"/>
                    <a:pt x="80963" y="39053"/>
                    <a:pt x="97155" y="4762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6" name="Google Shape;1566;p20"/>
            <p:cNvSpPr/>
            <p:nvPr/>
          </p:nvSpPr>
          <p:spPr>
            <a:xfrm>
              <a:off x="5359716" y="3176587"/>
              <a:ext cx="79057" cy="67627"/>
            </a:xfrm>
            <a:custGeom>
              <a:rect b="b" l="l" r="r" t="t"/>
              <a:pathLst>
                <a:path extrusionOk="0" h="67627" w="79057">
                  <a:moveTo>
                    <a:pt x="79058" y="41910"/>
                  </a:moveTo>
                  <a:cubicBezTo>
                    <a:pt x="76200" y="46672"/>
                    <a:pt x="73342" y="55245"/>
                    <a:pt x="69533" y="56197"/>
                  </a:cubicBezTo>
                  <a:cubicBezTo>
                    <a:pt x="47625" y="60960"/>
                    <a:pt x="25717" y="63817"/>
                    <a:pt x="0" y="67628"/>
                  </a:cubicBezTo>
                  <a:cubicBezTo>
                    <a:pt x="2858" y="45720"/>
                    <a:pt x="2858" y="26670"/>
                    <a:pt x="7620" y="9525"/>
                  </a:cubicBezTo>
                  <a:cubicBezTo>
                    <a:pt x="8573" y="4763"/>
                    <a:pt x="20955" y="2858"/>
                    <a:pt x="27623" y="0"/>
                  </a:cubicBezTo>
                  <a:cubicBezTo>
                    <a:pt x="31433" y="13335"/>
                    <a:pt x="36195" y="26670"/>
                    <a:pt x="40005" y="40005"/>
                  </a:cubicBezTo>
                  <a:cubicBezTo>
                    <a:pt x="53340" y="40005"/>
                    <a:pt x="65723" y="40958"/>
                    <a:pt x="79058" y="4191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7" name="Google Shape;1567;p20"/>
            <p:cNvSpPr/>
            <p:nvPr/>
          </p:nvSpPr>
          <p:spPr>
            <a:xfrm>
              <a:off x="5776912" y="3026061"/>
              <a:ext cx="100965" cy="60990"/>
            </a:xfrm>
            <a:custGeom>
              <a:rect b="b" l="l" r="r" t="t"/>
              <a:pathLst>
                <a:path extrusionOk="0" h="60990" w="100965">
                  <a:moveTo>
                    <a:pt x="0" y="19081"/>
                  </a:moveTo>
                  <a:cubicBezTo>
                    <a:pt x="1905" y="15271"/>
                    <a:pt x="1905" y="9556"/>
                    <a:pt x="4763" y="9556"/>
                  </a:cubicBezTo>
                  <a:cubicBezTo>
                    <a:pt x="19050" y="6698"/>
                    <a:pt x="33338" y="4793"/>
                    <a:pt x="47625" y="1936"/>
                  </a:cubicBezTo>
                  <a:cubicBezTo>
                    <a:pt x="67628" y="-2827"/>
                    <a:pt x="82868" y="31"/>
                    <a:pt x="87630" y="23843"/>
                  </a:cubicBezTo>
                  <a:cubicBezTo>
                    <a:pt x="90488" y="35273"/>
                    <a:pt x="96203" y="45751"/>
                    <a:pt x="100965" y="59086"/>
                  </a:cubicBezTo>
                  <a:cubicBezTo>
                    <a:pt x="91440" y="60038"/>
                    <a:pt x="83820" y="60991"/>
                    <a:pt x="76200" y="60991"/>
                  </a:cubicBezTo>
                  <a:cubicBezTo>
                    <a:pt x="76200" y="59086"/>
                    <a:pt x="76200" y="57181"/>
                    <a:pt x="76200" y="56228"/>
                  </a:cubicBezTo>
                  <a:cubicBezTo>
                    <a:pt x="69532" y="51466"/>
                    <a:pt x="62865" y="46703"/>
                    <a:pt x="56197" y="42893"/>
                  </a:cubicBezTo>
                  <a:cubicBezTo>
                    <a:pt x="49530" y="39083"/>
                    <a:pt x="39053" y="38131"/>
                    <a:pt x="37147" y="33368"/>
                  </a:cubicBezTo>
                  <a:cubicBezTo>
                    <a:pt x="29528" y="12413"/>
                    <a:pt x="15240" y="15271"/>
                    <a:pt x="0" y="19081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8" name="Google Shape;1568;p20"/>
            <p:cNvSpPr/>
            <p:nvPr/>
          </p:nvSpPr>
          <p:spPr>
            <a:xfrm>
              <a:off x="5221604" y="3359466"/>
              <a:ext cx="73190" cy="71437"/>
            </a:xfrm>
            <a:custGeom>
              <a:rect b="b" l="l" r="r" t="t"/>
              <a:pathLst>
                <a:path extrusionOk="0" h="71437" w="73190">
                  <a:moveTo>
                    <a:pt x="16192" y="0"/>
                  </a:moveTo>
                  <a:cubicBezTo>
                    <a:pt x="22860" y="9525"/>
                    <a:pt x="29528" y="18098"/>
                    <a:pt x="39053" y="31433"/>
                  </a:cubicBezTo>
                  <a:cubicBezTo>
                    <a:pt x="69533" y="32385"/>
                    <a:pt x="77153" y="38100"/>
                    <a:pt x="71438" y="58103"/>
                  </a:cubicBezTo>
                  <a:cubicBezTo>
                    <a:pt x="48578" y="61913"/>
                    <a:pt x="26670" y="66675"/>
                    <a:pt x="0" y="71438"/>
                  </a:cubicBezTo>
                  <a:cubicBezTo>
                    <a:pt x="5715" y="44767"/>
                    <a:pt x="10478" y="21908"/>
                    <a:pt x="1619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9" name="Google Shape;1569;p20"/>
            <p:cNvSpPr/>
            <p:nvPr/>
          </p:nvSpPr>
          <p:spPr>
            <a:xfrm>
              <a:off x="5598794" y="3212658"/>
              <a:ext cx="80962" cy="45843"/>
            </a:xfrm>
            <a:custGeom>
              <a:rect b="b" l="l" r="r" t="t"/>
              <a:pathLst>
                <a:path extrusionOk="0" h="45843" w="80962">
                  <a:moveTo>
                    <a:pt x="80963" y="45843"/>
                  </a:moveTo>
                  <a:cubicBezTo>
                    <a:pt x="66675" y="44891"/>
                    <a:pt x="52388" y="43938"/>
                    <a:pt x="38100" y="43938"/>
                  </a:cubicBezTo>
                  <a:cubicBezTo>
                    <a:pt x="15240" y="43938"/>
                    <a:pt x="11430" y="22983"/>
                    <a:pt x="0" y="11553"/>
                  </a:cubicBezTo>
                  <a:cubicBezTo>
                    <a:pt x="20955" y="7743"/>
                    <a:pt x="42863" y="2981"/>
                    <a:pt x="64770" y="123"/>
                  </a:cubicBezTo>
                  <a:cubicBezTo>
                    <a:pt x="69533" y="-829"/>
                    <a:pt x="77153" y="3933"/>
                    <a:pt x="78105" y="7743"/>
                  </a:cubicBezTo>
                  <a:cubicBezTo>
                    <a:pt x="80010" y="20126"/>
                    <a:pt x="80010" y="32508"/>
                    <a:pt x="80963" y="4584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0" name="Google Shape;1570;p20"/>
            <p:cNvSpPr/>
            <p:nvPr/>
          </p:nvSpPr>
          <p:spPr>
            <a:xfrm>
              <a:off x="5725477" y="3195461"/>
              <a:ext cx="75247" cy="56373"/>
            </a:xfrm>
            <a:custGeom>
              <a:rect b="b" l="l" r="r" t="t"/>
              <a:pathLst>
                <a:path extrusionOk="0" h="56373" w="75247">
                  <a:moveTo>
                    <a:pt x="75247" y="56373"/>
                  </a:moveTo>
                  <a:cubicBezTo>
                    <a:pt x="59055" y="47801"/>
                    <a:pt x="44767" y="39228"/>
                    <a:pt x="23813" y="43991"/>
                  </a:cubicBezTo>
                  <a:cubicBezTo>
                    <a:pt x="19050" y="44943"/>
                    <a:pt x="7620" y="21131"/>
                    <a:pt x="0" y="8748"/>
                  </a:cubicBezTo>
                  <a:cubicBezTo>
                    <a:pt x="13335" y="5891"/>
                    <a:pt x="27622" y="3986"/>
                    <a:pt x="40957" y="1128"/>
                  </a:cubicBezTo>
                  <a:cubicBezTo>
                    <a:pt x="58103" y="-2682"/>
                    <a:pt x="64770" y="3033"/>
                    <a:pt x="66675" y="20178"/>
                  </a:cubicBezTo>
                  <a:cubicBezTo>
                    <a:pt x="68580" y="31608"/>
                    <a:pt x="72390" y="43991"/>
                    <a:pt x="75247" y="5637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1" name="Google Shape;1571;p20"/>
            <p:cNvSpPr/>
            <p:nvPr/>
          </p:nvSpPr>
          <p:spPr>
            <a:xfrm>
              <a:off x="5109209" y="3388041"/>
              <a:ext cx="83820" cy="54292"/>
            </a:xfrm>
            <a:custGeom>
              <a:rect b="b" l="l" r="r" t="t"/>
              <a:pathLst>
                <a:path extrusionOk="0" h="54292" w="83820">
                  <a:moveTo>
                    <a:pt x="15240" y="0"/>
                  </a:moveTo>
                  <a:cubicBezTo>
                    <a:pt x="19050" y="953"/>
                    <a:pt x="22860" y="1905"/>
                    <a:pt x="25718" y="2858"/>
                  </a:cubicBezTo>
                  <a:cubicBezTo>
                    <a:pt x="37148" y="8573"/>
                    <a:pt x="47625" y="15240"/>
                    <a:pt x="60960" y="16192"/>
                  </a:cubicBezTo>
                  <a:cubicBezTo>
                    <a:pt x="68580" y="22860"/>
                    <a:pt x="76200" y="29528"/>
                    <a:pt x="83820" y="36195"/>
                  </a:cubicBezTo>
                  <a:cubicBezTo>
                    <a:pt x="81915" y="39053"/>
                    <a:pt x="80963" y="44767"/>
                    <a:pt x="79058" y="44767"/>
                  </a:cubicBezTo>
                  <a:cubicBezTo>
                    <a:pt x="54293" y="48578"/>
                    <a:pt x="29528" y="50483"/>
                    <a:pt x="0" y="54292"/>
                  </a:cubicBezTo>
                  <a:cubicBezTo>
                    <a:pt x="4763" y="34290"/>
                    <a:pt x="10478" y="17145"/>
                    <a:pt x="15240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2" name="Google Shape;1572;p20"/>
            <p:cNvSpPr/>
            <p:nvPr/>
          </p:nvSpPr>
          <p:spPr>
            <a:xfrm>
              <a:off x="5598644" y="3299459"/>
              <a:ext cx="81112" cy="80010"/>
            </a:xfrm>
            <a:custGeom>
              <a:rect b="b" l="l" r="r" t="t"/>
              <a:pathLst>
                <a:path extrusionOk="0" h="80010" w="81112">
                  <a:moveTo>
                    <a:pt x="4913" y="0"/>
                  </a:moveTo>
                  <a:cubicBezTo>
                    <a:pt x="15390" y="16193"/>
                    <a:pt x="26820" y="31433"/>
                    <a:pt x="39203" y="49530"/>
                  </a:cubicBezTo>
                  <a:cubicBezTo>
                    <a:pt x="55395" y="44768"/>
                    <a:pt x="70636" y="51435"/>
                    <a:pt x="81113" y="68580"/>
                  </a:cubicBezTo>
                  <a:cubicBezTo>
                    <a:pt x="59205" y="72390"/>
                    <a:pt x="37298" y="76200"/>
                    <a:pt x="12533" y="80010"/>
                  </a:cubicBezTo>
                  <a:cubicBezTo>
                    <a:pt x="7770" y="56198"/>
                    <a:pt x="3961" y="34290"/>
                    <a:pt x="150" y="12383"/>
                  </a:cubicBezTo>
                  <a:cubicBezTo>
                    <a:pt x="-802" y="8573"/>
                    <a:pt x="3008" y="3810"/>
                    <a:pt x="4913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3" name="Google Shape;1573;p20"/>
            <p:cNvSpPr/>
            <p:nvPr/>
          </p:nvSpPr>
          <p:spPr>
            <a:xfrm>
              <a:off x="5349239" y="3258502"/>
              <a:ext cx="75247" cy="61912"/>
            </a:xfrm>
            <a:custGeom>
              <a:rect b="b" l="l" r="r" t="t"/>
              <a:pathLst>
                <a:path extrusionOk="0" h="61912" w="75247">
                  <a:moveTo>
                    <a:pt x="75247" y="47625"/>
                  </a:moveTo>
                  <a:cubicBezTo>
                    <a:pt x="51435" y="52388"/>
                    <a:pt x="27622" y="56197"/>
                    <a:pt x="0" y="61913"/>
                  </a:cubicBezTo>
                  <a:cubicBezTo>
                    <a:pt x="1905" y="40957"/>
                    <a:pt x="1905" y="24765"/>
                    <a:pt x="6667" y="9525"/>
                  </a:cubicBezTo>
                  <a:cubicBezTo>
                    <a:pt x="8572" y="4763"/>
                    <a:pt x="20955" y="2857"/>
                    <a:pt x="28575" y="0"/>
                  </a:cubicBezTo>
                  <a:cubicBezTo>
                    <a:pt x="28575" y="9525"/>
                    <a:pt x="28575" y="19050"/>
                    <a:pt x="28575" y="32385"/>
                  </a:cubicBezTo>
                  <a:cubicBezTo>
                    <a:pt x="44767" y="31432"/>
                    <a:pt x="58103" y="30480"/>
                    <a:pt x="73342" y="29527"/>
                  </a:cubicBezTo>
                  <a:cubicBezTo>
                    <a:pt x="74295" y="34290"/>
                    <a:pt x="75247" y="40957"/>
                    <a:pt x="75247" y="4762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4" name="Google Shape;1574;p20"/>
            <p:cNvSpPr/>
            <p:nvPr/>
          </p:nvSpPr>
          <p:spPr>
            <a:xfrm>
              <a:off x="5565456" y="3078083"/>
              <a:ext cx="80962" cy="52783"/>
            </a:xfrm>
            <a:custGeom>
              <a:rect b="b" l="l" r="r" t="t"/>
              <a:pathLst>
                <a:path extrusionOk="0" h="52783" w="80962">
                  <a:moveTo>
                    <a:pt x="0" y="5158"/>
                  </a:moveTo>
                  <a:cubicBezTo>
                    <a:pt x="11430" y="-1509"/>
                    <a:pt x="19050" y="-3414"/>
                    <a:pt x="28575" y="9921"/>
                  </a:cubicBezTo>
                  <a:cubicBezTo>
                    <a:pt x="34290" y="17541"/>
                    <a:pt x="48578" y="17541"/>
                    <a:pt x="58103" y="22303"/>
                  </a:cubicBezTo>
                  <a:cubicBezTo>
                    <a:pt x="66675" y="27066"/>
                    <a:pt x="73343" y="33733"/>
                    <a:pt x="80963" y="39448"/>
                  </a:cubicBezTo>
                  <a:cubicBezTo>
                    <a:pt x="56198" y="44211"/>
                    <a:pt x="32385" y="48021"/>
                    <a:pt x="4763" y="52783"/>
                  </a:cubicBezTo>
                  <a:cubicBezTo>
                    <a:pt x="2858" y="34686"/>
                    <a:pt x="953" y="20398"/>
                    <a:pt x="0" y="5158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5" name="Google Shape;1575;p20"/>
            <p:cNvSpPr/>
            <p:nvPr/>
          </p:nvSpPr>
          <p:spPr>
            <a:xfrm>
              <a:off x="5491162" y="3228974"/>
              <a:ext cx="73342" cy="61912"/>
            </a:xfrm>
            <a:custGeom>
              <a:rect b="b" l="l" r="r" t="t"/>
              <a:pathLst>
                <a:path extrusionOk="0" h="61912" w="73342">
                  <a:moveTo>
                    <a:pt x="46672" y="61913"/>
                  </a:moveTo>
                  <a:cubicBezTo>
                    <a:pt x="49530" y="55245"/>
                    <a:pt x="52388" y="48578"/>
                    <a:pt x="55245" y="41910"/>
                  </a:cubicBezTo>
                  <a:cubicBezTo>
                    <a:pt x="47625" y="40005"/>
                    <a:pt x="40005" y="36195"/>
                    <a:pt x="32385" y="36195"/>
                  </a:cubicBezTo>
                  <a:cubicBezTo>
                    <a:pt x="24765" y="36195"/>
                    <a:pt x="16193" y="38100"/>
                    <a:pt x="6668" y="40005"/>
                  </a:cubicBezTo>
                  <a:cubicBezTo>
                    <a:pt x="3810" y="29528"/>
                    <a:pt x="1905" y="20003"/>
                    <a:pt x="0" y="10478"/>
                  </a:cubicBezTo>
                  <a:cubicBezTo>
                    <a:pt x="20003" y="6667"/>
                    <a:pt x="40957" y="3810"/>
                    <a:pt x="62865" y="0"/>
                  </a:cubicBezTo>
                  <a:cubicBezTo>
                    <a:pt x="66675" y="20003"/>
                    <a:pt x="69532" y="38100"/>
                    <a:pt x="73343" y="59055"/>
                  </a:cubicBezTo>
                  <a:cubicBezTo>
                    <a:pt x="63818" y="60008"/>
                    <a:pt x="55245" y="60960"/>
                    <a:pt x="46672" y="6191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6" name="Google Shape;1576;p20"/>
            <p:cNvSpPr/>
            <p:nvPr/>
          </p:nvSpPr>
          <p:spPr>
            <a:xfrm>
              <a:off x="5372099" y="3100387"/>
              <a:ext cx="71887" cy="60959"/>
            </a:xfrm>
            <a:custGeom>
              <a:rect b="b" l="l" r="r" t="t"/>
              <a:pathLst>
                <a:path extrusionOk="0" h="60959" w="71887">
                  <a:moveTo>
                    <a:pt x="70485" y="28575"/>
                  </a:moveTo>
                  <a:cubicBezTo>
                    <a:pt x="75247" y="45720"/>
                    <a:pt x="67628" y="53340"/>
                    <a:pt x="51435" y="54292"/>
                  </a:cubicBezTo>
                  <a:cubicBezTo>
                    <a:pt x="35243" y="55245"/>
                    <a:pt x="19050" y="59055"/>
                    <a:pt x="0" y="60960"/>
                  </a:cubicBezTo>
                  <a:cubicBezTo>
                    <a:pt x="2858" y="39053"/>
                    <a:pt x="5715" y="20003"/>
                    <a:pt x="8572" y="0"/>
                  </a:cubicBezTo>
                  <a:cubicBezTo>
                    <a:pt x="18097" y="7620"/>
                    <a:pt x="27622" y="16192"/>
                    <a:pt x="37147" y="23813"/>
                  </a:cubicBezTo>
                  <a:cubicBezTo>
                    <a:pt x="36195" y="25717"/>
                    <a:pt x="35243" y="26670"/>
                    <a:pt x="34290" y="28575"/>
                  </a:cubicBezTo>
                  <a:cubicBezTo>
                    <a:pt x="45720" y="28575"/>
                    <a:pt x="58103" y="28575"/>
                    <a:pt x="70485" y="2857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7" name="Google Shape;1577;p20"/>
            <p:cNvSpPr/>
            <p:nvPr/>
          </p:nvSpPr>
          <p:spPr>
            <a:xfrm>
              <a:off x="5162549" y="3197541"/>
              <a:ext cx="71437" cy="52387"/>
            </a:xfrm>
            <a:custGeom>
              <a:rect b="b" l="l" r="r" t="t"/>
              <a:pathLst>
                <a:path extrusionOk="0" h="52387" w="71437">
                  <a:moveTo>
                    <a:pt x="0" y="20003"/>
                  </a:moveTo>
                  <a:cubicBezTo>
                    <a:pt x="1905" y="17145"/>
                    <a:pt x="2858" y="12383"/>
                    <a:pt x="5715" y="11430"/>
                  </a:cubicBezTo>
                  <a:cubicBezTo>
                    <a:pt x="27622" y="7620"/>
                    <a:pt x="49530" y="3810"/>
                    <a:pt x="71438" y="0"/>
                  </a:cubicBezTo>
                  <a:cubicBezTo>
                    <a:pt x="68580" y="20003"/>
                    <a:pt x="65722" y="36195"/>
                    <a:pt x="62865" y="52388"/>
                  </a:cubicBezTo>
                  <a:cubicBezTo>
                    <a:pt x="60008" y="52388"/>
                    <a:pt x="57150" y="52388"/>
                    <a:pt x="54292" y="51435"/>
                  </a:cubicBezTo>
                  <a:cubicBezTo>
                    <a:pt x="32385" y="47625"/>
                    <a:pt x="10478" y="43815"/>
                    <a:pt x="0" y="2000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8" name="Google Shape;1578;p20"/>
            <p:cNvSpPr/>
            <p:nvPr/>
          </p:nvSpPr>
          <p:spPr>
            <a:xfrm>
              <a:off x="5163502" y="3133724"/>
              <a:ext cx="73342" cy="62865"/>
            </a:xfrm>
            <a:custGeom>
              <a:rect b="b" l="l" r="r" t="t"/>
              <a:pathLst>
                <a:path extrusionOk="0" h="62865" w="73342">
                  <a:moveTo>
                    <a:pt x="73342" y="43815"/>
                  </a:moveTo>
                  <a:cubicBezTo>
                    <a:pt x="50482" y="49530"/>
                    <a:pt x="28575" y="56197"/>
                    <a:pt x="0" y="62865"/>
                  </a:cubicBezTo>
                  <a:cubicBezTo>
                    <a:pt x="6667" y="38100"/>
                    <a:pt x="12382" y="19050"/>
                    <a:pt x="18097" y="0"/>
                  </a:cubicBezTo>
                  <a:cubicBezTo>
                    <a:pt x="26670" y="6667"/>
                    <a:pt x="34290" y="12383"/>
                    <a:pt x="46672" y="22860"/>
                  </a:cubicBezTo>
                  <a:cubicBezTo>
                    <a:pt x="46672" y="22860"/>
                    <a:pt x="53340" y="21908"/>
                    <a:pt x="59055" y="21908"/>
                  </a:cubicBezTo>
                  <a:cubicBezTo>
                    <a:pt x="64770" y="29528"/>
                    <a:pt x="69532" y="36195"/>
                    <a:pt x="73342" y="4381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9" name="Google Shape;1579;p20"/>
            <p:cNvSpPr/>
            <p:nvPr/>
          </p:nvSpPr>
          <p:spPr>
            <a:xfrm>
              <a:off x="5181599" y="3108007"/>
              <a:ext cx="68579" cy="69532"/>
            </a:xfrm>
            <a:custGeom>
              <a:rect b="b" l="l" r="r" t="t"/>
              <a:pathLst>
                <a:path extrusionOk="0" h="69532" w="68579">
                  <a:moveTo>
                    <a:pt x="55245" y="69533"/>
                  </a:moveTo>
                  <a:cubicBezTo>
                    <a:pt x="50483" y="62865"/>
                    <a:pt x="46672" y="55245"/>
                    <a:pt x="40958" y="47625"/>
                  </a:cubicBezTo>
                  <a:cubicBezTo>
                    <a:pt x="35242" y="48577"/>
                    <a:pt x="28575" y="48577"/>
                    <a:pt x="28575" y="48577"/>
                  </a:cubicBezTo>
                  <a:cubicBezTo>
                    <a:pt x="16192" y="39052"/>
                    <a:pt x="7620" y="32385"/>
                    <a:pt x="0" y="25717"/>
                  </a:cubicBezTo>
                  <a:cubicBezTo>
                    <a:pt x="3810" y="20002"/>
                    <a:pt x="6667" y="11430"/>
                    <a:pt x="12383" y="9525"/>
                  </a:cubicBezTo>
                  <a:cubicBezTo>
                    <a:pt x="29528" y="4763"/>
                    <a:pt x="46672" y="2858"/>
                    <a:pt x="68580" y="0"/>
                  </a:cubicBezTo>
                  <a:cubicBezTo>
                    <a:pt x="63817" y="25717"/>
                    <a:pt x="60008" y="47625"/>
                    <a:pt x="55245" y="69533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0" name="Google Shape;1580;p20"/>
            <p:cNvSpPr/>
            <p:nvPr/>
          </p:nvSpPr>
          <p:spPr>
            <a:xfrm>
              <a:off x="5884018" y="3015448"/>
              <a:ext cx="91013" cy="55410"/>
            </a:xfrm>
            <a:custGeom>
              <a:rect b="b" l="l" r="r" t="t"/>
              <a:pathLst>
                <a:path extrusionOk="0" h="55410" w="91013">
                  <a:moveTo>
                    <a:pt x="3384" y="19216"/>
                  </a:moveTo>
                  <a:cubicBezTo>
                    <a:pt x="2431" y="15406"/>
                    <a:pt x="-1379" y="8738"/>
                    <a:pt x="526" y="6833"/>
                  </a:cubicBezTo>
                  <a:cubicBezTo>
                    <a:pt x="9099" y="-4597"/>
                    <a:pt x="56724" y="-787"/>
                    <a:pt x="65296" y="11596"/>
                  </a:cubicBezTo>
                  <a:cubicBezTo>
                    <a:pt x="73869" y="24931"/>
                    <a:pt x="81488" y="38266"/>
                    <a:pt x="91013" y="54458"/>
                  </a:cubicBezTo>
                  <a:cubicBezTo>
                    <a:pt x="81488" y="55410"/>
                    <a:pt x="75774" y="55410"/>
                    <a:pt x="69106" y="55410"/>
                  </a:cubicBezTo>
                  <a:cubicBezTo>
                    <a:pt x="49104" y="39218"/>
                    <a:pt x="33863" y="16358"/>
                    <a:pt x="3384" y="19216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1" name="Google Shape;1581;p20"/>
            <p:cNvSpPr/>
            <p:nvPr/>
          </p:nvSpPr>
          <p:spPr>
            <a:xfrm>
              <a:off x="5745479" y="3272789"/>
              <a:ext cx="76200" cy="58102"/>
            </a:xfrm>
            <a:custGeom>
              <a:rect b="b" l="l" r="r" t="t"/>
              <a:pathLst>
                <a:path extrusionOk="0" h="58102" w="76200">
                  <a:moveTo>
                    <a:pt x="76200" y="58102"/>
                  </a:moveTo>
                  <a:cubicBezTo>
                    <a:pt x="52388" y="40005"/>
                    <a:pt x="7620" y="52388"/>
                    <a:pt x="0" y="8572"/>
                  </a:cubicBezTo>
                  <a:cubicBezTo>
                    <a:pt x="4763" y="7620"/>
                    <a:pt x="9525" y="7620"/>
                    <a:pt x="14288" y="6667"/>
                  </a:cubicBezTo>
                  <a:cubicBezTo>
                    <a:pt x="20955" y="5715"/>
                    <a:pt x="26670" y="4763"/>
                    <a:pt x="33338" y="3810"/>
                  </a:cubicBezTo>
                  <a:cubicBezTo>
                    <a:pt x="40957" y="2857"/>
                    <a:pt x="48577" y="952"/>
                    <a:pt x="56197" y="0"/>
                  </a:cubicBezTo>
                  <a:cubicBezTo>
                    <a:pt x="59055" y="2857"/>
                    <a:pt x="61913" y="4763"/>
                    <a:pt x="64770" y="7620"/>
                  </a:cubicBezTo>
                  <a:cubicBezTo>
                    <a:pt x="66675" y="13335"/>
                    <a:pt x="68580" y="20002"/>
                    <a:pt x="69532" y="25717"/>
                  </a:cubicBezTo>
                  <a:cubicBezTo>
                    <a:pt x="70485" y="27622"/>
                    <a:pt x="70485" y="28575"/>
                    <a:pt x="71438" y="30480"/>
                  </a:cubicBezTo>
                  <a:cubicBezTo>
                    <a:pt x="72390" y="40005"/>
                    <a:pt x="74295" y="49530"/>
                    <a:pt x="76200" y="581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2" name="Google Shape;1582;p20"/>
            <p:cNvSpPr/>
            <p:nvPr/>
          </p:nvSpPr>
          <p:spPr>
            <a:xfrm>
              <a:off x="5144452" y="3279457"/>
              <a:ext cx="78104" cy="50482"/>
            </a:xfrm>
            <a:custGeom>
              <a:rect b="b" l="l" r="r" t="t"/>
              <a:pathLst>
                <a:path extrusionOk="0" h="50482" w="78104">
                  <a:moveTo>
                    <a:pt x="0" y="26670"/>
                  </a:moveTo>
                  <a:cubicBezTo>
                    <a:pt x="1905" y="22860"/>
                    <a:pt x="2857" y="16192"/>
                    <a:pt x="4763" y="15240"/>
                  </a:cubicBezTo>
                  <a:cubicBezTo>
                    <a:pt x="27622" y="9525"/>
                    <a:pt x="50482" y="5715"/>
                    <a:pt x="78105" y="0"/>
                  </a:cubicBezTo>
                  <a:cubicBezTo>
                    <a:pt x="74295" y="19050"/>
                    <a:pt x="70485" y="35242"/>
                    <a:pt x="66675" y="50483"/>
                  </a:cubicBezTo>
                  <a:cubicBezTo>
                    <a:pt x="55245" y="45720"/>
                    <a:pt x="42863" y="37147"/>
                    <a:pt x="33338" y="39052"/>
                  </a:cubicBezTo>
                  <a:cubicBezTo>
                    <a:pt x="17145" y="42863"/>
                    <a:pt x="8572" y="38100"/>
                    <a:pt x="0" y="2667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3" name="Google Shape;1583;p20"/>
            <p:cNvSpPr/>
            <p:nvPr/>
          </p:nvSpPr>
          <p:spPr>
            <a:xfrm>
              <a:off x="5146357" y="3217544"/>
              <a:ext cx="79057" cy="59054"/>
            </a:xfrm>
            <a:custGeom>
              <a:rect b="b" l="l" r="r" t="t"/>
              <a:pathLst>
                <a:path extrusionOk="0" h="59054" w="79057">
                  <a:moveTo>
                    <a:pt x="16192" y="0"/>
                  </a:moveTo>
                  <a:cubicBezTo>
                    <a:pt x="26670" y="22860"/>
                    <a:pt x="48577" y="26670"/>
                    <a:pt x="70485" y="32385"/>
                  </a:cubicBezTo>
                  <a:cubicBezTo>
                    <a:pt x="73342" y="33338"/>
                    <a:pt x="76200" y="33338"/>
                    <a:pt x="79058" y="33338"/>
                  </a:cubicBezTo>
                  <a:cubicBezTo>
                    <a:pt x="75247" y="39052"/>
                    <a:pt x="72390" y="47625"/>
                    <a:pt x="67627" y="48577"/>
                  </a:cubicBezTo>
                  <a:cubicBezTo>
                    <a:pt x="46672" y="53340"/>
                    <a:pt x="24765" y="55245"/>
                    <a:pt x="0" y="59055"/>
                  </a:cubicBezTo>
                  <a:cubicBezTo>
                    <a:pt x="5715" y="37147"/>
                    <a:pt x="11430" y="19050"/>
                    <a:pt x="1619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4" name="Google Shape;1584;p20"/>
            <p:cNvSpPr/>
            <p:nvPr/>
          </p:nvSpPr>
          <p:spPr>
            <a:xfrm>
              <a:off x="5689281" y="3129914"/>
              <a:ext cx="79057" cy="60959"/>
            </a:xfrm>
            <a:custGeom>
              <a:rect b="b" l="l" r="r" t="t"/>
              <a:pathLst>
                <a:path extrusionOk="0" h="60959" w="79057">
                  <a:moveTo>
                    <a:pt x="79058" y="48577"/>
                  </a:moveTo>
                  <a:cubicBezTo>
                    <a:pt x="57150" y="52388"/>
                    <a:pt x="35243" y="56197"/>
                    <a:pt x="11430" y="60960"/>
                  </a:cubicBezTo>
                  <a:cubicBezTo>
                    <a:pt x="6668" y="41910"/>
                    <a:pt x="2858" y="25717"/>
                    <a:pt x="0" y="8572"/>
                  </a:cubicBezTo>
                  <a:cubicBezTo>
                    <a:pt x="0" y="5715"/>
                    <a:pt x="4763" y="2857"/>
                    <a:pt x="7620" y="0"/>
                  </a:cubicBezTo>
                  <a:cubicBezTo>
                    <a:pt x="10478" y="19050"/>
                    <a:pt x="24765" y="32385"/>
                    <a:pt x="42863" y="27622"/>
                  </a:cubicBezTo>
                  <a:cubicBezTo>
                    <a:pt x="66675" y="21907"/>
                    <a:pt x="74295" y="31432"/>
                    <a:pt x="79058" y="4857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5" name="Google Shape;1585;p20"/>
            <p:cNvSpPr/>
            <p:nvPr/>
          </p:nvSpPr>
          <p:spPr>
            <a:xfrm>
              <a:off x="5697854" y="3120389"/>
              <a:ext cx="79162" cy="58102"/>
            </a:xfrm>
            <a:custGeom>
              <a:rect b="b" l="l" r="r" t="t"/>
              <a:pathLst>
                <a:path extrusionOk="0" h="58102" w="79162">
                  <a:moveTo>
                    <a:pt x="70485" y="58102"/>
                  </a:moveTo>
                  <a:cubicBezTo>
                    <a:pt x="64770" y="40957"/>
                    <a:pt x="57150" y="31432"/>
                    <a:pt x="35242" y="37147"/>
                  </a:cubicBezTo>
                  <a:cubicBezTo>
                    <a:pt x="16192" y="41910"/>
                    <a:pt x="1905" y="28575"/>
                    <a:pt x="0" y="9525"/>
                  </a:cubicBezTo>
                  <a:cubicBezTo>
                    <a:pt x="20955" y="6667"/>
                    <a:pt x="40957" y="3810"/>
                    <a:pt x="64770" y="0"/>
                  </a:cubicBezTo>
                  <a:cubicBezTo>
                    <a:pt x="69532" y="15240"/>
                    <a:pt x="74295" y="34290"/>
                    <a:pt x="79057" y="53340"/>
                  </a:cubicBezTo>
                  <a:cubicBezTo>
                    <a:pt x="80010" y="54292"/>
                    <a:pt x="74295" y="56197"/>
                    <a:pt x="70485" y="581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6" name="Google Shape;1586;p20"/>
            <p:cNvSpPr/>
            <p:nvPr/>
          </p:nvSpPr>
          <p:spPr>
            <a:xfrm>
              <a:off x="5377814" y="3247071"/>
              <a:ext cx="60959" cy="59055"/>
            </a:xfrm>
            <a:custGeom>
              <a:rect b="b" l="l" r="r" t="t"/>
              <a:pathLst>
                <a:path extrusionOk="0" h="59055" w="60959">
                  <a:moveTo>
                    <a:pt x="46672" y="59055"/>
                  </a:moveTo>
                  <a:cubicBezTo>
                    <a:pt x="45720" y="52388"/>
                    <a:pt x="45720" y="45720"/>
                    <a:pt x="44767" y="39053"/>
                  </a:cubicBezTo>
                  <a:cubicBezTo>
                    <a:pt x="28575" y="40005"/>
                    <a:pt x="15240" y="40958"/>
                    <a:pt x="0" y="41910"/>
                  </a:cubicBezTo>
                  <a:cubicBezTo>
                    <a:pt x="0" y="29528"/>
                    <a:pt x="0" y="19050"/>
                    <a:pt x="0" y="9525"/>
                  </a:cubicBezTo>
                  <a:cubicBezTo>
                    <a:pt x="19050" y="6668"/>
                    <a:pt x="38100" y="3810"/>
                    <a:pt x="60960" y="0"/>
                  </a:cubicBezTo>
                  <a:cubicBezTo>
                    <a:pt x="56197" y="21908"/>
                    <a:pt x="68580" y="43815"/>
                    <a:pt x="46672" y="59055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7" name="Google Shape;1587;p20"/>
            <p:cNvSpPr/>
            <p:nvPr/>
          </p:nvSpPr>
          <p:spPr>
            <a:xfrm>
              <a:off x="5946456" y="3180842"/>
              <a:ext cx="90487" cy="50989"/>
            </a:xfrm>
            <a:custGeom>
              <a:rect b="b" l="l" r="r" t="t"/>
              <a:pathLst>
                <a:path extrusionOk="0" h="50989" w="90487">
                  <a:moveTo>
                    <a:pt x="0" y="507"/>
                  </a:moveTo>
                  <a:cubicBezTo>
                    <a:pt x="16193" y="-1398"/>
                    <a:pt x="28575" y="1460"/>
                    <a:pt x="35243" y="19557"/>
                  </a:cubicBezTo>
                  <a:cubicBezTo>
                    <a:pt x="37148" y="24320"/>
                    <a:pt x="46673" y="28130"/>
                    <a:pt x="52388" y="28130"/>
                  </a:cubicBezTo>
                  <a:cubicBezTo>
                    <a:pt x="67628" y="28130"/>
                    <a:pt x="80963" y="29082"/>
                    <a:pt x="90488" y="42417"/>
                  </a:cubicBezTo>
                  <a:cubicBezTo>
                    <a:pt x="70485" y="45275"/>
                    <a:pt x="51435" y="49085"/>
                    <a:pt x="31433" y="50990"/>
                  </a:cubicBezTo>
                  <a:cubicBezTo>
                    <a:pt x="26670" y="50990"/>
                    <a:pt x="18098" y="46227"/>
                    <a:pt x="16193" y="41465"/>
                  </a:cubicBezTo>
                  <a:cubicBezTo>
                    <a:pt x="9525" y="29082"/>
                    <a:pt x="4763" y="14795"/>
                    <a:pt x="0" y="50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8" name="Google Shape;1588;p20"/>
            <p:cNvSpPr/>
            <p:nvPr/>
          </p:nvSpPr>
          <p:spPr>
            <a:xfrm>
              <a:off x="5676899" y="3042965"/>
              <a:ext cx="80962" cy="45039"/>
            </a:xfrm>
            <a:custGeom>
              <a:rect b="b" l="l" r="r" t="t"/>
              <a:pathLst>
                <a:path extrusionOk="0" h="45039" w="80962">
                  <a:moveTo>
                    <a:pt x="0" y="11702"/>
                  </a:moveTo>
                  <a:cubicBezTo>
                    <a:pt x="20955" y="6939"/>
                    <a:pt x="42863" y="-1633"/>
                    <a:pt x="63818" y="272"/>
                  </a:cubicBezTo>
                  <a:cubicBezTo>
                    <a:pt x="71438" y="1224"/>
                    <a:pt x="75247" y="28847"/>
                    <a:pt x="80963" y="45039"/>
                  </a:cubicBezTo>
                  <a:cubicBezTo>
                    <a:pt x="73343" y="45039"/>
                    <a:pt x="65722" y="43134"/>
                    <a:pt x="58103" y="44087"/>
                  </a:cubicBezTo>
                  <a:cubicBezTo>
                    <a:pt x="43815" y="45039"/>
                    <a:pt x="32385" y="44087"/>
                    <a:pt x="27622" y="25989"/>
                  </a:cubicBezTo>
                  <a:cubicBezTo>
                    <a:pt x="24765" y="13607"/>
                    <a:pt x="13335" y="7892"/>
                    <a:pt x="0" y="11702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9" name="Google Shape;1589;p20"/>
            <p:cNvSpPr/>
            <p:nvPr/>
          </p:nvSpPr>
          <p:spPr>
            <a:xfrm>
              <a:off x="5676899" y="3053491"/>
              <a:ext cx="83223" cy="55467"/>
            </a:xfrm>
            <a:custGeom>
              <a:rect b="b" l="l" r="r" t="t"/>
              <a:pathLst>
                <a:path extrusionOk="0" h="55467" w="83223">
                  <a:moveTo>
                    <a:pt x="0" y="1175"/>
                  </a:moveTo>
                  <a:cubicBezTo>
                    <a:pt x="13335" y="-2634"/>
                    <a:pt x="24765" y="3080"/>
                    <a:pt x="27622" y="14511"/>
                  </a:cubicBezTo>
                  <a:cubicBezTo>
                    <a:pt x="31432" y="33561"/>
                    <a:pt x="42863" y="33561"/>
                    <a:pt x="58103" y="32608"/>
                  </a:cubicBezTo>
                  <a:cubicBezTo>
                    <a:pt x="65722" y="31655"/>
                    <a:pt x="73343" y="33561"/>
                    <a:pt x="80963" y="33561"/>
                  </a:cubicBezTo>
                  <a:cubicBezTo>
                    <a:pt x="86678" y="44991"/>
                    <a:pt x="80963" y="48800"/>
                    <a:pt x="70485" y="49753"/>
                  </a:cubicBezTo>
                  <a:cubicBezTo>
                    <a:pt x="54293" y="51658"/>
                    <a:pt x="38100" y="53563"/>
                    <a:pt x="21907" y="55468"/>
                  </a:cubicBezTo>
                  <a:cubicBezTo>
                    <a:pt x="17145" y="50705"/>
                    <a:pt x="13335" y="45943"/>
                    <a:pt x="8572" y="41180"/>
                  </a:cubicBezTo>
                  <a:cubicBezTo>
                    <a:pt x="4763" y="28798"/>
                    <a:pt x="2857" y="14511"/>
                    <a:pt x="0" y="1175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0" name="Google Shape;1590;p20"/>
            <p:cNvSpPr/>
            <p:nvPr/>
          </p:nvSpPr>
          <p:spPr>
            <a:xfrm>
              <a:off x="5379719" y="3075621"/>
              <a:ext cx="62865" cy="53340"/>
            </a:xfrm>
            <a:custGeom>
              <a:rect b="b" l="l" r="r" t="t"/>
              <a:pathLst>
                <a:path extrusionOk="0" h="53340" w="62865">
                  <a:moveTo>
                    <a:pt x="62865" y="53340"/>
                  </a:moveTo>
                  <a:cubicBezTo>
                    <a:pt x="50483" y="53340"/>
                    <a:pt x="38100" y="53340"/>
                    <a:pt x="25718" y="53340"/>
                  </a:cubicBezTo>
                  <a:cubicBezTo>
                    <a:pt x="26670" y="51435"/>
                    <a:pt x="27623" y="50483"/>
                    <a:pt x="28575" y="48578"/>
                  </a:cubicBezTo>
                  <a:cubicBezTo>
                    <a:pt x="19050" y="40958"/>
                    <a:pt x="9525" y="32385"/>
                    <a:pt x="0" y="24765"/>
                  </a:cubicBezTo>
                  <a:cubicBezTo>
                    <a:pt x="19050" y="17145"/>
                    <a:pt x="39053" y="9525"/>
                    <a:pt x="62865" y="0"/>
                  </a:cubicBezTo>
                  <a:cubicBezTo>
                    <a:pt x="62865" y="22860"/>
                    <a:pt x="62865" y="38100"/>
                    <a:pt x="62865" y="5334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1" name="Google Shape;1591;p20"/>
            <p:cNvSpPr/>
            <p:nvPr/>
          </p:nvSpPr>
          <p:spPr>
            <a:xfrm>
              <a:off x="5603364" y="3137534"/>
              <a:ext cx="64009" cy="43815"/>
            </a:xfrm>
            <a:custGeom>
              <a:rect b="b" l="l" r="r" t="t"/>
              <a:pathLst>
                <a:path extrusionOk="0" h="43815" w="64009">
                  <a:moveTo>
                    <a:pt x="192" y="5715"/>
                  </a:moveTo>
                  <a:cubicBezTo>
                    <a:pt x="18290" y="3810"/>
                    <a:pt x="36387" y="1905"/>
                    <a:pt x="53532" y="0"/>
                  </a:cubicBezTo>
                  <a:cubicBezTo>
                    <a:pt x="57342" y="15240"/>
                    <a:pt x="60200" y="26670"/>
                    <a:pt x="64010" y="39053"/>
                  </a:cubicBezTo>
                  <a:cubicBezTo>
                    <a:pt x="60200" y="40958"/>
                    <a:pt x="56390" y="42863"/>
                    <a:pt x="51627" y="43815"/>
                  </a:cubicBezTo>
                  <a:cubicBezTo>
                    <a:pt x="44960" y="43815"/>
                    <a:pt x="39244" y="43815"/>
                    <a:pt x="32577" y="42863"/>
                  </a:cubicBezTo>
                  <a:cubicBezTo>
                    <a:pt x="10669" y="40005"/>
                    <a:pt x="-1713" y="29528"/>
                    <a:pt x="192" y="5715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2" name="Google Shape;1592;p20"/>
            <p:cNvSpPr/>
            <p:nvPr/>
          </p:nvSpPr>
          <p:spPr>
            <a:xfrm>
              <a:off x="5474017" y="3068954"/>
              <a:ext cx="64769" cy="45917"/>
            </a:xfrm>
            <a:custGeom>
              <a:rect b="b" l="l" r="r" t="t"/>
              <a:pathLst>
                <a:path extrusionOk="0" h="45917" w="64769">
                  <a:moveTo>
                    <a:pt x="0" y="21908"/>
                  </a:moveTo>
                  <a:cubicBezTo>
                    <a:pt x="3810" y="16192"/>
                    <a:pt x="6667" y="7620"/>
                    <a:pt x="11430" y="6667"/>
                  </a:cubicBezTo>
                  <a:cubicBezTo>
                    <a:pt x="25717" y="2858"/>
                    <a:pt x="40957" y="2858"/>
                    <a:pt x="59055" y="0"/>
                  </a:cubicBezTo>
                  <a:cubicBezTo>
                    <a:pt x="60960" y="16192"/>
                    <a:pt x="62865" y="31433"/>
                    <a:pt x="64770" y="45720"/>
                  </a:cubicBezTo>
                  <a:cubicBezTo>
                    <a:pt x="45720" y="44767"/>
                    <a:pt x="22860" y="52388"/>
                    <a:pt x="21907" y="21908"/>
                  </a:cubicBezTo>
                  <a:cubicBezTo>
                    <a:pt x="13335" y="21908"/>
                    <a:pt x="6667" y="21908"/>
                    <a:pt x="0" y="21908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3" name="Google Shape;1593;p20"/>
            <p:cNvSpPr/>
            <p:nvPr/>
          </p:nvSpPr>
          <p:spPr>
            <a:xfrm>
              <a:off x="5815324" y="3188016"/>
              <a:ext cx="107319" cy="54292"/>
            </a:xfrm>
            <a:custGeom>
              <a:rect b="b" l="l" r="r" t="t"/>
              <a:pathLst>
                <a:path extrusionOk="0" h="54292" w="107319">
                  <a:moveTo>
                    <a:pt x="33025" y="1905"/>
                  </a:moveTo>
                  <a:cubicBezTo>
                    <a:pt x="33978" y="28575"/>
                    <a:pt x="43503" y="34290"/>
                    <a:pt x="69220" y="26670"/>
                  </a:cubicBezTo>
                  <a:cubicBezTo>
                    <a:pt x="78745" y="23813"/>
                    <a:pt x="91128" y="25717"/>
                    <a:pt x="107320" y="25717"/>
                  </a:cubicBezTo>
                  <a:cubicBezTo>
                    <a:pt x="97795" y="40005"/>
                    <a:pt x="93032" y="46673"/>
                    <a:pt x="89222" y="52388"/>
                  </a:cubicBezTo>
                  <a:cubicBezTo>
                    <a:pt x="84460" y="53340"/>
                    <a:pt x="79697" y="53340"/>
                    <a:pt x="74935" y="54292"/>
                  </a:cubicBezTo>
                  <a:cubicBezTo>
                    <a:pt x="65410" y="25717"/>
                    <a:pt x="46360" y="41910"/>
                    <a:pt x="30168" y="45720"/>
                  </a:cubicBezTo>
                  <a:cubicBezTo>
                    <a:pt x="28262" y="40005"/>
                    <a:pt x="27310" y="33338"/>
                    <a:pt x="25405" y="26670"/>
                  </a:cubicBezTo>
                  <a:cubicBezTo>
                    <a:pt x="18737" y="29528"/>
                    <a:pt x="13975" y="32385"/>
                    <a:pt x="9212" y="34290"/>
                  </a:cubicBezTo>
                  <a:cubicBezTo>
                    <a:pt x="11118" y="22860"/>
                    <a:pt x="-11743" y="11430"/>
                    <a:pt x="8260" y="0"/>
                  </a:cubicBezTo>
                  <a:cubicBezTo>
                    <a:pt x="17785" y="953"/>
                    <a:pt x="25405" y="1905"/>
                    <a:pt x="33025" y="1905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4" name="Google Shape;1594;p20"/>
            <p:cNvSpPr/>
            <p:nvPr/>
          </p:nvSpPr>
          <p:spPr>
            <a:xfrm>
              <a:off x="5494019" y="3152774"/>
              <a:ext cx="57150" cy="56197"/>
            </a:xfrm>
            <a:custGeom>
              <a:rect b="b" l="l" r="r" t="t"/>
              <a:pathLst>
                <a:path extrusionOk="0" h="56197" w="57150">
                  <a:moveTo>
                    <a:pt x="57150" y="56197"/>
                  </a:moveTo>
                  <a:cubicBezTo>
                    <a:pt x="41910" y="49530"/>
                    <a:pt x="26670" y="43815"/>
                    <a:pt x="8573" y="36195"/>
                  </a:cubicBezTo>
                  <a:cubicBezTo>
                    <a:pt x="6668" y="30480"/>
                    <a:pt x="3810" y="19050"/>
                    <a:pt x="0" y="8572"/>
                  </a:cubicBezTo>
                  <a:cubicBezTo>
                    <a:pt x="16193" y="5715"/>
                    <a:pt x="31433" y="3810"/>
                    <a:pt x="51435" y="0"/>
                  </a:cubicBezTo>
                  <a:cubicBezTo>
                    <a:pt x="52388" y="18097"/>
                    <a:pt x="54293" y="37147"/>
                    <a:pt x="57150" y="56197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5" name="Google Shape;1595;p20"/>
            <p:cNvSpPr/>
            <p:nvPr/>
          </p:nvSpPr>
          <p:spPr>
            <a:xfrm>
              <a:off x="5387339" y="3168966"/>
              <a:ext cx="53340" cy="49529"/>
            </a:xfrm>
            <a:custGeom>
              <a:rect b="b" l="l" r="r" t="t"/>
              <a:pathLst>
                <a:path extrusionOk="0" h="49529" w="53340">
                  <a:moveTo>
                    <a:pt x="51435" y="49530"/>
                  </a:moveTo>
                  <a:cubicBezTo>
                    <a:pt x="39053" y="48578"/>
                    <a:pt x="25717" y="48578"/>
                    <a:pt x="12382" y="47625"/>
                  </a:cubicBezTo>
                  <a:cubicBezTo>
                    <a:pt x="8572" y="34290"/>
                    <a:pt x="3810" y="20955"/>
                    <a:pt x="0" y="7620"/>
                  </a:cubicBezTo>
                  <a:cubicBezTo>
                    <a:pt x="15240" y="4763"/>
                    <a:pt x="30480" y="2858"/>
                    <a:pt x="45720" y="0"/>
                  </a:cubicBezTo>
                  <a:cubicBezTo>
                    <a:pt x="48578" y="953"/>
                    <a:pt x="50482" y="1905"/>
                    <a:pt x="53340" y="2858"/>
                  </a:cubicBezTo>
                  <a:cubicBezTo>
                    <a:pt x="52388" y="17145"/>
                    <a:pt x="51435" y="33338"/>
                    <a:pt x="51435" y="4953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6" name="Google Shape;1596;p20"/>
            <p:cNvSpPr/>
            <p:nvPr/>
          </p:nvSpPr>
          <p:spPr>
            <a:xfrm>
              <a:off x="5576734" y="3171824"/>
              <a:ext cx="83972" cy="36276"/>
            </a:xfrm>
            <a:custGeom>
              <a:rect b="b" l="l" r="r" t="t"/>
              <a:pathLst>
                <a:path extrusionOk="0" h="36276" w="83972">
                  <a:moveTo>
                    <a:pt x="60160" y="8572"/>
                  </a:moveTo>
                  <a:cubicBezTo>
                    <a:pt x="66827" y="8572"/>
                    <a:pt x="72542" y="8572"/>
                    <a:pt x="79210" y="9525"/>
                  </a:cubicBezTo>
                  <a:cubicBezTo>
                    <a:pt x="81115" y="14288"/>
                    <a:pt x="82067" y="20003"/>
                    <a:pt x="83972" y="24765"/>
                  </a:cubicBezTo>
                  <a:cubicBezTo>
                    <a:pt x="62065" y="28575"/>
                    <a:pt x="40158" y="33338"/>
                    <a:pt x="17297" y="36195"/>
                  </a:cubicBezTo>
                  <a:cubicBezTo>
                    <a:pt x="12535" y="37147"/>
                    <a:pt x="3962" y="29528"/>
                    <a:pt x="2058" y="24765"/>
                  </a:cubicBezTo>
                  <a:cubicBezTo>
                    <a:pt x="-800" y="17145"/>
                    <a:pt x="152" y="8572"/>
                    <a:pt x="152" y="0"/>
                  </a:cubicBezTo>
                  <a:cubicBezTo>
                    <a:pt x="5867" y="953"/>
                    <a:pt x="11583" y="953"/>
                    <a:pt x="21108" y="1905"/>
                  </a:cubicBezTo>
                  <a:cubicBezTo>
                    <a:pt x="28727" y="16192"/>
                    <a:pt x="42062" y="19050"/>
                    <a:pt x="60160" y="8572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7" name="Google Shape;1597;p20"/>
            <p:cNvSpPr/>
            <p:nvPr/>
          </p:nvSpPr>
          <p:spPr>
            <a:xfrm>
              <a:off x="5989319" y="3290935"/>
              <a:ext cx="80010" cy="38051"/>
            </a:xfrm>
            <a:custGeom>
              <a:rect b="b" l="l" r="r" t="t"/>
              <a:pathLst>
                <a:path extrusionOk="0" h="38051" w="80010">
                  <a:moveTo>
                    <a:pt x="38100" y="2809"/>
                  </a:moveTo>
                  <a:cubicBezTo>
                    <a:pt x="45720" y="2809"/>
                    <a:pt x="53340" y="3762"/>
                    <a:pt x="60960" y="3762"/>
                  </a:cubicBezTo>
                  <a:cubicBezTo>
                    <a:pt x="67628" y="11382"/>
                    <a:pt x="74295" y="19002"/>
                    <a:pt x="80010" y="26622"/>
                  </a:cubicBezTo>
                  <a:cubicBezTo>
                    <a:pt x="56198" y="30432"/>
                    <a:pt x="33338" y="33289"/>
                    <a:pt x="7620" y="38052"/>
                  </a:cubicBezTo>
                  <a:cubicBezTo>
                    <a:pt x="4763" y="26622"/>
                    <a:pt x="2858" y="17097"/>
                    <a:pt x="0" y="7572"/>
                  </a:cubicBezTo>
                  <a:cubicBezTo>
                    <a:pt x="8573" y="5667"/>
                    <a:pt x="18098" y="-9573"/>
                    <a:pt x="25718" y="9477"/>
                  </a:cubicBezTo>
                  <a:cubicBezTo>
                    <a:pt x="30480" y="7572"/>
                    <a:pt x="34290" y="4714"/>
                    <a:pt x="38100" y="2809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8" name="Google Shape;1598;p20"/>
            <p:cNvSpPr/>
            <p:nvPr/>
          </p:nvSpPr>
          <p:spPr>
            <a:xfrm>
              <a:off x="5969317" y="3245166"/>
              <a:ext cx="58102" cy="55245"/>
            </a:xfrm>
            <a:custGeom>
              <a:rect b="b" l="l" r="r" t="t"/>
              <a:pathLst>
                <a:path extrusionOk="0" h="55245" w="58102">
                  <a:moveTo>
                    <a:pt x="58102" y="48578"/>
                  </a:moveTo>
                  <a:cubicBezTo>
                    <a:pt x="54292" y="50483"/>
                    <a:pt x="50482" y="53340"/>
                    <a:pt x="45720" y="55245"/>
                  </a:cubicBezTo>
                  <a:cubicBezTo>
                    <a:pt x="39052" y="36195"/>
                    <a:pt x="28575" y="51435"/>
                    <a:pt x="20002" y="53340"/>
                  </a:cubicBezTo>
                  <a:cubicBezTo>
                    <a:pt x="13335" y="38100"/>
                    <a:pt x="7620" y="22860"/>
                    <a:pt x="0" y="4763"/>
                  </a:cubicBezTo>
                  <a:cubicBezTo>
                    <a:pt x="17145" y="2858"/>
                    <a:pt x="30480" y="953"/>
                    <a:pt x="43815" y="0"/>
                  </a:cubicBezTo>
                  <a:cubicBezTo>
                    <a:pt x="39052" y="5715"/>
                    <a:pt x="34290" y="11430"/>
                    <a:pt x="25717" y="20955"/>
                  </a:cubicBezTo>
                  <a:cubicBezTo>
                    <a:pt x="36195" y="20003"/>
                    <a:pt x="40957" y="19050"/>
                    <a:pt x="46672" y="19050"/>
                  </a:cubicBezTo>
                  <a:cubicBezTo>
                    <a:pt x="50482" y="27623"/>
                    <a:pt x="54292" y="38100"/>
                    <a:pt x="58102" y="48578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9" name="Google Shape;1599;p20"/>
            <p:cNvSpPr/>
            <p:nvPr/>
          </p:nvSpPr>
          <p:spPr>
            <a:xfrm>
              <a:off x="5130164" y="3306127"/>
              <a:ext cx="80962" cy="41909"/>
            </a:xfrm>
            <a:custGeom>
              <a:rect b="b" l="l" r="r" t="t"/>
              <a:pathLst>
                <a:path extrusionOk="0" h="41909" w="80962">
                  <a:moveTo>
                    <a:pt x="14288" y="0"/>
                  </a:moveTo>
                  <a:cubicBezTo>
                    <a:pt x="21907" y="11430"/>
                    <a:pt x="31432" y="16192"/>
                    <a:pt x="47625" y="13335"/>
                  </a:cubicBezTo>
                  <a:cubicBezTo>
                    <a:pt x="57150" y="11430"/>
                    <a:pt x="70485" y="20955"/>
                    <a:pt x="80963" y="24765"/>
                  </a:cubicBezTo>
                  <a:cubicBezTo>
                    <a:pt x="78105" y="27622"/>
                    <a:pt x="76200" y="33338"/>
                    <a:pt x="72390" y="33338"/>
                  </a:cubicBezTo>
                  <a:cubicBezTo>
                    <a:pt x="50482" y="36195"/>
                    <a:pt x="28575" y="39052"/>
                    <a:pt x="0" y="41910"/>
                  </a:cubicBezTo>
                  <a:cubicBezTo>
                    <a:pt x="5715" y="25717"/>
                    <a:pt x="10477" y="12382"/>
                    <a:pt x="14288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0" name="Google Shape;1600;p20"/>
            <p:cNvSpPr/>
            <p:nvPr/>
          </p:nvSpPr>
          <p:spPr>
            <a:xfrm>
              <a:off x="5800724" y="3129914"/>
              <a:ext cx="77152" cy="40957"/>
            </a:xfrm>
            <a:custGeom>
              <a:rect b="b" l="l" r="r" t="t"/>
              <a:pathLst>
                <a:path extrusionOk="0" h="40957" w="77152">
                  <a:moveTo>
                    <a:pt x="0" y="0"/>
                  </a:moveTo>
                  <a:cubicBezTo>
                    <a:pt x="8572" y="3810"/>
                    <a:pt x="16193" y="6667"/>
                    <a:pt x="24765" y="10477"/>
                  </a:cubicBezTo>
                  <a:cubicBezTo>
                    <a:pt x="28575" y="12382"/>
                    <a:pt x="33338" y="18097"/>
                    <a:pt x="35243" y="17145"/>
                  </a:cubicBezTo>
                  <a:cubicBezTo>
                    <a:pt x="54293" y="8572"/>
                    <a:pt x="63818" y="25717"/>
                    <a:pt x="77153" y="32385"/>
                  </a:cubicBezTo>
                  <a:cubicBezTo>
                    <a:pt x="59055" y="35242"/>
                    <a:pt x="40957" y="40005"/>
                    <a:pt x="22860" y="40957"/>
                  </a:cubicBezTo>
                  <a:cubicBezTo>
                    <a:pt x="17145" y="40957"/>
                    <a:pt x="9525" y="33338"/>
                    <a:pt x="6668" y="27622"/>
                  </a:cubicBezTo>
                  <a:cubicBezTo>
                    <a:pt x="1905" y="19050"/>
                    <a:pt x="953" y="9525"/>
                    <a:pt x="0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1" name="Google Shape;1601;p20"/>
            <p:cNvSpPr/>
            <p:nvPr/>
          </p:nvSpPr>
          <p:spPr>
            <a:xfrm>
              <a:off x="5776912" y="3042412"/>
              <a:ext cx="77152" cy="48449"/>
            </a:xfrm>
            <a:custGeom>
              <a:rect b="b" l="l" r="r" t="t"/>
              <a:pathLst>
                <a:path extrusionOk="0" h="48449" w="77152">
                  <a:moveTo>
                    <a:pt x="0" y="2729"/>
                  </a:moveTo>
                  <a:cubicBezTo>
                    <a:pt x="15240" y="-1081"/>
                    <a:pt x="29528" y="-3938"/>
                    <a:pt x="38100" y="16064"/>
                  </a:cubicBezTo>
                  <a:cubicBezTo>
                    <a:pt x="40005" y="20827"/>
                    <a:pt x="50482" y="21779"/>
                    <a:pt x="57150" y="25589"/>
                  </a:cubicBezTo>
                  <a:cubicBezTo>
                    <a:pt x="63818" y="29399"/>
                    <a:pt x="70485" y="34162"/>
                    <a:pt x="77153" y="38924"/>
                  </a:cubicBezTo>
                  <a:cubicBezTo>
                    <a:pt x="73343" y="41782"/>
                    <a:pt x="70485" y="43687"/>
                    <a:pt x="66675" y="46544"/>
                  </a:cubicBezTo>
                  <a:cubicBezTo>
                    <a:pt x="60960" y="47497"/>
                    <a:pt x="54293" y="48449"/>
                    <a:pt x="48578" y="48449"/>
                  </a:cubicBezTo>
                  <a:cubicBezTo>
                    <a:pt x="35243" y="41782"/>
                    <a:pt x="21907" y="36067"/>
                    <a:pt x="8572" y="29399"/>
                  </a:cubicBezTo>
                  <a:cubicBezTo>
                    <a:pt x="5715" y="20827"/>
                    <a:pt x="2857" y="11302"/>
                    <a:pt x="0" y="2729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2" name="Google Shape;1602;p20"/>
            <p:cNvSpPr/>
            <p:nvPr/>
          </p:nvSpPr>
          <p:spPr>
            <a:xfrm>
              <a:off x="5887402" y="3034420"/>
              <a:ext cx="65722" cy="45061"/>
            </a:xfrm>
            <a:custGeom>
              <a:rect b="b" l="l" r="r" t="t"/>
              <a:pathLst>
                <a:path extrusionOk="0" h="45061" w="65722">
                  <a:moveTo>
                    <a:pt x="0" y="244"/>
                  </a:moveTo>
                  <a:cubicBezTo>
                    <a:pt x="30480" y="-2614"/>
                    <a:pt x="45720" y="20246"/>
                    <a:pt x="65722" y="36439"/>
                  </a:cubicBezTo>
                  <a:cubicBezTo>
                    <a:pt x="20003" y="51679"/>
                    <a:pt x="20003" y="50726"/>
                    <a:pt x="0" y="244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3" name="Google Shape;1603;p20"/>
            <p:cNvSpPr/>
            <p:nvPr/>
          </p:nvSpPr>
          <p:spPr>
            <a:xfrm>
              <a:off x="5267324" y="3142296"/>
              <a:ext cx="62865" cy="36195"/>
            </a:xfrm>
            <a:custGeom>
              <a:rect b="b" l="l" r="r" t="t"/>
              <a:pathLst>
                <a:path extrusionOk="0" h="36195" w="62865">
                  <a:moveTo>
                    <a:pt x="8572" y="0"/>
                  </a:moveTo>
                  <a:cubicBezTo>
                    <a:pt x="24765" y="3810"/>
                    <a:pt x="41910" y="6668"/>
                    <a:pt x="58103" y="11430"/>
                  </a:cubicBezTo>
                  <a:cubicBezTo>
                    <a:pt x="60960" y="12383"/>
                    <a:pt x="60960" y="19050"/>
                    <a:pt x="62865" y="22860"/>
                  </a:cubicBezTo>
                  <a:cubicBezTo>
                    <a:pt x="43815" y="26670"/>
                    <a:pt x="24765" y="31433"/>
                    <a:pt x="0" y="36195"/>
                  </a:cubicBezTo>
                  <a:cubicBezTo>
                    <a:pt x="3810" y="20955"/>
                    <a:pt x="6667" y="10478"/>
                    <a:pt x="8572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4" name="Google Shape;1604;p20"/>
            <p:cNvSpPr/>
            <p:nvPr/>
          </p:nvSpPr>
          <p:spPr>
            <a:xfrm>
              <a:off x="5825489" y="3215639"/>
              <a:ext cx="65722" cy="35757"/>
            </a:xfrm>
            <a:custGeom>
              <a:rect b="b" l="l" r="r" t="t"/>
              <a:pathLst>
                <a:path extrusionOk="0" h="35757" w="65722">
                  <a:moveTo>
                    <a:pt x="0" y="7620"/>
                  </a:moveTo>
                  <a:cubicBezTo>
                    <a:pt x="4763" y="5715"/>
                    <a:pt x="9525" y="2857"/>
                    <a:pt x="16192" y="0"/>
                  </a:cubicBezTo>
                  <a:cubicBezTo>
                    <a:pt x="18097" y="6667"/>
                    <a:pt x="19050" y="12382"/>
                    <a:pt x="20955" y="19050"/>
                  </a:cubicBezTo>
                  <a:cubicBezTo>
                    <a:pt x="37147" y="16192"/>
                    <a:pt x="56197" y="0"/>
                    <a:pt x="65722" y="27622"/>
                  </a:cubicBezTo>
                  <a:cubicBezTo>
                    <a:pt x="54292" y="29527"/>
                    <a:pt x="42863" y="32385"/>
                    <a:pt x="31432" y="34290"/>
                  </a:cubicBezTo>
                  <a:cubicBezTo>
                    <a:pt x="4763" y="38100"/>
                    <a:pt x="2857" y="36195"/>
                    <a:pt x="0" y="762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20"/>
            <p:cNvSpPr/>
            <p:nvPr/>
          </p:nvSpPr>
          <p:spPr>
            <a:xfrm>
              <a:off x="5471159" y="3105149"/>
              <a:ext cx="52387" cy="41909"/>
            </a:xfrm>
            <a:custGeom>
              <a:rect b="b" l="l" r="r" t="t"/>
              <a:pathLst>
                <a:path extrusionOk="0" h="41909" w="52387">
                  <a:moveTo>
                    <a:pt x="52388" y="31433"/>
                  </a:moveTo>
                  <a:cubicBezTo>
                    <a:pt x="36195" y="34290"/>
                    <a:pt x="20003" y="38100"/>
                    <a:pt x="0" y="41910"/>
                  </a:cubicBezTo>
                  <a:cubicBezTo>
                    <a:pt x="953" y="26670"/>
                    <a:pt x="1905" y="13335"/>
                    <a:pt x="1905" y="0"/>
                  </a:cubicBezTo>
                  <a:cubicBezTo>
                    <a:pt x="7620" y="953"/>
                    <a:pt x="18097" y="0"/>
                    <a:pt x="18097" y="1905"/>
                  </a:cubicBezTo>
                  <a:cubicBezTo>
                    <a:pt x="22860" y="16192"/>
                    <a:pt x="32385" y="20955"/>
                    <a:pt x="45720" y="20003"/>
                  </a:cubicBezTo>
                  <a:cubicBezTo>
                    <a:pt x="48578" y="20955"/>
                    <a:pt x="50483" y="27622"/>
                    <a:pt x="52388" y="31433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6" name="Google Shape;1606;p20"/>
            <p:cNvSpPr/>
            <p:nvPr/>
          </p:nvSpPr>
          <p:spPr>
            <a:xfrm>
              <a:off x="5253037" y="3227069"/>
              <a:ext cx="54292" cy="37147"/>
            </a:xfrm>
            <a:custGeom>
              <a:rect b="b" l="l" r="r" t="t"/>
              <a:pathLst>
                <a:path extrusionOk="0" h="37147" w="54292">
                  <a:moveTo>
                    <a:pt x="9525" y="0"/>
                  </a:moveTo>
                  <a:cubicBezTo>
                    <a:pt x="19050" y="1905"/>
                    <a:pt x="30480" y="952"/>
                    <a:pt x="39053" y="5715"/>
                  </a:cubicBezTo>
                  <a:cubicBezTo>
                    <a:pt x="45720" y="8572"/>
                    <a:pt x="49530" y="17145"/>
                    <a:pt x="54292" y="23813"/>
                  </a:cubicBezTo>
                  <a:cubicBezTo>
                    <a:pt x="38100" y="27622"/>
                    <a:pt x="21908" y="31433"/>
                    <a:pt x="0" y="37147"/>
                  </a:cubicBezTo>
                  <a:cubicBezTo>
                    <a:pt x="4763" y="20002"/>
                    <a:pt x="7620" y="9525"/>
                    <a:pt x="9525" y="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7" name="Google Shape;1607;p20"/>
            <p:cNvSpPr/>
            <p:nvPr/>
          </p:nvSpPr>
          <p:spPr>
            <a:xfrm>
              <a:off x="5575484" y="3143249"/>
              <a:ext cx="61409" cy="43380"/>
            </a:xfrm>
            <a:custGeom>
              <a:rect b="b" l="l" r="r" t="t"/>
              <a:pathLst>
                <a:path extrusionOk="0" h="43380" w="61409">
                  <a:moveTo>
                    <a:pt x="61409" y="37147"/>
                  </a:moveTo>
                  <a:cubicBezTo>
                    <a:pt x="43312" y="47625"/>
                    <a:pt x="29977" y="44767"/>
                    <a:pt x="23309" y="29528"/>
                  </a:cubicBezTo>
                  <a:cubicBezTo>
                    <a:pt x="13784" y="28575"/>
                    <a:pt x="8070" y="27622"/>
                    <a:pt x="2355" y="27622"/>
                  </a:cubicBezTo>
                  <a:cubicBezTo>
                    <a:pt x="-6218" y="1905"/>
                    <a:pt x="9974" y="0"/>
                    <a:pt x="29024" y="0"/>
                  </a:cubicBezTo>
                  <a:cubicBezTo>
                    <a:pt x="26167" y="23813"/>
                    <a:pt x="38549" y="34290"/>
                    <a:pt x="61409" y="37147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8" name="Google Shape;1608;p20"/>
            <p:cNvSpPr/>
            <p:nvPr/>
          </p:nvSpPr>
          <p:spPr>
            <a:xfrm>
              <a:off x="5527356" y="3355339"/>
              <a:ext cx="47625" cy="30797"/>
            </a:xfrm>
            <a:custGeom>
              <a:rect b="b" l="l" r="r" t="t"/>
              <a:pathLst>
                <a:path extrusionOk="0" h="30797" w="47625">
                  <a:moveTo>
                    <a:pt x="10478" y="30797"/>
                  </a:moveTo>
                  <a:cubicBezTo>
                    <a:pt x="6668" y="22225"/>
                    <a:pt x="3810" y="13652"/>
                    <a:pt x="0" y="5080"/>
                  </a:cubicBezTo>
                  <a:cubicBezTo>
                    <a:pt x="18098" y="-3493"/>
                    <a:pt x="33338" y="-1588"/>
                    <a:pt x="47625" y="13652"/>
                  </a:cubicBezTo>
                  <a:cubicBezTo>
                    <a:pt x="47625" y="18414"/>
                    <a:pt x="47625" y="22225"/>
                    <a:pt x="47625" y="26987"/>
                  </a:cubicBezTo>
                  <a:cubicBezTo>
                    <a:pt x="35243" y="27939"/>
                    <a:pt x="22860" y="28892"/>
                    <a:pt x="10478" y="30797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9" name="Google Shape;1609;p20"/>
            <p:cNvSpPr/>
            <p:nvPr/>
          </p:nvSpPr>
          <p:spPr>
            <a:xfrm>
              <a:off x="5474017" y="3090862"/>
              <a:ext cx="67759" cy="46191"/>
            </a:xfrm>
            <a:custGeom>
              <a:rect b="b" l="l" r="r" t="t"/>
              <a:pathLst>
                <a:path extrusionOk="0" h="46191" w="67759">
                  <a:moveTo>
                    <a:pt x="49530" y="45720"/>
                  </a:moveTo>
                  <a:cubicBezTo>
                    <a:pt x="47625" y="41910"/>
                    <a:pt x="45720" y="34290"/>
                    <a:pt x="43815" y="34290"/>
                  </a:cubicBezTo>
                  <a:cubicBezTo>
                    <a:pt x="29527" y="34290"/>
                    <a:pt x="20955" y="30480"/>
                    <a:pt x="16192" y="16192"/>
                  </a:cubicBezTo>
                  <a:cubicBezTo>
                    <a:pt x="15240" y="14288"/>
                    <a:pt x="5715" y="15240"/>
                    <a:pt x="0" y="14288"/>
                  </a:cubicBezTo>
                  <a:cubicBezTo>
                    <a:pt x="0" y="9525"/>
                    <a:pt x="0" y="4763"/>
                    <a:pt x="0" y="0"/>
                  </a:cubicBezTo>
                  <a:cubicBezTo>
                    <a:pt x="6667" y="0"/>
                    <a:pt x="13335" y="0"/>
                    <a:pt x="20955" y="0"/>
                  </a:cubicBezTo>
                  <a:cubicBezTo>
                    <a:pt x="21907" y="31433"/>
                    <a:pt x="45720" y="22860"/>
                    <a:pt x="63817" y="23813"/>
                  </a:cubicBezTo>
                  <a:cubicBezTo>
                    <a:pt x="70485" y="38100"/>
                    <a:pt x="70485" y="48578"/>
                    <a:pt x="49530" y="4572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0" name="Google Shape;1610;p20"/>
            <p:cNvSpPr/>
            <p:nvPr/>
          </p:nvSpPr>
          <p:spPr>
            <a:xfrm>
              <a:off x="5785484" y="3071812"/>
              <a:ext cx="40005" cy="26670"/>
            </a:xfrm>
            <a:custGeom>
              <a:rect b="b" l="l" r="r" t="t"/>
              <a:pathLst>
                <a:path extrusionOk="0" h="26670" w="40005">
                  <a:moveTo>
                    <a:pt x="0" y="0"/>
                  </a:moveTo>
                  <a:cubicBezTo>
                    <a:pt x="13335" y="6667"/>
                    <a:pt x="26670" y="12383"/>
                    <a:pt x="40005" y="19050"/>
                  </a:cubicBezTo>
                  <a:cubicBezTo>
                    <a:pt x="28575" y="20955"/>
                    <a:pt x="18097" y="23813"/>
                    <a:pt x="4763" y="26670"/>
                  </a:cubicBezTo>
                  <a:cubicBezTo>
                    <a:pt x="2858" y="16192"/>
                    <a:pt x="953" y="7620"/>
                    <a:pt x="0" y="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1" name="Google Shape;1611;p20"/>
            <p:cNvSpPr/>
            <p:nvPr/>
          </p:nvSpPr>
          <p:spPr>
            <a:xfrm>
              <a:off x="6051231" y="3294346"/>
              <a:ext cx="39052" cy="23210"/>
            </a:xfrm>
            <a:custGeom>
              <a:rect b="b" l="l" r="r" t="t"/>
              <a:pathLst>
                <a:path extrusionOk="0" h="23210" w="39052">
                  <a:moveTo>
                    <a:pt x="19050" y="23210"/>
                  </a:moveTo>
                  <a:cubicBezTo>
                    <a:pt x="12383" y="15590"/>
                    <a:pt x="5715" y="7970"/>
                    <a:pt x="0" y="350"/>
                  </a:cubicBezTo>
                  <a:cubicBezTo>
                    <a:pt x="17145" y="-1555"/>
                    <a:pt x="31433" y="4160"/>
                    <a:pt x="39053" y="21305"/>
                  </a:cubicBezTo>
                  <a:cubicBezTo>
                    <a:pt x="31433" y="21305"/>
                    <a:pt x="24765" y="22258"/>
                    <a:pt x="19050" y="2321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2" name="Google Shape;1612;p20"/>
            <p:cNvSpPr/>
            <p:nvPr/>
          </p:nvSpPr>
          <p:spPr>
            <a:xfrm>
              <a:off x="5683715" y="3095624"/>
              <a:ext cx="14138" cy="16930"/>
            </a:xfrm>
            <a:custGeom>
              <a:rect b="b" l="l" r="r" t="t"/>
              <a:pathLst>
                <a:path extrusionOk="0" h="16930" w="14138">
                  <a:moveTo>
                    <a:pt x="804" y="0"/>
                  </a:moveTo>
                  <a:cubicBezTo>
                    <a:pt x="5566" y="4763"/>
                    <a:pt x="9376" y="9525"/>
                    <a:pt x="14139" y="14288"/>
                  </a:cubicBezTo>
                  <a:cubicBezTo>
                    <a:pt x="-4911" y="22860"/>
                    <a:pt x="804" y="8572"/>
                    <a:pt x="804" y="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3" name="Google Shape;1613;p20"/>
            <p:cNvSpPr/>
            <p:nvPr/>
          </p:nvSpPr>
          <p:spPr>
            <a:xfrm>
              <a:off x="5824537" y="3183254"/>
              <a:ext cx="29527" cy="6667"/>
            </a:xfrm>
            <a:custGeom>
              <a:rect b="b" l="l" r="r" t="t"/>
              <a:pathLst>
                <a:path extrusionOk="0" h="6667" w="29527">
                  <a:moveTo>
                    <a:pt x="23813" y="6667"/>
                  </a:moveTo>
                  <a:cubicBezTo>
                    <a:pt x="16193" y="6667"/>
                    <a:pt x="7620" y="5715"/>
                    <a:pt x="0" y="5715"/>
                  </a:cubicBezTo>
                  <a:cubicBezTo>
                    <a:pt x="9525" y="3810"/>
                    <a:pt x="20003" y="1905"/>
                    <a:pt x="29528" y="0"/>
                  </a:cubicBezTo>
                  <a:cubicBezTo>
                    <a:pt x="27622" y="1905"/>
                    <a:pt x="25718" y="4763"/>
                    <a:pt x="23813" y="666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20"/>
            <p:cNvSpPr/>
            <p:nvPr/>
          </p:nvSpPr>
          <p:spPr>
            <a:xfrm>
              <a:off x="5655944" y="3176587"/>
              <a:ext cx="15002" cy="20002"/>
            </a:xfrm>
            <a:custGeom>
              <a:rect b="b" l="l" r="r" t="t"/>
              <a:pathLst>
                <a:path extrusionOk="0" h="20002" w="15002">
                  <a:moveTo>
                    <a:pt x="4763" y="20003"/>
                  </a:moveTo>
                  <a:cubicBezTo>
                    <a:pt x="2858" y="15240"/>
                    <a:pt x="1905" y="9525"/>
                    <a:pt x="0" y="4763"/>
                  </a:cubicBezTo>
                  <a:cubicBezTo>
                    <a:pt x="3810" y="2858"/>
                    <a:pt x="7620" y="953"/>
                    <a:pt x="12383" y="0"/>
                  </a:cubicBezTo>
                  <a:cubicBezTo>
                    <a:pt x="13335" y="7620"/>
                    <a:pt x="20955" y="18097"/>
                    <a:pt x="4763" y="20003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5" name="Google Shape;1615;p20"/>
            <p:cNvSpPr/>
            <p:nvPr/>
          </p:nvSpPr>
          <p:spPr>
            <a:xfrm>
              <a:off x="5574981" y="3353752"/>
              <a:ext cx="11430" cy="28575"/>
            </a:xfrm>
            <a:custGeom>
              <a:rect b="b" l="l" r="r" t="t"/>
              <a:pathLst>
                <a:path extrusionOk="0" h="28575" w="11430">
                  <a:moveTo>
                    <a:pt x="0" y="27622"/>
                  </a:moveTo>
                  <a:cubicBezTo>
                    <a:pt x="0" y="22860"/>
                    <a:pt x="0" y="19050"/>
                    <a:pt x="0" y="14288"/>
                  </a:cubicBezTo>
                  <a:cubicBezTo>
                    <a:pt x="0" y="9525"/>
                    <a:pt x="953" y="4763"/>
                    <a:pt x="953" y="0"/>
                  </a:cubicBezTo>
                  <a:cubicBezTo>
                    <a:pt x="4763" y="8572"/>
                    <a:pt x="7620" y="18097"/>
                    <a:pt x="11430" y="28575"/>
                  </a:cubicBezTo>
                  <a:cubicBezTo>
                    <a:pt x="7620" y="28575"/>
                    <a:pt x="3810" y="28575"/>
                    <a:pt x="0" y="27622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6" name="Google Shape;1616;p20"/>
            <p:cNvSpPr/>
            <p:nvPr/>
          </p:nvSpPr>
          <p:spPr>
            <a:xfrm>
              <a:off x="5758814" y="3276599"/>
              <a:ext cx="19050" cy="2857"/>
            </a:xfrm>
            <a:custGeom>
              <a:rect b="b" l="l" r="r" t="t"/>
              <a:pathLst>
                <a:path extrusionOk="0" h="2857" w="19050">
                  <a:moveTo>
                    <a:pt x="19050" y="0"/>
                  </a:moveTo>
                  <a:cubicBezTo>
                    <a:pt x="12382" y="953"/>
                    <a:pt x="6667" y="1905"/>
                    <a:pt x="0" y="2858"/>
                  </a:cubicBezTo>
                  <a:cubicBezTo>
                    <a:pt x="6667" y="1905"/>
                    <a:pt x="13335" y="953"/>
                    <a:pt x="19050" y="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7" name="Google Shape;1617;p20"/>
            <p:cNvSpPr/>
            <p:nvPr/>
          </p:nvSpPr>
          <p:spPr>
            <a:xfrm>
              <a:off x="5797867" y="3110864"/>
              <a:ext cx="13334" cy="8572"/>
            </a:xfrm>
            <a:custGeom>
              <a:rect b="b" l="l" r="r" t="t"/>
              <a:pathLst>
                <a:path extrusionOk="0" h="8572" w="13334">
                  <a:moveTo>
                    <a:pt x="13335" y="0"/>
                  </a:moveTo>
                  <a:cubicBezTo>
                    <a:pt x="8572" y="2857"/>
                    <a:pt x="4763" y="5715"/>
                    <a:pt x="0" y="8572"/>
                  </a:cubicBezTo>
                  <a:cubicBezTo>
                    <a:pt x="4763" y="6667"/>
                    <a:pt x="8572" y="3810"/>
                    <a:pt x="13335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8" name="Google Shape;1618;p20"/>
            <p:cNvSpPr/>
            <p:nvPr/>
          </p:nvSpPr>
          <p:spPr>
            <a:xfrm>
              <a:off x="5843587" y="3081337"/>
              <a:ext cx="10477" cy="7620"/>
            </a:xfrm>
            <a:custGeom>
              <a:rect b="b" l="l" r="r" t="t"/>
              <a:pathLst>
                <a:path extrusionOk="0" h="7620" w="10477">
                  <a:moveTo>
                    <a:pt x="0" y="7620"/>
                  </a:moveTo>
                  <a:cubicBezTo>
                    <a:pt x="3810" y="4763"/>
                    <a:pt x="6668" y="2858"/>
                    <a:pt x="10478" y="0"/>
                  </a:cubicBezTo>
                  <a:cubicBezTo>
                    <a:pt x="10478" y="1905"/>
                    <a:pt x="10478" y="3810"/>
                    <a:pt x="10478" y="4763"/>
                  </a:cubicBezTo>
                  <a:cubicBezTo>
                    <a:pt x="6668" y="5715"/>
                    <a:pt x="2857" y="6667"/>
                    <a:pt x="0" y="7620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9" name="Google Shape;1619;p20"/>
            <p:cNvSpPr/>
            <p:nvPr/>
          </p:nvSpPr>
          <p:spPr>
            <a:xfrm>
              <a:off x="5800724" y="3272789"/>
              <a:ext cx="8572" cy="7619"/>
            </a:xfrm>
            <a:custGeom>
              <a:rect b="b" l="l" r="r" t="t"/>
              <a:pathLst>
                <a:path extrusionOk="0" h="7619" w="8572">
                  <a:moveTo>
                    <a:pt x="8572" y="7620"/>
                  </a:moveTo>
                  <a:cubicBezTo>
                    <a:pt x="5715" y="4763"/>
                    <a:pt x="2857" y="2857"/>
                    <a:pt x="0" y="0"/>
                  </a:cubicBezTo>
                  <a:cubicBezTo>
                    <a:pt x="2857" y="2857"/>
                    <a:pt x="5715" y="4763"/>
                    <a:pt x="8572" y="762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0" name="Google Shape;1620;p20"/>
            <p:cNvSpPr/>
            <p:nvPr/>
          </p:nvSpPr>
          <p:spPr>
            <a:xfrm>
              <a:off x="5276849" y="3113721"/>
              <a:ext cx="952" cy="10477"/>
            </a:xfrm>
            <a:custGeom>
              <a:rect b="b" l="l" r="r" t="t"/>
              <a:pathLst>
                <a:path extrusionOk="0" h="10477" w="952">
                  <a:moveTo>
                    <a:pt x="953" y="0"/>
                  </a:moveTo>
                  <a:cubicBezTo>
                    <a:pt x="953" y="3810"/>
                    <a:pt x="953" y="6668"/>
                    <a:pt x="0" y="10478"/>
                  </a:cubicBezTo>
                  <a:cubicBezTo>
                    <a:pt x="0" y="7620"/>
                    <a:pt x="953" y="3810"/>
                    <a:pt x="953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1" name="Google Shape;1621;p20"/>
            <p:cNvSpPr/>
            <p:nvPr/>
          </p:nvSpPr>
          <p:spPr>
            <a:xfrm>
              <a:off x="5571171" y="3326129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953" y="4763"/>
                  </a:moveTo>
                  <a:cubicBezTo>
                    <a:pt x="953" y="3810"/>
                    <a:pt x="0" y="2858"/>
                    <a:pt x="0" y="1905"/>
                  </a:cubicBezTo>
                  <a:cubicBezTo>
                    <a:pt x="0" y="1905"/>
                    <a:pt x="0" y="953"/>
                    <a:pt x="0" y="0"/>
                  </a:cubicBezTo>
                  <a:cubicBezTo>
                    <a:pt x="953" y="953"/>
                    <a:pt x="1905" y="1905"/>
                    <a:pt x="1905" y="2858"/>
                  </a:cubicBezTo>
                  <a:cubicBezTo>
                    <a:pt x="1905" y="3810"/>
                    <a:pt x="953" y="4763"/>
                    <a:pt x="953" y="4763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2" name="Google Shape;1622;p20"/>
            <p:cNvSpPr/>
            <p:nvPr/>
          </p:nvSpPr>
          <p:spPr>
            <a:xfrm>
              <a:off x="5432106" y="3168014"/>
              <a:ext cx="7620" cy="2857"/>
            </a:xfrm>
            <a:custGeom>
              <a:rect b="b" l="l" r="r" t="t"/>
              <a:pathLst>
                <a:path extrusionOk="0" h="2857" w="7620">
                  <a:moveTo>
                    <a:pt x="7620" y="2857"/>
                  </a:moveTo>
                  <a:cubicBezTo>
                    <a:pt x="4763" y="1905"/>
                    <a:pt x="2858" y="952"/>
                    <a:pt x="0" y="0"/>
                  </a:cubicBezTo>
                  <a:cubicBezTo>
                    <a:pt x="2858" y="952"/>
                    <a:pt x="5715" y="1905"/>
                    <a:pt x="7620" y="2857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3" name="Google Shape;1623;p20"/>
            <p:cNvSpPr/>
            <p:nvPr/>
          </p:nvSpPr>
          <p:spPr>
            <a:xfrm>
              <a:off x="5650229" y="3081337"/>
              <a:ext cx="952" cy="4762"/>
            </a:xfrm>
            <a:custGeom>
              <a:rect b="b" l="l" r="r" t="t"/>
              <a:pathLst>
                <a:path extrusionOk="0" h="4762" w="952">
                  <a:moveTo>
                    <a:pt x="952" y="4763"/>
                  </a:moveTo>
                  <a:cubicBezTo>
                    <a:pt x="952" y="2858"/>
                    <a:pt x="0" y="1905"/>
                    <a:pt x="0" y="0"/>
                  </a:cubicBezTo>
                  <a:cubicBezTo>
                    <a:pt x="0" y="953"/>
                    <a:pt x="952" y="1905"/>
                    <a:pt x="952" y="2858"/>
                  </a:cubicBezTo>
                  <a:cubicBezTo>
                    <a:pt x="952" y="3810"/>
                    <a:pt x="952" y="4763"/>
                    <a:pt x="952" y="4763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4" name="Google Shape;1624;p20"/>
            <p:cNvSpPr/>
            <p:nvPr/>
          </p:nvSpPr>
          <p:spPr>
            <a:xfrm>
              <a:off x="5648324" y="3067049"/>
              <a:ext cx="1905" cy="5715"/>
            </a:xfrm>
            <a:custGeom>
              <a:rect b="b" l="l" r="r" t="t"/>
              <a:pathLst>
                <a:path extrusionOk="0" h="5715" w="1905">
                  <a:moveTo>
                    <a:pt x="953" y="5715"/>
                  </a:moveTo>
                  <a:cubicBezTo>
                    <a:pt x="953" y="3810"/>
                    <a:pt x="0" y="1905"/>
                    <a:pt x="0" y="0"/>
                  </a:cubicBezTo>
                  <a:cubicBezTo>
                    <a:pt x="953" y="953"/>
                    <a:pt x="1905" y="2858"/>
                    <a:pt x="1905" y="3810"/>
                  </a:cubicBezTo>
                  <a:cubicBezTo>
                    <a:pt x="1905" y="3810"/>
                    <a:pt x="953" y="4763"/>
                    <a:pt x="953" y="5715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5" name="Google Shape;1625;p20"/>
            <p:cNvSpPr/>
            <p:nvPr/>
          </p:nvSpPr>
          <p:spPr>
            <a:xfrm>
              <a:off x="5814059" y="3298507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1905" y="4763"/>
                  </a:moveTo>
                  <a:cubicBezTo>
                    <a:pt x="953" y="2858"/>
                    <a:pt x="953" y="1905"/>
                    <a:pt x="0" y="0"/>
                  </a:cubicBezTo>
                  <a:cubicBezTo>
                    <a:pt x="953" y="1905"/>
                    <a:pt x="1905" y="2858"/>
                    <a:pt x="1905" y="4763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6" name="Google Shape;1626;p20"/>
            <p:cNvSpPr/>
            <p:nvPr/>
          </p:nvSpPr>
          <p:spPr>
            <a:xfrm>
              <a:off x="5366384" y="3465194"/>
              <a:ext cx="7620" cy="1904"/>
            </a:xfrm>
            <a:custGeom>
              <a:rect b="b" l="l" r="r" t="t"/>
              <a:pathLst>
                <a:path extrusionOk="0" h="1904" w="7620">
                  <a:moveTo>
                    <a:pt x="7620" y="1905"/>
                  </a:moveTo>
                  <a:cubicBezTo>
                    <a:pt x="4763" y="1905"/>
                    <a:pt x="2858" y="1905"/>
                    <a:pt x="0" y="1905"/>
                  </a:cubicBezTo>
                  <a:cubicBezTo>
                    <a:pt x="0" y="952"/>
                    <a:pt x="0" y="952"/>
                    <a:pt x="0" y="0"/>
                  </a:cubicBezTo>
                  <a:cubicBezTo>
                    <a:pt x="2858" y="0"/>
                    <a:pt x="4763" y="0"/>
                    <a:pt x="7620" y="0"/>
                  </a:cubicBezTo>
                  <a:cubicBezTo>
                    <a:pt x="7620" y="0"/>
                    <a:pt x="7620" y="952"/>
                    <a:pt x="7620" y="1905"/>
                  </a:cubicBezTo>
                  <a:close/>
                </a:path>
              </a:pathLst>
            </a:custGeom>
            <a:solidFill>
              <a:srgbClr val="57575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7" name="Google Shape;1627;p20"/>
            <p:cNvSpPr/>
            <p:nvPr/>
          </p:nvSpPr>
          <p:spPr>
            <a:xfrm>
              <a:off x="5104706" y="2259329"/>
              <a:ext cx="783729" cy="686752"/>
            </a:xfrm>
            <a:custGeom>
              <a:rect b="b" l="l" r="r" t="t"/>
              <a:pathLst>
                <a:path extrusionOk="0" h="686752" w="783729">
                  <a:moveTo>
                    <a:pt x="649345" y="11430"/>
                  </a:moveTo>
                  <a:cubicBezTo>
                    <a:pt x="675062" y="7620"/>
                    <a:pt x="700780" y="3810"/>
                    <a:pt x="729355" y="0"/>
                  </a:cubicBezTo>
                  <a:cubicBezTo>
                    <a:pt x="734118" y="32385"/>
                    <a:pt x="737927" y="61913"/>
                    <a:pt x="742690" y="92392"/>
                  </a:cubicBezTo>
                  <a:cubicBezTo>
                    <a:pt x="737927" y="99060"/>
                    <a:pt x="734118" y="104775"/>
                    <a:pt x="729355" y="111442"/>
                  </a:cubicBezTo>
                  <a:cubicBezTo>
                    <a:pt x="726498" y="115253"/>
                    <a:pt x="725545" y="123825"/>
                    <a:pt x="722687" y="124778"/>
                  </a:cubicBezTo>
                  <a:cubicBezTo>
                    <a:pt x="707448" y="128588"/>
                    <a:pt x="710305" y="138113"/>
                    <a:pt x="712210" y="148590"/>
                  </a:cubicBezTo>
                  <a:cubicBezTo>
                    <a:pt x="716973" y="172403"/>
                    <a:pt x="720783" y="196215"/>
                    <a:pt x="724593" y="220028"/>
                  </a:cubicBezTo>
                  <a:cubicBezTo>
                    <a:pt x="734118" y="277178"/>
                    <a:pt x="741737" y="335280"/>
                    <a:pt x="751262" y="392430"/>
                  </a:cubicBezTo>
                  <a:cubicBezTo>
                    <a:pt x="761740" y="451485"/>
                    <a:pt x="774123" y="509588"/>
                    <a:pt x="783648" y="568643"/>
                  </a:cubicBezTo>
                  <a:cubicBezTo>
                    <a:pt x="784600" y="574358"/>
                    <a:pt x="776980" y="585788"/>
                    <a:pt x="772218" y="586740"/>
                  </a:cubicBezTo>
                  <a:cubicBezTo>
                    <a:pt x="706495" y="599123"/>
                    <a:pt x="640773" y="610553"/>
                    <a:pt x="574098" y="620078"/>
                  </a:cubicBezTo>
                  <a:cubicBezTo>
                    <a:pt x="517900" y="628650"/>
                    <a:pt x="461702" y="635318"/>
                    <a:pt x="405505" y="641985"/>
                  </a:cubicBezTo>
                  <a:cubicBezTo>
                    <a:pt x="353118" y="648653"/>
                    <a:pt x="300730" y="654368"/>
                    <a:pt x="248343" y="662940"/>
                  </a:cubicBezTo>
                  <a:cubicBezTo>
                    <a:pt x="202622" y="669608"/>
                    <a:pt x="156902" y="679133"/>
                    <a:pt x="110230" y="686753"/>
                  </a:cubicBezTo>
                  <a:cubicBezTo>
                    <a:pt x="105468" y="682943"/>
                    <a:pt x="97847" y="680085"/>
                    <a:pt x="96895" y="675323"/>
                  </a:cubicBezTo>
                  <a:cubicBezTo>
                    <a:pt x="92133" y="659130"/>
                    <a:pt x="90227" y="641985"/>
                    <a:pt x="86418" y="625793"/>
                  </a:cubicBezTo>
                  <a:cubicBezTo>
                    <a:pt x="83560" y="619125"/>
                    <a:pt x="80702" y="612458"/>
                    <a:pt x="77845" y="605790"/>
                  </a:cubicBezTo>
                  <a:cubicBezTo>
                    <a:pt x="77845" y="601028"/>
                    <a:pt x="77845" y="596265"/>
                    <a:pt x="76893" y="592455"/>
                  </a:cubicBezTo>
                  <a:cubicBezTo>
                    <a:pt x="77845" y="591503"/>
                    <a:pt x="78797" y="591503"/>
                    <a:pt x="78797" y="590550"/>
                  </a:cubicBezTo>
                  <a:cubicBezTo>
                    <a:pt x="70225" y="528638"/>
                    <a:pt x="61652" y="466725"/>
                    <a:pt x="52127" y="404813"/>
                  </a:cubicBezTo>
                  <a:cubicBezTo>
                    <a:pt x="51175" y="400050"/>
                    <a:pt x="40697" y="397192"/>
                    <a:pt x="34983" y="394335"/>
                  </a:cubicBezTo>
                  <a:cubicBezTo>
                    <a:pt x="34983" y="389573"/>
                    <a:pt x="34983" y="385763"/>
                    <a:pt x="34030" y="381000"/>
                  </a:cubicBezTo>
                  <a:cubicBezTo>
                    <a:pt x="32125" y="376238"/>
                    <a:pt x="31172" y="370523"/>
                    <a:pt x="29268" y="365760"/>
                  </a:cubicBezTo>
                  <a:cubicBezTo>
                    <a:pt x="29268" y="362903"/>
                    <a:pt x="29268" y="360045"/>
                    <a:pt x="29268" y="357188"/>
                  </a:cubicBezTo>
                  <a:cubicBezTo>
                    <a:pt x="25458" y="335280"/>
                    <a:pt x="19743" y="314325"/>
                    <a:pt x="16885" y="292417"/>
                  </a:cubicBezTo>
                  <a:cubicBezTo>
                    <a:pt x="11170" y="260985"/>
                    <a:pt x="8313" y="228600"/>
                    <a:pt x="1645" y="197167"/>
                  </a:cubicBezTo>
                  <a:cubicBezTo>
                    <a:pt x="-4070" y="164783"/>
                    <a:pt x="4502" y="155258"/>
                    <a:pt x="36888" y="151448"/>
                  </a:cubicBezTo>
                  <a:cubicBezTo>
                    <a:pt x="82608" y="145733"/>
                    <a:pt x="128327" y="136208"/>
                    <a:pt x="173095" y="127635"/>
                  </a:cubicBezTo>
                  <a:cubicBezTo>
                    <a:pt x="208338" y="120967"/>
                    <a:pt x="243580" y="112395"/>
                    <a:pt x="278823" y="104775"/>
                  </a:cubicBezTo>
                  <a:cubicBezTo>
                    <a:pt x="281680" y="103823"/>
                    <a:pt x="285490" y="111442"/>
                    <a:pt x="289300" y="114300"/>
                  </a:cubicBezTo>
                  <a:cubicBezTo>
                    <a:pt x="207385" y="138113"/>
                    <a:pt x="148330" y="194310"/>
                    <a:pt x="113088" y="265748"/>
                  </a:cubicBezTo>
                  <a:cubicBezTo>
                    <a:pt x="80702" y="332423"/>
                    <a:pt x="85465" y="408623"/>
                    <a:pt x="127375" y="475298"/>
                  </a:cubicBezTo>
                  <a:cubicBezTo>
                    <a:pt x="192145" y="579120"/>
                    <a:pt x="291205" y="613410"/>
                    <a:pt x="407410" y="603885"/>
                  </a:cubicBezTo>
                  <a:cubicBezTo>
                    <a:pt x="517900" y="594360"/>
                    <a:pt x="617912" y="493395"/>
                    <a:pt x="628390" y="381953"/>
                  </a:cubicBezTo>
                  <a:cubicBezTo>
                    <a:pt x="636962" y="290513"/>
                    <a:pt x="596958" y="216217"/>
                    <a:pt x="537902" y="153353"/>
                  </a:cubicBezTo>
                  <a:cubicBezTo>
                    <a:pt x="507423" y="120967"/>
                    <a:pt x="464560" y="105728"/>
                    <a:pt x="420745" y="99060"/>
                  </a:cubicBezTo>
                  <a:cubicBezTo>
                    <a:pt x="418840" y="96203"/>
                    <a:pt x="416935" y="94298"/>
                    <a:pt x="417887" y="95250"/>
                  </a:cubicBezTo>
                  <a:cubicBezTo>
                    <a:pt x="512185" y="77153"/>
                    <a:pt x="607435" y="58103"/>
                    <a:pt x="704590" y="40005"/>
                  </a:cubicBezTo>
                  <a:cubicBezTo>
                    <a:pt x="702685" y="32385"/>
                    <a:pt x="700780" y="23813"/>
                    <a:pt x="699827" y="20003"/>
                  </a:cubicBezTo>
                  <a:cubicBezTo>
                    <a:pt x="682683" y="16192"/>
                    <a:pt x="666490" y="13335"/>
                    <a:pt x="649345" y="11430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8" name="Google Shape;1628;p20"/>
            <p:cNvSpPr/>
            <p:nvPr/>
          </p:nvSpPr>
          <p:spPr>
            <a:xfrm>
              <a:off x="5069004" y="2269807"/>
              <a:ext cx="745054" cy="345757"/>
            </a:xfrm>
            <a:custGeom>
              <a:rect b="b" l="l" r="r" t="t"/>
              <a:pathLst>
                <a:path extrusionOk="0" h="345757" w="745054">
                  <a:moveTo>
                    <a:pt x="328813" y="102870"/>
                  </a:moveTo>
                  <a:cubicBezTo>
                    <a:pt x="325002" y="99060"/>
                    <a:pt x="321192" y="92392"/>
                    <a:pt x="318335" y="93345"/>
                  </a:cubicBezTo>
                  <a:cubicBezTo>
                    <a:pt x="283092" y="100013"/>
                    <a:pt x="247850" y="109538"/>
                    <a:pt x="212607" y="116205"/>
                  </a:cubicBezTo>
                  <a:cubicBezTo>
                    <a:pt x="166887" y="124777"/>
                    <a:pt x="122120" y="134302"/>
                    <a:pt x="76400" y="140017"/>
                  </a:cubicBezTo>
                  <a:cubicBezTo>
                    <a:pt x="44015" y="143827"/>
                    <a:pt x="34490" y="154305"/>
                    <a:pt x="41157" y="185738"/>
                  </a:cubicBezTo>
                  <a:cubicBezTo>
                    <a:pt x="46873" y="217170"/>
                    <a:pt x="50682" y="249555"/>
                    <a:pt x="56398" y="280988"/>
                  </a:cubicBezTo>
                  <a:cubicBezTo>
                    <a:pt x="60207" y="302895"/>
                    <a:pt x="64970" y="323850"/>
                    <a:pt x="68780" y="345758"/>
                  </a:cubicBezTo>
                  <a:cubicBezTo>
                    <a:pt x="64017" y="342900"/>
                    <a:pt x="57350" y="340995"/>
                    <a:pt x="56398" y="338138"/>
                  </a:cubicBezTo>
                  <a:cubicBezTo>
                    <a:pt x="51635" y="318135"/>
                    <a:pt x="49730" y="298133"/>
                    <a:pt x="45920" y="279083"/>
                  </a:cubicBezTo>
                  <a:cubicBezTo>
                    <a:pt x="40205" y="254317"/>
                    <a:pt x="45920" y="224790"/>
                    <a:pt x="18298" y="208597"/>
                  </a:cubicBezTo>
                  <a:cubicBezTo>
                    <a:pt x="16392" y="199072"/>
                    <a:pt x="15440" y="189547"/>
                    <a:pt x="13535" y="180022"/>
                  </a:cubicBezTo>
                  <a:cubicBezTo>
                    <a:pt x="20202" y="164783"/>
                    <a:pt x="25917" y="149542"/>
                    <a:pt x="34490" y="129540"/>
                  </a:cubicBezTo>
                  <a:cubicBezTo>
                    <a:pt x="24965" y="127635"/>
                    <a:pt x="13535" y="125730"/>
                    <a:pt x="3057" y="123825"/>
                  </a:cubicBezTo>
                  <a:cubicBezTo>
                    <a:pt x="-7420" y="102870"/>
                    <a:pt x="11630" y="103822"/>
                    <a:pt x="21155" y="102870"/>
                  </a:cubicBezTo>
                  <a:cubicBezTo>
                    <a:pt x="54492" y="96202"/>
                    <a:pt x="87830" y="92392"/>
                    <a:pt x="121167" y="86677"/>
                  </a:cubicBezTo>
                  <a:cubicBezTo>
                    <a:pt x="277378" y="61913"/>
                    <a:pt x="433588" y="38100"/>
                    <a:pt x="588845" y="13335"/>
                  </a:cubicBezTo>
                  <a:cubicBezTo>
                    <a:pt x="621230" y="8572"/>
                    <a:pt x="653615" y="3810"/>
                    <a:pt x="686000" y="0"/>
                  </a:cubicBezTo>
                  <a:cubicBezTo>
                    <a:pt x="703145" y="1905"/>
                    <a:pt x="720290" y="3810"/>
                    <a:pt x="740292" y="6667"/>
                  </a:cubicBezTo>
                  <a:cubicBezTo>
                    <a:pt x="741245" y="10477"/>
                    <a:pt x="743150" y="19050"/>
                    <a:pt x="745055" y="26670"/>
                  </a:cubicBezTo>
                  <a:cubicBezTo>
                    <a:pt x="647900" y="45720"/>
                    <a:pt x="552650" y="63817"/>
                    <a:pt x="458352" y="81915"/>
                  </a:cubicBezTo>
                  <a:cubicBezTo>
                    <a:pt x="457400" y="80963"/>
                    <a:pt x="459305" y="83820"/>
                    <a:pt x="461210" y="85725"/>
                  </a:cubicBezTo>
                  <a:cubicBezTo>
                    <a:pt x="445970" y="85725"/>
                    <a:pt x="429777" y="84772"/>
                    <a:pt x="414538" y="84772"/>
                  </a:cubicBezTo>
                  <a:cubicBezTo>
                    <a:pt x="420252" y="81915"/>
                    <a:pt x="425967" y="80010"/>
                    <a:pt x="431682" y="77152"/>
                  </a:cubicBezTo>
                  <a:cubicBezTo>
                    <a:pt x="430730" y="75247"/>
                    <a:pt x="429777" y="73342"/>
                    <a:pt x="429777" y="71438"/>
                  </a:cubicBezTo>
                  <a:cubicBezTo>
                    <a:pt x="418348" y="76200"/>
                    <a:pt x="407870" y="80963"/>
                    <a:pt x="396440" y="86677"/>
                  </a:cubicBezTo>
                  <a:cubicBezTo>
                    <a:pt x="371675" y="92392"/>
                    <a:pt x="349767" y="98108"/>
                    <a:pt x="328813" y="10287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20"/>
            <p:cNvSpPr/>
            <p:nvPr/>
          </p:nvSpPr>
          <p:spPr>
            <a:xfrm>
              <a:off x="5216841" y="2351721"/>
              <a:ext cx="711940" cy="608647"/>
            </a:xfrm>
            <a:custGeom>
              <a:rect b="b" l="l" r="r" t="t"/>
              <a:pathLst>
                <a:path extrusionOk="0" h="608647" w="711940">
                  <a:moveTo>
                    <a:pt x="0" y="594360"/>
                  </a:moveTo>
                  <a:cubicBezTo>
                    <a:pt x="45720" y="585788"/>
                    <a:pt x="91440" y="577215"/>
                    <a:pt x="138113" y="570548"/>
                  </a:cubicBezTo>
                  <a:cubicBezTo>
                    <a:pt x="190500" y="562928"/>
                    <a:pt x="242888" y="557213"/>
                    <a:pt x="295275" y="549593"/>
                  </a:cubicBezTo>
                  <a:cubicBezTo>
                    <a:pt x="351473" y="541973"/>
                    <a:pt x="407670" y="536258"/>
                    <a:pt x="463867" y="527685"/>
                  </a:cubicBezTo>
                  <a:cubicBezTo>
                    <a:pt x="529590" y="517208"/>
                    <a:pt x="596265" y="505778"/>
                    <a:pt x="661988" y="494348"/>
                  </a:cubicBezTo>
                  <a:cubicBezTo>
                    <a:pt x="666750" y="493395"/>
                    <a:pt x="674370" y="481965"/>
                    <a:pt x="673418" y="476250"/>
                  </a:cubicBezTo>
                  <a:cubicBezTo>
                    <a:pt x="662940" y="417195"/>
                    <a:pt x="650558" y="359093"/>
                    <a:pt x="641033" y="300038"/>
                  </a:cubicBezTo>
                  <a:cubicBezTo>
                    <a:pt x="631508" y="242888"/>
                    <a:pt x="622935" y="184785"/>
                    <a:pt x="614363" y="127635"/>
                  </a:cubicBezTo>
                  <a:cubicBezTo>
                    <a:pt x="610552" y="103823"/>
                    <a:pt x="606743" y="80010"/>
                    <a:pt x="601980" y="56198"/>
                  </a:cubicBezTo>
                  <a:cubicBezTo>
                    <a:pt x="600075" y="45720"/>
                    <a:pt x="597218" y="36195"/>
                    <a:pt x="612458" y="32385"/>
                  </a:cubicBezTo>
                  <a:cubicBezTo>
                    <a:pt x="615315" y="31433"/>
                    <a:pt x="616268" y="23813"/>
                    <a:pt x="619125" y="19050"/>
                  </a:cubicBezTo>
                  <a:cubicBezTo>
                    <a:pt x="622935" y="12383"/>
                    <a:pt x="627698" y="6668"/>
                    <a:pt x="632460" y="0"/>
                  </a:cubicBezTo>
                  <a:cubicBezTo>
                    <a:pt x="640080" y="41910"/>
                    <a:pt x="648652" y="83820"/>
                    <a:pt x="655320" y="126683"/>
                  </a:cubicBezTo>
                  <a:cubicBezTo>
                    <a:pt x="674370" y="241935"/>
                    <a:pt x="693420" y="356235"/>
                    <a:pt x="711518" y="471488"/>
                  </a:cubicBezTo>
                  <a:cubicBezTo>
                    <a:pt x="712470" y="474345"/>
                    <a:pt x="711518" y="478155"/>
                    <a:pt x="711518" y="481013"/>
                  </a:cubicBezTo>
                  <a:cubicBezTo>
                    <a:pt x="706755" y="486728"/>
                    <a:pt x="701993" y="492443"/>
                    <a:pt x="697230" y="498158"/>
                  </a:cubicBezTo>
                  <a:cubicBezTo>
                    <a:pt x="699135" y="501015"/>
                    <a:pt x="700088" y="502920"/>
                    <a:pt x="701993" y="505778"/>
                  </a:cubicBezTo>
                  <a:cubicBezTo>
                    <a:pt x="666750" y="513398"/>
                    <a:pt x="632460" y="521018"/>
                    <a:pt x="597218" y="527685"/>
                  </a:cubicBezTo>
                  <a:cubicBezTo>
                    <a:pt x="550545" y="536258"/>
                    <a:pt x="504825" y="545783"/>
                    <a:pt x="457200" y="552450"/>
                  </a:cubicBezTo>
                  <a:cubicBezTo>
                    <a:pt x="406717" y="560070"/>
                    <a:pt x="355283" y="563880"/>
                    <a:pt x="304800" y="570548"/>
                  </a:cubicBezTo>
                  <a:cubicBezTo>
                    <a:pt x="234315" y="579120"/>
                    <a:pt x="164783" y="588645"/>
                    <a:pt x="94298" y="597218"/>
                  </a:cubicBezTo>
                  <a:cubicBezTo>
                    <a:pt x="63817" y="601028"/>
                    <a:pt x="33338" y="604838"/>
                    <a:pt x="2858" y="608648"/>
                  </a:cubicBezTo>
                  <a:cubicBezTo>
                    <a:pt x="2858" y="606743"/>
                    <a:pt x="2858" y="604838"/>
                    <a:pt x="1905" y="602933"/>
                  </a:cubicBezTo>
                  <a:cubicBezTo>
                    <a:pt x="0" y="600075"/>
                    <a:pt x="0" y="597218"/>
                    <a:pt x="0" y="59436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0" name="Google Shape;1630;p20"/>
            <p:cNvSpPr/>
            <p:nvPr/>
          </p:nvSpPr>
          <p:spPr>
            <a:xfrm>
              <a:off x="5085396" y="2478404"/>
              <a:ext cx="131445" cy="485775"/>
            </a:xfrm>
            <a:custGeom>
              <a:rect b="b" l="l" r="r" t="t"/>
              <a:pathLst>
                <a:path extrusionOk="0" h="485775" w="131445">
                  <a:moveTo>
                    <a:pt x="131445" y="467678"/>
                  </a:moveTo>
                  <a:cubicBezTo>
                    <a:pt x="131445" y="470535"/>
                    <a:pt x="131445" y="473392"/>
                    <a:pt x="131445" y="475298"/>
                  </a:cubicBezTo>
                  <a:cubicBezTo>
                    <a:pt x="128588" y="479108"/>
                    <a:pt x="125730" y="481965"/>
                    <a:pt x="121920" y="485775"/>
                  </a:cubicBezTo>
                  <a:cubicBezTo>
                    <a:pt x="109538" y="481013"/>
                    <a:pt x="97155" y="476250"/>
                    <a:pt x="84773" y="471488"/>
                  </a:cubicBezTo>
                  <a:cubicBezTo>
                    <a:pt x="68580" y="387667"/>
                    <a:pt x="53340" y="303848"/>
                    <a:pt x="37148" y="220028"/>
                  </a:cubicBezTo>
                  <a:cubicBezTo>
                    <a:pt x="24765" y="154305"/>
                    <a:pt x="13335" y="87630"/>
                    <a:pt x="1905" y="20955"/>
                  </a:cubicBezTo>
                  <a:cubicBezTo>
                    <a:pt x="953" y="14288"/>
                    <a:pt x="0" y="6667"/>
                    <a:pt x="0" y="0"/>
                  </a:cubicBezTo>
                  <a:cubicBezTo>
                    <a:pt x="26670" y="16192"/>
                    <a:pt x="21908" y="45720"/>
                    <a:pt x="27623" y="70485"/>
                  </a:cubicBezTo>
                  <a:cubicBezTo>
                    <a:pt x="31433" y="90488"/>
                    <a:pt x="34290" y="110490"/>
                    <a:pt x="38100" y="129540"/>
                  </a:cubicBezTo>
                  <a:cubicBezTo>
                    <a:pt x="39053" y="132398"/>
                    <a:pt x="46673" y="134303"/>
                    <a:pt x="50483" y="137160"/>
                  </a:cubicBezTo>
                  <a:cubicBezTo>
                    <a:pt x="50483" y="140017"/>
                    <a:pt x="50483" y="142875"/>
                    <a:pt x="50483" y="145733"/>
                  </a:cubicBezTo>
                  <a:cubicBezTo>
                    <a:pt x="47625" y="148590"/>
                    <a:pt x="44768" y="151448"/>
                    <a:pt x="41910" y="154305"/>
                  </a:cubicBezTo>
                  <a:cubicBezTo>
                    <a:pt x="45720" y="156210"/>
                    <a:pt x="50483" y="159067"/>
                    <a:pt x="54293" y="160973"/>
                  </a:cubicBezTo>
                  <a:cubicBezTo>
                    <a:pt x="54293" y="165735"/>
                    <a:pt x="54293" y="169545"/>
                    <a:pt x="55245" y="174308"/>
                  </a:cubicBezTo>
                  <a:cubicBezTo>
                    <a:pt x="39053" y="184785"/>
                    <a:pt x="58103" y="190500"/>
                    <a:pt x="59055" y="199073"/>
                  </a:cubicBezTo>
                  <a:cubicBezTo>
                    <a:pt x="62865" y="238125"/>
                    <a:pt x="68580" y="277178"/>
                    <a:pt x="76200" y="315278"/>
                  </a:cubicBezTo>
                  <a:cubicBezTo>
                    <a:pt x="80010" y="335280"/>
                    <a:pt x="90488" y="353378"/>
                    <a:pt x="98108" y="372428"/>
                  </a:cubicBezTo>
                  <a:cubicBezTo>
                    <a:pt x="98108" y="377190"/>
                    <a:pt x="98108" y="381953"/>
                    <a:pt x="99060" y="385763"/>
                  </a:cubicBezTo>
                  <a:cubicBezTo>
                    <a:pt x="101918" y="392430"/>
                    <a:pt x="104775" y="399098"/>
                    <a:pt x="107633" y="405765"/>
                  </a:cubicBezTo>
                  <a:cubicBezTo>
                    <a:pt x="110490" y="422910"/>
                    <a:pt x="113348" y="439103"/>
                    <a:pt x="118110" y="455295"/>
                  </a:cubicBezTo>
                  <a:cubicBezTo>
                    <a:pt x="119063" y="461010"/>
                    <a:pt x="126683" y="463867"/>
                    <a:pt x="131445" y="467678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1" name="Google Shape;1631;p20"/>
            <p:cNvSpPr/>
            <p:nvPr/>
          </p:nvSpPr>
          <p:spPr>
            <a:xfrm>
              <a:off x="5195887" y="2953702"/>
              <a:ext cx="126682" cy="40004"/>
            </a:xfrm>
            <a:custGeom>
              <a:rect b="b" l="l" r="r" t="t"/>
              <a:pathLst>
                <a:path extrusionOk="0" h="40004" w="126682">
                  <a:moveTo>
                    <a:pt x="12383" y="10477"/>
                  </a:moveTo>
                  <a:cubicBezTo>
                    <a:pt x="15240" y="6667"/>
                    <a:pt x="18097" y="3810"/>
                    <a:pt x="21908" y="0"/>
                  </a:cubicBezTo>
                  <a:cubicBezTo>
                    <a:pt x="21908" y="1905"/>
                    <a:pt x="21908" y="3810"/>
                    <a:pt x="22860" y="5715"/>
                  </a:cubicBezTo>
                  <a:cubicBezTo>
                    <a:pt x="28575" y="10477"/>
                    <a:pt x="33338" y="18097"/>
                    <a:pt x="39053" y="19050"/>
                  </a:cubicBezTo>
                  <a:cubicBezTo>
                    <a:pt x="59055" y="19050"/>
                    <a:pt x="79058" y="16192"/>
                    <a:pt x="100013" y="16192"/>
                  </a:cubicBezTo>
                  <a:cubicBezTo>
                    <a:pt x="108585" y="16192"/>
                    <a:pt x="118110" y="19050"/>
                    <a:pt x="126683" y="20002"/>
                  </a:cubicBezTo>
                  <a:cubicBezTo>
                    <a:pt x="84772" y="26670"/>
                    <a:pt x="42863" y="33338"/>
                    <a:pt x="0" y="40005"/>
                  </a:cubicBezTo>
                  <a:cubicBezTo>
                    <a:pt x="4763" y="35242"/>
                    <a:pt x="8572" y="29527"/>
                    <a:pt x="13335" y="24765"/>
                  </a:cubicBezTo>
                  <a:cubicBezTo>
                    <a:pt x="12383" y="20002"/>
                    <a:pt x="12383" y="15240"/>
                    <a:pt x="12383" y="10477"/>
                  </a:cubicBezTo>
                  <a:close/>
                </a:path>
              </a:pathLst>
            </a:custGeom>
            <a:solidFill>
              <a:srgbClr val="989D9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2" name="Google Shape;1632;p20"/>
            <p:cNvSpPr/>
            <p:nvPr/>
          </p:nvSpPr>
          <p:spPr>
            <a:xfrm>
              <a:off x="5070157" y="2395537"/>
              <a:ext cx="31432" cy="56197"/>
            </a:xfrm>
            <a:custGeom>
              <a:rect b="b" l="l" r="r" t="t"/>
              <a:pathLst>
                <a:path extrusionOk="0" h="56197" w="31432">
                  <a:moveTo>
                    <a:pt x="0" y="0"/>
                  </a:moveTo>
                  <a:cubicBezTo>
                    <a:pt x="10477" y="1905"/>
                    <a:pt x="21908" y="3810"/>
                    <a:pt x="31433" y="5715"/>
                  </a:cubicBezTo>
                  <a:cubicBezTo>
                    <a:pt x="22860" y="25717"/>
                    <a:pt x="17145" y="40958"/>
                    <a:pt x="10477" y="56197"/>
                  </a:cubicBezTo>
                  <a:cubicBezTo>
                    <a:pt x="7620" y="37147"/>
                    <a:pt x="3810" y="18097"/>
                    <a:pt x="0" y="0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3" name="Google Shape;1633;p20"/>
            <p:cNvSpPr/>
            <p:nvPr/>
          </p:nvSpPr>
          <p:spPr>
            <a:xfrm>
              <a:off x="5171121" y="2949891"/>
              <a:ext cx="37147" cy="33337"/>
            </a:xfrm>
            <a:custGeom>
              <a:rect b="b" l="l" r="r" t="t"/>
              <a:pathLst>
                <a:path extrusionOk="0" h="33337" w="37147">
                  <a:moveTo>
                    <a:pt x="37148" y="14288"/>
                  </a:moveTo>
                  <a:cubicBezTo>
                    <a:pt x="37148" y="19050"/>
                    <a:pt x="37148" y="23813"/>
                    <a:pt x="37148" y="28575"/>
                  </a:cubicBezTo>
                  <a:cubicBezTo>
                    <a:pt x="26670" y="30480"/>
                    <a:pt x="16193" y="31433"/>
                    <a:pt x="6668" y="33338"/>
                  </a:cubicBezTo>
                  <a:cubicBezTo>
                    <a:pt x="4763" y="21908"/>
                    <a:pt x="2858" y="11430"/>
                    <a:pt x="0" y="0"/>
                  </a:cubicBezTo>
                  <a:cubicBezTo>
                    <a:pt x="12383" y="4763"/>
                    <a:pt x="24765" y="9525"/>
                    <a:pt x="37148" y="14288"/>
                  </a:cubicBezTo>
                  <a:close/>
                </a:path>
              </a:pathLst>
            </a:custGeom>
            <a:solidFill>
              <a:srgbClr val="7373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4" name="Google Shape;1634;p20"/>
            <p:cNvSpPr/>
            <p:nvPr/>
          </p:nvSpPr>
          <p:spPr>
            <a:xfrm>
              <a:off x="5177235" y="2978466"/>
              <a:ext cx="31033" cy="19233"/>
            </a:xfrm>
            <a:custGeom>
              <a:rect b="b" l="l" r="r" t="t"/>
              <a:pathLst>
                <a:path extrusionOk="0" h="19233" w="31033">
                  <a:moveTo>
                    <a:pt x="554" y="4763"/>
                  </a:moveTo>
                  <a:cubicBezTo>
                    <a:pt x="11031" y="2858"/>
                    <a:pt x="21509" y="1905"/>
                    <a:pt x="31034" y="0"/>
                  </a:cubicBezTo>
                  <a:cubicBezTo>
                    <a:pt x="26271" y="4763"/>
                    <a:pt x="22461" y="10478"/>
                    <a:pt x="17699" y="15240"/>
                  </a:cubicBezTo>
                  <a:cubicBezTo>
                    <a:pt x="6269" y="20955"/>
                    <a:pt x="-2304" y="22860"/>
                    <a:pt x="554" y="4763"/>
                  </a:cubicBezTo>
                  <a:close/>
                </a:path>
              </a:pathLst>
            </a:custGeom>
            <a:solidFill>
              <a:srgbClr val="8181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5" name="Google Shape;1635;p20"/>
            <p:cNvSpPr/>
            <p:nvPr/>
          </p:nvSpPr>
          <p:spPr>
            <a:xfrm>
              <a:off x="5199781" y="2355532"/>
              <a:ext cx="537328" cy="507298"/>
            </a:xfrm>
            <a:custGeom>
              <a:rect b="b" l="l" r="r" t="t"/>
              <a:pathLst>
                <a:path extrusionOk="0" h="507298" w="537328">
                  <a:moveTo>
                    <a:pt x="198035" y="17145"/>
                  </a:moveTo>
                  <a:cubicBezTo>
                    <a:pt x="219943" y="12383"/>
                    <a:pt x="240898" y="6667"/>
                    <a:pt x="262805" y="1905"/>
                  </a:cubicBezTo>
                  <a:cubicBezTo>
                    <a:pt x="269473" y="952"/>
                    <a:pt x="275188" y="952"/>
                    <a:pt x="281855" y="0"/>
                  </a:cubicBezTo>
                  <a:cubicBezTo>
                    <a:pt x="297095" y="0"/>
                    <a:pt x="313288" y="952"/>
                    <a:pt x="328528" y="952"/>
                  </a:cubicBezTo>
                  <a:cubicBezTo>
                    <a:pt x="373295" y="7620"/>
                    <a:pt x="416158" y="22860"/>
                    <a:pt x="445685" y="55245"/>
                  </a:cubicBezTo>
                  <a:cubicBezTo>
                    <a:pt x="504740" y="119063"/>
                    <a:pt x="544745" y="193358"/>
                    <a:pt x="536173" y="283845"/>
                  </a:cubicBezTo>
                  <a:cubicBezTo>
                    <a:pt x="525695" y="395288"/>
                    <a:pt x="426635" y="496252"/>
                    <a:pt x="315193" y="505777"/>
                  </a:cubicBezTo>
                  <a:cubicBezTo>
                    <a:pt x="198035" y="515302"/>
                    <a:pt x="99928" y="481013"/>
                    <a:pt x="35158" y="377190"/>
                  </a:cubicBezTo>
                  <a:cubicBezTo>
                    <a:pt x="-5800" y="310515"/>
                    <a:pt x="-11515" y="234315"/>
                    <a:pt x="20870" y="167640"/>
                  </a:cubicBezTo>
                  <a:cubicBezTo>
                    <a:pt x="56113" y="97155"/>
                    <a:pt x="116120" y="40958"/>
                    <a:pt x="198035" y="17145"/>
                  </a:cubicBezTo>
                  <a:close/>
                  <a:moveTo>
                    <a:pt x="464735" y="116205"/>
                  </a:moveTo>
                  <a:cubicBezTo>
                    <a:pt x="444733" y="94297"/>
                    <a:pt x="429493" y="72390"/>
                    <a:pt x="408538" y="57150"/>
                  </a:cubicBezTo>
                  <a:cubicBezTo>
                    <a:pt x="289475" y="-35242"/>
                    <a:pt x="120883" y="37147"/>
                    <a:pt x="62780" y="154305"/>
                  </a:cubicBezTo>
                  <a:cubicBezTo>
                    <a:pt x="60875" y="159067"/>
                    <a:pt x="58970" y="166688"/>
                    <a:pt x="60875" y="169545"/>
                  </a:cubicBezTo>
                  <a:cubicBezTo>
                    <a:pt x="82783" y="195263"/>
                    <a:pt x="104690" y="220027"/>
                    <a:pt x="129455" y="247650"/>
                  </a:cubicBezTo>
                  <a:cubicBezTo>
                    <a:pt x="134218" y="239077"/>
                    <a:pt x="137075" y="234315"/>
                    <a:pt x="138980" y="229552"/>
                  </a:cubicBezTo>
                  <a:cubicBezTo>
                    <a:pt x="168508" y="159067"/>
                    <a:pt x="225658" y="128588"/>
                    <a:pt x="300905" y="141922"/>
                  </a:cubicBezTo>
                  <a:cubicBezTo>
                    <a:pt x="303763" y="142875"/>
                    <a:pt x="307573" y="143827"/>
                    <a:pt x="310430" y="142875"/>
                  </a:cubicBezTo>
                  <a:cubicBezTo>
                    <a:pt x="359008" y="134302"/>
                    <a:pt x="407585" y="125730"/>
                    <a:pt x="464735" y="116205"/>
                  </a:cubicBezTo>
                  <a:close/>
                  <a:moveTo>
                    <a:pt x="39920" y="184785"/>
                  </a:moveTo>
                  <a:cubicBezTo>
                    <a:pt x="37063" y="206692"/>
                    <a:pt x="36110" y="221933"/>
                    <a:pt x="34205" y="237172"/>
                  </a:cubicBezTo>
                  <a:cubicBezTo>
                    <a:pt x="18013" y="356235"/>
                    <a:pt x="110405" y="448627"/>
                    <a:pt x="190415" y="475297"/>
                  </a:cubicBezTo>
                  <a:cubicBezTo>
                    <a:pt x="219943" y="484822"/>
                    <a:pt x="251375" y="486727"/>
                    <a:pt x="281855" y="490538"/>
                  </a:cubicBezTo>
                  <a:cubicBezTo>
                    <a:pt x="287570" y="491490"/>
                    <a:pt x="299000" y="486727"/>
                    <a:pt x="300905" y="481965"/>
                  </a:cubicBezTo>
                  <a:cubicBezTo>
                    <a:pt x="313288" y="449580"/>
                    <a:pt x="323765" y="416242"/>
                    <a:pt x="335195" y="379095"/>
                  </a:cubicBezTo>
                  <a:cubicBezTo>
                    <a:pt x="322813" y="383858"/>
                    <a:pt x="315193" y="386715"/>
                    <a:pt x="308525" y="388620"/>
                  </a:cubicBezTo>
                  <a:cubicBezTo>
                    <a:pt x="240898" y="411480"/>
                    <a:pt x="164698" y="382905"/>
                    <a:pt x="143743" y="324802"/>
                  </a:cubicBezTo>
                  <a:cubicBezTo>
                    <a:pt x="134218" y="297180"/>
                    <a:pt x="121835" y="273367"/>
                    <a:pt x="99928" y="253365"/>
                  </a:cubicBezTo>
                  <a:cubicBezTo>
                    <a:pt x="79925" y="234315"/>
                    <a:pt x="63733" y="211455"/>
                    <a:pt x="39920" y="184785"/>
                  </a:cubicBezTo>
                  <a:close/>
                  <a:moveTo>
                    <a:pt x="340910" y="150495"/>
                  </a:moveTo>
                  <a:cubicBezTo>
                    <a:pt x="353293" y="157163"/>
                    <a:pt x="360913" y="160972"/>
                    <a:pt x="367580" y="164783"/>
                  </a:cubicBezTo>
                  <a:cubicBezTo>
                    <a:pt x="424730" y="197167"/>
                    <a:pt x="443780" y="280988"/>
                    <a:pt x="400918" y="326708"/>
                  </a:cubicBezTo>
                  <a:cubicBezTo>
                    <a:pt x="381868" y="347663"/>
                    <a:pt x="360913" y="364808"/>
                    <a:pt x="355198" y="396240"/>
                  </a:cubicBezTo>
                  <a:cubicBezTo>
                    <a:pt x="349483" y="427672"/>
                    <a:pt x="337100" y="457200"/>
                    <a:pt x="325670" y="490538"/>
                  </a:cubicBezTo>
                  <a:cubicBezTo>
                    <a:pt x="398060" y="483870"/>
                    <a:pt x="439970" y="441008"/>
                    <a:pt x="474260" y="386715"/>
                  </a:cubicBezTo>
                  <a:cubicBezTo>
                    <a:pt x="526648" y="301942"/>
                    <a:pt x="518075" y="217170"/>
                    <a:pt x="469498" y="134302"/>
                  </a:cubicBezTo>
                  <a:cubicBezTo>
                    <a:pt x="448543" y="137160"/>
                    <a:pt x="428540" y="139065"/>
                    <a:pt x="408538" y="140970"/>
                  </a:cubicBezTo>
                  <a:cubicBezTo>
                    <a:pt x="388535" y="142875"/>
                    <a:pt x="368533" y="146685"/>
                    <a:pt x="340910" y="150495"/>
                  </a:cubicBezTo>
                  <a:close/>
                  <a:moveTo>
                    <a:pt x="158983" y="262890"/>
                  </a:moveTo>
                  <a:cubicBezTo>
                    <a:pt x="160888" y="332422"/>
                    <a:pt x="205655" y="383858"/>
                    <a:pt x="268520" y="381952"/>
                  </a:cubicBezTo>
                  <a:cubicBezTo>
                    <a:pt x="319003" y="380047"/>
                    <a:pt x="358055" y="352425"/>
                    <a:pt x="387583" y="312420"/>
                  </a:cubicBezTo>
                  <a:cubicBezTo>
                    <a:pt x="391393" y="307658"/>
                    <a:pt x="392345" y="300990"/>
                    <a:pt x="393298" y="295275"/>
                  </a:cubicBezTo>
                  <a:cubicBezTo>
                    <a:pt x="401870" y="259080"/>
                    <a:pt x="393298" y="225742"/>
                    <a:pt x="367580" y="200025"/>
                  </a:cubicBezTo>
                  <a:cubicBezTo>
                    <a:pt x="337100" y="170497"/>
                    <a:pt x="297095" y="151447"/>
                    <a:pt x="255185" y="151447"/>
                  </a:cubicBezTo>
                  <a:cubicBezTo>
                    <a:pt x="208513" y="151447"/>
                    <a:pt x="157078" y="216217"/>
                    <a:pt x="158983" y="262890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6" name="Google Shape;1636;p20"/>
            <p:cNvSpPr/>
            <p:nvPr/>
          </p:nvSpPr>
          <p:spPr>
            <a:xfrm>
              <a:off x="5135514" y="2652712"/>
              <a:ext cx="50289" cy="198120"/>
            </a:xfrm>
            <a:custGeom>
              <a:rect b="b" l="l" r="r" t="t"/>
              <a:pathLst>
                <a:path extrusionOk="0" h="198120" w="50289">
                  <a:moveTo>
                    <a:pt x="48942" y="198120"/>
                  </a:moveTo>
                  <a:cubicBezTo>
                    <a:pt x="41322" y="179070"/>
                    <a:pt x="31797" y="160972"/>
                    <a:pt x="27035" y="140970"/>
                  </a:cubicBezTo>
                  <a:cubicBezTo>
                    <a:pt x="19415" y="102870"/>
                    <a:pt x="13700" y="63817"/>
                    <a:pt x="9890" y="24765"/>
                  </a:cubicBezTo>
                  <a:cubicBezTo>
                    <a:pt x="8937" y="16192"/>
                    <a:pt x="-9160" y="10478"/>
                    <a:pt x="6080" y="0"/>
                  </a:cubicBezTo>
                  <a:cubicBezTo>
                    <a:pt x="11795" y="3810"/>
                    <a:pt x="23225" y="6667"/>
                    <a:pt x="23225" y="10478"/>
                  </a:cubicBezTo>
                  <a:cubicBezTo>
                    <a:pt x="32750" y="72390"/>
                    <a:pt x="41322" y="134303"/>
                    <a:pt x="49895" y="196215"/>
                  </a:cubicBezTo>
                  <a:cubicBezTo>
                    <a:pt x="50847" y="197167"/>
                    <a:pt x="49895" y="198120"/>
                    <a:pt x="48942" y="19812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7" name="Google Shape;1637;p20"/>
            <p:cNvSpPr/>
            <p:nvPr/>
          </p:nvSpPr>
          <p:spPr>
            <a:xfrm>
              <a:off x="5184457" y="2865119"/>
              <a:ext cx="8572" cy="20002"/>
            </a:xfrm>
            <a:custGeom>
              <a:rect b="b" l="l" r="r" t="t"/>
              <a:pathLst>
                <a:path extrusionOk="0" h="20002" w="8572">
                  <a:moveTo>
                    <a:pt x="8572" y="20002"/>
                  </a:moveTo>
                  <a:cubicBezTo>
                    <a:pt x="5715" y="13335"/>
                    <a:pt x="2858" y="6667"/>
                    <a:pt x="0" y="0"/>
                  </a:cubicBezTo>
                  <a:cubicBezTo>
                    <a:pt x="3810" y="6667"/>
                    <a:pt x="5715" y="13335"/>
                    <a:pt x="8572" y="20002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8" name="Google Shape;1638;p20"/>
            <p:cNvSpPr/>
            <p:nvPr/>
          </p:nvSpPr>
          <p:spPr>
            <a:xfrm>
              <a:off x="5129212" y="2625089"/>
              <a:ext cx="12382" cy="15239"/>
            </a:xfrm>
            <a:custGeom>
              <a:rect b="b" l="l" r="r" t="t"/>
              <a:pathLst>
                <a:path extrusionOk="0" h="15239" w="12382">
                  <a:moveTo>
                    <a:pt x="12383" y="15240"/>
                  </a:moveTo>
                  <a:cubicBezTo>
                    <a:pt x="8572" y="13335"/>
                    <a:pt x="3810" y="10477"/>
                    <a:pt x="0" y="8572"/>
                  </a:cubicBezTo>
                  <a:cubicBezTo>
                    <a:pt x="2858" y="5715"/>
                    <a:pt x="5715" y="2857"/>
                    <a:pt x="8572" y="0"/>
                  </a:cubicBezTo>
                  <a:cubicBezTo>
                    <a:pt x="9525" y="4763"/>
                    <a:pt x="10478" y="9525"/>
                    <a:pt x="12383" y="15240"/>
                  </a:cubicBezTo>
                  <a:close/>
                </a:path>
              </a:pathLst>
            </a:custGeom>
            <a:solidFill>
              <a:srgbClr val="9397A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9" name="Google Shape;1639;p20"/>
            <p:cNvSpPr/>
            <p:nvPr/>
          </p:nvSpPr>
          <p:spPr>
            <a:xfrm>
              <a:off x="5462587" y="2342196"/>
              <a:ext cx="35242" cy="15240"/>
            </a:xfrm>
            <a:custGeom>
              <a:rect b="b" l="l" r="r" t="t"/>
              <a:pathLst>
                <a:path extrusionOk="0" h="15240" w="35242">
                  <a:moveTo>
                    <a:pt x="19050" y="13335"/>
                  </a:moveTo>
                  <a:cubicBezTo>
                    <a:pt x="12382" y="14288"/>
                    <a:pt x="6668" y="14288"/>
                    <a:pt x="0" y="15240"/>
                  </a:cubicBezTo>
                  <a:cubicBezTo>
                    <a:pt x="11430" y="10478"/>
                    <a:pt x="21907" y="5715"/>
                    <a:pt x="33338" y="0"/>
                  </a:cubicBezTo>
                  <a:cubicBezTo>
                    <a:pt x="34290" y="1905"/>
                    <a:pt x="35243" y="3810"/>
                    <a:pt x="35243" y="5715"/>
                  </a:cubicBezTo>
                  <a:cubicBezTo>
                    <a:pt x="29528" y="8573"/>
                    <a:pt x="24765" y="10478"/>
                    <a:pt x="19050" y="13335"/>
                  </a:cubicBezTo>
                  <a:close/>
                </a:path>
              </a:pathLst>
            </a:custGeom>
            <a:solidFill>
              <a:srgbClr val="B0B3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0" name="Google Shape;1640;p20"/>
            <p:cNvSpPr/>
            <p:nvPr/>
          </p:nvSpPr>
          <p:spPr>
            <a:xfrm>
              <a:off x="5258915" y="2369717"/>
              <a:ext cx="405601" cy="232511"/>
            </a:xfrm>
            <a:custGeom>
              <a:rect b="b" l="l" r="r" t="t"/>
              <a:pathLst>
                <a:path extrusionOk="0" h="232511" w="405601">
                  <a:moveTo>
                    <a:pt x="405602" y="102019"/>
                  </a:moveTo>
                  <a:cubicBezTo>
                    <a:pt x="349404" y="111544"/>
                    <a:pt x="299874" y="120117"/>
                    <a:pt x="250344" y="127737"/>
                  </a:cubicBezTo>
                  <a:cubicBezTo>
                    <a:pt x="247487" y="128689"/>
                    <a:pt x="244629" y="126784"/>
                    <a:pt x="240819" y="126784"/>
                  </a:cubicBezTo>
                  <a:cubicBezTo>
                    <a:pt x="166524" y="112497"/>
                    <a:pt x="109374" y="143929"/>
                    <a:pt x="78894" y="214414"/>
                  </a:cubicBezTo>
                  <a:cubicBezTo>
                    <a:pt x="76989" y="219177"/>
                    <a:pt x="74132" y="223939"/>
                    <a:pt x="69369" y="232512"/>
                  </a:cubicBezTo>
                  <a:cubicBezTo>
                    <a:pt x="45557" y="204889"/>
                    <a:pt x="22697" y="180124"/>
                    <a:pt x="789" y="154407"/>
                  </a:cubicBezTo>
                  <a:cubicBezTo>
                    <a:pt x="-1116" y="151549"/>
                    <a:pt x="789" y="143929"/>
                    <a:pt x="2694" y="139167"/>
                  </a:cubicBezTo>
                  <a:cubicBezTo>
                    <a:pt x="60797" y="22009"/>
                    <a:pt x="229389" y="-50381"/>
                    <a:pt x="348452" y="42012"/>
                  </a:cubicBezTo>
                  <a:cubicBezTo>
                    <a:pt x="369407" y="58204"/>
                    <a:pt x="385599" y="80112"/>
                    <a:pt x="405602" y="102019"/>
                  </a:cubicBezTo>
                  <a:close/>
                </a:path>
              </a:pathLst>
            </a:custGeom>
            <a:solidFill>
              <a:srgbClr val="E45F5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20"/>
            <p:cNvSpPr/>
            <p:nvPr/>
          </p:nvSpPr>
          <p:spPr>
            <a:xfrm>
              <a:off x="5232138" y="2540316"/>
              <a:ext cx="302838" cy="305875"/>
            </a:xfrm>
            <a:custGeom>
              <a:rect b="b" l="l" r="r" t="t"/>
              <a:pathLst>
                <a:path extrusionOk="0" h="305875" w="302838">
                  <a:moveTo>
                    <a:pt x="7564" y="0"/>
                  </a:moveTo>
                  <a:cubicBezTo>
                    <a:pt x="30424" y="26670"/>
                    <a:pt x="47569" y="49530"/>
                    <a:pt x="67571" y="68580"/>
                  </a:cubicBezTo>
                  <a:cubicBezTo>
                    <a:pt x="88526" y="88583"/>
                    <a:pt x="100909" y="112395"/>
                    <a:pt x="111386" y="140017"/>
                  </a:cubicBezTo>
                  <a:cubicBezTo>
                    <a:pt x="132341" y="199073"/>
                    <a:pt x="208541" y="226695"/>
                    <a:pt x="276169" y="203835"/>
                  </a:cubicBezTo>
                  <a:cubicBezTo>
                    <a:pt x="283789" y="200978"/>
                    <a:pt x="290456" y="199073"/>
                    <a:pt x="302839" y="194310"/>
                  </a:cubicBezTo>
                  <a:cubicBezTo>
                    <a:pt x="290456" y="231458"/>
                    <a:pt x="279979" y="264795"/>
                    <a:pt x="268549" y="297180"/>
                  </a:cubicBezTo>
                  <a:cubicBezTo>
                    <a:pt x="266644" y="301942"/>
                    <a:pt x="256166" y="306705"/>
                    <a:pt x="249499" y="305753"/>
                  </a:cubicBezTo>
                  <a:cubicBezTo>
                    <a:pt x="219019" y="301942"/>
                    <a:pt x="186634" y="300038"/>
                    <a:pt x="158059" y="290513"/>
                  </a:cubicBezTo>
                  <a:cubicBezTo>
                    <a:pt x="79001" y="263842"/>
                    <a:pt x="-14344" y="170498"/>
                    <a:pt x="1849" y="52388"/>
                  </a:cubicBezTo>
                  <a:cubicBezTo>
                    <a:pt x="3754" y="37148"/>
                    <a:pt x="5659" y="21908"/>
                    <a:pt x="7564" y="0"/>
                  </a:cubicBezTo>
                  <a:close/>
                </a:path>
              </a:pathLst>
            </a:custGeom>
            <a:solidFill>
              <a:srgbClr val="4BAA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2" name="Google Shape;1642;p20"/>
            <p:cNvSpPr/>
            <p:nvPr/>
          </p:nvSpPr>
          <p:spPr>
            <a:xfrm>
              <a:off x="5525452" y="2489834"/>
              <a:ext cx="184568" cy="356235"/>
            </a:xfrm>
            <a:custGeom>
              <a:rect b="b" l="l" r="r" t="t"/>
              <a:pathLst>
                <a:path extrusionOk="0" h="356235" w="184568">
                  <a:moveTo>
                    <a:pt x="15240" y="16193"/>
                  </a:moveTo>
                  <a:cubicBezTo>
                    <a:pt x="42863" y="12383"/>
                    <a:pt x="62865" y="8573"/>
                    <a:pt x="82867" y="6668"/>
                  </a:cubicBezTo>
                  <a:cubicBezTo>
                    <a:pt x="102870" y="3810"/>
                    <a:pt x="122872" y="1905"/>
                    <a:pt x="143828" y="0"/>
                  </a:cubicBezTo>
                  <a:cubicBezTo>
                    <a:pt x="193357" y="83820"/>
                    <a:pt x="200978" y="167640"/>
                    <a:pt x="148590" y="252413"/>
                  </a:cubicBezTo>
                  <a:cubicBezTo>
                    <a:pt x="115253" y="306705"/>
                    <a:pt x="73342" y="349568"/>
                    <a:pt x="0" y="356235"/>
                  </a:cubicBezTo>
                  <a:cubicBezTo>
                    <a:pt x="10478" y="322898"/>
                    <a:pt x="22860" y="292418"/>
                    <a:pt x="29528" y="261938"/>
                  </a:cubicBezTo>
                  <a:cubicBezTo>
                    <a:pt x="35242" y="231458"/>
                    <a:pt x="56197" y="213360"/>
                    <a:pt x="75247" y="192405"/>
                  </a:cubicBezTo>
                  <a:cubicBezTo>
                    <a:pt x="117157" y="146685"/>
                    <a:pt x="99060" y="62865"/>
                    <a:pt x="41910" y="30480"/>
                  </a:cubicBezTo>
                  <a:cubicBezTo>
                    <a:pt x="35242" y="26670"/>
                    <a:pt x="28575" y="22860"/>
                    <a:pt x="15240" y="16193"/>
                  </a:cubicBezTo>
                  <a:close/>
                </a:path>
              </a:pathLst>
            </a:custGeom>
            <a:solidFill>
              <a:srgbClr val="E7C35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3" name="Google Shape;1643;p20"/>
            <p:cNvSpPr/>
            <p:nvPr/>
          </p:nvSpPr>
          <p:spPr>
            <a:xfrm>
              <a:off x="5358714" y="2506027"/>
              <a:ext cx="238670" cy="230620"/>
            </a:xfrm>
            <a:custGeom>
              <a:rect b="b" l="l" r="r" t="t"/>
              <a:pathLst>
                <a:path extrusionOk="0" h="230620" w="238670">
                  <a:moveTo>
                    <a:pt x="50" y="112395"/>
                  </a:moveTo>
                  <a:cubicBezTo>
                    <a:pt x="-1855" y="65722"/>
                    <a:pt x="50533" y="0"/>
                    <a:pt x="97205" y="0"/>
                  </a:cubicBezTo>
                  <a:cubicBezTo>
                    <a:pt x="139116" y="0"/>
                    <a:pt x="179120" y="19050"/>
                    <a:pt x="209600" y="48577"/>
                  </a:cubicBezTo>
                  <a:cubicBezTo>
                    <a:pt x="236270" y="74295"/>
                    <a:pt x="243891" y="107632"/>
                    <a:pt x="235318" y="143827"/>
                  </a:cubicBezTo>
                  <a:cubicBezTo>
                    <a:pt x="234366" y="149542"/>
                    <a:pt x="232460" y="157163"/>
                    <a:pt x="229603" y="160972"/>
                  </a:cubicBezTo>
                  <a:cubicBezTo>
                    <a:pt x="200075" y="200977"/>
                    <a:pt x="161023" y="229552"/>
                    <a:pt x="110541" y="230505"/>
                  </a:cubicBezTo>
                  <a:cubicBezTo>
                    <a:pt x="46723" y="233363"/>
                    <a:pt x="1955" y="182880"/>
                    <a:pt x="50" y="112395"/>
                  </a:cubicBezTo>
                  <a:close/>
                  <a:moveTo>
                    <a:pt x="100063" y="209550"/>
                  </a:moveTo>
                  <a:cubicBezTo>
                    <a:pt x="156260" y="210502"/>
                    <a:pt x="214363" y="160972"/>
                    <a:pt x="210553" y="109538"/>
                  </a:cubicBezTo>
                  <a:cubicBezTo>
                    <a:pt x="206743" y="58102"/>
                    <a:pt x="186741" y="33338"/>
                    <a:pt x="123875" y="30480"/>
                  </a:cubicBezTo>
                  <a:cubicBezTo>
                    <a:pt x="72441" y="28575"/>
                    <a:pt x="20053" y="77152"/>
                    <a:pt x="19100" y="125730"/>
                  </a:cubicBezTo>
                  <a:cubicBezTo>
                    <a:pt x="18148" y="170497"/>
                    <a:pt x="55295" y="208597"/>
                    <a:pt x="100063" y="209550"/>
                  </a:cubicBezTo>
                  <a:close/>
                </a:path>
              </a:pathLst>
            </a:custGeom>
            <a:solidFill>
              <a:srgbClr val="DCDD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4" name="Google Shape;1644;p20"/>
            <p:cNvSpPr/>
            <p:nvPr/>
          </p:nvSpPr>
          <p:spPr>
            <a:xfrm>
              <a:off x="5377796" y="2536452"/>
              <a:ext cx="191648" cy="179137"/>
            </a:xfrm>
            <a:custGeom>
              <a:rect b="b" l="l" r="r" t="t"/>
              <a:pathLst>
                <a:path extrusionOk="0" h="179137" w="191648">
                  <a:moveTo>
                    <a:pt x="80980" y="179124"/>
                  </a:moveTo>
                  <a:cubicBezTo>
                    <a:pt x="36213" y="178172"/>
                    <a:pt x="-935" y="140072"/>
                    <a:pt x="18" y="95304"/>
                  </a:cubicBezTo>
                  <a:cubicBezTo>
                    <a:pt x="970" y="46727"/>
                    <a:pt x="53358" y="-1851"/>
                    <a:pt x="104793" y="54"/>
                  </a:cubicBezTo>
                  <a:cubicBezTo>
                    <a:pt x="167658" y="2912"/>
                    <a:pt x="187660" y="27677"/>
                    <a:pt x="191470" y="79112"/>
                  </a:cubicBezTo>
                  <a:cubicBezTo>
                    <a:pt x="195280" y="130547"/>
                    <a:pt x="137178" y="180077"/>
                    <a:pt x="80980" y="179124"/>
                  </a:cubicBezTo>
                  <a:close/>
                  <a:moveTo>
                    <a:pt x="163848" y="86732"/>
                  </a:moveTo>
                  <a:cubicBezTo>
                    <a:pt x="163848" y="44822"/>
                    <a:pt x="136225" y="18152"/>
                    <a:pt x="93363" y="18152"/>
                  </a:cubicBezTo>
                  <a:cubicBezTo>
                    <a:pt x="61930" y="18152"/>
                    <a:pt x="29545" y="53394"/>
                    <a:pt x="29545" y="89589"/>
                  </a:cubicBezTo>
                  <a:cubicBezTo>
                    <a:pt x="28593" y="125784"/>
                    <a:pt x="61930" y="161027"/>
                    <a:pt x="96220" y="161979"/>
                  </a:cubicBezTo>
                  <a:cubicBezTo>
                    <a:pt x="130510" y="162932"/>
                    <a:pt x="162895" y="127689"/>
                    <a:pt x="163848" y="86732"/>
                  </a:cubicBezTo>
                  <a:close/>
                </a:path>
              </a:pathLst>
            </a:custGeom>
            <a:solidFill>
              <a:srgbClr val="100E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5" name="Google Shape;1645;p20"/>
            <p:cNvSpPr/>
            <p:nvPr/>
          </p:nvSpPr>
          <p:spPr>
            <a:xfrm>
              <a:off x="5406369" y="2554604"/>
              <a:ext cx="135274" cy="143846"/>
            </a:xfrm>
            <a:custGeom>
              <a:rect b="b" l="l" r="r" t="t"/>
              <a:pathLst>
                <a:path extrusionOk="0" h="143846" w="135274">
                  <a:moveTo>
                    <a:pt x="135275" y="68580"/>
                  </a:moveTo>
                  <a:cubicBezTo>
                    <a:pt x="135275" y="109538"/>
                    <a:pt x="102890" y="144780"/>
                    <a:pt x="66695" y="143828"/>
                  </a:cubicBezTo>
                  <a:cubicBezTo>
                    <a:pt x="32405" y="142875"/>
                    <a:pt x="-933" y="107633"/>
                    <a:pt x="20" y="71438"/>
                  </a:cubicBezTo>
                  <a:cubicBezTo>
                    <a:pt x="972" y="35242"/>
                    <a:pt x="32405" y="0"/>
                    <a:pt x="63837" y="0"/>
                  </a:cubicBezTo>
                  <a:cubicBezTo>
                    <a:pt x="107652" y="0"/>
                    <a:pt x="135275" y="26670"/>
                    <a:pt x="135275" y="68580"/>
                  </a:cubicBezTo>
                  <a:close/>
                </a:path>
              </a:pathLst>
            </a:custGeom>
            <a:solidFill>
              <a:srgbClr val="548C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3D85C6"/>
        </a:solidFill>
      </p:bgPr>
    </p:bg>
    <p:spTree>
      <p:nvGrpSpPr>
        <p:cNvPr id="1649" name="Shape 1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0" name="Google Shape;1650;p21"/>
          <p:cNvSpPr txBox="1"/>
          <p:nvPr>
            <p:ph type="title"/>
          </p:nvPr>
        </p:nvSpPr>
        <p:spPr>
          <a:xfrm>
            <a:off x="1815350" y="1082850"/>
            <a:ext cx="5271300" cy="3028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  <p:grpSp>
        <p:nvGrpSpPr>
          <p:cNvPr id="1651" name="Google Shape;1651;p21"/>
          <p:cNvGrpSpPr/>
          <p:nvPr/>
        </p:nvGrpSpPr>
        <p:grpSpPr>
          <a:xfrm>
            <a:off x="8393136" y="1441179"/>
            <a:ext cx="459192" cy="459172"/>
            <a:chOff x="4684395" y="1496637"/>
            <a:chExt cx="612256" cy="610358"/>
          </a:xfrm>
        </p:grpSpPr>
        <p:sp>
          <p:nvSpPr>
            <p:cNvPr id="1652" name="Google Shape;1652;p21"/>
            <p:cNvSpPr/>
            <p:nvPr/>
          </p:nvSpPr>
          <p:spPr>
            <a:xfrm>
              <a:off x="4684395" y="1496637"/>
              <a:ext cx="612256" cy="610358"/>
            </a:xfrm>
            <a:custGeom>
              <a:rect b="b" l="l" r="r" t="t"/>
              <a:pathLst>
                <a:path extrusionOk="0" h="610358" w="612256">
                  <a:moveTo>
                    <a:pt x="0" y="401695"/>
                  </a:moveTo>
                  <a:cubicBezTo>
                    <a:pt x="9525" y="390265"/>
                    <a:pt x="16192" y="379788"/>
                    <a:pt x="23813" y="371215"/>
                  </a:cubicBezTo>
                  <a:cubicBezTo>
                    <a:pt x="60008" y="331210"/>
                    <a:pt x="97155" y="292158"/>
                    <a:pt x="132397" y="251200"/>
                  </a:cubicBezTo>
                  <a:cubicBezTo>
                    <a:pt x="138113" y="244533"/>
                    <a:pt x="141922" y="230245"/>
                    <a:pt x="140017" y="221673"/>
                  </a:cubicBezTo>
                  <a:cubicBezTo>
                    <a:pt x="125730" y="159760"/>
                    <a:pt x="109538" y="98800"/>
                    <a:pt x="94297" y="36888"/>
                  </a:cubicBezTo>
                  <a:cubicBezTo>
                    <a:pt x="85725" y="4503"/>
                    <a:pt x="93345" y="-4070"/>
                    <a:pt x="126683" y="1645"/>
                  </a:cubicBezTo>
                  <a:cubicBezTo>
                    <a:pt x="145733" y="5455"/>
                    <a:pt x="163830" y="11170"/>
                    <a:pt x="180975" y="19743"/>
                  </a:cubicBezTo>
                  <a:cubicBezTo>
                    <a:pt x="228600" y="43555"/>
                    <a:pt x="274320" y="69273"/>
                    <a:pt x="323850" y="95943"/>
                  </a:cubicBezTo>
                  <a:cubicBezTo>
                    <a:pt x="354330" y="75940"/>
                    <a:pt x="388620" y="54033"/>
                    <a:pt x="421958" y="33078"/>
                  </a:cubicBezTo>
                  <a:cubicBezTo>
                    <a:pt x="436245" y="23553"/>
                    <a:pt x="451485" y="14028"/>
                    <a:pt x="466725" y="7360"/>
                  </a:cubicBezTo>
                  <a:cubicBezTo>
                    <a:pt x="498158" y="-6927"/>
                    <a:pt x="514350" y="4503"/>
                    <a:pt x="508635" y="38793"/>
                  </a:cubicBezTo>
                  <a:cubicBezTo>
                    <a:pt x="501015" y="86418"/>
                    <a:pt x="492442" y="134043"/>
                    <a:pt x="480060" y="179763"/>
                  </a:cubicBezTo>
                  <a:cubicBezTo>
                    <a:pt x="473392" y="205480"/>
                    <a:pt x="481965" y="219768"/>
                    <a:pt x="499110" y="235008"/>
                  </a:cubicBezTo>
                  <a:cubicBezTo>
                    <a:pt x="520065" y="252153"/>
                    <a:pt x="540068" y="269298"/>
                    <a:pt x="560070" y="288348"/>
                  </a:cubicBezTo>
                  <a:cubicBezTo>
                    <a:pt x="574358" y="301683"/>
                    <a:pt x="586740" y="315970"/>
                    <a:pt x="598170" y="331210"/>
                  </a:cubicBezTo>
                  <a:cubicBezTo>
                    <a:pt x="620077" y="361690"/>
                    <a:pt x="618173" y="367405"/>
                    <a:pt x="580073" y="375978"/>
                  </a:cubicBezTo>
                  <a:cubicBezTo>
                    <a:pt x="533400" y="385503"/>
                    <a:pt x="485775" y="395028"/>
                    <a:pt x="438150" y="401695"/>
                  </a:cubicBezTo>
                  <a:cubicBezTo>
                    <a:pt x="421958" y="403600"/>
                    <a:pt x="414337" y="410268"/>
                    <a:pt x="409575" y="424555"/>
                  </a:cubicBezTo>
                  <a:cubicBezTo>
                    <a:pt x="396240" y="464560"/>
                    <a:pt x="383858" y="504565"/>
                    <a:pt x="370523" y="544570"/>
                  </a:cubicBezTo>
                  <a:cubicBezTo>
                    <a:pt x="365760" y="557905"/>
                    <a:pt x="363855" y="573145"/>
                    <a:pt x="356235" y="585528"/>
                  </a:cubicBezTo>
                  <a:cubicBezTo>
                    <a:pt x="349567" y="596005"/>
                    <a:pt x="339090" y="609340"/>
                    <a:pt x="329565" y="610293"/>
                  </a:cubicBezTo>
                  <a:cubicBezTo>
                    <a:pt x="318135" y="611245"/>
                    <a:pt x="300990" y="601720"/>
                    <a:pt x="295275" y="592195"/>
                  </a:cubicBezTo>
                  <a:cubicBezTo>
                    <a:pt x="271462" y="553143"/>
                    <a:pt x="249555" y="512185"/>
                    <a:pt x="229552" y="470275"/>
                  </a:cubicBezTo>
                  <a:cubicBezTo>
                    <a:pt x="215265" y="439795"/>
                    <a:pt x="196215" y="430270"/>
                    <a:pt x="162877" y="428365"/>
                  </a:cubicBezTo>
                  <a:cubicBezTo>
                    <a:pt x="112395" y="426460"/>
                    <a:pt x="62865" y="416935"/>
                    <a:pt x="12383" y="411220"/>
                  </a:cubicBezTo>
                  <a:cubicBezTo>
                    <a:pt x="9525" y="408363"/>
                    <a:pt x="7620" y="406458"/>
                    <a:pt x="0" y="401695"/>
                  </a:cubicBezTo>
                  <a:close/>
                  <a:moveTo>
                    <a:pt x="149542" y="30220"/>
                  </a:moveTo>
                  <a:cubicBezTo>
                    <a:pt x="142875" y="26410"/>
                    <a:pt x="136208" y="22600"/>
                    <a:pt x="125730" y="16885"/>
                  </a:cubicBezTo>
                  <a:cubicBezTo>
                    <a:pt x="146685" y="98800"/>
                    <a:pt x="165735" y="175000"/>
                    <a:pt x="181927" y="241675"/>
                  </a:cubicBezTo>
                  <a:cubicBezTo>
                    <a:pt x="132397" y="295968"/>
                    <a:pt x="87630" y="344545"/>
                    <a:pt x="42863" y="394075"/>
                  </a:cubicBezTo>
                  <a:cubicBezTo>
                    <a:pt x="43815" y="397885"/>
                    <a:pt x="45720" y="400743"/>
                    <a:pt x="46672" y="404553"/>
                  </a:cubicBezTo>
                  <a:cubicBezTo>
                    <a:pt x="95250" y="406458"/>
                    <a:pt x="143827" y="408363"/>
                    <a:pt x="192405" y="409315"/>
                  </a:cubicBezTo>
                  <a:cubicBezTo>
                    <a:pt x="223837" y="409315"/>
                    <a:pt x="244792" y="421698"/>
                    <a:pt x="258127" y="451225"/>
                  </a:cubicBezTo>
                  <a:cubicBezTo>
                    <a:pt x="277177" y="492183"/>
                    <a:pt x="299085" y="531235"/>
                    <a:pt x="322898" y="576955"/>
                  </a:cubicBezTo>
                  <a:cubicBezTo>
                    <a:pt x="340042" y="523615"/>
                    <a:pt x="353377" y="476943"/>
                    <a:pt x="370523" y="431223"/>
                  </a:cubicBezTo>
                  <a:cubicBezTo>
                    <a:pt x="376237" y="415030"/>
                    <a:pt x="389573" y="400743"/>
                    <a:pt x="399098" y="386455"/>
                  </a:cubicBezTo>
                  <a:cubicBezTo>
                    <a:pt x="457200" y="378835"/>
                    <a:pt x="516255" y="370263"/>
                    <a:pt x="581977" y="361690"/>
                  </a:cubicBezTo>
                  <a:cubicBezTo>
                    <a:pt x="565785" y="340735"/>
                    <a:pt x="557212" y="326448"/>
                    <a:pt x="545783" y="315970"/>
                  </a:cubicBezTo>
                  <a:cubicBezTo>
                    <a:pt x="519112" y="290253"/>
                    <a:pt x="491490" y="266440"/>
                    <a:pt x="463867" y="242628"/>
                  </a:cubicBezTo>
                  <a:cubicBezTo>
                    <a:pt x="444817" y="226435"/>
                    <a:pt x="436245" y="208338"/>
                    <a:pt x="443865" y="181668"/>
                  </a:cubicBezTo>
                  <a:cubicBezTo>
                    <a:pt x="456248" y="133090"/>
                    <a:pt x="464820" y="84513"/>
                    <a:pt x="476250" y="30220"/>
                  </a:cubicBezTo>
                  <a:cubicBezTo>
                    <a:pt x="463867" y="37840"/>
                    <a:pt x="457200" y="41650"/>
                    <a:pt x="449580" y="46413"/>
                  </a:cubicBezTo>
                  <a:cubicBezTo>
                    <a:pt x="416242" y="67368"/>
                    <a:pt x="383858" y="91180"/>
                    <a:pt x="349567" y="109278"/>
                  </a:cubicBezTo>
                  <a:cubicBezTo>
                    <a:pt x="335280" y="116898"/>
                    <a:pt x="312420" y="119755"/>
                    <a:pt x="299085" y="113088"/>
                  </a:cubicBezTo>
                  <a:cubicBezTo>
                    <a:pt x="247650" y="86418"/>
                    <a:pt x="199073" y="57843"/>
                    <a:pt x="149542" y="3022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3" name="Google Shape;1653;p21"/>
            <p:cNvSpPr/>
            <p:nvPr/>
          </p:nvSpPr>
          <p:spPr>
            <a:xfrm>
              <a:off x="4810125" y="1524000"/>
              <a:ext cx="455294" cy="452437"/>
            </a:xfrm>
            <a:custGeom>
              <a:rect b="b" l="l" r="r" t="t"/>
              <a:pathLst>
                <a:path extrusionOk="0" h="452437" w="455294">
                  <a:moveTo>
                    <a:pt x="23813" y="2857"/>
                  </a:moveTo>
                  <a:cubicBezTo>
                    <a:pt x="73343" y="29528"/>
                    <a:pt x="120968" y="59055"/>
                    <a:pt x="172403" y="82868"/>
                  </a:cubicBezTo>
                  <a:cubicBezTo>
                    <a:pt x="185738" y="89535"/>
                    <a:pt x="208597" y="86678"/>
                    <a:pt x="222885" y="79057"/>
                  </a:cubicBezTo>
                  <a:cubicBezTo>
                    <a:pt x="258128" y="60960"/>
                    <a:pt x="289560" y="38100"/>
                    <a:pt x="322897" y="16193"/>
                  </a:cubicBezTo>
                  <a:cubicBezTo>
                    <a:pt x="329565" y="11430"/>
                    <a:pt x="337185" y="7620"/>
                    <a:pt x="349568" y="0"/>
                  </a:cubicBezTo>
                  <a:cubicBezTo>
                    <a:pt x="338138" y="54293"/>
                    <a:pt x="329565" y="103823"/>
                    <a:pt x="317182" y="151448"/>
                  </a:cubicBezTo>
                  <a:cubicBezTo>
                    <a:pt x="310515" y="178118"/>
                    <a:pt x="318135" y="196215"/>
                    <a:pt x="337185" y="212408"/>
                  </a:cubicBezTo>
                  <a:cubicBezTo>
                    <a:pt x="364807" y="236220"/>
                    <a:pt x="392430" y="260985"/>
                    <a:pt x="419100" y="285750"/>
                  </a:cubicBezTo>
                  <a:cubicBezTo>
                    <a:pt x="430530" y="297180"/>
                    <a:pt x="439103" y="310515"/>
                    <a:pt x="455295" y="331470"/>
                  </a:cubicBezTo>
                  <a:cubicBezTo>
                    <a:pt x="388620" y="340995"/>
                    <a:pt x="330518" y="348615"/>
                    <a:pt x="272415" y="356235"/>
                  </a:cubicBezTo>
                  <a:cubicBezTo>
                    <a:pt x="271463" y="351473"/>
                    <a:pt x="270510" y="345758"/>
                    <a:pt x="268605" y="340043"/>
                  </a:cubicBezTo>
                  <a:cubicBezTo>
                    <a:pt x="247650" y="351473"/>
                    <a:pt x="226695" y="359093"/>
                    <a:pt x="220980" y="384810"/>
                  </a:cubicBezTo>
                  <a:cubicBezTo>
                    <a:pt x="216218" y="403860"/>
                    <a:pt x="208597" y="422910"/>
                    <a:pt x="200978" y="441008"/>
                  </a:cubicBezTo>
                  <a:cubicBezTo>
                    <a:pt x="199072" y="445770"/>
                    <a:pt x="191453" y="452438"/>
                    <a:pt x="187643" y="452438"/>
                  </a:cubicBezTo>
                  <a:cubicBezTo>
                    <a:pt x="182880" y="452438"/>
                    <a:pt x="177165" y="444817"/>
                    <a:pt x="174307" y="440055"/>
                  </a:cubicBezTo>
                  <a:cubicBezTo>
                    <a:pt x="166688" y="424815"/>
                    <a:pt x="161925" y="407670"/>
                    <a:pt x="151447" y="394335"/>
                  </a:cubicBezTo>
                  <a:cubicBezTo>
                    <a:pt x="134303" y="371475"/>
                    <a:pt x="116205" y="345758"/>
                    <a:pt x="93345" y="330518"/>
                  </a:cubicBezTo>
                  <a:cubicBezTo>
                    <a:pt x="82868" y="323850"/>
                    <a:pt x="59055" y="340995"/>
                    <a:pt x="40005" y="344805"/>
                  </a:cubicBezTo>
                  <a:cubicBezTo>
                    <a:pt x="27622" y="347663"/>
                    <a:pt x="14288" y="347663"/>
                    <a:pt x="1905" y="348615"/>
                  </a:cubicBezTo>
                  <a:cubicBezTo>
                    <a:pt x="953" y="345758"/>
                    <a:pt x="0" y="341948"/>
                    <a:pt x="0" y="339090"/>
                  </a:cubicBezTo>
                  <a:cubicBezTo>
                    <a:pt x="17145" y="327660"/>
                    <a:pt x="33338" y="317183"/>
                    <a:pt x="50482" y="305753"/>
                  </a:cubicBezTo>
                  <a:cubicBezTo>
                    <a:pt x="40005" y="284798"/>
                    <a:pt x="38100" y="280988"/>
                    <a:pt x="58103" y="261938"/>
                  </a:cubicBezTo>
                  <a:cubicBezTo>
                    <a:pt x="107632" y="217170"/>
                    <a:pt x="86678" y="178118"/>
                    <a:pt x="63818" y="133350"/>
                  </a:cubicBezTo>
                  <a:cubicBezTo>
                    <a:pt x="41910" y="93345"/>
                    <a:pt x="32385" y="48578"/>
                    <a:pt x="23813" y="2857"/>
                  </a:cubicBezTo>
                  <a:close/>
                </a:path>
              </a:pathLst>
            </a:custGeom>
            <a:solidFill>
              <a:srgbClr val="FAD8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4" name="Google Shape;1654;p21"/>
            <p:cNvSpPr/>
            <p:nvPr/>
          </p:nvSpPr>
          <p:spPr>
            <a:xfrm>
              <a:off x="4725352" y="1512569"/>
              <a:ext cx="356234" cy="560069"/>
            </a:xfrm>
            <a:custGeom>
              <a:rect b="b" l="l" r="r" t="t"/>
              <a:pathLst>
                <a:path extrusionOk="0" h="560069" w="356234">
                  <a:moveTo>
                    <a:pt x="108585" y="14288"/>
                  </a:moveTo>
                  <a:cubicBezTo>
                    <a:pt x="117157" y="60008"/>
                    <a:pt x="125730" y="104775"/>
                    <a:pt x="147638" y="146685"/>
                  </a:cubicBezTo>
                  <a:cubicBezTo>
                    <a:pt x="170497" y="191453"/>
                    <a:pt x="191453" y="230505"/>
                    <a:pt x="141922" y="275273"/>
                  </a:cubicBezTo>
                  <a:cubicBezTo>
                    <a:pt x="121920" y="293370"/>
                    <a:pt x="124778" y="297180"/>
                    <a:pt x="134303" y="319088"/>
                  </a:cubicBezTo>
                  <a:cubicBezTo>
                    <a:pt x="117157" y="330518"/>
                    <a:pt x="100965" y="340995"/>
                    <a:pt x="83820" y="352425"/>
                  </a:cubicBezTo>
                  <a:cubicBezTo>
                    <a:pt x="84772" y="355283"/>
                    <a:pt x="85725" y="359093"/>
                    <a:pt x="85725" y="361950"/>
                  </a:cubicBezTo>
                  <a:cubicBezTo>
                    <a:pt x="98107" y="360998"/>
                    <a:pt x="111442" y="360998"/>
                    <a:pt x="123825" y="358140"/>
                  </a:cubicBezTo>
                  <a:cubicBezTo>
                    <a:pt x="141922" y="353378"/>
                    <a:pt x="166688" y="337185"/>
                    <a:pt x="177165" y="343853"/>
                  </a:cubicBezTo>
                  <a:cubicBezTo>
                    <a:pt x="200978" y="359093"/>
                    <a:pt x="218122" y="383858"/>
                    <a:pt x="235267" y="407670"/>
                  </a:cubicBezTo>
                  <a:cubicBezTo>
                    <a:pt x="245745" y="421005"/>
                    <a:pt x="249555" y="439103"/>
                    <a:pt x="258128" y="453390"/>
                  </a:cubicBezTo>
                  <a:cubicBezTo>
                    <a:pt x="260985" y="459105"/>
                    <a:pt x="266700" y="465772"/>
                    <a:pt x="271463" y="465772"/>
                  </a:cubicBezTo>
                  <a:cubicBezTo>
                    <a:pt x="276225" y="465772"/>
                    <a:pt x="282892" y="459105"/>
                    <a:pt x="284797" y="454343"/>
                  </a:cubicBezTo>
                  <a:cubicBezTo>
                    <a:pt x="292417" y="436245"/>
                    <a:pt x="300038" y="417195"/>
                    <a:pt x="304800" y="398145"/>
                  </a:cubicBezTo>
                  <a:cubicBezTo>
                    <a:pt x="310515" y="372428"/>
                    <a:pt x="332422" y="365760"/>
                    <a:pt x="352425" y="353378"/>
                  </a:cubicBezTo>
                  <a:cubicBezTo>
                    <a:pt x="353378" y="359093"/>
                    <a:pt x="354330" y="363855"/>
                    <a:pt x="356235" y="369570"/>
                  </a:cubicBezTo>
                  <a:cubicBezTo>
                    <a:pt x="346710" y="384810"/>
                    <a:pt x="333375" y="398145"/>
                    <a:pt x="327660" y="414338"/>
                  </a:cubicBezTo>
                  <a:cubicBezTo>
                    <a:pt x="311467" y="460058"/>
                    <a:pt x="297180" y="506730"/>
                    <a:pt x="280035" y="560070"/>
                  </a:cubicBezTo>
                  <a:cubicBezTo>
                    <a:pt x="256222" y="514350"/>
                    <a:pt x="234315" y="475297"/>
                    <a:pt x="215265" y="434340"/>
                  </a:cubicBezTo>
                  <a:cubicBezTo>
                    <a:pt x="201930" y="404813"/>
                    <a:pt x="180975" y="393383"/>
                    <a:pt x="149542" y="392430"/>
                  </a:cubicBezTo>
                  <a:cubicBezTo>
                    <a:pt x="100965" y="392430"/>
                    <a:pt x="52388" y="389573"/>
                    <a:pt x="3810" y="387668"/>
                  </a:cubicBezTo>
                  <a:cubicBezTo>
                    <a:pt x="2857" y="383858"/>
                    <a:pt x="952" y="381000"/>
                    <a:pt x="0" y="377190"/>
                  </a:cubicBezTo>
                  <a:cubicBezTo>
                    <a:pt x="44767" y="328613"/>
                    <a:pt x="89535" y="279083"/>
                    <a:pt x="139065" y="224790"/>
                  </a:cubicBezTo>
                  <a:cubicBezTo>
                    <a:pt x="122872" y="158115"/>
                    <a:pt x="102870" y="81915"/>
                    <a:pt x="82867" y="0"/>
                  </a:cubicBezTo>
                  <a:cubicBezTo>
                    <a:pt x="95250" y="7620"/>
                    <a:pt x="101917" y="11430"/>
                    <a:pt x="108585" y="14288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55" name="Google Shape;1655;p21"/>
          <p:cNvGrpSpPr/>
          <p:nvPr/>
        </p:nvGrpSpPr>
        <p:grpSpPr>
          <a:xfrm>
            <a:off x="163496" y="1724779"/>
            <a:ext cx="684981" cy="920734"/>
            <a:chOff x="5369593" y="1618297"/>
            <a:chExt cx="1286107" cy="1723575"/>
          </a:xfrm>
        </p:grpSpPr>
        <p:sp>
          <p:nvSpPr>
            <p:cNvPr id="1656" name="Google Shape;1656;p21"/>
            <p:cNvSpPr/>
            <p:nvPr/>
          </p:nvSpPr>
          <p:spPr>
            <a:xfrm>
              <a:off x="5369593" y="1618297"/>
              <a:ext cx="1286107" cy="1432560"/>
            </a:xfrm>
            <a:custGeom>
              <a:rect b="b" l="l" r="r" t="t"/>
              <a:pathLst>
                <a:path extrusionOk="0" h="1432560" w="1286107">
                  <a:moveTo>
                    <a:pt x="689260" y="1432560"/>
                  </a:moveTo>
                  <a:cubicBezTo>
                    <a:pt x="514000" y="1419225"/>
                    <a:pt x="357789" y="1357313"/>
                    <a:pt x="225392" y="1239203"/>
                  </a:cubicBezTo>
                  <a:cubicBezTo>
                    <a:pt x="104425" y="1131570"/>
                    <a:pt x="35844" y="996315"/>
                    <a:pt x="13937" y="836295"/>
                  </a:cubicBezTo>
                  <a:cubicBezTo>
                    <a:pt x="602" y="739140"/>
                    <a:pt x="-7971" y="641985"/>
                    <a:pt x="11079" y="545783"/>
                  </a:cubicBezTo>
                  <a:cubicBezTo>
                    <a:pt x="35844" y="422910"/>
                    <a:pt x="102519" y="322898"/>
                    <a:pt x="186339" y="232410"/>
                  </a:cubicBezTo>
                  <a:cubicBezTo>
                    <a:pt x="250157" y="163830"/>
                    <a:pt x="325404" y="111442"/>
                    <a:pt x="408272" y="68580"/>
                  </a:cubicBezTo>
                  <a:cubicBezTo>
                    <a:pt x="459707" y="41910"/>
                    <a:pt x="511142" y="20003"/>
                    <a:pt x="566387" y="2858"/>
                  </a:cubicBezTo>
                  <a:cubicBezTo>
                    <a:pt x="578770" y="-953"/>
                    <a:pt x="593057" y="953"/>
                    <a:pt x="605439" y="0"/>
                  </a:cubicBezTo>
                  <a:cubicBezTo>
                    <a:pt x="606392" y="2858"/>
                    <a:pt x="606392" y="5715"/>
                    <a:pt x="607345" y="8572"/>
                  </a:cubicBezTo>
                  <a:cubicBezTo>
                    <a:pt x="570197" y="22860"/>
                    <a:pt x="533050" y="36195"/>
                    <a:pt x="493045" y="51435"/>
                  </a:cubicBezTo>
                  <a:cubicBezTo>
                    <a:pt x="514952" y="100013"/>
                    <a:pt x="535907" y="146685"/>
                    <a:pt x="554957" y="185738"/>
                  </a:cubicBezTo>
                  <a:cubicBezTo>
                    <a:pt x="626395" y="183833"/>
                    <a:pt x="694022" y="180023"/>
                    <a:pt x="761650" y="180975"/>
                  </a:cubicBezTo>
                  <a:cubicBezTo>
                    <a:pt x="974057" y="182880"/>
                    <a:pt x="1164557" y="316230"/>
                    <a:pt x="1249329" y="531495"/>
                  </a:cubicBezTo>
                  <a:cubicBezTo>
                    <a:pt x="1297907" y="655320"/>
                    <a:pt x="1294097" y="778193"/>
                    <a:pt x="1262664" y="900113"/>
                  </a:cubicBezTo>
                  <a:cubicBezTo>
                    <a:pt x="1236947" y="1000125"/>
                    <a:pt x="1167414" y="1074420"/>
                    <a:pt x="1086452" y="1137285"/>
                  </a:cubicBezTo>
                  <a:cubicBezTo>
                    <a:pt x="1064545" y="1154430"/>
                    <a:pt x="1040732" y="1168718"/>
                    <a:pt x="1014062" y="1186815"/>
                  </a:cubicBezTo>
                  <a:cubicBezTo>
                    <a:pt x="1033112" y="1229678"/>
                    <a:pt x="1053114" y="1273493"/>
                    <a:pt x="1074070" y="1319213"/>
                  </a:cubicBezTo>
                  <a:cubicBezTo>
                    <a:pt x="1125504" y="1290638"/>
                    <a:pt x="1166462" y="1255395"/>
                    <a:pt x="1199800" y="1211580"/>
                  </a:cubicBezTo>
                  <a:cubicBezTo>
                    <a:pt x="1212182" y="1195388"/>
                    <a:pt x="1224564" y="1191578"/>
                    <a:pt x="1243614" y="1203960"/>
                  </a:cubicBezTo>
                  <a:cubicBezTo>
                    <a:pt x="1210277" y="1256348"/>
                    <a:pt x="1163604" y="1294448"/>
                    <a:pt x="1111217" y="1325880"/>
                  </a:cubicBezTo>
                  <a:cubicBezTo>
                    <a:pt x="1002632" y="1391603"/>
                    <a:pt x="882617" y="1421130"/>
                    <a:pt x="756887" y="1431608"/>
                  </a:cubicBezTo>
                  <a:cubicBezTo>
                    <a:pt x="734979" y="1432560"/>
                    <a:pt x="712120" y="1432560"/>
                    <a:pt x="689260" y="1432560"/>
                  </a:cubicBezTo>
                  <a:close/>
                  <a:moveTo>
                    <a:pt x="966437" y="1079183"/>
                  </a:moveTo>
                  <a:cubicBezTo>
                    <a:pt x="967389" y="1081088"/>
                    <a:pt x="968342" y="1083945"/>
                    <a:pt x="969295" y="1085850"/>
                  </a:cubicBezTo>
                  <a:lnTo>
                    <a:pt x="969295" y="1085850"/>
                  </a:lnTo>
                  <a:cubicBezTo>
                    <a:pt x="976914" y="1102995"/>
                    <a:pt x="984535" y="1121093"/>
                    <a:pt x="991202" y="1138238"/>
                  </a:cubicBezTo>
                  <a:cubicBezTo>
                    <a:pt x="994060" y="1138238"/>
                    <a:pt x="996917" y="1138238"/>
                    <a:pt x="1000727" y="1138238"/>
                  </a:cubicBezTo>
                  <a:cubicBezTo>
                    <a:pt x="1007395" y="1120140"/>
                    <a:pt x="1015014" y="1102995"/>
                    <a:pt x="1021682" y="1084898"/>
                  </a:cubicBezTo>
                  <a:cubicBezTo>
                    <a:pt x="1023587" y="1083945"/>
                    <a:pt x="1023587" y="1082040"/>
                    <a:pt x="1023587" y="1080135"/>
                  </a:cubicBezTo>
                  <a:cubicBezTo>
                    <a:pt x="1024539" y="1077278"/>
                    <a:pt x="1025492" y="1075373"/>
                    <a:pt x="1025492" y="1072515"/>
                  </a:cubicBezTo>
                  <a:cubicBezTo>
                    <a:pt x="1049304" y="1018223"/>
                    <a:pt x="1064545" y="962025"/>
                    <a:pt x="1070260" y="897255"/>
                  </a:cubicBezTo>
                  <a:cubicBezTo>
                    <a:pt x="1041685" y="910590"/>
                    <a:pt x="1016920" y="922973"/>
                    <a:pt x="993107" y="934403"/>
                  </a:cubicBezTo>
                  <a:cubicBezTo>
                    <a:pt x="967389" y="944880"/>
                    <a:pt x="940720" y="956310"/>
                    <a:pt x="913097" y="967740"/>
                  </a:cubicBezTo>
                  <a:cubicBezTo>
                    <a:pt x="929289" y="1002030"/>
                    <a:pt x="943577" y="1031558"/>
                    <a:pt x="957864" y="1062038"/>
                  </a:cubicBezTo>
                  <a:cubicBezTo>
                    <a:pt x="959770" y="1066800"/>
                    <a:pt x="962627" y="1071563"/>
                    <a:pt x="964532" y="1076325"/>
                  </a:cubicBezTo>
                  <a:lnTo>
                    <a:pt x="964532" y="1078230"/>
                  </a:lnTo>
                  <a:lnTo>
                    <a:pt x="966437" y="1079183"/>
                  </a:lnTo>
                  <a:close/>
                  <a:moveTo>
                    <a:pt x="430179" y="300990"/>
                  </a:moveTo>
                  <a:cubicBezTo>
                    <a:pt x="428275" y="300038"/>
                    <a:pt x="426370" y="300990"/>
                    <a:pt x="425417" y="302895"/>
                  </a:cubicBezTo>
                  <a:cubicBezTo>
                    <a:pt x="313022" y="393382"/>
                    <a:pt x="233012" y="502920"/>
                    <a:pt x="215867" y="658178"/>
                  </a:cubicBezTo>
                  <a:cubicBezTo>
                    <a:pt x="245394" y="643890"/>
                    <a:pt x="269207" y="632460"/>
                    <a:pt x="293020" y="621030"/>
                  </a:cubicBezTo>
                  <a:cubicBezTo>
                    <a:pt x="313975" y="611505"/>
                    <a:pt x="334929" y="601028"/>
                    <a:pt x="356837" y="591503"/>
                  </a:cubicBezTo>
                  <a:cubicBezTo>
                    <a:pt x="379697" y="585788"/>
                    <a:pt x="399700" y="578168"/>
                    <a:pt x="401604" y="547688"/>
                  </a:cubicBezTo>
                  <a:cubicBezTo>
                    <a:pt x="405414" y="453390"/>
                    <a:pt x="441610" y="369570"/>
                    <a:pt x="491139" y="290513"/>
                  </a:cubicBezTo>
                  <a:cubicBezTo>
                    <a:pt x="498760" y="278130"/>
                    <a:pt x="505427" y="265748"/>
                    <a:pt x="513047" y="253365"/>
                  </a:cubicBezTo>
                  <a:cubicBezTo>
                    <a:pt x="510189" y="250508"/>
                    <a:pt x="508285" y="247650"/>
                    <a:pt x="505427" y="245745"/>
                  </a:cubicBezTo>
                  <a:cubicBezTo>
                    <a:pt x="484472" y="260985"/>
                    <a:pt x="463517" y="275273"/>
                    <a:pt x="442562" y="290513"/>
                  </a:cubicBezTo>
                  <a:cubicBezTo>
                    <a:pt x="442562" y="290513"/>
                    <a:pt x="442562" y="290513"/>
                    <a:pt x="442562" y="290513"/>
                  </a:cubicBezTo>
                  <a:cubicBezTo>
                    <a:pt x="437800" y="294323"/>
                    <a:pt x="433989" y="298133"/>
                    <a:pt x="430179" y="300990"/>
                  </a:cubicBezTo>
                  <a:lnTo>
                    <a:pt x="430179" y="300990"/>
                  </a:lnTo>
                  <a:close/>
                  <a:moveTo>
                    <a:pt x="950245" y="1137285"/>
                  </a:moveTo>
                  <a:cubicBezTo>
                    <a:pt x="949292" y="1135380"/>
                    <a:pt x="949292" y="1133475"/>
                    <a:pt x="948339" y="1130618"/>
                  </a:cubicBezTo>
                  <a:cubicBezTo>
                    <a:pt x="942625" y="1121093"/>
                    <a:pt x="936910" y="1111568"/>
                    <a:pt x="931195" y="1102043"/>
                  </a:cubicBezTo>
                  <a:cubicBezTo>
                    <a:pt x="929289" y="1095375"/>
                    <a:pt x="926432" y="1088708"/>
                    <a:pt x="924527" y="1082040"/>
                  </a:cubicBezTo>
                  <a:lnTo>
                    <a:pt x="925479" y="1080135"/>
                  </a:lnTo>
                  <a:cubicBezTo>
                    <a:pt x="911192" y="1048703"/>
                    <a:pt x="896904" y="1016318"/>
                    <a:pt x="882617" y="982980"/>
                  </a:cubicBezTo>
                  <a:cubicBezTo>
                    <a:pt x="821657" y="1009650"/>
                    <a:pt x="764507" y="1034415"/>
                    <a:pt x="708310" y="1060133"/>
                  </a:cubicBezTo>
                  <a:cubicBezTo>
                    <a:pt x="705452" y="1061085"/>
                    <a:pt x="705452" y="1068705"/>
                    <a:pt x="704500" y="1073468"/>
                  </a:cubicBezTo>
                  <a:cubicBezTo>
                    <a:pt x="760697" y="1115378"/>
                    <a:pt x="822610" y="1145858"/>
                    <a:pt x="890237" y="1166813"/>
                  </a:cubicBezTo>
                  <a:cubicBezTo>
                    <a:pt x="915954" y="1173480"/>
                    <a:pt x="940720" y="1180148"/>
                    <a:pt x="966437" y="1186815"/>
                  </a:cubicBezTo>
                  <a:cubicBezTo>
                    <a:pt x="968342" y="1183005"/>
                    <a:pt x="970247" y="1180148"/>
                    <a:pt x="972152" y="1176338"/>
                  </a:cubicBezTo>
                  <a:cubicBezTo>
                    <a:pt x="965485" y="1164908"/>
                    <a:pt x="959770" y="1152525"/>
                    <a:pt x="953102" y="1141095"/>
                  </a:cubicBezTo>
                  <a:cubicBezTo>
                    <a:pt x="952150" y="1139190"/>
                    <a:pt x="951197" y="1138238"/>
                    <a:pt x="950245" y="1137285"/>
                  </a:cubicBezTo>
                  <a:close/>
                  <a:moveTo>
                    <a:pt x="627347" y="782003"/>
                  </a:moveTo>
                  <a:cubicBezTo>
                    <a:pt x="627347" y="782003"/>
                    <a:pt x="626395" y="782003"/>
                    <a:pt x="627347" y="782003"/>
                  </a:cubicBezTo>
                  <a:cubicBezTo>
                    <a:pt x="603535" y="791528"/>
                    <a:pt x="580675" y="801053"/>
                    <a:pt x="558767" y="811530"/>
                  </a:cubicBezTo>
                  <a:cubicBezTo>
                    <a:pt x="493045" y="842010"/>
                    <a:pt x="492092" y="822960"/>
                    <a:pt x="531145" y="897255"/>
                  </a:cubicBezTo>
                  <a:cubicBezTo>
                    <a:pt x="532097" y="899160"/>
                    <a:pt x="534002" y="900113"/>
                    <a:pt x="534954" y="901065"/>
                  </a:cubicBezTo>
                  <a:cubicBezTo>
                    <a:pt x="534954" y="901065"/>
                    <a:pt x="534954" y="901065"/>
                    <a:pt x="534954" y="901065"/>
                  </a:cubicBezTo>
                  <a:cubicBezTo>
                    <a:pt x="563529" y="936308"/>
                    <a:pt x="593057" y="971550"/>
                    <a:pt x="621632" y="1005840"/>
                  </a:cubicBezTo>
                  <a:cubicBezTo>
                    <a:pt x="625442" y="1009650"/>
                    <a:pt x="630204" y="1012508"/>
                    <a:pt x="634014" y="1016318"/>
                  </a:cubicBezTo>
                  <a:cubicBezTo>
                    <a:pt x="649254" y="1029653"/>
                    <a:pt x="658779" y="1055370"/>
                    <a:pt x="685450" y="1044893"/>
                  </a:cubicBezTo>
                  <a:cubicBezTo>
                    <a:pt x="710214" y="1035368"/>
                    <a:pt x="733075" y="1022985"/>
                    <a:pt x="756887" y="1011555"/>
                  </a:cubicBezTo>
                  <a:cubicBezTo>
                    <a:pt x="794035" y="995362"/>
                    <a:pt x="831182" y="979170"/>
                    <a:pt x="871187" y="962025"/>
                  </a:cubicBezTo>
                  <a:cubicBezTo>
                    <a:pt x="834039" y="880110"/>
                    <a:pt x="797845" y="801053"/>
                    <a:pt x="760697" y="720090"/>
                  </a:cubicBezTo>
                  <a:cubicBezTo>
                    <a:pt x="719739" y="739140"/>
                    <a:pt x="682592" y="756285"/>
                    <a:pt x="645445" y="773430"/>
                  </a:cubicBezTo>
                  <a:cubicBezTo>
                    <a:pt x="639729" y="776288"/>
                    <a:pt x="633062" y="779145"/>
                    <a:pt x="627347" y="782003"/>
                  </a:cubicBezTo>
                  <a:close/>
                  <a:moveTo>
                    <a:pt x="606392" y="396240"/>
                  </a:moveTo>
                  <a:cubicBezTo>
                    <a:pt x="605439" y="392430"/>
                    <a:pt x="604487" y="388620"/>
                    <a:pt x="604487" y="385763"/>
                  </a:cubicBezTo>
                  <a:cubicBezTo>
                    <a:pt x="588295" y="345757"/>
                    <a:pt x="571150" y="306705"/>
                    <a:pt x="552100" y="260985"/>
                  </a:cubicBezTo>
                  <a:cubicBezTo>
                    <a:pt x="486377" y="355282"/>
                    <a:pt x="442562" y="446723"/>
                    <a:pt x="436847" y="559118"/>
                  </a:cubicBezTo>
                  <a:cubicBezTo>
                    <a:pt x="455897" y="548640"/>
                    <a:pt x="470185" y="541020"/>
                    <a:pt x="484472" y="533400"/>
                  </a:cubicBezTo>
                  <a:cubicBezTo>
                    <a:pt x="536860" y="510540"/>
                    <a:pt x="588295" y="486728"/>
                    <a:pt x="643539" y="461963"/>
                  </a:cubicBezTo>
                  <a:cubicBezTo>
                    <a:pt x="635920" y="447675"/>
                    <a:pt x="630204" y="436245"/>
                    <a:pt x="624489" y="423863"/>
                  </a:cubicBezTo>
                  <a:cubicBezTo>
                    <a:pt x="622585" y="418148"/>
                    <a:pt x="619727" y="413385"/>
                    <a:pt x="617822" y="407670"/>
                  </a:cubicBezTo>
                  <a:cubicBezTo>
                    <a:pt x="613060" y="403860"/>
                    <a:pt x="609250" y="400050"/>
                    <a:pt x="606392" y="396240"/>
                  </a:cubicBezTo>
                  <a:lnTo>
                    <a:pt x="606392" y="396240"/>
                  </a:lnTo>
                  <a:close/>
                  <a:moveTo>
                    <a:pt x="1125504" y="1061085"/>
                  </a:moveTo>
                  <a:cubicBezTo>
                    <a:pt x="1188370" y="995362"/>
                    <a:pt x="1234089" y="922020"/>
                    <a:pt x="1240757" y="823913"/>
                  </a:cubicBezTo>
                  <a:cubicBezTo>
                    <a:pt x="1216945" y="835343"/>
                    <a:pt x="1197895" y="844868"/>
                    <a:pt x="1177892" y="854393"/>
                  </a:cubicBezTo>
                  <a:cubicBezTo>
                    <a:pt x="1163604" y="860108"/>
                    <a:pt x="1150270" y="866775"/>
                    <a:pt x="1135029" y="870585"/>
                  </a:cubicBezTo>
                  <a:cubicBezTo>
                    <a:pt x="1113122" y="876300"/>
                    <a:pt x="1106454" y="890588"/>
                    <a:pt x="1104550" y="912495"/>
                  </a:cubicBezTo>
                  <a:cubicBezTo>
                    <a:pt x="1102645" y="941070"/>
                    <a:pt x="1095977" y="969645"/>
                    <a:pt x="1088357" y="997268"/>
                  </a:cubicBezTo>
                  <a:cubicBezTo>
                    <a:pt x="1075975" y="1042035"/>
                    <a:pt x="1060735" y="1085850"/>
                    <a:pt x="1046447" y="1130618"/>
                  </a:cubicBezTo>
                  <a:cubicBezTo>
                    <a:pt x="1048352" y="1132523"/>
                    <a:pt x="1050257" y="1133475"/>
                    <a:pt x="1052162" y="1135380"/>
                  </a:cubicBezTo>
                  <a:cubicBezTo>
                    <a:pt x="1076927" y="1109663"/>
                    <a:pt x="1101692" y="1085850"/>
                    <a:pt x="1125504" y="1061085"/>
                  </a:cubicBezTo>
                  <a:close/>
                  <a:moveTo>
                    <a:pt x="597820" y="276225"/>
                  </a:moveTo>
                  <a:lnTo>
                    <a:pt x="597820" y="276225"/>
                  </a:lnTo>
                  <a:cubicBezTo>
                    <a:pt x="622585" y="333375"/>
                    <a:pt x="648302" y="389573"/>
                    <a:pt x="674020" y="448628"/>
                  </a:cubicBezTo>
                  <a:cubicBezTo>
                    <a:pt x="719739" y="425768"/>
                    <a:pt x="760697" y="405765"/>
                    <a:pt x="802607" y="385763"/>
                  </a:cubicBezTo>
                  <a:cubicBezTo>
                    <a:pt x="829277" y="374332"/>
                    <a:pt x="855947" y="362903"/>
                    <a:pt x="886427" y="349568"/>
                  </a:cubicBezTo>
                  <a:cubicBezTo>
                    <a:pt x="802607" y="280035"/>
                    <a:pt x="709262" y="250508"/>
                    <a:pt x="611154" y="232410"/>
                  </a:cubicBezTo>
                  <a:cubicBezTo>
                    <a:pt x="600677" y="231458"/>
                    <a:pt x="590200" y="229553"/>
                    <a:pt x="573054" y="227648"/>
                  </a:cubicBezTo>
                  <a:cubicBezTo>
                    <a:pt x="583532" y="247650"/>
                    <a:pt x="591152" y="261938"/>
                    <a:pt x="597820" y="276225"/>
                  </a:cubicBezTo>
                  <a:close/>
                  <a:moveTo>
                    <a:pt x="714025" y="236220"/>
                  </a:moveTo>
                  <a:cubicBezTo>
                    <a:pt x="771175" y="261938"/>
                    <a:pt x="829277" y="283845"/>
                    <a:pt x="883570" y="315278"/>
                  </a:cubicBezTo>
                  <a:cubicBezTo>
                    <a:pt x="911192" y="331470"/>
                    <a:pt x="930242" y="336232"/>
                    <a:pt x="954054" y="316230"/>
                  </a:cubicBezTo>
                  <a:cubicBezTo>
                    <a:pt x="975010" y="307658"/>
                    <a:pt x="996917" y="298133"/>
                    <a:pt x="1018825" y="289560"/>
                  </a:cubicBezTo>
                  <a:cubicBezTo>
                    <a:pt x="891189" y="186690"/>
                    <a:pt x="748314" y="191453"/>
                    <a:pt x="602582" y="207645"/>
                  </a:cubicBezTo>
                  <a:cubicBezTo>
                    <a:pt x="639729" y="217170"/>
                    <a:pt x="676877" y="226695"/>
                    <a:pt x="714025" y="236220"/>
                  </a:cubicBezTo>
                  <a:close/>
                  <a:moveTo>
                    <a:pt x="615917" y="1102043"/>
                  </a:moveTo>
                  <a:cubicBezTo>
                    <a:pt x="576864" y="1118235"/>
                    <a:pt x="538764" y="1134428"/>
                    <a:pt x="496854" y="1152525"/>
                  </a:cubicBezTo>
                  <a:cubicBezTo>
                    <a:pt x="632110" y="1220153"/>
                    <a:pt x="834992" y="1241108"/>
                    <a:pt x="892142" y="1193483"/>
                  </a:cubicBezTo>
                  <a:cubicBezTo>
                    <a:pt x="863567" y="1183005"/>
                    <a:pt x="835945" y="1171575"/>
                    <a:pt x="807370" y="1161098"/>
                  </a:cubicBezTo>
                  <a:cubicBezTo>
                    <a:pt x="770222" y="1141095"/>
                    <a:pt x="731170" y="1124903"/>
                    <a:pt x="697832" y="1101090"/>
                  </a:cubicBezTo>
                  <a:cubicBezTo>
                    <a:pt x="667352" y="1079183"/>
                    <a:pt x="642587" y="1081088"/>
                    <a:pt x="615917" y="1102043"/>
                  </a:cubicBezTo>
                  <a:close/>
                  <a:moveTo>
                    <a:pt x="1183607" y="822960"/>
                  </a:moveTo>
                  <a:cubicBezTo>
                    <a:pt x="1244567" y="802005"/>
                    <a:pt x="1244567" y="802005"/>
                    <a:pt x="1247425" y="738188"/>
                  </a:cubicBezTo>
                  <a:cubicBezTo>
                    <a:pt x="1247425" y="732473"/>
                    <a:pt x="1248377" y="726758"/>
                    <a:pt x="1249329" y="721043"/>
                  </a:cubicBezTo>
                  <a:cubicBezTo>
                    <a:pt x="1254092" y="651510"/>
                    <a:pt x="1235995" y="586740"/>
                    <a:pt x="1203610" y="523875"/>
                  </a:cubicBezTo>
                  <a:cubicBezTo>
                    <a:pt x="1174082" y="537210"/>
                    <a:pt x="1146460" y="550545"/>
                    <a:pt x="1118837" y="563880"/>
                  </a:cubicBezTo>
                  <a:cubicBezTo>
                    <a:pt x="1105502" y="569595"/>
                    <a:pt x="1092167" y="576263"/>
                    <a:pt x="1078832" y="580073"/>
                  </a:cubicBezTo>
                  <a:cubicBezTo>
                    <a:pt x="1057877" y="585788"/>
                    <a:pt x="1055972" y="597218"/>
                    <a:pt x="1062639" y="616268"/>
                  </a:cubicBezTo>
                  <a:cubicBezTo>
                    <a:pt x="1075022" y="655320"/>
                    <a:pt x="1085500" y="695325"/>
                    <a:pt x="1094072" y="736283"/>
                  </a:cubicBezTo>
                  <a:cubicBezTo>
                    <a:pt x="1101692" y="775335"/>
                    <a:pt x="1105502" y="814388"/>
                    <a:pt x="1111217" y="858203"/>
                  </a:cubicBezTo>
                  <a:cubicBezTo>
                    <a:pt x="1137887" y="844868"/>
                    <a:pt x="1160747" y="834390"/>
                    <a:pt x="1183607" y="822960"/>
                  </a:cubicBezTo>
                  <a:close/>
                  <a:moveTo>
                    <a:pt x="1109312" y="541020"/>
                  </a:moveTo>
                  <a:cubicBezTo>
                    <a:pt x="1137887" y="528638"/>
                    <a:pt x="1167414" y="517207"/>
                    <a:pt x="1195989" y="504825"/>
                  </a:cubicBezTo>
                  <a:cubicBezTo>
                    <a:pt x="1176939" y="453390"/>
                    <a:pt x="1121695" y="369570"/>
                    <a:pt x="1083595" y="332423"/>
                  </a:cubicBezTo>
                  <a:cubicBezTo>
                    <a:pt x="1048352" y="298133"/>
                    <a:pt x="1048352" y="298133"/>
                    <a:pt x="1002632" y="320040"/>
                  </a:cubicBezTo>
                  <a:cubicBezTo>
                    <a:pt x="987392" y="327660"/>
                    <a:pt x="972152" y="335280"/>
                    <a:pt x="956912" y="342900"/>
                  </a:cubicBezTo>
                  <a:cubicBezTo>
                    <a:pt x="949292" y="345757"/>
                    <a:pt x="941672" y="349568"/>
                    <a:pt x="940720" y="349568"/>
                  </a:cubicBezTo>
                  <a:cubicBezTo>
                    <a:pt x="979772" y="421957"/>
                    <a:pt x="1017872" y="492443"/>
                    <a:pt x="1057877" y="565785"/>
                  </a:cubicBezTo>
                  <a:cubicBezTo>
                    <a:pt x="1071212" y="559118"/>
                    <a:pt x="1090262" y="549593"/>
                    <a:pt x="1109312" y="541020"/>
                  </a:cubicBezTo>
                  <a:close/>
                  <a:moveTo>
                    <a:pt x="344454" y="627698"/>
                  </a:moveTo>
                  <a:cubicBezTo>
                    <a:pt x="306354" y="644843"/>
                    <a:pt x="267302" y="661035"/>
                    <a:pt x="229202" y="679133"/>
                  </a:cubicBezTo>
                  <a:cubicBezTo>
                    <a:pt x="222535" y="681990"/>
                    <a:pt x="216819" y="696278"/>
                    <a:pt x="217772" y="703898"/>
                  </a:cubicBezTo>
                  <a:cubicBezTo>
                    <a:pt x="220629" y="731520"/>
                    <a:pt x="224439" y="759143"/>
                    <a:pt x="230154" y="786765"/>
                  </a:cubicBezTo>
                  <a:cubicBezTo>
                    <a:pt x="239679" y="829628"/>
                    <a:pt x="252062" y="871538"/>
                    <a:pt x="264445" y="916305"/>
                  </a:cubicBezTo>
                  <a:cubicBezTo>
                    <a:pt x="310164" y="895350"/>
                    <a:pt x="350170" y="877253"/>
                    <a:pt x="391127" y="858203"/>
                  </a:cubicBezTo>
                  <a:cubicBezTo>
                    <a:pt x="413035" y="849630"/>
                    <a:pt x="434942" y="840105"/>
                    <a:pt x="451135" y="833438"/>
                  </a:cubicBezTo>
                  <a:cubicBezTo>
                    <a:pt x="429227" y="755333"/>
                    <a:pt x="408272" y="681038"/>
                    <a:pt x="386364" y="603885"/>
                  </a:cubicBezTo>
                  <a:cubicBezTo>
                    <a:pt x="374935" y="610553"/>
                    <a:pt x="359695" y="619125"/>
                    <a:pt x="344454" y="627698"/>
                  </a:cubicBezTo>
                  <a:close/>
                  <a:moveTo>
                    <a:pt x="604487" y="505778"/>
                  </a:moveTo>
                  <a:cubicBezTo>
                    <a:pt x="552100" y="529590"/>
                    <a:pt x="499712" y="552450"/>
                    <a:pt x="447325" y="577215"/>
                  </a:cubicBezTo>
                  <a:cubicBezTo>
                    <a:pt x="439704" y="581025"/>
                    <a:pt x="432085" y="593408"/>
                    <a:pt x="433037" y="601028"/>
                  </a:cubicBezTo>
                  <a:cubicBezTo>
                    <a:pt x="437800" y="641985"/>
                    <a:pt x="445420" y="681990"/>
                    <a:pt x="453039" y="722948"/>
                  </a:cubicBezTo>
                  <a:cubicBezTo>
                    <a:pt x="452087" y="724853"/>
                    <a:pt x="453039" y="725805"/>
                    <a:pt x="454945" y="726758"/>
                  </a:cubicBezTo>
                  <a:cubicBezTo>
                    <a:pt x="466375" y="756285"/>
                    <a:pt x="477804" y="785813"/>
                    <a:pt x="490187" y="818198"/>
                  </a:cubicBezTo>
                  <a:cubicBezTo>
                    <a:pt x="511142" y="807720"/>
                    <a:pt x="526382" y="800100"/>
                    <a:pt x="542575" y="791528"/>
                  </a:cubicBezTo>
                  <a:cubicBezTo>
                    <a:pt x="604487" y="763905"/>
                    <a:pt x="666400" y="736283"/>
                    <a:pt x="728312" y="709613"/>
                  </a:cubicBezTo>
                  <a:cubicBezTo>
                    <a:pt x="742600" y="703898"/>
                    <a:pt x="747362" y="698183"/>
                    <a:pt x="739742" y="681990"/>
                  </a:cubicBezTo>
                  <a:cubicBezTo>
                    <a:pt x="716882" y="631508"/>
                    <a:pt x="695927" y="580073"/>
                    <a:pt x="674020" y="528638"/>
                  </a:cubicBezTo>
                  <a:cubicBezTo>
                    <a:pt x="652112" y="481013"/>
                    <a:pt x="651160" y="481013"/>
                    <a:pt x="604487" y="505778"/>
                  </a:cubicBezTo>
                  <a:close/>
                  <a:moveTo>
                    <a:pt x="563529" y="1096328"/>
                  </a:moveTo>
                  <a:cubicBezTo>
                    <a:pt x="588295" y="1085850"/>
                    <a:pt x="614012" y="1076325"/>
                    <a:pt x="642587" y="1063943"/>
                  </a:cubicBezTo>
                  <a:cubicBezTo>
                    <a:pt x="566387" y="1003935"/>
                    <a:pt x="505427" y="938213"/>
                    <a:pt x="467327" y="849630"/>
                  </a:cubicBezTo>
                  <a:cubicBezTo>
                    <a:pt x="443514" y="861060"/>
                    <a:pt x="422560" y="871538"/>
                    <a:pt x="401604" y="882015"/>
                  </a:cubicBezTo>
                  <a:cubicBezTo>
                    <a:pt x="361600" y="899160"/>
                    <a:pt x="321595" y="915353"/>
                    <a:pt x="281589" y="932498"/>
                  </a:cubicBezTo>
                  <a:cubicBezTo>
                    <a:pt x="283495" y="940118"/>
                    <a:pt x="284447" y="943928"/>
                    <a:pt x="286352" y="946785"/>
                  </a:cubicBezTo>
                  <a:cubicBezTo>
                    <a:pt x="323500" y="1026795"/>
                    <a:pt x="385412" y="1083945"/>
                    <a:pt x="456850" y="1131570"/>
                  </a:cubicBezTo>
                  <a:cubicBezTo>
                    <a:pt x="463517" y="1136333"/>
                    <a:pt x="475900" y="1135380"/>
                    <a:pt x="483520" y="1132523"/>
                  </a:cubicBezTo>
                  <a:cubicBezTo>
                    <a:pt x="511142" y="1122998"/>
                    <a:pt x="537812" y="1109663"/>
                    <a:pt x="563529" y="1096328"/>
                  </a:cubicBezTo>
                  <a:close/>
                  <a:moveTo>
                    <a:pt x="975962" y="627698"/>
                  </a:moveTo>
                  <a:cubicBezTo>
                    <a:pt x="915954" y="653415"/>
                    <a:pt x="855947" y="679133"/>
                    <a:pt x="793082" y="705803"/>
                  </a:cubicBezTo>
                  <a:cubicBezTo>
                    <a:pt x="831182" y="787718"/>
                    <a:pt x="867377" y="867728"/>
                    <a:pt x="904525" y="949643"/>
                  </a:cubicBezTo>
                  <a:cubicBezTo>
                    <a:pt x="941672" y="932498"/>
                    <a:pt x="974057" y="917258"/>
                    <a:pt x="1007395" y="902018"/>
                  </a:cubicBezTo>
                  <a:cubicBezTo>
                    <a:pt x="1023587" y="895350"/>
                    <a:pt x="1041685" y="889635"/>
                    <a:pt x="1056925" y="881063"/>
                  </a:cubicBezTo>
                  <a:cubicBezTo>
                    <a:pt x="1063592" y="877253"/>
                    <a:pt x="1072164" y="867728"/>
                    <a:pt x="1072164" y="861060"/>
                  </a:cubicBezTo>
                  <a:cubicBezTo>
                    <a:pt x="1072164" y="773430"/>
                    <a:pt x="1050257" y="690563"/>
                    <a:pt x="1021682" y="605790"/>
                  </a:cubicBezTo>
                  <a:cubicBezTo>
                    <a:pt x="1004537" y="613410"/>
                    <a:pt x="990250" y="621030"/>
                    <a:pt x="975962" y="627698"/>
                  </a:cubicBezTo>
                  <a:close/>
                  <a:moveTo>
                    <a:pt x="817847" y="407670"/>
                  </a:moveTo>
                  <a:cubicBezTo>
                    <a:pt x="773079" y="427673"/>
                    <a:pt x="729264" y="446723"/>
                    <a:pt x="682592" y="467678"/>
                  </a:cubicBezTo>
                  <a:cubicBezTo>
                    <a:pt x="717835" y="542925"/>
                    <a:pt x="750220" y="614363"/>
                    <a:pt x="783557" y="687705"/>
                  </a:cubicBezTo>
                  <a:cubicBezTo>
                    <a:pt x="844517" y="660083"/>
                    <a:pt x="900714" y="634365"/>
                    <a:pt x="957864" y="607695"/>
                  </a:cubicBezTo>
                  <a:cubicBezTo>
                    <a:pt x="972152" y="601980"/>
                    <a:pt x="987392" y="598170"/>
                    <a:pt x="999775" y="590550"/>
                  </a:cubicBezTo>
                  <a:cubicBezTo>
                    <a:pt x="1005489" y="586740"/>
                    <a:pt x="1011204" y="575310"/>
                    <a:pt x="1009300" y="568643"/>
                  </a:cubicBezTo>
                  <a:cubicBezTo>
                    <a:pt x="989297" y="501015"/>
                    <a:pt x="957864" y="438150"/>
                    <a:pt x="914050" y="382905"/>
                  </a:cubicBezTo>
                  <a:cubicBezTo>
                    <a:pt x="909287" y="376238"/>
                    <a:pt x="895000" y="370523"/>
                    <a:pt x="889285" y="373380"/>
                  </a:cubicBezTo>
                  <a:cubicBezTo>
                    <a:pt x="865472" y="382905"/>
                    <a:pt x="842612" y="395288"/>
                    <a:pt x="817847" y="407670"/>
                  </a:cubicBezTo>
                  <a:close/>
                  <a:moveTo>
                    <a:pt x="463517" y="71438"/>
                  </a:moveTo>
                  <a:cubicBezTo>
                    <a:pt x="292067" y="131445"/>
                    <a:pt x="59657" y="357188"/>
                    <a:pt x="41560" y="584835"/>
                  </a:cubicBezTo>
                  <a:cubicBezTo>
                    <a:pt x="14889" y="909638"/>
                    <a:pt x="102519" y="1158240"/>
                    <a:pt x="387317" y="1322070"/>
                  </a:cubicBezTo>
                  <a:cubicBezTo>
                    <a:pt x="600677" y="1444943"/>
                    <a:pt x="820704" y="1444943"/>
                    <a:pt x="1044542" y="1336358"/>
                  </a:cubicBezTo>
                  <a:cubicBezTo>
                    <a:pt x="1022635" y="1288733"/>
                    <a:pt x="1002632" y="1244918"/>
                    <a:pt x="981677" y="1201103"/>
                  </a:cubicBezTo>
                  <a:cubicBezTo>
                    <a:pt x="926432" y="1212533"/>
                    <a:pt x="874045" y="1226820"/>
                    <a:pt x="821657" y="1234440"/>
                  </a:cubicBezTo>
                  <a:cubicBezTo>
                    <a:pt x="726407" y="1248728"/>
                    <a:pt x="635920" y="1223010"/>
                    <a:pt x="546385" y="1195388"/>
                  </a:cubicBezTo>
                  <a:cubicBezTo>
                    <a:pt x="284447" y="1114425"/>
                    <a:pt x="177767" y="894398"/>
                    <a:pt x="181577" y="648653"/>
                  </a:cubicBezTo>
                  <a:cubicBezTo>
                    <a:pt x="183482" y="528638"/>
                    <a:pt x="249204" y="432435"/>
                    <a:pt x="331120" y="347663"/>
                  </a:cubicBezTo>
                  <a:cubicBezTo>
                    <a:pt x="387317" y="289560"/>
                    <a:pt x="450182" y="241935"/>
                    <a:pt x="526382" y="208598"/>
                  </a:cubicBezTo>
                  <a:cubicBezTo>
                    <a:pt x="505427" y="162878"/>
                    <a:pt x="485425" y="118110"/>
                    <a:pt x="463517" y="71438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7" name="Google Shape;1657;p21"/>
            <p:cNvSpPr/>
            <p:nvPr/>
          </p:nvSpPr>
          <p:spPr>
            <a:xfrm>
              <a:off x="5756228" y="3059429"/>
              <a:ext cx="647651" cy="282443"/>
            </a:xfrm>
            <a:custGeom>
              <a:rect b="b" l="l" r="r" t="t"/>
              <a:pathLst>
                <a:path extrusionOk="0" h="282443" w="647651">
                  <a:moveTo>
                    <a:pt x="374062" y="0"/>
                  </a:moveTo>
                  <a:cubicBezTo>
                    <a:pt x="376919" y="8573"/>
                    <a:pt x="383587" y="18098"/>
                    <a:pt x="383587" y="26670"/>
                  </a:cubicBezTo>
                  <a:cubicBezTo>
                    <a:pt x="384539" y="70485"/>
                    <a:pt x="383587" y="115253"/>
                    <a:pt x="383587" y="164783"/>
                  </a:cubicBezTo>
                  <a:cubicBezTo>
                    <a:pt x="426449" y="164783"/>
                    <a:pt x="473122" y="164783"/>
                    <a:pt x="519794" y="164783"/>
                  </a:cubicBezTo>
                  <a:cubicBezTo>
                    <a:pt x="553132" y="164783"/>
                    <a:pt x="587422" y="165735"/>
                    <a:pt x="620759" y="166688"/>
                  </a:cubicBezTo>
                  <a:cubicBezTo>
                    <a:pt x="638857" y="167640"/>
                    <a:pt x="649334" y="176213"/>
                    <a:pt x="647429" y="196215"/>
                  </a:cubicBezTo>
                  <a:cubicBezTo>
                    <a:pt x="639809" y="294323"/>
                    <a:pt x="654097" y="281940"/>
                    <a:pt x="565514" y="281940"/>
                  </a:cubicBezTo>
                  <a:cubicBezTo>
                    <a:pt x="401684" y="281940"/>
                    <a:pt x="237854" y="280035"/>
                    <a:pt x="74024" y="279083"/>
                  </a:cubicBezTo>
                  <a:cubicBezTo>
                    <a:pt x="65452" y="279083"/>
                    <a:pt x="56879" y="280035"/>
                    <a:pt x="48307" y="280035"/>
                  </a:cubicBezTo>
                  <a:cubicBezTo>
                    <a:pt x="17827" y="280035"/>
                    <a:pt x="2587" y="264795"/>
                    <a:pt x="1634" y="235267"/>
                  </a:cubicBezTo>
                  <a:cubicBezTo>
                    <a:pt x="1634" y="225742"/>
                    <a:pt x="1634" y="216217"/>
                    <a:pt x="682" y="206692"/>
                  </a:cubicBezTo>
                  <a:cubicBezTo>
                    <a:pt x="-2176" y="168592"/>
                    <a:pt x="2587" y="163830"/>
                    <a:pt x="41639" y="163830"/>
                  </a:cubicBezTo>
                  <a:cubicBezTo>
                    <a:pt x="116887" y="163830"/>
                    <a:pt x="192134" y="164783"/>
                    <a:pt x="267382" y="165735"/>
                  </a:cubicBezTo>
                  <a:cubicBezTo>
                    <a:pt x="273097" y="165735"/>
                    <a:pt x="278812" y="164783"/>
                    <a:pt x="286432" y="163830"/>
                  </a:cubicBezTo>
                  <a:cubicBezTo>
                    <a:pt x="286432" y="118110"/>
                    <a:pt x="286432" y="73342"/>
                    <a:pt x="286432" y="28575"/>
                  </a:cubicBezTo>
                  <a:cubicBezTo>
                    <a:pt x="286432" y="20003"/>
                    <a:pt x="290241" y="11430"/>
                    <a:pt x="291194" y="2858"/>
                  </a:cubicBezTo>
                  <a:cubicBezTo>
                    <a:pt x="299766" y="3810"/>
                    <a:pt x="307387" y="4763"/>
                    <a:pt x="324532" y="5715"/>
                  </a:cubicBezTo>
                  <a:cubicBezTo>
                    <a:pt x="324532" y="60008"/>
                    <a:pt x="324532" y="112395"/>
                    <a:pt x="324532" y="165735"/>
                  </a:cubicBezTo>
                  <a:cubicBezTo>
                    <a:pt x="328341" y="165735"/>
                    <a:pt x="331199" y="165735"/>
                    <a:pt x="335009" y="166688"/>
                  </a:cubicBezTo>
                  <a:cubicBezTo>
                    <a:pt x="336914" y="161925"/>
                    <a:pt x="340724" y="158115"/>
                    <a:pt x="341677" y="153353"/>
                  </a:cubicBezTo>
                  <a:cubicBezTo>
                    <a:pt x="344534" y="112395"/>
                    <a:pt x="349297" y="71438"/>
                    <a:pt x="349297" y="30480"/>
                  </a:cubicBezTo>
                  <a:cubicBezTo>
                    <a:pt x="349297" y="8573"/>
                    <a:pt x="354059" y="0"/>
                    <a:pt x="374062" y="0"/>
                  </a:cubicBezTo>
                  <a:close/>
                  <a:moveTo>
                    <a:pt x="490266" y="183833"/>
                  </a:moveTo>
                  <a:cubicBezTo>
                    <a:pt x="353107" y="183833"/>
                    <a:pt x="215947" y="182880"/>
                    <a:pt x="78787" y="182880"/>
                  </a:cubicBezTo>
                  <a:cubicBezTo>
                    <a:pt x="64499" y="182880"/>
                    <a:pt x="49259" y="182880"/>
                    <a:pt x="34972" y="182880"/>
                  </a:cubicBezTo>
                  <a:cubicBezTo>
                    <a:pt x="36877" y="210503"/>
                    <a:pt x="38782" y="232410"/>
                    <a:pt x="40687" y="259080"/>
                  </a:cubicBezTo>
                  <a:cubicBezTo>
                    <a:pt x="229282" y="259080"/>
                    <a:pt x="415972" y="259080"/>
                    <a:pt x="606472" y="259080"/>
                  </a:cubicBezTo>
                  <a:cubicBezTo>
                    <a:pt x="608377" y="235267"/>
                    <a:pt x="610282" y="210503"/>
                    <a:pt x="612187" y="182880"/>
                  </a:cubicBezTo>
                  <a:cubicBezTo>
                    <a:pt x="569324" y="183833"/>
                    <a:pt x="529319" y="183833"/>
                    <a:pt x="490266" y="18383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8" name="Google Shape;1658;p21"/>
            <p:cNvSpPr/>
            <p:nvPr/>
          </p:nvSpPr>
          <p:spPr>
            <a:xfrm>
              <a:off x="6047422" y="3048952"/>
              <a:ext cx="82867" cy="175259"/>
            </a:xfrm>
            <a:custGeom>
              <a:rect b="b" l="l" r="r" t="t"/>
              <a:pathLst>
                <a:path extrusionOk="0" h="175259" w="82867">
                  <a:moveTo>
                    <a:pt x="82868" y="10477"/>
                  </a:moveTo>
                  <a:cubicBezTo>
                    <a:pt x="63818" y="10477"/>
                    <a:pt x="58103" y="19050"/>
                    <a:pt x="58103" y="39052"/>
                  </a:cubicBezTo>
                  <a:cubicBezTo>
                    <a:pt x="58103" y="80010"/>
                    <a:pt x="53340" y="120967"/>
                    <a:pt x="50483" y="161925"/>
                  </a:cubicBezTo>
                  <a:cubicBezTo>
                    <a:pt x="50483" y="166688"/>
                    <a:pt x="46672" y="171450"/>
                    <a:pt x="43815" y="175260"/>
                  </a:cubicBezTo>
                  <a:cubicBezTo>
                    <a:pt x="40005" y="175260"/>
                    <a:pt x="37147" y="175260"/>
                    <a:pt x="33338" y="174307"/>
                  </a:cubicBezTo>
                  <a:cubicBezTo>
                    <a:pt x="33338" y="120967"/>
                    <a:pt x="33338" y="68580"/>
                    <a:pt x="33338" y="14288"/>
                  </a:cubicBezTo>
                  <a:cubicBezTo>
                    <a:pt x="17145" y="12382"/>
                    <a:pt x="8572" y="12382"/>
                    <a:pt x="0" y="11430"/>
                  </a:cubicBezTo>
                  <a:cubicBezTo>
                    <a:pt x="3810" y="7620"/>
                    <a:pt x="7620" y="3810"/>
                    <a:pt x="11430" y="0"/>
                  </a:cubicBezTo>
                  <a:cubicBezTo>
                    <a:pt x="34290" y="0"/>
                    <a:pt x="57150" y="0"/>
                    <a:pt x="80010" y="0"/>
                  </a:cubicBezTo>
                  <a:cubicBezTo>
                    <a:pt x="80963" y="4763"/>
                    <a:pt x="81915" y="7620"/>
                    <a:pt x="82868" y="10477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9" name="Google Shape;1659;p21"/>
            <p:cNvSpPr/>
            <p:nvPr/>
          </p:nvSpPr>
          <p:spPr>
            <a:xfrm>
              <a:off x="6053137" y="2025014"/>
              <a:ext cx="275272" cy="280035"/>
            </a:xfrm>
            <a:custGeom>
              <a:rect b="b" l="l" r="r" t="t"/>
              <a:pathLst>
                <a:path extrusionOk="0" h="280035" w="275272">
                  <a:moveTo>
                    <a:pt x="275272" y="200025"/>
                  </a:moveTo>
                  <a:cubicBezTo>
                    <a:pt x="218122" y="225743"/>
                    <a:pt x="161925" y="252413"/>
                    <a:pt x="100965" y="280035"/>
                  </a:cubicBezTo>
                  <a:cubicBezTo>
                    <a:pt x="67628" y="206693"/>
                    <a:pt x="34290" y="135255"/>
                    <a:pt x="0" y="60008"/>
                  </a:cubicBezTo>
                  <a:cubicBezTo>
                    <a:pt x="45720" y="40005"/>
                    <a:pt x="90488" y="20002"/>
                    <a:pt x="135255" y="0"/>
                  </a:cubicBezTo>
                  <a:cubicBezTo>
                    <a:pt x="163830" y="4763"/>
                    <a:pt x="180022" y="26670"/>
                    <a:pt x="198120" y="46673"/>
                  </a:cubicBezTo>
                  <a:cubicBezTo>
                    <a:pt x="235268" y="92393"/>
                    <a:pt x="257175" y="145733"/>
                    <a:pt x="275272" y="20002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0" name="Google Shape;1660;p21"/>
            <p:cNvSpPr/>
            <p:nvPr/>
          </p:nvSpPr>
          <p:spPr>
            <a:xfrm>
              <a:off x="6162675" y="2245995"/>
              <a:ext cx="214312" cy="321945"/>
            </a:xfrm>
            <a:custGeom>
              <a:rect b="b" l="l" r="r" t="t"/>
              <a:pathLst>
                <a:path extrusionOk="0" h="321945" w="214312">
                  <a:moveTo>
                    <a:pt x="214313" y="274320"/>
                  </a:moveTo>
                  <a:cubicBezTo>
                    <a:pt x="180975" y="289560"/>
                    <a:pt x="148590" y="304800"/>
                    <a:pt x="111443" y="321945"/>
                  </a:cubicBezTo>
                  <a:cubicBezTo>
                    <a:pt x="74295" y="240030"/>
                    <a:pt x="37147" y="160972"/>
                    <a:pt x="0" y="78105"/>
                  </a:cubicBezTo>
                  <a:cubicBezTo>
                    <a:pt x="62865" y="51435"/>
                    <a:pt x="122872" y="25717"/>
                    <a:pt x="182880" y="0"/>
                  </a:cubicBezTo>
                  <a:cubicBezTo>
                    <a:pt x="185738" y="952"/>
                    <a:pt x="190500" y="1905"/>
                    <a:pt x="190500" y="2857"/>
                  </a:cubicBezTo>
                  <a:cubicBezTo>
                    <a:pt x="196215" y="26670"/>
                    <a:pt x="204788" y="51435"/>
                    <a:pt x="205740" y="75247"/>
                  </a:cubicBezTo>
                  <a:cubicBezTo>
                    <a:pt x="207645" y="139065"/>
                    <a:pt x="206693" y="201930"/>
                    <a:pt x="206693" y="265747"/>
                  </a:cubicBezTo>
                  <a:cubicBezTo>
                    <a:pt x="206693" y="268605"/>
                    <a:pt x="211455" y="271463"/>
                    <a:pt x="214313" y="27432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1" name="Google Shape;1661;p21"/>
            <p:cNvSpPr/>
            <p:nvPr/>
          </p:nvSpPr>
          <p:spPr>
            <a:xfrm>
              <a:off x="5903594" y="2338387"/>
              <a:ext cx="337185" cy="296227"/>
            </a:xfrm>
            <a:custGeom>
              <a:rect b="b" l="l" r="r" t="t"/>
              <a:pathLst>
                <a:path extrusionOk="0" h="296227" w="337185">
                  <a:moveTo>
                    <a:pt x="111443" y="53340"/>
                  </a:moveTo>
                  <a:cubicBezTo>
                    <a:pt x="148590" y="36195"/>
                    <a:pt x="186690" y="19050"/>
                    <a:pt x="226695" y="0"/>
                  </a:cubicBezTo>
                  <a:cubicBezTo>
                    <a:pt x="263843" y="80963"/>
                    <a:pt x="300038" y="160020"/>
                    <a:pt x="337185" y="241935"/>
                  </a:cubicBezTo>
                  <a:cubicBezTo>
                    <a:pt x="297180" y="259080"/>
                    <a:pt x="260033" y="275272"/>
                    <a:pt x="222885" y="291465"/>
                  </a:cubicBezTo>
                  <a:cubicBezTo>
                    <a:pt x="223838" y="286703"/>
                    <a:pt x="223838" y="280035"/>
                    <a:pt x="225743" y="279083"/>
                  </a:cubicBezTo>
                  <a:cubicBezTo>
                    <a:pt x="243840" y="268605"/>
                    <a:pt x="262890" y="259080"/>
                    <a:pt x="280988" y="248603"/>
                  </a:cubicBezTo>
                  <a:cubicBezTo>
                    <a:pt x="272415" y="245745"/>
                    <a:pt x="264795" y="246697"/>
                    <a:pt x="257175" y="248603"/>
                  </a:cubicBezTo>
                  <a:cubicBezTo>
                    <a:pt x="237173" y="254317"/>
                    <a:pt x="218123" y="260985"/>
                    <a:pt x="198120" y="266700"/>
                  </a:cubicBezTo>
                  <a:cubicBezTo>
                    <a:pt x="164783" y="276225"/>
                    <a:pt x="131445" y="285750"/>
                    <a:pt x="99060" y="296228"/>
                  </a:cubicBezTo>
                  <a:cubicBezTo>
                    <a:pt x="95250" y="292417"/>
                    <a:pt x="90488" y="289560"/>
                    <a:pt x="86678" y="285750"/>
                  </a:cubicBezTo>
                  <a:cubicBezTo>
                    <a:pt x="128588" y="261938"/>
                    <a:pt x="170498" y="239078"/>
                    <a:pt x="213360" y="214313"/>
                  </a:cubicBezTo>
                  <a:cubicBezTo>
                    <a:pt x="204788" y="209550"/>
                    <a:pt x="198120" y="205740"/>
                    <a:pt x="188595" y="200025"/>
                  </a:cubicBezTo>
                  <a:cubicBezTo>
                    <a:pt x="204788" y="190500"/>
                    <a:pt x="218123" y="182880"/>
                    <a:pt x="231458" y="175260"/>
                  </a:cubicBezTo>
                  <a:cubicBezTo>
                    <a:pt x="230505" y="173355"/>
                    <a:pt x="229553" y="170498"/>
                    <a:pt x="228600" y="168592"/>
                  </a:cubicBezTo>
                  <a:cubicBezTo>
                    <a:pt x="194310" y="175260"/>
                    <a:pt x="160973" y="181927"/>
                    <a:pt x="126683" y="187642"/>
                  </a:cubicBezTo>
                  <a:cubicBezTo>
                    <a:pt x="125730" y="184785"/>
                    <a:pt x="123825" y="181927"/>
                    <a:pt x="122873" y="178117"/>
                  </a:cubicBezTo>
                  <a:cubicBezTo>
                    <a:pt x="129540" y="170498"/>
                    <a:pt x="135255" y="161925"/>
                    <a:pt x="148590" y="146685"/>
                  </a:cubicBezTo>
                  <a:cubicBezTo>
                    <a:pt x="119063" y="152400"/>
                    <a:pt x="97155" y="156210"/>
                    <a:pt x="76200" y="160973"/>
                  </a:cubicBezTo>
                  <a:cubicBezTo>
                    <a:pt x="50483" y="166688"/>
                    <a:pt x="25718" y="174308"/>
                    <a:pt x="0" y="180023"/>
                  </a:cubicBezTo>
                  <a:cubicBezTo>
                    <a:pt x="0" y="180023"/>
                    <a:pt x="0" y="180023"/>
                    <a:pt x="0" y="180023"/>
                  </a:cubicBezTo>
                  <a:cubicBezTo>
                    <a:pt x="16193" y="170498"/>
                    <a:pt x="32385" y="160973"/>
                    <a:pt x="47625" y="149542"/>
                  </a:cubicBezTo>
                  <a:cubicBezTo>
                    <a:pt x="56198" y="143827"/>
                    <a:pt x="62865" y="134302"/>
                    <a:pt x="70485" y="126683"/>
                  </a:cubicBezTo>
                  <a:cubicBezTo>
                    <a:pt x="62865" y="120967"/>
                    <a:pt x="54293" y="115252"/>
                    <a:pt x="43815" y="106680"/>
                  </a:cubicBezTo>
                  <a:cubicBezTo>
                    <a:pt x="53340" y="100965"/>
                    <a:pt x="62865" y="97155"/>
                    <a:pt x="69533" y="90488"/>
                  </a:cubicBezTo>
                  <a:cubicBezTo>
                    <a:pt x="78105" y="81915"/>
                    <a:pt x="84773" y="70485"/>
                    <a:pt x="93345" y="60960"/>
                  </a:cubicBezTo>
                  <a:cubicBezTo>
                    <a:pt x="93345" y="60960"/>
                    <a:pt x="94298" y="60960"/>
                    <a:pt x="94298" y="60960"/>
                  </a:cubicBezTo>
                  <a:cubicBezTo>
                    <a:pt x="100965" y="62865"/>
                    <a:pt x="107633" y="64770"/>
                    <a:pt x="113348" y="66675"/>
                  </a:cubicBezTo>
                  <a:cubicBezTo>
                    <a:pt x="112395" y="62865"/>
                    <a:pt x="112395" y="58102"/>
                    <a:pt x="111443" y="5334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2" name="Google Shape;1662;p21"/>
            <p:cNvSpPr/>
            <p:nvPr/>
          </p:nvSpPr>
          <p:spPr>
            <a:xfrm>
              <a:off x="5651182" y="2501264"/>
              <a:ext cx="281940" cy="252888"/>
            </a:xfrm>
            <a:custGeom>
              <a:rect b="b" l="l" r="r" t="t"/>
              <a:pathLst>
                <a:path extrusionOk="0" h="252888" w="281940">
                  <a:moveTo>
                    <a:pt x="281940" y="213360"/>
                  </a:moveTo>
                  <a:cubicBezTo>
                    <a:pt x="255270" y="225743"/>
                    <a:pt x="229553" y="239077"/>
                    <a:pt x="201930" y="250507"/>
                  </a:cubicBezTo>
                  <a:cubicBezTo>
                    <a:pt x="194310" y="253365"/>
                    <a:pt x="180975" y="254318"/>
                    <a:pt x="175260" y="249555"/>
                  </a:cubicBezTo>
                  <a:cubicBezTo>
                    <a:pt x="102870" y="201930"/>
                    <a:pt x="40958" y="144780"/>
                    <a:pt x="4763" y="64770"/>
                  </a:cubicBezTo>
                  <a:cubicBezTo>
                    <a:pt x="2858" y="60960"/>
                    <a:pt x="2858" y="57150"/>
                    <a:pt x="0" y="50483"/>
                  </a:cubicBezTo>
                  <a:cubicBezTo>
                    <a:pt x="40005" y="33338"/>
                    <a:pt x="80010" y="17145"/>
                    <a:pt x="120015" y="0"/>
                  </a:cubicBezTo>
                  <a:cubicBezTo>
                    <a:pt x="128588" y="16193"/>
                    <a:pt x="157163" y="25718"/>
                    <a:pt x="138113" y="52388"/>
                  </a:cubicBezTo>
                  <a:cubicBezTo>
                    <a:pt x="153353" y="63818"/>
                    <a:pt x="167640" y="73343"/>
                    <a:pt x="181928" y="83820"/>
                  </a:cubicBezTo>
                  <a:cubicBezTo>
                    <a:pt x="180975" y="97155"/>
                    <a:pt x="180023" y="110490"/>
                    <a:pt x="179070" y="127635"/>
                  </a:cubicBezTo>
                  <a:cubicBezTo>
                    <a:pt x="210503" y="99060"/>
                    <a:pt x="226695" y="130493"/>
                    <a:pt x="245745" y="140970"/>
                  </a:cubicBezTo>
                  <a:cubicBezTo>
                    <a:pt x="252413" y="144780"/>
                    <a:pt x="248603" y="167640"/>
                    <a:pt x="249555" y="183832"/>
                  </a:cubicBezTo>
                  <a:cubicBezTo>
                    <a:pt x="276225" y="172402"/>
                    <a:pt x="268605" y="205740"/>
                    <a:pt x="281940" y="213360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3" name="Google Shape;1663;p21"/>
            <p:cNvSpPr/>
            <p:nvPr/>
          </p:nvSpPr>
          <p:spPr>
            <a:xfrm>
              <a:off x="5822632" y="2108622"/>
              <a:ext cx="289355" cy="302154"/>
            </a:xfrm>
            <a:custGeom>
              <a:rect b="b" l="l" r="r" t="t"/>
              <a:pathLst>
                <a:path extrusionOk="0" h="302154" w="289355">
                  <a:moveTo>
                    <a:pt x="1905" y="236432"/>
                  </a:moveTo>
                  <a:cubicBezTo>
                    <a:pt x="0" y="235480"/>
                    <a:pt x="0" y="234527"/>
                    <a:pt x="0" y="232622"/>
                  </a:cubicBezTo>
                  <a:cubicBezTo>
                    <a:pt x="3810" y="227860"/>
                    <a:pt x="6668" y="221192"/>
                    <a:pt x="12383" y="218335"/>
                  </a:cubicBezTo>
                  <a:cubicBezTo>
                    <a:pt x="40005" y="200237"/>
                    <a:pt x="68580" y="183092"/>
                    <a:pt x="96203" y="165947"/>
                  </a:cubicBezTo>
                  <a:cubicBezTo>
                    <a:pt x="116205" y="153565"/>
                    <a:pt x="136208" y="140230"/>
                    <a:pt x="155258" y="125942"/>
                  </a:cubicBezTo>
                  <a:cubicBezTo>
                    <a:pt x="162878" y="120227"/>
                    <a:pt x="167640" y="111655"/>
                    <a:pt x="173355" y="104035"/>
                  </a:cubicBezTo>
                  <a:cubicBezTo>
                    <a:pt x="162878" y="102130"/>
                    <a:pt x="151448" y="97367"/>
                    <a:pt x="141923" y="99272"/>
                  </a:cubicBezTo>
                  <a:cubicBezTo>
                    <a:pt x="111443" y="104987"/>
                    <a:pt x="81915" y="114512"/>
                    <a:pt x="51435" y="122132"/>
                  </a:cubicBezTo>
                  <a:cubicBezTo>
                    <a:pt x="50483" y="119275"/>
                    <a:pt x="49530" y="117370"/>
                    <a:pt x="48578" y="114512"/>
                  </a:cubicBezTo>
                  <a:cubicBezTo>
                    <a:pt x="64770" y="97367"/>
                    <a:pt x="62865" y="67840"/>
                    <a:pt x="95250" y="61172"/>
                  </a:cubicBezTo>
                  <a:cubicBezTo>
                    <a:pt x="120015" y="55457"/>
                    <a:pt x="143828" y="41170"/>
                    <a:pt x="169545" y="29740"/>
                  </a:cubicBezTo>
                  <a:cubicBezTo>
                    <a:pt x="161925" y="24025"/>
                    <a:pt x="156210" y="20215"/>
                    <a:pt x="151448" y="16405"/>
                  </a:cubicBezTo>
                  <a:cubicBezTo>
                    <a:pt x="197168" y="-8360"/>
                    <a:pt x="199073" y="-8360"/>
                    <a:pt x="220028" y="39265"/>
                  </a:cubicBezTo>
                  <a:cubicBezTo>
                    <a:pt x="242888" y="89747"/>
                    <a:pt x="262890" y="142135"/>
                    <a:pt x="285750" y="192617"/>
                  </a:cubicBezTo>
                  <a:cubicBezTo>
                    <a:pt x="293370" y="208810"/>
                    <a:pt x="288608" y="214525"/>
                    <a:pt x="274320" y="220240"/>
                  </a:cubicBezTo>
                  <a:cubicBezTo>
                    <a:pt x="212408" y="246910"/>
                    <a:pt x="150495" y="274532"/>
                    <a:pt x="88583" y="302155"/>
                  </a:cubicBezTo>
                  <a:cubicBezTo>
                    <a:pt x="78105" y="280247"/>
                    <a:pt x="101918" y="286915"/>
                    <a:pt x="107633" y="281200"/>
                  </a:cubicBezTo>
                  <a:cubicBezTo>
                    <a:pt x="133350" y="262150"/>
                    <a:pt x="160973" y="243100"/>
                    <a:pt x="190500" y="229765"/>
                  </a:cubicBezTo>
                  <a:cubicBezTo>
                    <a:pt x="215265" y="218335"/>
                    <a:pt x="243840" y="215477"/>
                    <a:pt x="271463" y="208810"/>
                  </a:cubicBezTo>
                  <a:cubicBezTo>
                    <a:pt x="270510" y="204047"/>
                    <a:pt x="269558" y="200237"/>
                    <a:pt x="268605" y="195475"/>
                  </a:cubicBezTo>
                  <a:cubicBezTo>
                    <a:pt x="223838" y="204047"/>
                    <a:pt x="180023" y="211667"/>
                    <a:pt x="134303" y="221192"/>
                  </a:cubicBezTo>
                  <a:cubicBezTo>
                    <a:pt x="140018" y="209762"/>
                    <a:pt x="144780" y="199285"/>
                    <a:pt x="153353" y="179282"/>
                  </a:cubicBezTo>
                  <a:cubicBezTo>
                    <a:pt x="129540" y="187855"/>
                    <a:pt x="115253" y="193570"/>
                    <a:pt x="100013" y="199285"/>
                  </a:cubicBezTo>
                  <a:cubicBezTo>
                    <a:pt x="67628" y="210715"/>
                    <a:pt x="34290" y="223097"/>
                    <a:pt x="1905" y="236432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4" name="Google Shape;1664;p21"/>
            <p:cNvSpPr/>
            <p:nvPr/>
          </p:nvSpPr>
          <p:spPr>
            <a:xfrm>
              <a:off x="5587260" y="2246947"/>
              <a:ext cx="175962" cy="288607"/>
            </a:xfrm>
            <a:custGeom>
              <a:rect b="b" l="l" r="r" t="t"/>
              <a:pathLst>
                <a:path extrusionOk="0" h="288607" w="175962">
                  <a:moveTo>
                    <a:pt x="173459" y="230505"/>
                  </a:moveTo>
                  <a:cubicBezTo>
                    <a:pt x="132502" y="248602"/>
                    <a:pt x="92497" y="267653"/>
                    <a:pt x="46777" y="288607"/>
                  </a:cubicBezTo>
                  <a:cubicBezTo>
                    <a:pt x="34394" y="243840"/>
                    <a:pt x="22964" y="200977"/>
                    <a:pt x="12487" y="159067"/>
                  </a:cubicBezTo>
                  <a:cubicBezTo>
                    <a:pt x="5819" y="132398"/>
                    <a:pt x="2009" y="103823"/>
                    <a:pt x="104" y="76200"/>
                  </a:cubicBezTo>
                  <a:cubicBezTo>
                    <a:pt x="-848" y="67627"/>
                    <a:pt x="4867" y="54292"/>
                    <a:pt x="11534" y="51435"/>
                  </a:cubicBezTo>
                  <a:cubicBezTo>
                    <a:pt x="49634" y="33338"/>
                    <a:pt x="87734" y="17145"/>
                    <a:pt x="126787" y="0"/>
                  </a:cubicBezTo>
                  <a:cubicBezTo>
                    <a:pt x="141074" y="4763"/>
                    <a:pt x="151552" y="6667"/>
                    <a:pt x="142979" y="28575"/>
                  </a:cubicBezTo>
                  <a:cubicBezTo>
                    <a:pt x="136312" y="45720"/>
                    <a:pt x="113452" y="69532"/>
                    <a:pt x="145837" y="88582"/>
                  </a:cubicBezTo>
                  <a:cubicBezTo>
                    <a:pt x="131549" y="100013"/>
                    <a:pt x="119167" y="110490"/>
                    <a:pt x="105832" y="120015"/>
                  </a:cubicBezTo>
                  <a:cubicBezTo>
                    <a:pt x="94402" y="127635"/>
                    <a:pt x="70589" y="128588"/>
                    <a:pt x="87734" y="154305"/>
                  </a:cubicBezTo>
                  <a:cubicBezTo>
                    <a:pt x="92497" y="151448"/>
                    <a:pt x="96307" y="148590"/>
                    <a:pt x="99164" y="145732"/>
                  </a:cubicBezTo>
                  <a:cubicBezTo>
                    <a:pt x="111547" y="131445"/>
                    <a:pt x="128692" y="126682"/>
                    <a:pt x="142027" y="140017"/>
                  </a:cubicBezTo>
                  <a:cubicBezTo>
                    <a:pt x="148694" y="146685"/>
                    <a:pt x="142979" y="164782"/>
                    <a:pt x="142027" y="177165"/>
                  </a:cubicBezTo>
                  <a:cubicBezTo>
                    <a:pt x="142027" y="181927"/>
                    <a:pt x="139169" y="185738"/>
                    <a:pt x="138217" y="190500"/>
                  </a:cubicBezTo>
                  <a:cubicBezTo>
                    <a:pt x="129644" y="194310"/>
                    <a:pt x="122024" y="200025"/>
                    <a:pt x="112499" y="201930"/>
                  </a:cubicBezTo>
                  <a:cubicBezTo>
                    <a:pt x="79162" y="208598"/>
                    <a:pt x="83924" y="229552"/>
                    <a:pt x="98212" y="259080"/>
                  </a:cubicBezTo>
                  <a:cubicBezTo>
                    <a:pt x="104879" y="256223"/>
                    <a:pt x="107737" y="248602"/>
                    <a:pt x="108689" y="241935"/>
                  </a:cubicBezTo>
                  <a:cubicBezTo>
                    <a:pt x="109642" y="224790"/>
                    <a:pt x="118214" y="214313"/>
                    <a:pt x="136312" y="211455"/>
                  </a:cubicBezTo>
                  <a:cubicBezTo>
                    <a:pt x="140122" y="210502"/>
                    <a:pt x="142027" y="202882"/>
                    <a:pt x="144884" y="198120"/>
                  </a:cubicBezTo>
                  <a:cubicBezTo>
                    <a:pt x="174412" y="193357"/>
                    <a:pt x="180127" y="200025"/>
                    <a:pt x="173459" y="230505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5" name="Google Shape;1665;p21"/>
            <p:cNvSpPr/>
            <p:nvPr/>
          </p:nvSpPr>
          <p:spPr>
            <a:xfrm>
              <a:off x="6325552" y="1923196"/>
              <a:ext cx="239077" cy="236120"/>
            </a:xfrm>
            <a:custGeom>
              <a:rect b="b" l="l" r="r" t="t"/>
              <a:pathLst>
                <a:path extrusionOk="0" h="236120" w="239077">
                  <a:moveTo>
                    <a:pt x="0" y="38001"/>
                  </a:moveTo>
                  <a:cubicBezTo>
                    <a:pt x="15240" y="30381"/>
                    <a:pt x="30480" y="22761"/>
                    <a:pt x="45720" y="15141"/>
                  </a:cubicBezTo>
                  <a:cubicBezTo>
                    <a:pt x="91440" y="-6767"/>
                    <a:pt x="91440" y="-6767"/>
                    <a:pt x="126682" y="27523"/>
                  </a:cubicBezTo>
                  <a:cubicBezTo>
                    <a:pt x="164782" y="64671"/>
                    <a:pt x="220028" y="148491"/>
                    <a:pt x="239078" y="199926"/>
                  </a:cubicBezTo>
                  <a:cubicBezTo>
                    <a:pt x="210503" y="212308"/>
                    <a:pt x="181928" y="223738"/>
                    <a:pt x="152400" y="236121"/>
                  </a:cubicBezTo>
                  <a:cubicBezTo>
                    <a:pt x="150495" y="228501"/>
                    <a:pt x="149542" y="219928"/>
                    <a:pt x="144780" y="213261"/>
                  </a:cubicBezTo>
                  <a:cubicBezTo>
                    <a:pt x="125730" y="182781"/>
                    <a:pt x="108585" y="151348"/>
                    <a:pt x="85725" y="123726"/>
                  </a:cubicBezTo>
                  <a:cubicBezTo>
                    <a:pt x="60007" y="92293"/>
                    <a:pt x="28575" y="66576"/>
                    <a:pt x="0" y="38001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6" name="Google Shape;1666;p21"/>
            <p:cNvSpPr/>
            <p:nvPr/>
          </p:nvSpPr>
          <p:spPr>
            <a:xfrm>
              <a:off x="5585459" y="1909762"/>
              <a:ext cx="239924" cy="367664"/>
            </a:xfrm>
            <a:custGeom>
              <a:rect b="b" l="l" r="r" t="t"/>
              <a:pathLst>
                <a:path extrusionOk="0" h="367664" w="239924">
                  <a:moveTo>
                    <a:pt x="77153" y="330517"/>
                  </a:moveTo>
                  <a:cubicBezTo>
                    <a:pt x="53340" y="341948"/>
                    <a:pt x="29528" y="353378"/>
                    <a:pt x="0" y="367665"/>
                  </a:cubicBezTo>
                  <a:cubicBezTo>
                    <a:pt x="17145" y="212408"/>
                    <a:pt x="98108" y="102870"/>
                    <a:pt x="209550" y="12382"/>
                  </a:cubicBezTo>
                  <a:cubicBezTo>
                    <a:pt x="211455" y="11430"/>
                    <a:pt x="212408" y="11430"/>
                    <a:pt x="214313" y="10477"/>
                  </a:cubicBezTo>
                  <a:cubicBezTo>
                    <a:pt x="214313" y="10477"/>
                    <a:pt x="214313" y="11430"/>
                    <a:pt x="214313" y="11430"/>
                  </a:cubicBezTo>
                  <a:cubicBezTo>
                    <a:pt x="218122" y="7620"/>
                    <a:pt x="222885" y="3810"/>
                    <a:pt x="226695" y="0"/>
                  </a:cubicBezTo>
                  <a:cubicBezTo>
                    <a:pt x="226695" y="0"/>
                    <a:pt x="226695" y="0"/>
                    <a:pt x="226695" y="0"/>
                  </a:cubicBezTo>
                  <a:cubicBezTo>
                    <a:pt x="254318" y="17145"/>
                    <a:pt x="231458" y="30480"/>
                    <a:pt x="222885" y="42863"/>
                  </a:cubicBezTo>
                  <a:cubicBezTo>
                    <a:pt x="208597" y="63817"/>
                    <a:pt x="182880" y="78105"/>
                    <a:pt x="182880" y="104775"/>
                  </a:cubicBezTo>
                  <a:cubicBezTo>
                    <a:pt x="173355" y="111442"/>
                    <a:pt x="165735" y="117158"/>
                    <a:pt x="158115" y="122873"/>
                  </a:cubicBezTo>
                  <a:lnTo>
                    <a:pt x="158115" y="122873"/>
                  </a:lnTo>
                  <a:cubicBezTo>
                    <a:pt x="156210" y="122873"/>
                    <a:pt x="154305" y="122873"/>
                    <a:pt x="152400" y="122873"/>
                  </a:cubicBezTo>
                  <a:cubicBezTo>
                    <a:pt x="139065" y="147638"/>
                    <a:pt x="125730" y="172402"/>
                    <a:pt x="112395" y="198120"/>
                  </a:cubicBezTo>
                  <a:lnTo>
                    <a:pt x="112395" y="198120"/>
                  </a:lnTo>
                  <a:cubicBezTo>
                    <a:pt x="103822" y="212408"/>
                    <a:pt x="95250" y="226695"/>
                    <a:pt x="86678" y="241935"/>
                  </a:cubicBezTo>
                  <a:cubicBezTo>
                    <a:pt x="88583" y="242888"/>
                    <a:pt x="90488" y="244792"/>
                    <a:pt x="92393" y="245745"/>
                  </a:cubicBezTo>
                  <a:cubicBezTo>
                    <a:pt x="104775" y="236220"/>
                    <a:pt x="117158" y="225742"/>
                    <a:pt x="130493" y="216217"/>
                  </a:cubicBezTo>
                  <a:cubicBezTo>
                    <a:pt x="145733" y="207645"/>
                    <a:pt x="149543" y="215265"/>
                    <a:pt x="147638" y="228600"/>
                  </a:cubicBezTo>
                  <a:cubicBezTo>
                    <a:pt x="146685" y="240030"/>
                    <a:pt x="143828" y="251460"/>
                    <a:pt x="141922" y="261938"/>
                  </a:cubicBezTo>
                  <a:cubicBezTo>
                    <a:pt x="127635" y="271463"/>
                    <a:pt x="114300" y="282892"/>
                    <a:pt x="100013" y="290513"/>
                  </a:cubicBezTo>
                  <a:cubicBezTo>
                    <a:pt x="80963" y="299085"/>
                    <a:pt x="72390" y="310515"/>
                    <a:pt x="77153" y="330517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7" name="Google Shape;1667;p21"/>
            <p:cNvSpPr/>
            <p:nvPr/>
          </p:nvSpPr>
          <p:spPr>
            <a:xfrm>
              <a:off x="6429426" y="2181225"/>
              <a:ext cx="123773" cy="294322"/>
            </a:xfrm>
            <a:custGeom>
              <a:rect b="b" l="l" r="r" t="t"/>
              <a:pathLst>
                <a:path extrusionOk="0" h="294322" w="123773">
                  <a:moveTo>
                    <a:pt x="123773" y="260033"/>
                  </a:moveTo>
                  <a:cubicBezTo>
                    <a:pt x="100914" y="271463"/>
                    <a:pt x="77101" y="281940"/>
                    <a:pt x="51383" y="294323"/>
                  </a:cubicBezTo>
                  <a:cubicBezTo>
                    <a:pt x="45668" y="251460"/>
                    <a:pt x="41858" y="211455"/>
                    <a:pt x="34239" y="172402"/>
                  </a:cubicBezTo>
                  <a:cubicBezTo>
                    <a:pt x="25666" y="132398"/>
                    <a:pt x="15189" y="92392"/>
                    <a:pt x="2806" y="52388"/>
                  </a:cubicBezTo>
                  <a:cubicBezTo>
                    <a:pt x="-2909" y="33338"/>
                    <a:pt x="-1004" y="21908"/>
                    <a:pt x="18998" y="16192"/>
                  </a:cubicBezTo>
                  <a:cubicBezTo>
                    <a:pt x="32333" y="12383"/>
                    <a:pt x="45668" y="5715"/>
                    <a:pt x="59004" y="0"/>
                  </a:cubicBezTo>
                  <a:cubicBezTo>
                    <a:pt x="67576" y="7620"/>
                    <a:pt x="79006" y="13335"/>
                    <a:pt x="82816" y="21908"/>
                  </a:cubicBezTo>
                  <a:cubicBezTo>
                    <a:pt x="97104" y="48577"/>
                    <a:pt x="107581" y="76200"/>
                    <a:pt x="108533" y="107633"/>
                  </a:cubicBezTo>
                  <a:cubicBezTo>
                    <a:pt x="112343" y="159067"/>
                    <a:pt x="119011" y="209550"/>
                    <a:pt x="123773" y="260033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8" name="Google Shape;1668;p21"/>
            <p:cNvSpPr/>
            <p:nvPr/>
          </p:nvSpPr>
          <p:spPr>
            <a:xfrm>
              <a:off x="5866447" y="2720340"/>
              <a:ext cx="395287" cy="117494"/>
            </a:xfrm>
            <a:custGeom>
              <a:rect b="b" l="l" r="r" t="t"/>
              <a:pathLst>
                <a:path extrusionOk="0" h="117494" w="395287">
                  <a:moveTo>
                    <a:pt x="310515" y="59055"/>
                  </a:moveTo>
                  <a:cubicBezTo>
                    <a:pt x="339090" y="69532"/>
                    <a:pt x="366713" y="80963"/>
                    <a:pt x="395288" y="91440"/>
                  </a:cubicBezTo>
                  <a:cubicBezTo>
                    <a:pt x="338138" y="139065"/>
                    <a:pt x="134303" y="119063"/>
                    <a:pt x="0" y="50482"/>
                  </a:cubicBezTo>
                  <a:cubicBezTo>
                    <a:pt x="41910" y="32385"/>
                    <a:pt x="80963" y="16192"/>
                    <a:pt x="119063" y="0"/>
                  </a:cubicBezTo>
                  <a:cubicBezTo>
                    <a:pt x="156210" y="41910"/>
                    <a:pt x="207645" y="41910"/>
                    <a:pt x="257175" y="47625"/>
                  </a:cubicBezTo>
                  <a:cubicBezTo>
                    <a:pt x="262890" y="48577"/>
                    <a:pt x="267653" y="52388"/>
                    <a:pt x="273368" y="54292"/>
                  </a:cubicBezTo>
                  <a:cubicBezTo>
                    <a:pt x="285750" y="56197"/>
                    <a:pt x="298133" y="57150"/>
                    <a:pt x="310515" y="59055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9" name="Google Shape;1669;p21"/>
            <p:cNvSpPr/>
            <p:nvPr/>
          </p:nvSpPr>
          <p:spPr>
            <a:xfrm>
              <a:off x="6489382" y="2142172"/>
              <a:ext cx="130995" cy="299085"/>
            </a:xfrm>
            <a:custGeom>
              <a:rect b="b" l="l" r="r" t="t"/>
              <a:pathLst>
                <a:path extrusionOk="0" h="299085" w="130995">
                  <a:moveTo>
                    <a:pt x="63818" y="299085"/>
                  </a:moveTo>
                  <a:cubicBezTo>
                    <a:pt x="59055" y="248602"/>
                    <a:pt x="51435" y="198120"/>
                    <a:pt x="49530" y="147638"/>
                  </a:cubicBezTo>
                  <a:cubicBezTo>
                    <a:pt x="48578" y="116205"/>
                    <a:pt x="37148" y="88582"/>
                    <a:pt x="23813" y="61913"/>
                  </a:cubicBezTo>
                  <a:cubicBezTo>
                    <a:pt x="19050" y="52388"/>
                    <a:pt x="7620" y="46673"/>
                    <a:pt x="0" y="40005"/>
                  </a:cubicBezTo>
                  <a:cubicBezTo>
                    <a:pt x="27623" y="26670"/>
                    <a:pt x="55245" y="14288"/>
                    <a:pt x="84773" y="0"/>
                  </a:cubicBezTo>
                  <a:cubicBezTo>
                    <a:pt x="116205" y="63817"/>
                    <a:pt x="134303" y="127635"/>
                    <a:pt x="130493" y="197167"/>
                  </a:cubicBezTo>
                  <a:cubicBezTo>
                    <a:pt x="130493" y="202882"/>
                    <a:pt x="129540" y="208598"/>
                    <a:pt x="128588" y="214313"/>
                  </a:cubicBezTo>
                  <a:cubicBezTo>
                    <a:pt x="124778" y="278130"/>
                    <a:pt x="124778" y="278130"/>
                    <a:pt x="63818" y="29908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0" name="Google Shape;1670;p21"/>
            <p:cNvSpPr/>
            <p:nvPr/>
          </p:nvSpPr>
          <p:spPr>
            <a:xfrm>
              <a:off x="5806440" y="1879282"/>
              <a:ext cx="169544" cy="298132"/>
            </a:xfrm>
            <a:custGeom>
              <a:rect b="b" l="l" r="r" t="t"/>
              <a:pathLst>
                <a:path extrusionOk="0" h="298132" w="169544">
                  <a:moveTo>
                    <a:pt x="47625" y="272415"/>
                  </a:moveTo>
                  <a:cubicBezTo>
                    <a:pt x="33338" y="280035"/>
                    <a:pt x="19050" y="287655"/>
                    <a:pt x="0" y="298133"/>
                  </a:cubicBezTo>
                  <a:cubicBezTo>
                    <a:pt x="5715" y="185738"/>
                    <a:pt x="49530" y="93345"/>
                    <a:pt x="115253" y="0"/>
                  </a:cubicBezTo>
                  <a:cubicBezTo>
                    <a:pt x="134303" y="45720"/>
                    <a:pt x="151447" y="85725"/>
                    <a:pt x="167640" y="124778"/>
                  </a:cubicBezTo>
                  <a:cubicBezTo>
                    <a:pt x="168592" y="128588"/>
                    <a:pt x="169545" y="132397"/>
                    <a:pt x="169545" y="135255"/>
                  </a:cubicBezTo>
                  <a:cubicBezTo>
                    <a:pt x="169545" y="135255"/>
                    <a:pt x="169545" y="134303"/>
                    <a:pt x="169545" y="134303"/>
                  </a:cubicBezTo>
                  <a:cubicBezTo>
                    <a:pt x="152400" y="149543"/>
                    <a:pt x="137160" y="167640"/>
                    <a:pt x="118110" y="180975"/>
                  </a:cubicBezTo>
                  <a:cubicBezTo>
                    <a:pt x="90488" y="200025"/>
                    <a:pt x="60007" y="214313"/>
                    <a:pt x="38100" y="226695"/>
                  </a:cubicBezTo>
                  <a:cubicBezTo>
                    <a:pt x="41910" y="244793"/>
                    <a:pt x="44767" y="259080"/>
                    <a:pt x="47625" y="27241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1" name="Google Shape;1671;p21"/>
            <p:cNvSpPr/>
            <p:nvPr/>
          </p:nvSpPr>
          <p:spPr>
            <a:xfrm>
              <a:off x="6073140" y="2646045"/>
              <a:ext cx="247650" cy="139064"/>
            </a:xfrm>
            <a:custGeom>
              <a:rect b="b" l="l" r="r" t="t"/>
              <a:pathLst>
                <a:path extrusionOk="0" h="139064" w="247650">
                  <a:moveTo>
                    <a:pt x="185738" y="139065"/>
                  </a:moveTo>
                  <a:cubicBezTo>
                    <a:pt x="118110" y="119063"/>
                    <a:pt x="56197" y="87630"/>
                    <a:pt x="0" y="46672"/>
                  </a:cubicBezTo>
                  <a:cubicBezTo>
                    <a:pt x="57150" y="15240"/>
                    <a:pt x="119063" y="4763"/>
                    <a:pt x="183832" y="0"/>
                  </a:cubicBezTo>
                  <a:cubicBezTo>
                    <a:pt x="181928" y="27622"/>
                    <a:pt x="198120" y="42863"/>
                    <a:pt x="220980" y="53340"/>
                  </a:cubicBezTo>
                  <a:cubicBezTo>
                    <a:pt x="220980" y="53340"/>
                    <a:pt x="220028" y="55245"/>
                    <a:pt x="220028" y="55245"/>
                  </a:cubicBezTo>
                  <a:cubicBezTo>
                    <a:pt x="221932" y="61913"/>
                    <a:pt x="224790" y="68580"/>
                    <a:pt x="226695" y="75247"/>
                  </a:cubicBezTo>
                  <a:cubicBezTo>
                    <a:pt x="232410" y="84772"/>
                    <a:pt x="238125" y="94297"/>
                    <a:pt x="243840" y="103822"/>
                  </a:cubicBezTo>
                  <a:cubicBezTo>
                    <a:pt x="244792" y="105727"/>
                    <a:pt x="244792" y="107633"/>
                    <a:pt x="245745" y="110490"/>
                  </a:cubicBezTo>
                  <a:cubicBezTo>
                    <a:pt x="247650" y="111442"/>
                    <a:pt x="247650" y="112395"/>
                    <a:pt x="247650" y="114300"/>
                  </a:cubicBezTo>
                  <a:cubicBezTo>
                    <a:pt x="227647" y="121920"/>
                    <a:pt x="206692" y="130492"/>
                    <a:pt x="185738" y="13906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2" name="Google Shape;1672;p21"/>
            <p:cNvSpPr/>
            <p:nvPr/>
          </p:nvSpPr>
          <p:spPr>
            <a:xfrm>
              <a:off x="5972175" y="1817016"/>
              <a:ext cx="415290" cy="117157"/>
            </a:xfrm>
            <a:custGeom>
              <a:rect b="b" l="l" r="r" t="t"/>
              <a:pathLst>
                <a:path extrusionOk="0" h="117157" w="415290">
                  <a:moveTo>
                    <a:pt x="111443" y="37501"/>
                  </a:moveTo>
                  <a:cubicBezTo>
                    <a:pt x="74295" y="27976"/>
                    <a:pt x="37147" y="18451"/>
                    <a:pt x="0" y="8926"/>
                  </a:cubicBezTo>
                  <a:cubicBezTo>
                    <a:pt x="145732" y="-7266"/>
                    <a:pt x="288607" y="-12029"/>
                    <a:pt x="415290" y="89889"/>
                  </a:cubicBezTo>
                  <a:cubicBezTo>
                    <a:pt x="393382" y="99414"/>
                    <a:pt x="372428" y="107986"/>
                    <a:pt x="350520" y="116559"/>
                  </a:cubicBezTo>
                  <a:cubicBezTo>
                    <a:pt x="326707" y="120369"/>
                    <a:pt x="311468" y="105129"/>
                    <a:pt x="292418" y="95604"/>
                  </a:cubicBezTo>
                  <a:cubicBezTo>
                    <a:pt x="245745" y="70839"/>
                    <a:pt x="195263" y="51789"/>
                    <a:pt x="145732" y="32739"/>
                  </a:cubicBezTo>
                  <a:cubicBezTo>
                    <a:pt x="136207" y="28929"/>
                    <a:pt x="122872" y="35596"/>
                    <a:pt x="111443" y="37501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3" name="Google Shape;1673;p21"/>
            <p:cNvSpPr/>
            <p:nvPr/>
          </p:nvSpPr>
          <p:spPr>
            <a:xfrm>
              <a:off x="5771197" y="2468879"/>
              <a:ext cx="240982" cy="245745"/>
            </a:xfrm>
            <a:custGeom>
              <a:rect b="b" l="l" r="r" t="t"/>
              <a:pathLst>
                <a:path extrusionOk="0" h="245745" w="240982">
                  <a:moveTo>
                    <a:pt x="161925" y="245745"/>
                  </a:moveTo>
                  <a:cubicBezTo>
                    <a:pt x="147638" y="237173"/>
                    <a:pt x="156210" y="204788"/>
                    <a:pt x="129540" y="216217"/>
                  </a:cubicBezTo>
                  <a:cubicBezTo>
                    <a:pt x="128588" y="199073"/>
                    <a:pt x="132397" y="176213"/>
                    <a:pt x="125730" y="173355"/>
                  </a:cubicBezTo>
                  <a:cubicBezTo>
                    <a:pt x="106680" y="162878"/>
                    <a:pt x="90488" y="131445"/>
                    <a:pt x="59055" y="160020"/>
                  </a:cubicBezTo>
                  <a:cubicBezTo>
                    <a:pt x="60008" y="141923"/>
                    <a:pt x="60960" y="129540"/>
                    <a:pt x="61913" y="116205"/>
                  </a:cubicBezTo>
                  <a:cubicBezTo>
                    <a:pt x="47625" y="106680"/>
                    <a:pt x="33338" y="96203"/>
                    <a:pt x="18097" y="84773"/>
                  </a:cubicBezTo>
                  <a:cubicBezTo>
                    <a:pt x="37147" y="58103"/>
                    <a:pt x="8572" y="49530"/>
                    <a:pt x="0" y="32385"/>
                  </a:cubicBezTo>
                  <a:cubicBezTo>
                    <a:pt x="20955" y="21908"/>
                    <a:pt x="41910" y="11430"/>
                    <a:pt x="65722" y="0"/>
                  </a:cubicBezTo>
                  <a:cubicBezTo>
                    <a:pt x="104775" y="87630"/>
                    <a:pt x="164783" y="153353"/>
                    <a:pt x="240983" y="214313"/>
                  </a:cubicBezTo>
                  <a:cubicBezTo>
                    <a:pt x="212408" y="225742"/>
                    <a:pt x="187643" y="236220"/>
                    <a:pt x="161925" y="24574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4" name="Google Shape;1674;p21"/>
            <p:cNvSpPr/>
            <p:nvPr/>
          </p:nvSpPr>
          <p:spPr>
            <a:xfrm>
              <a:off x="5802557" y="2124075"/>
              <a:ext cx="193430" cy="216217"/>
            </a:xfrm>
            <a:custGeom>
              <a:rect b="b" l="l" r="r" t="t"/>
              <a:pathLst>
                <a:path extrusionOk="0" h="216217" w="193430">
                  <a:moveTo>
                    <a:pt x="171523" y="0"/>
                  </a:moveTo>
                  <a:cubicBezTo>
                    <a:pt x="176285" y="3810"/>
                    <a:pt x="182000" y="7620"/>
                    <a:pt x="189620" y="13335"/>
                  </a:cubicBezTo>
                  <a:cubicBezTo>
                    <a:pt x="162950" y="24765"/>
                    <a:pt x="140090" y="39052"/>
                    <a:pt x="115325" y="44767"/>
                  </a:cubicBezTo>
                  <a:cubicBezTo>
                    <a:pt x="82940" y="51435"/>
                    <a:pt x="84845" y="80963"/>
                    <a:pt x="68653" y="98108"/>
                  </a:cubicBezTo>
                  <a:cubicBezTo>
                    <a:pt x="69605" y="100965"/>
                    <a:pt x="70558" y="102870"/>
                    <a:pt x="71510" y="105727"/>
                  </a:cubicBezTo>
                  <a:cubicBezTo>
                    <a:pt x="101990" y="98108"/>
                    <a:pt x="131518" y="89535"/>
                    <a:pt x="161998" y="82867"/>
                  </a:cubicBezTo>
                  <a:cubicBezTo>
                    <a:pt x="171523" y="80963"/>
                    <a:pt x="182953" y="85725"/>
                    <a:pt x="193430" y="87630"/>
                  </a:cubicBezTo>
                  <a:cubicBezTo>
                    <a:pt x="187715" y="95250"/>
                    <a:pt x="182000" y="103823"/>
                    <a:pt x="175333" y="109538"/>
                  </a:cubicBezTo>
                  <a:cubicBezTo>
                    <a:pt x="156283" y="123825"/>
                    <a:pt x="136280" y="137160"/>
                    <a:pt x="116278" y="149542"/>
                  </a:cubicBezTo>
                  <a:cubicBezTo>
                    <a:pt x="88655" y="167640"/>
                    <a:pt x="60080" y="183833"/>
                    <a:pt x="32458" y="201930"/>
                  </a:cubicBezTo>
                  <a:cubicBezTo>
                    <a:pt x="27695" y="204788"/>
                    <a:pt x="24838" y="211455"/>
                    <a:pt x="20075" y="216217"/>
                  </a:cubicBezTo>
                  <a:cubicBezTo>
                    <a:pt x="13408" y="175260"/>
                    <a:pt x="5788" y="135255"/>
                    <a:pt x="73" y="94298"/>
                  </a:cubicBezTo>
                  <a:cubicBezTo>
                    <a:pt x="-880" y="86677"/>
                    <a:pt x="7693" y="74295"/>
                    <a:pt x="14360" y="70485"/>
                  </a:cubicBezTo>
                  <a:cubicBezTo>
                    <a:pt x="66748" y="46673"/>
                    <a:pt x="119135" y="23813"/>
                    <a:pt x="171523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5" name="Google Shape;1675;p21"/>
            <p:cNvSpPr/>
            <p:nvPr/>
          </p:nvSpPr>
          <p:spPr>
            <a:xfrm>
              <a:off x="5967412" y="1891446"/>
              <a:ext cx="204787" cy="174525"/>
            </a:xfrm>
            <a:custGeom>
              <a:rect b="b" l="l" r="r" t="t"/>
              <a:pathLst>
                <a:path extrusionOk="0" h="174525" w="204787">
                  <a:moveTo>
                    <a:pt x="204788" y="111661"/>
                  </a:moveTo>
                  <a:cubicBezTo>
                    <a:pt x="163830" y="131663"/>
                    <a:pt x="121920" y="151666"/>
                    <a:pt x="76200" y="174526"/>
                  </a:cubicBezTo>
                  <a:cubicBezTo>
                    <a:pt x="50482" y="115471"/>
                    <a:pt x="24765" y="59273"/>
                    <a:pt x="0" y="3076"/>
                  </a:cubicBezTo>
                  <a:cubicBezTo>
                    <a:pt x="29528" y="-1687"/>
                    <a:pt x="55245" y="-4544"/>
                    <a:pt x="80963" y="23078"/>
                  </a:cubicBezTo>
                  <a:cubicBezTo>
                    <a:pt x="105728" y="49748"/>
                    <a:pt x="143828" y="64988"/>
                    <a:pt x="175260" y="85943"/>
                  </a:cubicBezTo>
                  <a:cubicBezTo>
                    <a:pt x="185738" y="92611"/>
                    <a:pt x="194310" y="103088"/>
                    <a:pt x="204788" y="111661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6" name="Google Shape;1676;p21"/>
            <p:cNvSpPr/>
            <p:nvPr/>
          </p:nvSpPr>
          <p:spPr>
            <a:xfrm>
              <a:off x="6187440" y="1990993"/>
              <a:ext cx="192778" cy="234046"/>
            </a:xfrm>
            <a:custGeom>
              <a:rect b="b" l="l" r="r" t="t"/>
              <a:pathLst>
                <a:path extrusionOk="0" h="234046" w="192778">
                  <a:moveTo>
                    <a:pt x="140970" y="234046"/>
                  </a:moveTo>
                  <a:cubicBezTo>
                    <a:pt x="122872" y="179754"/>
                    <a:pt x="100965" y="126414"/>
                    <a:pt x="62865" y="81646"/>
                  </a:cubicBezTo>
                  <a:cubicBezTo>
                    <a:pt x="45720" y="60691"/>
                    <a:pt x="29528" y="39736"/>
                    <a:pt x="0" y="34974"/>
                  </a:cubicBezTo>
                  <a:cubicBezTo>
                    <a:pt x="23813" y="23544"/>
                    <a:pt x="47625" y="10209"/>
                    <a:pt x="72390" y="684"/>
                  </a:cubicBezTo>
                  <a:cubicBezTo>
                    <a:pt x="79057" y="-2174"/>
                    <a:pt x="92392" y="4494"/>
                    <a:pt x="97155" y="10209"/>
                  </a:cubicBezTo>
                  <a:cubicBezTo>
                    <a:pt x="140970" y="65454"/>
                    <a:pt x="172403" y="128319"/>
                    <a:pt x="192405" y="195946"/>
                  </a:cubicBezTo>
                  <a:cubicBezTo>
                    <a:pt x="194310" y="201661"/>
                    <a:pt x="188595" y="214044"/>
                    <a:pt x="182880" y="217854"/>
                  </a:cubicBezTo>
                  <a:cubicBezTo>
                    <a:pt x="170497" y="224521"/>
                    <a:pt x="155257" y="229284"/>
                    <a:pt x="140970" y="234046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7" name="Google Shape;1677;p21"/>
            <p:cNvSpPr/>
            <p:nvPr/>
          </p:nvSpPr>
          <p:spPr>
            <a:xfrm>
              <a:off x="6345555" y="2224087"/>
              <a:ext cx="96202" cy="296227"/>
            </a:xfrm>
            <a:custGeom>
              <a:rect b="b" l="l" r="r" t="t"/>
              <a:pathLst>
                <a:path extrusionOk="0" h="296227" w="96202">
                  <a:moveTo>
                    <a:pt x="31432" y="296228"/>
                  </a:moveTo>
                  <a:cubicBezTo>
                    <a:pt x="28575" y="293370"/>
                    <a:pt x="23813" y="291465"/>
                    <a:pt x="23813" y="288608"/>
                  </a:cubicBezTo>
                  <a:cubicBezTo>
                    <a:pt x="22860" y="224790"/>
                    <a:pt x="24765" y="161925"/>
                    <a:pt x="22860" y="98108"/>
                  </a:cubicBezTo>
                  <a:cubicBezTo>
                    <a:pt x="21907" y="73342"/>
                    <a:pt x="13335" y="49530"/>
                    <a:pt x="7620" y="25717"/>
                  </a:cubicBezTo>
                  <a:cubicBezTo>
                    <a:pt x="7620" y="23813"/>
                    <a:pt x="2857" y="23813"/>
                    <a:pt x="0" y="22860"/>
                  </a:cubicBezTo>
                  <a:cubicBezTo>
                    <a:pt x="14288" y="15240"/>
                    <a:pt x="28575" y="8573"/>
                    <a:pt x="45720" y="0"/>
                  </a:cubicBezTo>
                  <a:cubicBezTo>
                    <a:pt x="74295" y="84773"/>
                    <a:pt x="96202" y="167640"/>
                    <a:pt x="96202" y="255270"/>
                  </a:cubicBezTo>
                  <a:cubicBezTo>
                    <a:pt x="96202" y="261938"/>
                    <a:pt x="87630" y="272415"/>
                    <a:pt x="80963" y="275273"/>
                  </a:cubicBezTo>
                  <a:cubicBezTo>
                    <a:pt x="65722" y="282892"/>
                    <a:pt x="47625" y="288608"/>
                    <a:pt x="31432" y="296228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8" name="Google Shape;1678;p21"/>
            <p:cNvSpPr/>
            <p:nvPr/>
          </p:nvSpPr>
          <p:spPr>
            <a:xfrm>
              <a:off x="5904547" y="2486025"/>
              <a:ext cx="231457" cy="139065"/>
            </a:xfrm>
            <a:custGeom>
              <a:rect b="b" l="l" r="r" t="t"/>
              <a:pathLst>
                <a:path extrusionOk="0" h="139065" w="231457">
                  <a:moveTo>
                    <a:pt x="0" y="33338"/>
                  </a:moveTo>
                  <a:cubicBezTo>
                    <a:pt x="24765" y="26670"/>
                    <a:pt x="50483" y="20002"/>
                    <a:pt x="76200" y="14288"/>
                  </a:cubicBezTo>
                  <a:cubicBezTo>
                    <a:pt x="98108" y="9525"/>
                    <a:pt x="119063" y="5715"/>
                    <a:pt x="148590" y="0"/>
                  </a:cubicBezTo>
                  <a:cubicBezTo>
                    <a:pt x="136208" y="15240"/>
                    <a:pt x="129540" y="23813"/>
                    <a:pt x="122872" y="31433"/>
                  </a:cubicBezTo>
                  <a:cubicBezTo>
                    <a:pt x="123825" y="34290"/>
                    <a:pt x="125730" y="37148"/>
                    <a:pt x="126683" y="40958"/>
                  </a:cubicBezTo>
                  <a:cubicBezTo>
                    <a:pt x="160972" y="34290"/>
                    <a:pt x="194310" y="27623"/>
                    <a:pt x="228600" y="21908"/>
                  </a:cubicBezTo>
                  <a:cubicBezTo>
                    <a:pt x="229553" y="23813"/>
                    <a:pt x="230505" y="26670"/>
                    <a:pt x="231458" y="28575"/>
                  </a:cubicBezTo>
                  <a:cubicBezTo>
                    <a:pt x="218122" y="36195"/>
                    <a:pt x="204788" y="43815"/>
                    <a:pt x="188595" y="53340"/>
                  </a:cubicBezTo>
                  <a:cubicBezTo>
                    <a:pt x="199072" y="59055"/>
                    <a:pt x="204788" y="62865"/>
                    <a:pt x="213360" y="67627"/>
                  </a:cubicBezTo>
                  <a:cubicBezTo>
                    <a:pt x="170497" y="91440"/>
                    <a:pt x="128588" y="115253"/>
                    <a:pt x="86678" y="139065"/>
                  </a:cubicBezTo>
                  <a:cubicBezTo>
                    <a:pt x="57150" y="102870"/>
                    <a:pt x="28575" y="68580"/>
                    <a:pt x="0" y="33338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9" name="Google Shape;1679;p21"/>
            <p:cNvSpPr/>
            <p:nvPr/>
          </p:nvSpPr>
          <p:spPr>
            <a:xfrm>
              <a:off x="5967412" y="1849755"/>
              <a:ext cx="288607" cy="153352"/>
            </a:xfrm>
            <a:custGeom>
              <a:rect b="b" l="l" r="r" t="t"/>
              <a:pathLst>
                <a:path extrusionOk="0" h="153352" w="288607">
                  <a:moveTo>
                    <a:pt x="204788" y="153353"/>
                  </a:moveTo>
                  <a:cubicBezTo>
                    <a:pt x="195263" y="144780"/>
                    <a:pt x="186690" y="134303"/>
                    <a:pt x="175260" y="126682"/>
                  </a:cubicBezTo>
                  <a:cubicBezTo>
                    <a:pt x="143828" y="105728"/>
                    <a:pt x="106680" y="90488"/>
                    <a:pt x="80963" y="63818"/>
                  </a:cubicBezTo>
                  <a:cubicBezTo>
                    <a:pt x="55245" y="36195"/>
                    <a:pt x="29528" y="39052"/>
                    <a:pt x="0" y="43815"/>
                  </a:cubicBezTo>
                  <a:cubicBezTo>
                    <a:pt x="0" y="43815"/>
                    <a:pt x="0" y="43815"/>
                    <a:pt x="0" y="43815"/>
                  </a:cubicBezTo>
                  <a:cubicBezTo>
                    <a:pt x="3810" y="29527"/>
                    <a:pt x="23813" y="19050"/>
                    <a:pt x="13335" y="0"/>
                  </a:cubicBezTo>
                  <a:cubicBezTo>
                    <a:pt x="111443" y="18097"/>
                    <a:pt x="204788" y="47625"/>
                    <a:pt x="288607" y="117157"/>
                  </a:cubicBezTo>
                  <a:cubicBezTo>
                    <a:pt x="257175" y="130493"/>
                    <a:pt x="231457" y="141922"/>
                    <a:pt x="204788" y="153353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0" name="Google Shape;1680;p21"/>
            <p:cNvSpPr/>
            <p:nvPr/>
          </p:nvSpPr>
          <p:spPr>
            <a:xfrm>
              <a:off x="5668845" y="2224087"/>
              <a:ext cx="152834" cy="254317"/>
            </a:xfrm>
            <a:custGeom>
              <a:rect b="b" l="l" r="r" t="t"/>
              <a:pathLst>
                <a:path extrusionOk="0" h="254317" w="152834">
                  <a:moveTo>
                    <a:pt x="56632" y="213360"/>
                  </a:moveTo>
                  <a:cubicBezTo>
                    <a:pt x="58536" y="208598"/>
                    <a:pt x="60442" y="204788"/>
                    <a:pt x="60442" y="200025"/>
                  </a:cubicBezTo>
                  <a:cubicBezTo>
                    <a:pt x="61394" y="187642"/>
                    <a:pt x="67109" y="169545"/>
                    <a:pt x="60442" y="162877"/>
                  </a:cubicBezTo>
                  <a:cubicBezTo>
                    <a:pt x="48059" y="149542"/>
                    <a:pt x="30914" y="154305"/>
                    <a:pt x="17579" y="168592"/>
                  </a:cubicBezTo>
                  <a:cubicBezTo>
                    <a:pt x="14722" y="171450"/>
                    <a:pt x="9959" y="174308"/>
                    <a:pt x="6149" y="177165"/>
                  </a:cubicBezTo>
                  <a:cubicBezTo>
                    <a:pt x="-10996" y="151448"/>
                    <a:pt x="11864" y="151448"/>
                    <a:pt x="24247" y="142875"/>
                  </a:cubicBezTo>
                  <a:cubicBezTo>
                    <a:pt x="37582" y="133350"/>
                    <a:pt x="49011" y="122873"/>
                    <a:pt x="64252" y="111442"/>
                  </a:cubicBezTo>
                  <a:cubicBezTo>
                    <a:pt x="32819" y="92392"/>
                    <a:pt x="54727" y="68580"/>
                    <a:pt x="61394" y="51435"/>
                  </a:cubicBezTo>
                  <a:cubicBezTo>
                    <a:pt x="69967" y="28575"/>
                    <a:pt x="60442" y="26670"/>
                    <a:pt x="45202" y="22860"/>
                  </a:cubicBezTo>
                  <a:cubicBezTo>
                    <a:pt x="60442" y="14288"/>
                    <a:pt x="76634" y="5715"/>
                    <a:pt x="88064" y="0"/>
                  </a:cubicBezTo>
                  <a:cubicBezTo>
                    <a:pt x="109972" y="77152"/>
                    <a:pt x="130927" y="151448"/>
                    <a:pt x="152834" y="229552"/>
                  </a:cubicBezTo>
                  <a:cubicBezTo>
                    <a:pt x="135689" y="236220"/>
                    <a:pt x="113782" y="245745"/>
                    <a:pt x="92827" y="254317"/>
                  </a:cubicBezTo>
                  <a:cubicBezTo>
                    <a:pt x="99494" y="223838"/>
                    <a:pt x="93779" y="217170"/>
                    <a:pt x="64252" y="220980"/>
                  </a:cubicBezTo>
                  <a:cubicBezTo>
                    <a:pt x="60442" y="217170"/>
                    <a:pt x="58536" y="215265"/>
                    <a:pt x="56632" y="21336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1" name="Google Shape;1681;p21"/>
            <p:cNvSpPr/>
            <p:nvPr/>
          </p:nvSpPr>
          <p:spPr>
            <a:xfrm>
              <a:off x="5824537" y="2286952"/>
              <a:ext cx="270509" cy="149542"/>
            </a:xfrm>
            <a:custGeom>
              <a:rect b="b" l="l" r="r" t="t"/>
              <a:pathLst>
                <a:path extrusionOk="0" h="149542" w="270509">
                  <a:moveTo>
                    <a:pt x="0" y="58102"/>
                  </a:moveTo>
                  <a:cubicBezTo>
                    <a:pt x="33338" y="45720"/>
                    <a:pt x="65722" y="32385"/>
                    <a:pt x="99060" y="20002"/>
                  </a:cubicBezTo>
                  <a:cubicBezTo>
                    <a:pt x="114300" y="14288"/>
                    <a:pt x="128588" y="8573"/>
                    <a:pt x="152400" y="0"/>
                  </a:cubicBezTo>
                  <a:cubicBezTo>
                    <a:pt x="143828" y="19050"/>
                    <a:pt x="139065" y="29527"/>
                    <a:pt x="133350" y="41910"/>
                  </a:cubicBezTo>
                  <a:cubicBezTo>
                    <a:pt x="179070" y="33338"/>
                    <a:pt x="223838" y="24765"/>
                    <a:pt x="267653" y="16193"/>
                  </a:cubicBezTo>
                  <a:cubicBezTo>
                    <a:pt x="268605" y="20955"/>
                    <a:pt x="269557" y="24765"/>
                    <a:pt x="270510" y="29527"/>
                  </a:cubicBezTo>
                  <a:cubicBezTo>
                    <a:pt x="243840" y="36195"/>
                    <a:pt x="215265" y="40005"/>
                    <a:pt x="189547" y="50483"/>
                  </a:cubicBezTo>
                  <a:cubicBezTo>
                    <a:pt x="160020" y="63818"/>
                    <a:pt x="132397" y="82868"/>
                    <a:pt x="106680" y="101918"/>
                  </a:cubicBezTo>
                  <a:cubicBezTo>
                    <a:pt x="100013" y="106680"/>
                    <a:pt x="76200" y="100013"/>
                    <a:pt x="87630" y="122873"/>
                  </a:cubicBezTo>
                  <a:cubicBezTo>
                    <a:pt x="71438" y="130493"/>
                    <a:pt x="56197" y="139065"/>
                    <a:pt x="35243" y="149543"/>
                  </a:cubicBezTo>
                  <a:cubicBezTo>
                    <a:pt x="22860" y="117158"/>
                    <a:pt x="11430" y="87630"/>
                    <a:pt x="0" y="5810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2" name="Google Shape;1682;p21"/>
            <p:cNvSpPr/>
            <p:nvPr/>
          </p:nvSpPr>
          <p:spPr>
            <a:xfrm>
              <a:off x="6416040" y="2472689"/>
              <a:ext cx="131444" cy="280987"/>
            </a:xfrm>
            <a:custGeom>
              <a:rect b="b" l="l" r="r" t="t"/>
              <a:pathLst>
                <a:path extrusionOk="0" h="280987" w="131444">
                  <a:moveTo>
                    <a:pt x="79057" y="206693"/>
                  </a:moveTo>
                  <a:cubicBezTo>
                    <a:pt x="54292" y="231457"/>
                    <a:pt x="29528" y="256223"/>
                    <a:pt x="5715" y="280988"/>
                  </a:cubicBezTo>
                  <a:cubicBezTo>
                    <a:pt x="3810" y="279082"/>
                    <a:pt x="1905" y="278130"/>
                    <a:pt x="0" y="276225"/>
                  </a:cubicBezTo>
                  <a:cubicBezTo>
                    <a:pt x="14288" y="231457"/>
                    <a:pt x="29528" y="187643"/>
                    <a:pt x="41910" y="142875"/>
                  </a:cubicBezTo>
                  <a:cubicBezTo>
                    <a:pt x="49530" y="115252"/>
                    <a:pt x="55245" y="86677"/>
                    <a:pt x="58103" y="58102"/>
                  </a:cubicBezTo>
                  <a:cubicBezTo>
                    <a:pt x="60007" y="36195"/>
                    <a:pt x="66675" y="21908"/>
                    <a:pt x="88582" y="16193"/>
                  </a:cubicBezTo>
                  <a:cubicBezTo>
                    <a:pt x="102870" y="12383"/>
                    <a:pt x="117157" y="5715"/>
                    <a:pt x="131445" y="0"/>
                  </a:cubicBezTo>
                  <a:cubicBezTo>
                    <a:pt x="121920" y="39052"/>
                    <a:pt x="112395" y="78105"/>
                    <a:pt x="102870" y="116205"/>
                  </a:cubicBezTo>
                  <a:cubicBezTo>
                    <a:pt x="95250" y="145732"/>
                    <a:pt x="87630" y="176213"/>
                    <a:pt x="79057" y="206693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3" name="Google Shape;1683;p21"/>
            <p:cNvSpPr/>
            <p:nvPr/>
          </p:nvSpPr>
          <p:spPr>
            <a:xfrm>
              <a:off x="5696902" y="1864042"/>
              <a:ext cx="184784" cy="345757"/>
            </a:xfrm>
            <a:custGeom>
              <a:rect b="b" l="l" r="r" t="t"/>
              <a:pathLst>
                <a:path extrusionOk="0" h="345757" w="184784">
                  <a:moveTo>
                    <a:pt x="45720" y="167640"/>
                  </a:moveTo>
                  <a:cubicBezTo>
                    <a:pt x="53340" y="161925"/>
                    <a:pt x="60960" y="156210"/>
                    <a:pt x="70485" y="149543"/>
                  </a:cubicBezTo>
                  <a:cubicBezTo>
                    <a:pt x="70485" y="122872"/>
                    <a:pt x="96203" y="108585"/>
                    <a:pt x="110490" y="87630"/>
                  </a:cubicBezTo>
                  <a:cubicBezTo>
                    <a:pt x="119063" y="74295"/>
                    <a:pt x="142875" y="60960"/>
                    <a:pt x="114300" y="44768"/>
                  </a:cubicBezTo>
                  <a:cubicBezTo>
                    <a:pt x="135255" y="29527"/>
                    <a:pt x="156210" y="15240"/>
                    <a:pt x="177165" y="0"/>
                  </a:cubicBezTo>
                  <a:cubicBezTo>
                    <a:pt x="180022" y="2857"/>
                    <a:pt x="181928" y="5715"/>
                    <a:pt x="184785" y="7620"/>
                  </a:cubicBezTo>
                  <a:cubicBezTo>
                    <a:pt x="178117" y="20002"/>
                    <a:pt x="171450" y="33338"/>
                    <a:pt x="162878" y="44768"/>
                  </a:cubicBezTo>
                  <a:cubicBezTo>
                    <a:pt x="113347" y="123825"/>
                    <a:pt x="77153" y="207645"/>
                    <a:pt x="73342" y="301943"/>
                  </a:cubicBezTo>
                  <a:cubicBezTo>
                    <a:pt x="72390" y="332422"/>
                    <a:pt x="51435" y="339090"/>
                    <a:pt x="28575" y="345758"/>
                  </a:cubicBezTo>
                  <a:cubicBezTo>
                    <a:pt x="28575" y="332422"/>
                    <a:pt x="28575" y="319087"/>
                    <a:pt x="28575" y="306705"/>
                  </a:cubicBezTo>
                  <a:cubicBezTo>
                    <a:pt x="30480" y="295275"/>
                    <a:pt x="32385" y="283845"/>
                    <a:pt x="34290" y="273368"/>
                  </a:cubicBezTo>
                  <a:cubicBezTo>
                    <a:pt x="36195" y="260033"/>
                    <a:pt x="32385" y="252412"/>
                    <a:pt x="17145" y="260985"/>
                  </a:cubicBezTo>
                  <a:cubicBezTo>
                    <a:pt x="11430" y="255270"/>
                    <a:pt x="5715" y="249555"/>
                    <a:pt x="0" y="243840"/>
                  </a:cubicBezTo>
                  <a:cubicBezTo>
                    <a:pt x="0" y="243840"/>
                    <a:pt x="0" y="243840"/>
                    <a:pt x="0" y="243840"/>
                  </a:cubicBezTo>
                  <a:cubicBezTo>
                    <a:pt x="35242" y="228600"/>
                    <a:pt x="60007" y="203835"/>
                    <a:pt x="73342" y="164783"/>
                  </a:cubicBezTo>
                  <a:cubicBezTo>
                    <a:pt x="62865" y="165735"/>
                    <a:pt x="54292" y="166687"/>
                    <a:pt x="45720" y="16764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4" name="Google Shape;1684;p21"/>
            <p:cNvSpPr/>
            <p:nvPr/>
          </p:nvSpPr>
          <p:spPr>
            <a:xfrm>
              <a:off x="6309359" y="1961197"/>
              <a:ext cx="169545" cy="222885"/>
            </a:xfrm>
            <a:custGeom>
              <a:rect b="b" l="l" r="r" t="t"/>
              <a:pathLst>
                <a:path extrusionOk="0" h="222885" w="169545">
                  <a:moveTo>
                    <a:pt x="16193" y="0"/>
                  </a:moveTo>
                  <a:cubicBezTo>
                    <a:pt x="44768" y="28575"/>
                    <a:pt x="76200" y="54292"/>
                    <a:pt x="102870" y="85725"/>
                  </a:cubicBezTo>
                  <a:cubicBezTo>
                    <a:pt x="125730" y="113348"/>
                    <a:pt x="142875" y="144780"/>
                    <a:pt x="161925" y="175260"/>
                  </a:cubicBezTo>
                  <a:cubicBezTo>
                    <a:pt x="165735" y="181927"/>
                    <a:pt x="166688" y="190500"/>
                    <a:pt x="169545" y="198120"/>
                  </a:cubicBezTo>
                  <a:cubicBezTo>
                    <a:pt x="150495" y="206692"/>
                    <a:pt x="131445" y="216217"/>
                    <a:pt x="117158" y="222885"/>
                  </a:cubicBezTo>
                  <a:cubicBezTo>
                    <a:pt x="77153" y="149542"/>
                    <a:pt x="39053" y="79057"/>
                    <a:pt x="0" y="6667"/>
                  </a:cubicBezTo>
                  <a:cubicBezTo>
                    <a:pt x="953" y="6667"/>
                    <a:pt x="8572" y="2857"/>
                    <a:pt x="16193" y="0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5" name="Google Shape;1685;p21"/>
            <p:cNvSpPr/>
            <p:nvPr/>
          </p:nvSpPr>
          <p:spPr>
            <a:xfrm>
              <a:off x="6345555" y="2516504"/>
              <a:ext cx="94297" cy="187642"/>
            </a:xfrm>
            <a:custGeom>
              <a:rect b="b" l="l" r="r" t="t"/>
              <a:pathLst>
                <a:path extrusionOk="0" h="187642" w="94297">
                  <a:moveTo>
                    <a:pt x="47625" y="182880"/>
                  </a:moveTo>
                  <a:cubicBezTo>
                    <a:pt x="47625" y="184785"/>
                    <a:pt x="47625" y="185738"/>
                    <a:pt x="45720" y="187642"/>
                  </a:cubicBezTo>
                  <a:cubicBezTo>
                    <a:pt x="30480" y="187642"/>
                    <a:pt x="15240" y="187642"/>
                    <a:pt x="0" y="186690"/>
                  </a:cubicBezTo>
                  <a:cubicBezTo>
                    <a:pt x="952" y="179070"/>
                    <a:pt x="952" y="170498"/>
                    <a:pt x="952" y="162878"/>
                  </a:cubicBezTo>
                  <a:cubicBezTo>
                    <a:pt x="1905" y="145733"/>
                    <a:pt x="0" y="128588"/>
                    <a:pt x="2857" y="112395"/>
                  </a:cubicBezTo>
                  <a:cubicBezTo>
                    <a:pt x="6667" y="87630"/>
                    <a:pt x="12382" y="61913"/>
                    <a:pt x="17145" y="37148"/>
                  </a:cubicBezTo>
                  <a:cubicBezTo>
                    <a:pt x="41910" y="25718"/>
                    <a:pt x="65722" y="13335"/>
                    <a:pt x="94297" y="0"/>
                  </a:cubicBezTo>
                  <a:cubicBezTo>
                    <a:pt x="88582" y="64770"/>
                    <a:pt x="73342" y="120967"/>
                    <a:pt x="49530" y="175260"/>
                  </a:cubicBezTo>
                  <a:cubicBezTo>
                    <a:pt x="49530" y="178117"/>
                    <a:pt x="48577" y="180975"/>
                    <a:pt x="47625" y="182880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6" name="Google Shape;1686;p21"/>
            <p:cNvSpPr/>
            <p:nvPr/>
          </p:nvSpPr>
          <p:spPr>
            <a:xfrm>
              <a:off x="6495097" y="2442210"/>
              <a:ext cx="114300" cy="237172"/>
            </a:xfrm>
            <a:custGeom>
              <a:rect b="b" l="l" r="r" t="t"/>
              <a:pathLst>
                <a:path extrusionOk="0" h="237172" w="114300">
                  <a:moveTo>
                    <a:pt x="0" y="237173"/>
                  </a:moveTo>
                  <a:cubicBezTo>
                    <a:pt x="7620" y="206693"/>
                    <a:pt x="15240" y="177165"/>
                    <a:pt x="22860" y="146685"/>
                  </a:cubicBezTo>
                  <a:cubicBezTo>
                    <a:pt x="32385" y="107632"/>
                    <a:pt x="41910" y="68580"/>
                    <a:pt x="51435" y="30480"/>
                  </a:cubicBezTo>
                  <a:cubicBezTo>
                    <a:pt x="71438" y="20955"/>
                    <a:pt x="90488" y="11430"/>
                    <a:pt x="114300" y="0"/>
                  </a:cubicBezTo>
                  <a:cubicBezTo>
                    <a:pt x="109538" y="98107"/>
                    <a:pt x="62865" y="171450"/>
                    <a:pt x="0" y="237173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7" name="Google Shape;1687;p21"/>
            <p:cNvSpPr/>
            <p:nvPr/>
          </p:nvSpPr>
          <p:spPr>
            <a:xfrm>
              <a:off x="5844540" y="2013585"/>
              <a:ext cx="167640" cy="138112"/>
            </a:xfrm>
            <a:custGeom>
              <a:rect b="b" l="l" r="r" t="t"/>
              <a:pathLst>
                <a:path extrusionOk="0" h="138112" w="167640">
                  <a:moveTo>
                    <a:pt x="9525" y="138113"/>
                  </a:moveTo>
                  <a:cubicBezTo>
                    <a:pt x="6667" y="124777"/>
                    <a:pt x="3810" y="111442"/>
                    <a:pt x="0" y="92392"/>
                  </a:cubicBezTo>
                  <a:cubicBezTo>
                    <a:pt x="21907" y="80010"/>
                    <a:pt x="52388" y="64770"/>
                    <a:pt x="80010" y="46673"/>
                  </a:cubicBezTo>
                  <a:cubicBezTo>
                    <a:pt x="99060" y="34290"/>
                    <a:pt x="114300" y="16192"/>
                    <a:pt x="131445" y="0"/>
                  </a:cubicBezTo>
                  <a:cubicBezTo>
                    <a:pt x="135255" y="3810"/>
                    <a:pt x="139065" y="8573"/>
                    <a:pt x="141922" y="12382"/>
                  </a:cubicBezTo>
                  <a:cubicBezTo>
                    <a:pt x="143828" y="18098"/>
                    <a:pt x="146685" y="22860"/>
                    <a:pt x="148590" y="28575"/>
                  </a:cubicBezTo>
                  <a:cubicBezTo>
                    <a:pt x="154305" y="40005"/>
                    <a:pt x="160020" y="52388"/>
                    <a:pt x="167640" y="66675"/>
                  </a:cubicBezTo>
                  <a:cubicBezTo>
                    <a:pt x="113347" y="91440"/>
                    <a:pt x="60960" y="114300"/>
                    <a:pt x="9525" y="138113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8" name="Google Shape;1688;p21"/>
            <p:cNvSpPr/>
            <p:nvPr/>
          </p:nvSpPr>
          <p:spPr>
            <a:xfrm>
              <a:off x="5872614" y="2400300"/>
              <a:ext cx="123373" cy="119062"/>
            </a:xfrm>
            <a:custGeom>
              <a:rect b="b" l="l" r="r" t="t"/>
              <a:pathLst>
                <a:path extrusionOk="0" h="119062" w="123373">
                  <a:moveTo>
                    <a:pt x="123373" y="0"/>
                  </a:moveTo>
                  <a:cubicBezTo>
                    <a:pt x="115753" y="10477"/>
                    <a:pt x="109086" y="20955"/>
                    <a:pt x="99561" y="29527"/>
                  </a:cubicBezTo>
                  <a:cubicBezTo>
                    <a:pt x="92893" y="36195"/>
                    <a:pt x="83368" y="40005"/>
                    <a:pt x="73843" y="45720"/>
                  </a:cubicBezTo>
                  <a:cubicBezTo>
                    <a:pt x="85273" y="54292"/>
                    <a:pt x="92893" y="60008"/>
                    <a:pt x="100513" y="65723"/>
                  </a:cubicBezTo>
                  <a:cubicBezTo>
                    <a:pt x="92893" y="73342"/>
                    <a:pt x="86226" y="81915"/>
                    <a:pt x="77653" y="88583"/>
                  </a:cubicBezTo>
                  <a:cubicBezTo>
                    <a:pt x="62413" y="99060"/>
                    <a:pt x="46220" y="108585"/>
                    <a:pt x="30028" y="119063"/>
                  </a:cubicBezTo>
                  <a:cubicBezTo>
                    <a:pt x="29076" y="118110"/>
                    <a:pt x="27170" y="117158"/>
                    <a:pt x="26218" y="115252"/>
                  </a:cubicBezTo>
                  <a:cubicBezTo>
                    <a:pt x="-12834" y="40958"/>
                    <a:pt x="-11882" y="60008"/>
                    <a:pt x="53841" y="29527"/>
                  </a:cubicBezTo>
                  <a:cubicBezTo>
                    <a:pt x="77653" y="18098"/>
                    <a:pt x="100513" y="9525"/>
                    <a:pt x="123373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9" name="Google Shape;1689;p21"/>
            <p:cNvSpPr/>
            <p:nvPr/>
          </p:nvSpPr>
          <p:spPr>
            <a:xfrm>
              <a:off x="6283642" y="2553652"/>
              <a:ext cx="79057" cy="150494"/>
            </a:xfrm>
            <a:custGeom>
              <a:rect b="b" l="l" r="r" t="t"/>
              <a:pathLst>
                <a:path extrusionOk="0" h="150494" w="79057">
                  <a:moveTo>
                    <a:pt x="79057" y="0"/>
                  </a:moveTo>
                  <a:cubicBezTo>
                    <a:pt x="74295" y="24765"/>
                    <a:pt x="67627" y="49530"/>
                    <a:pt x="64770" y="75248"/>
                  </a:cubicBezTo>
                  <a:cubicBezTo>
                    <a:pt x="62865" y="91440"/>
                    <a:pt x="63817" y="108585"/>
                    <a:pt x="62865" y="125730"/>
                  </a:cubicBezTo>
                  <a:cubicBezTo>
                    <a:pt x="62865" y="133350"/>
                    <a:pt x="61913" y="141923"/>
                    <a:pt x="61913" y="149543"/>
                  </a:cubicBezTo>
                  <a:cubicBezTo>
                    <a:pt x="60007" y="149543"/>
                    <a:pt x="57150" y="150495"/>
                    <a:pt x="55245" y="150495"/>
                  </a:cubicBezTo>
                  <a:cubicBezTo>
                    <a:pt x="55245" y="150495"/>
                    <a:pt x="55245" y="150495"/>
                    <a:pt x="55245" y="150495"/>
                  </a:cubicBezTo>
                  <a:cubicBezTo>
                    <a:pt x="54292" y="148590"/>
                    <a:pt x="53340" y="145732"/>
                    <a:pt x="52388" y="143827"/>
                  </a:cubicBezTo>
                  <a:lnTo>
                    <a:pt x="51435" y="142875"/>
                  </a:lnTo>
                  <a:cubicBezTo>
                    <a:pt x="51435" y="142875"/>
                    <a:pt x="51435" y="140970"/>
                    <a:pt x="51435" y="140970"/>
                  </a:cubicBezTo>
                  <a:cubicBezTo>
                    <a:pt x="49530" y="136207"/>
                    <a:pt x="46672" y="131445"/>
                    <a:pt x="44767" y="126682"/>
                  </a:cubicBezTo>
                  <a:cubicBezTo>
                    <a:pt x="30480" y="97155"/>
                    <a:pt x="16192" y="66675"/>
                    <a:pt x="0" y="32385"/>
                  </a:cubicBezTo>
                  <a:cubicBezTo>
                    <a:pt x="26670" y="21907"/>
                    <a:pt x="53340" y="10477"/>
                    <a:pt x="79057" y="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0" name="Google Shape;1690;p21"/>
            <p:cNvSpPr/>
            <p:nvPr/>
          </p:nvSpPr>
          <p:spPr>
            <a:xfrm>
              <a:off x="6003607" y="2585186"/>
              <a:ext cx="181927" cy="80452"/>
            </a:xfrm>
            <a:custGeom>
              <a:rect b="b" l="l" r="r" t="t"/>
              <a:pathLst>
                <a:path extrusionOk="0" h="80452" w="181927">
                  <a:moveTo>
                    <a:pt x="0" y="49429"/>
                  </a:moveTo>
                  <a:cubicBezTo>
                    <a:pt x="33338" y="39904"/>
                    <a:pt x="66675" y="30379"/>
                    <a:pt x="99060" y="19901"/>
                  </a:cubicBezTo>
                  <a:cubicBezTo>
                    <a:pt x="119063" y="14186"/>
                    <a:pt x="138113" y="7518"/>
                    <a:pt x="158115" y="1804"/>
                  </a:cubicBezTo>
                  <a:cubicBezTo>
                    <a:pt x="165735" y="-102"/>
                    <a:pt x="173355" y="-1054"/>
                    <a:pt x="181928" y="1804"/>
                  </a:cubicBezTo>
                  <a:cubicBezTo>
                    <a:pt x="162878" y="11329"/>
                    <a:pt x="144780" y="20854"/>
                    <a:pt x="126683" y="32283"/>
                  </a:cubicBezTo>
                  <a:cubicBezTo>
                    <a:pt x="123825" y="34188"/>
                    <a:pt x="124778" y="40856"/>
                    <a:pt x="123825" y="44666"/>
                  </a:cubicBezTo>
                  <a:cubicBezTo>
                    <a:pt x="100013" y="56096"/>
                    <a:pt x="76200" y="68479"/>
                    <a:pt x="52388" y="78004"/>
                  </a:cubicBezTo>
                  <a:cubicBezTo>
                    <a:pt x="24765" y="88481"/>
                    <a:pt x="15240" y="62763"/>
                    <a:pt x="0" y="49429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1" name="Google Shape;1691;p21"/>
            <p:cNvSpPr/>
            <p:nvPr/>
          </p:nvSpPr>
          <p:spPr>
            <a:xfrm>
              <a:off x="6073140" y="2601277"/>
              <a:ext cx="220979" cy="97154"/>
            </a:xfrm>
            <a:custGeom>
              <a:rect b="b" l="l" r="r" t="t"/>
              <a:pathLst>
                <a:path extrusionOk="0" h="97154" w="220979">
                  <a:moveTo>
                    <a:pt x="220980" y="97155"/>
                  </a:moveTo>
                  <a:cubicBezTo>
                    <a:pt x="198120" y="85725"/>
                    <a:pt x="181928" y="70485"/>
                    <a:pt x="183832" y="43815"/>
                  </a:cubicBezTo>
                  <a:cubicBezTo>
                    <a:pt x="119063" y="48577"/>
                    <a:pt x="56197" y="59055"/>
                    <a:pt x="0" y="90488"/>
                  </a:cubicBezTo>
                  <a:cubicBezTo>
                    <a:pt x="953" y="85725"/>
                    <a:pt x="953" y="79057"/>
                    <a:pt x="3810" y="77152"/>
                  </a:cubicBezTo>
                  <a:cubicBezTo>
                    <a:pt x="60960" y="51435"/>
                    <a:pt x="118110" y="26670"/>
                    <a:pt x="178117" y="0"/>
                  </a:cubicBezTo>
                  <a:cubicBezTo>
                    <a:pt x="193357" y="33338"/>
                    <a:pt x="206692" y="65722"/>
                    <a:pt x="220980" y="9715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2" name="Google Shape;1692;p21"/>
            <p:cNvSpPr/>
            <p:nvPr/>
          </p:nvSpPr>
          <p:spPr>
            <a:xfrm>
              <a:off x="5985509" y="2702820"/>
              <a:ext cx="191452" cy="76575"/>
            </a:xfrm>
            <a:custGeom>
              <a:rect b="b" l="l" r="r" t="t"/>
              <a:pathLst>
                <a:path extrusionOk="0" h="76575" w="191452">
                  <a:moveTo>
                    <a:pt x="191453" y="76575"/>
                  </a:moveTo>
                  <a:cubicBezTo>
                    <a:pt x="179070" y="74670"/>
                    <a:pt x="166688" y="73718"/>
                    <a:pt x="154305" y="70860"/>
                  </a:cubicBezTo>
                  <a:cubicBezTo>
                    <a:pt x="148590" y="69908"/>
                    <a:pt x="143828" y="65145"/>
                    <a:pt x="138113" y="64193"/>
                  </a:cubicBezTo>
                  <a:cubicBezTo>
                    <a:pt x="88583" y="58477"/>
                    <a:pt x="37147" y="58477"/>
                    <a:pt x="0" y="16568"/>
                  </a:cubicBezTo>
                  <a:cubicBezTo>
                    <a:pt x="26670" y="-4387"/>
                    <a:pt x="51435" y="-6292"/>
                    <a:pt x="81915" y="15615"/>
                  </a:cubicBezTo>
                  <a:cubicBezTo>
                    <a:pt x="115253" y="40380"/>
                    <a:pt x="155258" y="56572"/>
                    <a:pt x="191453" y="7657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3" name="Google Shape;1693;p21"/>
            <p:cNvSpPr/>
            <p:nvPr/>
          </p:nvSpPr>
          <p:spPr>
            <a:xfrm>
              <a:off x="6083617" y="1848969"/>
              <a:ext cx="239077" cy="97786"/>
            </a:xfrm>
            <a:custGeom>
              <a:rect b="b" l="l" r="r" t="t"/>
              <a:pathLst>
                <a:path extrusionOk="0" h="97786" w="239077">
                  <a:moveTo>
                    <a:pt x="0" y="5548"/>
                  </a:moveTo>
                  <a:cubicBezTo>
                    <a:pt x="11430" y="3643"/>
                    <a:pt x="24765" y="-2072"/>
                    <a:pt x="34290" y="786"/>
                  </a:cubicBezTo>
                  <a:cubicBezTo>
                    <a:pt x="83820" y="19836"/>
                    <a:pt x="134302" y="38886"/>
                    <a:pt x="180975" y="63651"/>
                  </a:cubicBezTo>
                  <a:cubicBezTo>
                    <a:pt x="200025" y="74128"/>
                    <a:pt x="215265" y="89368"/>
                    <a:pt x="239077" y="84606"/>
                  </a:cubicBezTo>
                  <a:cubicBezTo>
                    <a:pt x="215265" y="104608"/>
                    <a:pt x="196215" y="99846"/>
                    <a:pt x="168592" y="83653"/>
                  </a:cubicBezTo>
                  <a:cubicBezTo>
                    <a:pt x="116205" y="53173"/>
                    <a:pt x="57150" y="31266"/>
                    <a:pt x="0" y="5548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4" name="Google Shape;1694;p21"/>
            <p:cNvSpPr/>
            <p:nvPr/>
          </p:nvSpPr>
          <p:spPr>
            <a:xfrm>
              <a:off x="6338887" y="2703195"/>
              <a:ext cx="52387" cy="54292"/>
            </a:xfrm>
            <a:custGeom>
              <a:rect b="b" l="l" r="r" t="t"/>
              <a:pathLst>
                <a:path extrusionOk="0" h="54292" w="52387">
                  <a:moveTo>
                    <a:pt x="0" y="952"/>
                  </a:moveTo>
                  <a:cubicBezTo>
                    <a:pt x="1905" y="952"/>
                    <a:pt x="4763" y="0"/>
                    <a:pt x="6668" y="0"/>
                  </a:cubicBezTo>
                  <a:cubicBezTo>
                    <a:pt x="21907" y="0"/>
                    <a:pt x="37147" y="0"/>
                    <a:pt x="52388" y="952"/>
                  </a:cubicBezTo>
                  <a:cubicBezTo>
                    <a:pt x="45720" y="19050"/>
                    <a:pt x="38100" y="36195"/>
                    <a:pt x="31432" y="54292"/>
                  </a:cubicBezTo>
                  <a:cubicBezTo>
                    <a:pt x="28575" y="54292"/>
                    <a:pt x="25718" y="54292"/>
                    <a:pt x="21907" y="54292"/>
                  </a:cubicBezTo>
                  <a:cubicBezTo>
                    <a:pt x="14288" y="36195"/>
                    <a:pt x="7620" y="19050"/>
                    <a:pt x="0" y="95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5" name="Google Shape;1695;p21"/>
            <p:cNvSpPr/>
            <p:nvPr/>
          </p:nvSpPr>
          <p:spPr>
            <a:xfrm>
              <a:off x="5660355" y="2170747"/>
              <a:ext cx="65121" cy="68579"/>
            </a:xfrm>
            <a:custGeom>
              <a:rect b="b" l="l" r="r" t="t"/>
              <a:pathLst>
                <a:path extrusionOk="0" h="68579" w="65121">
                  <a:moveTo>
                    <a:pt x="65122" y="0"/>
                  </a:moveTo>
                  <a:cubicBezTo>
                    <a:pt x="65122" y="13335"/>
                    <a:pt x="65122" y="26670"/>
                    <a:pt x="65122" y="39052"/>
                  </a:cubicBezTo>
                  <a:cubicBezTo>
                    <a:pt x="44167" y="48577"/>
                    <a:pt x="23212" y="59055"/>
                    <a:pt x="1304" y="68580"/>
                  </a:cubicBezTo>
                  <a:cubicBezTo>
                    <a:pt x="-3458" y="48577"/>
                    <a:pt x="5114" y="37148"/>
                    <a:pt x="22259" y="28575"/>
                  </a:cubicBezTo>
                  <a:cubicBezTo>
                    <a:pt x="38452" y="20955"/>
                    <a:pt x="51787" y="10477"/>
                    <a:pt x="65122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6" name="Google Shape;1696;p21"/>
            <p:cNvSpPr/>
            <p:nvPr/>
          </p:nvSpPr>
          <p:spPr>
            <a:xfrm>
              <a:off x="6258877" y="2759392"/>
              <a:ext cx="81915" cy="45720"/>
            </a:xfrm>
            <a:custGeom>
              <a:rect b="b" l="l" r="r" t="t"/>
              <a:pathLst>
                <a:path extrusionOk="0" h="45720" w="81915">
                  <a:moveTo>
                    <a:pt x="0" y="25717"/>
                  </a:moveTo>
                  <a:cubicBezTo>
                    <a:pt x="20955" y="17145"/>
                    <a:pt x="41910" y="8573"/>
                    <a:pt x="62865" y="0"/>
                  </a:cubicBezTo>
                  <a:cubicBezTo>
                    <a:pt x="69532" y="11430"/>
                    <a:pt x="75247" y="23813"/>
                    <a:pt x="81915" y="35242"/>
                  </a:cubicBezTo>
                  <a:cubicBezTo>
                    <a:pt x="80010" y="39053"/>
                    <a:pt x="78105" y="41910"/>
                    <a:pt x="76200" y="45720"/>
                  </a:cubicBezTo>
                  <a:cubicBezTo>
                    <a:pt x="50482" y="38100"/>
                    <a:pt x="24765" y="32385"/>
                    <a:pt x="0" y="25717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7" name="Google Shape;1697;p21"/>
            <p:cNvSpPr/>
            <p:nvPr/>
          </p:nvSpPr>
          <p:spPr>
            <a:xfrm>
              <a:off x="5942647" y="1845944"/>
              <a:ext cx="41103" cy="48577"/>
            </a:xfrm>
            <a:custGeom>
              <a:rect b="b" l="l" r="r" t="t"/>
              <a:pathLst>
                <a:path extrusionOk="0" h="48577" w="41103">
                  <a:moveTo>
                    <a:pt x="38100" y="4763"/>
                  </a:moveTo>
                  <a:cubicBezTo>
                    <a:pt x="48578" y="23813"/>
                    <a:pt x="28575" y="34290"/>
                    <a:pt x="24765" y="48578"/>
                  </a:cubicBezTo>
                  <a:cubicBezTo>
                    <a:pt x="17145" y="34290"/>
                    <a:pt x="10478" y="20003"/>
                    <a:pt x="0" y="0"/>
                  </a:cubicBezTo>
                  <a:cubicBezTo>
                    <a:pt x="17145" y="1905"/>
                    <a:pt x="27622" y="2857"/>
                    <a:pt x="38100" y="4763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8" name="Google Shape;1698;p21"/>
            <p:cNvSpPr/>
            <p:nvPr/>
          </p:nvSpPr>
          <p:spPr>
            <a:xfrm>
              <a:off x="5996940" y="2391727"/>
              <a:ext cx="19050" cy="14287"/>
            </a:xfrm>
            <a:custGeom>
              <a:rect b="b" l="l" r="r" t="t"/>
              <a:pathLst>
                <a:path extrusionOk="0" h="14287" w="19050">
                  <a:moveTo>
                    <a:pt x="18097" y="0"/>
                  </a:moveTo>
                  <a:cubicBezTo>
                    <a:pt x="18097" y="4763"/>
                    <a:pt x="19050" y="9525"/>
                    <a:pt x="19050" y="14288"/>
                  </a:cubicBezTo>
                  <a:cubicBezTo>
                    <a:pt x="12382" y="12383"/>
                    <a:pt x="5715" y="10477"/>
                    <a:pt x="0" y="8573"/>
                  </a:cubicBezTo>
                  <a:cubicBezTo>
                    <a:pt x="5715" y="5715"/>
                    <a:pt x="12382" y="2858"/>
                    <a:pt x="18097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9" name="Google Shape;1699;p21"/>
            <p:cNvSpPr/>
            <p:nvPr/>
          </p:nvSpPr>
          <p:spPr>
            <a:xfrm>
              <a:off x="5799772" y="1908810"/>
              <a:ext cx="12382" cy="11429"/>
            </a:xfrm>
            <a:custGeom>
              <a:rect b="b" l="l" r="r" t="t"/>
              <a:pathLst>
                <a:path extrusionOk="0" h="11429" w="12382">
                  <a:moveTo>
                    <a:pt x="12383" y="0"/>
                  </a:moveTo>
                  <a:cubicBezTo>
                    <a:pt x="8572" y="3810"/>
                    <a:pt x="3810" y="7620"/>
                    <a:pt x="0" y="11430"/>
                  </a:cubicBezTo>
                  <a:cubicBezTo>
                    <a:pt x="3810" y="7620"/>
                    <a:pt x="7620" y="3810"/>
                    <a:pt x="12383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0" name="Google Shape;1700;p21"/>
            <p:cNvSpPr/>
            <p:nvPr/>
          </p:nvSpPr>
          <p:spPr>
            <a:xfrm>
              <a:off x="6327457" y="2681287"/>
              <a:ext cx="6667" cy="14287"/>
            </a:xfrm>
            <a:custGeom>
              <a:rect b="b" l="l" r="r" t="t"/>
              <a:pathLst>
                <a:path extrusionOk="0" h="14287" w="6667">
                  <a:moveTo>
                    <a:pt x="0" y="0"/>
                  </a:moveTo>
                  <a:cubicBezTo>
                    <a:pt x="1905" y="4763"/>
                    <a:pt x="4763" y="9525"/>
                    <a:pt x="6668" y="14288"/>
                  </a:cubicBezTo>
                  <a:cubicBezTo>
                    <a:pt x="4763" y="9525"/>
                    <a:pt x="2858" y="4763"/>
                    <a:pt x="0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1" name="Google Shape;1701;p21"/>
            <p:cNvSpPr/>
            <p:nvPr/>
          </p:nvSpPr>
          <p:spPr>
            <a:xfrm>
              <a:off x="5986462" y="2026920"/>
              <a:ext cx="6667" cy="16192"/>
            </a:xfrm>
            <a:custGeom>
              <a:rect b="b" l="l" r="r" t="t"/>
              <a:pathLst>
                <a:path extrusionOk="0" h="16192" w="6667">
                  <a:moveTo>
                    <a:pt x="6668" y="16192"/>
                  </a:moveTo>
                  <a:cubicBezTo>
                    <a:pt x="4763" y="10477"/>
                    <a:pt x="1905" y="5715"/>
                    <a:pt x="0" y="0"/>
                  </a:cubicBezTo>
                  <a:cubicBezTo>
                    <a:pt x="1905" y="4763"/>
                    <a:pt x="4763" y="10477"/>
                    <a:pt x="6668" y="1619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2" name="Google Shape;1702;p21"/>
            <p:cNvSpPr/>
            <p:nvPr/>
          </p:nvSpPr>
          <p:spPr>
            <a:xfrm>
              <a:off x="6293167" y="2700337"/>
              <a:ext cx="6667" cy="20002"/>
            </a:xfrm>
            <a:custGeom>
              <a:rect b="b" l="l" r="r" t="t"/>
              <a:pathLst>
                <a:path extrusionOk="0" h="20002" w="6667">
                  <a:moveTo>
                    <a:pt x="6667" y="20003"/>
                  </a:moveTo>
                  <a:cubicBezTo>
                    <a:pt x="4763" y="13335"/>
                    <a:pt x="1905" y="6667"/>
                    <a:pt x="0" y="0"/>
                  </a:cubicBezTo>
                  <a:cubicBezTo>
                    <a:pt x="2857" y="6667"/>
                    <a:pt x="4763" y="13335"/>
                    <a:pt x="6667" y="20003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3" name="Google Shape;1703;p21"/>
            <p:cNvSpPr/>
            <p:nvPr/>
          </p:nvSpPr>
          <p:spPr>
            <a:xfrm>
              <a:off x="5974080" y="2004060"/>
              <a:ext cx="1904" cy="10477"/>
            </a:xfrm>
            <a:custGeom>
              <a:rect b="b" l="l" r="r" t="t"/>
              <a:pathLst>
                <a:path extrusionOk="0" h="10477" w="1904">
                  <a:moveTo>
                    <a:pt x="1905" y="10477"/>
                  </a:moveTo>
                  <a:cubicBezTo>
                    <a:pt x="952" y="6667"/>
                    <a:pt x="0" y="2857"/>
                    <a:pt x="0" y="0"/>
                  </a:cubicBezTo>
                  <a:cubicBezTo>
                    <a:pt x="0" y="2857"/>
                    <a:pt x="952" y="6667"/>
                    <a:pt x="1905" y="10477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4" name="Google Shape;1704;p21"/>
            <p:cNvSpPr/>
            <p:nvPr/>
          </p:nvSpPr>
          <p:spPr>
            <a:xfrm>
              <a:off x="6336030" y="2697479"/>
              <a:ext cx="2857" cy="6667"/>
            </a:xfrm>
            <a:custGeom>
              <a:rect b="b" l="l" r="r" t="t"/>
              <a:pathLst>
                <a:path extrusionOk="0" h="6667" w="2857">
                  <a:moveTo>
                    <a:pt x="0" y="0"/>
                  </a:moveTo>
                  <a:cubicBezTo>
                    <a:pt x="952" y="1905"/>
                    <a:pt x="1905" y="4763"/>
                    <a:pt x="2857" y="6667"/>
                  </a:cubicBezTo>
                  <a:cubicBezTo>
                    <a:pt x="1905" y="4763"/>
                    <a:pt x="952" y="2858"/>
                    <a:pt x="0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5" name="Google Shape;1705;p21"/>
            <p:cNvSpPr/>
            <p:nvPr/>
          </p:nvSpPr>
          <p:spPr>
            <a:xfrm>
              <a:off x="6393180" y="2691765"/>
              <a:ext cx="1904" cy="7619"/>
            </a:xfrm>
            <a:custGeom>
              <a:rect b="b" l="l" r="r" t="t"/>
              <a:pathLst>
                <a:path extrusionOk="0" h="7619" w="1904">
                  <a:moveTo>
                    <a:pt x="0" y="7620"/>
                  </a:moveTo>
                  <a:cubicBezTo>
                    <a:pt x="952" y="4763"/>
                    <a:pt x="1905" y="2857"/>
                    <a:pt x="1905" y="0"/>
                  </a:cubicBezTo>
                  <a:cubicBezTo>
                    <a:pt x="1905" y="2857"/>
                    <a:pt x="952" y="5715"/>
                    <a:pt x="0" y="762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6" name="Google Shape;1706;p21"/>
            <p:cNvSpPr/>
            <p:nvPr/>
          </p:nvSpPr>
          <p:spPr>
            <a:xfrm>
              <a:off x="6317932" y="2748915"/>
              <a:ext cx="1905" cy="6667"/>
            </a:xfrm>
            <a:custGeom>
              <a:rect b="b" l="l" r="r" t="t"/>
              <a:pathLst>
                <a:path extrusionOk="0" h="6667" w="1905">
                  <a:moveTo>
                    <a:pt x="1905" y="6667"/>
                  </a:moveTo>
                  <a:cubicBezTo>
                    <a:pt x="953" y="4763"/>
                    <a:pt x="953" y="2857"/>
                    <a:pt x="0" y="0"/>
                  </a:cubicBezTo>
                  <a:cubicBezTo>
                    <a:pt x="0" y="1905"/>
                    <a:pt x="953" y="3810"/>
                    <a:pt x="1905" y="6667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7" name="Google Shape;1707;p21"/>
            <p:cNvSpPr/>
            <p:nvPr/>
          </p:nvSpPr>
          <p:spPr>
            <a:xfrm>
              <a:off x="5795009" y="1919287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4763" y="0"/>
                  </a:moveTo>
                  <a:cubicBezTo>
                    <a:pt x="2858" y="952"/>
                    <a:pt x="1905" y="952"/>
                    <a:pt x="0" y="1905"/>
                  </a:cubicBezTo>
                  <a:cubicBezTo>
                    <a:pt x="953" y="0"/>
                    <a:pt x="2858" y="0"/>
                    <a:pt x="4763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8" name="Google Shape;1708;p21"/>
            <p:cNvSpPr/>
            <p:nvPr/>
          </p:nvSpPr>
          <p:spPr>
            <a:xfrm>
              <a:off x="5792152" y="3243262"/>
              <a:ext cx="577215" cy="76200"/>
            </a:xfrm>
            <a:custGeom>
              <a:rect b="b" l="l" r="r" t="t"/>
              <a:pathLst>
                <a:path extrusionOk="0" h="76200" w="577215">
                  <a:moveTo>
                    <a:pt x="454342" y="0"/>
                  </a:moveTo>
                  <a:cubicBezTo>
                    <a:pt x="493395" y="0"/>
                    <a:pt x="532447" y="0"/>
                    <a:pt x="577215" y="0"/>
                  </a:cubicBezTo>
                  <a:cubicBezTo>
                    <a:pt x="575310" y="27622"/>
                    <a:pt x="573405" y="52388"/>
                    <a:pt x="571500" y="76200"/>
                  </a:cubicBezTo>
                  <a:cubicBezTo>
                    <a:pt x="381000" y="76200"/>
                    <a:pt x="194310" y="76200"/>
                    <a:pt x="5715" y="76200"/>
                  </a:cubicBezTo>
                  <a:cubicBezTo>
                    <a:pt x="3810" y="49530"/>
                    <a:pt x="1905" y="26670"/>
                    <a:pt x="0" y="0"/>
                  </a:cubicBezTo>
                  <a:cubicBezTo>
                    <a:pt x="15240" y="0"/>
                    <a:pt x="29528" y="0"/>
                    <a:pt x="43815" y="0"/>
                  </a:cubicBezTo>
                  <a:cubicBezTo>
                    <a:pt x="52388" y="12383"/>
                    <a:pt x="60960" y="23813"/>
                    <a:pt x="73342" y="40958"/>
                  </a:cubicBezTo>
                  <a:cubicBezTo>
                    <a:pt x="115253" y="40958"/>
                    <a:pt x="163830" y="40005"/>
                    <a:pt x="211455" y="40958"/>
                  </a:cubicBezTo>
                  <a:cubicBezTo>
                    <a:pt x="256222" y="42863"/>
                    <a:pt x="300990" y="50483"/>
                    <a:pt x="345757" y="50483"/>
                  </a:cubicBezTo>
                  <a:cubicBezTo>
                    <a:pt x="403860" y="51435"/>
                    <a:pt x="461010" y="47625"/>
                    <a:pt x="519113" y="45720"/>
                  </a:cubicBezTo>
                  <a:cubicBezTo>
                    <a:pt x="536257" y="44767"/>
                    <a:pt x="552450" y="40958"/>
                    <a:pt x="571500" y="38100"/>
                  </a:cubicBezTo>
                  <a:cubicBezTo>
                    <a:pt x="570547" y="26670"/>
                    <a:pt x="569595" y="17145"/>
                    <a:pt x="568642" y="5715"/>
                  </a:cubicBezTo>
                  <a:cubicBezTo>
                    <a:pt x="554355" y="5715"/>
                    <a:pt x="542925" y="6667"/>
                    <a:pt x="531495" y="5715"/>
                  </a:cubicBezTo>
                  <a:cubicBezTo>
                    <a:pt x="505778" y="3810"/>
                    <a:pt x="480060" y="953"/>
                    <a:pt x="454342" y="0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9" name="Google Shape;1709;p21"/>
            <p:cNvSpPr/>
            <p:nvPr/>
          </p:nvSpPr>
          <p:spPr>
            <a:xfrm>
              <a:off x="5835015" y="3242309"/>
              <a:ext cx="527684" cy="50669"/>
            </a:xfrm>
            <a:custGeom>
              <a:rect b="b" l="l" r="r" t="t"/>
              <a:pathLst>
                <a:path extrusionOk="0" h="50669" w="527684">
                  <a:moveTo>
                    <a:pt x="411480" y="953"/>
                  </a:moveTo>
                  <a:cubicBezTo>
                    <a:pt x="437197" y="2858"/>
                    <a:pt x="462915" y="4763"/>
                    <a:pt x="487680" y="5715"/>
                  </a:cubicBezTo>
                  <a:cubicBezTo>
                    <a:pt x="499110" y="6668"/>
                    <a:pt x="510540" y="5715"/>
                    <a:pt x="524828" y="5715"/>
                  </a:cubicBezTo>
                  <a:cubicBezTo>
                    <a:pt x="525780" y="17145"/>
                    <a:pt x="526732" y="25718"/>
                    <a:pt x="527685" y="38100"/>
                  </a:cubicBezTo>
                  <a:cubicBezTo>
                    <a:pt x="509588" y="40958"/>
                    <a:pt x="492442" y="44768"/>
                    <a:pt x="475297" y="45720"/>
                  </a:cubicBezTo>
                  <a:cubicBezTo>
                    <a:pt x="417195" y="48578"/>
                    <a:pt x="360045" y="51435"/>
                    <a:pt x="301942" y="50483"/>
                  </a:cubicBezTo>
                  <a:cubicBezTo>
                    <a:pt x="257175" y="49530"/>
                    <a:pt x="212407" y="41910"/>
                    <a:pt x="167640" y="40958"/>
                  </a:cubicBezTo>
                  <a:cubicBezTo>
                    <a:pt x="120015" y="39053"/>
                    <a:pt x="71438" y="40958"/>
                    <a:pt x="29528" y="40958"/>
                  </a:cubicBezTo>
                  <a:cubicBezTo>
                    <a:pt x="18097" y="24765"/>
                    <a:pt x="8572" y="12383"/>
                    <a:pt x="0" y="0"/>
                  </a:cubicBezTo>
                  <a:cubicBezTo>
                    <a:pt x="137160" y="0"/>
                    <a:pt x="274320" y="0"/>
                    <a:pt x="411480" y="953"/>
                  </a:cubicBezTo>
                  <a:close/>
                </a:path>
              </a:pathLst>
            </a:custGeom>
            <a:solidFill>
              <a:srgbClr val="FAD8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0" name="Google Shape;1710;p21"/>
            <p:cNvSpPr/>
            <p:nvPr/>
          </p:nvSpPr>
          <p:spPr>
            <a:xfrm>
              <a:off x="5674574" y="2437447"/>
              <a:ext cx="57570" cy="67627"/>
            </a:xfrm>
            <a:custGeom>
              <a:rect b="b" l="l" r="r" t="t"/>
              <a:pathLst>
                <a:path extrusionOk="0" h="67627" w="57570">
                  <a:moveTo>
                    <a:pt x="50903" y="0"/>
                  </a:moveTo>
                  <a:cubicBezTo>
                    <a:pt x="52808" y="1905"/>
                    <a:pt x="55666" y="4763"/>
                    <a:pt x="57570" y="6667"/>
                  </a:cubicBezTo>
                  <a:cubicBezTo>
                    <a:pt x="54713" y="11430"/>
                    <a:pt x="52808" y="20002"/>
                    <a:pt x="48998" y="20002"/>
                  </a:cubicBezTo>
                  <a:cubicBezTo>
                    <a:pt x="30901" y="22860"/>
                    <a:pt x="23281" y="33338"/>
                    <a:pt x="21376" y="50482"/>
                  </a:cubicBezTo>
                  <a:cubicBezTo>
                    <a:pt x="20423" y="58102"/>
                    <a:pt x="17566" y="64770"/>
                    <a:pt x="10898" y="67627"/>
                  </a:cubicBezTo>
                  <a:cubicBezTo>
                    <a:pt x="-3390" y="38100"/>
                    <a:pt x="-8152" y="18098"/>
                    <a:pt x="25185" y="10477"/>
                  </a:cubicBezTo>
                  <a:cubicBezTo>
                    <a:pt x="33758" y="9525"/>
                    <a:pt x="42331" y="3810"/>
                    <a:pt x="50903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1" name="Google Shape;1711;p21"/>
            <p:cNvSpPr/>
            <p:nvPr/>
          </p:nvSpPr>
          <p:spPr>
            <a:xfrm>
              <a:off x="5696902" y="2027872"/>
              <a:ext cx="73342" cy="79057"/>
            </a:xfrm>
            <a:custGeom>
              <a:rect b="b" l="l" r="r" t="t"/>
              <a:pathLst>
                <a:path extrusionOk="0" h="79057" w="73342">
                  <a:moveTo>
                    <a:pt x="45720" y="3810"/>
                  </a:moveTo>
                  <a:cubicBezTo>
                    <a:pt x="54292" y="2857"/>
                    <a:pt x="61913" y="1905"/>
                    <a:pt x="73342" y="0"/>
                  </a:cubicBezTo>
                  <a:cubicBezTo>
                    <a:pt x="60007" y="38100"/>
                    <a:pt x="34290" y="62865"/>
                    <a:pt x="0" y="79057"/>
                  </a:cubicBezTo>
                  <a:cubicBezTo>
                    <a:pt x="13335" y="54292"/>
                    <a:pt x="26670" y="29527"/>
                    <a:pt x="40005" y="3810"/>
                  </a:cubicBezTo>
                  <a:cubicBezTo>
                    <a:pt x="40957" y="6667"/>
                    <a:pt x="41910" y="8573"/>
                    <a:pt x="42863" y="11430"/>
                  </a:cubicBezTo>
                  <a:cubicBezTo>
                    <a:pt x="44767" y="8573"/>
                    <a:pt x="45720" y="6667"/>
                    <a:pt x="45720" y="3810"/>
                  </a:cubicBezTo>
                  <a:lnTo>
                    <a:pt x="45720" y="3810"/>
                  </a:ln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2" name="Google Shape;1712;p21"/>
            <p:cNvSpPr/>
            <p:nvPr/>
          </p:nvSpPr>
          <p:spPr>
            <a:xfrm>
              <a:off x="5670232" y="2107882"/>
              <a:ext cx="43815" cy="46672"/>
            </a:xfrm>
            <a:custGeom>
              <a:rect b="b" l="l" r="r" t="t"/>
              <a:pathLst>
                <a:path extrusionOk="0" h="46672" w="43815">
                  <a:moveTo>
                    <a:pt x="26670" y="0"/>
                  </a:moveTo>
                  <a:cubicBezTo>
                    <a:pt x="32385" y="5715"/>
                    <a:pt x="38100" y="11430"/>
                    <a:pt x="43815" y="17145"/>
                  </a:cubicBezTo>
                  <a:cubicBezTo>
                    <a:pt x="31433" y="26670"/>
                    <a:pt x="19050" y="37147"/>
                    <a:pt x="5715" y="46672"/>
                  </a:cubicBezTo>
                  <a:cubicBezTo>
                    <a:pt x="3810" y="45720"/>
                    <a:pt x="1905" y="43815"/>
                    <a:pt x="0" y="42863"/>
                  </a:cubicBezTo>
                  <a:cubicBezTo>
                    <a:pt x="9525" y="28575"/>
                    <a:pt x="18098" y="14288"/>
                    <a:pt x="26670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3" name="Google Shape;1713;p21"/>
            <p:cNvSpPr/>
            <p:nvPr/>
          </p:nvSpPr>
          <p:spPr>
            <a:xfrm>
              <a:off x="5737859" y="2031682"/>
              <a:ext cx="5715" cy="7619"/>
            </a:xfrm>
            <a:custGeom>
              <a:rect b="b" l="l" r="r" t="t"/>
              <a:pathLst>
                <a:path extrusionOk="0" h="7619" w="5715">
                  <a:moveTo>
                    <a:pt x="5715" y="0"/>
                  </a:moveTo>
                  <a:cubicBezTo>
                    <a:pt x="4763" y="2857"/>
                    <a:pt x="3810" y="4763"/>
                    <a:pt x="2858" y="7620"/>
                  </a:cubicBezTo>
                  <a:cubicBezTo>
                    <a:pt x="1905" y="4763"/>
                    <a:pt x="953" y="2857"/>
                    <a:pt x="0" y="0"/>
                  </a:cubicBezTo>
                  <a:cubicBezTo>
                    <a:pt x="1905" y="0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14" name="Google Shape;1714;p21"/>
          <p:cNvGrpSpPr/>
          <p:nvPr/>
        </p:nvGrpSpPr>
        <p:grpSpPr>
          <a:xfrm>
            <a:off x="163500" y="496711"/>
            <a:ext cx="867615" cy="879548"/>
            <a:chOff x="2891789" y="3372535"/>
            <a:chExt cx="1509421" cy="1525669"/>
          </a:xfrm>
        </p:grpSpPr>
        <p:sp>
          <p:nvSpPr>
            <p:cNvPr id="1715" name="Google Shape;1715;p21"/>
            <p:cNvSpPr/>
            <p:nvPr/>
          </p:nvSpPr>
          <p:spPr>
            <a:xfrm>
              <a:off x="2891789" y="3372535"/>
              <a:ext cx="1509421" cy="1525669"/>
            </a:xfrm>
            <a:custGeom>
              <a:rect b="b" l="l" r="r" t="t"/>
              <a:pathLst>
                <a:path extrusionOk="0" h="1525669" w="1509421">
                  <a:moveTo>
                    <a:pt x="0" y="1263282"/>
                  </a:moveTo>
                  <a:cubicBezTo>
                    <a:pt x="40958" y="1226134"/>
                    <a:pt x="79058" y="1190892"/>
                    <a:pt x="118110" y="1154697"/>
                  </a:cubicBezTo>
                  <a:cubicBezTo>
                    <a:pt x="99060" y="1097547"/>
                    <a:pt x="80010" y="1034682"/>
                    <a:pt x="58103" y="972769"/>
                  </a:cubicBezTo>
                  <a:cubicBezTo>
                    <a:pt x="50483" y="950862"/>
                    <a:pt x="55245" y="939432"/>
                    <a:pt x="76200" y="929907"/>
                  </a:cubicBezTo>
                  <a:cubicBezTo>
                    <a:pt x="108585" y="916572"/>
                    <a:pt x="140018" y="900379"/>
                    <a:pt x="174308" y="884187"/>
                  </a:cubicBezTo>
                  <a:cubicBezTo>
                    <a:pt x="178118" y="823227"/>
                    <a:pt x="178118" y="823227"/>
                    <a:pt x="270510" y="806082"/>
                  </a:cubicBezTo>
                  <a:cubicBezTo>
                    <a:pt x="220027" y="701307"/>
                    <a:pt x="174308" y="594627"/>
                    <a:pt x="98108" y="502234"/>
                  </a:cubicBezTo>
                  <a:cubicBezTo>
                    <a:pt x="105728" y="497472"/>
                    <a:pt x="115252" y="491757"/>
                    <a:pt x="125730" y="486994"/>
                  </a:cubicBezTo>
                  <a:cubicBezTo>
                    <a:pt x="365760" y="368884"/>
                    <a:pt x="605790" y="249822"/>
                    <a:pt x="845820" y="131712"/>
                  </a:cubicBezTo>
                  <a:cubicBezTo>
                    <a:pt x="922020" y="94564"/>
                    <a:pt x="996315" y="54559"/>
                    <a:pt x="1072515" y="16459"/>
                  </a:cubicBezTo>
                  <a:cubicBezTo>
                    <a:pt x="1125855" y="-10211"/>
                    <a:pt x="1147763" y="-6401"/>
                    <a:pt x="1181100" y="42177"/>
                  </a:cubicBezTo>
                  <a:cubicBezTo>
                    <a:pt x="1302068" y="219342"/>
                    <a:pt x="1421130" y="398412"/>
                    <a:pt x="1482090" y="607962"/>
                  </a:cubicBezTo>
                  <a:cubicBezTo>
                    <a:pt x="1507808" y="696544"/>
                    <a:pt x="1519238" y="786079"/>
                    <a:pt x="1499235" y="879424"/>
                  </a:cubicBezTo>
                  <a:cubicBezTo>
                    <a:pt x="1483995" y="949909"/>
                    <a:pt x="1449705" y="1004202"/>
                    <a:pt x="1390650" y="1046112"/>
                  </a:cubicBezTo>
                  <a:cubicBezTo>
                    <a:pt x="1303020" y="1107072"/>
                    <a:pt x="1206818" y="1151839"/>
                    <a:pt x="1111568" y="1196607"/>
                  </a:cubicBezTo>
                  <a:cubicBezTo>
                    <a:pt x="916305" y="1288999"/>
                    <a:pt x="722948" y="1383297"/>
                    <a:pt x="526733" y="1475689"/>
                  </a:cubicBezTo>
                  <a:cubicBezTo>
                    <a:pt x="482918" y="1496644"/>
                    <a:pt x="436245" y="1513789"/>
                    <a:pt x="388620" y="1523314"/>
                  </a:cubicBezTo>
                  <a:cubicBezTo>
                    <a:pt x="341948" y="1532839"/>
                    <a:pt x="297180" y="1511884"/>
                    <a:pt x="257175" y="1489024"/>
                  </a:cubicBezTo>
                  <a:cubicBezTo>
                    <a:pt x="172402" y="1443304"/>
                    <a:pt x="102870" y="1377582"/>
                    <a:pt x="38100" y="1306144"/>
                  </a:cubicBezTo>
                  <a:cubicBezTo>
                    <a:pt x="25718" y="1292809"/>
                    <a:pt x="14288" y="1279474"/>
                    <a:pt x="0" y="1263282"/>
                  </a:cubicBezTo>
                  <a:close/>
                  <a:moveTo>
                    <a:pt x="84773" y="1220419"/>
                  </a:moveTo>
                  <a:cubicBezTo>
                    <a:pt x="86678" y="1218514"/>
                    <a:pt x="88583" y="1216609"/>
                    <a:pt x="90488" y="1214704"/>
                  </a:cubicBezTo>
                  <a:cubicBezTo>
                    <a:pt x="92393" y="1212799"/>
                    <a:pt x="94298" y="1210894"/>
                    <a:pt x="96203" y="1208989"/>
                  </a:cubicBezTo>
                  <a:cubicBezTo>
                    <a:pt x="98108" y="1207084"/>
                    <a:pt x="100013" y="1205179"/>
                    <a:pt x="101918" y="1203274"/>
                  </a:cubicBezTo>
                  <a:cubicBezTo>
                    <a:pt x="105728" y="1201369"/>
                    <a:pt x="109538" y="1199464"/>
                    <a:pt x="113348" y="1197559"/>
                  </a:cubicBezTo>
                  <a:cubicBezTo>
                    <a:pt x="125730" y="1195654"/>
                    <a:pt x="142875" y="1196607"/>
                    <a:pt x="129540" y="1170889"/>
                  </a:cubicBezTo>
                  <a:cubicBezTo>
                    <a:pt x="121920" y="1180414"/>
                    <a:pt x="116205" y="1187082"/>
                    <a:pt x="110490" y="1193749"/>
                  </a:cubicBezTo>
                  <a:cubicBezTo>
                    <a:pt x="106680" y="1196607"/>
                    <a:pt x="103823" y="1198512"/>
                    <a:pt x="100013" y="1201369"/>
                  </a:cubicBezTo>
                  <a:cubicBezTo>
                    <a:pt x="98108" y="1203274"/>
                    <a:pt x="96203" y="1205179"/>
                    <a:pt x="94298" y="1207084"/>
                  </a:cubicBezTo>
                  <a:cubicBezTo>
                    <a:pt x="92393" y="1208989"/>
                    <a:pt x="90488" y="1210894"/>
                    <a:pt x="88583" y="1212799"/>
                  </a:cubicBezTo>
                  <a:cubicBezTo>
                    <a:pt x="86678" y="1214704"/>
                    <a:pt x="84773" y="1216609"/>
                    <a:pt x="82868" y="1218514"/>
                  </a:cubicBezTo>
                  <a:cubicBezTo>
                    <a:pt x="81915" y="1219467"/>
                    <a:pt x="80963" y="1221372"/>
                    <a:pt x="80963" y="1222324"/>
                  </a:cubicBezTo>
                  <a:cubicBezTo>
                    <a:pt x="81915" y="1221372"/>
                    <a:pt x="83820" y="1220419"/>
                    <a:pt x="84773" y="1220419"/>
                  </a:cubicBezTo>
                  <a:close/>
                  <a:moveTo>
                    <a:pt x="1409700" y="988009"/>
                  </a:moveTo>
                  <a:cubicBezTo>
                    <a:pt x="1411605" y="986104"/>
                    <a:pt x="1413510" y="984199"/>
                    <a:pt x="1415415" y="982294"/>
                  </a:cubicBezTo>
                  <a:cubicBezTo>
                    <a:pt x="1415415" y="982294"/>
                    <a:pt x="1415415" y="982294"/>
                    <a:pt x="1415415" y="982294"/>
                  </a:cubicBezTo>
                  <a:cubicBezTo>
                    <a:pt x="1421130" y="978484"/>
                    <a:pt x="1428750" y="974674"/>
                    <a:pt x="1431608" y="968959"/>
                  </a:cubicBezTo>
                  <a:cubicBezTo>
                    <a:pt x="1459230" y="912762"/>
                    <a:pt x="1476375" y="853707"/>
                    <a:pt x="1470660" y="789889"/>
                  </a:cubicBezTo>
                  <a:cubicBezTo>
                    <a:pt x="1466850" y="753694"/>
                    <a:pt x="1463040" y="716547"/>
                    <a:pt x="1459230" y="680352"/>
                  </a:cubicBezTo>
                  <a:cubicBezTo>
                    <a:pt x="1457325" y="668922"/>
                    <a:pt x="1455420" y="656539"/>
                    <a:pt x="1452563" y="645109"/>
                  </a:cubicBezTo>
                  <a:cubicBezTo>
                    <a:pt x="1429703" y="541287"/>
                    <a:pt x="1387793" y="446037"/>
                    <a:pt x="1332548" y="356502"/>
                  </a:cubicBezTo>
                  <a:cubicBezTo>
                    <a:pt x="1326833" y="347929"/>
                    <a:pt x="1322070" y="338404"/>
                    <a:pt x="1316355" y="329832"/>
                  </a:cubicBezTo>
                  <a:cubicBezTo>
                    <a:pt x="1311593" y="323164"/>
                    <a:pt x="1306830" y="316497"/>
                    <a:pt x="1302068" y="309829"/>
                  </a:cubicBezTo>
                  <a:cubicBezTo>
                    <a:pt x="1256348" y="234582"/>
                    <a:pt x="1211580" y="159334"/>
                    <a:pt x="1165860" y="84087"/>
                  </a:cubicBezTo>
                  <a:cubicBezTo>
                    <a:pt x="1152525" y="66942"/>
                    <a:pt x="1138238" y="49797"/>
                    <a:pt x="1124903" y="32652"/>
                  </a:cubicBezTo>
                  <a:cubicBezTo>
                    <a:pt x="1115378" y="29794"/>
                    <a:pt x="1103948" y="23127"/>
                    <a:pt x="1096328" y="25984"/>
                  </a:cubicBezTo>
                  <a:cubicBezTo>
                    <a:pt x="1072515" y="36462"/>
                    <a:pt x="1049655" y="49797"/>
                    <a:pt x="1026795" y="62179"/>
                  </a:cubicBezTo>
                  <a:cubicBezTo>
                    <a:pt x="1020128" y="65037"/>
                    <a:pt x="1014413" y="66942"/>
                    <a:pt x="1007745" y="69799"/>
                  </a:cubicBezTo>
                  <a:cubicBezTo>
                    <a:pt x="799148" y="171717"/>
                    <a:pt x="590550" y="273634"/>
                    <a:pt x="382905" y="376504"/>
                  </a:cubicBezTo>
                  <a:cubicBezTo>
                    <a:pt x="301943" y="416509"/>
                    <a:pt x="221933" y="458419"/>
                    <a:pt x="146685" y="497472"/>
                  </a:cubicBezTo>
                  <a:cubicBezTo>
                    <a:pt x="190500" y="579387"/>
                    <a:pt x="236220" y="658444"/>
                    <a:pt x="277178" y="740359"/>
                  </a:cubicBezTo>
                  <a:cubicBezTo>
                    <a:pt x="319088" y="826084"/>
                    <a:pt x="356235" y="913714"/>
                    <a:pt x="396240" y="1000392"/>
                  </a:cubicBezTo>
                  <a:cubicBezTo>
                    <a:pt x="399098" y="1007059"/>
                    <a:pt x="401003" y="1012774"/>
                    <a:pt x="403860" y="1019442"/>
                  </a:cubicBezTo>
                  <a:cubicBezTo>
                    <a:pt x="422910" y="1078497"/>
                    <a:pt x="441960" y="1138504"/>
                    <a:pt x="461010" y="1197559"/>
                  </a:cubicBezTo>
                  <a:cubicBezTo>
                    <a:pt x="472440" y="1244232"/>
                    <a:pt x="482918" y="1290904"/>
                    <a:pt x="494348" y="1336624"/>
                  </a:cubicBezTo>
                  <a:cubicBezTo>
                    <a:pt x="494348" y="1365199"/>
                    <a:pt x="495300" y="1393774"/>
                    <a:pt x="495300" y="1422349"/>
                  </a:cubicBezTo>
                  <a:cubicBezTo>
                    <a:pt x="490538" y="1438542"/>
                    <a:pt x="486728" y="1454734"/>
                    <a:pt x="481013" y="1474737"/>
                  </a:cubicBezTo>
                  <a:cubicBezTo>
                    <a:pt x="602933" y="1416634"/>
                    <a:pt x="721995" y="1360437"/>
                    <a:pt x="840105" y="1304239"/>
                  </a:cubicBezTo>
                  <a:cubicBezTo>
                    <a:pt x="962025" y="1247089"/>
                    <a:pt x="1082993" y="1189939"/>
                    <a:pt x="1204913" y="1132789"/>
                  </a:cubicBezTo>
                  <a:cubicBezTo>
                    <a:pt x="1280160" y="1097547"/>
                    <a:pt x="1351598" y="1057542"/>
                    <a:pt x="1409700" y="996582"/>
                  </a:cubicBezTo>
                  <a:cubicBezTo>
                    <a:pt x="1410653" y="991819"/>
                    <a:pt x="1410653" y="989914"/>
                    <a:pt x="1409700" y="988009"/>
                  </a:cubicBezTo>
                  <a:cubicBezTo>
                    <a:pt x="1409700" y="987057"/>
                    <a:pt x="1409700" y="988009"/>
                    <a:pt x="1409700" y="988009"/>
                  </a:cubicBezTo>
                  <a:close/>
                  <a:moveTo>
                    <a:pt x="160020" y="1335672"/>
                  </a:moveTo>
                  <a:cubicBezTo>
                    <a:pt x="163830" y="1333767"/>
                    <a:pt x="167640" y="1331862"/>
                    <a:pt x="172402" y="1329957"/>
                  </a:cubicBezTo>
                  <a:cubicBezTo>
                    <a:pt x="173355" y="1329004"/>
                    <a:pt x="174308" y="1328052"/>
                    <a:pt x="175260" y="1326147"/>
                  </a:cubicBezTo>
                  <a:cubicBezTo>
                    <a:pt x="173355" y="1326147"/>
                    <a:pt x="171450" y="1327099"/>
                    <a:pt x="169545" y="1327099"/>
                  </a:cubicBezTo>
                  <a:cubicBezTo>
                    <a:pt x="165735" y="1329004"/>
                    <a:pt x="161925" y="1330909"/>
                    <a:pt x="158115" y="1333767"/>
                  </a:cubicBezTo>
                  <a:cubicBezTo>
                    <a:pt x="156210" y="1334719"/>
                    <a:pt x="154305" y="1334719"/>
                    <a:pt x="152400" y="1335672"/>
                  </a:cubicBezTo>
                  <a:cubicBezTo>
                    <a:pt x="111443" y="1342339"/>
                    <a:pt x="112395" y="1303287"/>
                    <a:pt x="91440" y="1280427"/>
                  </a:cubicBezTo>
                  <a:cubicBezTo>
                    <a:pt x="112395" y="1263282"/>
                    <a:pt x="133350" y="1246137"/>
                    <a:pt x="156210" y="1227087"/>
                  </a:cubicBezTo>
                  <a:cubicBezTo>
                    <a:pt x="154305" y="1223277"/>
                    <a:pt x="149543" y="1215657"/>
                    <a:pt x="142875" y="1204227"/>
                  </a:cubicBezTo>
                  <a:cubicBezTo>
                    <a:pt x="123825" y="1222324"/>
                    <a:pt x="108585" y="1239469"/>
                    <a:pt x="90488" y="1253757"/>
                  </a:cubicBezTo>
                  <a:cubicBezTo>
                    <a:pt x="80963" y="1261377"/>
                    <a:pt x="66675" y="1262329"/>
                    <a:pt x="54293" y="1266139"/>
                  </a:cubicBezTo>
                  <a:cubicBezTo>
                    <a:pt x="53340" y="1261377"/>
                    <a:pt x="53340" y="1256614"/>
                    <a:pt x="52388" y="1251852"/>
                  </a:cubicBezTo>
                  <a:cubicBezTo>
                    <a:pt x="50483" y="1251852"/>
                    <a:pt x="47625" y="1251852"/>
                    <a:pt x="45720" y="1252804"/>
                  </a:cubicBezTo>
                  <a:cubicBezTo>
                    <a:pt x="46673" y="1257567"/>
                    <a:pt x="46673" y="1261377"/>
                    <a:pt x="47625" y="1266139"/>
                  </a:cubicBezTo>
                  <a:cubicBezTo>
                    <a:pt x="79058" y="1299477"/>
                    <a:pt x="107633" y="1334719"/>
                    <a:pt x="140970" y="1366152"/>
                  </a:cubicBezTo>
                  <a:cubicBezTo>
                    <a:pt x="196215" y="1417587"/>
                    <a:pt x="253365" y="1465212"/>
                    <a:pt x="325755" y="1491882"/>
                  </a:cubicBezTo>
                  <a:cubicBezTo>
                    <a:pt x="353378" y="1502359"/>
                    <a:pt x="382905" y="1512837"/>
                    <a:pt x="416243" y="1495692"/>
                  </a:cubicBezTo>
                  <a:cubicBezTo>
                    <a:pt x="396240" y="1479499"/>
                    <a:pt x="381953" y="1464259"/>
                    <a:pt x="355283" y="1478547"/>
                  </a:cubicBezTo>
                  <a:cubicBezTo>
                    <a:pt x="348615" y="1482357"/>
                    <a:pt x="335280" y="1472832"/>
                    <a:pt x="324803" y="1469974"/>
                  </a:cubicBezTo>
                  <a:cubicBezTo>
                    <a:pt x="336233" y="1466164"/>
                    <a:pt x="347663" y="1462354"/>
                    <a:pt x="361950" y="1457592"/>
                  </a:cubicBezTo>
                  <a:cubicBezTo>
                    <a:pt x="341948" y="1440447"/>
                    <a:pt x="329565" y="1416634"/>
                    <a:pt x="301943" y="1439494"/>
                  </a:cubicBezTo>
                  <a:cubicBezTo>
                    <a:pt x="301943" y="1442352"/>
                    <a:pt x="301943" y="1444257"/>
                    <a:pt x="301943" y="1447114"/>
                  </a:cubicBezTo>
                  <a:lnTo>
                    <a:pt x="301943" y="1447114"/>
                  </a:lnTo>
                  <a:cubicBezTo>
                    <a:pt x="288608" y="1447114"/>
                    <a:pt x="275273" y="1447114"/>
                    <a:pt x="261938" y="1447114"/>
                  </a:cubicBezTo>
                  <a:cubicBezTo>
                    <a:pt x="261938" y="1443304"/>
                    <a:pt x="261938" y="1440447"/>
                    <a:pt x="261938" y="1436637"/>
                  </a:cubicBezTo>
                  <a:cubicBezTo>
                    <a:pt x="276225" y="1429969"/>
                    <a:pt x="290513" y="1423302"/>
                    <a:pt x="305753" y="1415682"/>
                  </a:cubicBezTo>
                  <a:cubicBezTo>
                    <a:pt x="290513" y="1392822"/>
                    <a:pt x="275273" y="1380439"/>
                    <a:pt x="248602" y="1397584"/>
                  </a:cubicBezTo>
                  <a:cubicBezTo>
                    <a:pt x="240030" y="1403299"/>
                    <a:pt x="227648" y="1401394"/>
                    <a:pt x="217170" y="1403299"/>
                  </a:cubicBezTo>
                  <a:cubicBezTo>
                    <a:pt x="216218" y="1400442"/>
                    <a:pt x="216218" y="1396632"/>
                    <a:pt x="215265" y="1393774"/>
                  </a:cubicBezTo>
                  <a:cubicBezTo>
                    <a:pt x="229552" y="1387107"/>
                    <a:pt x="242888" y="1379487"/>
                    <a:pt x="257175" y="1372819"/>
                  </a:cubicBezTo>
                  <a:cubicBezTo>
                    <a:pt x="256223" y="1369009"/>
                    <a:pt x="256223" y="1366152"/>
                    <a:pt x="255270" y="1362342"/>
                  </a:cubicBezTo>
                  <a:cubicBezTo>
                    <a:pt x="233363" y="1366152"/>
                    <a:pt x="211455" y="1369009"/>
                    <a:pt x="189548" y="1372819"/>
                  </a:cubicBezTo>
                  <a:cubicBezTo>
                    <a:pt x="188595" y="1369962"/>
                    <a:pt x="187643" y="1367104"/>
                    <a:pt x="186690" y="1364247"/>
                  </a:cubicBezTo>
                  <a:cubicBezTo>
                    <a:pt x="201930" y="1356627"/>
                    <a:pt x="217170" y="1349007"/>
                    <a:pt x="232410" y="1341387"/>
                  </a:cubicBezTo>
                  <a:cubicBezTo>
                    <a:pt x="231458" y="1338529"/>
                    <a:pt x="230505" y="1334719"/>
                    <a:pt x="229552" y="1331862"/>
                  </a:cubicBezTo>
                  <a:cubicBezTo>
                    <a:pt x="219075" y="1335672"/>
                    <a:pt x="208598" y="1339482"/>
                    <a:pt x="198120" y="1343292"/>
                  </a:cubicBezTo>
                  <a:cubicBezTo>
                    <a:pt x="182880" y="1348054"/>
                    <a:pt x="167640" y="1369009"/>
                    <a:pt x="152400" y="1344244"/>
                  </a:cubicBezTo>
                  <a:cubicBezTo>
                    <a:pt x="156210" y="1339482"/>
                    <a:pt x="158115" y="1337577"/>
                    <a:pt x="160020" y="1335672"/>
                  </a:cubicBezTo>
                  <a:close/>
                  <a:moveTo>
                    <a:pt x="298133" y="1091832"/>
                  </a:moveTo>
                  <a:cubicBezTo>
                    <a:pt x="301943" y="1089927"/>
                    <a:pt x="305753" y="1088022"/>
                    <a:pt x="310515" y="1086117"/>
                  </a:cubicBezTo>
                  <a:cubicBezTo>
                    <a:pt x="320040" y="1082307"/>
                    <a:pt x="329565" y="1078497"/>
                    <a:pt x="340043" y="1074687"/>
                  </a:cubicBezTo>
                  <a:cubicBezTo>
                    <a:pt x="353378" y="1071829"/>
                    <a:pt x="365760" y="1068019"/>
                    <a:pt x="379095" y="1065162"/>
                  </a:cubicBezTo>
                  <a:cubicBezTo>
                    <a:pt x="378143" y="1061352"/>
                    <a:pt x="376238" y="1057542"/>
                    <a:pt x="375285" y="1054684"/>
                  </a:cubicBezTo>
                  <a:cubicBezTo>
                    <a:pt x="362903" y="1060399"/>
                    <a:pt x="350520" y="1067067"/>
                    <a:pt x="338138" y="1072782"/>
                  </a:cubicBezTo>
                  <a:cubicBezTo>
                    <a:pt x="328613" y="1076592"/>
                    <a:pt x="319088" y="1080402"/>
                    <a:pt x="309563" y="1085164"/>
                  </a:cubicBezTo>
                  <a:cubicBezTo>
                    <a:pt x="304800" y="1087069"/>
                    <a:pt x="300990" y="1088974"/>
                    <a:pt x="298133" y="1091832"/>
                  </a:cubicBezTo>
                  <a:cubicBezTo>
                    <a:pt x="294323" y="1091832"/>
                    <a:pt x="292418" y="1092784"/>
                    <a:pt x="289560" y="1093737"/>
                  </a:cubicBezTo>
                  <a:cubicBezTo>
                    <a:pt x="290513" y="1094689"/>
                    <a:pt x="291465" y="1095642"/>
                    <a:pt x="291465" y="1095642"/>
                  </a:cubicBezTo>
                  <a:cubicBezTo>
                    <a:pt x="293370" y="1094689"/>
                    <a:pt x="296228" y="1093737"/>
                    <a:pt x="298133" y="1091832"/>
                  </a:cubicBezTo>
                  <a:close/>
                  <a:moveTo>
                    <a:pt x="223838" y="890854"/>
                  </a:moveTo>
                  <a:cubicBezTo>
                    <a:pt x="227648" y="888949"/>
                    <a:pt x="231458" y="887044"/>
                    <a:pt x="236220" y="886092"/>
                  </a:cubicBezTo>
                  <a:cubicBezTo>
                    <a:pt x="254318" y="875614"/>
                    <a:pt x="280988" y="877519"/>
                    <a:pt x="293370" y="858469"/>
                  </a:cubicBezTo>
                  <a:cubicBezTo>
                    <a:pt x="291465" y="855612"/>
                    <a:pt x="289560" y="851802"/>
                    <a:pt x="287655" y="848944"/>
                  </a:cubicBezTo>
                  <a:cubicBezTo>
                    <a:pt x="269558" y="860374"/>
                    <a:pt x="250508" y="871804"/>
                    <a:pt x="232410" y="882282"/>
                  </a:cubicBezTo>
                  <a:cubicBezTo>
                    <a:pt x="228600" y="884187"/>
                    <a:pt x="224790" y="887044"/>
                    <a:pt x="221933" y="888949"/>
                  </a:cubicBezTo>
                  <a:cubicBezTo>
                    <a:pt x="220980" y="889902"/>
                    <a:pt x="220027" y="890854"/>
                    <a:pt x="218123" y="892759"/>
                  </a:cubicBezTo>
                  <a:cubicBezTo>
                    <a:pt x="220027" y="890854"/>
                    <a:pt x="221933" y="890854"/>
                    <a:pt x="223838" y="890854"/>
                  </a:cubicBezTo>
                  <a:close/>
                  <a:moveTo>
                    <a:pt x="145733" y="921334"/>
                  </a:moveTo>
                  <a:cubicBezTo>
                    <a:pt x="126683" y="928954"/>
                    <a:pt x="107633" y="936574"/>
                    <a:pt x="88583" y="944194"/>
                  </a:cubicBezTo>
                  <a:cubicBezTo>
                    <a:pt x="90488" y="948004"/>
                    <a:pt x="92393" y="951814"/>
                    <a:pt x="94298" y="955624"/>
                  </a:cubicBezTo>
                  <a:cubicBezTo>
                    <a:pt x="112395" y="945147"/>
                    <a:pt x="130493" y="935622"/>
                    <a:pt x="148590" y="925144"/>
                  </a:cubicBezTo>
                  <a:cubicBezTo>
                    <a:pt x="160020" y="919429"/>
                    <a:pt x="182880" y="928954"/>
                    <a:pt x="177165" y="899427"/>
                  </a:cubicBezTo>
                  <a:cubicBezTo>
                    <a:pt x="166688" y="907047"/>
                    <a:pt x="156210" y="913714"/>
                    <a:pt x="145733" y="921334"/>
                  </a:cubicBezTo>
                  <a:close/>
                  <a:moveTo>
                    <a:pt x="125730" y="966102"/>
                  </a:moveTo>
                  <a:cubicBezTo>
                    <a:pt x="146685" y="958482"/>
                    <a:pt x="167640" y="951814"/>
                    <a:pt x="188595" y="944194"/>
                  </a:cubicBezTo>
                  <a:cubicBezTo>
                    <a:pt x="186690" y="940384"/>
                    <a:pt x="184785" y="935622"/>
                    <a:pt x="182880" y="931812"/>
                  </a:cubicBezTo>
                  <a:cubicBezTo>
                    <a:pt x="162877" y="942289"/>
                    <a:pt x="142875" y="952767"/>
                    <a:pt x="122873" y="964197"/>
                  </a:cubicBezTo>
                  <a:cubicBezTo>
                    <a:pt x="113348" y="968007"/>
                    <a:pt x="104775" y="970864"/>
                    <a:pt x="95250" y="974674"/>
                  </a:cubicBezTo>
                  <a:cubicBezTo>
                    <a:pt x="96203" y="977532"/>
                    <a:pt x="98108" y="980389"/>
                    <a:pt x="99060" y="983247"/>
                  </a:cubicBezTo>
                  <a:cubicBezTo>
                    <a:pt x="108585" y="976579"/>
                    <a:pt x="117158" y="970864"/>
                    <a:pt x="125730" y="966102"/>
                  </a:cubicBezTo>
                  <a:close/>
                  <a:moveTo>
                    <a:pt x="282893" y="1248994"/>
                  </a:moveTo>
                  <a:cubicBezTo>
                    <a:pt x="275273" y="1197559"/>
                    <a:pt x="234315" y="1239469"/>
                    <a:pt x="205740" y="1222324"/>
                  </a:cubicBezTo>
                  <a:cubicBezTo>
                    <a:pt x="227648" y="1214704"/>
                    <a:pt x="244793" y="1208037"/>
                    <a:pt x="260985" y="1202322"/>
                  </a:cubicBezTo>
                  <a:cubicBezTo>
                    <a:pt x="260985" y="1199464"/>
                    <a:pt x="260033" y="1197559"/>
                    <a:pt x="260033" y="1194702"/>
                  </a:cubicBezTo>
                  <a:cubicBezTo>
                    <a:pt x="240030" y="1196607"/>
                    <a:pt x="220980" y="1198512"/>
                    <a:pt x="200977" y="1201369"/>
                  </a:cubicBezTo>
                  <a:cubicBezTo>
                    <a:pt x="200977" y="1198512"/>
                    <a:pt x="200025" y="1195654"/>
                    <a:pt x="200025" y="1192797"/>
                  </a:cubicBezTo>
                  <a:cubicBezTo>
                    <a:pt x="216218" y="1187082"/>
                    <a:pt x="233363" y="1181367"/>
                    <a:pt x="252413" y="1174699"/>
                  </a:cubicBezTo>
                  <a:cubicBezTo>
                    <a:pt x="248602" y="1166127"/>
                    <a:pt x="244793" y="1158507"/>
                    <a:pt x="241935" y="1150887"/>
                  </a:cubicBezTo>
                  <a:cubicBezTo>
                    <a:pt x="220980" y="1154697"/>
                    <a:pt x="203835" y="1158507"/>
                    <a:pt x="185738" y="1161364"/>
                  </a:cubicBezTo>
                  <a:cubicBezTo>
                    <a:pt x="184785" y="1158507"/>
                    <a:pt x="183833" y="1154697"/>
                    <a:pt x="182880" y="1151839"/>
                  </a:cubicBezTo>
                  <a:cubicBezTo>
                    <a:pt x="194310" y="1147077"/>
                    <a:pt x="206693" y="1143267"/>
                    <a:pt x="218123" y="1137552"/>
                  </a:cubicBezTo>
                  <a:cubicBezTo>
                    <a:pt x="224790" y="1133742"/>
                    <a:pt x="228600" y="1127074"/>
                    <a:pt x="233363" y="1121359"/>
                  </a:cubicBezTo>
                  <a:cubicBezTo>
                    <a:pt x="225743" y="1119454"/>
                    <a:pt x="219075" y="1115644"/>
                    <a:pt x="211455" y="1115644"/>
                  </a:cubicBezTo>
                  <a:cubicBezTo>
                    <a:pt x="200025" y="1115644"/>
                    <a:pt x="188595" y="1118502"/>
                    <a:pt x="176213" y="1120407"/>
                  </a:cubicBezTo>
                  <a:cubicBezTo>
                    <a:pt x="175260" y="1117549"/>
                    <a:pt x="175260" y="1113739"/>
                    <a:pt x="174308" y="1110882"/>
                  </a:cubicBezTo>
                  <a:cubicBezTo>
                    <a:pt x="184785" y="1107072"/>
                    <a:pt x="196215" y="1104214"/>
                    <a:pt x="205740" y="1098499"/>
                  </a:cubicBezTo>
                  <a:cubicBezTo>
                    <a:pt x="212408" y="1094689"/>
                    <a:pt x="217170" y="1087069"/>
                    <a:pt x="222885" y="1081354"/>
                  </a:cubicBezTo>
                  <a:cubicBezTo>
                    <a:pt x="214313" y="1081354"/>
                    <a:pt x="205740" y="1078497"/>
                    <a:pt x="197168" y="1080402"/>
                  </a:cubicBezTo>
                  <a:cubicBezTo>
                    <a:pt x="180975" y="1084212"/>
                    <a:pt x="164783" y="1089927"/>
                    <a:pt x="148590" y="1094689"/>
                  </a:cubicBezTo>
                  <a:cubicBezTo>
                    <a:pt x="147638" y="1090879"/>
                    <a:pt x="145733" y="1087069"/>
                    <a:pt x="144780" y="1083259"/>
                  </a:cubicBezTo>
                  <a:cubicBezTo>
                    <a:pt x="160973" y="1076592"/>
                    <a:pt x="177165" y="1069924"/>
                    <a:pt x="193358" y="1062304"/>
                  </a:cubicBezTo>
                  <a:cubicBezTo>
                    <a:pt x="200025" y="1058494"/>
                    <a:pt x="205740" y="1051827"/>
                    <a:pt x="212408" y="1047064"/>
                  </a:cubicBezTo>
                  <a:cubicBezTo>
                    <a:pt x="203835" y="1047064"/>
                    <a:pt x="195263" y="1045159"/>
                    <a:pt x="187643" y="1047064"/>
                  </a:cubicBezTo>
                  <a:cubicBezTo>
                    <a:pt x="168593" y="1051827"/>
                    <a:pt x="149543" y="1058494"/>
                    <a:pt x="131445" y="1064209"/>
                  </a:cubicBezTo>
                  <a:cubicBezTo>
                    <a:pt x="130493" y="1060399"/>
                    <a:pt x="128588" y="1055637"/>
                    <a:pt x="127635" y="1051827"/>
                  </a:cubicBezTo>
                  <a:cubicBezTo>
                    <a:pt x="153352" y="1041349"/>
                    <a:pt x="179070" y="1031824"/>
                    <a:pt x="206693" y="1020394"/>
                  </a:cubicBezTo>
                  <a:cubicBezTo>
                    <a:pt x="203835" y="1011822"/>
                    <a:pt x="200977" y="1004202"/>
                    <a:pt x="198120" y="995629"/>
                  </a:cubicBezTo>
                  <a:cubicBezTo>
                    <a:pt x="167640" y="1006107"/>
                    <a:pt x="140018" y="1015632"/>
                    <a:pt x="110490" y="1026109"/>
                  </a:cubicBezTo>
                  <a:cubicBezTo>
                    <a:pt x="151448" y="1157554"/>
                    <a:pt x="208598" y="1278522"/>
                    <a:pt x="311468" y="1372819"/>
                  </a:cubicBezTo>
                  <a:cubicBezTo>
                    <a:pt x="327660" y="1387107"/>
                    <a:pt x="346710" y="1398537"/>
                    <a:pt x="363855" y="1411872"/>
                  </a:cubicBezTo>
                  <a:cubicBezTo>
                    <a:pt x="365760" y="1413777"/>
                    <a:pt x="366713" y="1415682"/>
                    <a:pt x="368618" y="1418539"/>
                  </a:cubicBezTo>
                  <a:cubicBezTo>
                    <a:pt x="367665" y="1415682"/>
                    <a:pt x="367665" y="1412824"/>
                    <a:pt x="366713" y="1409967"/>
                  </a:cubicBezTo>
                  <a:cubicBezTo>
                    <a:pt x="342900" y="1370914"/>
                    <a:pt x="319088" y="1330909"/>
                    <a:pt x="295275" y="1292809"/>
                  </a:cubicBezTo>
                  <a:cubicBezTo>
                    <a:pt x="283845" y="1293762"/>
                    <a:pt x="270510" y="1294714"/>
                    <a:pt x="257175" y="1295667"/>
                  </a:cubicBezTo>
                  <a:cubicBezTo>
                    <a:pt x="256223" y="1292809"/>
                    <a:pt x="256223" y="1289952"/>
                    <a:pt x="255270" y="1287094"/>
                  </a:cubicBezTo>
                  <a:cubicBezTo>
                    <a:pt x="265748" y="1283284"/>
                    <a:pt x="277178" y="1280427"/>
                    <a:pt x="288608" y="1275664"/>
                  </a:cubicBezTo>
                  <a:cubicBezTo>
                    <a:pt x="286703" y="1269949"/>
                    <a:pt x="285750" y="1264234"/>
                    <a:pt x="283845" y="1259472"/>
                  </a:cubicBezTo>
                  <a:cubicBezTo>
                    <a:pt x="285750" y="1255662"/>
                    <a:pt x="284798" y="1251852"/>
                    <a:pt x="282893" y="1248994"/>
                  </a:cubicBezTo>
                  <a:close/>
                  <a:moveTo>
                    <a:pt x="256223" y="1068972"/>
                  </a:moveTo>
                  <a:cubicBezTo>
                    <a:pt x="258127" y="1073734"/>
                    <a:pt x="260985" y="1078497"/>
                    <a:pt x="262890" y="1083259"/>
                  </a:cubicBezTo>
                  <a:cubicBezTo>
                    <a:pt x="296228" y="1068019"/>
                    <a:pt x="329565" y="1053732"/>
                    <a:pt x="362903" y="1038492"/>
                  </a:cubicBezTo>
                  <a:cubicBezTo>
                    <a:pt x="364808" y="1037539"/>
                    <a:pt x="367665" y="1030872"/>
                    <a:pt x="366713" y="1028967"/>
                  </a:cubicBezTo>
                  <a:cubicBezTo>
                    <a:pt x="364808" y="1026109"/>
                    <a:pt x="358140" y="1022299"/>
                    <a:pt x="356235" y="1023252"/>
                  </a:cubicBezTo>
                  <a:cubicBezTo>
                    <a:pt x="322898" y="1038492"/>
                    <a:pt x="289560" y="1053732"/>
                    <a:pt x="256223" y="1068972"/>
                  </a:cubicBezTo>
                  <a:close/>
                  <a:moveTo>
                    <a:pt x="333375" y="1274712"/>
                  </a:moveTo>
                  <a:cubicBezTo>
                    <a:pt x="388620" y="1268997"/>
                    <a:pt x="434340" y="1244232"/>
                    <a:pt x="430530" y="1224229"/>
                  </a:cubicBezTo>
                  <a:cubicBezTo>
                    <a:pt x="397193" y="1240422"/>
                    <a:pt x="359093" y="1246137"/>
                    <a:pt x="333375" y="1274712"/>
                  </a:cubicBezTo>
                  <a:close/>
                  <a:moveTo>
                    <a:pt x="402908" y="1121359"/>
                  </a:moveTo>
                  <a:cubicBezTo>
                    <a:pt x="385763" y="1105167"/>
                    <a:pt x="302895" y="1138504"/>
                    <a:pt x="286703" y="1168032"/>
                  </a:cubicBezTo>
                  <a:cubicBezTo>
                    <a:pt x="326708" y="1152792"/>
                    <a:pt x="363855" y="1137552"/>
                    <a:pt x="402908" y="1121359"/>
                  </a:cubicBezTo>
                  <a:close/>
                  <a:moveTo>
                    <a:pt x="389573" y="1088974"/>
                  </a:moveTo>
                  <a:cubicBezTo>
                    <a:pt x="387668" y="1086117"/>
                    <a:pt x="386715" y="1082307"/>
                    <a:pt x="384810" y="1079449"/>
                  </a:cubicBezTo>
                  <a:cubicBezTo>
                    <a:pt x="345758" y="1091832"/>
                    <a:pt x="306705" y="1104214"/>
                    <a:pt x="274320" y="1128979"/>
                  </a:cubicBezTo>
                  <a:cubicBezTo>
                    <a:pt x="275273" y="1131837"/>
                    <a:pt x="277178" y="1134694"/>
                    <a:pt x="278130" y="1137552"/>
                  </a:cubicBezTo>
                  <a:cubicBezTo>
                    <a:pt x="315278" y="1121359"/>
                    <a:pt x="352425" y="1105167"/>
                    <a:pt x="389573" y="1088974"/>
                  </a:cubicBezTo>
                  <a:close/>
                  <a:moveTo>
                    <a:pt x="279083" y="833704"/>
                  </a:moveTo>
                  <a:cubicBezTo>
                    <a:pt x="279083" y="830847"/>
                    <a:pt x="279083" y="828942"/>
                    <a:pt x="279083" y="826084"/>
                  </a:cubicBezTo>
                  <a:cubicBezTo>
                    <a:pt x="260985" y="827989"/>
                    <a:pt x="242888" y="828942"/>
                    <a:pt x="224790" y="831799"/>
                  </a:cubicBezTo>
                  <a:cubicBezTo>
                    <a:pt x="219075" y="832752"/>
                    <a:pt x="209550" y="838467"/>
                    <a:pt x="208598" y="843229"/>
                  </a:cubicBezTo>
                  <a:cubicBezTo>
                    <a:pt x="207645" y="849897"/>
                    <a:pt x="212408" y="858469"/>
                    <a:pt x="214313" y="867042"/>
                  </a:cubicBezTo>
                  <a:cubicBezTo>
                    <a:pt x="239077" y="853707"/>
                    <a:pt x="259080" y="844182"/>
                    <a:pt x="279083" y="833704"/>
                  </a:cubicBezTo>
                  <a:close/>
                  <a:moveTo>
                    <a:pt x="102870" y="996582"/>
                  </a:moveTo>
                  <a:cubicBezTo>
                    <a:pt x="102870" y="998487"/>
                    <a:pt x="102870" y="1001344"/>
                    <a:pt x="102870" y="1003249"/>
                  </a:cubicBezTo>
                  <a:cubicBezTo>
                    <a:pt x="109538" y="1004202"/>
                    <a:pt x="117158" y="1006107"/>
                    <a:pt x="123825" y="1004202"/>
                  </a:cubicBezTo>
                  <a:cubicBezTo>
                    <a:pt x="144780" y="997534"/>
                    <a:pt x="165735" y="990867"/>
                    <a:pt x="185738" y="982294"/>
                  </a:cubicBezTo>
                  <a:cubicBezTo>
                    <a:pt x="190500" y="980389"/>
                    <a:pt x="194310" y="974674"/>
                    <a:pt x="198120" y="970864"/>
                  </a:cubicBezTo>
                  <a:cubicBezTo>
                    <a:pt x="191452" y="968959"/>
                    <a:pt x="184785" y="964197"/>
                    <a:pt x="180023" y="966102"/>
                  </a:cubicBezTo>
                  <a:cubicBezTo>
                    <a:pt x="153352" y="975627"/>
                    <a:pt x="128588" y="986104"/>
                    <a:pt x="102870" y="996582"/>
                  </a:cubicBezTo>
                  <a:close/>
                  <a:moveTo>
                    <a:pt x="311468" y="1211847"/>
                  </a:moveTo>
                  <a:cubicBezTo>
                    <a:pt x="363855" y="1209942"/>
                    <a:pt x="415290" y="1185177"/>
                    <a:pt x="415290" y="1165174"/>
                  </a:cubicBezTo>
                  <a:cubicBezTo>
                    <a:pt x="380048" y="1181367"/>
                    <a:pt x="345758" y="1196607"/>
                    <a:pt x="311468" y="1211847"/>
                  </a:cubicBezTo>
                  <a:close/>
                  <a:moveTo>
                    <a:pt x="356235" y="1003249"/>
                  </a:moveTo>
                  <a:cubicBezTo>
                    <a:pt x="354330" y="999439"/>
                    <a:pt x="353378" y="994677"/>
                    <a:pt x="351473" y="990867"/>
                  </a:cubicBezTo>
                  <a:cubicBezTo>
                    <a:pt x="318135" y="1006107"/>
                    <a:pt x="285750" y="1021347"/>
                    <a:pt x="252413" y="1036587"/>
                  </a:cubicBezTo>
                  <a:cubicBezTo>
                    <a:pt x="254318" y="1039444"/>
                    <a:pt x="255270" y="1043254"/>
                    <a:pt x="257175" y="1046112"/>
                  </a:cubicBezTo>
                  <a:cubicBezTo>
                    <a:pt x="289560" y="1031824"/>
                    <a:pt x="322898" y="1017537"/>
                    <a:pt x="356235" y="1003249"/>
                  </a:cubicBezTo>
                  <a:close/>
                  <a:moveTo>
                    <a:pt x="332423" y="945147"/>
                  </a:moveTo>
                  <a:cubicBezTo>
                    <a:pt x="330518" y="941337"/>
                    <a:pt x="328613" y="936574"/>
                    <a:pt x="326708" y="932764"/>
                  </a:cubicBezTo>
                  <a:cubicBezTo>
                    <a:pt x="296228" y="947052"/>
                    <a:pt x="265748" y="962292"/>
                    <a:pt x="235268" y="976579"/>
                  </a:cubicBezTo>
                  <a:cubicBezTo>
                    <a:pt x="237173" y="980389"/>
                    <a:pt x="238125" y="983247"/>
                    <a:pt x="240030" y="987057"/>
                  </a:cubicBezTo>
                  <a:cubicBezTo>
                    <a:pt x="270510" y="972769"/>
                    <a:pt x="300990" y="959434"/>
                    <a:pt x="332423" y="945147"/>
                  </a:cubicBezTo>
                  <a:close/>
                  <a:moveTo>
                    <a:pt x="243840" y="1006107"/>
                  </a:moveTo>
                  <a:cubicBezTo>
                    <a:pt x="245745" y="1009917"/>
                    <a:pt x="247650" y="1013727"/>
                    <a:pt x="249555" y="1017537"/>
                  </a:cubicBezTo>
                  <a:cubicBezTo>
                    <a:pt x="280988" y="1003249"/>
                    <a:pt x="312420" y="988009"/>
                    <a:pt x="343853" y="973722"/>
                  </a:cubicBezTo>
                  <a:cubicBezTo>
                    <a:pt x="341948" y="969912"/>
                    <a:pt x="340043" y="966102"/>
                    <a:pt x="339090" y="963244"/>
                  </a:cubicBezTo>
                  <a:cubicBezTo>
                    <a:pt x="306705" y="976579"/>
                    <a:pt x="275273" y="990867"/>
                    <a:pt x="243840" y="1006107"/>
                  </a:cubicBezTo>
                  <a:close/>
                  <a:moveTo>
                    <a:pt x="220980" y="916572"/>
                  </a:moveTo>
                  <a:cubicBezTo>
                    <a:pt x="222885" y="920382"/>
                    <a:pt x="224790" y="925144"/>
                    <a:pt x="226695" y="928954"/>
                  </a:cubicBezTo>
                  <a:cubicBezTo>
                    <a:pt x="253365" y="915619"/>
                    <a:pt x="280035" y="902284"/>
                    <a:pt x="306705" y="887997"/>
                  </a:cubicBezTo>
                  <a:cubicBezTo>
                    <a:pt x="304800" y="884187"/>
                    <a:pt x="302895" y="880377"/>
                    <a:pt x="300990" y="876567"/>
                  </a:cubicBezTo>
                  <a:cubicBezTo>
                    <a:pt x="274320" y="890854"/>
                    <a:pt x="247650" y="903237"/>
                    <a:pt x="220980" y="916572"/>
                  </a:cubicBezTo>
                  <a:close/>
                  <a:moveTo>
                    <a:pt x="407670" y="1150887"/>
                  </a:moveTo>
                  <a:cubicBezTo>
                    <a:pt x="406718" y="1147077"/>
                    <a:pt x="405765" y="1143267"/>
                    <a:pt x="404813" y="1139457"/>
                  </a:cubicBezTo>
                  <a:cubicBezTo>
                    <a:pt x="369570" y="1154697"/>
                    <a:pt x="334328" y="1169937"/>
                    <a:pt x="298133" y="1186129"/>
                  </a:cubicBezTo>
                  <a:cubicBezTo>
                    <a:pt x="299085" y="1188987"/>
                    <a:pt x="300990" y="1192797"/>
                    <a:pt x="301943" y="1195654"/>
                  </a:cubicBezTo>
                  <a:cubicBezTo>
                    <a:pt x="337185" y="1180414"/>
                    <a:pt x="372428" y="1165174"/>
                    <a:pt x="407670" y="1150887"/>
                  </a:cubicBezTo>
                  <a:close/>
                  <a:moveTo>
                    <a:pt x="425768" y="1208989"/>
                  </a:moveTo>
                  <a:cubicBezTo>
                    <a:pt x="423863" y="1205179"/>
                    <a:pt x="422910" y="1201369"/>
                    <a:pt x="421005" y="1197559"/>
                  </a:cubicBezTo>
                  <a:cubicBezTo>
                    <a:pt x="387668" y="1210894"/>
                    <a:pt x="353378" y="1224229"/>
                    <a:pt x="320040" y="1237564"/>
                  </a:cubicBezTo>
                  <a:cubicBezTo>
                    <a:pt x="320993" y="1240422"/>
                    <a:pt x="322898" y="1244232"/>
                    <a:pt x="323850" y="1247089"/>
                  </a:cubicBezTo>
                  <a:cubicBezTo>
                    <a:pt x="358140" y="1234707"/>
                    <a:pt x="391478" y="1222324"/>
                    <a:pt x="425768" y="1208989"/>
                  </a:cubicBezTo>
                  <a:close/>
                  <a:moveTo>
                    <a:pt x="419100" y="1415682"/>
                  </a:moveTo>
                  <a:cubicBezTo>
                    <a:pt x="431483" y="1430922"/>
                    <a:pt x="441008" y="1442352"/>
                    <a:pt x="449580" y="1454734"/>
                  </a:cubicBezTo>
                  <a:cubicBezTo>
                    <a:pt x="451485" y="1453782"/>
                    <a:pt x="454343" y="1453782"/>
                    <a:pt x="456248" y="1452829"/>
                  </a:cubicBezTo>
                  <a:cubicBezTo>
                    <a:pt x="457200" y="1437589"/>
                    <a:pt x="458153" y="1423302"/>
                    <a:pt x="459105" y="1404252"/>
                  </a:cubicBezTo>
                  <a:cubicBezTo>
                    <a:pt x="444818" y="1408062"/>
                    <a:pt x="434340" y="1410919"/>
                    <a:pt x="419100" y="1415682"/>
                  </a:cubicBezTo>
                  <a:close/>
                  <a:moveTo>
                    <a:pt x="358140" y="1322337"/>
                  </a:moveTo>
                  <a:cubicBezTo>
                    <a:pt x="359093" y="1326147"/>
                    <a:pt x="360998" y="1329004"/>
                    <a:pt x="361950" y="1332814"/>
                  </a:cubicBezTo>
                  <a:cubicBezTo>
                    <a:pt x="390525" y="1321384"/>
                    <a:pt x="420053" y="1310907"/>
                    <a:pt x="448628" y="1299477"/>
                  </a:cubicBezTo>
                  <a:cubicBezTo>
                    <a:pt x="446723" y="1295667"/>
                    <a:pt x="444818" y="1290904"/>
                    <a:pt x="443865" y="1287094"/>
                  </a:cubicBezTo>
                  <a:cubicBezTo>
                    <a:pt x="415290" y="1298524"/>
                    <a:pt x="386715" y="1310907"/>
                    <a:pt x="358140" y="1322337"/>
                  </a:cubicBezTo>
                  <a:close/>
                  <a:moveTo>
                    <a:pt x="348615" y="1294714"/>
                  </a:moveTo>
                  <a:cubicBezTo>
                    <a:pt x="349568" y="1297572"/>
                    <a:pt x="351473" y="1301382"/>
                    <a:pt x="352425" y="1304239"/>
                  </a:cubicBezTo>
                  <a:cubicBezTo>
                    <a:pt x="382905" y="1292809"/>
                    <a:pt x="413385" y="1281379"/>
                    <a:pt x="443865" y="1269949"/>
                  </a:cubicBezTo>
                  <a:cubicBezTo>
                    <a:pt x="441960" y="1266139"/>
                    <a:pt x="441008" y="1262329"/>
                    <a:pt x="439103" y="1258519"/>
                  </a:cubicBezTo>
                  <a:cubicBezTo>
                    <a:pt x="409575" y="1270902"/>
                    <a:pt x="379095" y="1283284"/>
                    <a:pt x="348615" y="1294714"/>
                  </a:cubicBezTo>
                  <a:close/>
                  <a:moveTo>
                    <a:pt x="381000" y="1378534"/>
                  </a:moveTo>
                  <a:cubicBezTo>
                    <a:pt x="412433" y="1368057"/>
                    <a:pt x="436245" y="1360437"/>
                    <a:pt x="463868" y="1351864"/>
                  </a:cubicBezTo>
                  <a:cubicBezTo>
                    <a:pt x="442913" y="1338529"/>
                    <a:pt x="409575" y="1349007"/>
                    <a:pt x="381000" y="1378534"/>
                  </a:cubicBezTo>
                  <a:close/>
                  <a:moveTo>
                    <a:pt x="227648" y="948004"/>
                  </a:moveTo>
                  <a:cubicBezTo>
                    <a:pt x="229552" y="950862"/>
                    <a:pt x="231458" y="954672"/>
                    <a:pt x="233363" y="957529"/>
                  </a:cubicBezTo>
                  <a:cubicBezTo>
                    <a:pt x="260033" y="944194"/>
                    <a:pt x="286703" y="930859"/>
                    <a:pt x="313373" y="917524"/>
                  </a:cubicBezTo>
                  <a:cubicBezTo>
                    <a:pt x="312420" y="914667"/>
                    <a:pt x="310515" y="911809"/>
                    <a:pt x="309563" y="909904"/>
                  </a:cubicBezTo>
                  <a:cubicBezTo>
                    <a:pt x="281940" y="922287"/>
                    <a:pt x="255270" y="934669"/>
                    <a:pt x="227648" y="948004"/>
                  </a:cubicBezTo>
                  <a:close/>
                  <a:moveTo>
                    <a:pt x="141923" y="1304239"/>
                  </a:moveTo>
                  <a:cubicBezTo>
                    <a:pt x="142875" y="1307097"/>
                    <a:pt x="143827" y="1309002"/>
                    <a:pt x="143827" y="1311859"/>
                  </a:cubicBezTo>
                  <a:cubicBezTo>
                    <a:pt x="160020" y="1304239"/>
                    <a:pt x="176213" y="1297572"/>
                    <a:pt x="194310" y="1288999"/>
                  </a:cubicBezTo>
                  <a:cubicBezTo>
                    <a:pt x="188595" y="1280427"/>
                    <a:pt x="184785" y="1274712"/>
                    <a:pt x="180023" y="1268044"/>
                  </a:cubicBezTo>
                  <a:cubicBezTo>
                    <a:pt x="167640" y="1281379"/>
                    <a:pt x="155258" y="1292809"/>
                    <a:pt x="141923" y="1304239"/>
                  </a:cubicBezTo>
                  <a:close/>
                  <a:moveTo>
                    <a:pt x="404813" y="1390917"/>
                  </a:moveTo>
                  <a:cubicBezTo>
                    <a:pt x="450533" y="1397584"/>
                    <a:pt x="460058" y="1392822"/>
                    <a:pt x="456248" y="1369962"/>
                  </a:cubicBezTo>
                  <a:cubicBezTo>
                    <a:pt x="438150" y="1376629"/>
                    <a:pt x="421958" y="1383297"/>
                    <a:pt x="404813" y="1390917"/>
                  </a:cubicBezTo>
                  <a:close/>
                  <a:moveTo>
                    <a:pt x="183833" y="1312812"/>
                  </a:moveTo>
                  <a:cubicBezTo>
                    <a:pt x="183833" y="1315669"/>
                    <a:pt x="184785" y="1319479"/>
                    <a:pt x="184785" y="1322337"/>
                  </a:cubicBezTo>
                  <a:cubicBezTo>
                    <a:pt x="194310" y="1320432"/>
                    <a:pt x="203835" y="1317574"/>
                    <a:pt x="213360" y="1315669"/>
                  </a:cubicBezTo>
                  <a:cubicBezTo>
                    <a:pt x="212408" y="1312812"/>
                    <a:pt x="212408" y="1309954"/>
                    <a:pt x="211455" y="1307097"/>
                  </a:cubicBezTo>
                  <a:cubicBezTo>
                    <a:pt x="201930" y="1309002"/>
                    <a:pt x="193358" y="1310907"/>
                    <a:pt x="183833" y="1312812"/>
                  </a:cubicBezTo>
                  <a:close/>
                  <a:moveTo>
                    <a:pt x="69533" y="1234707"/>
                  </a:moveTo>
                  <a:lnTo>
                    <a:pt x="70485" y="1232802"/>
                  </a:lnTo>
                  <a:lnTo>
                    <a:pt x="68580" y="1232802"/>
                  </a:lnTo>
                  <a:lnTo>
                    <a:pt x="69533" y="1234707"/>
                  </a:ln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6" name="Google Shape;1716;p21"/>
            <p:cNvSpPr/>
            <p:nvPr/>
          </p:nvSpPr>
          <p:spPr>
            <a:xfrm>
              <a:off x="3038475" y="3432809"/>
              <a:ext cx="974407" cy="1148715"/>
            </a:xfrm>
            <a:custGeom>
              <a:rect b="b" l="l" r="r" t="t"/>
              <a:pathLst>
                <a:path extrusionOk="0" h="1148715" w="974407">
                  <a:moveTo>
                    <a:pt x="314325" y="1135380"/>
                  </a:moveTo>
                  <a:cubicBezTo>
                    <a:pt x="295275" y="1076325"/>
                    <a:pt x="276225" y="1017270"/>
                    <a:pt x="257175" y="957263"/>
                  </a:cubicBezTo>
                  <a:cubicBezTo>
                    <a:pt x="273367" y="942975"/>
                    <a:pt x="260985" y="941070"/>
                    <a:pt x="249555" y="938213"/>
                  </a:cubicBezTo>
                  <a:cubicBezTo>
                    <a:pt x="210502" y="851535"/>
                    <a:pt x="173355" y="763905"/>
                    <a:pt x="130492" y="678180"/>
                  </a:cubicBezTo>
                  <a:cubicBezTo>
                    <a:pt x="90488" y="596265"/>
                    <a:pt x="44767" y="517208"/>
                    <a:pt x="0" y="435293"/>
                  </a:cubicBezTo>
                  <a:cubicBezTo>
                    <a:pt x="75248" y="396240"/>
                    <a:pt x="155258" y="354330"/>
                    <a:pt x="236220" y="314325"/>
                  </a:cubicBezTo>
                  <a:cubicBezTo>
                    <a:pt x="444817" y="211455"/>
                    <a:pt x="653415" y="109538"/>
                    <a:pt x="861060" y="7620"/>
                  </a:cubicBezTo>
                  <a:cubicBezTo>
                    <a:pt x="866775" y="4763"/>
                    <a:pt x="873443" y="2858"/>
                    <a:pt x="880110" y="0"/>
                  </a:cubicBezTo>
                  <a:cubicBezTo>
                    <a:pt x="893445" y="18098"/>
                    <a:pt x="891540" y="31433"/>
                    <a:pt x="868680" y="40958"/>
                  </a:cubicBezTo>
                  <a:cubicBezTo>
                    <a:pt x="854393" y="47625"/>
                    <a:pt x="839153" y="60008"/>
                    <a:pt x="868680" y="69533"/>
                  </a:cubicBezTo>
                  <a:lnTo>
                    <a:pt x="868680" y="69533"/>
                  </a:lnTo>
                  <a:cubicBezTo>
                    <a:pt x="862013" y="83820"/>
                    <a:pt x="863918" y="90488"/>
                    <a:pt x="881063" y="83820"/>
                  </a:cubicBezTo>
                  <a:cubicBezTo>
                    <a:pt x="893445" y="78105"/>
                    <a:pt x="904875" y="71438"/>
                    <a:pt x="916305" y="64770"/>
                  </a:cubicBezTo>
                  <a:cubicBezTo>
                    <a:pt x="918210" y="66675"/>
                    <a:pt x="919163" y="69533"/>
                    <a:pt x="921068" y="71438"/>
                  </a:cubicBezTo>
                  <a:cubicBezTo>
                    <a:pt x="904875" y="85725"/>
                    <a:pt x="889635" y="100013"/>
                    <a:pt x="873443" y="114300"/>
                  </a:cubicBezTo>
                  <a:cubicBezTo>
                    <a:pt x="875347" y="116205"/>
                    <a:pt x="877253" y="118110"/>
                    <a:pt x="878205" y="120015"/>
                  </a:cubicBezTo>
                  <a:cubicBezTo>
                    <a:pt x="886778" y="117158"/>
                    <a:pt x="896303" y="114300"/>
                    <a:pt x="900113" y="112395"/>
                  </a:cubicBezTo>
                  <a:cubicBezTo>
                    <a:pt x="913447" y="135255"/>
                    <a:pt x="925830" y="154305"/>
                    <a:pt x="939165" y="176213"/>
                  </a:cubicBezTo>
                  <a:cubicBezTo>
                    <a:pt x="925830" y="182880"/>
                    <a:pt x="915353" y="187643"/>
                    <a:pt x="903922" y="193358"/>
                  </a:cubicBezTo>
                  <a:cubicBezTo>
                    <a:pt x="879158" y="173355"/>
                    <a:pt x="851535" y="161925"/>
                    <a:pt x="819150" y="165735"/>
                  </a:cubicBezTo>
                  <a:cubicBezTo>
                    <a:pt x="790575" y="168593"/>
                    <a:pt x="776288" y="158115"/>
                    <a:pt x="775335" y="134303"/>
                  </a:cubicBezTo>
                  <a:cubicBezTo>
                    <a:pt x="774383" y="110490"/>
                    <a:pt x="791528" y="92393"/>
                    <a:pt x="817245" y="89535"/>
                  </a:cubicBezTo>
                  <a:cubicBezTo>
                    <a:pt x="826770" y="88583"/>
                    <a:pt x="835343" y="84773"/>
                    <a:pt x="844868" y="81915"/>
                  </a:cubicBezTo>
                  <a:cubicBezTo>
                    <a:pt x="819150" y="63818"/>
                    <a:pt x="796290" y="71438"/>
                    <a:pt x="774383" y="83820"/>
                  </a:cubicBezTo>
                  <a:cubicBezTo>
                    <a:pt x="745808" y="100013"/>
                    <a:pt x="734378" y="127635"/>
                    <a:pt x="742950" y="154305"/>
                  </a:cubicBezTo>
                  <a:cubicBezTo>
                    <a:pt x="751522" y="180023"/>
                    <a:pt x="768668" y="188595"/>
                    <a:pt x="805815" y="185738"/>
                  </a:cubicBezTo>
                  <a:cubicBezTo>
                    <a:pt x="853440" y="181928"/>
                    <a:pt x="892493" y="216218"/>
                    <a:pt x="892493" y="263843"/>
                  </a:cubicBezTo>
                  <a:cubicBezTo>
                    <a:pt x="892493" y="288608"/>
                    <a:pt x="886778" y="314325"/>
                    <a:pt x="861060" y="323850"/>
                  </a:cubicBezTo>
                  <a:cubicBezTo>
                    <a:pt x="836295" y="333375"/>
                    <a:pt x="819150" y="312420"/>
                    <a:pt x="807720" y="294323"/>
                  </a:cubicBezTo>
                  <a:cubicBezTo>
                    <a:pt x="793433" y="271463"/>
                    <a:pt x="781050" y="275273"/>
                    <a:pt x="764858" y="287655"/>
                  </a:cubicBezTo>
                  <a:cubicBezTo>
                    <a:pt x="791528" y="346710"/>
                    <a:pt x="850583" y="362903"/>
                    <a:pt x="898208" y="325755"/>
                  </a:cubicBezTo>
                  <a:cubicBezTo>
                    <a:pt x="933450" y="298133"/>
                    <a:pt x="938213" y="256223"/>
                    <a:pt x="911543" y="202883"/>
                  </a:cubicBezTo>
                  <a:cubicBezTo>
                    <a:pt x="922972" y="200978"/>
                    <a:pt x="935355" y="199073"/>
                    <a:pt x="940118" y="198120"/>
                  </a:cubicBezTo>
                  <a:cubicBezTo>
                    <a:pt x="953453" y="219075"/>
                    <a:pt x="962978" y="234315"/>
                    <a:pt x="972503" y="250508"/>
                  </a:cubicBezTo>
                  <a:cubicBezTo>
                    <a:pt x="958215" y="258128"/>
                    <a:pt x="946785" y="265748"/>
                    <a:pt x="938213" y="270510"/>
                  </a:cubicBezTo>
                  <a:cubicBezTo>
                    <a:pt x="951547" y="287655"/>
                    <a:pt x="962978" y="301943"/>
                    <a:pt x="974408" y="316230"/>
                  </a:cubicBezTo>
                  <a:cubicBezTo>
                    <a:pt x="971550" y="318135"/>
                    <a:pt x="968693" y="320993"/>
                    <a:pt x="964883" y="322898"/>
                  </a:cubicBezTo>
                  <a:cubicBezTo>
                    <a:pt x="741045" y="434340"/>
                    <a:pt x="517208" y="546735"/>
                    <a:pt x="292417" y="658178"/>
                  </a:cubicBezTo>
                  <a:cubicBezTo>
                    <a:pt x="250508" y="679133"/>
                    <a:pt x="208598" y="700088"/>
                    <a:pt x="160973" y="724853"/>
                  </a:cubicBezTo>
                  <a:cubicBezTo>
                    <a:pt x="174308" y="729615"/>
                    <a:pt x="179070" y="730568"/>
                    <a:pt x="184785" y="732472"/>
                  </a:cubicBezTo>
                  <a:cubicBezTo>
                    <a:pt x="187642" y="747713"/>
                    <a:pt x="180023" y="766763"/>
                    <a:pt x="201930" y="774383"/>
                  </a:cubicBezTo>
                  <a:cubicBezTo>
                    <a:pt x="202883" y="780097"/>
                    <a:pt x="204788" y="784860"/>
                    <a:pt x="205740" y="790575"/>
                  </a:cubicBezTo>
                  <a:cubicBezTo>
                    <a:pt x="215265" y="787718"/>
                    <a:pt x="224790" y="785813"/>
                    <a:pt x="233363" y="782003"/>
                  </a:cubicBezTo>
                  <a:cubicBezTo>
                    <a:pt x="389573" y="706755"/>
                    <a:pt x="544830" y="631508"/>
                    <a:pt x="700088" y="556260"/>
                  </a:cubicBezTo>
                  <a:cubicBezTo>
                    <a:pt x="771525" y="521970"/>
                    <a:pt x="842963" y="486728"/>
                    <a:pt x="914400" y="451485"/>
                  </a:cubicBezTo>
                  <a:cubicBezTo>
                    <a:pt x="939165" y="475297"/>
                    <a:pt x="918210" y="482918"/>
                    <a:pt x="901065" y="492443"/>
                  </a:cubicBezTo>
                  <a:cubicBezTo>
                    <a:pt x="883920" y="501015"/>
                    <a:pt x="866775" y="509588"/>
                    <a:pt x="880110" y="533400"/>
                  </a:cubicBezTo>
                  <a:cubicBezTo>
                    <a:pt x="784860" y="581025"/>
                    <a:pt x="688658" y="628650"/>
                    <a:pt x="593408" y="676275"/>
                  </a:cubicBezTo>
                  <a:cubicBezTo>
                    <a:pt x="595313" y="681038"/>
                    <a:pt x="597218" y="684847"/>
                    <a:pt x="600075" y="689610"/>
                  </a:cubicBezTo>
                  <a:cubicBezTo>
                    <a:pt x="631508" y="675322"/>
                    <a:pt x="662940" y="661988"/>
                    <a:pt x="694372" y="647700"/>
                  </a:cubicBezTo>
                  <a:cubicBezTo>
                    <a:pt x="686753" y="665797"/>
                    <a:pt x="679133" y="683895"/>
                    <a:pt x="671513" y="701993"/>
                  </a:cubicBezTo>
                  <a:cubicBezTo>
                    <a:pt x="658178" y="708660"/>
                    <a:pt x="643890" y="716280"/>
                    <a:pt x="630555" y="722947"/>
                  </a:cubicBezTo>
                  <a:cubicBezTo>
                    <a:pt x="631508" y="726758"/>
                    <a:pt x="632460" y="729615"/>
                    <a:pt x="634365" y="733425"/>
                  </a:cubicBezTo>
                  <a:cubicBezTo>
                    <a:pt x="650558" y="728663"/>
                    <a:pt x="667703" y="725805"/>
                    <a:pt x="682943" y="719138"/>
                  </a:cubicBezTo>
                  <a:cubicBezTo>
                    <a:pt x="742950" y="693420"/>
                    <a:pt x="802005" y="665797"/>
                    <a:pt x="862013" y="639128"/>
                  </a:cubicBezTo>
                  <a:cubicBezTo>
                    <a:pt x="864870" y="653415"/>
                    <a:pt x="866775" y="667703"/>
                    <a:pt x="869633" y="681038"/>
                  </a:cubicBezTo>
                  <a:cubicBezTo>
                    <a:pt x="801053" y="716280"/>
                    <a:pt x="733425" y="751522"/>
                    <a:pt x="659130" y="789622"/>
                  </a:cubicBezTo>
                  <a:cubicBezTo>
                    <a:pt x="671513" y="792480"/>
                    <a:pt x="678180" y="793433"/>
                    <a:pt x="683895" y="794385"/>
                  </a:cubicBezTo>
                  <a:cubicBezTo>
                    <a:pt x="678180" y="799147"/>
                    <a:pt x="673418" y="807720"/>
                    <a:pt x="666750" y="809625"/>
                  </a:cubicBezTo>
                  <a:cubicBezTo>
                    <a:pt x="646747" y="812483"/>
                    <a:pt x="647700" y="813435"/>
                    <a:pt x="651510" y="833438"/>
                  </a:cubicBezTo>
                  <a:cubicBezTo>
                    <a:pt x="654368" y="846772"/>
                    <a:pt x="647700" y="862965"/>
                    <a:pt x="645795" y="877253"/>
                  </a:cubicBezTo>
                  <a:cubicBezTo>
                    <a:pt x="622935" y="830580"/>
                    <a:pt x="601028" y="783908"/>
                    <a:pt x="577215" y="738188"/>
                  </a:cubicBezTo>
                  <a:cubicBezTo>
                    <a:pt x="551498" y="687705"/>
                    <a:pt x="541973" y="685800"/>
                    <a:pt x="492442" y="711518"/>
                  </a:cubicBezTo>
                  <a:cubicBezTo>
                    <a:pt x="483870" y="716280"/>
                    <a:pt x="475298" y="720090"/>
                    <a:pt x="466725" y="723900"/>
                  </a:cubicBezTo>
                  <a:cubicBezTo>
                    <a:pt x="386715" y="762000"/>
                    <a:pt x="306705" y="799147"/>
                    <a:pt x="229552" y="835343"/>
                  </a:cubicBezTo>
                  <a:cubicBezTo>
                    <a:pt x="237173" y="848678"/>
                    <a:pt x="243840" y="860108"/>
                    <a:pt x="249555" y="870585"/>
                  </a:cubicBezTo>
                  <a:cubicBezTo>
                    <a:pt x="251460" y="874395"/>
                    <a:pt x="253365" y="878205"/>
                    <a:pt x="255270" y="882015"/>
                  </a:cubicBezTo>
                  <a:cubicBezTo>
                    <a:pt x="279083" y="934403"/>
                    <a:pt x="302895" y="985838"/>
                    <a:pt x="325755" y="1038225"/>
                  </a:cubicBezTo>
                  <a:cubicBezTo>
                    <a:pt x="346710" y="1086803"/>
                    <a:pt x="349567" y="1106805"/>
                    <a:pt x="412433" y="1081088"/>
                  </a:cubicBezTo>
                  <a:cubicBezTo>
                    <a:pt x="419100" y="1078230"/>
                    <a:pt x="426720" y="1075373"/>
                    <a:pt x="433388" y="1071563"/>
                  </a:cubicBezTo>
                  <a:cubicBezTo>
                    <a:pt x="502920" y="1040130"/>
                    <a:pt x="573405" y="1008697"/>
                    <a:pt x="642938" y="976313"/>
                  </a:cubicBezTo>
                  <a:cubicBezTo>
                    <a:pt x="646747" y="990600"/>
                    <a:pt x="651510" y="1004888"/>
                    <a:pt x="655320" y="1020128"/>
                  </a:cubicBezTo>
                  <a:cubicBezTo>
                    <a:pt x="564833" y="1062990"/>
                    <a:pt x="474345" y="1105853"/>
                    <a:pt x="383858" y="1148715"/>
                  </a:cubicBezTo>
                  <a:cubicBezTo>
                    <a:pt x="382905" y="1128713"/>
                    <a:pt x="378142" y="1115378"/>
                    <a:pt x="355283" y="1133475"/>
                  </a:cubicBezTo>
                  <a:cubicBezTo>
                    <a:pt x="353378" y="1134428"/>
                    <a:pt x="348615" y="1134428"/>
                    <a:pt x="347663" y="1133475"/>
                  </a:cubicBezTo>
                  <a:cubicBezTo>
                    <a:pt x="334328" y="1113473"/>
                    <a:pt x="325755" y="1134428"/>
                    <a:pt x="314325" y="1135380"/>
                  </a:cubicBezTo>
                  <a:close/>
                  <a:moveTo>
                    <a:pt x="202883" y="499110"/>
                  </a:moveTo>
                  <a:cubicBezTo>
                    <a:pt x="243840" y="521970"/>
                    <a:pt x="284798" y="544830"/>
                    <a:pt x="325755" y="568643"/>
                  </a:cubicBezTo>
                  <a:cubicBezTo>
                    <a:pt x="343853" y="579120"/>
                    <a:pt x="359092" y="581025"/>
                    <a:pt x="378142" y="561975"/>
                  </a:cubicBezTo>
                  <a:cubicBezTo>
                    <a:pt x="345758" y="498158"/>
                    <a:pt x="312420" y="432435"/>
                    <a:pt x="279083" y="367665"/>
                  </a:cubicBezTo>
                  <a:cubicBezTo>
                    <a:pt x="268605" y="346710"/>
                    <a:pt x="255270" y="355283"/>
                    <a:pt x="240030" y="365760"/>
                  </a:cubicBezTo>
                  <a:cubicBezTo>
                    <a:pt x="262890" y="420053"/>
                    <a:pt x="301942" y="465772"/>
                    <a:pt x="314325" y="528638"/>
                  </a:cubicBezTo>
                  <a:cubicBezTo>
                    <a:pt x="307658" y="523875"/>
                    <a:pt x="304800" y="522922"/>
                    <a:pt x="302895" y="521018"/>
                  </a:cubicBezTo>
                  <a:cubicBezTo>
                    <a:pt x="253365" y="487680"/>
                    <a:pt x="204788" y="454343"/>
                    <a:pt x="154305" y="422910"/>
                  </a:cubicBezTo>
                  <a:cubicBezTo>
                    <a:pt x="148590" y="419100"/>
                    <a:pt x="134302" y="421958"/>
                    <a:pt x="127635" y="426720"/>
                  </a:cubicBezTo>
                  <a:cubicBezTo>
                    <a:pt x="123825" y="429578"/>
                    <a:pt x="123825" y="442913"/>
                    <a:pt x="127635" y="449580"/>
                  </a:cubicBezTo>
                  <a:cubicBezTo>
                    <a:pt x="155258" y="501968"/>
                    <a:pt x="185738" y="554355"/>
                    <a:pt x="213360" y="606743"/>
                  </a:cubicBezTo>
                  <a:cubicBezTo>
                    <a:pt x="225742" y="630555"/>
                    <a:pt x="238125" y="627697"/>
                    <a:pt x="256223" y="613410"/>
                  </a:cubicBezTo>
                  <a:cubicBezTo>
                    <a:pt x="240983" y="584835"/>
                    <a:pt x="225742" y="556260"/>
                    <a:pt x="212408" y="528638"/>
                  </a:cubicBezTo>
                  <a:cubicBezTo>
                    <a:pt x="207645" y="518160"/>
                    <a:pt x="206692" y="507683"/>
                    <a:pt x="202883" y="499110"/>
                  </a:cubicBezTo>
                  <a:lnTo>
                    <a:pt x="202883" y="499110"/>
                  </a:lnTo>
                  <a:close/>
                  <a:moveTo>
                    <a:pt x="631508" y="342900"/>
                  </a:moveTo>
                  <a:cubicBezTo>
                    <a:pt x="655320" y="360997"/>
                    <a:pt x="677228" y="380047"/>
                    <a:pt x="701993" y="395288"/>
                  </a:cubicBezTo>
                  <a:cubicBezTo>
                    <a:pt x="712470" y="401955"/>
                    <a:pt x="728663" y="399097"/>
                    <a:pt x="741997" y="401003"/>
                  </a:cubicBezTo>
                  <a:cubicBezTo>
                    <a:pt x="742950" y="389572"/>
                    <a:pt x="747713" y="377190"/>
                    <a:pt x="744855" y="367665"/>
                  </a:cubicBezTo>
                  <a:cubicBezTo>
                    <a:pt x="731520" y="312420"/>
                    <a:pt x="716280" y="258128"/>
                    <a:pt x="701040" y="202883"/>
                  </a:cubicBezTo>
                  <a:cubicBezTo>
                    <a:pt x="697230" y="187643"/>
                    <a:pt x="691515" y="172403"/>
                    <a:pt x="686753" y="155258"/>
                  </a:cubicBezTo>
                  <a:cubicBezTo>
                    <a:pt x="674370" y="159068"/>
                    <a:pt x="664845" y="161925"/>
                    <a:pt x="654368" y="164783"/>
                  </a:cubicBezTo>
                  <a:cubicBezTo>
                    <a:pt x="670560" y="227648"/>
                    <a:pt x="686753" y="288608"/>
                    <a:pt x="701993" y="348615"/>
                  </a:cubicBezTo>
                  <a:cubicBezTo>
                    <a:pt x="700088" y="349568"/>
                    <a:pt x="697230" y="351472"/>
                    <a:pt x="695325" y="352425"/>
                  </a:cubicBezTo>
                  <a:cubicBezTo>
                    <a:pt x="675322" y="333375"/>
                    <a:pt x="654368" y="315278"/>
                    <a:pt x="635318" y="295275"/>
                  </a:cubicBezTo>
                  <a:cubicBezTo>
                    <a:pt x="622935" y="282893"/>
                    <a:pt x="607695" y="272415"/>
                    <a:pt x="593408" y="284798"/>
                  </a:cubicBezTo>
                  <a:cubicBezTo>
                    <a:pt x="586740" y="290513"/>
                    <a:pt x="586740" y="308610"/>
                    <a:pt x="588645" y="320040"/>
                  </a:cubicBezTo>
                  <a:cubicBezTo>
                    <a:pt x="592455" y="348615"/>
                    <a:pt x="599122" y="376238"/>
                    <a:pt x="604838" y="404813"/>
                  </a:cubicBezTo>
                  <a:cubicBezTo>
                    <a:pt x="591503" y="400050"/>
                    <a:pt x="584835" y="393383"/>
                    <a:pt x="579120" y="385763"/>
                  </a:cubicBezTo>
                  <a:cubicBezTo>
                    <a:pt x="548640" y="349568"/>
                    <a:pt x="519113" y="313373"/>
                    <a:pt x="489585" y="276225"/>
                  </a:cubicBezTo>
                  <a:cubicBezTo>
                    <a:pt x="475298" y="259080"/>
                    <a:pt x="461963" y="258128"/>
                    <a:pt x="444817" y="274320"/>
                  </a:cubicBezTo>
                  <a:cubicBezTo>
                    <a:pt x="454342" y="286703"/>
                    <a:pt x="462915" y="298133"/>
                    <a:pt x="471488" y="308610"/>
                  </a:cubicBezTo>
                  <a:cubicBezTo>
                    <a:pt x="508635" y="352425"/>
                    <a:pt x="545783" y="397193"/>
                    <a:pt x="584835" y="439103"/>
                  </a:cubicBezTo>
                  <a:cubicBezTo>
                    <a:pt x="592455" y="447675"/>
                    <a:pt x="611505" y="450533"/>
                    <a:pt x="622935" y="447675"/>
                  </a:cubicBezTo>
                  <a:cubicBezTo>
                    <a:pt x="630555" y="445770"/>
                    <a:pt x="638175" y="428625"/>
                    <a:pt x="638175" y="418147"/>
                  </a:cubicBezTo>
                  <a:cubicBezTo>
                    <a:pt x="638175" y="393383"/>
                    <a:pt x="634365" y="367665"/>
                    <a:pt x="631508" y="342900"/>
                  </a:cubicBezTo>
                  <a:cubicBezTo>
                    <a:pt x="632460" y="341948"/>
                    <a:pt x="631508" y="342900"/>
                    <a:pt x="631508" y="342900"/>
                  </a:cubicBezTo>
                  <a:close/>
                  <a:moveTo>
                    <a:pt x="441008" y="286703"/>
                  </a:moveTo>
                  <a:cubicBezTo>
                    <a:pt x="440055" y="283845"/>
                    <a:pt x="439103" y="280988"/>
                    <a:pt x="438150" y="278130"/>
                  </a:cubicBezTo>
                  <a:cubicBezTo>
                    <a:pt x="421958" y="282893"/>
                    <a:pt x="405765" y="286703"/>
                    <a:pt x="390525" y="293370"/>
                  </a:cubicBezTo>
                  <a:cubicBezTo>
                    <a:pt x="365760" y="305753"/>
                    <a:pt x="341948" y="320040"/>
                    <a:pt x="319088" y="335280"/>
                  </a:cubicBezTo>
                  <a:cubicBezTo>
                    <a:pt x="314325" y="338138"/>
                    <a:pt x="310515" y="352425"/>
                    <a:pt x="313373" y="357188"/>
                  </a:cubicBezTo>
                  <a:cubicBezTo>
                    <a:pt x="339090" y="404813"/>
                    <a:pt x="365760" y="451485"/>
                    <a:pt x="394335" y="497205"/>
                  </a:cubicBezTo>
                  <a:cubicBezTo>
                    <a:pt x="404813" y="513397"/>
                    <a:pt x="420053" y="531495"/>
                    <a:pt x="436245" y="537210"/>
                  </a:cubicBezTo>
                  <a:cubicBezTo>
                    <a:pt x="466725" y="547688"/>
                    <a:pt x="546735" y="501968"/>
                    <a:pt x="564833" y="464820"/>
                  </a:cubicBezTo>
                  <a:cubicBezTo>
                    <a:pt x="548640" y="470535"/>
                    <a:pt x="537210" y="473393"/>
                    <a:pt x="526733" y="479108"/>
                  </a:cubicBezTo>
                  <a:cubicBezTo>
                    <a:pt x="510540" y="488633"/>
                    <a:pt x="496253" y="500063"/>
                    <a:pt x="481013" y="509588"/>
                  </a:cubicBezTo>
                  <a:cubicBezTo>
                    <a:pt x="454342" y="524828"/>
                    <a:pt x="449580" y="522922"/>
                    <a:pt x="438150" y="490538"/>
                  </a:cubicBezTo>
                  <a:cubicBezTo>
                    <a:pt x="468630" y="474345"/>
                    <a:pt x="498158" y="457200"/>
                    <a:pt x="528638" y="441008"/>
                  </a:cubicBezTo>
                  <a:cubicBezTo>
                    <a:pt x="526733" y="437197"/>
                    <a:pt x="524828" y="433388"/>
                    <a:pt x="522923" y="428625"/>
                  </a:cubicBezTo>
                  <a:cubicBezTo>
                    <a:pt x="489585" y="443865"/>
                    <a:pt x="456248" y="458153"/>
                    <a:pt x="421005" y="474345"/>
                  </a:cubicBezTo>
                  <a:cubicBezTo>
                    <a:pt x="396240" y="431483"/>
                    <a:pt x="373380" y="389572"/>
                    <a:pt x="348615" y="345758"/>
                  </a:cubicBezTo>
                  <a:cubicBezTo>
                    <a:pt x="381000" y="324803"/>
                    <a:pt x="410528" y="305753"/>
                    <a:pt x="441008" y="28670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7" name="Google Shape;1717;p21"/>
            <p:cNvSpPr/>
            <p:nvPr/>
          </p:nvSpPr>
          <p:spPr>
            <a:xfrm>
              <a:off x="3352800" y="4021455"/>
              <a:ext cx="1009650" cy="681989"/>
            </a:xfrm>
            <a:custGeom>
              <a:rect b="b" l="l" r="r" t="t"/>
              <a:pathLst>
                <a:path extrusionOk="0" h="681989" w="1009650">
                  <a:moveTo>
                    <a:pt x="340995" y="430530"/>
                  </a:moveTo>
                  <a:cubicBezTo>
                    <a:pt x="337185" y="416242"/>
                    <a:pt x="332422" y="401955"/>
                    <a:pt x="328613" y="386715"/>
                  </a:cubicBezTo>
                  <a:cubicBezTo>
                    <a:pt x="362903" y="362902"/>
                    <a:pt x="362903" y="362902"/>
                    <a:pt x="345758" y="322897"/>
                  </a:cubicBezTo>
                  <a:cubicBezTo>
                    <a:pt x="342900" y="317182"/>
                    <a:pt x="341947" y="310515"/>
                    <a:pt x="339090" y="303847"/>
                  </a:cubicBezTo>
                  <a:cubicBezTo>
                    <a:pt x="342900" y="303847"/>
                    <a:pt x="347663" y="303847"/>
                    <a:pt x="351472" y="303847"/>
                  </a:cubicBezTo>
                  <a:cubicBezTo>
                    <a:pt x="357188" y="303847"/>
                    <a:pt x="362903" y="303847"/>
                    <a:pt x="368617" y="303847"/>
                  </a:cubicBezTo>
                  <a:cubicBezTo>
                    <a:pt x="369570" y="333375"/>
                    <a:pt x="383858" y="309563"/>
                    <a:pt x="391478" y="309563"/>
                  </a:cubicBezTo>
                  <a:cubicBezTo>
                    <a:pt x="394335" y="308610"/>
                    <a:pt x="396240" y="308610"/>
                    <a:pt x="401955" y="306705"/>
                  </a:cubicBezTo>
                  <a:cubicBezTo>
                    <a:pt x="396240" y="304800"/>
                    <a:pt x="393383" y="304800"/>
                    <a:pt x="391478" y="303847"/>
                  </a:cubicBezTo>
                  <a:cubicBezTo>
                    <a:pt x="391478" y="301942"/>
                    <a:pt x="391478" y="300038"/>
                    <a:pt x="391478" y="298132"/>
                  </a:cubicBezTo>
                  <a:cubicBezTo>
                    <a:pt x="403860" y="294322"/>
                    <a:pt x="417195" y="291465"/>
                    <a:pt x="428625" y="284797"/>
                  </a:cubicBezTo>
                  <a:cubicBezTo>
                    <a:pt x="478155" y="260032"/>
                    <a:pt x="526733" y="234315"/>
                    <a:pt x="576263" y="208597"/>
                  </a:cubicBezTo>
                  <a:cubicBezTo>
                    <a:pt x="577215" y="228600"/>
                    <a:pt x="578168" y="247650"/>
                    <a:pt x="578168" y="267652"/>
                  </a:cubicBezTo>
                  <a:cubicBezTo>
                    <a:pt x="575310" y="275272"/>
                    <a:pt x="552450" y="276225"/>
                    <a:pt x="571500" y="290513"/>
                  </a:cubicBezTo>
                  <a:cubicBezTo>
                    <a:pt x="586740" y="301942"/>
                    <a:pt x="594360" y="315277"/>
                    <a:pt x="589597" y="335280"/>
                  </a:cubicBezTo>
                  <a:cubicBezTo>
                    <a:pt x="588645" y="340995"/>
                    <a:pt x="596265" y="348615"/>
                    <a:pt x="601028" y="355282"/>
                  </a:cubicBezTo>
                  <a:cubicBezTo>
                    <a:pt x="610553" y="355282"/>
                    <a:pt x="622935" y="359092"/>
                    <a:pt x="630555" y="354330"/>
                  </a:cubicBezTo>
                  <a:cubicBezTo>
                    <a:pt x="726758" y="302895"/>
                    <a:pt x="822960" y="250507"/>
                    <a:pt x="919163" y="197167"/>
                  </a:cubicBezTo>
                  <a:cubicBezTo>
                    <a:pt x="925830" y="193357"/>
                    <a:pt x="931545" y="187642"/>
                    <a:pt x="942022" y="180022"/>
                  </a:cubicBezTo>
                  <a:cubicBezTo>
                    <a:pt x="933450" y="177165"/>
                    <a:pt x="929640" y="174307"/>
                    <a:pt x="927735" y="175260"/>
                  </a:cubicBezTo>
                  <a:cubicBezTo>
                    <a:pt x="820103" y="230505"/>
                    <a:pt x="713422" y="286702"/>
                    <a:pt x="605790" y="341947"/>
                  </a:cubicBezTo>
                  <a:cubicBezTo>
                    <a:pt x="608647" y="328613"/>
                    <a:pt x="611505" y="314325"/>
                    <a:pt x="613410" y="300990"/>
                  </a:cubicBezTo>
                  <a:cubicBezTo>
                    <a:pt x="625793" y="299085"/>
                    <a:pt x="637222" y="297180"/>
                    <a:pt x="649605" y="295275"/>
                  </a:cubicBezTo>
                  <a:cubicBezTo>
                    <a:pt x="645795" y="281940"/>
                    <a:pt x="642938" y="270510"/>
                    <a:pt x="640080" y="260032"/>
                  </a:cubicBezTo>
                  <a:cubicBezTo>
                    <a:pt x="649605" y="254317"/>
                    <a:pt x="658178" y="248602"/>
                    <a:pt x="667703" y="243840"/>
                  </a:cubicBezTo>
                  <a:cubicBezTo>
                    <a:pt x="737235" y="209550"/>
                    <a:pt x="807720" y="175260"/>
                    <a:pt x="877253" y="140970"/>
                  </a:cubicBezTo>
                  <a:cubicBezTo>
                    <a:pt x="884872" y="137160"/>
                    <a:pt x="891540" y="131445"/>
                    <a:pt x="898208" y="126682"/>
                  </a:cubicBezTo>
                  <a:cubicBezTo>
                    <a:pt x="896303" y="123825"/>
                    <a:pt x="895350" y="120015"/>
                    <a:pt x="893445" y="117157"/>
                  </a:cubicBezTo>
                  <a:cubicBezTo>
                    <a:pt x="881063" y="121920"/>
                    <a:pt x="867728" y="125730"/>
                    <a:pt x="856297" y="130492"/>
                  </a:cubicBezTo>
                  <a:cubicBezTo>
                    <a:pt x="784860" y="163830"/>
                    <a:pt x="714375" y="198120"/>
                    <a:pt x="642938" y="232410"/>
                  </a:cubicBezTo>
                  <a:cubicBezTo>
                    <a:pt x="641985" y="213360"/>
                    <a:pt x="641033" y="193357"/>
                    <a:pt x="641033" y="174307"/>
                  </a:cubicBezTo>
                  <a:cubicBezTo>
                    <a:pt x="699135" y="143827"/>
                    <a:pt x="757238" y="113347"/>
                    <a:pt x="815340" y="82867"/>
                  </a:cubicBezTo>
                  <a:cubicBezTo>
                    <a:pt x="813435" y="97155"/>
                    <a:pt x="811530" y="111442"/>
                    <a:pt x="809625" y="127635"/>
                  </a:cubicBezTo>
                  <a:cubicBezTo>
                    <a:pt x="834390" y="116205"/>
                    <a:pt x="834390" y="116205"/>
                    <a:pt x="838200" y="72390"/>
                  </a:cubicBezTo>
                  <a:cubicBezTo>
                    <a:pt x="867728" y="57150"/>
                    <a:pt x="896303" y="41910"/>
                    <a:pt x="925830" y="25717"/>
                  </a:cubicBezTo>
                  <a:cubicBezTo>
                    <a:pt x="928688" y="30480"/>
                    <a:pt x="931545" y="35242"/>
                    <a:pt x="934403" y="40005"/>
                  </a:cubicBezTo>
                  <a:cubicBezTo>
                    <a:pt x="940118" y="35242"/>
                    <a:pt x="945833" y="31432"/>
                    <a:pt x="951547" y="26670"/>
                  </a:cubicBezTo>
                  <a:cubicBezTo>
                    <a:pt x="948690" y="23813"/>
                    <a:pt x="944880" y="20002"/>
                    <a:pt x="942022" y="17145"/>
                  </a:cubicBezTo>
                  <a:cubicBezTo>
                    <a:pt x="942022" y="13335"/>
                    <a:pt x="942022" y="9525"/>
                    <a:pt x="942975" y="5715"/>
                  </a:cubicBezTo>
                  <a:cubicBezTo>
                    <a:pt x="952500" y="3810"/>
                    <a:pt x="962025" y="1905"/>
                    <a:pt x="971550" y="0"/>
                  </a:cubicBezTo>
                  <a:lnTo>
                    <a:pt x="971550" y="0"/>
                  </a:lnTo>
                  <a:cubicBezTo>
                    <a:pt x="980122" y="9525"/>
                    <a:pt x="989647" y="19050"/>
                    <a:pt x="998220" y="28575"/>
                  </a:cubicBezTo>
                  <a:cubicBezTo>
                    <a:pt x="1002030" y="64770"/>
                    <a:pt x="1005840" y="101917"/>
                    <a:pt x="1009650" y="138113"/>
                  </a:cubicBezTo>
                  <a:cubicBezTo>
                    <a:pt x="1004888" y="131445"/>
                    <a:pt x="999172" y="124777"/>
                    <a:pt x="993458" y="116205"/>
                  </a:cubicBezTo>
                  <a:cubicBezTo>
                    <a:pt x="982028" y="142875"/>
                    <a:pt x="970597" y="167640"/>
                    <a:pt x="959168" y="192405"/>
                  </a:cubicBezTo>
                  <a:cubicBezTo>
                    <a:pt x="949643" y="213360"/>
                    <a:pt x="940118" y="234315"/>
                    <a:pt x="930593" y="254317"/>
                  </a:cubicBezTo>
                  <a:cubicBezTo>
                    <a:pt x="918210" y="257175"/>
                    <a:pt x="903922" y="258127"/>
                    <a:pt x="892493" y="263842"/>
                  </a:cubicBezTo>
                  <a:cubicBezTo>
                    <a:pt x="812483" y="304800"/>
                    <a:pt x="732472" y="346710"/>
                    <a:pt x="652463" y="388620"/>
                  </a:cubicBezTo>
                  <a:cubicBezTo>
                    <a:pt x="629603" y="380047"/>
                    <a:pt x="614363" y="390525"/>
                    <a:pt x="603885" y="408622"/>
                  </a:cubicBezTo>
                  <a:cubicBezTo>
                    <a:pt x="585788" y="441007"/>
                    <a:pt x="576263" y="444817"/>
                    <a:pt x="541972" y="430530"/>
                  </a:cubicBezTo>
                  <a:cubicBezTo>
                    <a:pt x="533400" y="441007"/>
                    <a:pt x="524828" y="453390"/>
                    <a:pt x="514350" y="462915"/>
                  </a:cubicBezTo>
                  <a:cubicBezTo>
                    <a:pt x="506730" y="468630"/>
                    <a:pt x="496253" y="471488"/>
                    <a:pt x="486728" y="472440"/>
                  </a:cubicBezTo>
                  <a:cubicBezTo>
                    <a:pt x="474345" y="473392"/>
                    <a:pt x="461963" y="469582"/>
                    <a:pt x="449580" y="467677"/>
                  </a:cubicBezTo>
                  <a:cubicBezTo>
                    <a:pt x="445770" y="467677"/>
                    <a:pt x="441008" y="467677"/>
                    <a:pt x="437197" y="467677"/>
                  </a:cubicBezTo>
                  <a:cubicBezTo>
                    <a:pt x="442913" y="462915"/>
                    <a:pt x="449580" y="458152"/>
                    <a:pt x="455295" y="452438"/>
                  </a:cubicBezTo>
                  <a:cubicBezTo>
                    <a:pt x="454342" y="449580"/>
                    <a:pt x="452438" y="446722"/>
                    <a:pt x="451485" y="443865"/>
                  </a:cubicBezTo>
                  <a:cubicBezTo>
                    <a:pt x="440055" y="447675"/>
                    <a:pt x="426720" y="449580"/>
                    <a:pt x="416242" y="454342"/>
                  </a:cubicBezTo>
                  <a:cubicBezTo>
                    <a:pt x="310515" y="505777"/>
                    <a:pt x="205740" y="558165"/>
                    <a:pt x="100965" y="611505"/>
                  </a:cubicBezTo>
                  <a:cubicBezTo>
                    <a:pt x="95250" y="614363"/>
                    <a:pt x="93345" y="623888"/>
                    <a:pt x="90488" y="629602"/>
                  </a:cubicBezTo>
                  <a:cubicBezTo>
                    <a:pt x="73342" y="648652"/>
                    <a:pt x="63817" y="674370"/>
                    <a:pt x="35242" y="680085"/>
                  </a:cubicBezTo>
                  <a:cubicBezTo>
                    <a:pt x="34290" y="680085"/>
                    <a:pt x="33338" y="681038"/>
                    <a:pt x="33338" y="681990"/>
                  </a:cubicBezTo>
                  <a:cubicBezTo>
                    <a:pt x="21908" y="635317"/>
                    <a:pt x="11430" y="588645"/>
                    <a:pt x="0" y="542925"/>
                  </a:cubicBezTo>
                  <a:cubicBezTo>
                    <a:pt x="10477" y="541972"/>
                    <a:pt x="20002" y="521017"/>
                    <a:pt x="32385" y="540067"/>
                  </a:cubicBezTo>
                  <a:cubicBezTo>
                    <a:pt x="33338" y="541020"/>
                    <a:pt x="38100" y="541020"/>
                    <a:pt x="40005" y="540067"/>
                  </a:cubicBezTo>
                  <a:cubicBezTo>
                    <a:pt x="61913" y="521970"/>
                    <a:pt x="66675" y="535305"/>
                    <a:pt x="68580" y="555307"/>
                  </a:cubicBezTo>
                  <a:cubicBezTo>
                    <a:pt x="73342" y="578167"/>
                    <a:pt x="90488" y="567690"/>
                    <a:pt x="100013" y="562927"/>
                  </a:cubicBezTo>
                  <a:cubicBezTo>
                    <a:pt x="208598" y="511492"/>
                    <a:pt x="316230" y="458152"/>
                    <a:pt x="423863" y="404813"/>
                  </a:cubicBezTo>
                  <a:cubicBezTo>
                    <a:pt x="430530" y="401002"/>
                    <a:pt x="434340" y="392430"/>
                    <a:pt x="439103" y="385763"/>
                  </a:cubicBezTo>
                  <a:cubicBezTo>
                    <a:pt x="453390" y="359092"/>
                    <a:pt x="481965" y="338138"/>
                    <a:pt x="477203" y="300038"/>
                  </a:cubicBezTo>
                  <a:cubicBezTo>
                    <a:pt x="434340" y="315277"/>
                    <a:pt x="424815" y="347663"/>
                    <a:pt x="421958" y="384810"/>
                  </a:cubicBezTo>
                  <a:cubicBezTo>
                    <a:pt x="395288" y="402907"/>
                    <a:pt x="367665" y="417195"/>
                    <a:pt x="340995" y="430530"/>
                  </a:cubicBezTo>
                  <a:close/>
                  <a:moveTo>
                    <a:pt x="505778" y="361950"/>
                  </a:moveTo>
                  <a:cubicBezTo>
                    <a:pt x="510540" y="362902"/>
                    <a:pt x="516255" y="363855"/>
                    <a:pt x="521017" y="364807"/>
                  </a:cubicBezTo>
                  <a:cubicBezTo>
                    <a:pt x="528638" y="326707"/>
                    <a:pt x="536258" y="288607"/>
                    <a:pt x="543878" y="250507"/>
                  </a:cubicBezTo>
                  <a:cubicBezTo>
                    <a:pt x="540068" y="249555"/>
                    <a:pt x="535305" y="248602"/>
                    <a:pt x="531495" y="247650"/>
                  </a:cubicBezTo>
                  <a:cubicBezTo>
                    <a:pt x="523875" y="286702"/>
                    <a:pt x="514350" y="324802"/>
                    <a:pt x="505778" y="36195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8" name="Google Shape;1718;p21"/>
            <p:cNvSpPr/>
            <p:nvPr/>
          </p:nvSpPr>
          <p:spPr>
            <a:xfrm>
              <a:off x="3684270" y="3726179"/>
              <a:ext cx="660082" cy="613911"/>
            </a:xfrm>
            <a:custGeom>
              <a:rect b="b" l="l" r="r" t="t"/>
              <a:pathLst>
                <a:path extrusionOk="0" h="613911" w="660082">
                  <a:moveTo>
                    <a:pt x="60960" y="604838"/>
                  </a:moveTo>
                  <a:cubicBezTo>
                    <a:pt x="52388" y="604838"/>
                    <a:pt x="39052" y="628650"/>
                    <a:pt x="38100" y="599123"/>
                  </a:cubicBezTo>
                  <a:cubicBezTo>
                    <a:pt x="36195" y="590550"/>
                    <a:pt x="34290" y="582930"/>
                    <a:pt x="31433" y="569595"/>
                  </a:cubicBezTo>
                  <a:cubicBezTo>
                    <a:pt x="26670" y="583883"/>
                    <a:pt x="23813" y="591502"/>
                    <a:pt x="20955" y="599123"/>
                  </a:cubicBezTo>
                  <a:cubicBezTo>
                    <a:pt x="17145" y="599123"/>
                    <a:pt x="12383" y="599123"/>
                    <a:pt x="8572" y="599123"/>
                  </a:cubicBezTo>
                  <a:cubicBezTo>
                    <a:pt x="5715" y="593408"/>
                    <a:pt x="2858" y="587693"/>
                    <a:pt x="0" y="581977"/>
                  </a:cubicBezTo>
                  <a:cubicBezTo>
                    <a:pt x="1905" y="567690"/>
                    <a:pt x="7620" y="552450"/>
                    <a:pt x="5715" y="538163"/>
                  </a:cubicBezTo>
                  <a:cubicBezTo>
                    <a:pt x="1905" y="518160"/>
                    <a:pt x="952" y="518160"/>
                    <a:pt x="20955" y="514350"/>
                  </a:cubicBezTo>
                  <a:cubicBezTo>
                    <a:pt x="27622" y="513398"/>
                    <a:pt x="32385" y="504825"/>
                    <a:pt x="38100" y="499110"/>
                  </a:cubicBezTo>
                  <a:cubicBezTo>
                    <a:pt x="77152" y="481013"/>
                    <a:pt x="117158" y="463867"/>
                    <a:pt x="156210" y="445770"/>
                  </a:cubicBezTo>
                  <a:cubicBezTo>
                    <a:pt x="179070" y="455295"/>
                    <a:pt x="194310" y="448627"/>
                    <a:pt x="200025" y="423863"/>
                  </a:cubicBezTo>
                  <a:cubicBezTo>
                    <a:pt x="314325" y="367665"/>
                    <a:pt x="429577" y="312420"/>
                    <a:pt x="543877" y="256223"/>
                  </a:cubicBezTo>
                  <a:cubicBezTo>
                    <a:pt x="551497" y="252413"/>
                    <a:pt x="559118" y="247650"/>
                    <a:pt x="566738" y="243840"/>
                  </a:cubicBezTo>
                  <a:cubicBezTo>
                    <a:pt x="564833" y="240030"/>
                    <a:pt x="562927" y="235267"/>
                    <a:pt x="561022" y="231458"/>
                  </a:cubicBezTo>
                  <a:cubicBezTo>
                    <a:pt x="442913" y="271463"/>
                    <a:pt x="335280" y="333375"/>
                    <a:pt x="223838" y="385763"/>
                  </a:cubicBezTo>
                  <a:cubicBezTo>
                    <a:pt x="220980" y="371475"/>
                    <a:pt x="219075" y="357188"/>
                    <a:pt x="216217" y="343852"/>
                  </a:cubicBezTo>
                  <a:cubicBezTo>
                    <a:pt x="233363" y="335280"/>
                    <a:pt x="251460" y="325755"/>
                    <a:pt x="268605" y="317183"/>
                  </a:cubicBezTo>
                  <a:cubicBezTo>
                    <a:pt x="269558" y="322898"/>
                    <a:pt x="271463" y="329565"/>
                    <a:pt x="272415" y="335280"/>
                  </a:cubicBezTo>
                  <a:cubicBezTo>
                    <a:pt x="275272" y="336233"/>
                    <a:pt x="278130" y="337185"/>
                    <a:pt x="280988" y="338138"/>
                  </a:cubicBezTo>
                  <a:cubicBezTo>
                    <a:pt x="286702" y="326708"/>
                    <a:pt x="292417" y="314325"/>
                    <a:pt x="298133" y="302895"/>
                  </a:cubicBezTo>
                  <a:cubicBezTo>
                    <a:pt x="329565" y="287655"/>
                    <a:pt x="361950" y="272415"/>
                    <a:pt x="393383" y="256223"/>
                  </a:cubicBezTo>
                  <a:cubicBezTo>
                    <a:pt x="441008" y="232410"/>
                    <a:pt x="487680" y="207645"/>
                    <a:pt x="542925" y="180023"/>
                  </a:cubicBezTo>
                  <a:cubicBezTo>
                    <a:pt x="528638" y="176213"/>
                    <a:pt x="521970" y="172402"/>
                    <a:pt x="519113" y="174308"/>
                  </a:cubicBezTo>
                  <a:cubicBezTo>
                    <a:pt x="427672" y="217170"/>
                    <a:pt x="337185" y="260985"/>
                    <a:pt x="246697" y="303848"/>
                  </a:cubicBezTo>
                  <a:cubicBezTo>
                    <a:pt x="240983" y="301942"/>
                    <a:pt x="234315" y="298133"/>
                    <a:pt x="230505" y="300038"/>
                  </a:cubicBezTo>
                  <a:cubicBezTo>
                    <a:pt x="213360" y="305752"/>
                    <a:pt x="195263" y="312420"/>
                    <a:pt x="180022" y="321945"/>
                  </a:cubicBezTo>
                  <a:cubicBezTo>
                    <a:pt x="164783" y="331470"/>
                    <a:pt x="152400" y="345758"/>
                    <a:pt x="138113" y="359092"/>
                  </a:cubicBezTo>
                  <a:cubicBezTo>
                    <a:pt x="135255" y="360045"/>
                    <a:pt x="132397" y="361950"/>
                    <a:pt x="128588" y="362902"/>
                  </a:cubicBezTo>
                  <a:cubicBezTo>
                    <a:pt x="121920" y="365760"/>
                    <a:pt x="114300" y="369570"/>
                    <a:pt x="107633" y="372427"/>
                  </a:cubicBezTo>
                  <a:cubicBezTo>
                    <a:pt x="80963" y="383858"/>
                    <a:pt x="53340" y="396240"/>
                    <a:pt x="26670" y="407670"/>
                  </a:cubicBezTo>
                  <a:cubicBezTo>
                    <a:pt x="34290" y="389573"/>
                    <a:pt x="41910" y="371475"/>
                    <a:pt x="49530" y="353377"/>
                  </a:cubicBezTo>
                  <a:cubicBezTo>
                    <a:pt x="68580" y="343852"/>
                    <a:pt x="88583" y="335280"/>
                    <a:pt x="107633" y="325755"/>
                  </a:cubicBezTo>
                  <a:cubicBezTo>
                    <a:pt x="128588" y="331470"/>
                    <a:pt x="161925" y="316230"/>
                    <a:pt x="171450" y="296227"/>
                  </a:cubicBezTo>
                  <a:cubicBezTo>
                    <a:pt x="204788" y="280035"/>
                    <a:pt x="238125" y="263842"/>
                    <a:pt x="270510" y="246698"/>
                  </a:cubicBezTo>
                  <a:cubicBezTo>
                    <a:pt x="280988" y="250508"/>
                    <a:pt x="291465" y="253365"/>
                    <a:pt x="291465" y="236220"/>
                  </a:cubicBezTo>
                  <a:cubicBezTo>
                    <a:pt x="370522" y="197167"/>
                    <a:pt x="448627" y="159067"/>
                    <a:pt x="527685" y="120015"/>
                  </a:cubicBezTo>
                  <a:cubicBezTo>
                    <a:pt x="525780" y="116205"/>
                    <a:pt x="523875" y="112395"/>
                    <a:pt x="522922" y="107633"/>
                  </a:cubicBezTo>
                  <a:cubicBezTo>
                    <a:pt x="507683" y="112395"/>
                    <a:pt x="490538" y="116205"/>
                    <a:pt x="476250" y="122873"/>
                  </a:cubicBezTo>
                  <a:cubicBezTo>
                    <a:pt x="396240" y="160973"/>
                    <a:pt x="316230" y="199073"/>
                    <a:pt x="235267" y="238125"/>
                  </a:cubicBezTo>
                  <a:cubicBezTo>
                    <a:pt x="222885" y="214313"/>
                    <a:pt x="239077" y="205740"/>
                    <a:pt x="256222" y="197167"/>
                  </a:cubicBezTo>
                  <a:cubicBezTo>
                    <a:pt x="273367" y="188595"/>
                    <a:pt x="294322" y="180023"/>
                    <a:pt x="269558" y="156210"/>
                  </a:cubicBezTo>
                  <a:cubicBezTo>
                    <a:pt x="347663" y="118110"/>
                    <a:pt x="426720" y="80010"/>
                    <a:pt x="503872" y="40958"/>
                  </a:cubicBezTo>
                  <a:cubicBezTo>
                    <a:pt x="511492" y="37148"/>
                    <a:pt x="516255" y="25717"/>
                    <a:pt x="521970" y="18098"/>
                  </a:cubicBezTo>
                  <a:cubicBezTo>
                    <a:pt x="523875" y="18098"/>
                    <a:pt x="524827" y="18098"/>
                    <a:pt x="525780" y="17145"/>
                  </a:cubicBezTo>
                  <a:cubicBezTo>
                    <a:pt x="526733" y="15240"/>
                    <a:pt x="527685" y="13335"/>
                    <a:pt x="528638" y="10478"/>
                  </a:cubicBezTo>
                  <a:cubicBezTo>
                    <a:pt x="530543" y="6667"/>
                    <a:pt x="532447" y="3810"/>
                    <a:pt x="534352" y="0"/>
                  </a:cubicBezTo>
                  <a:cubicBezTo>
                    <a:pt x="536258" y="0"/>
                    <a:pt x="538163" y="0"/>
                    <a:pt x="540068" y="0"/>
                  </a:cubicBezTo>
                  <a:cubicBezTo>
                    <a:pt x="595313" y="89535"/>
                    <a:pt x="637222" y="184785"/>
                    <a:pt x="660083" y="288608"/>
                  </a:cubicBezTo>
                  <a:cubicBezTo>
                    <a:pt x="653415" y="290513"/>
                    <a:pt x="645795" y="293370"/>
                    <a:pt x="639127" y="295275"/>
                  </a:cubicBezTo>
                  <a:cubicBezTo>
                    <a:pt x="639127" y="295275"/>
                    <a:pt x="639127" y="295275"/>
                    <a:pt x="639127" y="295275"/>
                  </a:cubicBezTo>
                  <a:cubicBezTo>
                    <a:pt x="634365" y="270510"/>
                    <a:pt x="628650" y="245745"/>
                    <a:pt x="623888" y="220027"/>
                  </a:cubicBezTo>
                  <a:cubicBezTo>
                    <a:pt x="613410" y="223838"/>
                    <a:pt x="610552" y="226695"/>
                    <a:pt x="610552" y="228600"/>
                  </a:cubicBezTo>
                  <a:cubicBezTo>
                    <a:pt x="608647" y="255270"/>
                    <a:pt x="601027" y="276225"/>
                    <a:pt x="568643" y="280035"/>
                  </a:cubicBezTo>
                  <a:cubicBezTo>
                    <a:pt x="565785" y="280035"/>
                    <a:pt x="565785" y="298133"/>
                    <a:pt x="563880" y="307658"/>
                  </a:cubicBezTo>
                  <a:cubicBezTo>
                    <a:pt x="542925" y="318135"/>
                    <a:pt x="521970" y="328613"/>
                    <a:pt x="501015" y="339090"/>
                  </a:cubicBezTo>
                  <a:cubicBezTo>
                    <a:pt x="469583" y="315277"/>
                    <a:pt x="433388" y="324802"/>
                    <a:pt x="413385" y="363855"/>
                  </a:cubicBezTo>
                  <a:cubicBezTo>
                    <a:pt x="413385" y="364808"/>
                    <a:pt x="412433" y="365760"/>
                    <a:pt x="412433" y="365760"/>
                  </a:cubicBezTo>
                  <a:cubicBezTo>
                    <a:pt x="412433" y="364808"/>
                    <a:pt x="413385" y="363855"/>
                    <a:pt x="413385" y="363855"/>
                  </a:cubicBezTo>
                  <a:cubicBezTo>
                    <a:pt x="421005" y="367665"/>
                    <a:pt x="428625" y="370523"/>
                    <a:pt x="436245" y="374333"/>
                  </a:cubicBezTo>
                  <a:cubicBezTo>
                    <a:pt x="371475" y="409575"/>
                    <a:pt x="305752" y="443865"/>
                    <a:pt x="240983" y="479108"/>
                  </a:cubicBezTo>
                  <a:cubicBezTo>
                    <a:pt x="220980" y="460058"/>
                    <a:pt x="220980" y="481013"/>
                    <a:pt x="216217" y="491490"/>
                  </a:cubicBezTo>
                  <a:cubicBezTo>
                    <a:pt x="211455" y="494348"/>
                    <a:pt x="206692" y="496252"/>
                    <a:pt x="201930" y="499110"/>
                  </a:cubicBezTo>
                  <a:cubicBezTo>
                    <a:pt x="189547" y="491490"/>
                    <a:pt x="180022" y="490538"/>
                    <a:pt x="180975" y="509588"/>
                  </a:cubicBezTo>
                  <a:cubicBezTo>
                    <a:pt x="143827" y="529590"/>
                    <a:pt x="106680" y="548640"/>
                    <a:pt x="70485" y="569595"/>
                  </a:cubicBezTo>
                  <a:cubicBezTo>
                    <a:pt x="64770" y="573405"/>
                    <a:pt x="44767" y="573405"/>
                    <a:pt x="59055" y="589598"/>
                  </a:cubicBezTo>
                  <a:cubicBezTo>
                    <a:pt x="59055" y="591502"/>
                    <a:pt x="59055" y="593408"/>
                    <a:pt x="59055" y="595313"/>
                  </a:cubicBezTo>
                  <a:cubicBezTo>
                    <a:pt x="60960" y="601027"/>
                    <a:pt x="60960" y="602933"/>
                    <a:pt x="60960" y="604838"/>
                  </a:cubicBezTo>
                  <a:close/>
                  <a:moveTo>
                    <a:pt x="211455" y="448627"/>
                  </a:moveTo>
                  <a:cubicBezTo>
                    <a:pt x="211455" y="449580"/>
                    <a:pt x="210502" y="450533"/>
                    <a:pt x="210502" y="450533"/>
                  </a:cubicBezTo>
                  <a:cubicBezTo>
                    <a:pt x="211455" y="450533"/>
                    <a:pt x="211455" y="449580"/>
                    <a:pt x="211455" y="448627"/>
                  </a:cubicBezTo>
                  <a:cubicBezTo>
                    <a:pt x="211455" y="447675"/>
                    <a:pt x="212408" y="446723"/>
                    <a:pt x="212408" y="445770"/>
                  </a:cubicBezTo>
                  <a:cubicBezTo>
                    <a:pt x="212408" y="446723"/>
                    <a:pt x="212408" y="447675"/>
                    <a:pt x="211455" y="448627"/>
                  </a:cubicBezTo>
                  <a:close/>
                  <a:moveTo>
                    <a:pt x="581977" y="147638"/>
                  </a:moveTo>
                  <a:cubicBezTo>
                    <a:pt x="584835" y="144780"/>
                    <a:pt x="586740" y="142875"/>
                    <a:pt x="589597" y="140017"/>
                  </a:cubicBezTo>
                  <a:cubicBezTo>
                    <a:pt x="582930" y="133350"/>
                    <a:pt x="577215" y="127635"/>
                    <a:pt x="570547" y="120967"/>
                  </a:cubicBezTo>
                  <a:cubicBezTo>
                    <a:pt x="568643" y="122873"/>
                    <a:pt x="565785" y="125730"/>
                    <a:pt x="563880" y="127635"/>
                  </a:cubicBezTo>
                  <a:cubicBezTo>
                    <a:pt x="569595" y="134302"/>
                    <a:pt x="575310" y="140970"/>
                    <a:pt x="581977" y="147638"/>
                  </a:cubicBezTo>
                  <a:close/>
                  <a:moveTo>
                    <a:pt x="36195" y="529590"/>
                  </a:moveTo>
                  <a:cubicBezTo>
                    <a:pt x="35242" y="529590"/>
                    <a:pt x="34290" y="529590"/>
                    <a:pt x="33338" y="529590"/>
                  </a:cubicBezTo>
                  <a:cubicBezTo>
                    <a:pt x="33338" y="537210"/>
                    <a:pt x="33338" y="544830"/>
                    <a:pt x="33338" y="552450"/>
                  </a:cubicBezTo>
                  <a:cubicBezTo>
                    <a:pt x="34290" y="552450"/>
                    <a:pt x="35242" y="552450"/>
                    <a:pt x="36195" y="552450"/>
                  </a:cubicBezTo>
                  <a:cubicBezTo>
                    <a:pt x="36195" y="544830"/>
                    <a:pt x="36195" y="537210"/>
                    <a:pt x="36195" y="529590"/>
                  </a:cubicBezTo>
                  <a:close/>
                  <a:moveTo>
                    <a:pt x="271463" y="446723"/>
                  </a:moveTo>
                  <a:cubicBezTo>
                    <a:pt x="272415" y="444817"/>
                    <a:pt x="273367" y="442913"/>
                    <a:pt x="273367" y="441960"/>
                  </a:cubicBezTo>
                  <a:cubicBezTo>
                    <a:pt x="273367" y="441008"/>
                    <a:pt x="270510" y="440055"/>
                    <a:pt x="268605" y="440055"/>
                  </a:cubicBezTo>
                  <a:cubicBezTo>
                    <a:pt x="267652" y="441960"/>
                    <a:pt x="266700" y="443865"/>
                    <a:pt x="266700" y="444817"/>
                  </a:cubicBezTo>
                  <a:cubicBezTo>
                    <a:pt x="266700" y="444817"/>
                    <a:pt x="269558" y="445770"/>
                    <a:pt x="271463" y="446723"/>
                  </a:cubicBezTo>
                  <a:close/>
                  <a:moveTo>
                    <a:pt x="423863" y="335280"/>
                  </a:moveTo>
                  <a:cubicBezTo>
                    <a:pt x="421958" y="333375"/>
                    <a:pt x="419100" y="332423"/>
                    <a:pt x="417195" y="330517"/>
                  </a:cubicBezTo>
                  <a:cubicBezTo>
                    <a:pt x="416242" y="332423"/>
                    <a:pt x="414338" y="334327"/>
                    <a:pt x="415290" y="335280"/>
                  </a:cubicBezTo>
                  <a:cubicBezTo>
                    <a:pt x="416242" y="337185"/>
                    <a:pt x="418147" y="338138"/>
                    <a:pt x="420052" y="340042"/>
                  </a:cubicBezTo>
                  <a:cubicBezTo>
                    <a:pt x="421005" y="339090"/>
                    <a:pt x="421958" y="337185"/>
                    <a:pt x="423863" y="335280"/>
                  </a:cubicBezTo>
                  <a:close/>
                  <a:moveTo>
                    <a:pt x="97155" y="539115"/>
                  </a:moveTo>
                  <a:cubicBezTo>
                    <a:pt x="98108" y="537210"/>
                    <a:pt x="99060" y="535305"/>
                    <a:pt x="99060" y="534352"/>
                  </a:cubicBezTo>
                  <a:cubicBezTo>
                    <a:pt x="99060" y="533400"/>
                    <a:pt x="96202" y="532448"/>
                    <a:pt x="94297" y="532448"/>
                  </a:cubicBezTo>
                  <a:cubicBezTo>
                    <a:pt x="93345" y="534352"/>
                    <a:pt x="92392" y="536258"/>
                    <a:pt x="92392" y="537210"/>
                  </a:cubicBezTo>
                  <a:cubicBezTo>
                    <a:pt x="93345" y="538163"/>
                    <a:pt x="96202" y="538163"/>
                    <a:pt x="97155" y="539115"/>
                  </a:cubicBezTo>
                  <a:close/>
                  <a:moveTo>
                    <a:pt x="77152" y="546735"/>
                  </a:moveTo>
                  <a:cubicBezTo>
                    <a:pt x="76200" y="545783"/>
                    <a:pt x="74295" y="544830"/>
                    <a:pt x="73342" y="544830"/>
                  </a:cubicBezTo>
                  <a:cubicBezTo>
                    <a:pt x="73342" y="544830"/>
                    <a:pt x="71438" y="546735"/>
                    <a:pt x="71438" y="546735"/>
                  </a:cubicBezTo>
                  <a:cubicBezTo>
                    <a:pt x="71438" y="547688"/>
                    <a:pt x="73342" y="549593"/>
                    <a:pt x="73342" y="550545"/>
                  </a:cubicBezTo>
                  <a:cubicBezTo>
                    <a:pt x="74295" y="549593"/>
                    <a:pt x="76200" y="548640"/>
                    <a:pt x="77152" y="54673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9" name="Google Shape;1719;p21"/>
            <p:cNvSpPr/>
            <p:nvPr/>
          </p:nvSpPr>
          <p:spPr>
            <a:xfrm>
              <a:off x="3386137" y="4140517"/>
              <a:ext cx="977138" cy="651509"/>
            </a:xfrm>
            <a:custGeom>
              <a:rect b="b" l="l" r="r" t="t"/>
              <a:pathLst>
                <a:path extrusionOk="0" h="651509" w="977138">
                  <a:moveTo>
                    <a:pt x="0" y="566738"/>
                  </a:moveTo>
                  <a:cubicBezTo>
                    <a:pt x="952" y="565785"/>
                    <a:pt x="1905" y="565785"/>
                    <a:pt x="1905" y="564832"/>
                  </a:cubicBezTo>
                  <a:cubicBezTo>
                    <a:pt x="30480" y="558165"/>
                    <a:pt x="40005" y="532447"/>
                    <a:pt x="57150" y="514350"/>
                  </a:cubicBezTo>
                  <a:cubicBezTo>
                    <a:pt x="75248" y="510540"/>
                    <a:pt x="94298" y="505777"/>
                    <a:pt x="112395" y="501967"/>
                  </a:cubicBezTo>
                  <a:cubicBezTo>
                    <a:pt x="170498" y="514350"/>
                    <a:pt x="210502" y="492442"/>
                    <a:pt x="220027" y="443865"/>
                  </a:cubicBezTo>
                  <a:cubicBezTo>
                    <a:pt x="263842" y="421957"/>
                    <a:pt x="307658" y="400050"/>
                    <a:pt x="351472" y="378142"/>
                  </a:cubicBezTo>
                  <a:cubicBezTo>
                    <a:pt x="355283" y="383857"/>
                    <a:pt x="359092" y="389572"/>
                    <a:pt x="363855" y="397192"/>
                  </a:cubicBezTo>
                  <a:cubicBezTo>
                    <a:pt x="383858" y="382905"/>
                    <a:pt x="415290" y="385763"/>
                    <a:pt x="417195" y="352425"/>
                  </a:cubicBezTo>
                  <a:cubicBezTo>
                    <a:pt x="429578" y="354330"/>
                    <a:pt x="441960" y="357188"/>
                    <a:pt x="454342" y="357188"/>
                  </a:cubicBezTo>
                  <a:cubicBezTo>
                    <a:pt x="463867" y="357188"/>
                    <a:pt x="475297" y="353377"/>
                    <a:pt x="481965" y="347663"/>
                  </a:cubicBezTo>
                  <a:cubicBezTo>
                    <a:pt x="492442" y="339090"/>
                    <a:pt x="501015" y="326707"/>
                    <a:pt x="509588" y="315277"/>
                  </a:cubicBezTo>
                  <a:cubicBezTo>
                    <a:pt x="542925" y="329565"/>
                    <a:pt x="553403" y="325755"/>
                    <a:pt x="571500" y="293370"/>
                  </a:cubicBezTo>
                  <a:cubicBezTo>
                    <a:pt x="581978" y="274320"/>
                    <a:pt x="597218" y="264795"/>
                    <a:pt x="620078" y="273367"/>
                  </a:cubicBezTo>
                  <a:cubicBezTo>
                    <a:pt x="612458" y="280035"/>
                    <a:pt x="603885" y="287655"/>
                    <a:pt x="596265" y="294322"/>
                  </a:cubicBezTo>
                  <a:cubicBezTo>
                    <a:pt x="597218" y="296227"/>
                    <a:pt x="598170" y="299085"/>
                    <a:pt x="599122" y="300990"/>
                  </a:cubicBezTo>
                  <a:cubicBezTo>
                    <a:pt x="607695" y="300038"/>
                    <a:pt x="618172" y="300038"/>
                    <a:pt x="624840" y="296227"/>
                  </a:cubicBezTo>
                  <a:cubicBezTo>
                    <a:pt x="710565" y="250507"/>
                    <a:pt x="795338" y="204788"/>
                    <a:pt x="881063" y="158115"/>
                  </a:cubicBezTo>
                  <a:cubicBezTo>
                    <a:pt x="887730" y="154305"/>
                    <a:pt x="892493" y="144780"/>
                    <a:pt x="897255" y="138113"/>
                  </a:cubicBezTo>
                  <a:cubicBezTo>
                    <a:pt x="906780" y="117157"/>
                    <a:pt x="916305" y="97155"/>
                    <a:pt x="925830" y="76200"/>
                  </a:cubicBezTo>
                  <a:cubicBezTo>
                    <a:pt x="937260" y="51435"/>
                    <a:pt x="947738" y="26670"/>
                    <a:pt x="960120" y="0"/>
                  </a:cubicBezTo>
                  <a:cubicBezTo>
                    <a:pt x="966788" y="8572"/>
                    <a:pt x="971550" y="15240"/>
                    <a:pt x="976313" y="21907"/>
                  </a:cubicBezTo>
                  <a:cubicBezTo>
                    <a:pt x="981075" y="85725"/>
                    <a:pt x="964883" y="144780"/>
                    <a:pt x="937260" y="200977"/>
                  </a:cubicBezTo>
                  <a:cubicBezTo>
                    <a:pt x="934403" y="206692"/>
                    <a:pt x="926783" y="209550"/>
                    <a:pt x="921068" y="214313"/>
                  </a:cubicBezTo>
                  <a:cubicBezTo>
                    <a:pt x="921068" y="207645"/>
                    <a:pt x="920115" y="200977"/>
                    <a:pt x="920115" y="201930"/>
                  </a:cubicBezTo>
                  <a:cubicBezTo>
                    <a:pt x="774383" y="275272"/>
                    <a:pt x="627697" y="348615"/>
                    <a:pt x="481013" y="421957"/>
                  </a:cubicBezTo>
                  <a:cubicBezTo>
                    <a:pt x="475297" y="425767"/>
                    <a:pt x="468630" y="429577"/>
                    <a:pt x="462915" y="432435"/>
                  </a:cubicBezTo>
                  <a:cubicBezTo>
                    <a:pt x="457200" y="432435"/>
                    <a:pt x="451485" y="433388"/>
                    <a:pt x="445770" y="433388"/>
                  </a:cubicBezTo>
                  <a:cubicBezTo>
                    <a:pt x="443865" y="428625"/>
                    <a:pt x="441008" y="423863"/>
                    <a:pt x="439103" y="419100"/>
                  </a:cubicBezTo>
                  <a:cubicBezTo>
                    <a:pt x="445770" y="414338"/>
                    <a:pt x="451485" y="408622"/>
                    <a:pt x="459105" y="402907"/>
                  </a:cubicBezTo>
                  <a:cubicBezTo>
                    <a:pt x="436245" y="397192"/>
                    <a:pt x="70485" y="574357"/>
                    <a:pt x="63817" y="593407"/>
                  </a:cubicBezTo>
                  <a:cubicBezTo>
                    <a:pt x="77152" y="593407"/>
                    <a:pt x="89535" y="593407"/>
                    <a:pt x="102870" y="593407"/>
                  </a:cubicBezTo>
                  <a:cubicBezTo>
                    <a:pt x="97155" y="601027"/>
                    <a:pt x="92392" y="609600"/>
                    <a:pt x="86677" y="617220"/>
                  </a:cubicBezTo>
                  <a:cubicBezTo>
                    <a:pt x="65723" y="626745"/>
                    <a:pt x="43815" y="637222"/>
                    <a:pt x="22860" y="645795"/>
                  </a:cubicBezTo>
                  <a:cubicBezTo>
                    <a:pt x="16192" y="648652"/>
                    <a:pt x="8573" y="649605"/>
                    <a:pt x="952" y="651510"/>
                  </a:cubicBezTo>
                  <a:cubicBezTo>
                    <a:pt x="952" y="624840"/>
                    <a:pt x="952" y="596265"/>
                    <a:pt x="0" y="566738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0" name="Google Shape;1720;p21"/>
            <p:cNvSpPr/>
            <p:nvPr/>
          </p:nvSpPr>
          <p:spPr>
            <a:xfrm>
              <a:off x="3890254" y="3395028"/>
              <a:ext cx="303603" cy="354963"/>
            </a:xfrm>
            <a:custGeom>
              <a:rect b="b" l="l" r="r" t="t"/>
              <a:pathLst>
                <a:path extrusionOk="0" h="354963" w="303603">
                  <a:moveTo>
                    <a:pt x="122629" y="354964"/>
                  </a:moveTo>
                  <a:cubicBezTo>
                    <a:pt x="111199" y="340676"/>
                    <a:pt x="99768" y="325436"/>
                    <a:pt x="86433" y="309244"/>
                  </a:cubicBezTo>
                  <a:cubicBezTo>
                    <a:pt x="94054" y="304481"/>
                    <a:pt x="106436" y="297814"/>
                    <a:pt x="120724" y="289241"/>
                  </a:cubicBezTo>
                  <a:cubicBezTo>
                    <a:pt x="110246" y="273049"/>
                    <a:pt x="100721" y="257809"/>
                    <a:pt x="88338" y="236854"/>
                  </a:cubicBezTo>
                  <a:cubicBezTo>
                    <a:pt x="83576" y="237806"/>
                    <a:pt x="71193" y="239711"/>
                    <a:pt x="59763" y="241616"/>
                  </a:cubicBezTo>
                  <a:cubicBezTo>
                    <a:pt x="57858" y="237806"/>
                    <a:pt x="55001" y="234949"/>
                    <a:pt x="53096" y="231139"/>
                  </a:cubicBezTo>
                  <a:cubicBezTo>
                    <a:pt x="63574" y="225424"/>
                    <a:pt x="75004" y="220661"/>
                    <a:pt x="88338" y="213994"/>
                  </a:cubicBezTo>
                  <a:cubicBezTo>
                    <a:pt x="75004" y="192086"/>
                    <a:pt x="63574" y="173036"/>
                    <a:pt x="49286" y="150176"/>
                  </a:cubicBezTo>
                  <a:cubicBezTo>
                    <a:pt x="44524" y="152081"/>
                    <a:pt x="35951" y="154939"/>
                    <a:pt x="27379" y="157796"/>
                  </a:cubicBezTo>
                  <a:cubicBezTo>
                    <a:pt x="25474" y="155891"/>
                    <a:pt x="23568" y="153986"/>
                    <a:pt x="22616" y="152081"/>
                  </a:cubicBezTo>
                  <a:cubicBezTo>
                    <a:pt x="38808" y="137794"/>
                    <a:pt x="54049" y="123506"/>
                    <a:pt x="70241" y="109219"/>
                  </a:cubicBezTo>
                  <a:cubicBezTo>
                    <a:pt x="68336" y="107314"/>
                    <a:pt x="67383" y="104456"/>
                    <a:pt x="65479" y="102551"/>
                  </a:cubicBezTo>
                  <a:cubicBezTo>
                    <a:pt x="54049" y="109219"/>
                    <a:pt x="42618" y="115886"/>
                    <a:pt x="30236" y="121601"/>
                  </a:cubicBezTo>
                  <a:cubicBezTo>
                    <a:pt x="14043" y="129221"/>
                    <a:pt x="11186" y="122554"/>
                    <a:pt x="17854" y="107314"/>
                  </a:cubicBezTo>
                  <a:cubicBezTo>
                    <a:pt x="19758" y="105409"/>
                    <a:pt x="21663" y="103504"/>
                    <a:pt x="23568" y="101599"/>
                  </a:cubicBezTo>
                  <a:cubicBezTo>
                    <a:pt x="32141" y="98741"/>
                    <a:pt x="41666" y="95884"/>
                    <a:pt x="50238" y="92074"/>
                  </a:cubicBezTo>
                  <a:cubicBezTo>
                    <a:pt x="48333" y="88264"/>
                    <a:pt x="46429" y="85406"/>
                    <a:pt x="43571" y="81596"/>
                  </a:cubicBezTo>
                  <a:cubicBezTo>
                    <a:pt x="36904" y="88264"/>
                    <a:pt x="30236" y="94931"/>
                    <a:pt x="22616" y="100646"/>
                  </a:cubicBezTo>
                  <a:cubicBezTo>
                    <a:pt x="20711" y="102551"/>
                    <a:pt x="18806" y="104456"/>
                    <a:pt x="16901" y="106361"/>
                  </a:cubicBezTo>
                  <a:cubicBezTo>
                    <a:pt x="-12626" y="96836"/>
                    <a:pt x="2613" y="84454"/>
                    <a:pt x="16901" y="77786"/>
                  </a:cubicBezTo>
                  <a:cubicBezTo>
                    <a:pt x="39761" y="68261"/>
                    <a:pt x="41666" y="55879"/>
                    <a:pt x="28331" y="36829"/>
                  </a:cubicBezTo>
                  <a:cubicBezTo>
                    <a:pt x="51191" y="24446"/>
                    <a:pt x="74051" y="11111"/>
                    <a:pt x="97863" y="634"/>
                  </a:cubicBezTo>
                  <a:cubicBezTo>
                    <a:pt x="105483" y="-2224"/>
                    <a:pt x="116913" y="5396"/>
                    <a:pt x="126438" y="7301"/>
                  </a:cubicBezTo>
                  <a:cubicBezTo>
                    <a:pt x="119771" y="13969"/>
                    <a:pt x="113104" y="19684"/>
                    <a:pt x="104531" y="27304"/>
                  </a:cubicBezTo>
                  <a:cubicBezTo>
                    <a:pt x="126438" y="37781"/>
                    <a:pt x="128343" y="83501"/>
                    <a:pt x="167396" y="58736"/>
                  </a:cubicBezTo>
                  <a:cubicBezTo>
                    <a:pt x="213116" y="133984"/>
                    <a:pt x="257883" y="209231"/>
                    <a:pt x="303604" y="284479"/>
                  </a:cubicBezTo>
                  <a:cubicBezTo>
                    <a:pt x="295031" y="282574"/>
                    <a:pt x="285506" y="280669"/>
                    <a:pt x="276934" y="278764"/>
                  </a:cubicBezTo>
                  <a:cubicBezTo>
                    <a:pt x="266456" y="281621"/>
                    <a:pt x="255026" y="283526"/>
                    <a:pt x="244549" y="288289"/>
                  </a:cubicBezTo>
                  <a:cubicBezTo>
                    <a:pt x="220736" y="299719"/>
                    <a:pt x="196924" y="313054"/>
                    <a:pt x="173111" y="325436"/>
                  </a:cubicBezTo>
                  <a:cubicBezTo>
                    <a:pt x="172158" y="324484"/>
                    <a:pt x="171206" y="323531"/>
                    <a:pt x="169301" y="322579"/>
                  </a:cubicBezTo>
                  <a:cubicBezTo>
                    <a:pt x="168349" y="324484"/>
                    <a:pt x="167396" y="326389"/>
                    <a:pt x="166443" y="329246"/>
                  </a:cubicBezTo>
                  <a:cubicBezTo>
                    <a:pt x="153108" y="339724"/>
                    <a:pt x="137868" y="347344"/>
                    <a:pt x="122629" y="354964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1" name="Google Shape;1721;p21"/>
            <p:cNvSpPr/>
            <p:nvPr/>
          </p:nvSpPr>
          <p:spPr>
            <a:xfrm>
              <a:off x="3374707" y="4343308"/>
              <a:ext cx="933450" cy="503963"/>
            </a:xfrm>
            <a:custGeom>
              <a:rect b="b" l="l" r="r" t="t"/>
              <a:pathLst>
                <a:path extrusionOk="0" h="503963" w="933450">
                  <a:moveTo>
                    <a:pt x="458152" y="231549"/>
                  </a:moveTo>
                  <a:cubicBezTo>
                    <a:pt x="463867" y="231549"/>
                    <a:pt x="469583" y="230596"/>
                    <a:pt x="475297" y="230596"/>
                  </a:cubicBezTo>
                  <a:cubicBezTo>
                    <a:pt x="481013" y="226786"/>
                    <a:pt x="487680" y="222976"/>
                    <a:pt x="493395" y="220119"/>
                  </a:cubicBezTo>
                  <a:cubicBezTo>
                    <a:pt x="640080" y="146776"/>
                    <a:pt x="786765" y="72481"/>
                    <a:pt x="932497" y="91"/>
                  </a:cubicBezTo>
                  <a:cubicBezTo>
                    <a:pt x="932497" y="-861"/>
                    <a:pt x="932497" y="5806"/>
                    <a:pt x="933450" y="12474"/>
                  </a:cubicBezTo>
                  <a:cubicBezTo>
                    <a:pt x="933450" y="12474"/>
                    <a:pt x="933450" y="12474"/>
                    <a:pt x="933450" y="12474"/>
                  </a:cubicBezTo>
                  <a:cubicBezTo>
                    <a:pt x="931545" y="14379"/>
                    <a:pt x="929640" y="16284"/>
                    <a:pt x="927735" y="18189"/>
                  </a:cubicBezTo>
                  <a:cubicBezTo>
                    <a:pt x="927735" y="18189"/>
                    <a:pt x="927735" y="18189"/>
                    <a:pt x="927735" y="18189"/>
                  </a:cubicBezTo>
                  <a:cubicBezTo>
                    <a:pt x="927735" y="21046"/>
                    <a:pt x="927735" y="22951"/>
                    <a:pt x="928688" y="25809"/>
                  </a:cubicBezTo>
                  <a:cubicBezTo>
                    <a:pt x="870585" y="86769"/>
                    <a:pt x="799147" y="126774"/>
                    <a:pt x="723900" y="162016"/>
                  </a:cubicBezTo>
                  <a:cubicBezTo>
                    <a:pt x="602933" y="219166"/>
                    <a:pt x="481013" y="276316"/>
                    <a:pt x="359092" y="333466"/>
                  </a:cubicBezTo>
                  <a:cubicBezTo>
                    <a:pt x="240030" y="389664"/>
                    <a:pt x="121920" y="445861"/>
                    <a:pt x="0" y="503964"/>
                  </a:cubicBezTo>
                  <a:cubicBezTo>
                    <a:pt x="5715" y="483961"/>
                    <a:pt x="9525" y="467769"/>
                    <a:pt x="14288" y="451576"/>
                  </a:cubicBezTo>
                  <a:cubicBezTo>
                    <a:pt x="21907" y="449671"/>
                    <a:pt x="29527" y="448719"/>
                    <a:pt x="36195" y="445861"/>
                  </a:cubicBezTo>
                  <a:cubicBezTo>
                    <a:pt x="58102" y="436336"/>
                    <a:pt x="79057" y="426811"/>
                    <a:pt x="100013" y="417286"/>
                  </a:cubicBezTo>
                  <a:cubicBezTo>
                    <a:pt x="126682" y="403951"/>
                    <a:pt x="154305" y="390616"/>
                    <a:pt x="180975" y="377281"/>
                  </a:cubicBezTo>
                  <a:cubicBezTo>
                    <a:pt x="182880" y="375376"/>
                    <a:pt x="184785" y="373471"/>
                    <a:pt x="186690" y="371566"/>
                  </a:cubicBezTo>
                  <a:cubicBezTo>
                    <a:pt x="194310" y="367756"/>
                    <a:pt x="201930" y="363946"/>
                    <a:pt x="209550" y="360136"/>
                  </a:cubicBezTo>
                  <a:cubicBezTo>
                    <a:pt x="209550" y="360136"/>
                    <a:pt x="209550" y="360136"/>
                    <a:pt x="209550" y="360136"/>
                  </a:cubicBezTo>
                  <a:cubicBezTo>
                    <a:pt x="279083" y="325846"/>
                    <a:pt x="348615" y="292509"/>
                    <a:pt x="417195" y="257266"/>
                  </a:cubicBezTo>
                  <a:cubicBezTo>
                    <a:pt x="431483" y="248694"/>
                    <a:pt x="444817" y="240121"/>
                    <a:pt x="458152" y="231549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2" name="Google Shape;1722;p21"/>
            <p:cNvSpPr/>
            <p:nvPr/>
          </p:nvSpPr>
          <p:spPr>
            <a:xfrm>
              <a:off x="3003232" y="4368165"/>
              <a:ext cx="259079" cy="416242"/>
            </a:xfrm>
            <a:custGeom>
              <a:rect b="b" l="l" r="r" t="t"/>
              <a:pathLst>
                <a:path extrusionOk="0" h="416242" w="259079">
                  <a:moveTo>
                    <a:pt x="253365" y="416242"/>
                  </a:moveTo>
                  <a:cubicBezTo>
                    <a:pt x="235267" y="403860"/>
                    <a:pt x="216217" y="392430"/>
                    <a:pt x="200977" y="377190"/>
                  </a:cubicBezTo>
                  <a:cubicBezTo>
                    <a:pt x="99060" y="282892"/>
                    <a:pt x="41910" y="161925"/>
                    <a:pt x="0" y="30480"/>
                  </a:cubicBezTo>
                  <a:cubicBezTo>
                    <a:pt x="29527" y="20003"/>
                    <a:pt x="57150" y="10478"/>
                    <a:pt x="87630" y="0"/>
                  </a:cubicBezTo>
                  <a:cubicBezTo>
                    <a:pt x="91440" y="9525"/>
                    <a:pt x="93345" y="17145"/>
                    <a:pt x="96202" y="24765"/>
                  </a:cubicBezTo>
                  <a:cubicBezTo>
                    <a:pt x="68580" y="36195"/>
                    <a:pt x="42863" y="45720"/>
                    <a:pt x="17145" y="56197"/>
                  </a:cubicBezTo>
                  <a:cubicBezTo>
                    <a:pt x="18097" y="60007"/>
                    <a:pt x="20002" y="64770"/>
                    <a:pt x="20955" y="68580"/>
                  </a:cubicBezTo>
                  <a:cubicBezTo>
                    <a:pt x="40005" y="62865"/>
                    <a:pt x="58102" y="56197"/>
                    <a:pt x="77152" y="51435"/>
                  </a:cubicBezTo>
                  <a:cubicBezTo>
                    <a:pt x="84772" y="49530"/>
                    <a:pt x="94297" y="51435"/>
                    <a:pt x="101917" y="51435"/>
                  </a:cubicBezTo>
                  <a:cubicBezTo>
                    <a:pt x="95250" y="56197"/>
                    <a:pt x="90488" y="62865"/>
                    <a:pt x="82867" y="66675"/>
                  </a:cubicBezTo>
                  <a:cubicBezTo>
                    <a:pt x="66675" y="74295"/>
                    <a:pt x="50482" y="80963"/>
                    <a:pt x="34290" y="87630"/>
                  </a:cubicBezTo>
                  <a:cubicBezTo>
                    <a:pt x="35242" y="91440"/>
                    <a:pt x="37147" y="95250"/>
                    <a:pt x="38100" y="99060"/>
                  </a:cubicBezTo>
                  <a:cubicBezTo>
                    <a:pt x="54292" y="94297"/>
                    <a:pt x="69532" y="88582"/>
                    <a:pt x="86677" y="84772"/>
                  </a:cubicBezTo>
                  <a:cubicBezTo>
                    <a:pt x="94297" y="82867"/>
                    <a:pt x="103822" y="85725"/>
                    <a:pt x="112395" y="85725"/>
                  </a:cubicBezTo>
                  <a:cubicBezTo>
                    <a:pt x="106680" y="91440"/>
                    <a:pt x="101917" y="99060"/>
                    <a:pt x="95250" y="102870"/>
                  </a:cubicBezTo>
                  <a:cubicBezTo>
                    <a:pt x="85725" y="108585"/>
                    <a:pt x="74295" y="110490"/>
                    <a:pt x="63817" y="115253"/>
                  </a:cubicBezTo>
                  <a:cubicBezTo>
                    <a:pt x="64770" y="118110"/>
                    <a:pt x="64770" y="121920"/>
                    <a:pt x="65722" y="124778"/>
                  </a:cubicBezTo>
                  <a:cubicBezTo>
                    <a:pt x="77152" y="122872"/>
                    <a:pt x="88582" y="120015"/>
                    <a:pt x="100965" y="120015"/>
                  </a:cubicBezTo>
                  <a:cubicBezTo>
                    <a:pt x="108585" y="120015"/>
                    <a:pt x="115252" y="123825"/>
                    <a:pt x="122872" y="125730"/>
                  </a:cubicBezTo>
                  <a:cubicBezTo>
                    <a:pt x="118110" y="131445"/>
                    <a:pt x="113347" y="138113"/>
                    <a:pt x="107632" y="141922"/>
                  </a:cubicBezTo>
                  <a:cubicBezTo>
                    <a:pt x="96202" y="147638"/>
                    <a:pt x="83820" y="151447"/>
                    <a:pt x="72390" y="156210"/>
                  </a:cubicBezTo>
                  <a:cubicBezTo>
                    <a:pt x="73342" y="159067"/>
                    <a:pt x="74295" y="162878"/>
                    <a:pt x="75247" y="165735"/>
                  </a:cubicBezTo>
                  <a:cubicBezTo>
                    <a:pt x="92392" y="161925"/>
                    <a:pt x="110490" y="159067"/>
                    <a:pt x="131445" y="155257"/>
                  </a:cubicBezTo>
                  <a:cubicBezTo>
                    <a:pt x="134302" y="161925"/>
                    <a:pt x="138113" y="170497"/>
                    <a:pt x="141922" y="179070"/>
                  </a:cubicBezTo>
                  <a:cubicBezTo>
                    <a:pt x="122872" y="185738"/>
                    <a:pt x="106680" y="191453"/>
                    <a:pt x="89535" y="197167"/>
                  </a:cubicBezTo>
                  <a:cubicBezTo>
                    <a:pt x="89535" y="200025"/>
                    <a:pt x="90488" y="202882"/>
                    <a:pt x="90488" y="205740"/>
                  </a:cubicBezTo>
                  <a:cubicBezTo>
                    <a:pt x="110490" y="203835"/>
                    <a:pt x="129540" y="201930"/>
                    <a:pt x="149542" y="199072"/>
                  </a:cubicBezTo>
                  <a:cubicBezTo>
                    <a:pt x="149542" y="201930"/>
                    <a:pt x="150495" y="203835"/>
                    <a:pt x="150495" y="206692"/>
                  </a:cubicBezTo>
                  <a:cubicBezTo>
                    <a:pt x="134302" y="212407"/>
                    <a:pt x="117157" y="219075"/>
                    <a:pt x="95250" y="226695"/>
                  </a:cubicBezTo>
                  <a:cubicBezTo>
                    <a:pt x="123825" y="243840"/>
                    <a:pt x="164782" y="202882"/>
                    <a:pt x="172402" y="253365"/>
                  </a:cubicBezTo>
                  <a:cubicBezTo>
                    <a:pt x="156210" y="254317"/>
                    <a:pt x="138113" y="238125"/>
                    <a:pt x="118110" y="268605"/>
                  </a:cubicBezTo>
                  <a:cubicBezTo>
                    <a:pt x="141922" y="265747"/>
                    <a:pt x="159067" y="264795"/>
                    <a:pt x="176213" y="262890"/>
                  </a:cubicBezTo>
                  <a:cubicBezTo>
                    <a:pt x="178117" y="268605"/>
                    <a:pt x="179070" y="273367"/>
                    <a:pt x="180975" y="279082"/>
                  </a:cubicBezTo>
                  <a:cubicBezTo>
                    <a:pt x="168592" y="282892"/>
                    <a:pt x="158115" y="286703"/>
                    <a:pt x="147638" y="290513"/>
                  </a:cubicBezTo>
                  <a:cubicBezTo>
                    <a:pt x="148590" y="293370"/>
                    <a:pt x="148590" y="296228"/>
                    <a:pt x="149542" y="299085"/>
                  </a:cubicBezTo>
                  <a:cubicBezTo>
                    <a:pt x="162877" y="298132"/>
                    <a:pt x="175260" y="297180"/>
                    <a:pt x="187642" y="296228"/>
                  </a:cubicBezTo>
                  <a:cubicBezTo>
                    <a:pt x="211455" y="335280"/>
                    <a:pt x="235267" y="374332"/>
                    <a:pt x="259080" y="413385"/>
                  </a:cubicBezTo>
                  <a:cubicBezTo>
                    <a:pt x="256222" y="414338"/>
                    <a:pt x="254317" y="415290"/>
                    <a:pt x="253365" y="416242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3" name="Google Shape;1723;p21"/>
            <p:cNvSpPr/>
            <p:nvPr/>
          </p:nvSpPr>
          <p:spPr>
            <a:xfrm>
              <a:off x="2940367" y="4574857"/>
              <a:ext cx="368617" cy="300560"/>
            </a:xfrm>
            <a:custGeom>
              <a:rect b="b" l="l" r="r" t="t"/>
              <a:pathLst>
                <a:path extrusionOk="0" h="300560" w="368617">
                  <a:moveTo>
                    <a:pt x="277178" y="265748"/>
                  </a:moveTo>
                  <a:cubicBezTo>
                    <a:pt x="287655" y="268605"/>
                    <a:pt x="300990" y="278130"/>
                    <a:pt x="307658" y="274320"/>
                  </a:cubicBezTo>
                  <a:cubicBezTo>
                    <a:pt x="333375" y="260033"/>
                    <a:pt x="347662" y="275273"/>
                    <a:pt x="368618" y="291465"/>
                  </a:cubicBezTo>
                  <a:cubicBezTo>
                    <a:pt x="334328" y="308610"/>
                    <a:pt x="305753" y="298133"/>
                    <a:pt x="278130" y="287655"/>
                  </a:cubicBezTo>
                  <a:cubicBezTo>
                    <a:pt x="206693" y="261938"/>
                    <a:pt x="148590" y="213360"/>
                    <a:pt x="93345" y="161925"/>
                  </a:cubicBezTo>
                  <a:cubicBezTo>
                    <a:pt x="60007" y="130493"/>
                    <a:pt x="30480" y="95250"/>
                    <a:pt x="0" y="61913"/>
                  </a:cubicBezTo>
                  <a:cubicBezTo>
                    <a:pt x="1905" y="61913"/>
                    <a:pt x="4763" y="61913"/>
                    <a:pt x="6668" y="61913"/>
                  </a:cubicBezTo>
                  <a:cubicBezTo>
                    <a:pt x="19050" y="58103"/>
                    <a:pt x="33338" y="57150"/>
                    <a:pt x="42863" y="49530"/>
                  </a:cubicBezTo>
                  <a:cubicBezTo>
                    <a:pt x="60960" y="36195"/>
                    <a:pt x="76200" y="19050"/>
                    <a:pt x="95250" y="0"/>
                  </a:cubicBezTo>
                  <a:cubicBezTo>
                    <a:pt x="101918" y="11430"/>
                    <a:pt x="105728" y="19050"/>
                    <a:pt x="108585" y="22860"/>
                  </a:cubicBezTo>
                  <a:cubicBezTo>
                    <a:pt x="85725" y="41910"/>
                    <a:pt x="64770" y="59055"/>
                    <a:pt x="43815" y="76200"/>
                  </a:cubicBezTo>
                  <a:cubicBezTo>
                    <a:pt x="64770" y="98108"/>
                    <a:pt x="64770" y="138113"/>
                    <a:pt x="104775" y="131445"/>
                  </a:cubicBezTo>
                  <a:cubicBezTo>
                    <a:pt x="104775" y="133350"/>
                    <a:pt x="105728" y="135255"/>
                    <a:pt x="105728" y="136208"/>
                  </a:cubicBezTo>
                  <a:cubicBezTo>
                    <a:pt x="121920" y="160973"/>
                    <a:pt x="136208" y="140018"/>
                    <a:pt x="151447" y="135255"/>
                  </a:cubicBezTo>
                  <a:cubicBezTo>
                    <a:pt x="161925" y="131445"/>
                    <a:pt x="172403" y="127635"/>
                    <a:pt x="182880" y="123825"/>
                  </a:cubicBezTo>
                  <a:cubicBezTo>
                    <a:pt x="183833" y="126683"/>
                    <a:pt x="184785" y="130493"/>
                    <a:pt x="185737" y="133350"/>
                  </a:cubicBezTo>
                  <a:cubicBezTo>
                    <a:pt x="170497" y="140970"/>
                    <a:pt x="155258" y="148590"/>
                    <a:pt x="140018" y="156210"/>
                  </a:cubicBezTo>
                  <a:cubicBezTo>
                    <a:pt x="140970" y="159068"/>
                    <a:pt x="141922" y="161925"/>
                    <a:pt x="142875" y="164783"/>
                  </a:cubicBezTo>
                  <a:cubicBezTo>
                    <a:pt x="164783" y="160973"/>
                    <a:pt x="186690" y="158115"/>
                    <a:pt x="208597" y="154305"/>
                  </a:cubicBezTo>
                  <a:cubicBezTo>
                    <a:pt x="209550" y="158115"/>
                    <a:pt x="209550" y="160973"/>
                    <a:pt x="210503" y="164783"/>
                  </a:cubicBezTo>
                  <a:cubicBezTo>
                    <a:pt x="196215" y="171450"/>
                    <a:pt x="182880" y="179070"/>
                    <a:pt x="168593" y="185738"/>
                  </a:cubicBezTo>
                  <a:cubicBezTo>
                    <a:pt x="169545" y="188595"/>
                    <a:pt x="169545" y="192405"/>
                    <a:pt x="170497" y="195263"/>
                  </a:cubicBezTo>
                  <a:cubicBezTo>
                    <a:pt x="180975" y="193358"/>
                    <a:pt x="193358" y="195263"/>
                    <a:pt x="201930" y="189548"/>
                  </a:cubicBezTo>
                  <a:cubicBezTo>
                    <a:pt x="228600" y="172403"/>
                    <a:pt x="244793" y="185738"/>
                    <a:pt x="259080" y="207645"/>
                  </a:cubicBezTo>
                  <a:cubicBezTo>
                    <a:pt x="243840" y="214313"/>
                    <a:pt x="229553" y="221933"/>
                    <a:pt x="215265" y="228600"/>
                  </a:cubicBezTo>
                  <a:cubicBezTo>
                    <a:pt x="215265" y="232410"/>
                    <a:pt x="215265" y="235268"/>
                    <a:pt x="215265" y="239078"/>
                  </a:cubicBezTo>
                  <a:cubicBezTo>
                    <a:pt x="228600" y="239078"/>
                    <a:pt x="241935" y="239078"/>
                    <a:pt x="255270" y="239078"/>
                  </a:cubicBezTo>
                  <a:cubicBezTo>
                    <a:pt x="254318" y="245745"/>
                    <a:pt x="253365" y="252413"/>
                    <a:pt x="251460" y="260985"/>
                  </a:cubicBezTo>
                  <a:cubicBezTo>
                    <a:pt x="260985" y="264795"/>
                    <a:pt x="269558" y="265748"/>
                    <a:pt x="277178" y="26574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4" name="Google Shape;1724;p21"/>
            <p:cNvSpPr/>
            <p:nvPr/>
          </p:nvSpPr>
          <p:spPr>
            <a:xfrm>
              <a:off x="4057650" y="3676650"/>
              <a:ext cx="161925" cy="75147"/>
            </a:xfrm>
            <a:custGeom>
              <a:rect b="b" l="l" r="r" t="t"/>
              <a:pathLst>
                <a:path extrusionOk="0" h="75147" w="161925">
                  <a:moveTo>
                    <a:pt x="110490" y="0"/>
                  </a:moveTo>
                  <a:cubicBezTo>
                    <a:pt x="119063" y="1905"/>
                    <a:pt x="128588" y="3810"/>
                    <a:pt x="137160" y="5715"/>
                  </a:cubicBezTo>
                  <a:cubicBezTo>
                    <a:pt x="141922" y="12383"/>
                    <a:pt x="146685" y="19050"/>
                    <a:pt x="151447" y="25717"/>
                  </a:cubicBezTo>
                  <a:cubicBezTo>
                    <a:pt x="155258" y="34290"/>
                    <a:pt x="158115" y="43815"/>
                    <a:pt x="161925" y="52388"/>
                  </a:cubicBezTo>
                  <a:cubicBezTo>
                    <a:pt x="160020" y="56197"/>
                    <a:pt x="158115" y="59055"/>
                    <a:pt x="156210" y="62865"/>
                  </a:cubicBezTo>
                  <a:cubicBezTo>
                    <a:pt x="155258" y="64770"/>
                    <a:pt x="154305" y="66675"/>
                    <a:pt x="153353" y="69533"/>
                  </a:cubicBezTo>
                  <a:cubicBezTo>
                    <a:pt x="152400" y="70485"/>
                    <a:pt x="151447" y="71438"/>
                    <a:pt x="149542" y="70485"/>
                  </a:cubicBezTo>
                  <a:cubicBezTo>
                    <a:pt x="147638" y="70485"/>
                    <a:pt x="144780" y="70485"/>
                    <a:pt x="142875" y="70485"/>
                  </a:cubicBezTo>
                  <a:cubicBezTo>
                    <a:pt x="140017" y="53340"/>
                    <a:pt x="138113" y="37147"/>
                    <a:pt x="135255" y="16192"/>
                  </a:cubicBezTo>
                  <a:cubicBezTo>
                    <a:pt x="117158" y="24765"/>
                    <a:pt x="105728" y="32385"/>
                    <a:pt x="94297" y="36195"/>
                  </a:cubicBezTo>
                  <a:cubicBezTo>
                    <a:pt x="61913" y="46672"/>
                    <a:pt x="39053" y="80963"/>
                    <a:pt x="0" y="74295"/>
                  </a:cubicBezTo>
                  <a:cubicBezTo>
                    <a:pt x="31433" y="56197"/>
                    <a:pt x="63817" y="39053"/>
                    <a:pt x="95250" y="20955"/>
                  </a:cubicBezTo>
                  <a:cubicBezTo>
                    <a:pt x="100965" y="17145"/>
                    <a:pt x="104775" y="7620"/>
                    <a:pt x="110490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5" name="Google Shape;1725;p21"/>
            <p:cNvSpPr/>
            <p:nvPr/>
          </p:nvSpPr>
          <p:spPr>
            <a:xfrm>
              <a:off x="3148012" y="4396590"/>
              <a:ext cx="110737" cy="60156"/>
            </a:xfrm>
            <a:custGeom>
              <a:rect b="b" l="l" r="r" t="t"/>
              <a:pathLst>
                <a:path extrusionOk="0" h="60156" w="110737">
                  <a:moveTo>
                    <a:pt x="0" y="44917"/>
                  </a:moveTo>
                  <a:cubicBezTo>
                    <a:pt x="33338" y="29677"/>
                    <a:pt x="65723" y="14437"/>
                    <a:pt x="100013" y="149"/>
                  </a:cubicBezTo>
                  <a:cubicBezTo>
                    <a:pt x="101917" y="-803"/>
                    <a:pt x="108585" y="3007"/>
                    <a:pt x="110490" y="5864"/>
                  </a:cubicBezTo>
                  <a:cubicBezTo>
                    <a:pt x="111442" y="6817"/>
                    <a:pt x="109538" y="14437"/>
                    <a:pt x="106680" y="15389"/>
                  </a:cubicBezTo>
                  <a:cubicBezTo>
                    <a:pt x="73342" y="30629"/>
                    <a:pt x="40005" y="44917"/>
                    <a:pt x="6667" y="60157"/>
                  </a:cubicBezTo>
                  <a:cubicBezTo>
                    <a:pt x="4763" y="54442"/>
                    <a:pt x="2858" y="49679"/>
                    <a:pt x="0" y="44917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6" name="Google Shape;1726;p21"/>
            <p:cNvSpPr/>
            <p:nvPr/>
          </p:nvSpPr>
          <p:spPr>
            <a:xfrm>
              <a:off x="3225164" y="4596765"/>
              <a:ext cx="97377" cy="50482"/>
            </a:xfrm>
            <a:custGeom>
              <a:rect b="b" l="l" r="r" t="t"/>
              <a:pathLst>
                <a:path extrusionOk="0" h="50482" w="97377">
                  <a:moveTo>
                    <a:pt x="0" y="50482"/>
                  </a:moveTo>
                  <a:cubicBezTo>
                    <a:pt x="25718" y="21907"/>
                    <a:pt x="63818" y="16192"/>
                    <a:pt x="97155" y="0"/>
                  </a:cubicBezTo>
                  <a:cubicBezTo>
                    <a:pt x="100965" y="20003"/>
                    <a:pt x="55245" y="44767"/>
                    <a:pt x="0" y="50482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7" name="Google Shape;1727;p21"/>
            <p:cNvSpPr/>
            <p:nvPr/>
          </p:nvSpPr>
          <p:spPr>
            <a:xfrm>
              <a:off x="3178492" y="4489654"/>
              <a:ext cx="116205" cy="50913"/>
            </a:xfrm>
            <a:custGeom>
              <a:rect b="b" l="l" r="r" t="t"/>
              <a:pathLst>
                <a:path extrusionOk="0" h="50913" w="116205">
                  <a:moveTo>
                    <a:pt x="116205" y="4241"/>
                  </a:moveTo>
                  <a:cubicBezTo>
                    <a:pt x="77153" y="20433"/>
                    <a:pt x="40005" y="34721"/>
                    <a:pt x="0" y="50914"/>
                  </a:cubicBezTo>
                  <a:cubicBezTo>
                    <a:pt x="16193" y="21386"/>
                    <a:pt x="99060" y="-11952"/>
                    <a:pt x="116205" y="4241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8" name="Google Shape;1728;p21"/>
            <p:cNvSpPr/>
            <p:nvPr/>
          </p:nvSpPr>
          <p:spPr>
            <a:xfrm>
              <a:off x="3995737" y="3405187"/>
              <a:ext cx="62865" cy="58691"/>
            </a:xfrm>
            <a:custGeom>
              <a:rect b="b" l="l" r="r" t="t"/>
              <a:pathLst>
                <a:path extrusionOk="0" h="58691" w="62865">
                  <a:moveTo>
                    <a:pt x="62865" y="51435"/>
                  </a:moveTo>
                  <a:cubicBezTo>
                    <a:pt x="23813" y="76200"/>
                    <a:pt x="20955" y="30480"/>
                    <a:pt x="0" y="20003"/>
                  </a:cubicBezTo>
                  <a:cubicBezTo>
                    <a:pt x="8572" y="12383"/>
                    <a:pt x="15240" y="5715"/>
                    <a:pt x="21908" y="0"/>
                  </a:cubicBezTo>
                  <a:cubicBezTo>
                    <a:pt x="35242" y="17145"/>
                    <a:pt x="49530" y="34290"/>
                    <a:pt x="62865" y="5143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9" name="Google Shape;1729;p21"/>
            <p:cNvSpPr/>
            <p:nvPr/>
          </p:nvSpPr>
          <p:spPr>
            <a:xfrm>
              <a:off x="3166110" y="4451984"/>
              <a:ext cx="115252" cy="58102"/>
            </a:xfrm>
            <a:custGeom>
              <a:rect b="b" l="l" r="r" t="t"/>
              <a:pathLst>
                <a:path extrusionOk="0" h="58102" w="115252">
                  <a:moveTo>
                    <a:pt x="115252" y="9525"/>
                  </a:moveTo>
                  <a:cubicBezTo>
                    <a:pt x="78105" y="25718"/>
                    <a:pt x="40957" y="41910"/>
                    <a:pt x="3810" y="58103"/>
                  </a:cubicBezTo>
                  <a:cubicBezTo>
                    <a:pt x="2857" y="55245"/>
                    <a:pt x="952" y="52388"/>
                    <a:pt x="0" y="49530"/>
                  </a:cubicBezTo>
                  <a:cubicBezTo>
                    <a:pt x="33338" y="24765"/>
                    <a:pt x="72390" y="13335"/>
                    <a:pt x="110490" y="0"/>
                  </a:cubicBezTo>
                  <a:cubicBezTo>
                    <a:pt x="112395" y="2858"/>
                    <a:pt x="114300" y="6668"/>
                    <a:pt x="115252" y="952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0" name="Google Shape;1730;p21"/>
            <p:cNvSpPr/>
            <p:nvPr/>
          </p:nvSpPr>
          <p:spPr>
            <a:xfrm>
              <a:off x="3098997" y="4198619"/>
              <a:ext cx="71874" cy="40957"/>
            </a:xfrm>
            <a:custGeom>
              <a:rect b="b" l="l" r="r" t="t"/>
              <a:pathLst>
                <a:path extrusionOk="0" h="40957" w="71874">
                  <a:moveTo>
                    <a:pt x="71875" y="7620"/>
                  </a:moveTo>
                  <a:cubicBezTo>
                    <a:pt x="51872" y="18098"/>
                    <a:pt x="31870" y="27623"/>
                    <a:pt x="6152" y="40958"/>
                  </a:cubicBezTo>
                  <a:cubicBezTo>
                    <a:pt x="3295" y="32385"/>
                    <a:pt x="-1468" y="24765"/>
                    <a:pt x="437" y="17145"/>
                  </a:cubicBezTo>
                  <a:cubicBezTo>
                    <a:pt x="1390" y="12383"/>
                    <a:pt x="10915" y="7620"/>
                    <a:pt x="16630" y="5715"/>
                  </a:cubicBezTo>
                  <a:cubicBezTo>
                    <a:pt x="34727" y="2858"/>
                    <a:pt x="52825" y="1905"/>
                    <a:pt x="70922" y="0"/>
                  </a:cubicBezTo>
                  <a:cubicBezTo>
                    <a:pt x="71875" y="2858"/>
                    <a:pt x="71875" y="4763"/>
                    <a:pt x="71875" y="762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1" name="Google Shape;1731;p21"/>
            <p:cNvSpPr/>
            <p:nvPr/>
          </p:nvSpPr>
          <p:spPr>
            <a:xfrm>
              <a:off x="3191827" y="4799757"/>
              <a:ext cx="63817" cy="40848"/>
            </a:xfrm>
            <a:custGeom>
              <a:rect b="b" l="l" r="r" t="t"/>
              <a:pathLst>
                <a:path extrusionOk="0" h="40848" w="63817">
                  <a:moveTo>
                    <a:pt x="25718" y="40848"/>
                  </a:moveTo>
                  <a:cubicBezTo>
                    <a:pt x="18098" y="39896"/>
                    <a:pt x="9525" y="39896"/>
                    <a:pt x="0" y="38943"/>
                  </a:cubicBezTo>
                  <a:cubicBezTo>
                    <a:pt x="952" y="30371"/>
                    <a:pt x="1905" y="23703"/>
                    <a:pt x="3810" y="17036"/>
                  </a:cubicBezTo>
                  <a:cubicBezTo>
                    <a:pt x="3810" y="17036"/>
                    <a:pt x="3810" y="17036"/>
                    <a:pt x="3810" y="17036"/>
                  </a:cubicBezTo>
                  <a:cubicBezTo>
                    <a:pt x="3810" y="14178"/>
                    <a:pt x="3810" y="12273"/>
                    <a:pt x="3810" y="9415"/>
                  </a:cubicBezTo>
                  <a:cubicBezTo>
                    <a:pt x="31433" y="-13445"/>
                    <a:pt x="43815" y="10368"/>
                    <a:pt x="63818" y="27513"/>
                  </a:cubicBezTo>
                  <a:cubicBezTo>
                    <a:pt x="48577" y="33228"/>
                    <a:pt x="37148" y="37038"/>
                    <a:pt x="25718" y="4084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2" name="Google Shape;1732;p21"/>
            <p:cNvSpPr/>
            <p:nvPr/>
          </p:nvSpPr>
          <p:spPr>
            <a:xfrm>
              <a:off x="2993707" y="4339148"/>
              <a:ext cx="95250" cy="39196"/>
            </a:xfrm>
            <a:custGeom>
              <a:rect b="b" l="l" r="r" t="t"/>
              <a:pathLst>
                <a:path extrusionOk="0" h="39196" w="95250">
                  <a:moveTo>
                    <a:pt x="953" y="29969"/>
                  </a:moveTo>
                  <a:cubicBezTo>
                    <a:pt x="26670" y="19491"/>
                    <a:pt x="51435" y="9014"/>
                    <a:pt x="77153" y="441"/>
                  </a:cubicBezTo>
                  <a:cubicBezTo>
                    <a:pt x="81915" y="-1464"/>
                    <a:pt x="89535" y="3299"/>
                    <a:pt x="95250" y="5204"/>
                  </a:cubicBezTo>
                  <a:cubicBezTo>
                    <a:pt x="91440" y="9014"/>
                    <a:pt x="87630" y="14729"/>
                    <a:pt x="82868" y="16634"/>
                  </a:cubicBezTo>
                  <a:cubicBezTo>
                    <a:pt x="62865" y="24254"/>
                    <a:pt x="41910" y="31874"/>
                    <a:pt x="20955" y="38541"/>
                  </a:cubicBezTo>
                  <a:cubicBezTo>
                    <a:pt x="14288" y="40446"/>
                    <a:pt x="7620" y="37589"/>
                    <a:pt x="0" y="37589"/>
                  </a:cubicBezTo>
                  <a:cubicBezTo>
                    <a:pt x="953" y="34731"/>
                    <a:pt x="953" y="31874"/>
                    <a:pt x="953" y="29969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3" name="Google Shape;1733;p21"/>
            <p:cNvSpPr/>
            <p:nvPr/>
          </p:nvSpPr>
          <p:spPr>
            <a:xfrm>
              <a:off x="3203257" y="4537709"/>
              <a:ext cx="103822" cy="46672"/>
            </a:xfrm>
            <a:custGeom>
              <a:rect b="b" l="l" r="r" t="t"/>
              <a:pathLst>
                <a:path extrusionOk="0" h="46672" w="103822">
                  <a:moveTo>
                    <a:pt x="0" y="46672"/>
                  </a:moveTo>
                  <a:cubicBezTo>
                    <a:pt x="34290" y="31433"/>
                    <a:pt x="68580" y="16193"/>
                    <a:pt x="103822" y="0"/>
                  </a:cubicBezTo>
                  <a:cubicBezTo>
                    <a:pt x="103822" y="20003"/>
                    <a:pt x="52388" y="44768"/>
                    <a:pt x="0" y="46672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4" name="Google Shape;1734;p21"/>
            <p:cNvSpPr/>
            <p:nvPr/>
          </p:nvSpPr>
          <p:spPr>
            <a:xfrm>
              <a:off x="3144202" y="4363402"/>
              <a:ext cx="103822" cy="55244"/>
            </a:xfrm>
            <a:custGeom>
              <a:rect b="b" l="l" r="r" t="t"/>
              <a:pathLst>
                <a:path extrusionOk="0" h="55244" w="103822">
                  <a:moveTo>
                    <a:pt x="103823" y="12382"/>
                  </a:moveTo>
                  <a:cubicBezTo>
                    <a:pt x="70485" y="26670"/>
                    <a:pt x="37148" y="40957"/>
                    <a:pt x="4763" y="55245"/>
                  </a:cubicBezTo>
                  <a:cubicBezTo>
                    <a:pt x="2858" y="52388"/>
                    <a:pt x="1905" y="48578"/>
                    <a:pt x="0" y="45720"/>
                  </a:cubicBezTo>
                  <a:cubicBezTo>
                    <a:pt x="33338" y="30480"/>
                    <a:pt x="65723" y="15240"/>
                    <a:pt x="99060" y="0"/>
                  </a:cubicBezTo>
                  <a:cubicBezTo>
                    <a:pt x="100013" y="4763"/>
                    <a:pt x="101918" y="8572"/>
                    <a:pt x="103823" y="12382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5" name="Google Shape;1735;p21"/>
            <p:cNvSpPr/>
            <p:nvPr/>
          </p:nvSpPr>
          <p:spPr>
            <a:xfrm>
              <a:off x="3127057" y="4304347"/>
              <a:ext cx="97154" cy="54292"/>
            </a:xfrm>
            <a:custGeom>
              <a:rect b="b" l="l" r="r" t="t"/>
              <a:pathLst>
                <a:path extrusionOk="0" h="54292" w="97154">
                  <a:moveTo>
                    <a:pt x="97155" y="13335"/>
                  </a:moveTo>
                  <a:cubicBezTo>
                    <a:pt x="66675" y="26670"/>
                    <a:pt x="35242" y="40958"/>
                    <a:pt x="4763" y="54293"/>
                  </a:cubicBezTo>
                  <a:cubicBezTo>
                    <a:pt x="2857" y="50483"/>
                    <a:pt x="1905" y="47625"/>
                    <a:pt x="0" y="43815"/>
                  </a:cubicBezTo>
                  <a:cubicBezTo>
                    <a:pt x="30480" y="29528"/>
                    <a:pt x="60960" y="14288"/>
                    <a:pt x="91440" y="0"/>
                  </a:cubicBezTo>
                  <a:cubicBezTo>
                    <a:pt x="93345" y="4763"/>
                    <a:pt x="95250" y="9525"/>
                    <a:pt x="97155" y="1333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6" name="Google Shape;1736;p21"/>
            <p:cNvSpPr/>
            <p:nvPr/>
          </p:nvSpPr>
          <p:spPr>
            <a:xfrm>
              <a:off x="3135629" y="4335780"/>
              <a:ext cx="100012" cy="54292"/>
            </a:xfrm>
            <a:custGeom>
              <a:rect b="b" l="l" r="r" t="t"/>
              <a:pathLst>
                <a:path extrusionOk="0" h="54292" w="100012">
                  <a:moveTo>
                    <a:pt x="0" y="42863"/>
                  </a:moveTo>
                  <a:cubicBezTo>
                    <a:pt x="31433" y="28575"/>
                    <a:pt x="62865" y="14288"/>
                    <a:pt x="95250" y="0"/>
                  </a:cubicBezTo>
                  <a:cubicBezTo>
                    <a:pt x="97155" y="3810"/>
                    <a:pt x="99060" y="7620"/>
                    <a:pt x="100013" y="10477"/>
                  </a:cubicBezTo>
                  <a:cubicBezTo>
                    <a:pt x="68580" y="24765"/>
                    <a:pt x="37148" y="40005"/>
                    <a:pt x="5715" y="54292"/>
                  </a:cubicBezTo>
                  <a:cubicBezTo>
                    <a:pt x="2858" y="50482"/>
                    <a:pt x="1905" y="46672"/>
                    <a:pt x="0" y="42863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7" name="Google Shape;1737;p21"/>
            <p:cNvSpPr/>
            <p:nvPr/>
          </p:nvSpPr>
          <p:spPr>
            <a:xfrm>
              <a:off x="3112770" y="4250055"/>
              <a:ext cx="85725" cy="52387"/>
            </a:xfrm>
            <a:custGeom>
              <a:rect b="b" l="l" r="r" t="t"/>
              <a:pathLst>
                <a:path extrusionOk="0" h="52387" w="85725">
                  <a:moveTo>
                    <a:pt x="0" y="39052"/>
                  </a:moveTo>
                  <a:cubicBezTo>
                    <a:pt x="26670" y="25717"/>
                    <a:pt x="53340" y="12382"/>
                    <a:pt x="80010" y="0"/>
                  </a:cubicBezTo>
                  <a:cubicBezTo>
                    <a:pt x="81915" y="3810"/>
                    <a:pt x="83820" y="7620"/>
                    <a:pt x="85725" y="11430"/>
                  </a:cubicBezTo>
                  <a:cubicBezTo>
                    <a:pt x="59055" y="24765"/>
                    <a:pt x="32385" y="38100"/>
                    <a:pt x="5715" y="52388"/>
                  </a:cubicBezTo>
                  <a:cubicBezTo>
                    <a:pt x="3810" y="47625"/>
                    <a:pt x="1905" y="43815"/>
                    <a:pt x="0" y="39052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8" name="Google Shape;1738;p21"/>
            <p:cNvSpPr/>
            <p:nvPr/>
          </p:nvSpPr>
          <p:spPr>
            <a:xfrm>
              <a:off x="3189922" y="4511992"/>
              <a:ext cx="109537" cy="56197"/>
            </a:xfrm>
            <a:custGeom>
              <a:rect b="b" l="l" r="r" t="t"/>
              <a:pathLst>
                <a:path extrusionOk="0" h="56197" w="109537">
                  <a:moveTo>
                    <a:pt x="109538" y="11430"/>
                  </a:moveTo>
                  <a:cubicBezTo>
                    <a:pt x="74295" y="26670"/>
                    <a:pt x="39052" y="40957"/>
                    <a:pt x="3810" y="56197"/>
                  </a:cubicBezTo>
                  <a:cubicBezTo>
                    <a:pt x="2857" y="53340"/>
                    <a:pt x="952" y="49530"/>
                    <a:pt x="0" y="46672"/>
                  </a:cubicBezTo>
                  <a:cubicBezTo>
                    <a:pt x="35242" y="31432"/>
                    <a:pt x="70485" y="16192"/>
                    <a:pt x="106680" y="0"/>
                  </a:cubicBezTo>
                  <a:cubicBezTo>
                    <a:pt x="106680" y="3810"/>
                    <a:pt x="107632" y="7620"/>
                    <a:pt x="109538" y="1143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9" name="Google Shape;1739;p21"/>
            <p:cNvSpPr/>
            <p:nvPr/>
          </p:nvSpPr>
          <p:spPr>
            <a:xfrm>
              <a:off x="3212782" y="4571047"/>
              <a:ext cx="104775" cy="49530"/>
            </a:xfrm>
            <a:custGeom>
              <a:rect b="b" l="l" r="r" t="t"/>
              <a:pathLst>
                <a:path extrusionOk="0" h="49530" w="104775">
                  <a:moveTo>
                    <a:pt x="104775" y="10478"/>
                  </a:moveTo>
                  <a:cubicBezTo>
                    <a:pt x="71438" y="23813"/>
                    <a:pt x="37147" y="36195"/>
                    <a:pt x="3810" y="49530"/>
                  </a:cubicBezTo>
                  <a:cubicBezTo>
                    <a:pt x="2857" y="46672"/>
                    <a:pt x="952" y="42863"/>
                    <a:pt x="0" y="40005"/>
                  </a:cubicBezTo>
                  <a:cubicBezTo>
                    <a:pt x="33338" y="26670"/>
                    <a:pt x="67627" y="13335"/>
                    <a:pt x="100965" y="0"/>
                  </a:cubicBezTo>
                  <a:cubicBezTo>
                    <a:pt x="101917" y="2858"/>
                    <a:pt x="102870" y="6668"/>
                    <a:pt x="104775" y="1047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0" name="Google Shape;1740;p21"/>
            <p:cNvSpPr/>
            <p:nvPr/>
          </p:nvSpPr>
          <p:spPr>
            <a:xfrm>
              <a:off x="3310889" y="4776787"/>
              <a:ext cx="40957" cy="50482"/>
            </a:xfrm>
            <a:custGeom>
              <a:rect b="b" l="l" r="r" t="t"/>
              <a:pathLst>
                <a:path extrusionOk="0" h="50482" w="40957">
                  <a:moveTo>
                    <a:pt x="0" y="11430"/>
                  </a:moveTo>
                  <a:cubicBezTo>
                    <a:pt x="15240" y="7620"/>
                    <a:pt x="25718" y="4763"/>
                    <a:pt x="40958" y="0"/>
                  </a:cubicBezTo>
                  <a:cubicBezTo>
                    <a:pt x="40005" y="18097"/>
                    <a:pt x="39052" y="33338"/>
                    <a:pt x="38100" y="48578"/>
                  </a:cubicBezTo>
                  <a:cubicBezTo>
                    <a:pt x="36195" y="49530"/>
                    <a:pt x="33338" y="49530"/>
                    <a:pt x="31433" y="50482"/>
                  </a:cubicBezTo>
                  <a:cubicBezTo>
                    <a:pt x="21908" y="38100"/>
                    <a:pt x="12383" y="26670"/>
                    <a:pt x="0" y="1143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1" name="Google Shape;1741;p21"/>
            <p:cNvSpPr/>
            <p:nvPr/>
          </p:nvSpPr>
          <p:spPr>
            <a:xfrm>
              <a:off x="3249929" y="4658677"/>
              <a:ext cx="90487" cy="45719"/>
            </a:xfrm>
            <a:custGeom>
              <a:rect b="b" l="l" r="r" t="t"/>
              <a:pathLst>
                <a:path extrusionOk="0" h="45719" w="90487">
                  <a:moveTo>
                    <a:pt x="0" y="36195"/>
                  </a:moveTo>
                  <a:cubicBezTo>
                    <a:pt x="28575" y="23813"/>
                    <a:pt x="57150" y="12382"/>
                    <a:pt x="85725" y="0"/>
                  </a:cubicBezTo>
                  <a:cubicBezTo>
                    <a:pt x="87630" y="3810"/>
                    <a:pt x="89535" y="8572"/>
                    <a:pt x="90488" y="12382"/>
                  </a:cubicBezTo>
                  <a:cubicBezTo>
                    <a:pt x="61913" y="23813"/>
                    <a:pt x="32385" y="34290"/>
                    <a:pt x="3810" y="45720"/>
                  </a:cubicBezTo>
                  <a:cubicBezTo>
                    <a:pt x="2858" y="42863"/>
                    <a:pt x="1905" y="40005"/>
                    <a:pt x="0" y="3619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2" name="Google Shape;1742;p21"/>
            <p:cNvSpPr/>
            <p:nvPr/>
          </p:nvSpPr>
          <p:spPr>
            <a:xfrm>
              <a:off x="3240404" y="4631055"/>
              <a:ext cx="96202" cy="45719"/>
            </a:xfrm>
            <a:custGeom>
              <a:rect b="b" l="l" r="r" t="t"/>
              <a:pathLst>
                <a:path extrusionOk="0" h="45719" w="96202">
                  <a:moveTo>
                    <a:pt x="0" y="36195"/>
                  </a:moveTo>
                  <a:cubicBezTo>
                    <a:pt x="30480" y="23813"/>
                    <a:pt x="60960" y="12382"/>
                    <a:pt x="91440" y="0"/>
                  </a:cubicBezTo>
                  <a:cubicBezTo>
                    <a:pt x="93345" y="3810"/>
                    <a:pt x="94298" y="7620"/>
                    <a:pt x="96203" y="11430"/>
                  </a:cubicBezTo>
                  <a:cubicBezTo>
                    <a:pt x="65723" y="22860"/>
                    <a:pt x="35243" y="34290"/>
                    <a:pt x="4763" y="45720"/>
                  </a:cubicBezTo>
                  <a:cubicBezTo>
                    <a:pt x="2858" y="42863"/>
                    <a:pt x="1905" y="40005"/>
                    <a:pt x="0" y="3619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3" name="Google Shape;1743;p21"/>
            <p:cNvSpPr/>
            <p:nvPr/>
          </p:nvSpPr>
          <p:spPr>
            <a:xfrm>
              <a:off x="3272789" y="4718690"/>
              <a:ext cx="82867" cy="32379"/>
            </a:xfrm>
            <a:custGeom>
              <a:rect b="b" l="l" r="r" t="t"/>
              <a:pathLst>
                <a:path extrusionOk="0" h="32379" w="82867">
                  <a:moveTo>
                    <a:pt x="0" y="32380"/>
                  </a:moveTo>
                  <a:cubicBezTo>
                    <a:pt x="28575" y="2852"/>
                    <a:pt x="61913" y="-7625"/>
                    <a:pt x="82868" y="5710"/>
                  </a:cubicBezTo>
                  <a:cubicBezTo>
                    <a:pt x="55245" y="14282"/>
                    <a:pt x="31433" y="21902"/>
                    <a:pt x="0" y="3238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4" name="Google Shape;1744;p21"/>
            <p:cNvSpPr/>
            <p:nvPr/>
          </p:nvSpPr>
          <p:spPr>
            <a:xfrm>
              <a:off x="3119437" y="4282440"/>
              <a:ext cx="85725" cy="47625"/>
            </a:xfrm>
            <a:custGeom>
              <a:rect b="b" l="l" r="r" t="t"/>
              <a:pathLst>
                <a:path extrusionOk="0" h="47625" w="85725">
                  <a:moveTo>
                    <a:pt x="0" y="38100"/>
                  </a:moveTo>
                  <a:cubicBezTo>
                    <a:pt x="27623" y="25717"/>
                    <a:pt x="54292" y="12382"/>
                    <a:pt x="81915" y="0"/>
                  </a:cubicBezTo>
                  <a:cubicBezTo>
                    <a:pt x="82867" y="2857"/>
                    <a:pt x="84773" y="5715"/>
                    <a:pt x="85725" y="7620"/>
                  </a:cubicBezTo>
                  <a:cubicBezTo>
                    <a:pt x="59055" y="20955"/>
                    <a:pt x="32385" y="34290"/>
                    <a:pt x="5715" y="47625"/>
                  </a:cubicBezTo>
                  <a:cubicBezTo>
                    <a:pt x="3810" y="44767"/>
                    <a:pt x="1905" y="40957"/>
                    <a:pt x="0" y="3810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5" name="Google Shape;1745;p21"/>
            <p:cNvSpPr/>
            <p:nvPr/>
          </p:nvSpPr>
          <p:spPr>
            <a:xfrm>
              <a:off x="3033712" y="4641532"/>
              <a:ext cx="52387" cy="43815"/>
            </a:xfrm>
            <a:custGeom>
              <a:rect b="b" l="l" r="r" t="t"/>
              <a:pathLst>
                <a:path extrusionOk="0" h="43815" w="52387">
                  <a:moveTo>
                    <a:pt x="0" y="35243"/>
                  </a:moveTo>
                  <a:cubicBezTo>
                    <a:pt x="12383" y="23813"/>
                    <a:pt x="24765" y="12383"/>
                    <a:pt x="38100" y="0"/>
                  </a:cubicBezTo>
                  <a:cubicBezTo>
                    <a:pt x="41910" y="5715"/>
                    <a:pt x="46673" y="12383"/>
                    <a:pt x="52388" y="20955"/>
                  </a:cubicBezTo>
                  <a:cubicBezTo>
                    <a:pt x="34290" y="28575"/>
                    <a:pt x="18098" y="36195"/>
                    <a:pt x="1905" y="43815"/>
                  </a:cubicBezTo>
                  <a:cubicBezTo>
                    <a:pt x="1905" y="40005"/>
                    <a:pt x="952" y="38100"/>
                    <a:pt x="0" y="35243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6" name="Google Shape;1746;p21"/>
            <p:cNvSpPr/>
            <p:nvPr/>
          </p:nvSpPr>
          <p:spPr>
            <a:xfrm>
              <a:off x="3296602" y="4742497"/>
              <a:ext cx="52194" cy="23724"/>
            </a:xfrm>
            <a:custGeom>
              <a:rect b="b" l="l" r="r" t="t"/>
              <a:pathLst>
                <a:path extrusionOk="0" h="23724" w="52194">
                  <a:moveTo>
                    <a:pt x="0" y="20955"/>
                  </a:moveTo>
                  <a:cubicBezTo>
                    <a:pt x="17145" y="14288"/>
                    <a:pt x="33338" y="6668"/>
                    <a:pt x="51435" y="0"/>
                  </a:cubicBezTo>
                  <a:cubicBezTo>
                    <a:pt x="55245" y="22860"/>
                    <a:pt x="45720" y="27622"/>
                    <a:pt x="0" y="2095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7" name="Google Shape;1747;p21"/>
            <p:cNvSpPr/>
            <p:nvPr/>
          </p:nvSpPr>
          <p:spPr>
            <a:xfrm>
              <a:off x="3120389" y="4618074"/>
              <a:ext cx="58102" cy="18695"/>
            </a:xfrm>
            <a:custGeom>
              <a:rect b="b" l="l" r="r" t="t"/>
              <a:pathLst>
                <a:path extrusionOk="0" h="18695" w="58102">
                  <a:moveTo>
                    <a:pt x="58102" y="12981"/>
                  </a:moveTo>
                  <a:cubicBezTo>
                    <a:pt x="40958" y="14886"/>
                    <a:pt x="24765" y="16791"/>
                    <a:pt x="0" y="18696"/>
                  </a:cubicBezTo>
                  <a:cubicBezTo>
                    <a:pt x="19050" y="-11784"/>
                    <a:pt x="38100" y="4408"/>
                    <a:pt x="54293" y="3456"/>
                  </a:cubicBezTo>
                  <a:cubicBezTo>
                    <a:pt x="56198" y="6313"/>
                    <a:pt x="57150" y="10123"/>
                    <a:pt x="58102" y="12981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8" name="Google Shape;1748;p21"/>
            <p:cNvSpPr/>
            <p:nvPr/>
          </p:nvSpPr>
          <p:spPr>
            <a:xfrm>
              <a:off x="3014662" y="4303394"/>
              <a:ext cx="65722" cy="34290"/>
            </a:xfrm>
            <a:custGeom>
              <a:rect b="b" l="l" r="r" t="t"/>
              <a:pathLst>
                <a:path extrusionOk="0" h="34290" w="65722">
                  <a:moveTo>
                    <a:pt x="0" y="32385"/>
                  </a:moveTo>
                  <a:cubicBezTo>
                    <a:pt x="20002" y="21908"/>
                    <a:pt x="40005" y="11430"/>
                    <a:pt x="60008" y="0"/>
                  </a:cubicBezTo>
                  <a:cubicBezTo>
                    <a:pt x="61913" y="3810"/>
                    <a:pt x="63817" y="8573"/>
                    <a:pt x="65723" y="12383"/>
                  </a:cubicBezTo>
                  <a:cubicBezTo>
                    <a:pt x="44767" y="20003"/>
                    <a:pt x="23813" y="26670"/>
                    <a:pt x="2858" y="34290"/>
                  </a:cubicBezTo>
                  <a:cubicBezTo>
                    <a:pt x="1905" y="34290"/>
                    <a:pt x="952" y="33338"/>
                    <a:pt x="0" y="3238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9" name="Google Shape;1749;p21"/>
            <p:cNvSpPr/>
            <p:nvPr/>
          </p:nvSpPr>
          <p:spPr>
            <a:xfrm>
              <a:off x="3124200" y="4220527"/>
              <a:ext cx="60960" cy="37147"/>
            </a:xfrm>
            <a:custGeom>
              <a:rect b="b" l="l" r="r" t="t"/>
              <a:pathLst>
                <a:path extrusionOk="0" h="37147" w="60960">
                  <a:moveTo>
                    <a:pt x="0" y="33338"/>
                  </a:moveTo>
                  <a:cubicBezTo>
                    <a:pt x="18098" y="21907"/>
                    <a:pt x="37148" y="10478"/>
                    <a:pt x="55245" y="0"/>
                  </a:cubicBezTo>
                  <a:cubicBezTo>
                    <a:pt x="57150" y="2857"/>
                    <a:pt x="59055" y="6667"/>
                    <a:pt x="60960" y="9525"/>
                  </a:cubicBezTo>
                  <a:cubicBezTo>
                    <a:pt x="47625" y="28575"/>
                    <a:pt x="21908" y="27622"/>
                    <a:pt x="3810" y="37147"/>
                  </a:cubicBezTo>
                  <a:cubicBezTo>
                    <a:pt x="2858" y="36195"/>
                    <a:pt x="1905" y="35242"/>
                    <a:pt x="0" y="3333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0" name="Google Shape;1750;p21"/>
            <p:cNvSpPr/>
            <p:nvPr/>
          </p:nvSpPr>
          <p:spPr>
            <a:xfrm>
              <a:off x="2980372" y="4293869"/>
              <a:ext cx="60007" cy="34290"/>
            </a:xfrm>
            <a:custGeom>
              <a:rect b="b" l="l" r="r" t="t"/>
              <a:pathLst>
                <a:path extrusionOk="0" h="34290" w="60007">
                  <a:moveTo>
                    <a:pt x="60007" y="3810"/>
                  </a:moveTo>
                  <a:cubicBezTo>
                    <a:pt x="41910" y="14288"/>
                    <a:pt x="23813" y="23813"/>
                    <a:pt x="5715" y="34290"/>
                  </a:cubicBezTo>
                  <a:cubicBezTo>
                    <a:pt x="3810" y="30480"/>
                    <a:pt x="1905" y="26670"/>
                    <a:pt x="0" y="22860"/>
                  </a:cubicBezTo>
                  <a:cubicBezTo>
                    <a:pt x="19050" y="15240"/>
                    <a:pt x="38100" y="7620"/>
                    <a:pt x="57150" y="0"/>
                  </a:cubicBezTo>
                  <a:cubicBezTo>
                    <a:pt x="58102" y="1905"/>
                    <a:pt x="59055" y="2858"/>
                    <a:pt x="60007" y="381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1" name="Google Shape;1751;p21"/>
            <p:cNvSpPr/>
            <p:nvPr/>
          </p:nvSpPr>
          <p:spPr>
            <a:xfrm>
              <a:off x="4324350" y="4017644"/>
              <a:ext cx="27622" cy="35242"/>
            </a:xfrm>
            <a:custGeom>
              <a:rect b="b" l="l" r="r" t="t"/>
              <a:pathLst>
                <a:path extrusionOk="0" h="35242" w="27622">
                  <a:moveTo>
                    <a:pt x="0" y="6668"/>
                  </a:moveTo>
                  <a:cubicBezTo>
                    <a:pt x="6667" y="4763"/>
                    <a:pt x="14288" y="1905"/>
                    <a:pt x="20955" y="0"/>
                  </a:cubicBezTo>
                  <a:cubicBezTo>
                    <a:pt x="22860" y="11430"/>
                    <a:pt x="24765" y="23813"/>
                    <a:pt x="27622" y="35243"/>
                  </a:cubicBezTo>
                  <a:cubicBezTo>
                    <a:pt x="18097" y="25718"/>
                    <a:pt x="9525" y="16193"/>
                    <a:pt x="0" y="666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2" name="Google Shape;1752;p21"/>
            <p:cNvSpPr/>
            <p:nvPr/>
          </p:nvSpPr>
          <p:spPr>
            <a:xfrm>
              <a:off x="3037522" y="4271962"/>
              <a:ext cx="33287" cy="25717"/>
            </a:xfrm>
            <a:custGeom>
              <a:rect b="b" l="l" r="r" t="t"/>
              <a:pathLst>
                <a:path extrusionOk="0" h="25717" w="33287">
                  <a:moveTo>
                    <a:pt x="0" y="21907"/>
                  </a:moveTo>
                  <a:cubicBezTo>
                    <a:pt x="10477" y="14288"/>
                    <a:pt x="20955" y="7620"/>
                    <a:pt x="32385" y="0"/>
                  </a:cubicBezTo>
                  <a:cubicBezTo>
                    <a:pt x="38100" y="29528"/>
                    <a:pt x="15240" y="20003"/>
                    <a:pt x="3810" y="25718"/>
                  </a:cubicBezTo>
                  <a:cubicBezTo>
                    <a:pt x="1905" y="24765"/>
                    <a:pt x="952" y="23813"/>
                    <a:pt x="0" y="21907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3" name="Google Shape;1753;p21"/>
            <p:cNvSpPr/>
            <p:nvPr/>
          </p:nvSpPr>
          <p:spPr>
            <a:xfrm>
              <a:off x="3002279" y="4543425"/>
              <a:ext cx="23890" cy="26669"/>
            </a:xfrm>
            <a:custGeom>
              <a:rect b="b" l="l" r="r" t="t"/>
              <a:pathLst>
                <a:path extrusionOk="0" h="26669" w="23890">
                  <a:moveTo>
                    <a:pt x="0" y="22860"/>
                  </a:moveTo>
                  <a:cubicBezTo>
                    <a:pt x="5715" y="16193"/>
                    <a:pt x="11430" y="9525"/>
                    <a:pt x="19050" y="0"/>
                  </a:cubicBezTo>
                  <a:cubicBezTo>
                    <a:pt x="32385" y="25718"/>
                    <a:pt x="15240" y="23813"/>
                    <a:pt x="2858" y="26670"/>
                  </a:cubicBezTo>
                  <a:cubicBezTo>
                    <a:pt x="1905" y="24765"/>
                    <a:pt x="953" y="23813"/>
                    <a:pt x="0" y="2286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4" name="Google Shape;1754;p21"/>
            <p:cNvSpPr/>
            <p:nvPr/>
          </p:nvSpPr>
          <p:spPr>
            <a:xfrm>
              <a:off x="3228975" y="4427219"/>
              <a:ext cx="40957" cy="20002"/>
            </a:xfrm>
            <a:custGeom>
              <a:rect b="b" l="l" r="r" t="t"/>
              <a:pathLst>
                <a:path extrusionOk="0" h="20002" w="40957">
                  <a:moveTo>
                    <a:pt x="0" y="18098"/>
                  </a:moveTo>
                  <a:cubicBezTo>
                    <a:pt x="12383" y="12383"/>
                    <a:pt x="24765" y="5715"/>
                    <a:pt x="37148" y="0"/>
                  </a:cubicBezTo>
                  <a:cubicBezTo>
                    <a:pt x="38100" y="3810"/>
                    <a:pt x="40005" y="7620"/>
                    <a:pt x="40958" y="10478"/>
                  </a:cubicBezTo>
                  <a:cubicBezTo>
                    <a:pt x="27623" y="13335"/>
                    <a:pt x="15240" y="17145"/>
                    <a:pt x="1905" y="20003"/>
                  </a:cubicBezTo>
                  <a:cubicBezTo>
                    <a:pt x="1905" y="20003"/>
                    <a:pt x="952" y="19050"/>
                    <a:pt x="0" y="1809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5" name="Google Shape;1755;p21"/>
            <p:cNvSpPr/>
            <p:nvPr/>
          </p:nvSpPr>
          <p:spPr>
            <a:xfrm>
              <a:off x="3075622" y="4679632"/>
              <a:ext cx="29527" cy="15240"/>
            </a:xfrm>
            <a:custGeom>
              <a:rect b="b" l="l" r="r" t="t"/>
              <a:pathLst>
                <a:path extrusionOk="0" h="15240" w="29527">
                  <a:moveTo>
                    <a:pt x="0" y="5715"/>
                  </a:moveTo>
                  <a:cubicBezTo>
                    <a:pt x="9525" y="3810"/>
                    <a:pt x="19050" y="1905"/>
                    <a:pt x="27623" y="0"/>
                  </a:cubicBezTo>
                  <a:cubicBezTo>
                    <a:pt x="28575" y="2858"/>
                    <a:pt x="28575" y="5715"/>
                    <a:pt x="29527" y="8573"/>
                  </a:cubicBezTo>
                  <a:cubicBezTo>
                    <a:pt x="20002" y="10478"/>
                    <a:pt x="10477" y="13335"/>
                    <a:pt x="952" y="15240"/>
                  </a:cubicBezTo>
                  <a:cubicBezTo>
                    <a:pt x="952" y="12383"/>
                    <a:pt x="0" y="8573"/>
                    <a:pt x="0" y="571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6" name="Google Shape;1756;p21"/>
            <p:cNvSpPr/>
            <p:nvPr/>
          </p:nvSpPr>
          <p:spPr>
            <a:xfrm>
              <a:off x="2987992" y="4335780"/>
              <a:ext cx="29527" cy="19050"/>
            </a:xfrm>
            <a:custGeom>
              <a:rect b="b" l="l" r="r" t="t"/>
              <a:pathLst>
                <a:path extrusionOk="0" h="19050" w="29527">
                  <a:moveTo>
                    <a:pt x="29528" y="2857"/>
                  </a:moveTo>
                  <a:cubicBezTo>
                    <a:pt x="20955" y="8572"/>
                    <a:pt x="12382" y="13335"/>
                    <a:pt x="3810" y="19050"/>
                  </a:cubicBezTo>
                  <a:cubicBezTo>
                    <a:pt x="2857" y="16192"/>
                    <a:pt x="952" y="13335"/>
                    <a:pt x="0" y="10477"/>
                  </a:cubicBezTo>
                  <a:cubicBezTo>
                    <a:pt x="9525" y="6667"/>
                    <a:pt x="18097" y="3810"/>
                    <a:pt x="27622" y="0"/>
                  </a:cubicBezTo>
                  <a:cubicBezTo>
                    <a:pt x="27622" y="952"/>
                    <a:pt x="28575" y="1905"/>
                    <a:pt x="29528" y="2857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7" name="Google Shape;1757;p21"/>
            <p:cNvSpPr/>
            <p:nvPr/>
          </p:nvSpPr>
          <p:spPr>
            <a:xfrm>
              <a:off x="3288029" y="4371975"/>
              <a:ext cx="15388" cy="19050"/>
            </a:xfrm>
            <a:custGeom>
              <a:rect b="b" l="l" r="r" t="t"/>
              <a:pathLst>
                <a:path extrusionOk="0" h="19050" w="15388">
                  <a:moveTo>
                    <a:pt x="0" y="0"/>
                  </a:moveTo>
                  <a:cubicBezTo>
                    <a:pt x="11430" y="2857"/>
                    <a:pt x="23813" y="4763"/>
                    <a:pt x="7620" y="19050"/>
                  </a:cubicBezTo>
                  <a:cubicBezTo>
                    <a:pt x="4763" y="12382"/>
                    <a:pt x="2858" y="5715"/>
                    <a:pt x="0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8" name="Google Shape;1758;p21"/>
            <p:cNvSpPr/>
            <p:nvPr/>
          </p:nvSpPr>
          <p:spPr>
            <a:xfrm>
              <a:off x="4209097" y="3702367"/>
              <a:ext cx="16192" cy="26670"/>
            </a:xfrm>
            <a:custGeom>
              <a:rect b="b" l="l" r="r" t="t"/>
              <a:pathLst>
                <a:path extrusionOk="0" h="26670" w="16192">
                  <a:moveTo>
                    <a:pt x="10478" y="26670"/>
                  </a:moveTo>
                  <a:cubicBezTo>
                    <a:pt x="6668" y="18098"/>
                    <a:pt x="3810" y="8573"/>
                    <a:pt x="0" y="0"/>
                  </a:cubicBezTo>
                  <a:cubicBezTo>
                    <a:pt x="5715" y="8573"/>
                    <a:pt x="10478" y="18098"/>
                    <a:pt x="16193" y="26670"/>
                  </a:cubicBezTo>
                  <a:cubicBezTo>
                    <a:pt x="14288" y="26670"/>
                    <a:pt x="12383" y="26670"/>
                    <a:pt x="10478" y="2667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9" name="Google Shape;1759;p21"/>
            <p:cNvSpPr/>
            <p:nvPr/>
          </p:nvSpPr>
          <p:spPr>
            <a:xfrm>
              <a:off x="3200400" y="4445317"/>
              <a:ext cx="30479" cy="14287"/>
            </a:xfrm>
            <a:custGeom>
              <a:rect b="b" l="l" r="r" t="t"/>
              <a:pathLst>
                <a:path extrusionOk="0" h="14287" w="30479">
                  <a:moveTo>
                    <a:pt x="0" y="12382"/>
                  </a:moveTo>
                  <a:cubicBezTo>
                    <a:pt x="9525" y="8572"/>
                    <a:pt x="19050" y="4763"/>
                    <a:pt x="28575" y="0"/>
                  </a:cubicBezTo>
                  <a:cubicBezTo>
                    <a:pt x="29527" y="952"/>
                    <a:pt x="29527" y="1905"/>
                    <a:pt x="30480" y="2857"/>
                  </a:cubicBezTo>
                  <a:cubicBezTo>
                    <a:pt x="20955" y="6667"/>
                    <a:pt x="11430" y="10477"/>
                    <a:pt x="952" y="14288"/>
                  </a:cubicBezTo>
                  <a:lnTo>
                    <a:pt x="0" y="12382"/>
                  </a:ln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0" name="Google Shape;1760;p21"/>
            <p:cNvSpPr/>
            <p:nvPr/>
          </p:nvSpPr>
          <p:spPr>
            <a:xfrm>
              <a:off x="2938462" y="4623434"/>
              <a:ext cx="8572" cy="14287"/>
            </a:xfrm>
            <a:custGeom>
              <a:rect b="b" l="l" r="r" t="t"/>
              <a:pathLst>
                <a:path extrusionOk="0" h="14287" w="8572">
                  <a:moveTo>
                    <a:pt x="8573" y="14288"/>
                  </a:moveTo>
                  <a:cubicBezTo>
                    <a:pt x="6668" y="14288"/>
                    <a:pt x="3810" y="14288"/>
                    <a:pt x="1905" y="14288"/>
                  </a:cubicBezTo>
                  <a:cubicBezTo>
                    <a:pt x="952" y="9525"/>
                    <a:pt x="952" y="5715"/>
                    <a:pt x="0" y="953"/>
                  </a:cubicBezTo>
                  <a:cubicBezTo>
                    <a:pt x="1905" y="953"/>
                    <a:pt x="4763" y="953"/>
                    <a:pt x="6668" y="0"/>
                  </a:cubicBezTo>
                  <a:cubicBezTo>
                    <a:pt x="6668" y="4763"/>
                    <a:pt x="7620" y="9525"/>
                    <a:pt x="8573" y="1428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1" name="Google Shape;1761;p21"/>
            <p:cNvSpPr/>
            <p:nvPr/>
          </p:nvSpPr>
          <p:spPr>
            <a:xfrm>
              <a:off x="3113722" y="4253865"/>
              <a:ext cx="14287" cy="8572"/>
            </a:xfrm>
            <a:custGeom>
              <a:rect b="b" l="l" r="r" t="t"/>
              <a:pathLst>
                <a:path extrusionOk="0" h="8572" w="14287">
                  <a:moveTo>
                    <a:pt x="0" y="6667"/>
                  </a:moveTo>
                  <a:cubicBezTo>
                    <a:pt x="3810" y="4763"/>
                    <a:pt x="7620" y="1905"/>
                    <a:pt x="10477" y="0"/>
                  </a:cubicBezTo>
                  <a:cubicBezTo>
                    <a:pt x="11430" y="953"/>
                    <a:pt x="12382" y="2857"/>
                    <a:pt x="14288" y="3810"/>
                  </a:cubicBezTo>
                  <a:cubicBezTo>
                    <a:pt x="10477" y="5715"/>
                    <a:pt x="6667" y="7620"/>
                    <a:pt x="1905" y="8572"/>
                  </a:cubicBezTo>
                  <a:cubicBezTo>
                    <a:pt x="1905" y="8572"/>
                    <a:pt x="952" y="7620"/>
                    <a:pt x="0" y="6667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2" name="Google Shape;1762;p21"/>
            <p:cNvSpPr/>
            <p:nvPr/>
          </p:nvSpPr>
          <p:spPr>
            <a:xfrm>
              <a:off x="3188970" y="4458385"/>
              <a:ext cx="13334" cy="6934"/>
            </a:xfrm>
            <a:custGeom>
              <a:rect b="b" l="l" r="r" t="t"/>
              <a:pathLst>
                <a:path extrusionOk="0" h="6934" w="13334">
                  <a:moveTo>
                    <a:pt x="13335" y="1219"/>
                  </a:moveTo>
                  <a:cubicBezTo>
                    <a:pt x="9525" y="3124"/>
                    <a:pt x="5715" y="5029"/>
                    <a:pt x="952" y="6934"/>
                  </a:cubicBezTo>
                  <a:lnTo>
                    <a:pt x="0" y="5982"/>
                  </a:lnTo>
                  <a:cubicBezTo>
                    <a:pt x="3810" y="4077"/>
                    <a:pt x="7620" y="2172"/>
                    <a:pt x="11430" y="267"/>
                  </a:cubicBezTo>
                  <a:cubicBezTo>
                    <a:pt x="11430" y="-686"/>
                    <a:pt x="13335" y="1219"/>
                    <a:pt x="13335" y="1219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3" name="Google Shape;1763;p21"/>
            <p:cNvSpPr/>
            <p:nvPr/>
          </p:nvSpPr>
          <p:spPr>
            <a:xfrm>
              <a:off x="3181350" y="4463944"/>
              <a:ext cx="8572" cy="4233"/>
            </a:xfrm>
            <a:custGeom>
              <a:rect b="b" l="l" r="r" t="t"/>
              <a:pathLst>
                <a:path extrusionOk="0" h="4233" w="8572">
                  <a:moveTo>
                    <a:pt x="8573" y="423"/>
                  </a:moveTo>
                  <a:cubicBezTo>
                    <a:pt x="6667" y="1376"/>
                    <a:pt x="3810" y="3281"/>
                    <a:pt x="1905" y="4233"/>
                  </a:cubicBezTo>
                  <a:cubicBezTo>
                    <a:pt x="1905" y="4233"/>
                    <a:pt x="952" y="3281"/>
                    <a:pt x="0" y="2328"/>
                  </a:cubicBezTo>
                  <a:cubicBezTo>
                    <a:pt x="2858" y="1376"/>
                    <a:pt x="5715" y="423"/>
                    <a:pt x="8573" y="423"/>
                  </a:cubicBezTo>
                  <a:cubicBezTo>
                    <a:pt x="7620" y="-529"/>
                    <a:pt x="8573" y="423"/>
                    <a:pt x="8573" y="423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4" name="Google Shape;1764;p21"/>
            <p:cNvSpPr/>
            <p:nvPr/>
          </p:nvSpPr>
          <p:spPr>
            <a:xfrm>
              <a:off x="2992755" y="4566284"/>
              <a:ext cx="13334" cy="9525"/>
            </a:xfrm>
            <a:custGeom>
              <a:rect b="b" l="l" r="r" t="t"/>
              <a:pathLst>
                <a:path extrusionOk="0" h="9525" w="13334">
                  <a:moveTo>
                    <a:pt x="0" y="7620"/>
                  </a:moveTo>
                  <a:cubicBezTo>
                    <a:pt x="3810" y="4763"/>
                    <a:pt x="6668" y="2858"/>
                    <a:pt x="10478" y="0"/>
                  </a:cubicBezTo>
                  <a:cubicBezTo>
                    <a:pt x="11430" y="953"/>
                    <a:pt x="12382" y="2858"/>
                    <a:pt x="13335" y="3810"/>
                  </a:cubicBezTo>
                  <a:cubicBezTo>
                    <a:pt x="9525" y="5715"/>
                    <a:pt x="5715" y="7620"/>
                    <a:pt x="1905" y="9525"/>
                  </a:cubicBezTo>
                  <a:cubicBezTo>
                    <a:pt x="952" y="9525"/>
                    <a:pt x="0" y="7620"/>
                    <a:pt x="0" y="762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5" name="Google Shape;1765;p21"/>
            <p:cNvSpPr/>
            <p:nvPr/>
          </p:nvSpPr>
          <p:spPr>
            <a:xfrm>
              <a:off x="3048952" y="4699634"/>
              <a:ext cx="14287" cy="8572"/>
            </a:xfrm>
            <a:custGeom>
              <a:rect b="b" l="l" r="r" t="t"/>
              <a:pathLst>
                <a:path extrusionOk="0" h="8572" w="14287">
                  <a:moveTo>
                    <a:pt x="14288" y="2858"/>
                  </a:moveTo>
                  <a:cubicBezTo>
                    <a:pt x="10477" y="4763"/>
                    <a:pt x="6668" y="6668"/>
                    <a:pt x="1905" y="8572"/>
                  </a:cubicBezTo>
                  <a:cubicBezTo>
                    <a:pt x="1905" y="8572"/>
                    <a:pt x="0" y="6668"/>
                    <a:pt x="0" y="6668"/>
                  </a:cubicBezTo>
                  <a:cubicBezTo>
                    <a:pt x="3810" y="4763"/>
                    <a:pt x="7620" y="2858"/>
                    <a:pt x="11430" y="0"/>
                  </a:cubicBezTo>
                  <a:cubicBezTo>
                    <a:pt x="13335" y="1905"/>
                    <a:pt x="13335" y="1905"/>
                    <a:pt x="14288" y="285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6" name="Google Shape;1766;p21"/>
            <p:cNvSpPr/>
            <p:nvPr/>
          </p:nvSpPr>
          <p:spPr>
            <a:xfrm>
              <a:off x="3257550" y="4782502"/>
              <a:ext cx="4762" cy="8572"/>
            </a:xfrm>
            <a:custGeom>
              <a:rect b="b" l="l" r="r" t="t"/>
              <a:pathLst>
                <a:path extrusionOk="0" h="8572" w="4762">
                  <a:moveTo>
                    <a:pt x="2858" y="0"/>
                  </a:moveTo>
                  <a:cubicBezTo>
                    <a:pt x="3810" y="2857"/>
                    <a:pt x="3810" y="5715"/>
                    <a:pt x="4763" y="8572"/>
                  </a:cubicBezTo>
                  <a:cubicBezTo>
                    <a:pt x="2858" y="6667"/>
                    <a:pt x="1905" y="4763"/>
                    <a:pt x="0" y="1905"/>
                  </a:cubicBezTo>
                  <a:cubicBezTo>
                    <a:pt x="0" y="953"/>
                    <a:pt x="1905" y="0"/>
                    <a:pt x="2858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7" name="Google Shape;1767;p21"/>
            <p:cNvSpPr/>
            <p:nvPr/>
          </p:nvSpPr>
          <p:spPr>
            <a:xfrm>
              <a:off x="4301490" y="4359592"/>
              <a:ext cx="952" cy="7619"/>
            </a:xfrm>
            <a:custGeom>
              <a:rect b="b" l="l" r="r" t="t"/>
              <a:pathLst>
                <a:path extrusionOk="0" h="7619" w="952">
                  <a:moveTo>
                    <a:pt x="952" y="7620"/>
                  </a:moveTo>
                  <a:cubicBezTo>
                    <a:pt x="952" y="4763"/>
                    <a:pt x="952" y="2857"/>
                    <a:pt x="0" y="0"/>
                  </a:cubicBezTo>
                  <a:cubicBezTo>
                    <a:pt x="952" y="2857"/>
                    <a:pt x="952" y="4763"/>
                    <a:pt x="952" y="762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8" name="Google Shape;1768;p21"/>
            <p:cNvSpPr/>
            <p:nvPr/>
          </p:nvSpPr>
          <p:spPr>
            <a:xfrm>
              <a:off x="4301490" y="4354830"/>
              <a:ext cx="5714" cy="5714"/>
            </a:xfrm>
            <a:custGeom>
              <a:rect b="b" l="l" r="r" t="t"/>
              <a:pathLst>
                <a:path extrusionOk="0" h="5714" w="5714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3810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9" name="Google Shape;1769;p21"/>
            <p:cNvSpPr/>
            <p:nvPr/>
          </p:nvSpPr>
          <p:spPr>
            <a:xfrm>
              <a:off x="2986087" y="4573905"/>
              <a:ext cx="7619" cy="7619"/>
            </a:xfrm>
            <a:custGeom>
              <a:rect b="b" l="l" r="r" t="t"/>
              <a:pathLst>
                <a:path extrusionOk="0" h="7619" w="7619">
                  <a:moveTo>
                    <a:pt x="7620" y="1905"/>
                  </a:moveTo>
                  <a:cubicBezTo>
                    <a:pt x="5715" y="3810"/>
                    <a:pt x="3810" y="5715"/>
                    <a:pt x="1905" y="7620"/>
                  </a:cubicBezTo>
                  <a:cubicBezTo>
                    <a:pt x="1905" y="7620"/>
                    <a:pt x="0" y="5715"/>
                    <a:pt x="0" y="5715"/>
                  </a:cubicBezTo>
                  <a:cubicBezTo>
                    <a:pt x="1905" y="3810"/>
                    <a:pt x="3810" y="1905"/>
                    <a:pt x="5715" y="0"/>
                  </a:cubicBezTo>
                  <a:cubicBezTo>
                    <a:pt x="6668" y="0"/>
                    <a:pt x="7620" y="1905"/>
                    <a:pt x="7620" y="190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0" name="Google Shape;1770;p21"/>
            <p:cNvSpPr/>
            <p:nvPr/>
          </p:nvSpPr>
          <p:spPr>
            <a:xfrm>
              <a:off x="2981325" y="4579619"/>
              <a:ext cx="7619" cy="7620"/>
            </a:xfrm>
            <a:custGeom>
              <a:rect b="b" l="l" r="r" t="t"/>
              <a:pathLst>
                <a:path extrusionOk="0" h="7620" w="7619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5715" y="0"/>
                    <a:pt x="7620" y="1905"/>
                    <a:pt x="7620" y="1905"/>
                  </a:cubicBezTo>
                  <a:cubicBezTo>
                    <a:pt x="5715" y="3810"/>
                    <a:pt x="3810" y="5715"/>
                    <a:pt x="1905" y="7620"/>
                  </a:cubicBezTo>
                  <a:cubicBezTo>
                    <a:pt x="952" y="6668"/>
                    <a:pt x="0" y="5715"/>
                    <a:pt x="0" y="571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1" name="Google Shape;1771;p21"/>
            <p:cNvSpPr/>
            <p:nvPr/>
          </p:nvSpPr>
          <p:spPr>
            <a:xfrm>
              <a:off x="2974657" y="4585334"/>
              <a:ext cx="6667" cy="6934"/>
            </a:xfrm>
            <a:custGeom>
              <a:rect b="b" l="l" r="r" t="t"/>
              <a:pathLst>
                <a:path extrusionOk="0" h="6934" w="6667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5715" y="0"/>
                    <a:pt x="6668" y="953"/>
                    <a:pt x="6668" y="953"/>
                  </a:cubicBezTo>
                  <a:cubicBezTo>
                    <a:pt x="4763" y="2858"/>
                    <a:pt x="2857" y="4763"/>
                    <a:pt x="953" y="6668"/>
                  </a:cubicBezTo>
                  <a:cubicBezTo>
                    <a:pt x="1905" y="7620"/>
                    <a:pt x="0" y="5715"/>
                    <a:pt x="0" y="571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2" name="Google Shape;1772;p21"/>
            <p:cNvSpPr/>
            <p:nvPr/>
          </p:nvSpPr>
          <p:spPr>
            <a:xfrm>
              <a:off x="2972752" y="4591050"/>
              <a:ext cx="3810" cy="3809"/>
            </a:xfrm>
            <a:custGeom>
              <a:rect b="b" l="l" r="r" t="t"/>
              <a:pathLst>
                <a:path extrusionOk="0" h="3809" w="3810">
                  <a:moveTo>
                    <a:pt x="3810" y="1905"/>
                  </a:moveTo>
                  <a:cubicBezTo>
                    <a:pt x="2858" y="2857"/>
                    <a:pt x="953" y="3810"/>
                    <a:pt x="0" y="3810"/>
                  </a:cubicBezTo>
                  <a:cubicBezTo>
                    <a:pt x="953" y="2857"/>
                    <a:pt x="1905" y="953"/>
                    <a:pt x="1905" y="0"/>
                  </a:cubicBezTo>
                  <a:cubicBezTo>
                    <a:pt x="1905" y="0"/>
                    <a:pt x="3810" y="1905"/>
                    <a:pt x="3810" y="190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3" name="Google Shape;1773;p21"/>
            <p:cNvSpPr/>
            <p:nvPr/>
          </p:nvSpPr>
          <p:spPr>
            <a:xfrm>
              <a:off x="2960369" y="4605337"/>
              <a:ext cx="1905" cy="1905"/>
            </a:xfrm>
            <a:custGeom>
              <a:rect b="b" l="l" r="r" t="t"/>
              <a:pathLst>
                <a:path extrusionOk="0" h="1905" w="1905">
                  <a:moveTo>
                    <a:pt x="953" y="1905"/>
                  </a:moveTo>
                  <a:lnTo>
                    <a:pt x="0" y="0"/>
                  </a:lnTo>
                  <a:lnTo>
                    <a:pt x="1905" y="953"/>
                  </a:ln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4" name="Google Shape;1774;p21"/>
            <p:cNvSpPr/>
            <p:nvPr/>
          </p:nvSpPr>
          <p:spPr>
            <a:xfrm>
              <a:off x="3109912" y="4260532"/>
              <a:ext cx="5714" cy="3810"/>
            </a:xfrm>
            <a:custGeom>
              <a:rect b="b" l="l" r="r" t="t"/>
              <a:pathLst>
                <a:path extrusionOk="0" h="3810" w="5714">
                  <a:moveTo>
                    <a:pt x="5715" y="2858"/>
                  </a:moveTo>
                  <a:cubicBezTo>
                    <a:pt x="3810" y="2858"/>
                    <a:pt x="1905" y="3810"/>
                    <a:pt x="0" y="3810"/>
                  </a:cubicBezTo>
                  <a:cubicBezTo>
                    <a:pt x="952" y="2858"/>
                    <a:pt x="1905" y="1905"/>
                    <a:pt x="3810" y="0"/>
                  </a:cubicBezTo>
                  <a:cubicBezTo>
                    <a:pt x="4763" y="953"/>
                    <a:pt x="5715" y="1905"/>
                    <a:pt x="5715" y="285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5" name="Google Shape;1775;p21"/>
            <p:cNvSpPr/>
            <p:nvPr/>
          </p:nvSpPr>
          <p:spPr>
            <a:xfrm>
              <a:off x="3061335" y="4699634"/>
              <a:ext cx="5714" cy="3809"/>
            </a:xfrm>
            <a:custGeom>
              <a:rect b="b" l="l" r="r" t="t"/>
              <a:pathLst>
                <a:path extrusionOk="0" h="3809" w="5714">
                  <a:moveTo>
                    <a:pt x="0" y="953"/>
                  </a:moveTo>
                  <a:cubicBezTo>
                    <a:pt x="1905" y="953"/>
                    <a:pt x="3810" y="0"/>
                    <a:pt x="5715" y="0"/>
                  </a:cubicBezTo>
                  <a:cubicBezTo>
                    <a:pt x="4763" y="953"/>
                    <a:pt x="3810" y="1905"/>
                    <a:pt x="2857" y="3810"/>
                  </a:cubicBezTo>
                  <a:cubicBezTo>
                    <a:pt x="952" y="1905"/>
                    <a:pt x="952" y="1905"/>
                    <a:pt x="0" y="953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6" name="Google Shape;1776;p21"/>
            <p:cNvSpPr/>
            <p:nvPr/>
          </p:nvSpPr>
          <p:spPr>
            <a:xfrm>
              <a:off x="3044189" y="4707255"/>
              <a:ext cx="7620" cy="6667"/>
            </a:xfrm>
            <a:custGeom>
              <a:rect b="b" l="l" r="r" t="t"/>
              <a:pathLst>
                <a:path extrusionOk="0" h="6667" w="7620">
                  <a:moveTo>
                    <a:pt x="952" y="6667"/>
                  </a:moveTo>
                  <a:cubicBezTo>
                    <a:pt x="952" y="4763"/>
                    <a:pt x="0" y="2857"/>
                    <a:pt x="0" y="1905"/>
                  </a:cubicBezTo>
                  <a:cubicBezTo>
                    <a:pt x="1905" y="952"/>
                    <a:pt x="3810" y="952"/>
                    <a:pt x="5715" y="0"/>
                  </a:cubicBezTo>
                  <a:cubicBezTo>
                    <a:pt x="5715" y="0"/>
                    <a:pt x="7620" y="1905"/>
                    <a:pt x="7620" y="1905"/>
                  </a:cubicBezTo>
                  <a:cubicBezTo>
                    <a:pt x="5715" y="2857"/>
                    <a:pt x="3810" y="4763"/>
                    <a:pt x="952" y="6667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7" name="Google Shape;1777;p21"/>
            <p:cNvSpPr/>
            <p:nvPr/>
          </p:nvSpPr>
          <p:spPr>
            <a:xfrm>
              <a:off x="3194685" y="4810125"/>
              <a:ext cx="9525" cy="7619"/>
            </a:xfrm>
            <a:custGeom>
              <a:rect b="b" l="l" r="r" t="t"/>
              <a:pathLst>
                <a:path extrusionOk="0" h="7619" w="9525">
                  <a:moveTo>
                    <a:pt x="0" y="0"/>
                  </a:moveTo>
                  <a:cubicBezTo>
                    <a:pt x="0" y="2857"/>
                    <a:pt x="0" y="4763"/>
                    <a:pt x="0" y="7620"/>
                  </a:cubicBezTo>
                  <a:cubicBezTo>
                    <a:pt x="0" y="4763"/>
                    <a:pt x="0" y="2857"/>
                    <a:pt x="0" y="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8" name="Google Shape;1778;p21"/>
            <p:cNvSpPr/>
            <p:nvPr/>
          </p:nvSpPr>
          <p:spPr>
            <a:xfrm>
              <a:off x="3268979" y="4128064"/>
              <a:ext cx="441099" cy="397517"/>
            </a:xfrm>
            <a:custGeom>
              <a:rect b="b" l="l" r="r" t="t"/>
              <a:pathLst>
                <a:path extrusionOk="0" h="397517" w="441099">
                  <a:moveTo>
                    <a:pt x="415290" y="181045"/>
                  </a:moveTo>
                  <a:cubicBezTo>
                    <a:pt x="418148" y="186760"/>
                    <a:pt x="421005" y="192475"/>
                    <a:pt x="423863" y="198190"/>
                  </a:cubicBezTo>
                  <a:cubicBezTo>
                    <a:pt x="425767" y="204858"/>
                    <a:pt x="427673" y="210573"/>
                    <a:pt x="430530" y="217240"/>
                  </a:cubicBezTo>
                  <a:cubicBezTo>
                    <a:pt x="446723" y="257245"/>
                    <a:pt x="446723" y="257245"/>
                    <a:pt x="413385" y="281058"/>
                  </a:cubicBezTo>
                  <a:cubicBezTo>
                    <a:pt x="343853" y="312490"/>
                    <a:pt x="273368" y="343923"/>
                    <a:pt x="203835" y="376308"/>
                  </a:cubicBezTo>
                  <a:cubicBezTo>
                    <a:pt x="197168" y="379165"/>
                    <a:pt x="189548" y="382023"/>
                    <a:pt x="182880" y="385833"/>
                  </a:cubicBezTo>
                  <a:cubicBezTo>
                    <a:pt x="120015" y="412503"/>
                    <a:pt x="117158" y="391548"/>
                    <a:pt x="96203" y="342970"/>
                  </a:cubicBezTo>
                  <a:cubicBezTo>
                    <a:pt x="73343" y="290583"/>
                    <a:pt x="49530" y="239148"/>
                    <a:pt x="25718" y="186760"/>
                  </a:cubicBezTo>
                  <a:cubicBezTo>
                    <a:pt x="23813" y="182950"/>
                    <a:pt x="21908" y="179140"/>
                    <a:pt x="20003" y="175330"/>
                  </a:cubicBezTo>
                  <a:cubicBezTo>
                    <a:pt x="13335" y="163900"/>
                    <a:pt x="7620" y="153423"/>
                    <a:pt x="0" y="140088"/>
                  </a:cubicBezTo>
                  <a:cubicBezTo>
                    <a:pt x="77153" y="103892"/>
                    <a:pt x="157163" y="65792"/>
                    <a:pt x="237173" y="28645"/>
                  </a:cubicBezTo>
                  <a:cubicBezTo>
                    <a:pt x="245745" y="24835"/>
                    <a:pt x="254318" y="20073"/>
                    <a:pt x="262890" y="16263"/>
                  </a:cubicBezTo>
                  <a:cubicBezTo>
                    <a:pt x="312420" y="-9455"/>
                    <a:pt x="321945" y="-7550"/>
                    <a:pt x="347663" y="42933"/>
                  </a:cubicBezTo>
                  <a:cubicBezTo>
                    <a:pt x="370523" y="87700"/>
                    <a:pt x="392430" y="134373"/>
                    <a:pt x="415290" y="181045"/>
                  </a:cubicBezTo>
                  <a:close/>
                  <a:moveTo>
                    <a:pt x="43815" y="135325"/>
                  </a:moveTo>
                  <a:cubicBezTo>
                    <a:pt x="77153" y="208667"/>
                    <a:pt x="109538" y="278200"/>
                    <a:pt x="140018" y="347733"/>
                  </a:cubicBezTo>
                  <a:cubicBezTo>
                    <a:pt x="149543" y="370592"/>
                    <a:pt x="160020" y="376308"/>
                    <a:pt x="182880" y="364878"/>
                  </a:cubicBezTo>
                  <a:cubicBezTo>
                    <a:pt x="250508" y="332492"/>
                    <a:pt x="319088" y="301060"/>
                    <a:pt x="387667" y="271533"/>
                  </a:cubicBezTo>
                  <a:cubicBezTo>
                    <a:pt x="408623" y="262008"/>
                    <a:pt x="408623" y="250578"/>
                    <a:pt x="400050" y="233433"/>
                  </a:cubicBezTo>
                  <a:cubicBezTo>
                    <a:pt x="370523" y="173425"/>
                    <a:pt x="342900" y="113417"/>
                    <a:pt x="314325" y="54363"/>
                  </a:cubicBezTo>
                  <a:cubicBezTo>
                    <a:pt x="308610" y="42933"/>
                    <a:pt x="300990" y="31503"/>
                    <a:pt x="295275" y="21025"/>
                  </a:cubicBezTo>
                  <a:cubicBezTo>
                    <a:pt x="208598" y="60078"/>
                    <a:pt x="125730" y="98178"/>
                    <a:pt x="43815" y="135325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9" name="Google Shape;1779;p21"/>
            <p:cNvSpPr/>
            <p:nvPr/>
          </p:nvSpPr>
          <p:spPr>
            <a:xfrm>
              <a:off x="3483292" y="3589020"/>
              <a:ext cx="300939" cy="293488"/>
            </a:xfrm>
            <a:custGeom>
              <a:rect b="b" l="l" r="r" t="t"/>
              <a:pathLst>
                <a:path extrusionOk="0" h="293488" w="300939">
                  <a:moveTo>
                    <a:pt x="187642" y="185738"/>
                  </a:moveTo>
                  <a:cubicBezTo>
                    <a:pt x="189548" y="211455"/>
                    <a:pt x="193358" y="237173"/>
                    <a:pt x="193358" y="262890"/>
                  </a:cubicBezTo>
                  <a:cubicBezTo>
                    <a:pt x="193358" y="273367"/>
                    <a:pt x="185738" y="290512"/>
                    <a:pt x="178117" y="292417"/>
                  </a:cubicBezTo>
                  <a:cubicBezTo>
                    <a:pt x="166688" y="295275"/>
                    <a:pt x="147638" y="292417"/>
                    <a:pt x="140017" y="283845"/>
                  </a:cubicBezTo>
                  <a:cubicBezTo>
                    <a:pt x="100965" y="241935"/>
                    <a:pt x="63818" y="197167"/>
                    <a:pt x="26670" y="153352"/>
                  </a:cubicBezTo>
                  <a:cubicBezTo>
                    <a:pt x="17145" y="142875"/>
                    <a:pt x="9525" y="131445"/>
                    <a:pt x="0" y="119063"/>
                  </a:cubicBezTo>
                  <a:cubicBezTo>
                    <a:pt x="17145" y="102870"/>
                    <a:pt x="30480" y="103822"/>
                    <a:pt x="44768" y="120967"/>
                  </a:cubicBezTo>
                  <a:cubicBezTo>
                    <a:pt x="74295" y="158115"/>
                    <a:pt x="104775" y="194310"/>
                    <a:pt x="134303" y="230505"/>
                  </a:cubicBezTo>
                  <a:cubicBezTo>
                    <a:pt x="140017" y="238125"/>
                    <a:pt x="146685" y="244792"/>
                    <a:pt x="160020" y="249555"/>
                  </a:cubicBezTo>
                  <a:cubicBezTo>
                    <a:pt x="154305" y="220980"/>
                    <a:pt x="147638" y="193358"/>
                    <a:pt x="143828" y="164783"/>
                  </a:cubicBezTo>
                  <a:cubicBezTo>
                    <a:pt x="141923" y="153352"/>
                    <a:pt x="141923" y="135255"/>
                    <a:pt x="148590" y="129540"/>
                  </a:cubicBezTo>
                  <a:cubicBezTo>
                    <a:pt x="163830" y="116205"/>
                    <a:pt x="178117" y="126683"/>
                    <a:pt x="190500" y="140017"/>
                  </a:cubicBezTo>
                  <a:cubicBezTo>
                    <a:pt x="209550" y="160020"/>
                    <a:pt x="230505" y="178117"/>
                    <a:pt x="250508" y="197167"/>
                  </a:cubicBezTo>
                  <a:cubicBezTo>
                    <a:pt x="252413" y="196215"/>
                    <a:pt x="255270" y="194310"/>
                    <a:pt x="257175" y="193358"/>
                  </a:cubicBezTo>
                  <a:cubicBezTo>
                    <a:pt x="240983" y="133350"/>
                    <a:pt x="225742" y="72390"/>
                    <a:pt x="209550" y="9525"/>
                  </a:cubicBezTo>
                  <a:cubicBezTo>
                    <a:pt x="220028" y="6667"/>
                    <a:pt x="229553" y="3810"/>
                    <a:pt x="241935" y="0"/>
                  </a:cubicBezTo>
                  <a:cubicBezTo>
                    <a:pt x="247650" y="17145"/>
                    <a:pt x="252413" y="32385"/>
                    <a:pt x="256223" y="47625"/>
                  </a:cubicBezTo>
                  <a:cubicBezTo>
                    <a:pt x="271463" y="101917"/>
                    <a:pt x="286703" y="157163"/>
                    <a:pt x="300038" y="212408"/>
                  </a:cubicBezTo>
                  <a:cubicBezTo>
                    <a:pt x="302895" y="222885"/>
                    <a:pt x="298133" y="235267"/>
                    <a:pt x="297180" y="245745"/>
                  </a:cubicBezTo>
                  <a:cubicBezTo>
                    <a:pt x="283845" y="243840"/>
                    <a:pt x="267653" y="246698"/>
                    <a:pt x="257175" y="240030"/>
                  </a:cubicBezTo>
                  <a:cubicBezTo>
                    <a:pt x="232410" y="223837"/>
                    <a:pt x="210503" y="203835"/>
                    <a:pt x="187642" y="185738"/>
                  </a:cubicBezTo>
                  <a:cubicBezTo>
                    <a:pt x="186690" y="184785"/>
                    <a:pt x="185738" y="182880"/>
                    <a:pt x="185738" y="181927"/>
                  </a:cubicBezTo>
                  <a:cubicBezTo>
                    <a:pt x="184785" y="182880"/>
                    <a:pt x="184785" y="183833"/>
                    <a:pt x="183833" y="183833"/>
                  </a:cubicBezTo>
                  <a:cubicBezTo>
                    <a:pt x="184785" y="184785"/>
                    <a:pt x="185738" y="184785"/>
                    <a:pt x="187642" y="185738"/>
                  </a:cubicBezTo>
                  <a:close/>
                  <a:moveTo>
                    <a:pt x="259080" y="201930"/>
                  </a:moveTo>
                  <a:cubicBezTo>
                    <a:pt x="260033" y="200977"/>
                    <a:pt x="260985" y="200977"/>
                    <a:pt x="260985" y="200025"/>
                  </a:cubicBezTo>
                  <a:cubicBezTo>
                    <a:pt x="260985" y="199073"/>
                    <a:pt x="260033" y="199073"/>
                    <a:pt x="259080" y="198120"/>
                  </a:cubicBezTo>
                  <a:cubicBezTo>
                    <a:pt x="258128" y="199073"/>
                    <a:pt x="257175" y="199073"/>
                    <a:pt x="257175" y="200025"/>
                  </a:cubicBezTo>
                  <a:cubicBezTo>
                    <a:pt x="257175" y="200977"/>
                    <a:pt x="258128" y="200977"/>
                    <a:pt x="259080" y="201930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0" name="Google Shape;1780;p21"/>
            <p:cNvSpPr/>
            <p:nvPr/>
          </p:nvSpPr>
          <p:spPr>
            <a:xfrm>
              <a:off x="3163597" y="3786654"/>
              <a:ext cx="253020" cy="270315"/>
            </a:xfrm>
            <a:custGeom>
              <a:rect b="b" l="l" r="r" t="t"/>
              <a:pathLst>
                <a:path extrusionOk="0" h="270315" w="253020">
                  <a:moveTo>
                    <a:pt x="78713" y="144314"/>
                  </a:moveTo>
                  <a:cubicBezTo>
                    <a:pt x="81570" y="153839"/>
                    <a:pt x="82523" y="165268"/>
                    <a:pt x="87285" y="173841"/>
                  </a:cubicBezTo>
                  <a:cubicBezTo>
                    <a:pt x="101573" y="202416"/>
                    <a:pt x="116813" y="230039"/>
                    <a:pt x="131100" y="258614"/>
                  </a:cubicBezTo>
                  <a:cubicBezTo>
                    <a:pt x="113003" y="273853"/>
                    <a:pt x="100620" y="276711"/>
                    <a:pt x="88238" y="251946"/>
                  </a:cubicBezTo>
                  <a:cubicBezTo>
                    <a:pt x="60615" y="198606"/>
                    <a:pt x="31088" y="147171"/>
                    <a:pt x="2513" y="94783"/>
                  </a:cubicBezTo>
                  <a:cubicBezTo>
                    <a:pt x="-345" y="88116"/>
                    <a:pt x="-1297" y="74781"/>
                    <a:pt x="2513" y="71923"/>
                  </a:cubicBezTo>
                  <a:cubicBezTo>
                    <a:pt x="9180" y="67161"/>
                    <a:pt x="22515" y="64303"/>
                    <a:pt x="29183" y="68114"/>
                  </a:cubicBezTo>
                  <a:cubicBezTo>
                    <a:pt x="78713" y="99546"/>
                    <a:pt x="128243" y="132883"/>
                    <a:pt x="177773" y="166221"/>
                  </a:cubicBezTo>
                  <a:cubicBezTo>
                    <a:pt x="179678" y="168126"/>
                    <a:pt x="182535" y="169078"/>
                    <a:pt x="189203" y="173841"/>
                  </a:cubicBezTo>
                  <a:cubicBezTo>
                    <a:pt x="176820" y="111928"/>
                    <a:pt x="137768" y="65256"/>
                    <a:pt x="114908" y="10964"/>
                  </a:cubicBezTo>
                  <a:cubicBezTo>
                    <a:pt x="130148" y="486"/>
                    <a:pt x="143483" y="-8087"/>
                    <a:pt x="153960" y="12868"/>
                  </a:cubicBezTo>
                  <a:cubicBezTo>
                    <a:pt x="187298" y="77639"/>
                    <a:pt x="220635" y="143361"/>
                    <a:pt x="253020" y="207178"/>
                  </a:cubicBezTo>
                  <a:cubicBezTo>
                    <a:pt x="233970" y="226228"/>
                    <a:pt x="217778" y="224323"/>
                    <a:pt x="200633" y="213846"/>
                  </a:cubicBezTo>
                  <a:cubicBezTo>
                    <a:pt x="160628" y="190033"/>
                    <a:pt x="119670" y="168126"/>
                    <a:pt x="78713" y="144314"/>
                  </a:cubicBezTo>
                  <a:cubicBezTo>
                    <a:pt x="76808" y="144314"/>
                    <a:pt x="75855" y="142408"/>
                    <a:pt x="74903" y="141456"/>
                  </a:cubicBezTo>
                  <a:cubicBezTo>
                    <a:pt x="74903" y="142408"/>
                    <a:pt x="74903" y="144314"/>
                    <a:pt x="73950" y="145266"/>
                  </a:cubicBezTo>
                  <a:cubicBezTo>
                    <a:pt x="75855" y="145266"/>
                    <a:pt x="76808" y="144314"/>
                    <a:pt x="78713" y="144314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1" name="Google Shape;1781;p21"/>
            <p:cNvSpPr/>
            <p:nvPr/>
          </p:nvSpPr>
          <p:spPr>
            <a:xfrm>
              <a:off x="3241357" y="3747134"/>
              <a:ext cx="964882" cy="477202"/>
            </a:xfrm>
            <a:custGeom>
              <a:rect b="b" l="l" r="r" t="t"/>
              <a:pathLst>
                <a:path extrusionOk="0" h="477202" w="964882">
                  <a:moveTo>
                    <a:pt x="958215" y="0"/>
                  </a:moveTo>
                  <a:cubicBezTo>
                    <a:pt x="960120" y="0"/>
                    <a:pt x="962977" y="0"/>
                    <a:pt x="964883" y="0"/>
                  </a:cubicBezTo>
                  <a:cubicBezTo>
                    <a:pt x="959168" y="7620"/>
                    <a:pt x="954405" y="19050"/>
                    <a:pt x="946785" y="22860"/>
                  </a:cubicBezTo>
                  <a:cubicBezTo>
                    <a:pt x="868680" y="61913"/>
                    <a:pt x="790575" y="100013"/>
                    <a:pt x="712470" y="138113"/>
                  </a:cubicBezTo>
                  <a:cubicBezTo>
                    <a:pt x="641033" y="173355"/>
                    <a:pt x="569595" y="207645"/>
                    <a:pt x="498158" y="242888"/>
                  </a:cubicBezTo>
                  <a:cubicBezTo>
                    <a:pt x="342900" y="318135"/>
                    <a:pt x="186690" y="393383"/>
                    <a:pt x="31432" y="468630"/>
                  </a:cubicBezTo>
                  <a:cubicBezTo>
                    <a:pt x="22860" y="472440"/>
                    <a:pt x="13335" y="474345"/>
                    <a:pt x="3810" y="477203"/>
                  </a:cubicBezTo>
                  <a:cubicBezTo>
                    <a:pt x="2857" y="471488"/>
                    <a:pt x="952" y="466725"/>
                    <a:pt x="0" y="461010"/>
                  </a:cubicBezTo>
                  <a:cubicBezTo>
                    <a:pt x="18097" y="452438"/>
                    <a:pt x="35242" y="442913"/>
                    <a:pt x="53340" y="434340"/>
                  </a:cubicBezTo>
                  <a:cubicBezTo>
                    <a:pt x="53340" y="434340"/>
                    <a:pt x="53340" y="434340"/>
                    <a:pt x="53340" y="434340"/>
                  </a:cubicBezTo>
                  <a:cubicBezTo>
                    <a:pt x="60960" y="430530"/>
                    <a:pt x="68580" y="426720"/>
                    <a:pt x="77152" y="422910"/>
                  </a:cubicBezTo>
                  <a:cubicBezTo>
                    <a:pt x="91440" y="415290"/>
                    <a:pt x="105727" y="407670"/>
                    <a:pt x="120015" y="399097"/>
                  </a:cubicBezTo>
                  <a:cubicBezTo>
                    <a:pt x="175260" y="375285"/>
                    <a:pt x="230505" y="352425"/>
                    <a:pt x="284797" y="326708"/>
                  </a:cubicBezTo>
                  <a:cubicBezTo>
                    <a:pt x="421005" y="260033"/>
                    <a:pt x="555308" y="191453"/>
                    <a:pt x="691515" y="125730"/>
                  </a:cubicBezTo>
                  <a:cubicBezTo>
                    <a:pt x="779145" y="81915"/>
                    <a:pt x="869633" y="41910"/>
                    <a:pt x="958215" y="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2" name="Google Shape;1782;p21"/>
            <p:cNvSpPr/>
            <p:nvPr/>
          </p:nvSpPr>
          <p:spPr>
            <a:xfrm>
              <a:off x="3198495" y="3676650"/>
              <a:ext cx="969645" cy="489584"/>
            </a:xfrm>
            <a:custGeom>
              <a:rect b="b" l="l" r="r" t="t"/>
              <a:pathLst>
                <a:path extrusionOk="0" h="489584" w="969645">
                  <a:moveTo>
                    <a:pt x="969645" y="0"/>
                  </a:moveTo>
                  <a:cubicBezTo>
                    <a:pt x="963930" y="7620"/>
                    <a:pt x="959168" y="17145"/>
                    <a:pt x="951547" y="21908"/>
                  </a:cubicBezTo>
                  <a:cubicBezTo>
                    <a:pt x="920115" y="40958"/>
                    <a:pt x="888683" y="58103"/>
                    <a:pt x="856297" y="75247"/>
                  </a:cubicBezTo>
                  <a:cubicBezTo>
                    <a:pt x="791527" y="108585"/>
                    <a:pt x="727710" y="140970"/>
                    <a:pt x="662940" y="174307"/>
                  </a:cubicBezTo>
                  <a:cubicBezTo>
                    <a:pt x="574358" y="219075"/>
                    <a:pt x="485775" y="263843"/>
                    <a:pt x="396240" y="307657"/>
                  </a:cubicBezTo>
                  <a:cubicBezTo>
                    <a:pt x="380047" y="315278"/>
                    <a:pt x="362903" y="322897"/>
                    <a:pt x="346710" y="330518"/>
                  </a:cubicBezTo>
                  <a:cubicBezTo>
                    <a:pt x="286703" y="360997"/>
                    <a:pt x="227647" y="390525"/>
                    <a:pt x="168592" y="421005"/>
                  </a:cubicBezTo>
                  <a:cubicBezTo>
                    <a:pt x="140017" y="435293"/>
                    <a:pt x="110490" y="449580"/>
                    <a:pt x="81915" y="463868"/>
                  </a:cubicBezTo>
                  <a:cubicBezTo>
                    <a:pt x="62865" y="472440"/>
                    <a:pt x="43815" y="481013"/>
                    <a:pt x="23813" y="489585"/>
                  </a:cubicBezTo>
                  <a:cubicBezTo>
                    <a:pt x="19050" y="487680"/>
                    <a:pt x="13335" y="485775"/>
                    <a:pt x="0" y="481965"/>
                  </a:cubicBezTo>
                  <a:cubicBezTo>
                    <a:pt x="48577" y="458153"/>
                    <a:pt x="89535" y="436245"/>
                    <a:pt x="131445" y="415290"/>
                  </a:cubicBezTo>
                  <a:cubicBezTo>
                    <a:pt x="355282" y="303847"/>
                    <a:pt x="579120" y="191453"/>
                    <a:pt x="803910" y="80010"/>
                  </a:cubicBezTo>
                  <a:cubicBezTo>
                    <a:pt x="807720" y="78105"/>
                    <a:pt x="810577" y="75247"/>
                    <a:pt x="813435" y="73342"/>
                  </a:cubicBezTo>
                  <a:cubicBezTo>
                    <a:pt x="828675" y="65722"/>
                    <a:pt x="842963" y="58103"/>
                    <a:pt x="858202" y="50483"/>
                  </a:cubicBezTo>
                  <a:cubicBezTo>
                    <a:pt x="860108" y="49530"/>
                    <a:pt x="862013" y="47625"/>
                    <a:pt x="863918" y="46672"/>
                  </a:cubicBezTo>
                  <a:cubicBezTo>
                    <a:pt x="887730" y="34290"/>
                    <a:pt x="911543" y="21908"/>
                    <a:pt x="935355" y="9525"/>
                  </a:cubicBezTo>
                  <a:cubicBezTo>
                    <a:pt x="947738" y="4763"/>
                    <a:pt x="959168" y="2858"/>
                    <a:pt x="969645" y="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3" name="Google Shape;1783;p21"/>
            <p:cNvSpPr/>
            <p:nvPr/>
          </p:nvSpPr>
          <p:spPr>
            <a:xfrm>
              <a:off x="3350863" y="3710940"/>
              <a:ext cx="252444" cy="260627"/>
            </a:xfrm>
            <a:custGeom>
              <a:rect b="b" l="l" r="r" t="t"/>
              <a:pathLst>
                <a:path extrusionOk="0" h="260627" w="252444">
                  <a:moveTo>
                    <a:pt x="128619" y="8572"/>
                  </a:moveTo>
                  <a:cubicBezTo>
                    <a:pt x="98139" y="27622"/>
                    <a:pt x="68612" y="47625"/>
                    <a:pt x="36227" y="67627"/>
                  </a:cubicBezTo>
                  <a:cubicBezTo>
                    <a:pt x="60992" y="111442"/>
                    <a:pt x="84804" y="153353"/>
                    <a:pt x="108617" y="196215"/>
                  </a:cubicBezTo>
                  <a:cubicBezTo>
                    <a:pt x="143859" y="180022"/>
                    <a:pt x="177197" y="165735"/>
                    <a:pt x="210534" y="150495"/>
                  </a:cubicBezTo>
                  <a:cubicBezTo>
                    <a:pt x="212439" y="154305"/>
                    <a:pt x="214344" y="158115"/>
                    <a:pt x="216249" y="162878"/>
                  </a:cubicBezTo>
                  <a:cubicBezTo>
                    <a:pt x="185769" y="179070"/>
                    <a:pt x="155289" y="196215"/>
                    <a:pt x="125762" y="212407"/>
                  </a:cubicBezTo>
                  <a:cubicBezTo>
                    <a:pt x="137192" y="243840"/>
                    <a:pt x="141954" y="246697"/>
                    <a:pt x="168624" y="231457"/>
                  </a:cubicBezTo>
                  <a:cubicBezTo>
                    <a:pt x="184817" y="221932"/>
                    <a:pt x="199104" y="210503"/>
                    <a:pt x="214344" y="200978"/>
                  </a:cubicBezTo>
                  <a:cubicBezTo>
                    <a:pt x="223869" y="195263"/>
                    <a:pt x="236252" y="192405"/>
                    <a:pt x="252444" y="186690"/>
                  </a:cubicBezTo>
                  <a:cubicBezTo>
                    <a:pt x="234347" y="224790"/>
                    <a:pt x="154337" y="269557"/>
                    <a:pt x="123857" y="259080"/>
                  </a:cubicBezTo>
                  <a:cubicBezTo>
                    <a:pt x="106712" y="253365"/>
                    <a:pt x="92424" y="235267"/>
                    <a:pt x="81947" y="219075"/>
                  </a:cubicBezTo>
                  <a:cubicBezTo>
                    <a:pt x="53372" y="173355"/>
                    <a:pt x="26702" y="126682"/>
                    <a:pt x="984" y="79057"/>
                  </a:cubicBezTo>
                  <a:cubicBezTo>
                    <a:pt x="-1873" y="74295"/>
                    <a:pt x="1937" y="60007"/>
                    <a:pt x="6699" y="57150"/>
                  </a:cubicBezTo>
                  <a:cubicBezTo>
                    <a:pt x="29559" y="41910"/>
                    <a:pt x="53372" y="27622"/>
                    <a:pt x="78137" y="15240"/>
                  </a:cubicBezTo>
                  <a:cubicBezTo>
                    <a:pt x="92424" y="7620"/>
                    <a:pt x="109569" y="4763"/>
                    <a:pt x="125762" y="0"/>
                  </a:cubicBezTo>
                  <a:cubicBezTo>
                    <a:pt x="126714" y="2857"/>
                    <a:pt x="127667" y="5715"/>
                    <a:pt x="128619" y="8572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4" name="Google Shape;1784;p21"/>
            <p:cNvSpPr/>
            <p:nvPr/>
          </p:nvSpPr>
          <p:spPr>
            <a:xfrm>
              <a:off x="3778640" y="3505882"/>
              <a:ext cx="188421" cy="274457"/>
            </a:xfrm>
            <a:custGeom>
              <a:rect b="b" l="l" r="r" t="t"/>
              <a:pathLst>
                <a:path extrusionOk="0" h="274457" w="188421">
                  <a:moveTo>
                    <a:pt x="164709" y="121237"/>
                  </a:moveTo>
                  <a:cubicBezTo>
                    <a:pt x="166614" y="125047"/>
                    <a:pt x="169472" y="127905"/>
                    <a:pt x="171377" y="131715"/>
                  </a:cubicBezTo>
                  <a:cubicBezTo>
                    <a:pt x="198047" y="184102"/>
                    <a:pt x="193284" y="226965"/>
                    <a:pt x="158042" y="254587"/>
                  </a:cubicBezTo>
                  <a:cubicBezTo>
                    <a:pt x="110417" y="291735"/>
                    <a:pt x="51362" y="275542"/>
                    <a:pt x="24692" y="216487"/>
                  </a:cubicBezTo>
                  <a:cubicBezTo>
                    <a:pt x="40884" y="204105"/>
                    <a:pt x="53267" y="200295"/>
                    <a:pt x="67554" y="223155"/>
                  </a:cubicBezTo>
                  <a:cubicBezTo>
                    <a:pt x="78984" y="241252"/>
                    <a:pt x="96129" y="262207"/>
                    <a:pt x="120894" y="252682"/>
                  </a:cubicBezTo>
                  <a:cubicBezTo>
                    <a:pt x="146612" y="243157"/>
                    <a:pt x="152327" y="217440"/>
                    <a:pt x="152327" y="192675"/>
                  </a:cubicBezTo>
                  <a:cubicBezTo>
                    <a:pt x="152327" y="145050"/>
                    <a:pt x="112322" y="110760"/>
                    <a:pt x="65649" y="114570"/>
                  </a:cubicBezTo>
                  <a:cubicBezTo>
                    <a:pt x="28502" y="118380"/>
                    <a:pt x="11357" y="109807"/>
                    <a:pt x="2784" y="83137"/>
                  </a:cubicBezTo>
                  <a:cubicBezTo>
                    <a:pt x="-5788" y="56467"/>
                    <a:pt x="5642" y="28845"/>
                    <a:pt x="34217" y="12652"/>
                  </a:cubicBezTo>
                  <a:cubicBezTo>
                    <a:pt x="56124" y="270"/>
                    <a:pt x="78984" y="-7350"/>
                    <a:pt x="104702" y="10747"/>
                  </a:cubicBezTo>
                  <a:cubicBezTo>
                    <a:pt x="95177" y="13605"/>
                    <a:pt x="86604" y="17415"/>
                    <a:pt x="77079" y="18367"/>
                  </a:cubicBezTo>
                  <a:cubicBezTo>
                    <a:pt x="52314" y="21225"/>
                    <a:pt x="34217" y="39322"/>
                    <a:pt x="35169" y="63135"/>
                  </a:cubicBezTo>
                  <a:cubicBezTo>
                    <a:pt x="36122" y="86947"/>
                    <a:pt x="50409" y="98377"/>
                    <a:pt x="78984" y="94567"/>
                  </a:cubicBezTo>
                  <a:cubicBezTo>
                    <a:pt x="112322" y="89805"/>
                    <a:pt x="139944" y="100282"/>
                    <a:pt x="164709" y="121237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5" name="Google Shape;1785;p21"/>
            <p:cNvSpPr/>
            <p:nvPr/>
          </p:nvSpPr>
          <p:spPr>
            <a:xfrm>
              <a:off x="3697604" y="3959542"/>
              <a:ext cx="553402" cy="267652"/>
            </a:xfrm>
            <a:custGeom>
              <a:rect b="b" l="l" r="r" t="t"/>
              <a:pathLst>
                <a:path extrusionOk="0" h="267652" w="553402">
                  <a:moveTo>
                    <a:pt x="142875" y="214313"/>
                  </a:moveTo>
                  <a:cubicBezTo>
                    <a:pt x="103823" y="232410"/>
                    <a:pt x="63817" y="249555"/>
                    <a:pt x="24765" y="267652"/>
                  </a:cubicBezTo>
                  <a:cubicBezTo>
                    <a:pt x="19050" y="266700"/>
                    <a:pt x="12383" y="264795"/>
                    <a:pt x="0" y="262890"/>
                  </a:cubicBezTo>
                  <a:cubicBezTo>
                    <a:pt x="74295" y="224790"/>
                    <a:pt x="141923" y="189547"/>
                    <a:pt x="210503" y="154305"/>
                  </a:cubicBezTo>
                  <a:cubicBezTo>
                    <a:pt x="322898" y="101917"/>
                    <a:pt x="430530" y="39052"/>
                    <a:pt x="547688" y="0"/>
                  </a:cubicBezTo>
                  <a:cubicBezTo>
                    <a:pt x="549593" y="3810"/>
                    <a:pt x="551498" y="8572"/>
                    <a:pt x="553403" y="12382"/>
                  </a:cubicBezTo>
                  <a:cubicBezTo>
                    <a:pt x="545783" y="16192"/>
                    <a:pt x="538163" y="20955"/>
                    <a:pt x="530543" y="24765"/>
                  </a:cubicBezTo>
                  <a:cubicBezTo>
                    <a:pt x="416242" y="80963"/>
                    <a:pt x="300990" y="136207"/>
                    <a:pt x="186690" y="192405"/>
                  </a:cubicBezTo>
                  <a:cubicBezTo>
                    <a:pt x="172403" y="199072"/>
                    <a:pt x="158115" y="206692"/>
                    <a:pt x="142875" y="21431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6" name="Google Shape;1786;p21"/>
            <p:cNvSpPr/>
            <p:nvPr/>
          </p:nvSpPr>
          <p:spPr>
            <a:xfrm>
              <a:off x="3632834" y="3835717"/>
              <a:ext cx="579120" cy="286702"/>
            </a:xfrm>
            <a:custGeom>
              <a:rect b="b" l="l" r="r" t="t"/>
              <a:pathLst>
                <a:path extrusionOk="0" h="286702" w="579120">
                  <a:moveTo>
                    <a:pt x="321945" y="138113"/>
                  </a:moveTo>
                  <a:cubicBezTo>
                    <a:pt x="288608" y="154305"/>
                    <a:pt x="255270" y="170497"/>
                    <a:pt x="222885" y="187642"/>
                  </a:cubicBezTo>
                  <a:cubicBezTo>
                    <a:pt x="201930" y="197167"/>
                    <a:pt x="180023" y="207645"/>
                    <a:pt x="159068" y="217170"/>
                  </a:cubicBezTo>
                  <a:cubicBezTo>
                    <a:pt x="140018" y="226695"/>
                    <a:pt x="120015" y="235267"/>
                    <a:pt x="100965" y="244792"/>
                  </a:cubicBezTo>
                  <a:cubicBezTo>
                    <a:pt x="69533" y="259080"/>
                    <a:pt x="38100" y="272415"/>
                    <a:pt x="6668" y="286702"/>
                  </a:cubicBezTo>
                  <a:cubicBezTo>
                    <a:pt x="4763" y="281940"/>
                    <a:pt x="2858" y="278130"/>
                    <a:pt x="0" y="273367"/>
                  </a:cubicBezTo>
                  <a:cubicBezTo>
                    <a:pt x="95250" y="225742"/>
                    <a:pt x="191453" y="178117"/>
                    <a:pt x="286703" y="130492"/>
                  </a:cubicBezTo>
                  <a:cubicBezTo>
                    <a:pt x="366713" y="92392"/>
                    <a:pt x="446723" y="53340"/>
                    <a:pt x="527685" y="15240"/>
                  </a:cubicBezTo>
                  <a:cubicBezTo>
                    <a:pt x="541973" y="8572"/>
                    <a:pt x="559118" y="4763"/>
                    <a:pt x="574358" y="0"/>
                  </a:cubicBezTo>
                  <a:cubicBezTo>
                    <a:pt x="576263" y="3810"/>
                    <a:pt x="578168" y="7620"/>
                    <a:pt x="579120" y="12382"/>
                  </a:cubicBezTo>
                  <a:cubicBezTo>
                    <a:pt x="500063" y="51435"/>
                    <a:pt x="421958" y="89535"/>
                    <a:pt x="342900" y="128588"/>
                  </a:cubicBezTo>
                  <a:cubicBezTo>
                    <a:pt x="336233" y="131445"/>
                    <a:pt x="329565" y="135255"/>
                    <a:pt x="321945" y="13811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7" name="Google Shape;1787;p21"/>
            <p:cNvSpPr/>
            <p:nvPr/>
          </p:nvSpPr>
          <p:spPr>
            <a:xfrm>
              <a:off x="3669982" y="3900933"/>
              <a:ext cx="558164" cy="264349"/>
            </a:xfrm>
            <a:custGeom>
              <a:rect b="b" l="l" r="r" t="t"/>
              <a:pathLst>
                <a:path extrusionOk="0" h="264349" w="558164">
                  <a:moveTo>
                    <a:pt x="142875" y="188149"/>
                  </a:moveTo>
                  <a:cubicBezTo>
                    <a:pt x="145733" y="187197"/>
                    <a:pt x="148590" y="185292"/>
                    <a:pt x="152400" y="184339"/>
                  </a:cubicBezTo>
                  <a:cubicBezTo>
                    <a:pt x="188595" y="166242"/>
                    <a:pt x="225742" y="148144"/>
                    <a:pt x="261938" y="130047"/>
                  </a:cubicBezTo>
                  <a:cubicBezTo>
                    <a:pt x="352425" y="86232"/>
                    <a:pt x="443865" y="43369"/>
                    <a:pt x="534352" y="507"/>
                  </a:cubicBezTo>
                  <a:cubicBezTo>
                    <a:pt x="538163" y="-1398"/>
                    <a:pt x="543877" y="2412"/>
                    <a:pt x="558165" y="6222"/>
                  </a:cubicBezTo>
                  <a:cubicBezTo>
                    <a:pt x="502920" y="34797"/>
                    <a:pt x="456247" y="58609"/>
                    <a:pt x="408622" y="82422"/>
                  </a:cubicBezTo>
                  <a:cubicBezTo>
                    <a:pt x="377190" y="98614"/>
                    <a:pt x="344805" y="113854"/>
                    <a:pt x="313372" y="129094"/>
                  </a:cubicBezTo>
                  <a:cubicBezTo>
                    <a:pt x="303847" y="133857"/>
                    <a:pt x="293370" y="138619"/>
                    <a:pt x="283845" y="143382"/>
                  </a:cubicBezTo>
                  <a:cubicBezTo>
                    <a:pt x="266700" y="151954"/>
                    <a:pt x="248602" y="161479"/>
                    <a:pt x="231458" y="170052"/>
                  </a:cubicBezTo>
                  <a:cubicBezTo>
                    <a:pt x="171450" y="196722"/>
                    <a:pt x="112395" y="224344"/>
                    <a:pt x="52388" y="250062"/>
                  </a:cubicBezTo>
                  <a:cubicBezTo>
                    <a:pt x="37147" y="256729"/>
                    <a:pt x="20002" y="259587"/>
                    <a:pt x="3810" y="264349"/>
                  </a:cubicBezTo>
                  <a:cubicBezTo>
                    <a:pt x="2858" y="260539"/>
                    <a:pt x="1905" y="257682"/>
                    <a:pt x="0" y="253872"/>
                  </a:cubicBezTo>
                  <a:cubicBezTo>
                    <a:pt x="13335" y="247204"/>
                    <a:pt x="27622" y="239584"/>
                    <a:pt x="40958" y="232917"/>
                  </a:cubicBezTo>
                  <a:cubicBezTo>
                    <a:pt x="67627" y="221487"/>
                    <a:pt x="95250" y="209104"/>
                    <a:pt x="121920" y="197674"/>
                  </a:cubicBezTo>
                  <a:cubicBezTo>
                    <a:pt x="128588" y="194817"/>
                    <a:pt x="136208" y="191007"/>
                    <a:pt x="142875" y="188149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8" name="Google Shape;1788;p21"/>
            <p:cNvSpPr/>
            <p:nvPr/>
          </p:nvSpPr>
          <p:spPr>
            <a:xfrm>
              <a:off x="3421379" y="4411027"/>
              <a:ext cx="370522" cy="184321"/>
            </a:xfrm>
            <a:custGeom>
              <a:rect b="b" l="l" r="r" t="t"/>
              <a:pathLst>
                <a:path extrusionOk="0" h="184321" w="370522">
                  <a:moveTo>
                    <a:pt x="370523" y="953"/>
                  </a:moveTo>
                  <a:cubicBezTo>
                    <a:pt x="365760" y="7620"/>
                    <a:pt x="361950" y="17145"/>
                    <a:pt x="355283" y="20003"/>
                  </a:cubicBezTo>
                  <a:cubicBezTo>
                    <a:pt x="247650" y="73342"/>
                    <a:pt x="140018" y="125730"/>
                    <a:pt x="31433" y="178117"/>
                  </a:cubicBezTo>
                  <a:cubicBezTo>
                    <a:pt x="21908" y="182880"/>
                    <a:pt x="5715" y="192405"/>
                    <a:pt x="0" y="170497"/>
                  </a:cubicBezTo>
                  <a:cubicBezTo>
                    <a:pt x="90488" y="127635"/>
                    <a:pt x="180975" y="84772"/>
                    <a:pt x="271463" y="41910"/>
                  </a:cubicBezTo>
                  <a:cubicBezTo>
                    <a:pt x="298133" y="27622"/>
                    <a:pt x="325755" y="14288"/>
                    <a:pt x="352425" y="0"/>
                  </a:cubicBezTo>
                  <a:cubicBezTo>
                    <a:pt x="359092" y="0"/>
                    <a:pt x="364808" y="0"/>
                    <a:pt x="370523" y="95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9" name="Google Shape;1789;p21"/>
            <p:cNvSpPr/>
            <p:nvPr/>
          </p:nvSpPr>
          <p:spPr>
            <a:xfrm>
              <a:off x="3223260" y="4140517"/>
              <a:ext cx="70485" cy="67627"/>
            </a:xfrm>
            <a:custGeom>
              <a:rect b="b" l="l" r="r" t="t"/>
              <a:pathLst>
                <a:path extrusionOk="0" h="67627" w="70485">
                  <a:moveTo>
                    <a:pt x="0" y="25717"/>
                  </a:moveTo>
                  <a:cubicBezTo>
                    <a:pt x="19050" y="17145"/>
                    <a:pt x="38100" y="8572"/>
                    <a:pt x="58102" y="0"/>
                  </a:cubicBezTo>
                  <a:cubicBezTo>
                    <a:pt x="47625" y="14288"/>
                    <a:pt x="38100" y="28575"/>
                    <a:pt x="24765" y="46672"/>
                  </a:cubicBezTo>
                  <a:cubicBezTo>
                    <a:pt x="43815" y="43815"/>
                    <a:pt x="57150" y="41910"/>
                    <a:pt x="70485" y="40957"/>
                  </a:cubicBezTo>
                  <a:cubicBezTo>
                    <a:pt x="52388" y="49530"/>
                    <a:pt x="35242" y="59055"/>
                    <a:pt x="17145" y="67627"/>
                  </a:cubicBezTo>
                  <a:cubicBezTo>
                    <a:pt x="-3810" y="60007"/>
                    <a:pt x="2857" y="40957"/>
                    <a:pt x="0" y="25717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0" name="Google Shape;1790;p21"/>
            <p:cNvSpPr/>
            <p:nvPr/>
          </p:nvSpPr>
          <p:spPr>
            <a:xfrm>
              <a:off x="3288029" y="4302442"/>
              <a:ext cx="5715" cy="11429"/>
            </a:xfrm>
            <a:custGeom>
              <a:rect b="b" l="l" r="r" t="t"/>
              <a:pathLst>
                <a:path extrusionOk="0" h="11429" w="5715">
                  <a:moveTo>
                    <a:pt x="0" y="0"/>
                  </a:moveTo>
                  <a:cubicBezTo>
                    <a:pt x="1905" y="3810"/>
                    <a:pt x="3810" y="7620"/>
                    <a:pt x="5715" y="11430"/>
                  </a:cubicBezTo>
                  <a:cubicBezTo>
                    <a:pt x="3810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1" name="Google Shape;1791;p21"/>
            <p:cNvSpPr/>
            <p:nvPr/>
          </p:nvSpPr>
          <p:spPr>
            <a:xfrm>
              <a:off x="3740042" y="4030027"/>
              <a:ext cx="555732" cy="289559"/>
            </a:xfrm>
            <a:custGeom>
              <a:rect b="b" l="l" r="r" t="t"/>
              <a:pathLst>
                <a:path extrusionOk="0" h="289559" w="555732">
                  <a:moveTo>
                    <a:pt x="5187" y="289560"/>
                  </a:moveTo>
                  <a:cubicBezTo>
                    <a:pt x="-9100" y="272415"/>
                    <a:pt x="9950" y="272415"/>
                    <a:pt x="16617" y="269557"/>
                  </a:cubicBezTo>
                  <a:cubicBezTo>
                    <a:pt x="52812" y="248603"/>
                    <a:pt x="89960" y="229553"/>
                    <a:pt x="127107" y="209550"/>
                  </a:cubicBezTo>
                  <a:cubicBezTo>
                    <a:pt x="133775" y="205740"/>
                    <a:pt x="140442" y="201930"/>
                    <a:pt x="148062" y="199072"/>
                  </a:cubicBezTo>
                  <a:cubicBezTo>
                    <a:pt x="152825" y="196215"/>
                    <a:pt x="157587" y="194310"/>
                    <a:pt x="162350" y="191453"/>
                  </a:cubicBezTo>
                  <a:cubicBezTo>
                    <a:pt x="170922" y="187642"/>
                    <a:pt x="178542" y="182880"/>
                    <a:pt x="187115" y="179070"/>
                  </a:cubicBezTo>
                  <a:cubicBezTo>
                    <a:pt x="251885" y="143828"/>
                    <a:pt x="317607" y="109538"/>
                    <a:pt x="382377" y="74295"/>
                  </a:cubicBezTo>
                  <a:cubicBezTo>
                    <a:pt x="404285" y="62865"/>
                    <a:pt x="425240" y="50482"/>
                    <a:pt x="447147" y="39053"/>
                  </a:cubicBezTo>
                  <a:cubicBezTo>
                    <a:pt x="468102" y="28575"/>
                    <a:pt x="489057" y="18097"/>
                    <a:pt x="510012" y="7620"/>
                  </a:cubicBezTo>
                  <a:cubicBezTo>
                    <a:pt x="525252" y="4763"/>
                    <a:pt x="540492" y="2857"/>
                    <a:pt x="555732" y="0"/>
                  </a:cubicBezTo>
                  <a:cubicBezTo>
                    <a:pt x="555732" y="3810"/>
                    <a:pt x="555732" y="7620"/>
                    <a:pt x="554780" y="11430"/>
                  </a:cubicBezTo>
                  <a:cubicBezTo>
                    <a:pt x="549065" y="14288"/>
                    <a:pt x="543350" y="17145"/>
                    <a:pt x="538587" y="20003"/>
                  </a:cubicBezTo>
                  <a:cubicBezTo>
                    <a:pt x="509060" y="35242"/>
                    <a:pt x="480485" y="50482"/>
                    <a:pt x="450957" y="66675"/>
                  </a:cubicBezTo>
                  <a:cubicBezTo>
                    <a:pt x="443337" y="70485"/>
                    <a:pt x="435717" y="73342"/>
                    <a:pt x="428097" y="77153"/>
                  </a:cubicBezTo>
                  <a:cubicBezTo>
                    <a:pt x="369995" y="107632"/>
                    <a:pt x="311892" y="138113"/>
                    <a:pt x="253790" y="168592"/>
                  </a:cubicBezTo>
                  <a:cubicBezTo>
                    <a:pt x="231882" y="180022"/>
                    <a:pt x="210927" y="190500"/>
                    <a:pt x="189020" y="201930"/>
                  </a:cubicBezTo>
                  <a:cubicBezTo>
                    <a:pt x="140442" y="227647"/>
                    <a:pt x="90912" y="253365"/>
                    <a:pt x="41382" y="278130"/>
                  </a:cubicBezTo>
                  <a:cubicBezTo>
                    <a:pt x="30905" y="282892"/>
                    <a:pt x="17570" y="285750"/>
                    <a:pt x="5187" y="28956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2" name="Google Shape;1792;p21"/>
            <p:cNvSpPr/>
            <p:nvPr/>
          </p:nvSpPr>
          <p:spPr>
            <a:xfrm>
              <a:off x="3444239" y="4470082"/>
              <a:ext cx="364807" cy="185737"/>
            </a:xfrm>
            <a:custGeom>
              <a:rect b="b" l="l" r="r" t="t"/>
              <a:pathLst>
                <a:path extrusionOk="0" h="185737" w="364807">
                  <a:moveTo>
                    <a:pt x="55245" y="173355"/>
                  </a:moveTo>
                  <a:cubicBezTo>
                    <a:pt x="37148" y="177165"/>
                    <a:pt x="18098" y="181928"/>
                    <a:pt x="0" y="185738"/>
                  </a:cubicBezTo>
                  <a:cubicBezTo>
                    <a:pt x="3810" y="179070"/>
                    <a:pt x="5715" y="170498"/>
                    <a:pt x="10477" y="167640"/>
                  </a:cubicBezTo>
                  <a:cubicBezTo>
                    <a:pt x="115252" y="115253"/>
                    <a:pt x="220980" y="62865"/>
                    <a:pt x="325755" y="10478"/>
                  </a:cubicBezTo>
                  <a:cubicBezTo>
                    <a:pt x="336232" y="4763"/>
                    <a:pt x="349568" y="2858"/>
                    <a:pt x="360998" y="0"/>
                  </a:cubicBezTo>
                  <a:cubicBezTo>
                    <a:pt x="361950" y="2858"/>
                    <a:pt x="363855" y="5715"/>
                    <a:pt x="364807" y="8573"/>
                  </a:cubicBezTo>
                  <a:cubicBezTo>
                    <a:pt x="359093" y="13335"/>
                    <a:pt x="352425" y="18098"/>
                    <a:pt x="346710" y="23813"/>
                  </a:cubicBezTo>
                  <a:cubicBezTo>
                    <a:pt x="328613" y="32385"/>
                    <a:pt x="311468" y="40958"/>
                    <a:pt x="293370" y="49530"/>
                  </a:cubicBezTo>
                  <a:cubicBezTo>
                    <a:pt x="249555" y="71438"/>
                    <a:pt x="205740" y="93345"/>
                    <a:pt x="161925" y="115253"/>
                  </a:cubicBezTo>
                  <a:cubicBezTo>
                    <a:pt x="126683" y="134303"/>
                    <a:pt x="90488" y="153353"/>
                    <a:pt x="55245" y="173355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3" name="Google Shape;1793;p21"/>
            <p:cNvSpPr/>
            <p:nvPr/>
          </p:nvSpPr>
          <p:spPr>
            <a:xfrm>
              <a:off x="3954779" y="4197480"/>
              <a:ext cx="340995" cy="181237"/>
            </a:xfrm>
            <a:custGeom>
              <a:rect b="b" l="l" r="r" t="t"/>
              <a:pathLst>
                <a:path extrusionOk="0" h="181237" w="340995">
                  <a:moveTo>
                    <a:pt x="4763" y="166874"/>
                  </a:moveTo>
                  <a:cubicBezTo>
                    <a:pt x="111442" y="111629"/>
                    <a:pt x="219075" y="55432"/>
                    <a:pt x="326708" y="187"/>
                  </a:cubicBezTo>
                  <a:cubicBezTo>
                    <a:pt x="328613" y="-766"/>
                    <a:pt x="333375" y="2092"/>
                    <a:pt x="340995" y="4949"/>
                  </a:cubicBezTo>
                  <a:cubicBezTo>
                    <a:pt x="331470" y="12569"/>
                    <a:pt x="324803" y="18284"/>
                    <a:pt x="318135" y="22094"/>
                  </a:cubicBezTo>
                  <a:cubicBezTo>
                    <a:pt x="221933" y="74482"/>
                    <a:pt x="125730" y="126869"/>
                    <a:pt x="29528" y="179257"/>
                  </a:cubicBezTo>
                  <a:cubicBezTo>
                    <a:pt x="21908" y="183067"/>
                    <a:pt x="9525" y="180209"/>
                    <a:pt x="0" y="180209"/>
                  </a:cubicBezTo>
                  <a:cubicBezTo>
                    <a:pt x="1905" y="175447"/>
                    <a:pt x="2858" y="171637"/>
                    <a:pt x="4763" y="166874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4" name="Google Shape;1794;p21"/>
            <p:cNvSpPr/>
            <p:nvPr/>
          </p:nvSpPr>
          <p:spPr>
            <a:xfrm>
              <a:off x="3983354" y="4278630"/>
              <a:ext cx="300990" cy="162877"/>
            </a:xfrm>
            <a:custGeom>
              <a:rect b="b" l="l" r="r" t="t"/>
              <a:pathLst>
                <a:path extrusionOk="0" h="162877" w="300990">
                  <a:moveTo>
                    <a:pt x="300990" y="0"/>
                  </a:moveTo>
                  <a:cubicBezTo>
                    <a:pt x="295275" y="6667"/>
                    <a:pt x="291465" y="16192"/>
                    <a:pt x="284798" y="20002"/>
                  </a:cubicBezTo>
                  <a:cubicBezTo>
                    <a:pt x="200025" y="66675"/>
                    <a:pt x="114300" y="112395"/>
                    <a:pt x="28575" y="158115"/>
                  </a:cubicBezTo>
                  <a:cubicBezTo>
                    <a:pt x="20955" y="161925"/>
                    <a:pt x="11430" y="160972"/>
                    <a:pt x="2858" y="162877"/>
                  </a:cubicBezTo>
                  <a:cubicBezTo>
                    <a:pt x="1905" y="160972"/>
                    <a:pt x="953" y="158115"/>
                    <a:pt x="0" y="156210"/>
                  </a:cubicBezTo>
                  <a:cubicBezTo>
                    <a:pt x="7620" y="149542"/>
                    <a:pt x="16192" y="141922"/>
                    <a:pt x="23813" y="135255"/>
                  </a:cubicBezTo>
                  <a:cubicBezTo>
                    <a:pt x="103823" y="93345"/>
                    <a:pt x="183833" y="51435"/>
                    <a:pt x="263842" y="10477"/>
                  </a:cubicBezTo>
                  <a:cubicBezTo>
                    <a:pt x="274320" y="3810"/>
                    <a:pt x="287655" y="2857"/>
                    <a:pt x="300990" y="0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5" name="Google Shape;1795;p21"/>
            <p:cNvSpPr/>
            <p:nvPr/>
          </p:nvSpPr>
          <p:spPr>
            <a:xfrm>
              <a:off x="3917742" y="4141469"/>
              <a:ext cx="334217" cy="172402"/>
            </a:xfrm>
            <a:custGeom>
              <a:rect b="b" l="l" r="r" t="t"/>
              <a:pathLst>
                <a:path extrusionOk="0" h="172402" w="334217">
                  <a:moveTo>
                    <a:pt x="78947" y="115253"/>
                  </a:moveTo>
                  <a:cubicBezTo>
                    <a:pt x="150385" y="80963"/>
                    <a:pt x="220870" y="46673"/>
                    <a:pt x="292307" y="13335"/>
                  </a:cubicBezTo>
                  <a:cubicBezTo>
                    <a:pt x="304690" y="7620"/>
                    <a:pt x="317072" y="3810"/>
                    <a:pt x="329455" y="0"/>
                  </a:cubicBezTo>
                  <a:cubicBezTo>
                    <a:pt x="331360" y="2858"/>
                    <a:pt x="332312" y="6668"/>
                    <a:pt x="334217" y="9525"/>
                  </a:cubicBezTo>
                  <a:cubicBezTo>
                    <a:pt x="327550" y="14288"/>
                    <a:pt x="320882" y="20003"/>
                    <a:pt x="313262" y="23813"/>
                  </a:cubicBezTo>
                  <a:cubicBezTo>
                    <a:pt x="243730" y="58103"/>
                    <a:pt x="173245" y="92393"/>
                    <a:pt x="103712" y="126683"/>
                  </a:cubicBezTo>
                  <a:cubicBezTo>
                    <a:pt x="94187" y="131445"/>
                    <a:pt x="85615" y="137160"/>
                    <a:pt x="76090" y="142875"/>
                  </a:cubicBezTo>
                  <a:cubicBezTo>
                    <a:pt x="53230" y="152400"/>
                    <a:pt x="30370" y="162878"/>
                    <a:pt x="7510" y="172403"/>
                  </a:cubicBezTo>
                  <a:cubicBezTo>
                    <a:pt x="-11540" y="158115"/>
                    <a:pt x="11320" y="157163"/>
                    <a:pt x="14177" y="149543"/>
                  </a:cubicBezTo>
                  <a:cubicBezTo>
                    <a:pt x="36085" y="137160"/>
                    <a:pt x="57992" y="125730"/>
                    <a:pt x="78947" y="115253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6" name="Google Shape;1796;p21"/>
            <p:cNvSpPr/>
            <p:nvPr/>
          </p:nvSpPr>
          <p:spPr>
            <a:xfrm>
              <a:off x="3930015" y="4197667"/>
              <a:ext cx="66675" cy="92392"/>
            </a:xfrm>
            <a:custGeom>
              <a:rect b="b" l="l" r="r" t="t"/>
              <a:pathLst>
                <a:path extrusionOk="0" h="92392" w="66675">
                  <a:moveTo>
                    <a:pt x="66675" y="59055"/>
                  </a:moveTo>
                  <a:cubicBezTo>
                    <a:pt x="44767" y="70485"/>
                    <a:pt x="23813" y="80963"/>
                    <a:pt x="1905" y="92392"/>
                  </a:cubicBezTo>
                  <a:cubicBezTo>
                    <a:pt x="952" y="72390"/>
                    <a:pt x="0" y="53340"/>
                    <a:pt x="0" y="33338"/>
                  </a:cubicBezTo>
                  <a:cubicBezTo>
                    <a:pt x="21907" y="21907"/>
                    <a:pt x="42863" y="11430"/>
                    <a:pt x="64770" y="0"/>
                  </a:cubicBezTo>
                  <a:cubicBezTo>
                    <a:pt x="65722" y="20002"/>
                    <a:pt x="66675" y="39052"/>
                    <a:pt x="66675" y="5905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7" name="Google Shape;1797;p21"/>
            <p:cNvSpPr/>
            <p:nvPr/>
          </p:nvSpPr>
          <p:spPr>
            <a:xfrm>
              <a:off x="4250054" y="3950017"/>
              <a:ext cx="75247" cy="87629"/>
            </a:xfrm>
            <a:custGeom>
              <a:rect b="b" l="l" r="r" t="t"/>
              <a:pathLst>
                <a:path extrusionOk="0" h="87629" w="75247">
                  <a:moveTo>
                    <a:pt x="45720" y="80010"/>
                  </a:moveTo>
                  <a:cubicBezTo>
                    <a:pt x="30480" y="82867"/>
                    <a:pt x="15240" y="84772"/>
                    <a:pt x="0" y="87630"/>
                  </a:cubicBezTo>
                  <a:cubicBezTo>
                    <a:pt x="1905" y="78105"/>
                    <a:pt x="1905" y="60007"/>
                    <a:pt x="4763" y="60007"/>
                  </a:cubicBezTo>
                  <a:cubicBezTo>
                    <a:pt x="37148" y="57150"/>
                    <a:pt x="44767" y="35242"/>
                    <a:pt x="46673" y="8572"/>
                  </a:cubicBezTo>
                  <a:cubicBezTo>
                    <a:pt x="46673" y="6667"/>
                    <a:pt x="49530" y="3810"/>
                    <a:pt x="60008" y="0"/>
                  </a:cubicBezTo>
                  <a:cubicBezTo>
                    <a:pt x="64770" y="24765"/>
                    <a:pt x="70485" y="49530"/>
                    <a:pt x="75248" y="75247"/>
                  </a:cubicBezTo>
                  <a:cubicBezTo>
                    <a:pt x="64770" y="76200"/>
                    <a:pt x="55245" y="78105"/>
                    <a:pt x="45720" y="8001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8" name="Google Shape;1798;p21"/>
            <p:cNvSpPr/>
            <p:nvPr/>
          </p:nvSpPr>
          <p:spPr>
            <a:xfrm>
              <a:off x="3925252" y="4282440"/>
              <a:ext cx="78104" cy="94297"/>
            </a:xfrm>
            <a:custGeom>
              <a:rect b="b" l="l" r="r" t="t"/>
              <a:pathLst>
                <a:path extrusionOk="0" h="94297" w="78104">
                  <a:moveTo>
                    <a:pt x="0" y="29528"/>
                  </a:moveTo>
                  <a:cubicBezTo>
                    <a:pt x="22860" y="20003"/>
                    <a:pt x="45720" y="9525"/>
                    <a:pt x="68580" y="0"/>
                  </a:cubicBezTo>
                  <a:cubicBezTo>
                    <a:pt x="71438" y="10478"/>
                    <a:pt x="74295" y="21907"/>
                    <a:pt x="78105" y="35242"/>
                  </a:cubicBezTo>
                  <a:cubicBezTo>
                    <a:pt x="65722" y="37147"/>
                    <a:pt x="54292" y="39053"/>
                    <a:pt x="41910" y="40957"/>
                  </a:cubicBezTo>
                  <a:cubicBezTo>
                    <a:pt x="39052" y="54292"/>
                    <a:pt x="36195" y="67628"/>
                    <a:pt x="34290" y="81915"/>
                  </a:cubicBezTo>
                  <a:cubicBezTo>
                    <a:pt x="32385" y="85725"/>
                    <a:pt x="31432" y="90488"/>
                    <a:pt x="29527" y="94297"/>
                  </a:cubicBezTo>
                  <a:cubicBezTo>
                    <a:pt x="25717" y="87630"/>
                    <a:pt x="17145" y="80010"/>
                    <a:pt x="18097" y="74295"/>
                  </a:cubicBezTo>
                  <a:cubicBezTo>
                    <a:pt x="22860" y="54292"/>
                    <a:pt x="15240" y="40957"/>
                    <a:pt x="0" y="2952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9" name="Google Shape;1799;p21"/>
            <p:cNvSpPr/>
            <p:nvPr/>
          </p:nvSpPr>
          <p:spPr>
            <a:xfrm>
              <a:off x="3774757" y="4326255"/>
              <a:ext cx="55774" cy="85725"/>
            </a:xfrm>
            <a:custGeom>
              <a:rect b="b" l="l" r="r" t="t"/>
              <a:pathLst>
                <a:path extrusionOk="0" h="85725" w="55774">
                  <a:moveTo>
                    <a:pt x="17145" y="85725"/>
                  </a:moveTo>
                  <a:cubicBezTo>
                    <a:pt x="11430" y="85725"/>
                    <a:pt x="5715" y="84772"/>
                    <a:pt x="0" y="84772"/>
                  </a:cubicBezTo>
                  <a:cubicBezTo>
                    <a:pt x="2858" y="47625"/>
                    <a:pt x="12383" y="15240"/>
                    <a:pt x="55245" y="0"/>
                  </a:cubicBezTo>
                  <a:cubicBezTo>
                    <a:pt x="60008" y="38100"/>
                    <a:pt x="31433" y="59055"/>
                    <a:pt x="17145" y="8572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0" name="Google Shape;1800;p21"/>
            <p:cNvSpPr/>
            <p:nvPr/>
          </p:nvSpPr>
          <p:spPr>
            <a:xfrm>
              <a:off x="3858577" y="4270057"/>
              <a:ext cx="38100" cy="117157"/>
            </a:xfrm>
            <a:custGeom>
              <a:rect b="b" l="l" r="r" t="t"/>
              <a:pathLst>
                <a:path extrusionOk="0" h="117157" w="38100">
                  <a:moveTo>
                    <a:pt x="0" y="113348"/>
                  </a:moveTo>
                  <a:cubicBezTo>
                    <a:pt x="8572" y="75248"/>
                    <a:pt x="17145" y="37148"/>
                    <a:pt x="25717" y="0"/>
                  </a:cubicBezTo>
                  <a:cubicBezTo>
                    <a:pt x="29527" y="953"/>
                    <a:pt x="34290" y="1905"/>
                    <a:pt x="38100" y="2858"/>
                  </a:cubicBezTo>
                  <a:cubicBezTo>
                    <a:pt x="30480" y="40958"/>
                    <a:pt x="22860" y="79058"/>
                    <a:pt x="15240" y="117158"/>
                  </a:cubicBezTo>
                  <a:cubicBezTo>
                    <a:pt x="10477" y="116205"/>
                    <a:pt x="5715" y="115253"/>
                    <a:pt x="0" y="11334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1" name="Google Shape;1801;p21"/>
            <p:cNvSpPr/>
            <p:nvPr/>
          </p:nvSpPr>
          <p:spPr>
            <a:xfrm>
              <a:off x="3737609" y="4492942"/>
              <a:ext cx="65722" cy="44767"/>
            </a:xfrm>
            <a:custGeom>
              <a:rect b="b" l="l" r="r" t="t"/>
              <a:pathLst>
                <a:path extrusionOk="0" h="44767" w="65722">
                  <a:moveTo>
                    <a:pt x="0" y="25717"/>
                  </a:moveTo>
                  <a:cubicBezTo>
                    <a:pt x="18098" y="17145"/>
                    <a:pt x="35243" y="8572"/>
                    <a:pt x="53340" y="0"/>
                  </a:cubicBezTo>
                  <a:cubicBezTo>
                    <a:pt x="57150" y="0"/>
                    <a:pt x="61913" y="0"/>
                    <a:pt x="65723" y="0"/>
                  </a:cubicBezTo>
                  <a:cubicBezTo>
                    <a:pt x="63818" y="33338"/>
                    <a:pt x="32385" y="30480"/>
                    <a:pt x="12383" y="44767"/>
                  </a:cubicBezTo>
                  <a:cubicBezTo>
                    <a:pt x="7620" y="38100"/>
                    <a:pt x="3810" y="31432"/>
                    <a:pt x="0" y="25717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2" name="Google Shape;1802;p21"/>
            <p:cNvSpPr/>
            <p:nvPr/>
          </p:nvSpPr>
          <p:spPr>
            <a:xfrm>
              <a:off x="4162425" y="4095750"/>
              <a:ext cx="28575" cy="55244"/>
            </a:xfrm>
            <a:custGeom>
              <a:rect b="b" l="l" r="r" t="t"/>
              <a:pathLst>
                <a:path extrusionOk="0" h="55244" w="28575">
                  <a:moveTo>
                    <a:pt x="5715" y="10478"/>
                  </a:moveTo>
                  <a:cubicBezTo>
                    <a:pt x="13335" y="6668"/>
                    <a:pt x="20955" y="3810"/>
                    <a:pt x="28575" y="0"/>
                  </a:cubicBezTo>
                  <a:cubicBezTo>
                    <a:pt x="24765" y="43815"/>
                    <a:pt x="24765" y="43815"/>
                    <a:pt x="0" y="55245"/>
                  </a:cubicBezTo>
                  <a:cubicBezTo>
                    <a:pt x="2858" y="39053"/>
                    <a:pt x="4763" y="24765"/>
                    <a:pt x="5715" y="1047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3" name="Google Shape;1803;p21"/>
            <p:cNvSpPr/>
            <p:nvPr/>
          </p:nvSpPr>
          <p:spPr>
            <a:xfrm>
              <a:off x="4278629" y="4041457"/>
              <a:ext cx="25717" cy="22860"/>
            </a:xfrm>
            <a:custGeom>
              <a:rect b="b" l="l" r="r" t="t"/>
              <a:pathLst>
                <a:path extrusionOk="0" h="22860" w="25717">
                  <a:moveTo>
                    <a:pt x="0" y="8573"/>
                  </a:moveTo>
                  <a:cubicBezTo>
                    <a:pt x="5715" y="5715"/>
                    <a:pt x="11430" y="2858"/>
                    <a:pt x="16192" y="0"/>
                  </a:cubicBezTo>
                  <a:cubicBezTo>
                    <a:pt x="19050" y="2858"/>
                    <a:pt x="22860" y="6668"/>
                    <a:pt x="25717" y="9525"/>
                  </a:cubicBezTo>
                  <a:cubicBezTo>
                    <a:pt x="20003" y="14288"/>
                    <a:pt x="14288" y="18098"/>
                    <a:pt x="8573" y="22860"/>
                  </a:cubicBezTo>
                  <a:cubicBezTo>
                    <a:pt x="5715" y="18098"/>
                    <a:pt x="2858" y="13335"/>
                    <a:pt x="0" y="857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4" name="Google Shape;1804;p21"/>
            <p:cNvSpPr/>
            <p:nvPr/>
          </p:nvSpPr>
          <p:spPr>
            <a:xfrm>
              <a:off x="3705225" y="4295775"/>
              <a:ext cx="17145" cy="29527"/>
            </a:xfrm>
            <a:custGeom>
              <a:rect b="b" l="l" r="r" t="t"/>
              <a:pathLst>
                <a:path extrusionOk="0" h="29527" w="17145">
                  <a:moveTo>
                    <a:pt x="0" y="29528"/>
                  </a:moveTo>
                  <a:cubicBezTo>
                    <a:pt x="2858" y="21907"/>
                    <a:pt x="5715" y="14288"/>
                    <a:pt x="10478" y="0"/>
                  </a:cubicBezTo>
                  <a:cubicBezTo>
                    <a:pt x="13335" y="13335"/>
                    <a:pt x="15240" y="21907"/>
                    <a:pt x="17145" y="29528"/>
                  </a:cubicBezTo>
                  <a:cubicBezTo>
                    <a:pt x="11430" y="29528"/>
                    <a:pt x="5715" y="29528"/>
                    <a:pt x="0" y="2952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5" name="Google Shape;1805;p21"/>
            <p:cNvSpPr/>
            <p:nvPr/>
          </p:nvSpPr>
          <p:spPr>
            <a:xfrm>
              <a:off x="3745229" y="4325302"/>
              <a:ext cx="10477" cy="5715"/>
            </a:xfrm>
            <a:custGeom>
              <a:rect b="b" l="l" r="r" t="t"/>
              <a:pathLst>
                <a:path extrusionOk="0" h="5715" w="10477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2858" y="953"/>
                    <a:pt x="4763" y="953"/>
                    <a:pt x="10478" y="2857"/>
                  </a:cubicBezTo>
                  <a:cubicBezTo>
                    <a:pt x="5715" y="4763"/>
                    <a:pt x="2858" y="4763"/>
                    <a:pt x="0" y="571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6" name="Google Shape;1806;p21"/>
            <p:cNvSpPr/>
            <p:nvPr/>
          </p:nvSpPr>
          <p:spPr>
            <a:xfrm>
              <a:off x="4098607" y="4055723"/>
              <a:ext cx="87629" cy="48598"/>
            </a:xfrm>
            <a:custGeom>
              <a:rect b="b" l="l" r="r" t="t"/>
              <a:pathLst>
                <a:path extrusionOk="0" h="48598" w="87629">
                  <a:moveTo>
                    <a:pt x="87630" y="13357"/>
                  </a:moveTo>
                  <a:cubicBezTo>
                    <a:pt x="65722" y="24786"/>
                    <a:pt x="44767" y="37169"/>
                    <a:pt x="22860" y="48599"/>
                  </a:cubicBezTo>
                  <a:cubicBezTo>
                    <a:pt x="15240" y="44789"/>
                    <a:pt x="7620" y="41932"/>
                    <a:pt x="0" y="38121"/>
                  </a:cubicBezTo>
                  <a:lnTo>
                    <a:pt x="0" y="38121"/>
                  </a:lnTo>
                  <a:cubicBezTo>
                    <a:pt x="20002" y="-931"/>
                    <a:pt x="56197" y="-11409"/>
                    <a:pt x="87630" y="1335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7" name="Google Shape;1807;p21"/>
            <p:cNvSpPr/>
            <p:nvPr/>
          </p:nvSpPr>
          <p:spPr>
            <a:xfrm>
              <a:off x="3821429" y="4026067"/>
              <a:ext cx="109537" cy="59205"/>
            </a:xfrm>
            <a:custGeom>
              <a:rect b="b" l="l" r="r" t="t"/>
              <a:pathLst>
                <a:path extrusionOk="0" h="59205" w="109537">
                  <a:moveTo>
                    <a:pt x="109538" y="4913"/>
                  </a:moveTo>
                  <a:cubicBezTo>
                    <a:pt x="73342" y="23010"/>
                    <a:pt x="36195" y="41108"/>
                    <a:pt x="0" y="59205"/>
                  </a:cubicBezTo>
                  <a:cubicBezTo>
                    <a:pt x="14288" y="46823"/>
                    <a:pt x="26670" y="32535"/>
                    <a:pt x="41910" y="22058"/>
                  </a:cubicBezTo>
                  <a:cubicBezTo>
                    <a:pt x="57150" y="12533"/>
                    <a:pt x="75248" y="6818"/>
                    <a:pt x="92392" y="150"/>
                  </a:cubicBezTo>
                  <a:cubicBezTo>
                    <a:pt x="98108" y="-802"/>
                    <a:pt x="103823" y="3008"/>
                    <a:pt x="109538" y="491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8" name="Google Shape;1808;p21"/>
            <p:cNvSpPr/>
            <p:nvPr/>
          </p:nvSpPr>
          <p:spPr>
            <a:xfrm>
              <a:off x="3791902" y="4023359"/>
              <a:ext cx="63817" cy="30741"/>
            </a:xfrm>
            <a:custGeom>
              <a:rect b="b" l="l" r="r" t="t"/>
              <a:pathLst>
                <a:path extrusionOk="0" h="30741" w="63817">
                  <a:moveTo>
                    <a:pt x="0" y="29528"/>
                  </a:moveTo>
                  <a:cubicBezTo>
                    <a:pt x="20955" y="20003"/>
                    <a:pt x="42863" y="9525"/>
                    <a:pt x="63817" y="0"/>
                  </a:cubicBezTo>
                  <a:cubicBezTo>
                    <a:pt x="54292" y="20003"/>
                    <a:pt x="20955" y="35243"/>
                    <a:pt x="0" y="2952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9" name="Google Shape;1809;p21"/>
            <p:cNvSpPr/>
            <p:nvPr/>
          </p:nvSpPr>
          <p:spPr>
            <a:xfrm>
              <a:off x="3953827" y="4030027"/>
              <a:ext cx="29527" cy="35242"/>
            </a:xfrm>
            <a:custGeom>
              <a:rect b="b" l="l" r="r" t="t"/>
              <a:pathLst>
                <a:path extrusionOk="0" h="35242" w="29527">
                  <a:moveTo>
                    <a:pt x="0" y="14288"/>
                  </a:moveTo>
                  <a:cubicBezTo>
                    <a:pt x="9525" y="9525"/>
                    <a:pt x="20002" y="4763"/>
                    <a:pt x="29527" y="0"/>
                  </a:cubicBezTo>
                  <a:cubicBezTo>
                    <a:pt x="23813" y="11430"/>
                    <a:pt x="18097" y="23813"/>
                    <a:pt x="12382" y="35242"/>
                  </a:cubicBezTo>
                  <a:cubicBezTo>
                    <a:pt x="9525" y="34290"/>
                    <a:pt x="6667" y="33338"/>
                    <a:pt x="3810" y="32385"/>
                  </a:cubicBezTo>
                  <a:cubicBezTo>
                    <a:pt x="1905" y="26670"/>
                    <a:pt x="952" y="20003"/>
                    <a:pt x="0" y="1428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0" name="Google Shape;1810;p21"/>
            <p:cNvSpPr/>
            <p:nvPr/>
          </p:nvSpPr>
          <p:spPr>
            <a:xfrm>
              <a:off x="3840479" y="4151947"/>
              <a:ext cx="43815" cy="25645"/>
            </a:xfrm>
            <a:custGeom>
              <a:rect b="b" l="l" r="r" t="t"/>
              <a:pathLst>
                <a:path extrusionOk="0" h="25645" w="43815">
                  <a:moveTo>
                    <a:pt x="0" y="21908"/>
                  </a:moveTo>
                  <a:cubicBezTo>
                    <a:pt x="14288" y="14288"/>
                    <a:pt x="29528" y="7620"/>
                    <a:pt x="43815" y="0"/>
                  </a:cubicBezTo>
                  <a:cubicBezTo>
                    <a:pt x="38100" y="24765"/>
                    <a:pt x="22860" y="30480"/>
                    <a:pt x="0" y="2190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1" name="Google Shape;1811;p21"/>
            <p:cNvSpPr/>
            <p:nvPr/>
          </p:nvSpPr>
          <p:spPr>
            <a:xfrm>
              <a:off x="4248150" y="3847147"/>
              <a:ext cx="25717" cy="26670"/>
            </a:xfrm>
            <a:custGeom>
              <a:rect b="b" l="l" r="r" t="t"/>
              <a:pathLst>
                <a:path extrusionOk="0" h="26670" w="25717">
                  <a:moveTo>
                    <a:pt x="18097" y="26670"/>
                  </a:moveTo>
                  <a:cubicBezTo>
                    <a:pt x="12383" y="20003"/>
                    <a:pt x="5715" y="13335"/>
                    <a:pt x="0" y="6668"/>
                  </a:cubicBezTo>
                  <a:cubicBezTo>
                    <a:pt x="1905" y="4763"/>
                    <a:pt x="4763" y="1905"/>
                    <a:pt x="6667" y="0"/>
                  </a:cubicBezTo>
                  <a:cubicBezTo>
                    <a:pt x="13335" y="6668"/>
                    <a:pt x="19050" y="12383"/>
                    <a:pt x="25717" y="19050"/>
                  </a:cubicBezTo>
                  <a:cubicBezTo>
                    <a:pt x="22860" y="20955"/>
                    <a:pt x="20003" y="23813"/>
                    <a:pt x="18097" y="2667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2" name="Google Shape;1812;p21"/>
            <p:cNvSpPr/>
            <p:nvPr/>
          </p:nvSpPr>
          <p:spPr>
            <a:xfrm>
              <a:off x="3902392" y="4200851"/>
              <a:ext cx="24765" cy="19676"/>
            </a:xfrm>
            <a:custGeom>
              <a:rect b="b" l="l" r="r" t="t"/>
              <a:pathLst>
                <a:path extrusionOk="0" h="19676" w="24765">
                  <a:moveTo>
                    <a:pt x="24765" y="7294"/>
                  </a:moveTo>
                  <a:cubicBezTo>
                    <a:pt x="16192" y="11104"/>
                    <a:pt x="8573" y="15866"/>
                    <a:pt x="0" y="19676"/>
                  </a:cubicBezTo>
                  <a:cubicBezTo>
                    <a:pt x="4763" y="9199"/>
                    <a:pt x="4763" y="-10804"/>
                    <a:pt x="24765" y="7294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3" name="Google Shape;1813;p21"/>
            <p:cNvSpPr/>
            <p:nvPr/>
          </p:nvSpPr>
          <p:spPr>
            <a:xfrm>
              <a:off x="3866925" y="4223464"/>
              <a:ext cx="21179" cy="15160"/>
            </a:xfrm>
            <a:custGeom>
              <a:rect b="b" l="l" r="r" t="t"/>
              <a:pathLst>
                <a:path extrusionOk="0" h="15160" w="21179">
                  <a:moveTo>
                    <a:pt x="21180" y="4683"/>
                  </a:moveTo>
                  <a:cubicBezTo>
                    <a:pt x="14512" y="8493"/>
                    <a:pt x="7845" y="12303"/>
                    <a:pt x="225" y="15161"/>
                  </a:cubicBezTo>
                  <a:cubicBezTo>
                    <a:pt x="-1680" y="-3889"/>
                    <a:pt x="8797" y="-1984"/>
                    <a:pt x="21180" y="468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4" name="Google Shape;1814;p21"/>
            <p:cNvSpPr/>
            <p:nvPr/>
          </p:nvSpPr>
          <p:spPr>
            <a:xfrm>
              <a:off x="3954779" y="3963352"/>
              <a:ext cx="20954" cy="13785"/>
            </a:xfrm>
            <a:custGeom>
              <a:rect b="b" l="l" r="r" t="t"/>
              <a:pathLst>
                <a:path extrusionOk="0" h="13785" w="20954">
                  <a:moveTo>
                    <a:pt x="0" y="10478"/>
                  </a:moveTo>
                  <a:cubicBezTo>
                    <a:pt x="6667" y="6667"/>
                    <a:pt x="14288" y="3810"/>
                    <a:pt x="20955" y="0"/>
                  </a:cubicBezTo>
                  <a:cubicBezTo>
                    <a:pt x="20955" y="17145"/>
                    <a:pt x="11430" y="15240"/>
                    <a:pt x="0" y="1047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5" name="Google Shape;1815;p21"/>
            <p:cNvSpPr/>
            <p:nvPr/>
          </p:nvSpPr>
          <p:spPr>
            <a:xfrm>
              <a:off x="3717607" y="4255769"/>
              <a:ext cx="2857" cy="22860"/>
            </a:xfrm>
            <a:custGeom>
              <a:rect b="b" l="l" r="r" t="t"/>
              <a:pathLst>
                <a:path extrusionOk="0" h="22860" w="2857">
                  <a:moveTo>
                    <a:pt x="2858" y="0"/>
                  </a:moveTo>
                  <a:cubicBezTo>
                    <a:pt x="2858" y="7620"/>
                    <a:pt x="2858" y="15240"/>
                    <a:pt x="2858" y="22860"/>
                  </a:cubicBezTo>
                  <a:cubicBezTo>
                    <a:pt x="1905" y="22860"/>
                    <a:pt x="952" y="22860"/>
                    <a:pt x="0" y="22860"/>
                  </a:cubicBezTo>
                  <a:cubicBezTo>
                    <a:pt x="0" y="15240"/>
                    <a:pt x="0" y="7620"/>
                    <a:pt x="0" y="0"/>
                  </a:cubicBezTo>
                  <a:cubicBezTo>
                    <a:pt x="1905" y="0"/>
                    <a:pt x="1905" y="0"/>
                    <a:pt x="2858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6" name="Google Shape;1816;p21"/>
            <p:cNvSpPr/>
            <p:nvPr/>
          </p:nvSpPr>
          <p:spPr>
            <a:xfrm>
              <a:off x="3791902" y="4089082"/>
              <a:ext cx="20954" cy="9525"/>
            </a:xfrm>
            <a:custGeom>
              <a:rect b="b" l="l" r="r" t="t"/>
              <a:pathLst>
                <a:path extrusionOk="0" h="9525" w="20954">
                  <a:moveTo>
                    <a:pt x="20955" y="0"/>
                  </a:moveTo>
                  <a:cubicBezTo>
                    <a:pt x="14288" y="2858"/>
                    <a:pt x="6667" y="6668"/>
                    <a:pt x="0" y="9525"/>
                  </a:cubicBezTo>
                  <a:cubicBezTo>
                    <a:pt x="6667" y="6668"/>
                    <a:pt x="14288" y="2858"/>
                    <a:pt x="20955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7" name="Google Shape;1817;p21"/>
            <p:cNvSpPr/>
            <p:nvPr/>
          </p:nvSpPr>
          <p:spPr>
            <a:xfrm>
              <a:off x="3950970" y="4166234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4763" y="6668"/>
                  </a:moveTo>
                  <a:cubicBezTo>
                    <a:pt x="2858" y="5715"/>
                    <a:pt x="952" y="5715"/>
                    <a:pt x="0" y="4763"/>
                  </a:cubicBezTo>
                  <a:cubicBezTo>
                    <a:pt x="0" y="3810"/>
                    <a:pt x="952" y="1905"/>
                    <a:pt x="1905" y="0"/>
                  </a:cubicBezTo>
                  <a:cubicBezTo>
                    <a:pt x="3810" y="953"/>
                    <a:pt x="5715" y="953"/>
                    <a:pt x="6667" y="1905"/>
                  </a:cubicBezTo>
                  <a:cubicBezTo>
                    <a:pt x="6667" y="2858"/>
                    <a:pt x="4763" y="4763"/>
                    <a:pt x="4763" y="666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8" name="Google Shape;1818;p21"/>
            <p:cNvSpPr/>
            <p:nvPr/>
          </p:nvSpPr>
          <p:spPr>
            <a:xfrm>
              <a:off x="4099300" y="4057650"/>
              <a:ext cx="8832" cy="9525"/>
            </a:xfrm>
            <a:custGeom>
              <a:rect b="b" l="l" r="r" t="t"/>
              <a:pathLst>
                <a:path extrusionOk="0" h="9525" w="8832">
                  <a:moveTo>
                    <a:pt x="8832" y="3810"/>
                  </a:moveTo>
                  <a:cubicBezTo>
                    <a:pt x="6927" y="5715"/>
                    <a:pt x="5975" y="7620"/>
                    <a:pt x="5022" y="9525"/>
                  </a:cubicBezTo>
                  <a:cubicBezTo>
                    <a:pt x="3117" y="7620"/>
                    <a:pt x="1212" y="6668"/>
                    <a:pt x="260" y="4763"/>
                  </a:cubicBezTo>
                  <a:cubicBezTo>
                    <a:pt x="-693" y="3810"/>
                    <a:pt x="1212" y="1905"/>
                    <a:pt x="2165" y="0"/>
                  </a:cubicBezTo>
                  <a:cubicBezTo>
                    <a:pt x="4070" y="0"/>
                    <a:pt x="6927" y="1905"/>
                    <a:pt x="8832" y="381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9" name="Google Shape;1819;p21"/>
            <p:cNvSpPr/>
            <p:nvPr/>
          </p:nvSpPr>
          <p:spPr>
            <a:xfrm>
              <a:off x="3776662" y="4258627"/>
              <a:ext cx="6927" cy="6667"/>
            </a:xfrm>
            <a:custGeom>
              <a:rect b="b" l="l" r="r" t="t"/>
              <a:pathLst>
                <a:path extrusionOk="0" h="6667" w="6927">
                  <a:moveTo>
                    <a:pt x="4763" y="6667"/>
                  </a:moveTo>
                  <a:cubicBezTo>
                    <a:pt x="2858" y="5715"/>
                    <a:pt x="953" y="5715"/>
                    <a:pt x="0" y="4763"/>
                  </a:cubicBezTo>
                  <a:cubicBezTo>
                    <a:pt x="0" y="3810"/>
                    <a:pt x="953" y="1905"/>
                    <a:pt x="1905" y="0"/>
                  </a:cubicBezTo>
                  <a:cubicBezTo>
                    <a:pt x="3810" y="953"/>
                    <a:pt x="5715" y="953"/>
                    <a:pt x="6667" y="1905"/>
                  </a:cubicBezTo>
                  <a:cubicBezTo>
                    <a:pt x="7620" y="2857"/>
                    <a:pt x="5715" y="4763"/>
                    <a:pt x="4763" y="666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0" name="Google Shape;1820;p21"/>
            <p:cNvSpPr/>
            <p:nvPr/>
          </p:nvSpPr>
          <p:spPr>
            <a:xfrm>
              <a:off x="3755707" y="4271009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5715" y="1905"/>
                  </a:moveTo>
                  <a:cubicBezTo>
                    <a:pt x="4763" y="2858"/>
                    <a:pt x="3810" y="4763"/>
                    <a:pt x="1905" y="5715"/>
                  </a:cubicBezTo>
                  <a:cubicBezTo>
                    <a:pt x="952" y="4763"/>
                    <a:pt x="0" y="3810"/>
                    <a:pt x="0" y="1905"/>
                  </a:cubicBezTo>
                  <a:cubicBezTo>
                    <a:pt x="0" y="1905"/>
                    <a:pt x="952" y="0"/>
                    <a:pt x="1905" y="0"/>
                  </a:cubicBezTo>
                  <a:cubicBezTo>
                    <a:pt x="2858" y="953"/>
                    <a:pt x="3810" y="1905"/>
                    <a:pt x="5715" y="190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1" name="Google Shape;1821;p21"/>
            <p:cNvSpPr/>
            <p:nvPr/>
          </p:nvSpPr>
          <p:spPr>
            <a:xfrm>
              <a:off x="4211002" y="3739515"/>
              <a:ext cx="2857" cy="6667"/>
            </a:xfrm>
            <a:custGeom>
              <a:rect b="b" l="l" r="r" t="t"/>
              <a:pathLst>
                <a:path extrusionOk="0" h="6667" w="2857">
                  <a:moveTo>
                    <a:pt x="0" y="6667"/>
                  </a:moveTo>
                  <a:cubicBezTo>
                    <a:pt x="952" y="4763"/>
                    <a:pt x="1905" y="2857"/>
                    <a:pt x="2857" y="0"/>
                  </a:cubicBezTo>
                  <a:cubicBezTo>
                    <a:pt x="1905" y="1905"/>
                    <a:pt x="952" y="3810"/>
                    <a:pt x="0" y="666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2" name="Google Shape;1822;p21"/>
            <p:cNvSpPr/>
            <p:nvPr/>
          </p:nvSpPr>
          <p:spPr>
            <a:xfrm>
              <a:off x="3894772" y="4174807"/>
              <a:ext cx="952" cy="2857"/>
            </a:xfrm>
            <a:custGeom>
              <a:rect b="b" l="l" r="r" t="t"/>
              <a:pathLst>
                <a:path extrusionOk="0" h="2857" w="952">
                  <a:moveTo>
                    <a:pt x="953" y="0"/>
                  </a:moveTo>
                  <a:cubicBezTo>
                    <a:pt x="953" y="953"/>
                    <a:pt x="0" y="1905"/>
                    <a:pt x="0" y="2858"/>
                  </a:cubicBezTo>
                  <a:cubicBezTo>
                    <a:pt x="953" y="1905"/>
                    <a:pt x="953" y="953"/>
                    <a:pt x="953" y="0"/>
                  </a:cubicBezTo>
                  <a:lnTo>
                    <a:pt x="953" y="0"/>
                  </a:ln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3" name="Google Shape;1823;p21"/>
            <p:cNvSpPr/>
            <p:nvPr/>
          </p:nvSpPr>
          <p:spPr>
            <a:xfrm>
              <a:off x="3895725" y="4171950"/>
              <a:ext cx="952" cy="2857"/>
            </a:xfrm>
            <a:custGeom>
              <a:rect b="b" l="l" r="r" t="t"/>
              <a:pathLst>
                <a:path extrusionOk="0" h="2857" w="952">
                  <a:moveTo>
                    <a:pt x="0" y="2857"/>
                  </a:moveTo>
                  <a:cubicBezTo>
                    <a:pt x="0" y="1905"/>
                    <a:pt x="953" y="953"/>
                    <a:pt x="953" y="0"/>
                  </a:cubicBezTo>
                  <a:cubicBezTo>
                    <a:pt x="953" y="953"/>
                    <a:pt x="953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4" name="Google Shape;1824;p21"/>
            <p:cNvSpPr/>
            <p:nvPr/>
          </p:nvSpPr>
          <p:spPr>
            <a:xfrm>
              <a:off x="4097654" y="4093844"/>
              <a:ext cx="952" cy="1905"/>
            </a:xfrm>
            <a:custGeom>
              <a:rect b="b" l="l" r="r" t="t"/>
              <a:pathLst>
                <a:path extrusionOk="0" h="1905" w="952">
                  <a:moveTo>
                    <a:pt x="953" y="0"/>
                  </a:moveTo>
                  <a:cubicBezTo>
                    <a:pt x="953" y="953"/>
                    <a:pt x="0" y="1905"/>
                    <a:pt x="0" y="1905"/>
                  </a:cubicBezTo>
                  <a:cubicBezTo>
                    <a:pt x="0" y="953"/>
                    <a:pt x="953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5" name="Google Shape;1825;p21"/>
            <p:cNvSpPr/>
            <p:nvPr/>
          </p:nvSpPr>
          <p:spPr>
            <a:xfrm>
              <a:off x="3449954" y="4544242"/>
              <a:ext cx="395287" cy="190635"/>
            </a:xfrm>
            <a:custGeom>
              <a:rect b="b" l="l" r="r" t="t"/>
              <a:pathLst>
                <a:path extrusionOk="0" h="190635" w="395287">
                  <a:moveTo>
                    <a:pt x="39053" y="190635"/>
                  </a:moveTo>
                  <a:cubicBezTo>
                    <a:pt x="26670" y="190635"/>
                    <a:pt x="13335" y="190635"/>
                    <a:pt x="0" y="190635"/>
                  </a:cubicBezTo>
                  <a:cubicBezTo>
                    <a:pt x="7620" y="171585"/>
                    <a:pt x="372428" y="-5580"/>
                    <a:pt x="395288" y="135"/>
                  </a:cubicBezTo>
                  <a:cubicBezTo>
                    <a:pt x="387667" y="6803"/>
                    <a:pt x="381000" y="11565"/>
                    <a:pt x="375285" y="16328"/>
                  </a:cubicBezTo>
                  <a:cubicBezTo>
                    <a:pt x="292417" y="58238"/>
                    <a:pt x="209550" y="99195"/>
                    <a:pt x="127635" y="141105"/>
                  </a:cubicBezTo>
                  <a:cubicBezTo>
                    <a:pt x="108585" y="150630"/>
                    <a:pt x="89535" y="159203"/>
                    <a:pt x="69533" y="168728"/>
                  </a:cubicBezTo>
                  <a:cubicBezTo>
                    <a:pt x="65723" y="170633"/>
                    <a:pt x="61913" y="172538"/>
                    <a:pt x="58103" y="174443"/>
                  </a:cubicBezTo>
                  <a:cubicBezTo>
                    <a:pt x="52388" y="180158"/>
                    <a:pt x="45720" y="185873"/>
                    <a:pt x="39053" y="190635"/>
                  </a:cubicBezTo>
                  <a:lnTo>
                    <a:pt x="39053" y="190635"/>
                  </a:ln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6" name="Google Shape;1826;p21"/>
            <p:cNvSpPr/>
            <p:nvPr/>
          </p:nvSpPr>
          <p:spPr>
            <a:xfrm>
              <a:off x="3577589" y="4560569"/>
              <a:ext cx="254317" cy="141922"/>
            </a:xfrm>
            <a:custGeom>
              <a:rect b="b" l="l" r="r" t="t"/>
              <a:pathLst>
                <a:path extrusionOk="0" h="141922" w="254317">
                  <a:moveTo>
                    <a:pt x="0" y="124778"/>
                  </a:moveTo>
                  <a:cubicBezTo>
                    <a:pt x="82868" y="82868"/>
                    <a:pt x="165735" y="41910"/>
                    <a:pt x="247650" y="0"/>
                  </a:cubicBezTo>
                  <a:cubicBezTo>
                    <a:pt x="249555" y="4763"/>
                    <a:pt x="252413" y="9525"/>
                    <a:pt x="254318" y="14288"/>
                  </a:cubicBezTo>
                  <a:cubicBezTo>
                    <a:pt x="240982" y="22860"/>
                    <a:pt x="227648" y="31433"/>
                    <a:pt x="213360" y="39053"/>
                  </a:cubicBezTo>
                  <a:cubicBezTo>
                    <a:pt x="143827" y="73343"/>
                    <a:pt x="74295" y="107633"/>
                    <a:pt x="5715" y="141923"/>
                  </a:cubicBezTo>
                  <a:cubicBezTo>
                    <a:pt x="3810" y="135255"/>
                    <a:pt x="1905" y="130493"/>
                    <a:pt x="0" y="12477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7" name="Google Shape;1827;p21"/>
            <p:cNvSpPr/>
            <p:nvPr/>
          </p:nvSpPr>
          <p:spPr>
            <a:xfrm>
              <a:off x="3499485" y="4585334"/>
              <a:ext cx="107632" cy="61502"/>
            </a:xfrm>
            <a:custGeom>
              <a:rect b="b" l="l" r="r" t="t"/>
              <a:pathLst>
                <a:path extrusionOk="0" h="61502" w="107632">
                  <a:moveTo>
                    <a:pt x="0" y="58103"/>
                  </a:moveTo>
                  <a:cubicBezTo>
                    <a:pt x="36195" y="39053"/>
                    <a:pt x="71438" y="19050"/>
                    <a:pt x="107632" y="0"/>
                  </a:cubicBezTo>
                  <a:cubicBezTo>
                    <a:pt x="98107" y="48578"/>
                    <a:pt x="57150" y="70485"/>
                    <a:pt x="0" y="58103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8" name="Google Shape;1828;p21"/>
            <p:cNvSpPr/>
            <p:nvPr/>
          </p:nvSpPr>
          <p:spPr>
            <a:xfrm>
              <a:off x="3473767" y="4712969"/>
              <a:ext cx="80962" cy="45720"/>
            </a:xfrm>
            <a:custGeom>
              <a:rect b="b" l="l" r="r" t="t"/>
              <a:pathLst>
                <a:path extrusionOk="0" h="45720" w="80962">
                  <a:moveTo>
                    <a:pt x="34290" y="5715"/>
                  </a:moveTo>
                  <a:cubicBezTo>
                    <a:pt x="38100" y="3810"/>
                    <a:pt x="41910" y="1905"/>
                    <a:pt x="45720" y="0"/>
                  </a:cubicBezTo>
                  <a:cubicBezTo>
                    <a:pt x="53340" y="24765"/>
                    <a:pt x="69533" y="0"/>
                    <a:pt x="80963" y="5715"/>
                  </a:cubicBezTo>
                  <a:cubicBezTo>
                    <a:pt x="54293" y="19050"/>
                    <a:pt x="26670" y="32385"/>
                    <a:pt x="0" y="45720"/>
                  </a:cubicBezTo>
                  <a:cubicBezTo>
                    <a:pt x="5715" y="38100"/>
                    <a:pt x="10478" y="29528"/>
                    <a:pt x="16193" y="21908"/>
                  </a:cubicBezTo>
                  <a:cubicBezTo>
                    <a:pt x="16193" y="21908"/>
                    <a:pt x="17145" y="21908"/>
                    <a:pt x="17145" y="21908"/>
                  </a:cubicBezTo>
                  <a:cubicBezTo>
                    <a:pt x="27623" y="22860"/>
                    <a:pt x="41910" y="26670"/>
                    <a:pt x="34290" y="571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9" name="Google Shape;1829;p21"/>
            <p:cNvSpPr/>
            <p:nvPr/>
          </p:nvSpPr>
          <p:spPr>
            <a:xfrm>
              <a:off x="3849052" y="4562475"/>
              <a:ext cx="18097" cy="10477"/>
            </a:xfrm>
            <a:custGeom>
              <a:rect b="b" l="l" r="r" t="t"/>
              <a:pathLst>
                <a:path extrusionOk="0" h="10477" w="18097">
                  <a:moveTo>
                    <a:pt x="18097" y="0"/>
                  </a:moveTo>
                  <a:cubicBezTo>
                    <a:pt x="12382" y="3810"/>
                    <a:pt x="5715" y="7620"/>
                    <a:pt x="0" y="10478"/>
                  </a:cubicBezTo>
                  <a:cubicBezTo>
                    <a:pt x="6667" y="7620"/>
                    <a:pt x="12382" y="3810"/>
                    <a:pt x="18097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0" name="Google Shape;1830;p21"/>
            <p:cNvSpPr/>
            <p:nvPr/>
          </p:nvSpPr>
          <p:spPr>
            <a:xfrm>
              <a:off x="3913822" y="3477577"/>
              <a:ext cx="27622" cy="19050"/>
            </a:xfrm>
            <a:custGeom>
              <a:rect b="b" l="l" r="r" t="t"/>
              <a:pathLst>
                <a:path extrusionOk="0" h="19050" w="27622">
                  <a:moveTo>
                    <a:pt x="0" y="19050"/>
                  </a:moveTo>
                  <a:cubicBezTo>
                    <a:pt x="6668" y="12382"/>
                    <a:pt x="13335" y="5715"/>
                    <a:pt x="20955" y="0"/>
                  </a:cubicBezTo>
                  <a:cubicBezTo>
                    <a:pt x="22860" y="3810"/>
                    <a:pt x="24765" y="6667"/>
                    <a:pt x="27623" y="10477"/>
                  </a:cubicBezTo>
                  <a:cubicBezTo>
                    <a:pt x="18098" y="13335"/>
                    <a:pt x="8573" y="16192"/>
                    <a:pt x="0" y="19050"/>
                  </a:cubicBezTo>
                  <a:cubicBezTo>
                    <a:pt x="0" y="19050"/>
                    <a:pt x="0" y="19050"/>
                    <a:pt x="0" y="1905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1" name="Google Shape;1831;p21"/>
            <p:cNvSpPr/>
            <p:nvPr/>
          </p:nvSpPr>
          <p:spPr>
            <a:xfrm>
              <a:off x="4058602" y="3720465"/>
              <a:ext cx="5714" cy="6667"/>
            </a:xfrm>
            <a:custGeom>
              <a:rect b="b" l="l" r="r" t="t"/>
              <a:pathLst>
                <a:path extrusionOk="0" h="6667" w="5714">
                  <a:moveTo>
                    <a:pt x="5715" y="2857"/>
                  </a:moveTo>
                  <a:cubicBezTo>
                    <a:pt x="3810" y="3810"/>
                    <a:pt x="1905" y="5715"/>
                    <a:pt x="0" y="6667"/>
                  </a:cubicBezTo>
                  <a:cubicBezTo>
                    <a:pt x="952" y="4763"/>
                    <a:pt x="1905" y="2857"/>
                    <a:pt x="2857" y="0"/>
                  </a:cubicBezTo>
                  <a:cubicBezTo>
                    <a:pt x="2857" y="952"/>
                    <a:pt x="4763" y="1905"/>
                    <a:pt x="5715" y="285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2" name="Google Shape;1832;p21"/>
            <p:cNvSpPr/>
            <p:nvPr/>
          </p:nvSpPr>
          <p:spPr>
            <a:xfrm>
              <a:off x="3908107" y="3497579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5715" y="0"/>
                    <a:pt x="5715" y="0"/>
                    <a:pt x="5715" y="0"/>
                  </a:cubicBezTo>
                  <a:cubicBezTo>
                    <a:pt x="3810" y="953"/>
                    <a:pt x="1905" y="3810"/>
                    <a:pt x="0" y="5715"/>
                  </a:cubicBezTo>
                  <a:cubicBezTo>
                    <a:pt x="0" y="5715"/>
                    <a:pt x="0" y="5715"/>
                    <a:pt x="0" y="571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3" name="Google Shape;1833;p21"/>
            <p:cNvSpPr/>
            <p:nvPr/>
          </p:nvSpPr>
          <p:spPr>
            <a:xfrm>
              <a:off x="3519487" y="4685347"/>
              <a:ext cx="64770" cy="38632"/>
            </a:xfrm>
            <a:custGeom>
              <a:rect b="b" l="l" r="r" t="t"/>
              <a:pathLst>
                <a:path extrusionOk="0" h="38632" w="64770">
                  <a:moveTo>
                    <a:pt x="35242" y="33338"/>
                  </a:moveTo>
                  <a:cubicBezTo>
                    <a:pt x="24765" y="26670"/>
                    <a:pt x="7620" y="52388"/>
                    <a:pt x="0" y="27622"/>
                  </a:cubicBezTo>
                  <a:cubicBezTo>
                    <a:pt x="19050" y="18097"/>
                    <a:pt x="38100" y="9525"/>
                    <a:pt x="58102" y="0"/>
                  </a:cubicBezTo>
                  <a:cubicBezTo>
                    <a:pt x="60008" y="5715"/>
                    <a:pt x="61913" y="11430"/>
                    <a:pt x="64770" y="17145"/>
                  </a:cubicBezTo>
                  <a:cubicBezTo>
                    <a:pt x="64770" y="17145"/>
                    <a:pt x="64770" y="17145"/>
                    <a:pt x="64770" y="17145"/>
                  </a:cubicBezTo>
                  <a:cubicBezTo>
                    <a:pt x="57150" y="20955"/>
                    <a:pt x="49530" y="24765"/>
                    <a:pt x="41910" y="28575"/>
                  </a:cubicBezTo>
                  <a:cubicBezTo>
                    <a:pt x="39052" y="30480"/>
                    <a:pt x="37148" y="31433"/>
                    <a:pt x="35242" y="33338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4" name="Google Shape;1834;p21"/>
            <p:cNvSpPr/>
            <p:nvPr/>
          </p:nvSpPr>
          <p:spPr>
            <a:xfrm>
              <a:off x="3560445" y="4702492"/>
              <a:ext cx="22859" cy="11429"/>
            </a:xfrm>
            <a:custGeom>
              <a:rect b="b" l="l" r="r" t="t"/>
              <a:pathLst>
                <a:path extrusionOk="0" h="11429" w="22859">
                  <a:moveTo>
                    <a:pt x="0" y="11430"/>
                  </a:moveTo>
                  <a:cubicBezTo>
                    <a:pt x="7620" y="7620"/>
                    <a:pt x="15240" y="3810"/>
                    <a:pt x="22860" y="0"/>
                  </a:cubicBezTo>
                  <a:cubicBezTo>
                    <a:pt x="15240" y="3810"/>
                    <a:pt x="7620" y="7620"/>
                    <a:pt x="0" y="1143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5" name="Google Shape;1835;p21"/>
            <p:cNvSpPr/>
            <p:nvPr/>
          </p:nvSpPr>
          <p:spPr>
            <a:xfrm>
              <a:off x="3336607" y="3693795"/>
              <a:ext cx="862964" cy="452437"/>
            </a:xfrm>
            <a:custGeom>
              <a:rect b="b" l="l" r="r" t="t"/>
              <a:pathLst>
                <a:path extrusionOk="0" h="452437" w="862964">
                  <a:moveTo>
                    <a:pt x="32385" y="403860"/>
                  </a:moveTo>
                  <a:cubicBezTo>
                    <a:pt x="91440" y="373380"/>
                    <a:pt x="151447" y="342900"/>
                    <a:pt x="210502" y="313373"/>
                  </a:cubicBezTo>
                  <a:cubicBezTo>
                    <a:pt x="226695" y="304800"/>
                    <a:pt x="242888" y="298133"/>
                    <a:pt x="260032" y="290512"/>
                  </a:cubicBezTo>
                  <a:cubicBezTo>
                    <a:pt x="264795" y="291465"/>
                    <a:pt x="269557" y="294323"/>
                    <a:pt x="273367" y="293370"/>
                  </a:cubicBezTo>
                  <a:cubicBezTo>
                    <a:pt x="308610" y="277177"/>
                    <a:pt x="343852" y="260985"/>
                    <a:pt x="378142" y="243840"/>
                  </a:cubicBezTo>
                  <a:cubicBezTo>
                    <a:pt x="426720" y="220980"/>
                    <a:pt x="475297" y="197167"/>
                    <a:pt x="523875" y="175260"/>
                  </a:cubicBezTo>
                  <a:cubicBezTo>
                    <a:pt x="537210" y="169545"/>
                    <a:pt x="545783" y="166687"/>
                    <a:pt x="526733" y="157162"/>
                  </a:cubicBezTo>
                  <a:cubicBezTo>
                    <a:pt x="591502" y="123825"/>
                    <a:pt x="655320" y="91440"/>
                    <a:pt x="720090" y="58102"/>
                  </a:cubicBezTo>
                  <a:cubicBezTo>
                    <a:pt x="759143" y="64770"/>
                    <a:pt x="782002" y="29527"/>
                    <a:pt x="814388" y="20002"/>
                  </a:cubicBezTo>
                  <a:cubicBezTo>
                    <a:pt x="826770" y="16192"/>
                    <a:pt x="838200" y="8572"/>
                    <a:pt x="855345" y="0"/>
                  </a:cubicBezTo>
                  <a:cubicBezTo>
                    <a:pt x="858202" y="20002"/>
                    <a:pt x="861060" y="37147"/>
                    <a:pt x="862965" y="54292"/>
                  </a:cubicBezTo>
                  <a:cubicBezTo>
                    <a:pt x="773430" y="96202"/>
                    <a:pt x="683895" y="136208"/>
                    <a:pt x="595313" y="179070"/>
                  </a:cubicBezTo>
                  <a:cubicBezTo>
                    <a:pt x="459105" y="244792"/>
                    <a:pt x="324802" y="314325"/>
                    <a:pt x="188595" y="380048"/>
                  </a:cubicBezTo>
                  <a:cubicBezTo>
                    <a:pt x="134302" y="406717"/>
                    <a:pt x="79057" y="428625"/>
                    <a:pt x="23813" y="452437"/>
                  </a:cubicBezTo>
                  <a:cubicBezTo>
                    <a:pt x="18097" y="451485"/>
                    <a:pt x="12382" y="450533"/>
                    <a:pt x="0" y="448627"/>
                  </a:cubicBezTo>
                  <a:cubicBezTo>
                    <a:pt x="14288" y="436245"/>
                    <a:pt x="25717" y="427673"/>
                    <a:pt x="34290" y="418148"/>
                  </a:cubicBezTo>
                  <a:cubicBezTo>
                    <a:pt x="37147" y="416242"/>
                    <a:pt x="33338" y="408623"/>
                    <a:pt x="32385" y="40386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6" name="Google Shape;1836;p21"/>
            <p:cNvSpPr/>
            <p:nvPr/>
          </p:nvSpPr>
          <p:spPr>
            <a:xfrm>
              <a:off x="3312795" y="4148137"/>
              <a:ext cx="360936" cy="349567"/>
            </a:xfrm>
            <a:custGeom>
              <a:rect b="b" l="l" r="r" t="t"/>
              <a:pathLst>
                <a:path extrusionOk="0" h="349567" w="360936">
                  <a:moveTo>
                    <a:pt x="0" y="115253"/>
                  </a:moveTo>
                  <a:cubicBezTo>
                    <a:pt x="81915" y="77153"/>
                    <a:pt x="164782" y="39053"/>
                    <a:pt x="250507" y="0"/>
                  </a:cubicBezTo>
                  <a:cubicBezTo>
                    <a:pt x="257175" y="11430"/>
                    <a:pt x="263842" y="21907"/>
                    <a:pt x="269557" y="33338"/>
                  </a:cubicBezTo>
                  <a:cubicBezTo>
                    <a:pt x="298133" y="93345"/>
                    <a:pt x="326708" y="153353"/>
                    <a:pt x="355283" y="212407"/>
                  </a:cubicBezTo>
                  <a:cubicBezTo>
                    <a:pt x="363855" y="229553"/>
                    <a:pt x="364808" y="240982"/>
                    <a:pt x="342900" y="250507"/>
                  </a:cubicBezTo>
                  <a:cubicBezTo>
                    <a:pt x="274320" y="280988"/>
                    <a:pt x="205740" y="311468"/>
                    <a:pt x="138113" y="343853"/>
                  </a:cubicBezTo>
                  <a:cubicBezTo>
                    <a:pt x="114300" y="355282"/>
                    <a:pt x="104775" y="349568"/>
                    <a:pt x="95250" y="326707"/>
                  </a:cubicBezTo>
                  <a:cubicBezTo>
                    <a:pt x="65722" y="258128"/>
                    <a:pt x="32385" y="188595"/>
                    <a:pt x="0" y="11525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7" name="Google Shape;1837;p21"/>
            <p:cNvSpPr/>
            <p:nvPr/>
          </p:nvSpPr>
          <p:spPr>
            <a:xfrm>
              <a:off x="3667125" y="3770947"/>
              <a:ext cx="3809" cy="4233"/>
            </a:xfrm>
            <a:custGeom>
              <a:rect b="b" l="l" r="r" t="t"/>
              <a:pathLst>
                <a:path extrusionOk="0" h="4233" w="3809">
                  <a:moveTo>
                    <a:pt x="3810" y="3810"/>
                  </a:moveTo>
                  <a:cubicBezTo>
                    <a:pt x="2858" y="2858"/>
                    <a:pt x="953" y="2858"/>
                    <a:pt x="0" y="1905"/>
                  </a:cubicBezTo>
                  <a:cubicBezTo>
                    <a:pt x="953" y="953"/>
                    <a:pt x="953" y="0"/>
                    <a:pt x="1905" y="0"/>
                  </a:cubicBezTo>
                  <a:cubicBezTo>
                    <a:pt x="1905" y="953"/>
                    <a:pt x="2858" y="2858"/>
                    <a:pt x="3810" y="3810"/>
                  </a:cubicBezTo>
                  <a:cubicBezTo>
                    <a:pt x="2858" y="4763"/>
                    <a:pt x="3810" y="3810"/>
                    <a:pt x="3810" y="381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8" name="Google Shape;1838;p21"/>
            <p:cNvSpPr/>
            <p:nvPr/>
          </p:nvSpPr>
          <p:spPr>
            <a:xfrm>
              <a:off x="3740467" y="3787140"/>
              <a:ext cx="3810" cy="3809"/>
            </a:xfrm>
            <a:custGeom>
              <a:rect b="b" l="l" r="r" t="t"/>
              <a:pathLst>
                <a:path extrusionOk="0" h="3809" w="3810">
                  <a:moveTo>
                    <a:pt x="1905" y="3810"/>
                  </a:moveTo>
                  <a:cubicBezTo>
                    <a:pt x="953" y="2857"/>
                    <a:pt x="0" y="1905"/>
                    <a:pt x="0" y="1905"/>
                  </a:cubicBezTo>
                  <a:cubicBezTo>
                    <a:pt x="0" y="953"/>
                    <a:pt x="953" y="953"/>
                    <a:pt x="1905" y="0"/>
                  </a:cubicBezTo>
                  <a:cubicBezTo>
                    <a:pt x="2858" y="953"/>
                    <a:pt x="3810" y="953"/>
                    <a:pt x="3810" y="1905"/>
                  </a:cubicBezTo>
                  <a:cubicBezTo>
                    <a:pt x="3810" y="2857"/>
                    <a:pt x="1905" y="2857"/>
                    <a:pt x="1905" y="381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9" name="Google Shape;1839;p21"/>
            <p:cNvSpPr/>
            <p:nvPr/>
          </p:nvSpPr>
          <p:spPr>
            <a:xfrm>
              <a:off x="3237547" y="3928109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4763" y="2858"/>
                  </a:moveTo>
                  <a:cubicBezTo>
                    <a:pt x="2857" y="2858"/>
                    <a:pt x="1905" y="3810"/>
                    <a:pt x="0" y="3810"/>
                  </a:cubicBezTo>
                  <a:cubicBezTo>
                    <a:pt x="0" y="2858"/>
                    <a:pt x="0" y="953"/>
                    <a:pt x="952" y="0"/>
                  </a:cubicBezTo>
                  <a:cubicBezTo>
                    <a:pt x="1905" y="953"/>
                    <a:pt x="2857" y="1905"/>
                    <a:pt x="4763" y="2858"/>
                  </a:cubicBezTo>
                  <a:cubicBezTo>
                    <a:pt x="3810" y="3810"/>
                    <a:pt x="4763" y="2858"/>
                    <a:pt x="4763" y="285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0" name="Google Shape;1840;p21"/>
            <p:cNvSpPr/>
            <p:nvPr/>
          </p:nvSpPr>
          <p:spPr>
            <a:xfrm>
              <a:off x="3249929" y="4097655"/>
              <a:ext cx="123318" cy="89534"/>
            </a:xfrm>
            <a:custGeom>
              <a:rect b="b" l="l" r="r" t="t"/>
              <a:pathLst>
                <a:path extrusionOk="0" h="89534" w="123318">
                  <a:moveTo>
                    <a:pt x="119063" y="0"/>
                  </a:moveTo>
                  <a:cubicBezTo>
                    <a:pt x="120015" y="4763"/>
                    <a:pt x="124778" y="12382"/>
                    <a:pt x="122873" y="14288"/>
                  </a:cubicBezTo>
                  <a:cubicBezTo>
                    <a:pt x="113348" y="23813"/>
                    <a:pt x="102870" y="32385"/>
                    <a:pt x="88583" y="44767"/>
                  </a:cubicBezTo>
                  <a:cubicBezTo>
                    <a:pt x="100013" y="46672"/>
                    <a:pt x="105728" y="47625"/>
                    <a:pt x="112395" y="48577"/>
                  </a:cubicBezTo>
                  <a:cubicBezTo>
                    <a:pt x="98108" y="56197"/>
                    <a:pt x="83820" y="63817"/>
                    <a:pt x="69533" y="72390"/>
                  </a:cubicBezTo>
                  <a:cubicBezTo>
                    <a:pt x="61913" y="76200"/>
                    <a:pt x="54293" y="80010"/>
                    <a:pt x="45720" y="83820"/>
                  </a:cubicBezTo>
                  <a:cubicBezTo>
                    <a:pt x="45720" y="83820"/>
                    <a:pt x="45720" y="83820"/>
                    <a:pt x="45720" y="83820"/>
                  </a:cubicBezTo>
                  <a:cubicBezTo>
                    <a:pt x="32385" y="85725"/>
                    <a:pt x="19050" y="87630"/>
                    <a:pt x="0" y="89535"/>
                  </a:cubicBezTo>
                  <a:cubicBezTo>
                    <a:pt x="12383" y="71438"/>
                    <a:pt x="22860" y="57150"/>
                    <a:pt x="33338" y="42863"/>
                  </a:cubicBezTo>
                  <a:cubicBezTo>
                    <a:pt x="60960" y="28575"/>
                    <a:pt x="89535" y="14288"/>
                    <a:pt x="119063" y="0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1" name="Google Shape;1841;p21"/>
            <p:cNvSpPr/>
            <p:nvPr/>
          </p:nvSpPr>
          <p:spPr>
            <a:xfrm>
              <a:off x="3294697" y="4169092"/>
              <a:ext cx="23812" cy="11429"/>
            </a:xfrm>
            <a:custGeom>
              <a:rect b="b" l="l" r="r" t="t"/>
              <a:pathLst>
                <a:path extrusionOk="0" h="11429" w="23812">
                  <a:moveTo>
                    <a:pt x="0" y="11430"/>
                  </a:moveTo>
                  <a:cubicBezTo>
                    <a:pt x="7620" y="7620"/>
                    <a:pt x="15240" y="3810"/>
                    <a:pt x="23813" y="0"/>
                  </a:cubicBezTo>
                  <a:cubicBezTo>
                    <a:pt x="15240" y="3810"/>
                    <a:pt x="7620" y="7620"/>
                    <a:pt x="0" y="1143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2" name="Google Shape;1842;p21"/>
            <p:cNvSpPr/>
            <p:nvPr/>
          </p:nvSpPr>
          <p:spPr>
            <a:xfrm>
              <a:off x="3595687" y="3850005"/>
              <a:ext cx="277779" cy="136733"/>
            </a:xfrm>
            <a:custGeom>
              <a:rect b="b" l="l" r="r" t="t"/>
              <a:pathLst>
                <a:path extrusionOk="0" h="136733" w="277779">
                  <a:moveTo>
                    <a:pt x="266700" y="0"/>
                  </a:moveTo>
                  <a:cubicBezTo>
                    <a:pt x="285750" y="9525"/>
                    <a:pt x="277178" y="12382"/>
                    <a:pt x="263842" y="18097"/>
                  </a:cubicBezTo>
                  <a:cubicBezTo>
                    <a:pt x="215265" y="40005"/>
                    <a:pt x="166688" y="63817"/>
                    <a:pt x="118110" y="86677"/>
                  </a:cubicBezTo>
                  <a:cubicBezTo>
                    <a:pt x="82867" y="102870"/>
                    <a:pt x="48578" y="120015"/>
                    <a:pt x="13335" y="136207"/>
                  </a:cubicBezTo>
                  <a:cubicBezTo>
                    <a:pt x="10477" y="138113"/>
                    <a:pt x="4763" y="134302"/>
                    <a:pt x="0" y="133350"/>
                  </a:cubicBezTo>
                  <a:cubicBezTo>
                    <a:pt x="89535" y="89535"/>
                    <a:pt x="178117" y="44767"/>
                    <a:pt x="266700" y="0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3" name="Google Shape;1843;p21"/>
            <p:cNvSpPr/>
            <p:nvPr/>
          </p:nvSpPr>
          <p:spPr>
            <a:xfrm>
              <a:off x="3489960" y="4718684"/>
              <a:ext cx="20239" cy="17416"/>
            </a:xfrm>
            <a:custGeom>
              <a:rect b="b" l="l" r="r" t="t"/>
              <a:pathLst>
                <a:path extrusionOk="0" h="17416" w="20239">
                  <a:moveTo>
                    <a:pt x="18098" y="0"/>
                  </a:moveTo>
                  <a:cubicBezTo>
                    <a:pt x="25717" y="20955"/>
                    <a:pt x="11430" y="17145"/>
                    <a:pt x="0" y="17145"/>
                  </a:cubicBezTo>
                  <a:cubicBezTo>
                    <a:pt x="5715" y="11430"/>
                    <a:pt x="12382" y="5715"/>
                    <a:pt x="18098" y="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844" name="Google Shape;1844;p21"/>
          <p:cNvGrpSpPr/>
          <p:nvPr/>
        </p:nvGrpSpPr>
        <p:grpSpPr>
          <a:xfrm rot="-1968768">
            <a:off x="112126" y="2902873"/>
            <a:ext cx="1173364" cy="759335"/>
            <a:chOff x="7687627" y="1611987"/>
            <a:chExt cx="1564570" cy="1009292"/>
          </a:xfrm>
        </p:grpSpPr>
        <p:sp>
          <p:nvSpPr>
            <p:cNvPr id="1845" name="Google Shape;1845;p21"/>
            <p:cNvSpPr/>
            <p:nvPr/>
          </p:nvSpPr>
          <p:spPr>
            <a:xfrm>
              <a:off x="7688580" y="1611987"/>
              <a:ext cx="1563618" cy="982622"/>
            </a:xfrm>
            <a:custGeom>
              <a:rect b="b" l="l" r="r" t="t"/>
              <a:pathLst>
                <a:path extrusionOk="0" h="982622" w="1563618">
                  <a:moveTo>
                    <a:pt x="159068" y="982622"/>
                  </a:moveTo>
                  <a:cubicBezTo>
                    <a:pt x="152400" y="975002"/>
                    <a:pt x="141922" y="968335"/>
                    <a:pt x="140018" y="959762"/>
                  </a:cubicBezTo>
                  <a:cubicBezTo>
                    <a:pt x="100965" y="805457"/>
                    <a:pt x="61913" y="652105"/>
                    <a:pt x="25718" y="497800"/>
                  </a:cubicBezTo>
                  <a:cubicBezTo>
                    <a:pt x="13335" y="443507"/>
                    <a:pt x="8572" y="388262"/>
                    <a:pt x="0" y="333017"/>
                  </a:cubicBezTo>
                  <a:cubicBezTo>
                    <a:pt x="20955" y="327302"/>
                    <a:pt x="31432" y="335875"/>
                    <a:pt x="34290" y="357782"/>
                  </a:cubicBezTo>
                  <a:cubicBezTo>
                    <a:pt x="37147" y="380642"/>
                    <a:pt x="42863" y="402550"/>
                    <a:pt x="47625" y="425410"/>
                  </a:cubicBezTo>
                  <a:cubicBezTo>
                    <a:pt x="65722" y="518755"/>
                    <a:pt x="82868" y="612100"/>
                    <a:pt x="100965" y="705445"/>
                  </a:cubicBezTo>
                  <a:cubicBezTo>
                    <a:pt x="103822" y="704492"/>
                    <a:pt x="107632" y="704492"/>
                    <a:pt x="110490" y="703540"/>
                  </a:cubicBezTo>
                  <a:cubicBezTo>
                    <a:pt x="92393" y="611147"/>
                    <a:pt x="73343" y="518755"/>
                    <a:pt x="55245" y="425410"/>
                  </a:cubicBezTo>
                  <a:cubicBezTo>
                    <a:pt x="52388" y="406360"/>
                    <a:pt x="48577" y="388262"/>
                    <a:pt x="47625" y="369212"/>
                  </a:cubicBezTo>
                  <a:cubicBezTo>
                    <a:pt x="44768" y="324445"/>
                    <a:pt x="44768" y="324445"/>
                    <a:pt x="952" y="321587"/>
                  </a:cubicBezTo>
                  <a:cubicBezTo>
                    <a:pt x="4763" y="316825"/>
                    <a:pt x="7620" y="309205"/>
                    <a:pt x="11430" y="308252"/>
                  </a:cubicBezTo>
                  <a:cubicBezTo>
                    <a:pt x="52388" y="300632"/>
                    <a:pt x="92393" y="293965"/>
                    <a:pt x="133350" y="287297"/>
                  </a:cubicBezTo>
                  <a:cubicBezTo>
                    <a:pt x="222885" y="273962"/>
                    <a:pt x="312420" y="257770"/>
                    <a:pt x="401955" y="249197"/>
                  </a:cubicBezTo>
                  <a:cubicBezTo>
                    <a:pt x="437197" y="246340"/>
                    <a:pt x="468630" y="237767"/>
                    <a:pt x="501015" y="226337"/>
                  </a:cubicBezTo>
                  <a:cubicBezTo>
                    <a:pt x="572452" y="201572"/>
                    <a:pt x="642938" y="200620"/>
                    <a:pt x="710565" y="236815"/>
                  </a:cubicBezTo>
                  <a:cubicBezTo>
                    <a:pt x="785813" y="132040"/>
                    <a:pt x="891540" y="96797"/>
                    <a:pt x="1013460" y="90130"/>
                  </a:cubicBezTo>
                  <a:cubicBezTo>
                    <a:pt x="1060132" y="87272"/>
                    <a:pt x="1106805" y="70127"/>
                    <a:pt x="1153477" y="57745"/>
                  </a:cubicBezTo>
                  <a:cubicBezTo>
                    <a:pt x="1223963" y="39647"/>
                    <a:pt x="1295400" y="21550"/>
                    <a:pt x="1365885" y="2500"/>
                  </a:cubicBezTo>
                  <a:cubicBezTo>
                    <a:pt x="1395413" y="-5120"/>
                    <a:pt x="1419225" y="4405"/>
                    <a:pt x="1426845" y="34885"/>
                  </a:cubicBezTo>
                  <a:cubicBezTo>
                    <a:pt x="1448752" y="121562"/>
                    <a:pt x="1468755" y="208240"/>
                    <a:pt x="1488757" y="295870"/>
                  </a:cubicBezTo>
                  <a:cubicBezTo>
                    <a:pt x="1511618" y="398740"/>
                    <a:pt x="1534477" y="502562"/>
                    <a:pt x="1556385" y="605432"/>
                  </a:cubicBezTo>
                  <a:cubicBezTo>
                    <a:pt x="1558290" y="614005"/>
                    <a:pt x="1559243" y="622577"/>
                    <a:pt x="1560195" y="631150"/>
                  </a:cubicBezTo>
                  <a:cubicBezTo>
                    <a:pt x="1568768" y="681632"/>
                    <a:pt x="1564005" y="690205"/>
                    <a:pt x="1513522" y="703540"/>
                  </a:cubicBezTo>
                  <a:cubicBezTo>
                    <a:pt x="1340168" y="750212"/>
                    <a:pt x="1165860" y="796885"/>
                    <a:pt x="991552" y="842605"/>
                  </a:cubicBezTo>
                  <a:cubicBezTo>
                    <a:pt x="974407" y="847367"/>
                    <a:pt x="962977" y="854035"/>
                    <a:pt x="956310" y="873085"/>
                  </a:cubicBezTo>
                  <a:cubicBezTo>
                    <a:pt x="928688" y="947380"/>
                    <a:pt x="839152" y="963572"/>
                    <a:pt x="775335" y="908327"/>
                  </a:cubicBezTo>
                  <a:cubicBezTo>
                    <a:pt x="775335" y="908327"/>
                    <a:pt x="775335" y="905470"/>
                    <a:pt x="775335" y="905470"/>
                  </a:cubicBezTo>
                  <a:lnTo>
                    <a:pt x="772477" y="904517"/>
                  </a:lnTo>
                  <a:cubicBezTo>
                    <a:pt x="771525" y="903565"/>
                    <a:pt x="770572" y="902612"/>
                    <a:pt x="770572" y="901660"/>
                  </a:cubicBezTo>
                  <a:cubicBezTo>
                    <a:pt x="778193" y="877847"/>
                    <a:pt x="795338" y="876895"/>
                    <a:pt x="816293" y="883562"/>
                  </a:cubicBezTo>
                  <a:cubicBezTo>
                    <a:pt x="852488" y="894992"/>
                    <a:pt x="883920" y="880705"/>
                    <a:pt x="890588" y="852130"/>
                  </a:cubicBezTo>
                  <a:cubicBezTo>
                    <a:pt x="878205" y="851177"/>
                    <a:pt x="864870" y="851177"/>
                    <a:pt x="852488" y="848320"/>
                  </a:cubicBezTo>
                  <a:cubicBezTo>
                    <a:pt x="783907" y="836890"/>
                    <a:pt x="715327" y="826412"/>
                    <a:pt x="646747" y="847367"/>
                  </a:cubicBezTo>
                  <a:cubicBezTo>
                    <a:pt x="574357" y="870227"/>
                    <a:pt x="504825" y="901660"/>
                    <a:pt x="431482" y="917852"/>
                  </a:cubicBezTo>
                  <a:cubicBezTo>
                    <a:pt x="355282" y="934045"/>
                    <a:pt x="276225" y="935950"/>
                    <a:pt x="198120" y="942617"/>
                  </a:cubicBezTo>
                  <a:cubicBezTo>
                    <a:pt x="193357" y="942617"/>
                    <a:pt x="184785" y="934997"/>
                    <a:pt x="182880" y="929282"/>
                  </a:cubicBezTo>
                  <a:cubicBezTo>
                    <a:pt x="181927" y="925472"/>
                    <a:pt x="188595" y="918805"/>
                    <a:pt x="192405" y="913090"/>
                  </a:cubicBezTo>
                  <a:cubicBezTo>
                    <a:pt x="223838" y="911185"/>
                    <a:pt x="257175" y="914042"/>
                    <a:pt x="285750" y="904517"/>
                  </a:cubicBezTo>
                  <a:cubicBezTo>
                    <a:pt x="348615" y="883562"/>
                    <a:pt x="410527" y="859750"/>
                    <a:pt x="470535" y="831175"/>
                  </a:cubicBezTo>
                  <a:cubicBezTo>
                    <a:pt x="544830" y="796885"/>
                    <a:pt x="619125" y="767357"/>
                    <a:pt x="701040" y="763547"/>
                  </a:cubicBezTo>
                  <a:cubicBezTo>
                    <a:pt x="712470" y="764500"/>
                    <a:pt x="724852" y="765452"/>
                    <a:pt x="736282" y="766405"/>
                  </a:cubicBezTo>
                  <a:cubicBezTo>
                    <a:pt x="764857" y="774977"/>
                    <a:pt x="793432" y="784502"/>
                    <a:pt x="822960" y="793075"/>
                  </a:cubicBezTo>
                  <a:cubicBezTo>
                    <a:pt x="826770" y="790217"/>
                    <a:pt x="833438" y="787360"/>
                    <a:pt x="832485" y="785455"/>
                  </a:cubicBezTo>
                  <a:cubicBezTo>
                    <a:pt x="827722" y="764500"/>
                    <a:pt x="822007" y="744497"/>
                    <a:pt x="817245" y="724495"/>
                  </a:cubicBezTo>
                  <a:cubicBezTo>
                    <a:pt x="797243" y="643532"/>
                    <a:pt x="777240" y="562570"/>
                    <a:pt x="757238" y="481607"/>
                  </a:cubicBezTo>
                  <a:cubicBezTo>
                    <a:pt x="748665" y="446365"/>
                    <a:pt x="739140" y="412075"/>
                    <a:pt x="730568" y="376832"/>
                  </a:cubicBezTo>
                  <a:cubicBezTo>
                    <a:pt x="730568" y="374927"/>
                    <a:pt x="730568" y="373022"/>
                    <a:pt x="729615" y="371117"/>
                  </a:cubicBezTo>
                  <a:cubicBezTo>
                    <a:pt x="721995" y="335875"/>
                    <a:pt x="714375" y="301585"/>
                    <a:pt x="706755" y="266342"/>
                  </a:cubicBezTo>
                  <a:cubicBezTo>
                    <a:pt x="704850" y="242530"/>
                    <a:pt x="685800" y="246340"/>
                    <a:pt x="670560" y="242530"/>
                  </a:cubicBezTo>
                  <a:cubicBezTo>
                    <a:pt x="657225" y="237767"/>
                    <a:pt x="644843" y="233005"/>
                    <a:pt x="631507" y="228242"/>
                  </a:cubicBezTo>
                  <a:cubicBezTo>
                    <a:pt x="616268" y="227290"/>
                    <a:pt x="600075" y="221575"/>
                    <a:pt x="586740" y="226337"/>
                  </a:cubicBezTo>
                  <a:cubicBezTo>
                    <a:pt x="528638" y="245387"/>
                    <a:pt x="472440" y="268247"/>
                    <a:pt x="415290" y="289202"/>
                  </a:cubicBezTo>
                  <a:cubicBezTo>
                    <a:pt x="305752" y="331112"/>
                    <a:pt x="194310" y="339685"/>
                    <a:pt x="79057" y="313015"/>
                  </a:cubicBezTo>
                  <a:cubicBezTo>
                    <a:pt x="92393" y="470177"/>
                    <a:pt x="127635" y="614957"/>
                    <a:pt x="161925" y="759737"/>
                  </a:cubicBezTo>
                  <a:cubicBezTo>
                    <a:pt x="174307" y="810220"/>
                    <a:pt x="182880" y="860702"/>
                    <a:pt x="192405" y="912137"/>
                  </a:cubicBezTo>
                  <a:cubicBezTo>
                    <a:pt x="184785" y="912137"/>
                    <a:pt x="176213" y="912137"/>
                    <a:pt x="166688" y="912137"/>
                  </a:cubicBezTo>
                  <a:cubicBezTo>
                    <a:pt x="171450" y="936902"/>
                    <a:pt x="176213" y="957857"/>
                    <a:pt x="180022" y="978812"/>
                  </a:cubicBezTo>
                  <a:lnTo>
                    <a:pt x="180022" y="978812"/>
                  </a:lnTo>
                  <a:cubicBezTo>
                    <a:pt x="172402" y="981670"/>
                    <a:pt x="165735" y="982622"/>
                    <a:pt x="159068" y="982622"/>
                  </a:cubicBezTo>
                  <a:close/>
                  <a:moveTo>
                    <a:pt x="1321118" y="738782"/>
                  </a:moveTo>
                  <a:cubicBezTo>
                    <a:pt x="1321118" y="735925"/>
                    <a:pt x="1321118" y="733067"/>
                    <a:pt x="1321118" y="730210"/>
                  </a:cubicBezTo>
                  <a:cubicBezTo>
                    <a:pt x="1314450" y="731162"/>
                    <a:pt x="1308735" y="732115"/>
                    <a:pt x="1302068" y="733067"/>
                  </a:cubicBezTo>
                  <a:cubicBezTo>
                    <a:pt x="1292543" y="734972"/>
                    <a:pt x="1282065" y="736877"/>
                    <a:pt x="1272540" y="738782"/>
                  </a:cubicBezTo>
                  <a:cubicBezTo>
                    <a:pt x="1160145" y="755927"/>
                    <a:pt x="1044893" y="757832"/>
                    <a:pt x="941070" y="816887"/>
                  </a:cubicBezTo>
                  <a:cubicBezTo>
                    <a:pt x="955357" y="822602"/>
                    <a:pt x="970597" y="827365"/>
                    <a:pt x="982980" y="824507"/>
                  </a:cubicBezTo>
                  <a:cubicBezTo>
                    <a:pt x="1089660" y="798790"/>
                    <a:pt x="1195388" y="772120"/>
                    <a:pt x="1302068" y="744497"/>
                  </a:cubicBezTo>
                  <a:cubicBezTo>
                    <a:pt x="1308735" y="742592"/>
                    <a:pt x="1315402" y="740687"/>
                    <a:pt x="1321118" y="738782"/>
                  </a:cubicBezTo>
                  <a:close/>
                  <a:moveTo>
                    <a:pt x="1330643" y="726400"/>
                  </a:moveTo>
                  <a:cubicBezTo>
                    <a:pt x="1328738" y="728305"/>
                    <a:pt x="1327785" y="730210"/>
                    <a:pt x="1325880" y="733067"/>
                  </a:cubicBezTo>
                  <a:cubicBezTo>
                    <a:pt x="1333500" y="733067"/>
                    <a:pt x="1341120" y="732115"/>
                    <a:pt x="1347788" y="732115"/>
                  </a:cubicBezTo>
                  <a:cubicBezTo>
                    <a:pt x="1365885" y="726400"/>
                    <a:pt x="1383030" y="720685"/>
                    <a:pt x="1401127" y="715922"/>
                  </a:cubicBezTo>
                  <a:cubicBezTo>
                    <a:pt x="1437322" y="706397"/>
                    <a:pt x="1474470" y="696872"/>
                    <a:pt x="1509713" y="685442"/>
                  </a:cubicBezTo>
                  <a:cubicBezTo>
                    <a:pt x="1516380" y="683537"/>
                    <a:pt x="1518285" y="668297"/>
                    <a:pt x="1523047" y="659725"/>
                  </a:cubicBezTo>
                  <a:lnTo>
                    <a:pt x="1523047" y="659725"/>
                  </a:lnTo>
                  <a:cubicBezTo>
                    <a:pt x="1523047" y="657820"/>
                    <a:pt x="1523047" y="654962"/>
                    <a:pt x="1523047" y="653057"/>
                  </a:cubicBezTo>
                  <a:cubicBezTo>
                    <a:pt x="1521143" y="645437"/>
                    <a:pt x="1520190" y="637817"/>
                    <a:pt x="1518285" y="630197"/>
                  </a:cubicBezTo>
                  <a:cubicBezTo>
                    <a:pt x="1505902" y="563522"/>
                    <a:pt x="1493520" y="495895"/>
                    <a:pt x="1480185" y="429220"/>
                  </a:cubicBezTo>
                  <a:cubicBezTo>
                    <a:pt x="1466850" y="364450"/>
                    <a:pt x="1453515" y="300632"/>
                    <a:pt x="1440180" y="235862"/>
                  </a:cubicBezTo>
                  <a:cubicBezTo>
                    <a:pt x="1439227" y="233957"/>
                    <a:pt x="1438275" y="231100"/>
                    <a:pt x="1437322" y="229195"/>
                  </a:cubicBezTo>
                  <a:cubicBezTo>
                    <a:pt x="1436370" y="221575"/>
                    <a:pt x="1435418" y="214907"/>
                    <a:pt x="1434465" y="207287"/>
                  </a:cubicBezTo>
                  <a:cubicBezTo>
                    <a:pt x="1433513" y="204430"/>
                    <a:pt x="1432560" y="202525"/>
                    <a:pt x="1431607" y="199667"/>
                  </a:cubicBezTo>
                  <a:cubicBezTo>
                    <a:pt x="1430655" y="195857"/>
                    <a:pt x="1430655" y="193000"/>
                    <a:pt x="1429702" y="189190"/>
                  </a:cubicBezTo>
                  <a:cubicBezTo>
                    <a:pt x="1427797" y="183475"/>
                    <a:pt x="1426845" y="177760"/>
                    <a:pt x="1424940" y="172045"/>
                  </a:cubicBezTo>
                  <a:cubicBezTo>
                    <a:pt x="1424940" y="172045"/>
                    <a:pt x="1424940" y="171092"/>
                    <a:pt x="1424940" y="171092"/>
                  </a:cubicBezTo>
                  <a:cubicBezTo>
                    <a:pt x="1419225" y="146327"/>
                    <a:pt x="1413510" y="121562"/>
                    <a:pt x="1407795" y="96797"/>
                  </a:cubicBezTo>
                  <a:cubicBezTo>
                    <a:pt x="1401127" y="72032"/>
                    <a:pt x="1394460" y="48220"/>
                    <a:pt x="1386840" y="22502"/>
                  </a:cubicBezTo>
                  <a:cubicBezTo>
                    <a:pt x="1292543" y="46315"/>
                    <a:pt x="1202055" y="69175"/>
                    <a:pt x="1112520" y="92035"/>
                  </a:cubicBezTo>
                  <a:cubicBezTo>
                    <a:pt x="1228725" y="101560"/>
                    <a:pt x="1259205" y="96797"/>
                    <a:pt x="1315402" y="67270"/>
                  </a:cubicBezTo>
                  <a:cubicBezTo>
                    <a:pt x="1361122" y="42505"/>
                    <a:pt x="1379220" y="50125"/>
                    <a:pt x="1393507" y="98702"/>
                  </a:cubicBezTo>
                  <a:cubicBezTo>
                    <a:pt x="1401127" y="130135"/>
                    <a:pt x="1409700" y="160615"/>
                    <a:pt x="1417320" y="192047"/>
                  </a:cubicBezTo>
                  <a:cubicBezTo>
                    <a:pt x="1417320" y="193952"/>
                    <a:pt x="1417320" y="194905"/>
                    <a:pt x="1418272" y="195857"/>
                  </a:cubicBezTo>
                  <a:cubicBezTo>
                    <a:pt x="1420177" y="207287"/>
                    <a:pt x="1422082" y="218717"/>
                    <a:pt x="1424940" y="230147"/>
                  </a:cubicBezTo>
                  <a:cubicBezTo>
                    <a:pt x="1424940" y="233957"/>
                    <a:pt x="1425893" y="237767"/>
                    <a:pt x="1425893" y="242530"/>
                  </a:cubicBezTo>
                  <a:cubicBezTo>
                    <a:pt x="1426845" y="250150"/>
                    <a:pt x="1428750" y="257770"/>
                    <a:pt x="1429702" y="266342"/>
                  </a:cubicBezTo>
                  <a:cubicBezTo>
                    <a:pt x="1431607" y="279677"/>
                    <a:pt x="1432560" y="293012"/>
                    <a:pt x="1435418" y="306347"/>
                  </a:cubicBezTo>
                  <a:cubicBezTo>
                    <a:pt x="1454468" y="404455"/>
                    <a:pt x="1474470" y="502562"/>
                    <a:pt x="1494472" y="600670"/>
                  </a:cubicBezTo>
                  <a:cubicBezTo>
                    <a:pt x="1498282" y="618767"/>
                    <a:pt x="1491615" y="626387"/>
                    <a:pt x="1473518" y="623530"/>
                  </a:cubicBezTo>
                  <a:cubicBezTo>
                    <a:pt x="1467802" y="610195"/>
                    <a:pt x="1459230" y="597812"/>
                    <a:pt x="1457325" y="584477"/>
                  </a:cubicBezTo>
                  <a:cubicBezTo>
                    <a:pt x="1433513" y="463510"/>
                    <a:pt x="1411605" y="342542"/>
                    <a:pt x="1387793" y="221575"/>
                  </a:cubicBezTo>
                  <a:cubicBezTo>
                    <a:pt x="1378268" y="173950"/>
                    <a:pt x="1364932" y="127277"/>
                    <a:pt x="1353502" y="76795"/>
                  </a:cubicBezTo>
                  <a:cubicBezTo>
                    <a:pt x="1292543" y="114895"/>
                    <a:pt x="1228725" y="117752"/>
                    <a:pt x="1164907" y="116800"/>
                  </a:cubicBezTo>
                  <a:cubicBezTo>
                    <a:pt x="1114425" y="116800"/>
                    <a:pt x="1064895" y="112037"/>
                    <a:pt x="1014413" y="112037"/>
                  </a:cubicBezTo>
                  <a:cubicBezTo>
                    <a:pt x="957263" y="112037"/>
                    <a:pt x="902018" y="123467"/>
                    <a:pt x="852488" y="155852"/>
                  </a:cubicBezTo>
                  <a:cubicBezTo>
                    <a:pt x="827722" y="174902"/>
                    <a:pt x="802957" y="193000"/>
                    <a:pt x="778193" y="212050"/>
                  </a:cubicBezTo>
                  <a:cubicBezTo>
                    <a:pt x="772477" y="220622"/>
                    <a:pt x="765810" y="228242"/>
                    <a:pt x="760095" y="236815"/>
                  </a:cubicBezTo>
                  <a:cubicBezTo>
                    <a:pt x="739140" y="255865"/>
                    <a:pt x="747713" y="278725"/>
                    <a:pt x="754380" y="300632"/>
                  </a:cubicBezTo>
                  <a:cubicBezTo>
                    <a:pt x="762000" y="333970"/>
                    <a:pt x="769620" y="366355"/>
                    <a:pt x="777240" y="399692"/>
                  </a:cubicBezTo>
                  <a:cubicBezTo>
                    <a:pt x="795338" y="476845"/>
                    <a:pt x="813435" y="553997"/>
                    <a:pt x="831532" y="632102"/>
                  </a:cubicBezTo>
                  <a:cubicBezTo>
                    <a:pt x="835343" y="645437"/>
                    <a:pt x="838200" y="658772"/>
                    <a:pt x="842010" y="672107"/>
                  </a:cubicBezTo>
                  <a:cubicBezTo>
                    <a:pt x="851535" y="712112"/>
                    <a:pt x="860107" y="752117"/>
                    <a:pt x="869632" y="792122"/>
                  </a:cubicBezTo>
                  <a:cubicBezTo>
                    <a:pt x="872490" y="793075"/>
                    <a:pt x="874395" y="793075"/>
                    <a:pt x="877252" y="794027"/>
                  </a:cubicBezTo>
                  <a:cubicBezTo>
                    <a:pt x="884872" y="782597"/>
                    <a:pt x="891540" y="771167"/>
                    <a:pt x="899160" y="759737"/>
                  </a:cubicBezTo>
                  <a:cubicBezTo>
                    <a:pt x="930593" y="743545"/>
                    <a:pt x="962025" y="728305"/>
                    <a:pt x="993457" y="712112"/>
                  </a:cubicBezTo>
                  <a:cubicBezTo>
                    <a:pt x="1022032" y="704492"/>
                    <a:pt x="1050607" y="696872"/>
                    <a:pt x="1078230" y="689252"/>
                  </a:cubicBezTo>
                  <a:cubicBezTo>
                    <a:pt x="1083945" y="688300"/>
                    <a:pt x="1089660" y="687347"/>
                    <a:pt x="1095375" y="686395"/>
                  </a:cubicBezTo>
                  <a:cubicBezTo>
                    <a:pt x="1099185" y="685442"/>
                    <a:pt x="1102995" y="684490"/>
                    <a:pt x="1107757" y="683537"/>
                  </a:cubicBezTo>
                  <a:cubicBezTo>
                    <a:pt x="1164907" y="679727"/>
                    <a:pt x="1223010" y="676870"/>
                    <a:pt x="1280160" y="673060"/>
                  </a:cubicBezTo>
                  <a:cubicBezTo>
                    <a:pt x="1346835" y="669250"/>
                    <a:pt x="1412557" y="664487"/>
                    <a:pt x="1471613" y="630197"/>
                  </a:cubicBezTo>
                  <a:cubicBezTo>
                    <a:pt x="1480185" y="632102"/>
                    <a:pt x="1488757" y="634007"/>
                    <a:pt x="1497330" y="635912"/>
                  </a:cubicBezTo>
                  <a:cubicBezTo>
                    <a:pt x="1494472" y="640675"/>
                    <a:pt x="1491615" y="645437"/>
                    <a:pt x="1488757" y="650200"/>
                  </a:cubicBezTo>
                  <a:cubicBezTo>
                    <a:pt x="1483995" y="652105"/>
                    <a:pt x="1477327" y="652105"/>
                    <a:pt x="1476375" y="655915"/>
                  </a:cubicBezTo>
                  <a:cubicBezTo>
                    <a:pt x="1463040" y="689252"/>
                    <a:pt x="1428750" y="692110"/>
                    <a:pt x="1403032" y="707350"/>
                  </a:cubicBezTo>
                  <a:cubicBezTo>
                    <a:pt x="1400175" y="708302"/>
                    <a:pt x="1398270" y="709255"/>
                    <a:pt x="1395413" y="710207"/>
                  </a:cubicBezTo>
                  <a:cubicBezTo>
                    <a:pt x="1380172" y="714970"/>
                    <a:pt x="1365885" y="719732"/>
                    <a:pt x="1350645" y="724495"/>
                  </a:cubicBezTo>
                  <a:cubicBezTo>
                    <a:pt x="1346835" y="725447"/>
                    <a:pt x="1343977" y="726400"/>
                    <a:pt x="1340168" y="726400"/>
                  </a:cubicBezTo>
                  <a:cubicBezTo>
                    <a:pt x="1335405" y="725447"/>
                    <a:pt x="1333500" y="725447"/>
                    <a:pt x="1330643" y="726400"/>
                  </a:cubicBezTo>
                  <a:close/>
                  <a:moveTo>
                    <a:pt x="1387793" y="678775"/>
                  </a:moveTo>
                  <a:cubicBezTo>
                    <a:pt x="1378268" y="680680"/>
                    <a:pt x="1368743" y="681632"/>
                    <a:pt x="1359218" y="683537"/>
                  </a:cubicBezTo>
                  <a:cubicBezTo>
                    <a:pt x="1317307" y="686395"/>
                    <a:pt x="1274445" y="689252"/>
                    <a:pt x="1232535" y="692110"/>
                  </a:cubicBezTo>
                  <a:cubicBezTo>
                    <a:pt x="1219200" y="693062"/>
                    <a:pt x="1205865" y="693062"/>
                    <a:pt x="1191577" y="694015"/>
                  </a:cubicBezTo>
                  <a:cubicBezTo>
                    <a:pt x="1187768" y="694015"/>
                    <a:pt x="1183957" y="694015"/>
                    <a:pt x="1181100" y="694967"/>
                  </a:cubicBezTo>
                  <a:cubicBezTo>
                    <a:pt x="1132522" y="704492"/>
                    <a:pt x="1083945" y="714017"/>
                    <a:pt x="1035368" y="722590"/>
                  </a:cubicBezTo>
                  <a:cubicBezTo>
                    <a:pt x="995363" y="733067"/>
                    <a:pt x="959168" y="751165"/>
                    <a:pt x="930593" y="781645"/>
                  </a:cubicBezTo>
                  <a:cubicBezTo>
                    <a:pt x="957263" y="776882"/>
                    <a:pt x="982027" y="767357"/>
                    <a:pt x="1007745" y="762595"/>
                  </a:cubicBezTo>
                  <a:cubicBezTo>
                    <a:pt x="1076325" y="749260"/>
                    <a:pt x="1145857" y="738782"/>
                    <a:pt x="1215390" y="727352"/>
                  </a:cubicBezTo>
                  <a:cubicBezTo>
                    <a:pt x="1233488" y="722590"/>
                    <a:pt x="1251585" y="717827"/>
                    <a:pt x="1269682" y="713065"/>
                  </a:cubicBezTo>
                  <a:cubicBezTo>
                    <a:pt x="1300163" y="706397"/>
                    <a:pt x="1329690" y="699730"/>
                    <a:pt x="1360170" y="693062"/>
                  </a:cubicBezTo>
                  <a:cubicBezTo>
                    <a:pt x="1370647" y="690205"/>
                    <a:pt x="1380172" y="686395"/>
                    <a:pt x="1390650" y="683537"/>
                  </a:cubicBezTo>
                  <a:cubicBezTo>
                    <a:pt x="1394460" y="682585"/>
                    <a:pt x="1398270" y="681632"/>
                    <a:pt x="1402080" y="680680"/>
                  </a:cubicBezTo>
                  <a:cubicBezTo>
                    <a:pt x="1402080" y="679727"/>
                    <a:pt x="1401127" y="678775"/>
                    <a:pt x="1401127" y="676870"/>
                  </a:cubicBezTo>
                  <a:cubicBezTo>
                    <a:pt x="1397318" y="676870"/>
                    <a:pt x="1392555" y="677822"/>
                    <a:pt x="1387793" y="678775"/>
                  </a:cubicBezTo>
                  <a:close/>
                  <a:moveTo>
                    <a:pt x="902970" y="894992"/>
                  </a:moveTo>
                  <a:cubicBezTo>
                    <a:pt x="873443" y="899755"/>
                    <a:pt x="843915" y="904517"/>
                    <a:pt x="815340" y="909280"/>
                  </a:cubicBezTo>
                  <a:cubicBezTo>
                    <a:pt x="843915" y="935950"/>
                    <a:pt x="882015" y="930235"/>
                    <a:pt x="902970" y="894992"/>
                  </a:cubicBezTo>
                  <a:cubicBezTo>
                    <a:pt x="903922" y="894992"/>
                    <a:pt x="904875" y="894992"/>
                    <a:pt x="905827" y="894040"/>
                  </a:cubicBezTo>
                  <a:cubicBezTo>
                    <a:pt x="904875" y="893087"/>
                    <a:pt x="904875" y="893087"/>
                    <a:pt x="903922" y="892135"/>
                  </a:cubicBezTo>
                  <a:cubicBezTo>
                    <a:pt x="903922" y="893087"/>
                    <a:pt x="903922" y="894040"/>
                    <a:pt x="902970" y="894992"/>
                  </a:cubicBezTo>
                  <a:close/>
                  <a:moveTo>
                    <a:pt x="355282" y="904517"/>
                  </a:moveTo>
                  <a:cubicBezTo>
                    <a:pt x="356235" y="908327"/>
                    <a:pt x="358140" y="911185"/>
                    <a:pt x="359093" y="914995"/>
                  </a:cubicBezTo>
                  <a:cubicBezTo>
                    <a:pt x="508635" y="874990"/>
                    <a:pt x="650557" y="798790"/>
                    <a:pt x="812482" y="822602"/>
                  </a:cubicBezTo>
                  <a:cubicBezTo>
                    <a:pt x="767715" y="789265"/>
                    <a:pt x="716280" y="773072"/>
                    <a:pt x="664845" y="789265"/>
                  </a:cubicBezTo>
                  <a:cubicBezTo>
                    <a:pt x="561022" y="823555"/>
                    <a:pt x="459105" y="865465"/>
                    <a:pt x="355282" y="904517"/>
                  </a:cubicBezTo>
                  <a:close/>
                  <a:moveTo>
                    <a:pt x="389572" y="275867"/>
                  </a:moveTo>
                  <a:cubicBezTo>
                    <a:pt x="389572" y="273010"/>
                    <a:pt x="389572" y="270152"/>
                    <a:pt x="388620" y="267295"/>
                  </a:cubicBezTo>
                  <a:cubicBezTo>
                    <a:pt x="307657" y="279677"/>
                    <a:pt x="225743" y="292060"/>
                    <a:pt x="144780" y="303490"/>
                  </a:cubicBezTo>
                  <a:cubicBezTo>
                    <a:pt x="231457" y="324445"/>
                    <a:pt x="311468" y="306347"/>
                    <a:pt x="389572" y="275867"/>
                  </a:cubicBezTo>
                  <a:close/>
                  <a:moveTo>
                    <a:pt x="117157" y="751165"/>
                  </a:moveTo>
                  <a:cubicBezTo>
                    <a:pt x="119063" y="750212"/>
                    <a:pt x="120968" y="749260"/>
                    <a:pt x="122872" y="748307"/>
                  </a:cubicBezTo>
                  <a:cubicBezTo>
                    <a:pt x="120015" y="738782"/>
                    <a:pt x="118110" y="728305"/>
                    <a:pt x="115252" y="718780"/>
                  </a:cubicBezTo>
                  <a:cubicBezTo>
                    <a:pt x="113347" y="719732"/>
                    <a:pt x="111443" y="719732"/>
                    <a:pt x="109538" y="720685"/>
                  </a:cubicBezTo>
                  <a:cubicBezTo>
                    <a:pt x="111443" y="730210"/>
                    <a:pt x="114300" y="740687"/>
                    <a:pt x="117157" y="751165"/>
                  </a:cubicBezTo>
                  <a:close/>
                  <a:moveTo>
                    <a:pt x="402907" y="266342"/>
                  </a:moveTo>
                  <a:cubicBezTo>
                    <a:pt x="402907" y="266342"/>
                    <a:pt x="402907" y="266342"/>
                    <a:pt x="402907" y="266342"/>
                  </a:cubicBezTo>
                  <a:cubicBezTo>
                    <a:pt x="403860" y="266342"/>
                    <a:pt x="405765" y="267295"/>
                    <a:pt x="406718" y="267295"/>
                  </a:cubicBezTo>
                  <a:cubicBezTo>
                    <a:pt x="406718" y="267295"/>
                    <a:pt x="406718" y="267295"/>
                    <a:pt x="406718" y="267295"/>
                  </a:cubicBezTo>
                  <a:cubicBezTo>
                    <a:pt x="405765" y="266342"/>
                    <a:pt x="403860" y="266342"/>
                    <a:pt x="402907" y="266342"/>
                  </a:cubicBezTo>
                  <a:close/>
                  <a:moveTo>
                    <a:pt x="925830" y="787360"/>
                  </a:moveTo>
                  <a:cubicBezTo>
                    <a:pt x="924877" y="786407"/>
                    <a:pt x="924877" y="785455"/>
                    <a:pt x="923925" y="785455"/>
                  </a:cubicBezTo>
                  <a:cubicBezTo>
                    <a:pt x="922972" y="785455"/>
                    <a:pt x="922972" y="786407"/>
                    <a:pt x="922020" y="786407"/>
                  </a:cubicBezTo>
                  <a:cubicBezTo>
                    <a:pt x="922972" y="787360"/>
                    <a:pt x="922972" y="788312"/>
                    <a:pt x="923925" y="788312"/>
                  </a:cubicBezTo>
                  <a:cubicBezTo>
                    <a:pt x="923925" y="789265"/>
                    <a:pt x="924877" y="788312"/>
                    <a:pt x="925830" y="787360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6" name="Google Shape;1846;p21"/>
            <p:cNvSpPr/>
            <p:nvPr/>
          </p:nvSpPr>
          <p:spPr>
            <a:xfrm>
              <a:off x="7854314" y="2449232"/>
              <a:ext cx="723900" cy="144425"/>
            </a:xfrm>
            <a:custGeom>
              <a:rect b="b" l="l" r="r" t="t"/>
              <a:pathLst>
                <a:path extrusionOk="0" h="144425" w="723900">
                  <a:moveTo>
                    <a:pt x="25718" y="77750"/>
                  </a:moveTo>
                  <a:cubicBezTo>
                    <a:pt x="21908" y="83465"/>
                    <a:pt x="15240" y="90133"/>
                    <a:pt x="16193" y="93943"/>
                  </a:cubicBezTo>
                  <a:cubicBezTo>
                    <a:pt x="18098" y="99658"/>
                    <a:pt x="26670" y="107278"/>
                    <a:pt x="31433" y="107278"/>
                  </a:cubicBezTo>
                  <a:cubicBezTo>
                    <a:pt x="109538" y="100610"/>
                    <a:pt x="188595" y="98705"/>
                    <a:pt x="264795" y="82513"/>
                  </a:cubicBezTo>
                  <a:cubicBezTo>
                    <a:pt x="338138" y="67273"/>
                    <a:pt x="407670" y="34888"/>
                    <a:pt x="480060" y="12028"/>
                  </a:cubicBezTo>
                  <a:cubicBezTo>
                    <a:pt x="547688" y="-8927"/>
                    <a:pt x="617220" y="1550"/>
                    <a:pt x="685800" y="12980"/>
                  </a:cubicBezTo>
                  <a:cubicBezTo>
                    <a:pt x="698183" y="14885"/>
                    <a:pt x="711518" y="14885"/>
                    <a:pt x="723900" y="16790"/>
                  </a:cubicBezTo>
                  <a:cubicBezTo>
                    <a:pt x="717233" y="45365"/>
                    <a:pt x="685800" y="59653"/>
                    <a:pt x="649605" y="48223"/>
                  </a:cubicBezTo>
                  <a:cubicBezTo>
                    <a:pt x="628650" y="41555"/>
                    <a:pt x="612458" y="43460"/>
                    <a:pt x="603885" y="66320"/>
                  </a:cubicBezTo>
                  <a:cubicBezTo>
                    <a:pt x="600075" y="62510"/>
                    <a:pt x="596265" y="58700"/>
                    <a:pt x="593408" y="54890"/>
                  </a:cubicBezTo>
                  <a:cubicBezTo>
                    <a:pt x="590550" y="24410"/>
                    <a:pt x="567690" y="39650"/>
                    <a:pt x="556260" y="41555"/>
                  </a:cubicBezTo>
                  <a:cubicBezTo>
                    <a:pt x="421958" y="66320"/>
                    <a:pt x="288608" y="92990"/>
                    <a:pt x="155258" y="118708"/>
                  </a:cubicBezTo>
                  <a:cubicBezTo>
                    <a:pt x="107633" y="128233"/>
                    <a:pt x="60960" y="135853"/>
                    <a:pt x="13335" y="144425"/>
                  </a:cubicBezTo>
                  <a:cubicBezTo>
                    <a:pt x="8573" y="123470"/>
                    <a:pt x="4763" y="101563"/>
                    <a:pt x="0" y="77750"/>
                  </a:cubicBezTo>
                  <a:cubicBezTo>
                    <a:pt x="9525" y="77750"/>
                    <a:pt x="17145" y="77750"/>
                    <a:pt x="25718" y="77750"/>
                  </a:cubicBezTo>
                  <a:cubicBezTo>
                    <a:pt x="25718" y="77750"/>
                    <a:pt x="25718" y="77750"/>
                    <a:pt x="25718" y="7775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7" name="Google Shape;1847;p21"/>
            <p:cNvSpPr/>
            <p:nvPr/>
          </p:nvSpPr>
          <p:spPr>
            <a:xfrm>
              <a:off x="7830502" y="2485300"/>
              <a:ext cx="617220" cy="135979"/>
            </a:xfrm>
            <a:custGeom>
              <a:rect b="b" l="l" r="r" t="t"/>
              <a:pathLst>
                <a:path extrusionOk="0" h="135979" w="617220">
                  <a:moveTo>
                    <a:pt x="37148" y="108357"/>
                  </a:moveTo>
                  <a:cubicBezTo>
                    <a:pt x="84773" y="99785"/>
                    <a:pt x="131445" y="91212"/>
                    <a:pt x="179070" y="82640"/>
                  </a:cubicBezTo>
                  <a:cubicBezTo>
                    <a:pt x="312420" y="56922"/>
                    <a:pt x="446723" y="30252"/>
                    <a:pt x="580073" y="5487"/>
                  </a:cubicBezTo>
                  <a:cubicBezTo>
                    <a:pt x="592455" y="3582"/>
                    <a:pt x="614363" y="-11658"/>
                    <a:pt x="617220" y="18822"/>
                  </a:cubicBezTo>
                  <a:cubicBezTo>
                    <a:pt x="412433" y="57875"/>
                    <a:pt x="208598" y="96927"/>
                    <a:pt x="3810" y="135980"/>
                  </a:cubicBezTo>
                  <a:cubicBezTo>
                    <a:pt x="2858" y="132170"/>
                    <a:pt x="953" y="128360"/>
                    <a:pt x="0" y="124550"/>
                  </a:cubicBezTo>
                  <a:cubicBezTo>
                    <a:pt x="5715" y="120740"/>
                    <a:pt x="10478" y="116930"/>
                    <a:pt x="16193" y="113120"/>
                  </a:cubicBezTo>
                  <a:cubicBezTo>
                    <a:pt x="23813" y="111215"/>
                    <a:pt x="30480" y="109310"/>
                    <a:pt x="37148" y="108357"/>
                  </a:cubicBezTo>
                  <a:cubicBezTo>
                    <a:pt x="38100" y="108357"/>
                    <a:pt x="37148" y="108357"/>
                    <a:pt x="37148" y="108357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8" name="Google Shape;1848;p21"/>
            <p:cNvSpPr/>
            <p:nvPr/>
          </p:nvSpPr>
          <p:spPr>
            <a:xfrm>
              <a:off x="7687627" y="1933575"/>
              <a:ext cx="55245" cy="103822"/>
            </a:xfrm>
            <a:custGeom>
              <a:rect b="b" l="l" r="r" t="t"/>
              <a:pathLst>
                <a:path extrusionOk="0" h="103822" w="55245">
                  <a:moveTo>
                    <a:pt x="953" y="0"/>
                  </a:moveTo>
                  <a:cubicBezTo>
                    <a:pt x="45720" y="2857"/>
                    <a:pt x="44768" y="2857"/>
                    <a:pt x="47625" y="47625"/>
                  </a:cubicBezTo>
                  <a:cubicBezTo>
                    <a:pt x="48578" y="66675"/>
                    <a:pt x="52388" y="84773"/>
                    <a:pt x="55245" y="103823"/>
                  </a:cubicBezTo>
                  <a:cubicBezTo>
                    <a:pt x="52388" y="103823"/>
                    <a:pt x="50483" y="103823"/>
                    <a:pt x="47625" y="103823"/>
                  </a:cubicBezTo>
                  <a:cubicBezTo>
                    <a:pt x="42863" y="80963"/>
                    <a:pt x="38100" y="59055"/>
                    <a:pt x="34290" y="36195"/>
                  </a:cubicBezTo>
                  <a:cubicBezTo>
                    <a:pt x="31433" y="14288"/>
                    <a:pt x="20955" y="5715"/>
                    <a:pt x="0" y="11430"/>
                  </a:cubicBezTo>
                  <a:cubicBezTo>
                    <a:pt x="953" y="7620"/>
                    <a:pt x="953" y="3810"/>
                    <a:pt x="953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9" name="Google Shape;1849;p21"/>
            <p:cNvSpPr/>
            <p:nvPr/>
          </p:nvSpPr>
          <p:spPr>
            <a:xfrm>
              <a:off x="7846694" y="2593657"/>
              <a:ext cx="21907" cy="4762"/>
            </a:xfrm>
            <a:custGeom>
              <a:rect b="b" l="l" r="r" t="t"/>
              <a:pathLst>
                <a:path extrusionOk="0" h="4762" w="21907">
                  <a:moveTo>
                    <a:pt x="21907" y="0"/>
                  </a:moveTo>
                  <a:cubicBezTo>
                    <a:pt x="15240" y="1905"/>
                    <a:pt x="7620" y="2858"/>
                    <a:pt x="953" y="4763"/>
                  </a:cubicBezTo>
                  <a:cubicBezTo>
                    <a:pt x="953" y="4763"/>
                    <a:pt x="0" y="2858"/>
                    <a:pt x="0" y="2858"/>
                  </a:cubicBezTo>
                  <a:cubicBezTo>
                    <a:pt x="0" y="2858"/>
                    <a:pt x="953" y="952"/>
                    <a:pt x="953" y="952"/>
                  </a:cubicBezTo>
                  <a:cubicBezTo>
                    <a:pt x="7620" y="952"/>
                    <a:pt x="14288" y="0"/>
                    <a:pt x="21907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0" name="Google Shape;1850;p21"/>
            <p:cNvSpPr/>
            <p:nvPr/>
          </p:nvSpPr>
          <p:spPr>
            <a:xfrm>
              <a:off x="8461057" y="2518410"/>
              <a:ext cx="2857" cy="3810"/>
            </a:xfrm>
            <a:custGeom>
              <a:rect b="b" l="l" r="r" t="t"/>
              <a:pathLst>
                <a:path extrusionOk="0" h="3810" w="2857">
                  <a:moveTo>
                    <a:pt x="0" y="0"/>
                  </a:moveTo>
                  <a:lnTo>
                    <a:pt x="2857" y="952"/>
                  </a:lnTo>
                  <a:cubicBezTo>
                    <a:pt x="2857" y="952"/>
                    <a:pt x="2857" y="3810"/>
                    <a:pt x="2857" y="3810"/>
                  </a:cubicBezTo>
                  <a:cubicBezTo>
                    <a:pt x="1905" y="2857"/>
                    <a:pt x="953" y="2857"/>
                    <a:pt x="0" y="1905"/>
                  </a:cubicBezTo>
                  <a:cubicBezTo>
                    <a:pt x="0" y="952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1" name="Google Shape;1851;p21"/>
            <p:cNvSpPr/>
            <p:nvPr/>
          </p:nvSpPr>
          <p:spPr>
            <a:xfrm>
              <a:off x="8517255" y="1686877"/>
              <a:ext cx="641984" cy="611505"/>
            </a:xfrm>
            <a:custGeom>
              <a:rect b="b" l="l" r="r" t="t"/>
              <a:pathLst>
                <a:path extrusionOk="0" h="611505" w="641984">
                  <a:moveTo>
                    <a:pt x="641032" y="552450"/>
                  </a:moveTo>
                  <a:cubicBezTo>
                    <a:pt x="581977" y="586740"/>
                    <a:pt x="515302" y="591503"/>
                    <a:pt x="449580" y="595313"/>
                  </a:cubicBezTo>
                  <a:cubicBezTo>
                    <a:pt x="392430" y="599123"/>
                    <a:pt x="334327" y="601980"/>
                    <a:pt x="277177" y="605790"/>
                  </a:cubicBezTo>
                  <a:cubicBezTo>
                    <a:pt x="273368" y="606743"/>
                    <a:pt x="269557" y="607695"/>
                    <a:pt x="264795" y="608648"/>
                  </a:cubicBezTo>
                  <a:cubicBezTo>
                    <a:pt x="259080" y="609600"/>
                    <a:pt x="253365" y="610553"/>
                    <a:pt x="247650" y="611505"/>
                  </a:cubicBezTo>
                  <a:cubicBezTo>
                    <a:pt x="249555" y="601028"/>
                    <a:pt x="250507" y="590550"/>
                    <a:pt x="254318" y="581025"/>
                  </a:cubicBezTo>
                  <a:cubicBezTo>
                    <a:pt x="260032" y="567690"/>
                    <a:pt x="261938" y="558165"/>
                    <a:pt x="242888" y="559118"/>
                  </a:cubicBezTo>
                  <a:cubicBezTo>
                    <a:pt x="245745" y="551498"/>
                    <a:pt x="249555" y="543878"/>
                    <a:pt x="250507" y="540068"/>
                  </a:cubicBezTo>
                  <a:cubicBezTo>
                    <a:pt x="273368" y="542925"/>
                    <a:pt x="295275" y="550545"/>
                    <a:pt x="312420" y="545783"/>
                  </a:cubicBezTo>
                  <a:cubicBezTo>
                    <a:pt x="340995" y="538163"/>
                    <a:pt x="368618" y="521970"/>
                    <a:pt x="400050" y="524828"/>
                  </a:cubicBezTo>
                  <a:cubicBezTo>
                    <a:pt x="405765" y="524828"/>
                    <a:pt x="412432" y="516255"/>
                    <a:pt x="419100" y="513398"/>
                  </a:cubicBezTo>
                  <a:cubicBezTo>
                    <a:pt x="443865" y="503873"/>
                    <a:pt x="468630" y="492443"/>
                    <a:pt x="494347" y="488633"/>
                  </a:cubicBezTo>
                  <a:cubicBezTo>
                    <a:pt x="526732" y="482918"/>
                    <a:pt x="560070" y="482918"/>
                    <a:pt x="593407" y="480060"/>
                  </a:cubicBezTo>
                  <a:cubicBezTo>
                    <a:pt x="594360" y="480060"/>
                    <a:pt x="594360" y="477203"/>
                    <a:pt x="595313" y="473393"/>
                  </a:cubicBezTo>
                  <a:cubicBezTo>
                    <a:pt x="568643" y="464820"/>
                    <a:pt x="544830" y="438150"/>
                    <a:pt x="515302" y="470535"/>
                  </a:cubicBezTo>
                  <a:cubicBezTo>
                    <a:pt x="513397" y="472440"/>
                    <a:pt x="505777" y="472440"/>
                    <a:pt x="501968" y="471488"/>
                  </a:cubicBezTo>
                  <a:cubicBezTo>
                    <a:pt x="461963" y="455295"/>
                    <a:pt x="433388" y="491490"/>
                    <a:pt x="397193" y="493395"/>
                  </a:cubicBezTo>
                  <a:cubicBezTo>
                    <a:pt x="393382" y="493395"/>
                    <a:pt x="390525" y="500063"/>
                    <a:pt x="386715" y="502920"/>
                  </a:cubicBezTo>
                  <a:cubicBezTo>
                    <a:pt x="381952" y="505778"/>
                    <a:pt x="377190" y="509588"/>
                    <a:pt x="372427" y="510540"/>
                  </a:cubicBezTo>
                  <a:cubicBezTo>
                    <a:pt x="350520" y="516255"/>
                    <a:pt x="328613" y="521018"/>
                    <a:pt x="306705" y="525780"/>
                  </a:cubicBezTo>
                  <a:cubicBezTo>
                    <a:pt x="300038" y="527685"/>
                    <a:pt x="290513" y="530543"/>
                    <a:pt x="285750" y="527685"/>
                  </a:cubicBezTo>
                  <a:cubicBezTo>
                    <a:pt x="250507" y="508635"/>
                    <a:pt x="221932" y="510540"/>
                    <a:pt x="202882" y="550545"/>
                  </a:cubicBezTo>
                  <a:cubicBezTo>
                    <a:pt x="202882" y="551498"/>
                    <a:pt x="199072" y="550545"/>
                    <a:pt x="197168" y="550545"/>
                  </a:cubicBezTo>
                  <a:cubicBezTo>
                    <a:pt x="182880" y="541020"/>
                    <a:pt x="168593" y="532448"/>
                    <a:pt x="152400" y="522923"/>
                  </a:cubicBezTo>
                  <a:cubicBezTo>
                    <a:pt x="151447" y="518160"/>
                    <a:pt x="150495" y="508635"/>
                    <a:pt x="149543" y="499110"/>
                  </a:cubicBezTo>
                  <a:cubicBezTo>
                    <a:pt x="149543" y="499110"/>
                    <a:pt x="151447" y="497205"/>
                    <a:pt x="151447" y="497205"/>
                  </a:cubicBezTo>
                  <a:cubicBezTo>
                    <a:pt x="156210" y="493395"/>
                    <a:pt x="160972" y="488633"/>
                    <a:pt x="165735" y="484823"/>
                  </a:cubicBezTo>
                  <a:cubicBezTo>
                    <a:pt x="173355" y="484823"/>
                    <a:pt x="181927" y="484823"/>
                    <a:pt x="189547" y="483870"/>
                  </a:cubicBezTo>
                  <a:cubicBezTo>
                    <a:pt x="212407" y="481013"/>
                    <a:pt x="237172" y="481013"/>
                    <a:pt x="258127" y="472440"/>
                  </a:cubicBezTo>
                  <a:cubicBezTo>
                    <a:pt x="280988" y="462915"/>
                    <a:pt x="300990" y="456248"/>
                    <a:pt x="326707" y="458153"/>
                  </a:cubicBezTo>
                  <a:cubicBezTo>
                    <a:pt x="343852" y="460058"/>
                    <a:pt x="371475" y="454343"/>
                    <a:pt x="378143" y="442913"/>
                  </a:cubicBezTo>
                  <a:cubicBezTo>
                    <a:pt x="400050" y="405765"/>
                    <a:pt x="438150" y="409575"/>
                    <a:pt x="468630" y="406718"/>
                  </a:cubicBezTo>
                  <a:cubicBezTo>
                    <a:pt x="498157" y="403860"/>
                    <a:pt x="518160" y="394335"/>
                    <a:pt x="535305" y="371475"/>
                  </a:cubicBezTo>
                  <a:cubicBezTo>
                    <a:pt x="521970" y="368618"/>
                    <a:pt x="505777" y="364808"/>
                    <a:pt x="498157" y="371475"/>
                  </a:cubicBezTo>
                  <a:cubicBezTo>
                    <a:pt x="467677" y="395288"/>
                    <a:pt x="430530" y="386715"/>
                    <a:pt x="398145" y="397193"/>
                  </a:cubicBezTo>
                  <a:cubicBezTo>
                    <a:pt x="380047" y="402908"/>
                    <a:pt x="362902" y="404813"/>
                    <a:pt x="353377" y="422910"/>
                  </a:cubicBezTo>
                  <a:cubicBezTo>
                    <a:pt x="344805" y="438150"/>
                    <a:pt x="333375" y="444818"/>
                    <a:pt x="315277" y="441008"/>
                  </a:cubicBezTo>
                  <a:cubicBezTo>
                    <a:pt x="283845" y="434340"/>
                    <a:pt x="254318" y="442913"/>
                    <a:pt x="227647" y="460058"/>
                  </a:cubicBezTo>
                  <a:cubicBezTo>
                    <a:pt x="219075" y="464820"/>
                    <a:pt x="203835" y="470535"/>
                    <a:pt x="199072" y="465773"/>
                  </a:cubicBezTo>
                  <a:cubicBezTo>
                    <a:pt x="166688" y="441960"/>
                    <a:pt x="143827" y="460058"/>
                    <a:pt x="119063" y="478155"/>
                  </a:cubicBezTo>
                  <a:cubicBezTo>
                    <a:pt x="113347" y="468630"/>
                    <a:pt x="107632" y="458153"/>
                    <a:pt x="101918" y="448628"/>
                  </a:cubicBezTo>
                  <a:cubicBezTo>
                    <a:pt x="157163" y="432435"/>
                    <a:pt x="213360" y="415290"/>
                    <a:pt x="272415" y="398145"/>
                  </a:cubicBezTo>
                  <a:cubicBezTo>
                    <a:pt x="272415" y="394335"/>
                    <a:pt x="272415" y="382905"/>
                    <a:pt x="269557" y="373380"/>
                  </a:cubicBezTo>
                  <a:cubicBezTo>
                    <a:pt x="255270" y="324803"/>
                    <a:pt x="240982" y="275273"/>
                    <a:pt x="223838" y="227648"/>
                  </a:cubicBezTo>
                  <a:cubicBezTo>
                    <a:pt x="212407" y="193358"/>
                    <a:pt x="199072" y="189548"/>
                    <a:pt x="163830" y="198120"/>
                  </a:cubicBezTo>
                  <a:cubicBezTo>
                    <a:pt x="131445" y="206693"/>
                    <a:pt x="99060" y="214313"/>
                    <a:pt x="66675" y="221933"/>
                  </a:cubicBezTo>
                  <a:cubicBezTo>
                    <a:pt x="54293" y="208598"/>
                    <a:pt x="41910" y="195263"/>
                    <a:pt x="29527" y="181928"/>
                  </a:cubicBezTo>
                  <a:cubicBezTo>
                    <a:pt x="47625" y="160020"/>
                    <a:pt x="73343" y="160020"/>
                    <a:pt x="96202" y="165735"/>
                  </a:cubicBezTo>
                  <a:cubicBezTo>
                    <a:pt x="136207" y="177165"/>
                    <a:pt x="170497" y="180023"/>
                    <a:pt x="189547" y="134303"/>
                  </a:cubicBezTo>
                  <a:cubicBezTo>
                    <a:pt x="204788" y="140018"/>
                    <a:pt x="216218" y="144780"/>
                    <a:pt x="227647" y="149543"/>
                  </a:cubicBezTo>
                  <a:cubicBezTo>
                    <a:pt x="256222" y="160973"/>
                    <a:pt x="281940" y="161925"/>
                    <a:pt x="299085" y="130493"/>
                  </a:cubicBezTo>
                  <a:cubicBezTo>
                    <a:pt x="301943" y="124778"/>
                    <a:pt x="314325" y="121920"/>
                    <a:pt x="322897" y="122873"/>
                  </a:cubicBezTo>
                  <a:cubicBezTo>
                    <a:pt x="355282" y="125730"/>
                    <a:pt x="387668" y="137160"/>
                    <a:pt x="413385" y="105728"/>
                  </a:cubicBezTo>
                  <a:cubicBezTo>
                    <a:pt x="417195" y="101918"/>
                    <a:pt x="430530" y="104775"/>
                    <a:pt x="439102" y="106680"/>
                  </a:cubicBezTo>
                  <a:cubicBezTo>
                    <a:pt x="461963" y="112395"/>
                    <a:pt x="482918" y="111443"/>
                    <a:pt x="508635" y="90488"/>
                  </a:cubicBezTo>
                  <a:cubicBezTo>
                    <a:pt x="467677" y="87630"/>
                    <a:pt x="434340" y="83820"/>
                    <a:pt x="401002" y="82868"/>
                  </a:cubicBezTo>
                  <a:cubicBezTo>
                    <a:pt x="394335" y="82868"/>
                    <a:pt x="384810" y="86678"/>
                    <a:pt x="381000" y="92393"/>
                  </a:cubicBezTo>
                  <a:cubicBezTo>
                    <a:pt x="364807" y="112395"/>
                    <a:pt x="344805" y="111443"/>
                    <a:pt x="322897" y="103823"/>
                  </a:cubicBezTo>
                  <a:cubicBezTo>
                    <a:pt x="298132" y="95250"/>
                    <a:pt x="276225" y="98108"/>
                    <a:pt x="262890" y="121920"/>
                  </a:cubicBezTo>
                  <a:cubicBezTo>
                    <a:pt x="254318" y="138113"/>
                    <a:pt x="243840" y="137160"/>
                    <a:pt x="229552" y="130493"/>
                  </a:cubicBezTo>
                  <a:cubicBezTo>
                    <a:pt x="175260" y="104775"/>
                    <a:pt x="175260" y="105728"/>
                    <a:pt x="135255" y="152400"/>
                  </a:cubicBezTo>
                  <a:cubicBezTo>
                    <a:pt x="134302" y="153353"/>
                    <a:pt x="133350" y="153353"/>
                    <a:pt x="133350" y="153353"/>
                  </a:cubicBezTo>
                  <a:cubicBezTo>
                    <a:pt x="90488" y="142875"/>
                    <a:pt x="48577" y="145733"/>
                    <a:pt x="7620" y="159068"/>
                  </a:cubicBezTo>
                  <a:cubicBezTo>
                    <a:pt x="4763" y="143828"/>
                    <a:pt x="1905" y="127635"/>
                    <a:pt x="0" y="117158"/>
                  </a:cubicBezTo>
                  <a:cubicBezTo>
                    <a:pt x="6668" y="103823"/>
                    <a:pt x="13335" y="91440"/>
                    <a:pt x="19050" y="79058"/>
                  </a:cubicBezTo>
                  <a:cubicBezTo>
                    <a:pt x="68580" y="46673"/>
                    <a:pt x="123825" y="35243"/>
                    <a:pt x="180975" y="35243"/>
                  </a:cubicBezTo>
                  <a:cubicBezTo>
                    <a:pt x="231457" y="35243"/>
                    <a:pt x="280988" y="39053"/>
                    <a:pt x="331470" y="40005"/>
                  </a:cubicBezTo>
                  <a:cubicBezTo>
                    <a:pt x="395288" y="40958"/>
                    <a:pt x="459105" y="38100"/>
                    <a:pt x="520065" y="0"/>
                  </a:cubicBezTo>
                  <a:cubicBezTo>
                    <a:pt x="532447" y="50483"/>
                    <a:pt x="545782" y="97155"/>
                    <a:pt x="554355" y="144780"/>
                  </a:cubicBezTo>
                  <a:cubicBezTo>
                    <a:pt x="578168" y="265748"/>
                    <a:pt x="600075" y="386715"/>
                    <a:pt x="623888" y="507683"/>
                  </a:cubicBezTo>
                  <a:cubicBezTo>
                    <a:pt x="626745" y="521018"/>
                    <a:pt x="634365" y="533400"/>
                    <a:pt x="640080" y="546735"/>
                  </a:cubicBezTo>
                  <a:cubicBezTo>
                    <a:pt x="642938" y="548640"/>
                    <a:pt x="641985" y="550545"/>
                    <a:pt x="641032" y="552450"/>
                  </a:cubicBezTo>
                  <a:close/>
                  <a:moveTo>
                    <a:pt x="390525" y="332423"/>
                  </a:moveTo>
                  <a:cubicBezTo>
                    <a:pt x="340995" y="291465"/>
                    <a:pt x="309563" y="311468"/>
                    <a:pt x="282893" y="355283"/>
                  </a:cubicBezTo>
                  <a:cubicBezTo>
                    <a:pt x="313372" y="374333"/>
                    <a:pt x="331470" y="358140"/>
                    <a:pt x="345757" y="331470"/>
                  </a:cubicBezTo>
                  <a:cubicBezTo>
                    <a:pt x="357188" y="335280"/>
                    <a:pt x="367665" y="341948"/>
                    <a:pt x="377190" y="341948"/>
                  </a:cubicBezTo>
                  <a:cubicBezTo>
                    <a:pt x="393382" y="341948"/>
                    <a:pt x="416243" y="342900"/>
                    <a:pt x="424815" y="333375"/>
                  </a:cubicBezTo>
                  <a:cubicBezTo>
                    <a:pt x="440055" y="317183"/>
                    <a:pt x="455295" y="313373"/>
                    <a:pt x="472440" y="317183"/>
                  </a:cubicBezTo>
                  <a:cubicBezTo>
                    <a:pt x="506730" y="325755"/>
                    <a:pt x="526732" y="303848"/>
                    <a:pt x="548640" y="281940"/>
                  </a:cubicBezTo>
                  <a:cubicBezTo>
                    <a:pt x="532447" y="280035"/>
                    <a:pt x="517207" y="282893"/>
                    <a:pt x="501968" y="286703"/>
                  </a:cubicBezTo>
                  <a:cubicBezTo>
                    <a:pt x="488632" y="290513"/>
                    <a:pt x="474345" y="300038"/>
                    <a:pt x="461963" y="298133"/>
                  </a:cubicBezTo>
                  <a:cubicBezTo>
                    <a:pt x="432435" y="294323"/>
                    <a:pt x="406718" y="295275"/>
                    <a:pt x="390525" y="332423"/>
                  </a:cubicBezTo>
                  <a:close/>
                  <a:moveTo>
                    <a:pt x="457200" y="234315"/>
                  </a:moveTo>
                  <a:cubicBezTo>
                    <a:pt x="486727" y="246698"/>
                    <a:pt x="513397" y="258128"/>
                    <a:pt x="541020" y="226695"/>
                  </a:cubicBezTo>
                  <a:cubicBezTo>
                    <a:pt x="504825" y="222885"/>
                    <a:pt x="473393" y="217170"/>
                    <a:pt x="441960" y="216218"/>
                  </a:cubicBezTo>
                  <a:cubicBezTo>
                    <a:pt x="433388" y="216218"/>
                    <a:pt x="424815" y="229553"/>
                    <a:pt x="415290" y="235268"/>
                  </a:cubicBezTo>
                  <a:cubicBezTo>
                    <a:pt x="407670" y="240030"/>
                    <a:pt x="399097" y="246698"/>
                    <a:pt x="392430" y="245745"/>
                  </a:cubicBezTo>
                  <a:cubicBezTo>
                    <a:pt x="361950" y="240983"/>
                    <a:pt x="333375" y="238125"/>
                    <a:pt x="307657" y="260985"/>
                  </a:cubicBezTo>
                  <a:cubicBezTo>
                    <a:pt x="304800" y="263843"/>
                    <a:pt x="297180" y="261938"/>
                    <a:pt x="291465" y="261938"/>
                  </a:cubicBezTo>
                  <a:cubicBezTo>
                    <a:pt x="282893" y="261938"/>
                    <a:pt x="273368" y="261938"/>
                    <a:pt x="260985" y="261938"/>
                  </a:cubicBezTo>
                  <a:cubicBezTo>
                    <a:pt x="288607" y="288608"/>
                    <a:pt x="313372" y="290513"/>
                    <a:pt x="341947" y="272415"/>
                  </a:cubicBezTo>
                  <a:cubicBezTo>
                    <a:pt x="352425" y="265748"/>
                    <a:pt x="367665" y="260033"/>
                    <a:pt x="378143" y="262890"/>
                  </a:cubicBezTo>
                  <a:cubicBezTo>
                    <a:pt x="412432" y="273368"/>
                    <a:pt x="439102" y="268605"/>
                    <a:pt x="457200" y="234315"/>
                  </a:cubicBezTo>
                  <a:close/>
                  <a:moveTo>
                    <a:pt x="242888" y="211455"/>
                  </a:moveTo>
                  <a:cubicBezTo>
                    <a:pt x="261938" y="225743"/>
                    <a:pt x="276225" y="227648"/>
                    <a:pt x="294322" y="210503"/>
                  </a:cubicBezTo>
                  <a:cubicBezTo>
                    <a:pt x="303847" y="200978"/>
                    <a:pt x="324802" y="191453"/>
                    <a:pt x="332422" y="195263"/>
                  </a:cubicBezTo>
                  <a:cubicBezTo>
                    <a:pt x="393382" y="226695"/>
                    <a:pt x="438150" y="177165"/>
                    <a:pt x="491490" y="167640"/>
                  </a:cubicBezTo>
                  <a:cubicBezTo>
                    <a:pt x="473393" y="161925"/>
                    <a:pt x="452438" y="157163"/>
                    <a:pt x="437197" y="163830"/>
                  </a:cubicBezTo>
                  <a:cubicBezTo>
                    <a:pt x="402907" y="179070"/>
                    <a:pt x="372427" y="189548"/>
                    <a:pt x="333375" y="175260"/>
                  </a:cubicBezTo>
                  <a:cubicBezTo>
                    <a:pt x="300990" y="163830"/>
                    <a:pt x="270510" y="185738"/>
                    <a:pt x="242888" y="211455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2" name="Google Shape;1852;p21"/>
            <p:cNvSpPr/>
            <p:nvPr/>
          </p:nvSpPr>
          <p:spPr>
            <a:xfrm>
              <a:off x="7766685" y="1904047"/>
              <a:ext cx="622934" cy="622935"/>
            </a:xfrm>
            <a:custGeom>
              <a:rect b="b" l="l" r="r" t="t"/>
              <a:pathLst>
                <a:path extrusionOk="0" h="622935" w="622934">
                  <a:moveTo>
                    <a:pt x="113347" y="622935"/>
                  </a:moveTo>
                  <a:cubicBezTo>
                    <a:pt x="113347" y="622935"/>
                    <a:pt x="113347" y="622935"/>
                    <a:pt x="113347" y="622935"/>
                  </a:cubicBezTo>
                  <a:cubicBezTo>
                    <a:pt x="102870" y="571500"/>
                    <a:pt x="94297" y="521017"/>
                    <a:pt x="82867" y="470535"/>
                  </a:cubicBezTo>
                  <a:cubicBezTo>
                    <a:pt x="48577" y="325755"/>
                    <a:pt x="13335" y="180975"/>
                    <a:pt x="0" y="23813"/>
                  </a:cubicBezTo>
                  <a:cubicBezTo>
                    <a:pt x="115252" y="50482"/>
                    <a:pt x="227647" y="41910"/>
                    <a:pt x="336232" y="0"/>
                  </a:cubicBezTo>
                  <a:cubicBezTo>
                    <a:pt x="338138" y="4763"/>
                    <a:pt x="340995" y="14288"/>
                    <a:pt x="340995" y="14288"/>
                  </a:cubicBezTo>
                  <a:cubicBezTo>
                    <a:pt x="313372" y="24765"/>
                    <a:pt x="333375" y="42863"/>
                    <a:pt x="333375" y="58102"/>
                  </a:cubicBezTo>
                  <a:cubicBezTo>
                    <a:pt x="315277" y="62865"/>
                    <a:pt x="298132" y="67627"/>
                    <a:pt x="280035" y="70485"/>
                  </a:cubicBezTo>
                  <a:cubicBezTo>
                    <a:pt x="270510" y="72390"/>
                    <a:pt x="260032" y="73342"/>
                    <a:pt x="250507" y="71438"/>
                  </a:cubicBezTo>
                  <a:cubicBezTo>
                    <a:pt x="227647" y="64770"/>
                    <a:pt x="207645" y="68580"/>
                    <a:pt x="187642" y="81915"/>
                  </a:cubicBezTo>
                  <a:cubicBezTo>
                    <a:pt x="176213" y="89535"/>
                    <a:pt x="160972" y="91440"/>
                    <a:pt x="146685" y="92392"/>
                  </a:cubicBezTo>
                  <a:cubicBezTo>
                    <a:pt x="117157" y="94298"/>
                    <a:pt x="87630" y="104775"/>
                    <a:pt x="57150" y="98107"/>
                  </a:cubicBezTo>
                  <a:cubicBezTo>
                    <a:pt x="57150" y="98107"/>
                    <a:pt x="55245" y="100965"/>
                    <a:pt x="51435" y="110490"/>
                  </a:cubicBezTo>
                  <a:cubicBezTo>
                    <a:pt x="69532" y="115252"/>
                    <a:pt x="87630" y="126682"/>
                    <a:pt x="102870" y="123825"/>
                  </a:cubicBezTo>
                  <a:cubicBezTo>
                    <a:pt x="127635" y="120015"/>
                    <a:pt x="156210" y="120015"/>
                    <a:pt x="176213" y="112395"/>
                  </a:cubicBezTo>
                  <a:cubicBezTo>
                    <a:pt x="214313" y="98107"/>
                    <a:pt x="253365" y="96202"/>
                    <a:pt x="291465" y="89535"/>
                  </a:cubicBezTo>
                  <a:cubicBezTo>
                    <a:pt x="317182" y="84773"/>
                    <a:pt x="341947" y="80963"/>
                    <a:pt x="367665" y="83820"/>
                  </a:cubicBezTo>
                  <a:cubicBezTo>
                    <a:pt x="375285" y="95250"/>
                    <a:pt x="382905" y="107632"/>
                    <a:pt x="390525" y="119063"/>
                  </a:cubicBezTo>
                  <a:cubicBezTo>
                    <a:pt x="379095" y="119063"/>
                    <a:pt x="367665" y="120015"/>
                    <a:pt x="357188" y="120015"/>
                  </a:cubicBezTo>
                  <a:cubicBezTo>
                    <a:pt x="353377" y="117157"/>
                    <a:pt x="349567" y="114300"/>
                    <a:pt x="345757" y="111442"/>
                  </a:cubicBezTo>
                  <a:cubicBezTo>
                    <a:pt x="343852" y="117157"/>
                    <a:pt x="341947" y="121920"/>
                    <a:pt x="339090" y="127635"/>
                  </a:cubicBezTo>
                  <a:cubicBezTo>
                    <a:pt x="308610" y="135255"/>
                    <a:pt x="277177" y="136207"/>
                    <a:pt x="246697" y="150495"/>
                  </a:cubicBezTo>
                  <a:cubicBezTo>
                    <a:pt x="227647" y="159067"/>
                    <a:pt x="200025" y="152400"/>
                    <a:pt x="180975" y="169545"/>
                  </a:cubicBezTo>
                  <a:cubicBezTo>
                    <a:pt x="179070" y="170498"/>
                    <a:pt x="173355" y="168592"/>
                    <a:pt x="170497" y="166688"/>
                  </a:cubicBezTo>
                  <a:cubicBezTo>
                    <a:pt x="130492" y="140970"/>
                    <a:pt x="96202" y="183832"/>
                    <a:pt x="57150" y="176213"/>
                  </a:cubicBezTo>
                  <a:cubicBezTo>
                    <a:pt x="68580" y="185738"/>
                    <a:pt x="81915" y="196215"/>
                    <a:pt x="92392" y="194310"/>
                  </a:cubicBezTo>
                  <a:cubicBezTo>
                    <a:pt x="128588" y="186690"/>
                    <a:pt x="165735" y="191452"/>
                    <a:pt x="200025" y="186690"/>
                  </a:cubicBezTo>
                  <a:cubicBezTo>
                    <a:pt x="222885" y="183832"/>
                    <a:pt x="246697" y="172402"/>
                    <a:pt x="271463" y="168592"/>
                  </a:cubicBezTo>
                  <a:cubicBezTo>
                    <a:pt x="285750" y="166688"/>
                    <a:pt x="298132" y="153352"/>
                    <a:pt x="313372" y="151448"/>
                  </a:cubicBezTo>
                  <a:cubicBezTo>
                    <a:pt x="351472" y="145732"/>
                    <a:pt x="390525" y="142875"/>
                    <a:pt x="428625" y="139065"/>
                  </a:cubicBezTo>
                  <a:cubicBezTo>
                    <a:pt x="425767" y="154305"/>
                    <a:pt x="421957" y="169545"/>
                    <a:pt x="419100" y="185738"/>
                  </a:cubicBezTo>
                  <a:cubicBezTo>
                    <a:pt x="382905" y="203835"/>
                    <a:pt x="347663" y="213360"/>
                    <a:pt x="306705" y="202882"/>
                  </a:cubicBezTo>
                  <a:cubicBezTo>
                    <a:pt x="286702" y="198120"/>
                    <a:pt x="261938" y="206692"/>
                    <a:pt x="240030" y="211455"/>
                  </a:cubicBezTo>
                  <a:cubicBezTo>
                    <a:pt x="215265" y="217170"/>
                    <a:pt x="190500" y="226695"/>
                    <a:pt x="165735" y="231457"/>
                  </a:cubicBezTo>
                  <a:cubicBezTo>
                    <a:pt x="137160" y="237173"/>
                    <a:pt x="107632" y="240982"/>
                    <a:pt x="78105" y="245745"/>
                  </a:cubicBezTo>
                  <a:cubicBezTo>
                    <a:pt x="78105" y="248602"/>
                    <a:pt x="78105" y="250507"/>
                    <a:pt x="78105" y="253365"/>
                  </a:cubicBezTo>
                  <a:cubicBezTo>
                    <a:pt x="84772" y="255270"/>
                    <a:pt x="92392" y="260032"/>
                    <a:pt x="99060" y="259080"/>
                  </a:cubicBezTo>
                  <a:cubicBezTo>
                    <a:pt x="154305" y="248602"/>
                    <a:pt x="209550" y="238125"/>
                    <a:pt x="264795" y="226695"/>
                  </a:cubicBezTo>
                  <a:cubicBezTo>
                    <a:pt x="278130" y="223838"/>
                    <a:pt x="291465" y="217170"/>
                    <a:pt x="302895" y="219075"/>
                  </a:cubicBezTo>
                  <a:cubicBezTo>
                    <a:pt x="347663" y="227648"/>
                    <a:pt x="390525" y="231457"/>
                    <a:pt x="432435" y="206692"/>
                  </a:cubicBezTo>
                  <a:cubicBezTo>
                    <a:pt x="443865" y="200025"/>
                    <a:pt x="461963" y="201930"/>
                    <a:pt x="478155" y="201930"/>
                  </a:cubicBezTo>
                  <a:cubicBezTo>
                    <a:pt x="495300" y="200977"/>
                    <a:pt x="512445" y="201930"/>
                    <a:pt x="529590" y="201930"/>
                  </a:cubicBezTo>
                  <a:cubicBezTo>
                    <a:pt x="535305" y="206692"/>
                    <a:pt x="541020" y="211455"/>
                    <a:pt x="545782" y="216217"/>
                  </a:cubicBezTo>
                  <a:cubicBezTo>
                    <a:pt x="552450" y="222885"/>
                    <a:pt x="558165" y="229552"/>
                    <a:pt x="563880" y="236220"/>
                  </a:cubicBezTo>
                  <a:cubicBezTo>
                    <a:pt x="546735" y="240982"/>
                    <a:pt x="529590" y="246698"/>
                    <a:pt x="512445" y="251460"/>
                  </a:cubicBezTo>
                  <a:cubicBezTo>
                    <a:pt x="508635" y="247650"/>
                    <a:pt x="504825" y="242888"/>
                    <a:pt x="501015" y="239077"/>
                  </a:cubicBezTo>
                  <a:cubicBezTo>
                    <a:pt x="497205" y="244792"/>
                    <a:pt x="493395" y="250507"/>
                    <a:pt x="489585" y="256223"/>
                  </a:cubicBezTo>
                  <a:cubicBezTo>
                    <a:pt x="474345" y="258127"/>
                    <a:pt x="459105" y="258127"/>
                    <a:pt x="443865" y="260985"/>
                  </a:cubicBezTo>
                  <a:cubicBezTo>
                    <a:pt x="421005" y="265748"/>
                    <a:pt x="396240" y="270510"/>
                    <a:pt x="375285" y="280035"/>
                  </a:cubicBezTo>
                  <a:cubicBezTo>
                    <a:pt x="358140" y="287655"/>
                    <a:pt x="343852" y="298132"/>
                    <a:pt x="322897" y="295275"/>
                  </a:cubicBezTo>
                  <a:cubicBezTo>
                    <a:pt x="277177" y="290513"/>
                    <a:pt x="231457" y="285750"/>
                    <a:pt x="188595" y="314325"/>
                  </a:cubicBezTo>
                  <a:cubicBezTo>
                    <a:pt x="178117" y="321945"/>
                    <a:pt x="158115" y="316230"/>
                    <a:pt x="142875" y="316230"/>
                  </a:cubicBezTo>
                  <a:cubicBezTo>
                    <a:pt x="133350" y="316230"/>
                    <a:pt x="123825" y="316230"/>
                    <a:pt x="115252" y="316230"/>
                  </a:cubicBezTo>
                  <a:cubicBezTo>
                    <a:pt x="147638" y="347663"/>
                    <a:pt x="185738" y="347663"/>
                    <a:pt x="217170" y="328613"/>
                  </a:cubicBezTo>
                  <a:cubicBezTo>
                    <a:pt x="255270" y="304800"/>
                    <a:pt x="293370" y="312420"/>
                    <a:pt x="331470" y="314325"/>
                  </a:cubicBezTo>
                  <a:cubicBezTo>
                    <a:pt x="356235" y="315278"/>
                    <a:pt x="379095" y="315278"/>
                    <a:pt x="399097" y="299085"/>
                  </a:cubicBezTo>
                  <a:cubicBezTo>
                    <a:pt x="408622" y="300038"/>
                    <a:pt x="419100" y="300990"/>
                    <a:pt x="437197" y="301942"/>
                  </a:cubicBezTo>
                  <a:cubicBezTo>
                    <a:pt x="423863" y="294323"/>
                    <a:pt x="419100" y="292417"/>
                    <a:pt x="414338" y="289560"/>
                  </a:cubicBezTo>
                  <a:cubicBezTo>
                    <a:pt x="423863" y="285750"/>
                    <a:pt x="433388" y="280988"/>
                    <a:pt x="442913" y="280035"/>
                  </a:cubicBezTo>
                  <a:cubicBezTo>
                    <a:pt x="470535" y="277178"/>
                    <a:pt x="497205" y="275273"/>
                    <a:pt x="524827" y="273367"/>
                  </a:cubicBezTo>
                  <a:cubicBezTo>
                    <a:pt x="521017" y="290513"/>
                    <a:pt x="517207" y="307657"/>
                    <a:pt x="513397" y="324803"/>
                  </a:cubicBezTo>
                  <a:cubicBezTo>
                    <a:pt x="483870" y="333375"/>
                    <a:pt x="455295" y="342900"/>
                    <a:pt x="425767" y="351473"/>
                  </a:cubicBezTo>
                  <a:cubicBezTo>
                    <a:pt x="404813" y="357188"/>
                    <a:pt x="382905" y="360045"/>
                    <a:pt x="361950" y="367665"/>
                  </a:cubicBezTo>
                  <a:cubicBezTo>
                    <a:pt x="331470" y="379095"/>
                    <a:pt x="302895" y="391478"/>
                    <a:pt x="268605" y="376238"/>
                  </a:cubicBezTo>
                  <a:cubicBezTo>
                    <a:pt x="256222" y="370523"/>
                    <a:pt x="235267" y="372428"/>
                    <a:pt x="224790" y="380048"/>
                  </a:cubicBezTo>
                  <a:cubicBezTo>
                    <a:pt x="204788" y="394335"/>
                    <a:pt x="186690" y="407670"/>
                    <a:pt x="160020" y="405765"/>
                  </a:cubicBezTo>
                  <a:cubicBezTo>
                    <a:pt x="159067" y="405765"/>
                    <a:pt x="158115" y="408623"/>
                    <a:pt x="158115" y="410528"/>
                  </a:cubicBezTo>
                  <a:cubicBezTo>
                    <a:pt x="181927" y="436245"/>
                    <a:pt x="206692" y="436245"/>
                    <a:pt x="231457" y="412432"/>
                  </a:cubicBezTo>
                  <a:cubicBezTo>
                    <a:pt x="240030" y="403860"/>
                    <a:pt x="256222" y="392430"/>
                    <a:pt x="262890" y="395288"/>
                  </a:cubicBezTo>
                  <a:cubicBezTo>
                    <a:pt x="304800" y="416242"/>
                    <a:pt x="343852" y="404813"/>
                    <a:pt x="381952" y="386715"/>
                  </a:cubicBezTo>
                  <a:cubicBezTo>
                    <a:pt x="393382" y="381000"/>
                    <a:pt x="403860" y="374332"/>
                    <a:pt x="416242" y="371475"/>
                  </a:cubicBezTo>
                  <a:cubicBezTo>
                    <a:pt x="450532" y="362903"/>
                    <a:pt x="484822" y="355282"/>
                    <a:pt x="519113" y="347663"/>
                  </a:cubicBezTo>
                  <a:cubicBezTo>
                    <a:pt x="522922" y="382905"/>
                    <a:pt x="482917" y="381000"/>
                    <a:pt x="469582" y="402907"/>
                  </a:cubicBezTo>
                  <a:cubicBezTo>
                    <a:pt x="484822" y="409575"/>
                    <a:pt x="509588" y="383857"/>
                    <a:pt x="513397" y="418148"/>
                  </a:cubicBezTo>
                  <a:cubicBezTo>
                    <a:pt x="502920" y="421957"/>
                    <a:pt x="493395" y="428625"/>
                    <a:pt x="482917" y="428625"/>
                  </a:cubicBezTo>
                  <a:cubicBezTo>
                    <a:pt x="461963" y="429578"/>
                    <a:pt x="436245" y="418148"/>
                    <a:pt x="421005" y="426720"/>
                  </a:cubicBezTo>
                  <a:cubicBezTo>
                    <a:pt x="374332" y="452438"/>
                    <a:pt x="324802" y="462915"/>
                    <a:pt x="272415" y="472440"/>
                  </a:cubicBezTo>
                  <a:cubicBezTo>
                    <a:pt x="246697" y="477203"/>
                    <a:pt x="223838" y="497205"/>
                    <a:pt x="194310" y="488632"/>
                  </a:cubicBezTo>
                  <a:cubicBezTo>
                    <a:pt x="192405" y="487680"/>
                    <a:pt x="188595" y="492442"/>
                    <a:pt x="183832" y="496253"/>
                  </a:cubicBezTo>
                  <a:cubicBezTo>
                    <a:pt x="207645" y="518160"/>
                    <a:pt x="232410" y="520065"/>
                    <a:pt x="257175" y="505778"/>
                  </a:cubicBezTo>
                  <a:cubicBezTo>
                    <a:pt x="282892" y="491490"/>
                    <a:pt x="310515" y="487680"/>
                    <a:pt x="339090" y="485775"/>
                  </a:cubicBezTo>
                  <a:cubicBezTo>
                    <a:pt x="361950" y="483870"/>
                    <a:pt x="388620" y="478155"/>
                    <a:pt x="403860" y="463867"/>
                  </a:cubicBezTo>
                  <a:cubicBezTo>
                    <a:pt x="427672" y="441960"/>
                    <a:pt x="449580" y="437198"/>
                    <a:pt x="478155" y="447675"/>
                  </a:cubicBezTo>
                  <a:cubicBezTo>
                    <a:pt x="501015" y="456248"/>
                    <a:pt x="523875" y="454342"/>
                    <a:pt x="542925" y="437198"/>
                  </a:cubicBezTo>
                  <a:cubicBezTo>
                    <a:pt x="551497" y="437198"/>
                    <a:pt x="559117" y="438150"/>
                    <a:pt x="567690" y="438150"/>
                  </a:cubicBezTo>
                  <a:cubicBezTo>
                    <a:pt x="564832" y="447675"/>
                    <a:pt x="561975" y="454342"/>
                    <a:pt x="559117" y="465773"/>
                  </a:cubicBezTo>
                  <a:cubicBezTo>
                    <a:pt x="575310" y="464820"/>
                    <a:pt x="587692" y="461963"/>
                    <a:pt x="599122" y="463867"/>
                  </a:cubicBezTo>
                  <a:cubicBezTo>
                    <a:pt x="607695" y="464820"/>
                    <a:pt x="615315" y="472440"/>
                    <a:pt x="622935" y="476250"/>
                  </a:cubicBezTo>
                  <a:cubicBezTo>
                    <a:pt x="540067" y="479107"/>
                    <a:pt x="465772" y="508635"/>
                    <a:pt x="392430" y="543878"/>
                  </a:cubicBezTo>
                  <a:cubicBezTo>
                    <a:pt x="332422" y="571500"/>
                    <a:pt x="270510" y="596265"/>
                    <a:pt x="207645" y="617220"/>
                  </a:cubicBezTo>
                  <a:cubicBezTo>
                    <a:pt x="178117" y="624840"/>
                    <a:pt x="144780" y="621030"/>
                    <a:pt x="113347" y="622935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3" name="Google Shape;1853;p21"/>
            <p:cNvSpPr/>
            <p:nvPr/>
          </p:nvSpPr>
          <p:spPr>
            <a:xfrm>
              <a:off x="8093060" y="1838358"/>
              <a:ext cx="244171" cy="127752"/>
            </a:xfrm>
            <a:custGeom>
              <a:rect b="b" l="l" r="r" t="t"/>
              <a:pathLst>
                <a:path extrusionOk="0" h="127752" w="244171">
                  <a:moveTo>
                    <a:pt x="7000" y="122839"/>
                  </a:moveTo>
                  <a:cubicBezTo>
                    <a:pt x="7000" y="107599"/>
                    <a:pt x="-13003" y="89502"/>
                    <a:pt x="14620" y="79024"/>
                  </a:cubicBezTo>
                  <a:cubicBezTo>
                    <a:pt x="14620" y="79024"/>
                    <a:pt x="11762" y="69499"/>
                    <a:pt x="9857" y="64737"/>
                  </a:cubicBezTo>
                  <a:cubicBezTo>
                    <a:pt x="67007" y="43782"/>
                    <a:pt x="124157" y="20922"/>
                    <a:pt x="181307" y="1872"/>
                  </a:cubicBezTo>
                  <a:cubicBezTo>
                    <a:pt x="194642" y="-2891"/>
                    <a:pt x="211787" y="2824"/>
                    <a:pt x="226075" y="3777"/>
                  </a:cubicBezTo>
                  <a:cubicBezTo>
                    <a:pt x="231789" y="36162"/>
                    <a:pt x="238457" y="68547"/>
                    <a:pt x="244172" y="99979"/>
                  </a:cubicBezTo>
                  <a:cubicBezTo>
                    <a:pt x="220359" y="97122"/>
                    <a:pt x="196547" y="91407"/>
                    <a:pt x="171782" y="91407"/>
                  </a:cubicBezTo>
                  <a:cubicBezTo>
                    <a:pt x="153684" y="91407"/>
                    <a:pt x="135587" y="96169"/>
                    <a:pt x="118442" y="100932"/>
                  </a:cubicBezTo>
                  <a:cubicBezTo>
                    <a:pt x="84152" y="109504"/>
                    <a:pt x="50814" y="119029"/>
                    <a:pt x="16525" y="127602"/>
                  </a:cubicBezTo>
                  <a:cubicBezTo>
                    <a:pt x="13667" y="128554"/>
                    <a:pt x="9857" y="124744"/>
                    <a:pt x="7000" y="122839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4" name="Google Shape;1854;p21"/>
            <p:cNvSpPr/>
            <p:nvPr/>
          </p:nvSpPr>
          <p:spPr>
            <a:xfrm>
              <a:off x="8353591" y="1858327"/>
              <a:ext cx="166520" cy="549592"/>
            </a:xfrm>
            <a:custGeom>
              <a:rect b="b" l="l" r="r" t="t"/>
              <a:pathLst>
                <a:path extrusionOk="0" h="549592" w="166520">
                  <a:moveTo>
                    <a:pt x="63651" y="127635"/>
                  </a:moveTo>
                  <a:cubicBezTo>
                    <a:pt x="64603" y="129540"/>
                    <a:pt x="64603" y="131445"/>
                    <a:pt x="64603" y="133350"/>
                  </a:cubicBezTo>
                  <a:cubicBezTo>
                    <a:pt x="73176" y="168593"/>
                    <a:pt x="82701" y="202883"/>
                    <a:pt x="91273" y="238125"/>
                  </a:cubicBezTo>
                  <a:cubicBezTo>
                    <a:pt x="111276" y="319088"/>
                    <a:pt x="131278" y="400050"/>
                    <a:pt x="151281" y="481013"/>
                  </a:cubicBezTo>
                  <a:cubicBezTo>
                    <a:pt x="156043" y="501015"/>
                    <a:pt x="162710" y="521970"/>
                    <a:pt x="166521" y="541973"/>
                  </a:cubicBezTo>
                  <a:cubicBezTo>
                    <a:pt x="166521" y="543878"/>
                    <a:pt x="159853" y="546735"/>
                    <a:pt x="156996" y="549593"/>
                  </a:cubicBezTo>
                  <a:cubicBezTo>
                    <a:pt x="154138" y="541020"/>
                    <a:pt x="152233" y="525780"/>
                    <a:pt x="148423" y="524828"/>
                  </a:cubicBezTo>
                  <a:cubicBezTo>
                    <a:pt x="120801" y="521970"/>
                    <a:pt x="124610" y="499110"/>
                    <a:pt x="117943" y="481965"/>
                  </a:cubicBezTo>
                  <a:cubicBezTo>
                    <a:pt x="114133" y="471488"/>
                    <a:pt x="109371" y="461010"/>
                    <a:pt x="105560" y="451485"/>
                  </a:cubicBezTo>
                  <a:cubicBezTo>
                    <a:pt x="105560" y="447675"/>
                    <a:pt x="105560" y="443865"/>
                    <a:pt x="105560" y="440055"/>
                  </a:cubicBezTo>
                  <a:cubicBezTo>
                    <a:pt x="105560" y="434340"/>
                    <a:pt x="105560" y="428625"/>
                    <a:pt x="104608" y="422910"/>
                  </a:cubicBezTo>
                  <a:cubicBezTo>
                    <a:pt x="69366" y="292418"/>
                    <a:pt x="34123" y="161925"/>
                    <a:pt x="785" y="32385"/>
                  </a:cubicBezTo>
                  <a:cubicBezTo>
                    <a:pt x="-2072" y="22860"/>
                    <a:pt x="3643" y="10478"/>
                    <a:pt x="5548" y="0"/>
                  </a:cubicBezTo>
                  <a:cubicBezTo>
                    <a:pt x="20788" y="3810"/>
                    <a:pt x="39838" y="0"/>
                    <a:pt x="41743" y="23813"/>
                  </a:cubicBezTo>
                  <a:cubicBezTo>
                    <a:pt x="38885" y="30480"/>
                    <a:pt x="32218" y="37148"/>
                    <a:pt x="33171" y="42863"/>
                  </a:cubicBezTo>
                  <a:cubicBezTo>
                    <a:pt x="35076" y="60008"/>
                    <a:pt x="36028" y="81915"/>
                    <a:pt x="46506" y="92393"/>
                  </a:cubicBezTo>
                  <a:cubicBezTo>
                    <a:pt x="56031" y="102870"/>
                    <a:pt x="36028" y="128588"/>
                    <a:pt x="63651" y="127635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5" name="Google Shape;1855;p21"/>
            <p:cNvSpPr/>
            <p:nvPr/>
          </p:nvSpPr>
          <p:spPr>
            <a:xfrm>
              <a:off x="8315325" y="1843087"/>
              <a:ext cx="143113" cy="454342"/>
            </a:xfrm>
            <a:custGeom>
              <a:rect b="b" l="l" r="r" t="t"/>
              <a:pathLst>
                <a:path extrusionOk="0" h="454342" w="143113">
                  <a:moveTo>
                    <a:pt x="42863" y="14288"/>
                  </a:moveTo>
                  <a:cubicBezTo>
                    <a:pt x="40957" y="24765"/>
                    <a:pt x="36195" y="37148"/>
                    <a:pt x="38100" y="46673"/>
                  </a:cubicBezTo>
                  <a:cubicBezTo>
                    <a:pt x="72390" y="177165"/>
                    <a:pt x="107632" y="307658"/>
                    <a:pt x="141923" y="437198"/>
                  </a:cubicBezTo>
                  <a:cubicBezTo>
                    <a:pt x="143827" y="442913"/>
                    <a:pt x="142875" y="448628"/>
                    <a:pt x="142875" y="454342"/>
                  </a:cubicBezTo>
                  <a:cubicBezTo>
                    <a:pt x="129540" y="451485"/>
                    <a:pt x="115252" y="448628"/>
                    <a:pt x="101918" y="446723"/>
                  </a:cubicBezTo>
                  <a:cubicBezTo>
                    <a:pt x="103823" y="426720"/>
                    <a:pt x="107632" y="406717"/>
                    <a:pt x="106680" y="386715"/>
                  </a:cubicBezTo>
                  <a:cubicBezTo>
                    <a:pt x="106680" y="380048"/>
                    <a:pt x="92393" y="374333"/>
                    <a:pt x="84773" y="367665"/>
                  </a:cubicBezTo>
                  <a:cubicBezTo>
                    <a:pt x="76200" y="360045"/>
                    <a:pt x="51435" y="361950"/>
                    <a:pt x="67627" y="339090"/>
                  </a:cubicBezTo>
                  <a:cubicBezTo>
                    <a:pt x="70485" y="335280"/>
                    <a:pt x="73343" y="330517"/>
                    <a:pt x="76200" y="326708"/>
                  </a:cubicBezTo>
                  <a:cubicBezTo>
                    <a:pt x="71438" y="324803"/>
                    <a:pt x="65723" y="323850"/>
                    <a:pt x="60960" y="321945"/>
                  </a:cubicBezTo>
                  <a:cubicBezTo>
                    <a:pt x="59055" y="319088"/>
                    <a:pt x="56198" y="316230"/>
                    <a:pt x="54293" y="313373"/>
                  </a:cubicBezTo>
                  <a:cubicBezTo>
                    <a:pt x="50482" y="307658"/>
                    <a:pt x="46673" y="301942"/>
                    <a:pt x="42863" y="295275"/>
                  </a:cubicBezTo>
                  <a:cubicBezTo>
                    <a:pt x="40957" y="282892"/>
                    <a:pt x="39052" y="271463"/>
                    <a:pt x="37148" y="259080"/>
                  </a:cubicBezTo>
                  <a:cubicBezTo>
                    <a:pt x="39052" y="253365"/>
                    <a:pt x="40957" y="247650"/>
                    <a:pt x="42863" y="241935"/>
                  </a:cubicBezTo>
                  <a:cubicBezTo>
                    <a:pt x="40957" y="235267"/>
                    <a:pt x="40957" y="228600"/>
                    <a:pt x="38100" y="222885"/>
                  </a:cubicBezTo>
                  <a:cubicBezTo>
                    <a:pt x="34290" y="214313"/>
                    <a:pt x="30480" y="207645"/>
                    <a:pt x="25718" y="199073"/>
                  </a:cubicBezTo>
                  <a:cubicBezTo>
                    <a:pt x="28575" y="193358"/>
                    <a:pt x="31432" y="188595"/>
                    <a:pt x="34290" y="182880"/>
                  </a:cubicBezTo>
                  <a:cubicBezTo>
                    <a:pt x="37148" y="180975"/>
                    <a:pt x="40957" y="178117"/>
                    <a:pt x="43815" y="176213"/>
                  </a:cubicBezTo>
                  <a:cubicBezTo>
                    <a:pt x="39052" y="172402"/>
                    <a:pt x="35243" y="168592"/>
                    <a:pt x="30480" y="164783"/>
                  </a:cubicBezTo>
                  <a:cubicBezTo>
                    <a:pt x="30480" y="159067"/>
                    <a:pt x="30480" y="153352"/>
                    <a:pt x="30480" y="147638"/>
                  </a:cubicBezTo>
                  <a:cubicBezTo>
                    <a:pt x="30480" y="143827"/>
                    <a:pt x="30480" y="140017"/>
                    <a:pt x="30480" y="136208"/>
                  </a:cubicBezTo>
                  <a:cubicBezTo>
                    <a:pt x="30480" y="129540"/>
                    <a:pt x="31432" y="122873"/>
                    <a:pt x="31432" y="116205"/>
                  </a:cubicBezTo>
                  <a:cubicBezTo>
                    <a:pt x="45720" y="97155"/>
                    <a:pt x="24765" y="101918"/>
                    <a:pt x="18098" y="96202"/>
                  </a:cubicBezTo>
                  <a:cubicBezTo>
                    <a:pt x="12382" y="63818"/>
                    <a:pt x="5715" y="31432"/>
                    <a:pt x="0" y="0"/>
                  </a:cubicBezTo>
                  <a:cubicBezTo>
                    <a:pt x="17145" y="4763"/>
                    <a:pt x="29527" y="9525"/>
                    <a:pt x="42863" y="14288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6" name="Google Shape;1856;p21"/>
            <p:cNvSpPr/>
            <p:nvPr/>
          </p:nvSpPr>
          <p:spPr>
            <a:xfrm>
              <a:off x="8043862" y="2394507"/>
              <a:ext cx="457200" cy="132474"/>
            </a:xfrm>
            <a:custGeom>
              <a:rect b="b" l="l" r="r" t="t"/>
              <a:pathLst>
                <a:path extrusionOk="0" h="132474" w="457200">
                  <a:moveTo>
                    <a:pt x="0" y="121997"/>
                  </a:moveTo>
                  <a:cubicBezTo>
                    <a:pt x="102870" y="82944"/>
                    <a:pt x="205740" y="41987"/>
                    <a:pt x="309563" y="6744"/>
                  </a:cubicBezTo>
                  <a:cubicBezTo>
                    <a:pt x="360998" y="-10400"/>
                    <a:pt x="411480" y="6744"/>
                    <a:pt x="457200" y="40082"/>
                  </a:cubicBezTo>
                  <a:cubicBezTo>
                    <a:pt x="295275" y="15317"/>
                    <a:pt x="153352" y="91517"/>
                    <a:pt x="3810" y="132475"/>
                  </a:cubicBezTo>
                  <a:cubicBezTo>
                    <a:pt x="2857" y="128665"/>
                    <a:pt x="1905" y="124855"/>
                    <a:pt x="0" y="121997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7" name="Google Shape;1857;p21"/>
            <p:cNvSpPr/>
            <p:nvPr/>
          </p:nvSpPr>
          <p:spPr>
            <a:xfrm>
              <a:off x="8550592" y="2194560"/>
              <a:ext cx="129643" cy="174307"/>
            </a:xfrm>
            <a:custGeom>
              <a:rect b="b" l="l" r="r" t="t"/>
              <a:pathLst>
                <a:path extrusionOk="0" h="174307" w="129643">
                  <a:moveTo>
                    <a:pt x="129540" y="126682"/>
                  </a:moveTo>
                  <a:cubicBezTo>
                    <a:pt x="98107" y="142875"/>
                    <a:pt x="66675" y="158115"/>
                    <a:pt x="35243" y="174307"/>
                  </a:cubicBezTo>
                  <a:cubicBezTo>
                    <a:pt x="27622" y="150495"/>
                    <a:pt x="20002" y="126682"/>
                    <a:pt x="12382" y="103823"/>
                  </a:cubicBezTo>
                  <a:cubicBezTo>
                    <a:pt x="12382" y="102870"/>
                    <a:pt x="12382" y="100965"/>
                    <a:pt x="12382" y="100013"/>
                  </a:cubicBezTo>
                  <a:cubicBezTo>
                    <a:pt x="12382" y="97155"/>
                    <a:pt x="12382" y="95250"/>
                    <a:pt x="12382" y="92392"/>
                  </a:cubicBezTo>
                  <a:cubicBezTo>
                    <a:pt x="12382" y="90488"/>
                    <a:pt x="12382" y="88582"/>
                    <a:pt x="11430" y="86677"/>
                  </a:cubicBezTo>
                  <a:cubicBezTo>
                    <a:pt x="11430" y="84773"/>
                    <a:pt x="11430" y="82867"/>
                    <a:pt x="11430" y="81915"/>
                  </a:cubicBezTo>
                  <a:cubicBezTo>
                    <a:pt x="7620" y="54292"/>
                    <a:pt x="3810" y="27623"/>
                    <a:pt x="0" y="0"/>
                  </a:cubicBezTo>
                  <a:cubicBezTo>
                    <a:pt x="28575" y="3810"/>
                    <a:pt x="58102" y="7620"/>
                    <a:pt x="86677" y="11430"/>
                  </a:cubicBezTo>
                  <a:cubicBezTo>
                    <a:pt x="86677" y="20955"/>
                    <a:pt x="87630" y="30480"/>
                    <a:pt x="87630" y="40005"/>
                  </a:cubicBezTo>
                  <a:cubicBezTo>
                    <a:pt x="67627" y="54292"/>
                    <a:pt x="47625" y="67627"/>
                    <a:pt x="26670" y="81915"/>
                  </a:cubicBezTo>
                  <a:cubicBezTo>
                    <a:pt x="47625" y="97155"/>
                    <a:pt x="68580" y="90488"/>
                    <a:pt x="89535" y="80963"/>
                  </a:cubicBezTo>
                  <a:cubicBezTo>
                    <a:pt x="106680" y="93345"/>
                    <a:pt x="131445" y="98107"/>
                    <a:pt x="129540" y="126682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8" name="Google Shape;1858;p21"/>
            <p:cNvSpPr/>
            <p:nvPr/>
          </p:nvSpPr>
          <p:spPr>
            <a:xfrm>
              <a:off x="8630602" y="2350770"/>
              <a:ext cx="360997" cy="86684"/>
            </a:xfrm>
            <a:custGeom>
              <a:rect b="b" l="l" r="r" t="t"/>
              <a:pathLst>
                <a:path extrusionOk="0" h="86684" w="360997">
                  <a:moveTo>
                    <a:pt x="360998" y="5715"/>
                  </a:moveTo>
                  <a:cubicBezTo>
                    <a:pt x="254318" y="32385"/>
                    <a:pt x="148590" y="60007"/>
                    <a:pt x="41910" y="85725"/>
                  </a:cubicBezTo>
                  <a:cubicBezTo>
                    <a:pt x="28575" y="88582"/>
                    <a:pt x="14288" y="84772"/>
                    <a:pt x="0" y="78105"/>
                  </a:cubicBezTo>
                  <a:cubicBezTo>
                    <a:pt x="103823" y="19050"/>
                    <a:pt x="219075" y="17145"/>
                    <a:pt x="331470" y="0"/>
                  </a:cubicBezTo>
                  <a:cubicBezTo>
                    <a:pt x="340995" y="0"/>
                    <a:pt x="351473" y="0"/>
                    <a:pt x="360998" y="0"/>
                  </a:cubicBezTo>
                  <a:cubicBezTo>
                    <a:pt x="360998" y="1905"/>
                    <a:pt x="360998" y="3810"/>
                    <a:pt x="360998" y="5715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9" name="Google Shape;1859;p21"/>
            <p:cNvSpPr/>
            <p:nvPr/>
          </p:nvSpPr>
          <p:spPr>
            <a:xfrm>
              <a:off x="9104553" y="1781175"/>
              <a:ext cx="101359" cy="463867"/>
            </a:xfrm>
            <a:custGeom>
              <a:rect b="b" l="l" r="r" t="t"/>
              <a:pathLst>
                <a:path extrusionOk="0" h="463867" w="101359">
                  <a:moveTo>
                    <a:pt x="53734" y="458153"/>
                  </a:moveTo>
                  <a:cubicBezTo>
                    <a:pt x="54687" y="456248"/>
                    <a:pt x="55640" y="454342"/>
                    <a:pt x="56592" y="451485"/>
                  </a:cubicBezTo>
                  <a:cubicBezTo>
                    <a:pt x="74690" y="454342"/>
                    <a:pt x="81357" y="445770"/>
                    <a:pt x="77547" y="428625"/>
                  </a:cubicBezTo>
                  <a:cubicBezTo>
                    <a:pt x="57545" y="330517"/>
                    <a:pt x="38495" y="232410"/>
                    <a:pt x="18492" y="134302"/>
                  </a:cubicBezTo>
                  <a:cubicBezTo>
                    <a:pt x="15634" y="120968"/>
                    <a:pt x="14682" y="107632"/>
                    <a:pt x="12777" y="94298"/>
                  </a:cubicBezTo>
                  <a:cubicBezTo>
                    <a:pt x="11824" y="86677"/>
                    <a:pt x="9920" y="79057"/>
                    <a:pt x="8967" y="70485"/>
                  </a:cubicBezTo>
                  <a:cubicBezTo>
                    <a:pt x="8967" y="66675"/>
                    <a:pt x="8015" y="62865"/>
                    <a:pt x="8015" y="58102"/>
                  </a:cubicBezTo>
                  <a:cubicBezTo>
                    <a:pt x="6109" y="46673"/>
                    <a:pt x="4204" y="35243"/>
                    <a:pt x="1347" y="23813"/>
                  </a:cubicBezTo>
                  <a:cubicBezTo>
                    <a:pt x="395" y="22860"/>
                    <a:pt x="-558" y="20955"/>
                    <a:pt x="395" y="20002"/>
                  </a:cubicBezTo>
                  <a:cubicBezTo>
                    <a:pt x="3252" y="13335"/>
                    <a:pt x="5157" y="6668"/>
                    <a:pt x="8015" y="0"/>
                  </a:cubicBezTo>
                  <a:cubicBezTo>
                    <a:pt x="8015" y="0"/>
                    <a:pt x="8015" y="952"/>
                    <a:pt x="8015" y="952"/>
                  </a:cubicBezTo>
                  <a:cubicBezTo>
                    <a:pt x="9920" y="6668"/>
                    <a:pt x="10872" y="12382"/>
                    <a:pt x="12777" y="18098"/>
                  </a:cubicBezTo>
                  <a:cubicBezTo>
                    <a:pt x="13729" y="21907"/>
                    <a:pt x="13729" y="24765"/>
                    <a:pt x="14682" y="28575"/>
                  </a:cubicBezTo>
                  <a:cubicBezTo>
                    <a:pt x="15634" y="31432"/>
                    <a:pt x="16587" y="33338"/>
                    <a:pt x="17540" y="36195"/>
                  </a:cubicBezTo>
                  <a:cubicBezTo>
                    <a:pt x="18492" y="43815"/>
                    <a:pt x="19445" y="50482"/>
                    <a:pt x="20397" y="58102"/>
                  </a:cubicBezTo>
                  <a:cubicBezTo>
                    <a:pt x="21349" y="60007"/>
                    <a:pt x="22302" y="62865"/>
                    <a:pt x="23254" y="64770"/>
                  </a:cubicBezTo>
                  <a:cubicBezTo>
                    <a:pt x="36590" y="129540"/>
                    <a:pt x="50877" y="193358"/>
                    <a:pt x="63259" y="258127"/>
                  </a:cubicBezTo>
                  <a:cubicBezTo>
                    <a:pt x="76595" y="324803"/>
                    <a:pt x="88977" y="391478"/>
                    <a:pt x="101359" y="459105"/>
                  </a:cubicBezTo>
                  <a:cubicBezTo>
                    <a:pt x="93740" y="461010"/>
                    <a:pt x="86120" y="462915"/>
                    <a:pt x="77547" y="463867"/>
                  </a:cubicBezTo>
                  <a:cubicBezTo>
                    <a:pt x="70879" y="461963"/>
                    <a:pt x="62307" y="460058"/>
                    <a:pt x="53734" y="45815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0" name="Google Shape;1860;p21"/>
            <p:cNvSpPr/>
            <p:nvPr/>
          </p:nvSpPr>
          <p:spPr>
            <a:xfrm>
              <a:off x="8801100" y="1632584"/>
              <a:ext cx="295275" cy="76200"/>
            </a:xfrm>
            <a:custGeom>
              <a:rect b="b" l="l" r="r" t="t"/>
              <a:pathLst>
                <a:path extrusionOk="0" h="76200" w="295275">
                  <a:moveTo>
                    <a:pt x="280988" y="76200"/>
                  </a:moveTo>
                  <a:cubicBezTo>
                    <a:pt x="266700" y="27622"/>
                    <a:pt x="248602" y="20955"/>
                    <a:pt x="202882" y="44767"/>
                  </a:cubicBezTo>
                  <a:cubicBezTo>
                    <a:pt x="146685" y="74295"/>
                    <a:pt x="116205" y="79058"/>
                    <a:pt x="0" y="69533"/>
                  </a:cubicBezTo>
                  <a:cubicBezTo>
                    <a:pt x="89535" y="46672"/>
                    <a:pt x="180023" y="23813"/>
                    <a:pt x="274320" y="0"/>
                  </a:cubicBezTo>
                  <a:cubicBezTo>
                    <a:pt x="280988" y="24765"/>
                    <a:pt x="288607" y="49530"/>
                    <a:pt x="295275" y="74295"/>
                  </a:cubicBezTo>
                  <a:cubicBezTo>
                    <a:pt x="290513" y="75248"/>
                    <a:pt x="285750" y="75248"/>
                    <a:pt x="280988" y="7620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1" name="Google Shape;1861;p21"/>
            <p:cNvSpPr/>
            <p:nvPr/>
          </p:nvSpPr>
          <p:spPr>
            <a:xfrm>
              <a:off x="8447722" y="1820227"/>
              <a:ext cx="139064" cy="118110"/>
            </a:xfrm>
            <a:custGeom>
              <a:rect b="b" l="l" r="r" t="t"/>
              <a:pathLst>
                <a:path extrusionOk="0" h="118110" w="139064">
                  <a:moveTo>
                    <a:pt x="101917" y="48578"/>
                  </a:moveTo>
                  <a:cubicBezTo>
                    <a:pt x="114300" y="61913"/>
                    <a:pt x="126682" y="75248"/>
                    <a:pt x="139065" y="88583"/>
                  </a:cubicBezTo>
                  <a:cubicBezTo>
                    <a:pt x="110490" y="98108"/>
                    <a:pt x="81915" y="108585"/>
                    <a:pt x="52388" y="118110"/>
                  </a:cubicBezTo>
                  <a:cubicBezTo>
                    <a:pt x="46672" y="118110"/>
                    <a:pt x="40957" y="118110"/>
                    <a:pt x="34290" y="118110"/>
                  </a:cubicBezTo>
                  <a:lnTo>
                    <a:pt x="34290" y="118110"/>
                  </a:lnTo>
                  <a:cubicBezTo>
                    <a:pt x="33338" y="88583"/>
                    <a:pt x="2857" y="65723"/>
                    <a:pt x="13335" y="32385"/>
                  </a:cubicBezTo>
                  <a:cubicBezTo>
                    <a:pt x="13335" y="31433"/>
                    <a:pt x="4763" y="27623"/>
                    <a:pt x="0" y="24765"/>
                  </a:cubicBezTo>
                  <a:cubicBezTo>
                    <a:pt x="5715" y="16193"/>
                    <a:pt x="12382" y="8573"/>
                    <a:pt x="18097" y="0"/>
                  </a:cubicBezTo>
                  <a:cubicBezTo>
                    <a:pt x="23813" y="3810"/>
                    <a:pt x="30480" y="6668"/>
                    <a:pt x="36195" y="11430"/>
                  </a:cubicBezTo>
                  <a:cubicBezTo>
                    <a:pt x="45720" y="19050"/>
                    <a:pt x="54292" y="26670"/>
                    <a:pt x="62865" y="35243"/>
                  </a:cubicBezTo>
                  <a:cubicBezTo>
                    <a:pt x="52388" y="43815"/>
                    <a:pt x="40957" y="51435"/>
                    <a:pt x="29527" y="60960"/>
                  </a:cubicBezTo>
                  <a:cubicBezTo>
                    <a:pt x="60007" y="82868"/>
                    <a:pt x="79057" y="59055"/>
                    <a:pt x="101917" y="4857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2" name="Google Shape;1862;p21"/>
            <p:cNvSpPr/>
            <p:nvPr/>
          </p:nvSpPr>
          <p:spPr>
            <a:xfrm>
              <a:off x="8464867" y="2008822"/>
              <a:ext cx="75247" cy="232410"/>
            </a:xfrm>
            <a:custGeom>
              <a:rect b="b" l="l" r="r" t="t"/>
              <a:pathLst>
                <a:path extrusionOk="0" h="232410" w="75247">
                  <a:moveTo>
                    <a:pt x="54293" y="232410"/>
                  </a:moveTo>
                  <a:cubicBezTo>
                    <a:pt x="36195" y="155257"/>
                    <a:pt x="18097" y="78105"/>
                    <a:pt x="0" y="0"/>
                  </a:cubicBezTo>
                  <a:cubicBezTo>
                    <a:pt x="29527" y="2857"/>
                    <a:pt x="20002" y="31432"/>
                    <a:pt x="31432" y="45720"/>
                  </a:cubicBezTo>
                  <a:cubicBezTo>
                    <a:pt x="35243" y="42863"/>
                    <a:pt x="40005" y="39052"/>
                    <a:pt x="44768" y="35242"/>
                  </a:cubicBezTo>
                  <a:cubicBezTo>
                    <a:pt x="44768" y="39052"/>
                    <a:pt x="45720" y="42863"/>
                    <a:pt x="45720" y="46673"/>
                  </a:cubicBezTo>
                  <a:cubicBezTo>
                    <a:pt x="47625" y="50482"/>
                    <a:pt x="48577" y="54292"/>
                    <a:pt x="50482" y="59055"/>
                  </a:cubicBezTo>
                  <a:cubicBezTo>
                    <a:pt x="50482" y="62865"/>
                    <a:pt x="51435" y="66675"/>
                    <a:pt x="51435" y="70485"/>
                  </a:cubicBezTo>
                  <a:cubicBezTo>
                    <a:pt x="53340" y="74295"/>
                    <a:pt x="55245" y="78105"/>
                    <a:pt x="57150" y="81915"/>
                  </a:cubicBezTo>
                  <a:cubicBezTo>
                    <a:pt x="62865" y="97155"/>
                    <a:pt x="68580" y="112395"/>
                    <a:pt x="74295" y="128588"/>
                  </a:cubicBezTo>
                  <a:cubicBezTo>
                    <a:pt x="74295" y="136207"/>
                    <a:pt x="75247" y="143827"/>
                    <a:pt x="75247" y="151448"/>
                  </a:cubicBezTo>
                  <a:cubicBezTo>
                    <a:pt x="71438" y="159067"/>
                    <a:pt x="63818" y="166688"/>
                    <a:pt x="62865" y="174307"/>
                  </a:cubicBezTo>
                  <a:cubicBezTo>
                    <a:pt x="61913" y="189548"/>
                    <a:pt x="65722" y="204788"/>
                    <a:pt x="64770" y="220027"/>
                  </a:cubicBezTo>
                  <a:cubicBezTo>
                    <a:pt x="64770" y="222885"/>
                    <a:pt x="58102" y="227648"/>
                    <a:pt x="54293" y="23241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3" name="Google Shape;1863;p21"/>
            <p:cNvSpPr/>
            <p:nvPr/>
          </p:nvSpPr>
          <p:spPr>
            <a:xfrm>
              <a:off x="8641080" y="2245929"/>
              <a:ext cx="134424" cy="75313"/>
            </a:xfrm>
            <a:custGeom>
              <a:rect b="b" l="l" r="r" t="t"/>
              <a:pathLst>
                <a:path extrusionOk="0" h="75313" w="134424">
                  <a:moveTo>
                    <a:pt x="39052" y="75313"/>
                  </a:moveTo>
                  <a:cubicBezTo>
                    <a:pt x="40957" y="47691"/>
                    <a:pt x="16193" y="41976"/>
                    <a:pt x="0" y="28641"/>
                  </a:cubicBezTo>
                  <a:cubicBezTo>
                    <a:pt x="15240" y="4828"/>
                    <a:pt x="33338" y="66"/>
                    <a:pt x="61913" y="6733"/>
                  </a:cubicBezTo>
                  <a:cubicBezTo>
                    <a:pt x="79057" y="11496"/>
                    <a:pt x="100013" y="2923"/>
                    <a:pt x="119063" y="66"/>
                  </a:cubicBezTo>
                  <a:cubicBezTo>
                    <a:pt x="138113" y="-887"/>
                    <a:pt x="136207" y="8638"/>
                    <a:pt x="130493" y="21973"/>
                  </a:cubicBezTo>
                  <a:cubicBezTo>
                    <a:pt x="126682" y="31498"/>
                    <a:pt x="125730" y="41976"/>
                    <a:pt x="123825" y="52453"/>
                  </a:cubicBezTo>
                  <a:cubicBezTo>
                    <a:pt x="96202" y="60073"/>
                    <a:pt x="67627" y="67693"/>
                    <a:pt x="39052" y="7531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4" name="Google Shape;1864;p21"/>
            <p:cNvSpPr/>
            <p:nvPr/>
          </p:nvSpPr>
          <p:spPr>
            <a:xfrm>
              <a:off x="8619172" y="2328770"/>
              <a:ext cx="284797" cy="63909"/>
            </a:xfrm>
            <a:custGeom>
              <a:rect b="b" l="l" r="r" t="t"/>
              <a:pathLst>
                <a:path extrusionOk="0" h="63909" w="284797">
                  <a:moveTo>
                    <a:pt x="284797" y="9617"/>
                  </a:moveTo>
                  <a:cubicBezTo>
                    <a:pt x="215265" y="21047"/>
                    <a:pt x="146685" y="31525"/>
                    <a:pt x="77152" y="44860"/>
                  </a:cubicBezTo>
                  <a:cubicBezTo>
                    <a:pt x="51435" y="49622"/>
                    <a:pt x="26670" y="59147"/>
                    <a:pt x="0" y="63910"/>
                  </a:cubicBezTo>
                  <a:cubicBezTo>
                    <a:pt x="28575" y="32477"/>
                    <a:pt x="64770" y="15332"/>
                    <a:pt x="104775" y="4855"/>
                  </a:cubicBezTo>
                  <a:cubicBezTo>
                    <a:pt x="113347" y="8665"/>
                    <a:pt x="122872" y="15332"/>
                    <a:pt x="130492" y="15332"/>
                  </a:cubicBezTo>
                  <a:cubicBezTo>
                    <a:pt x="174307" y="11522"/>
                    <a:pt x="218122" y="4855"/>
                    <a:pt x="261938" y="92"/>
                  </a:cubicBezTo>
                  <a:cubicBezTo>
                    <a:pt x="269557" y="-860"/>
                    <a:pt x="278130" y="5807"/>
                    <a:pt x="284797" y="9617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5" name="Google Shape;1865;p21"/>
            <p:cNvSpPr/>
            <p:nvPr/>
          </p:nvSpPr>
          <p:spPr>
            <a:xfrm>
              <a:off x="8399003" y="2309812"/>
              <a:ext cx="110631" cy="98107"/>
            </a:xfrm>
            <a:custGeom>
              <a:rect b="b" l="l" r="r" t="t"/>
              <a:pathLst>
                <a:path extrusionOk="0" h="98107" w="110631">
                  <a:moveTo>
                    <a:pt x="59196" y="0"/>
                  </a:moveTo>
                  <a:cubicBezTo>
                    <a:pt x="63006" y="10477"/>
                    <a:pt x="67769" y="20955"/>
                    <a:pt x="71579" y="30480"/>
                  </a:cubicBezTo>
                  <a:cubicBezTo>
                    <a:pt x="78246" y="46673"/>
                    <a:pt x="75389" y="69533"/>
                    <a:pt x="102059" y="73342"/>
                  </a:cubicBezTo>
                  <a:cubicBezTo>
                    <a:pt x="105869" y="73342"/>
                    <a:pt x="107773" y="89535"/>
                    <a:pt x="110631" y="98108"/>
                  </a:cubicBezTo>
                  <a:cubicBezTo>
                    <a:pt x="82056" y="89535"/>
                    <a:pt x="53481" y="80010"/>
                    <a:pt x="23954" y="71438"/>
                  </a:cubicBezTo>
                  <a:cubicBezTo>
                    <a:pt x="22048" y="61913"/>
                    <a:pt x="21096" y="44767"/>
                    <a:pt x="17286" y="43815"/>
                  </a:cubicBezTo>
                  <a:cubicBezTo>
                    <a:pt x="-2716" y="39052"/>
                    <a:pt x="141" y="24765"/>
                    <a:pt x="141" y="11430"/>
                  </a:cubicBezTo>
                  <a:cubicBezTo>
                    <a:pt x="21096" y="7620"/>
                    <a:pt x="40146" y="3810"/>
                    <a:pt x="59196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6" name="Google Shape;1866;p21"/>
            <p:cNvSpPr/>
            <p:nvPr/>
          </p:nvSpPr>
          <p:spPr>
            <a:xfrm>
              <a:off x="7833360" y="1879282"/>
              <a:ext cx="244792" cy="45650"/>
            </a:xfrm>
            <a:custGeom>
              <a:rect b="b" l="l" r="r" t="t"/>
              <a:pathLst>
                <a:path extrusionOk="0" h="45650" w="244792">
                  <a:moveTo>
                    <a:pt x="244792" y="8573"/>
                  </a:moveTo>
                  <a:cubicBezTo>
                    <a:pt x="166688" y="39053"/>
                    <a:pt x="85725" y="58103"/>
                    <a:pt x="0" y="36195"/>
                  </a:cubicBezTo>
                  <a:cubicBezTo>
                    <a:pt x="80963" y="23813"/>
                    <a:pt x="162877" y="11430"/>
                    <a:pt x="243840" y="0"/>
                  </a:cubicBezTo>
                  <a:cubicBezTo>
                    <a:pt x="244792" y="2857"/>
                    <a:pt x="244792" y="5715"/>
                    <a:pt x="244792" y="857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7" name="Google Shape;1867;p21"/>
            <p:cNvSpPr/>
            <p:nvPr/>
          </p:nvSpPr>
          <p:spPr>
            <a:xfrm>
              <a:off x="8723947" y="2304097"/>
              <a:ext cx="234314" cy="40086"/>
            </a:xfrm>
            <a:custGeom>
              <a:rect b="b" l="l" r="r" t="t"/>
              <a:pathLst>
                <a:path extrusionOk="0" h="40086" w="234314">
                  <a:moveTo>
                    <a:pt x="180022" y="34290"/>
                  </a:moveTo>
                  <a:cubicBezTo>
                    <a:pt x="172402" y="30480"/>
                    <a:pt x="164782" y="23813"/>
                    <a:pt x="157163" y="24765"/>
                  </a:cubicBezTo>
                  <a:cubicBezTo>
                    <a:pt x="113347" y="29527"/>
                    <a:pt x="69532" y="36195"/>
                    <a:pt x="25717" y="40005"/>
                  </a:cubicBezTo>
                  <a:cubicBezTo>
                    <a:pt x="17145" y="40957"/>
                    <a:pt x="8572" y="33338"/>
                    <a:pt x="0" y="29527"/>
                  </a:cubicBezTo>
                  <a:cubicBezTo>
                    <a:pt x="48577" y="20002"/>
                    <a:pt x="97155" y="10477"/>
                    <a:pt x="145732" y="1905"/>
                  </a:cubicBezTo>
                  <a:cubicBezTo>
                    <a:pt x="155257" y="8573"/>
                    <a:pt x="165735" y="15240"/>
                    <a:pt x="175260" y="22860"/>
                  </a:cubicBezTo>
                  <a:cubicBezTo>
                    <a:pt x="176213" y="20955"/>
                    <a:pt x="177165" y="19050"/>
                    <a:pt x="179070" y="17145"/>
                  </a:cubicBezTo>
                  <a:cubicBezTo>
                    <a:pt x="171450" y="12382"/>
                    <a:pt x="163830" y="6667"/>
                    <a:pt x="156210" y="1905"/>
                  </a:cubicBezTo>
                  <a:cubicBezTo>
                    <a:pt x="169545" y="952"/>
                    <a:pt x="182880" y="952"/>
                    <a:pt x="197167" y="0"/>
                  </a:cubicBezTo>
                  <a:cubicBezTo>
                    <a:pt x="197167" y="29527"/>
                    <a:pt x="222885" y="12382"/>
                    <a:pt x="234315" y="20002"/>
                  </a:cubicBezTo>
                  <a:cubicBezTo>
                    <a:pt x="217170" y="24765"/>
                    <a:pt x="199072" y="29527"/>
                    <a:pt x="180022" y="3429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8" name="Google Shape;1868;p21"/>
            <p:cNvSpPr/>
            <p:nvPr/>
          </p:nvSpPr>
          <p:spPr>
            <a:xfrm>
              <a:off x="8309610" y="2321242"/>
              <a:ext cx="115252" cy="60007"/>
            </a:xfrm>
            <a:custGeom>
              <a:rect b="b" l="l" r="r" t="t"/>
              <a:pathLst>
                <a:path extrusionOk="0" h="60007" w="115252">
                  <a:moveTo>
                    <a:pt x="91440" y="0"/>
                  </a:moveTo>
                  <a:cubicBezTo>
                    <a:pt x="91440" y="13335"/>
                    <a:pt x="88582" y="27623"/>
                    <a:pt x="108585" y="32385"/>
                  </a:cubicBezTo>
                  <a:cubicBezTo>
                    <a:pt x="112395" y="33338"/>
                    <a:pt x="113347" y="50483"/>
                    <a:pt x="115252" y="60008"/>
                  </a:cubicBezTo>
                  <a:cubicBezTo>
                    <a:pt x="103822" y="59055"/>
                    <a:pt x="91440" y="58103"/>
                    <a:pt x="80010" y="57150"/>
                  </a:cubicBezTo>
                  <a:cubicBezTo>
                    <a:pt x="72390" y="52388"/>
                    <a:pt x="64770" y="45720"/>
                    <a:pt x="56197" y="44768"/>
                  </a:cubicBezTo>
                  <a:cubicBezTo>
                    <a:pt x="44767" y="42863"/>
                    <a:pt x="32385" y="45720"/>
                    <a:pt x="16192" y="46673"/>
                  </a:cubicBezTo>
                  <a:cubicBezTo>
                    <a:pt x="20002" y="35243"/>
                    <a:pt x="21907" y="28575"/>
                    <a:pt x="24765" y="19050"/>
                  </a:cubicBezTo>
                  <a:cubicBezTo>
                    <a:pt x="16192" y="19050"/>
                    <a:pt x="7620" y="18098"/>
                    <a:pt x="0" y="18098"/>
                  </a:cubicBezTo>
                  <a:cubicBezTo>
                    <a:pt x="9525" y="14288"/>
                    <a:pt x="19050" y="8573"/>
                    <a:pt x="28575" y="5715"/>
                  </a:cubicBezTo>
                  <a:cubicBezTo>
                    <a:pt x="38100" y="2858"/>
                    <a:pt x="48577" y="3810"/>
                    <a:pt x="59055" y="2858"/>
                  </a:cubicBezTo>
                  <a:cubicBezTo>
                    <a:pt x="69532" y="1905"/>
                    <a:pt x="80010" y="953"/>
                    <a:pt x="91440" y="0"/>
                  </a:cubicBezTo>
                  <a:close/>
                  <a:moveTo>
                    <a:pt x="61913" y="23813"/>
                  </a:moveTo>
                  <a:cubicBezTo>
                    <a:pt x="64770" y="21908"/>
                    <a:pt x="67627" y="19050"/>
                    <a:pt x="70485" y="17145"/>
                  </a:cubicBezTo>
                  <a:cubicBezTo>
                    <a:pt x="69532" y="16193"/>
                    <a:pt x="69532" y="16193"/>
                    <a:pt x="68580" y="15240"/>
                  </a:cubicBezTo>
                  <a:cubicBezTo>
                    <a:pt x="66675" y="17145"/>
                    <a:pt x="64770" y="20003"/>
                    <a:pt x="61913" y="23813"/>
                  </a:cubicBezTo>
                  <a:cubicBezTo>
                    <a:pt x="61913" y="24765"/>
                    <a:pt x="60960" y="25718"/>
                    <a:pt x="60960" y="26670"/>
                  </a:cubicBezTo>
                  <a:cubicBezTo>
                    <a:pt x="60960" y="24765"/>
                    <a:pt x="61913" y="23813"/>
                    <a:pt x="61913" y="2381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9" name="Google Shape;1869;p21"/>
            <p:cNvSpPr/>
            <p:nvPr/>
          </p:nvSpPr>
          <p:spPr>
            <a:xfrm>
              <a:off x="8519160" y="2159317"/>
              <a:ext cx="45719" cy="140302"/>
            </a:xfrm>
            <a:custGeom>
              <a:rect b="b" l="l" r="r" t="t"/>
              <a:pathLst>
                <a:path extrusionOk="0" h="140302" w="45719">
                  <a:moveTo>
                    <a:pt x="0" y="81915"/>
                  </a:moveTo>
                  <a:cubicBezTo>
                    <a:pt x="3810" y="77153"/>
                    <a:pt x="11430" y="73343"/>
                    <a:pt x="11430" y="68580"/>
                  </a:cubicBezTo>
                  <a:cubicBezTo>
                    <a:pt x="11430" y="53340"/>
                    <a:pt x="7620" y="38100"/>
                    <a:pt x="9525" y="22860"/>
                  </a:cubicBezTo>
                  <a:cubicBezTo>
                    <a:pt x="10477" y="15240"/>
                    <a:pt x="17145" y="7620"/>
                    <a:pt x="21907" y="0"/>
                  </a:cubicBezTo>
                  <a:cubicBezTo>
                    <a:pt x="25717" y="7620"/>
                    <a:pt x="29527" y="16193"/>
                    <a:pt x="33338" y="23813"/>
                  </a:cubicBezTo>
                  <a:cubicBezTo>
                    <a:pt x="33338" y="27623"/>
                    <a:pt x="33338" y="30480"/>
                    <a:pt x="33338" y="34290"/>
                  </a:cubicBezTo>
                  <a:cubicBezTo>
                    <a:pt x="37147" y="61913"/>
                    <a:pt x="40957" y="88583"/>
                    <a:pt x="44767" y="116205"/>
                  </a:cubicBezTo>
                  <a:cubicBezTo>
                    <a:pt x="43815" y="116205"/>
                    <a:pt x="42863" y="117158"/>
                    <a:pt x="42863" y="117158"/>
                  </a:cubicBezTo>
                  <a:cubicBezTo>
                    <a:pt x="42863" y="118110"/>
                    <a:pt x="43815" y="120015"/>
                    <a:pt x="44767" y="120968"/>
                  </a:cubicBezTo>
                  <a:cubicBezTo>
                    <a:pt x="44767" y="122873"/>
                    <a:pt x="45720" y="124778"/>
                    <a:pt x="45720" y="126683"/>
                  </a:cubicBezTo>
                  <a:cubicBezTo>
                    <a:pt x="45720" y="129540"/>
                    <a:pt x="45720" y="131445"/>
                    <a:pt x="45720" y="134303"/>
                  </a:cubicBezTo>
                  <a:cubicBezTo>
                    <a:pt x="45720" y="135255"/>
                    <a:pt x="45720" y="137160"/>
                    <a:pt x="45720" y="138113"/>
                  </a:cubicBezTo>
                  <a:cubicBezTo>
                    <a:pt x="40005" y="139065"/>
                    <a:pt x="33338" y="141923"/>
                    <a:pt x="29527" y="139065"/>
                  </a:cubicBezTo>
                  <a:cubicBezTo>
                    <a:pt x="21907" y="134303"/>
                    <a:pt x="17145" y="127635"/>
                    <a:pt x="11430" y="120968"/>
                  </a:cubicBezTo>
                  <a:cubicBezTo>
                    <a:pt x="6667" y="108585"/>
                    <a:pt x="2857" y="95250"/>
                    <a:pt x="0" y="81915"/>
                  </a:cubicBezTo>
                  <a:close/>
                  <a:moveTo>
                    <a:pt x="18097" y="20955"/>
                  </a:moveTo>
                  <a:cubicBezTo>
                    <a:pt x="17145" y="20955"/>
                    <a:pt x="16192" y="20955"/>
                    <a:pt x="16192" y="20955"/>
                  </a:cubicBezTo>
                  <a:cubicBezTo>
                    <a:pt x="16192" y="21908"/>
                    <a:pt x="16192" y="22860"/>
                    <a:pt x="16192" y="22860"/>
                  </a:cubicBezTo>
                  <a:cubicBezTo>
                    <a:pt x="17145" y="22860"/>
                    <a:pt x="18097" y="22860"/>
                    <a:pt x="19050" y="21908"/>
                  </a:cubicBezTo>
                  <a:cubicBezTo>
                    <a:pt x="19050" y="22860"/>
                    <a:pt x="19050" y="21908"/>
                    <a:pt x="18097" y="20955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0" name="Google Shape;1870;p21"/>
            <p:cNvSpPr/>
            <p:nvPr/>
          </p:nvSpPr>
          <p:spPr>
            <a:xfrm>
              <a:off x="8442007" y="1909762"/>
              <a:ext cx="67627" cy="144779"/>
            </a:xfrm>
            <a:custGeom>
              <a:rect b="b" l="l" r="r" t="t"/>
              <a:pathLst>
                <a:path extrusionOk="0" h="144779" w="67627">
                  <a:moveTo>
                    <a:pt x="67628" y="134302"/>
                  </a:moveTo>
                  <a:cubicBezTo>
                    <a:pt x="62865" y="138113"/>
                    <a:pt x="58103" y="141923"/>
                    <a:pt x="54293" y="144780"/>
                  </a:cubicBezTo>
                  <a:cubicBezTo>
                    <a:pt x="42863" y="130492"/>
                    <a:pt x="52388" y="101917"/>
                    <a:pt x="22860" y="99060"/>
                  </a:cubicBezTo>
                  <a:cubicBezTo>
                    <a:pt x="15240" y="65723"/>
                    <a:pt x="7620" y="33338"/>
                    <a:pt x="0" y="0"/>
                  </a:cubicBezTo>
                  <a:cubicBezTo>
                    <a:pt x="5715" y="4763"/>
                    <a:pt x="11430" y="8573"/>
                    <a:pt x="17145" y="13335"/>
                  </a:cubicBezTo>
                  <a:cubicBezTo>
                    <a:pt x="24765" y="19050"/>
                    <a:pt x="32385" y="23813"/>
                    <a:pt x="40005" y="29527"/>
                  </a:cubicBezTo>
                  <a:cubicBezTo>
                    <a:pt x="40005" y="29527"/>
                    <a:pt x="40005" y="29527"/>
                    <a:pt x="40005" y="29527"/>
                  </a:cubicBezTo>
                  <a:cubicBezTo>
                    <a:pt x="41910" y="40957"/>
                    <a:pt x="42863" y="52388"/>
                    <a:pt x="45720" y="62865"/>
                  </a:cubicBezTo>
                  <a:cubicBezTo>
                    <a:pt x="52388" y="86677"/>
                    <a:pt x="60007" y="110490"/>
                    <a:pt x="67628" y="134302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1" name="Google Shape;1871;p21"/>
            <p:cNvSpPr/>
            <p:nvPr/>
          </p:nvSpPr>
          <p:spPr>
            <a:xfrm>
              <a:off x="8465819" y="1765935"/>
              <a:ext cx="74294" cy="91439"/>
            </a:xfrm>
            <a:custGeom>
              <a:rect b="b" l="l" r="r" t="t"/>
              <a:pathLst>
                <a:path extrusionOk="0" h="91439" w="74294">
                  <a:moveTo>
                    <a:pt x="44768" y="91440"/>
                  </a:moveTo>
                  <a:cubicBezTo>
                    <a:pt x="36195" y="83820"/>
                    <a:pt x="26670" y="75247"/>
                    <a:pt x="18098" y="67627"/>
                  </a:cubicBezTo>
                  <a:cubicBezTo>
                    <a:pt x="12382" y="62865"/>
                    <a:pt x="5715" y="60007"/>
                    <a:pt x="0" y="56197"/>
                  </a:cubicBezTo>
                  <a:cubicBezTo>
                    <a:pt x="24765" y="37147"/>
                    <a:pt x="49530" y="19050"/>
                    <a:pt x="74295" y="0"/>
                  </a:cubicBezTo>
                  <a:cubicBezTo>
                    <a:pt x="68580" y="12382"/>
                    <a:pt x="61913" y="23813"/>
                    <a:pt x="55245" y="38100"/>
                  </a:cubicBezTo>
                  <a:cubicBezTo>
                    <a:pt x="57150" y="49530"/>
                    <a:pt x="60007" y="64770"/>
                    <a:pt x="62865" y="80010"/>
                  </a:cubicBezTo>
                  <a:cubicBezTo>
                    <a:pt x="56198" y="82867"/>
                    <a:pt x="50482" y="87630"/>
                    <a:pt x="44768" y="9144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2" name="Google Shape;1872;p21"/>
            <p:cNvSpPr/>
            <p:nvPr/>
          </p:nvSpPr>
          <p:spPr>
            <a:xfrm>
              <a:off x="8528685" y="2280285"/>
              <a:ext cx="57150" cy="121919"/>
            </a:xfrm>
            <a:custGeom>
              <a:rect b="b" l="l" r="r" t="t"/>
              <a:pathLst>
                <a:path extrusionOk="0" h="121919" w="57150">
                  <a:moveTo>
                    <a:pt x="0" y="0"/>
                  </a:moveTo>
                  <a:cubicBezTo>
                    <a:pt x="5715" y="5715"/>
                    <a:pt x="11430" y="13335"/>
                    <a:pt x="18097" y="18098"/>
                  </a:cubicBezTo>
                  <a:cubicBezTo>
                    <a:pt x="21907" y="20002"/>
                    <a:pt x="28575" y="17145"/>
                    <a:pt x="34290" y="17145"/>
                  </a:cubicBezTo>
                  <a:cubicBezTo>
                    <a:pt x="41910" y="40957"/>
                    <a:pt x="49530" y="64770"/>
                    <a:pt x="57150" y="87630"/>
                  </a:cubicBezTo>
                  <a:cubicBezTo>
                    <a:pt x="49530" y="99060"/>
                    <a:pt x="42863" y="110490"/>
                    <a:pt x="35242" y="121920"/>
                  </a:cubicBezTo>
                  <a:cubicBezTo>
                    <a:pt x="32385" y="120967"/>
                    <a:pt x="30480" y="120967"/>
                    <a:pt x="27622" y="120015"/>
                  </a:cubicBezTo>
                  <a:cubicBezTo>
                    <a:pt x="19050" y="80963"/>
                    <a:pt x="9525" y="40957"/>
                    <a:pt x="0" y="0"/>
                  </a:cubicBezTo>
                  <a:close/>
                  <a:moveTo>
                    <a:pt x="30480" y="48577"/>
                  </a:moveTo>
                  <a:cubicBezTo>
                    <a:pt x="31432" y="48577"/>
                    <a:pt x="32385" y="48577"/>
                    <a:pt x="32385" y="48577"/>
                  </a:cubicBezTo>
                  <a:cubicBezTo>
                    <a:pt x="32385" y="45720"/>
                    <a:pt x="32385" y="42863"/>
                    <a:pt x="32385" y="40005"/>
                  </a:cubicBezTo>
                  <a:cubicBezTo>
                    <a:pt x="31432" y="40005"/>
                    <a:pt x="30480" y="40005"/>
                    <a:pt x="30480" y="40005"/>
                  </a:cubicBezTo>
                  <a:cubicBezTo>
                    <a:pt x="30480" y="42863"/>
                    <a:pt x="30480" y="45720"/>
                    <a:pt x="30480" y="48577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3" name="Google Shape;1873;p21"/>
            <p:cNvSpPr/>
            <p:nvPr/>
          </p:nvSpPr>
          <p:spPr>
            <a:xfrm>
              <a:off x="7736205" y="2037397"/>
              <a:ext cx="62864" cy="280035"/>
            </a:xfrm>
            <a:custGeom>
              <a:rect b="b" l="l" r="r" t="t"/>
              <a:pathLst>
                <a:path extrusionOk="0" h="280035" w="62864">
                  <a:moveTo>
                    <a:pt x="0" y="0"/>
                  </a:moveTo>
                  <a:cubicBezTo>
                    <a:pt x="2857" y="0"/>
                    <a:pt x="4763" y="0"/>
                    <a:pt x="7620" y="0"/>
                  </a:cubicBezTo>
                  <a:cubicBezTo>
                    <a:pt x="25718" y="92392"/>
                    <a:pt x="44768" y="184785"/>
                    <a:pt x="62865" y="278130"/>
                  </a:cubicBezTo>
                  <a:cubicBezTo>
                    <a:pt x="60007" y="279082"/>
                    <a:pt x="56197" y="279082"/>
                    <a:pt x="53340" y="280035"/>
                  </a:cubicBezTo>
                  <a:cubicBezTo>
                    <a:pt x="35243" y="186690"/>
                    <a:pt x="17145" y="93345"/>
                    <a:pt x="0" y="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4" name="Google Shape;1874;p21"/>
            <p:cNvSpPr/>
            <p:nvPr/>
          </p:nvSpPr>
          <p:spPr>
            <a:xfrm>
              <a:off x="9089707" y="2259329"/>
              <a:ext cx="121919" cy="66675"/>
            </a:xfrm>
            <a:custGeom>
              <a:rect b="b" l="l" r="r" t="t"/>
              <a:pathLst>
                <a:path extrusionOk="0" h="66675" w="121919">
                  <a:moveTo>
                    <a:pt x="0" y="57150"/>
                  </a:moveTo>
                  <a:cubicBezTo>
                    <a:pt x="25718" y="41910"/>
                    <a:pt x="60007" y="39053"/>
                    <a:pt x="73343" y="5715"/>
                  </a:cubicBezTo>
                  <a:cubicBezTo>
                    <a:pt x="74295" y="2858"/>
                    <a:pt x="81915" y="1905"/>
                    <a:pt x="85725" y="0"/>
                  </a:cubicBezTo>
                  <a:cubicBezTo>
                    <a:pt x="82868" y="9525"/>
                    <a:pt x="79057" y="19050"/>
                    <a:pt x="76200" y="27623"/>
                  </a:cubicBezTo>
                  <a:cubicBezTo>
                    <a:pt x="102870" y="47625"/>
                    <a:pt x="106680" y="15240"/>
                    <a:pt x="121920" y="10478"/>
                  </a:cubicBezTo>
                  <a:cubicBezTo>
                    <a:pt x="118110" y="19050"/>
                    <a:pt x="115253" y="34290"/>
                    <a:pt x="108585" y="36195"/>
                  </a:cubicBezTo>
                  <a:cubicBezTo>
                    <a:pt x="73343" y="48578"/>
                    <a:pt x="36195" y="57150"/>
                    <a:pt x="0" y="66675"/>
                  </a:cubicBezTo>
                  <a:cubicBezTo>
                    <a:pt x="0" y="66675"/>
                    <a:pt x="0" y="64770"/>
                    <a:pt x="0" y="64770"/>
                  </a:cubicBezTo>
                  <a:cubicBezTo>
                    <a:pt x="0" y="62865"/>
                    <a:pt x="0" y="61913"/>
                    <a:pt x="953" y="60008"/>
                  </a:cubicBezTo>
                  <a:cubicBezTo>
                    <a:pt x="0" y="60008"/>
                    <a:pt x="0" y="58103"/>
                    <a:pt x="0" y="5715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5" name="Google Shape;1875;p21"/>
            <p:cNvSpPr/>
            <p:nvPr/>
          </p:nvSpPr>
          <p:spPr>
            <a:xfrm>
              <a:off x="8922067" y="2295525"/>
              <a:ext cx="127634" cy="28575"/>
            </a:xfrm>
            <a:custGeom>
              <a:rect b="b" l="l" r="r" t="t"/>
              <a:pathLst>
                <a:path extrusionOk="0" h="28575" w="127634">
                  <a:moveTo>
                    <a:pt x="37147" y="28575"/>
                  </a:moveTo>
                  <a:cubicBezTo>
                    <a:pt x="25718" y="20955"/>
                    <a:pt x="0" y="38100"/>
                    <a:pt x="0" y="8573"/>
                  </a:cubicBezTo>
                  <a:cubicBezTo>
                    <a:pt x="41910" y="5715"/>
                    <a:pt x="84772" y="2858"/>
                    <a:pt x="126682" y="0"/>
                  </a:cubicBezTo>
                  <a:cubicBezTo>
                    <a:pt x="126682" y="2858"/>
                    <a:pt x="126682" y="5715"/>
                    <a:pt x="127635" y="8573"/>
                  </a:cubicBezTo>
                  <a:cubicBezTo>
                    <a:pt x="97155" y="14288"/>
                    <a:pt x="66675" y="21908"/>
                    <a:pt x="37147" y="2857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6" name="Google Shape;1876;p21"/>
            <p:cNvSpPr/>
            <p:nvPr/>
          </p:nvSpPr>
          <p:spPr>
            <a:xfrm>
              <a:off x="8434479" y="1845944"/>
              <a:ext cx="47533" cy="93344"/>
            </a:xfrm>
            <a:custGeom>
              <a:rect b="b" l="l" r="r" t="t"/>
              <a:pathLst>
                <a:path extrusionOk="0" h="93344" w="47533">
                  <a:moveTo>
                    <a:pt x="47533" y="93345"/>
                  </a:moveTo>
                  <a:cubicBezTo>
                    <a:pt x="39913" y="87630"/>
                    <a:pt x="32293" y="82868"/>
                    <a:pt x="24673" y="77153"/>
                  </a:cubicBezTo>
                  <a:cubicBezTo>
                    <a:pt x="18958" y="73343"/>
                    <a:pt x="13243" y="68580"/>
                    <a:pt x="7528" y="63818"/>
                  </a:cubicBezTo>
                  <a:cubicBezTo>
                    <a:pt x="860" y="41910"/>
                    <a:pt x="-7712" y="20003"/>
                    <a:pt x="13243" y="0"/>
                  </a:cubicBezTo>
                  <a:cubicBezTo>
                    <a:pt x="18006" y="2857"/>
                    <a:pt x="27531" y="6668"/>
                    <a:pt x="26578" y="7620"/>
                  </a:cubicBezTo>
                  <a:cubicBezTo>
                    <a:pt x="16101" y="40957"/>
                    <a:pt x="46581" y="63818"/>
                    <a:pt x="47533" y="9334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7" name="Google Shape;1877;p21"/>
            <p:cNvSpPr/>
            <p:nvPr/>
          </p:nvSpPr>
          <p:spPr>
            <a:xfrm>
              <a:off x="9165907" y="2240279"/>
              <a:ext cx="46434" cy="53134"/>
            </a:xfrm>
            <a:custGeom>
              <a:rect b="b" l="l" r="r" t="t"/>
              <a:pathLst>
                <a:path extrusionOk="0" h="53134" w="46434">
                  <a:moveTo>
                    <a:pt x="45720" y="29528"/>
                  </a:moveTo>
                  <a:cubicBezTo>
                    <a:pt x="30480" y="34290"/>
                    <a:pt x="26670" y="66675"/>
                    <a:pt x="0" y="46673"/>
                  </a:cubicBezTo>
                  <a:cubicBezTo>
                    <a:pt x="2857" y="38100"/>
                    <a:pt x="6668" y="28575"/>
                    <a:pt x="9525" y="19050"/>
                  </a:cubicBezTo>
                  <a:cubicBezTo>
                    <a:pt x="12382" y="14288"/>
                    <a:pt x="15240" y="9525"/>
                    <a:pt x="17145" y="4763"/>
                  </a:cubicBezTo>
                  <a:cubicBezTo>
                    <a:pt x="24765" y="2858"/>
                    <a:pt x="32385" y="953"/>
                    <a:pt x="40957" y="0"/>
                  </a:cubicBezTo>
                  <a:cubicBezTo>
                    <a:pt x="42863" y="7620"/>
                    <a:pt x="43815" y="15240"/>
                    <a:pt x="45720" y="22860"/>
                  </a:cubicBezTo>
                  <a:cubicBezTo>
                    <a:pt x="46673" y="24765"/>
                    <a:pt x="46673" y="27623"/>
                    <a:pt x="45720" y="29528"/>
                  </a:cubicBezTo>
                  <a:lnTo>
                    <a:pt x="45720" y="29528"/>
                  </a:ln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8" name="Google Shape;1878;p21"/>
            <p:cNvSpPr/>
            <p:nvPr/>
          </p:nvSpPr>
          <p:spPr>
            <a:xfrm>
              <a:off x="8503919" y="2506979"/>
              <a:ext cx="87630" cy="30965"/>
            </a:xfrm>
            <a:custGeom>
              <a:rect b="b" l="l" r="r" t="t"/>
              <a:pathLst>
                <a:path extrusionOk="0" h="30965" w="87630">
                  <a:moveTo>
                    <a:pt x="87630" y="0"/>
                  </a:moveTo>
                  <a:cubicBezTo>
                    <a:pt x="66675" y="35243"/>
                    <a:pt x="28575" y="40958"/>
                    <a:pt x="0" y="14288"/>
                  </a:cubicBezTo>
                  <a:cubicBezTo>
                    <a:pt x="29528" y="9525"/>
                    <a:pt x="58103" y="4763"/>
                    <a:pt x="87630" y="0"/>
                  </a:cubicBezTo>
                  <a:cubicBezTo>
                    <a:pt x="87630" y="0"/>
                    <a:pt x="87630" y="0"/>
                    <a:pt x="8763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9" name="Google Shape;1879;p21"/>
            <p:cNvSpPr/>
            <p:nvPr/>
          </p:nvSpPr>
          <p:spPr>
            <a:xfrm>
              <a:off x="9082087" y="1707832"/>
              <a:ext cx="31432" cy="94297"/>
            </a:xfrm>
            <a:custGeom>
              <a:rect b="b" l="l" r="r" t="t"/>
              <a:pathLst>
                <a:path extrusionOk="0" h="94297" w="31432">
                  <a:moveTo>
                    <a:pt x="0" y="953"/>
                  </a:moveTo>
                  <a:cubicBezTo>
                    <a:pt x="4763" y="953"/>
                    <a:pt x="9525" y="0"/>
                    <a:pt x="14288" y="0"/>
                  </a:cubicBezTo>
                  <a:cubicBezTo>
                    <a:pt x="20002" y="24765"/>
                    <a:pt x="25718" y="49530"/>
                    <a:pt x="31432" y="74295"/>
                  </a:cubicBezTo>
                  <a:cubicBezTo>
                    <a:pt x="28575" y="80963"/>
                    <a:pt x="26670" y="87630"/>
                    <a:pt x="23813" y="94298"/>
                  </a:cubicBezTo>
                  <a:cubicBezTo>
                    <a:pt x="16193" y="62865"/>
                    <a:pt x="7620" y="31432"/>
                    <a:pt x="0" y="953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0" name="Google Shape;1880;p21"/>
            <p:cNvSpPr/>
            <p:nvPr/>
          </p:nvSpPr>
          <p:spPr>
            <a:xfrm>
              <a:off x="8384765" y="1881187"/>
              <a:ext cx="32477" cy="104800"/>
            </a:xfrm>
            <a:custGeom>
              <a:rect b="b" l="l" r="r" t="t"/>
              <a:pathLst>
                <a:path extrusionOk="0" h="104800" w="32477">
                  <a:moveTo>
                    <a:pt x="32477" y="104775"/>
                  </a:moveTo>
                  <a:cubicBezTo>
                    <a:pt x="4855" y="105727"/>
                    <a:pt x="24858" y="80010"/>
                    <a:pt x="13427" y="68580"/>
                  </a:cubicBezTo>
                  <a:cubicBezTo>
                    <a:pt x="2950" y="58102"/>
                    <a:pt x="2950" y="36195"/>
                    <a:pt x="92" y="19050"/>
                  </a:cubicBezTo>
                  <a:cubicBezTo>
                    <a:pt x="-860" y="13335"/>
                    <a:pt x="5808" y="5715"/>
                    <a:pt x="8665" y="0"/>
                  </a:cubicBezTo>
                  <a:cubicBezTo>
                    <a:pt x="17237" y="35243"/>
                    <a:pt x="24858" y="69532"/>
                    <a:pt x="32477" y="10477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1" name="Google Shape;1881;p21"/>
            <p:cNvSpPr/>
            <p:nvPr/>
          </p:nvSpPr>
          <p:spPr>
            <a:xfrm>
              <a:off x="8418194" y="1991677"/>
              <a:ext cx="26669" cy="104775"/>
            </a:xfrm>
            <a:custGeom>
              <a:rect b="b" l="l" r="r" t="t"/>
              <a:pathLst>
                <a:path extrusionOk="0" h="104775" w="26669">
                  <a:moveTo>
                    <a:pt x="26670" y="104775"/>
                  </a:moveTo>
                  <a:cubicBezTo>
                    <a:pt x="18098" y="69533"/>
                    <a:pt x="8573" y="35243"/>
                    <a:pt x="0" y="0"/>
                  </a:cubicBezTo>
                  <a:cubicBezTo>
                    <a:pt x="9525" y="34290"/>
                    <a:pt x="18098" y="69533"/>
                    <a:pt x="26670" y="10477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2" name="Google Shape;1882;p21"/>
            <p:cNvSpPr/>
            <p:nvPr/>
          </p:nvSpPr>
          <p:spPr>
            <a:xfrm>
              <a:off x="9035414" y="2320289"/>
              <a:ext cx="53340" cy="23812"/>
            </a:xfrm>
            <a:custGeom>
              <a:rect b="b" l="l" r="r" t="t"/>
              <a:pathLst>
                <a:path extrusionOk="0" h="23812" w="53340">
                  <a:moveTo>
                    <a:pt x="1905" y="14288"/>
                  </a:moveTo>
                  <a:cubicBezTo>
                    <a:pt x="17145" y="9525"/>
                    <a:pt x="31433" y="4763"/>
                    <a:pt x="46673" y="0"/>
                  </a:cubicBezTo>
                  <a:cubicBezTo>
                    <a:pt x="46673" y="0"/>
                    <a:pt x="48578" y="1905"/>
                    <a:pt x="48578" y="1905"/>
                  </a:cubicBezTo>
                  <a:cubicBezTo>
                    <a:pt x="50483" y="2858"/>
                    <a:pt x="52388" y="4763"/>
                    <a:pt x="53340" y="5715"/>
                  </a:cubicBezTo>
                  <a:cubicBezTo>
                    <a:pt x="53340" y="5715"/>
                    <a:pt x="53340" y="7620"/>
                    <a:pt x="53340" y="7620"/>
                  </a:cubicBezTo>
                  <a:cubicBezTo>
                    <a:pt x="35243" y="13335"/>
                    <a:pt x="18098" y="19050"/>
                    <a:pt x="0" y="23813"/>
                  </a:cubicBezTo>
                  <a:cubicBezTo>
                    <a:pt x="1905" y="20002"/>
                    <a:pt x="1905" y="17145"/>
                    <a:pt x="1905" y="1428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3" name="Google Shape;1883;p21"/>
            <p:cNvSpPr/>
            <p:nvPr/>
          </p:nvSpPr>
          <p:spPr>
            <a:xfrm>
              <a:off x="8870632" y="2305050"/>
              <a:ext cx="33337" cy="20954"/>
            </a:xfrm>
            <a:custGeom>
              <a:rect b="b" l="l" r="r" t="t"/>
              <a:pathLst>
                <a:path extrusionOk="0" h="20954" w="33337">
                  <a:moveTo>
                    <a:pt x="10478" y="0"/>
                  </a:moveTo>
                  <a:cubicBezTo>
                    <a:pt x="18098" y="4763"/>
                    <a:pt x="25718" y="10477"/>
                    <a:pt x="33338" y="15240"/>
                  </a:cubicBezTo>
                  <a:cubicBezTo>
                    <a:pt x="32385" y="17145"/>
                    <a:pt x="31432" y="19050"/>
                    <a:pt x="29528" y="20955"/>
                  </a:cubicBezTo>
                  <a:cubicBezTo>
                    <a:pt x="20003" y="14288"/>
                    <a:pt x="9525" y="7620"/>
                    <a:pt x="0" y="0"/>
                  </a:cubicBezTo>
                  <a:cubicBezTo>
                    <a:pt x="2857" y="952"/>
                    <a:pt x="6668" y="952"/>
                    <a:pt x="10478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4" name="Google Shape;1884;p21"/>
            <p:cNvSpPr/>
            <p:nvPr/>
          </p:nvSpPr>
          <p:spPr>
            <a:xfrm>
              <a:off x="7798117" y="2330767"/>
              <a:ext cx="13334" cy="32385"/>
            </a:xfrm>
            <a:custGeom>
              <a:rect b="b" l="l" r="r" t="t"/>
              <a:pathLst>
                <a:path extrusionOk="0" h="32385" w="13334">
                  <a:moveTo>
                    <a:pt x="7620" y="32385"/>
                  </a:moveTo>
                  <a:cubicBezTo>
                    <a:pt x="4763" y="21908"/>
                    <a:pt x="1905" y="12383"/>
                    <a:pt x="0" y="1905"/>
                  </a:cubicBezTo>
                  <a:cubicBezTo>
                    <a:pt x="1905" y="953"/>
                    <a:pt x="3810" y="953"/>
                    <a:pt x="5715" y="0"/>
                  </a:cubicBezTo>
                  <a:cubicBezTo>
                    <a:pt x="8572" y="9525"/>
                    <a:pt x="10477" y="20003"/>
                    <a:pt x="13335" y="29528"/>
                  </a:cubicBezTo>
                  <a:cubicBezTo>
                    <a:pt x="11430" y="30480"/>
                    <a:pt x="9525" y="31433"/>
                    <a:pt x="7620" y="3238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5" name="Google Shape;1885;p21"/>
            <p:cNvSpPr/>
            <p:nvPr/>
          </p:nvSpPr>
          <p:spPr>
            <a:xfrm>
              <a:off x="9047797" y="2289810"/>
              <a:ext cx="31432" cy="13335"/>
            </a:xfrm>
            <a:custGeom>
              <a:rect b="b" l="l" r="r" t="t"/>
              <a:pathLst>
                <a:path extrusionOk="0" h="13335" w="31432">
                  <a:moveTo>
                    <a:pt x="952" y="13335"/>
                  </a:moveTo>
                  <a:cubicBezTo>
                    <a:pt x="952" y="10477"/>
                    <a:pt x="952" y="7620"/>
                    <a:pt x="0" y="4763"/>
                  </a:cubicBezTo>
                  <a:cubicBezTo>
                    <a:pt x="9525" y="2857"/>
                    <a:pt x="19050" y="1905"/>
                    <a:pt x="28575" y="0"/>
                  </a:cubicBezTo>
                  <a:cubicBezTo>
                    <a:pt x="29527" y="952"/>
                    <a:pt x="30480" y="1905"/>
                    <a:pt x="31432" y="2857"/>
                  </a:cubicBezTo>
                  <a:cubicBezTo>
                    <a:pt x="21907" y="7620"/>
                    <a:pt x="11430" y="10477"/>
                    <a:pt x="952" y="13335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6" name="Google Shape;1886;p21"/>
            <p:cNvSpPr/>
            <p:nvPr/>
          </p:nvSpPr>
          <p:spPr>
            <a:xfrm>
              <a:off x="9106852" y="1805939"/>
              <a:ext cx="6667" cy="34290"/>
            </a:xfrm>
            <a:custGeom>
              <a:rect b="b" l="l" r="r" t="t"/>
              <a:pathLst>
                <a:path extrusionOk="0" h="34290" w="6667">
                  <a:moveTo>
                    <a:pt x="0" y="0"/>
                  </a:moveTo>
                  <a:cubicBezTo>
                    <a:pt x="1905" y="11430"/>
                    <a:pt x="3810" y="22860"/>
                    <a:pt x="6668" y="34290"/>
                  </a:cubicBezTo>
                  <a:cubicBezTo>
                    <a:pt x="4763" y="22860"/>
                    <a:pt x="1905" y="11430"/>
                    <a:pt x="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7" name="Google Shape;1887;p21"/>
            <p:cNvSpPr/>
            <p:nvPr/>
          </p:nvSpPr>
          <p:spPr>
            <a:xfrm>
              <a:off x="9014460" y="2334577"/>
              <a:ext cx="22859" cy="10477"/>
            </a:xfrm>
            <a:custGeom>
              <a:rect b="b" l="l" r="r" t="t"/>
              <a:pathLst>
                <a:path extrusionOk="0" h="10477" w="22859">
                  <a:moveTo>
                    <a:pt x="22860" y="0"/>
                  </a:moveTo>
                  <a:cubicBezTo>
                    <a:pt x="22860" y="2858"/>
                    <a:pt x="22860" y="6668"/>
                    <a:pt x="21907" y="9525"/>
                  </a:cubicBezTo>
                  <a:cubicBezTo>
                    <a:pt x="14288" y="9525"/>
                    <a:pt x="6667" y="10477"/>
                    <a:pt x="0" y="10477"/>
                  </a:cubicBezTo>
                  <a:cubicBezTo>
                    <a:pt x="1905" y="8573"/>
                    <a:pt x="2857" y="6668"/>
                    <a:pt x="4763" y="3810"/>
                  </a:cubicBezTo>
                  <a:cubicBezTo>
                    <a:pt x="7620" y="2858"/>
                    <a:pt x="9525" y="2858"/>
                    <a:pt x="12382" y="1905"/>
                  </a:cubicBezTo>
                  <a:cubicBezTo>
                    <a:pt x="16192" y="952"/>
                    <a:pt x="19050" y="0"/>
                    <a:pt x="22860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8" name="Google Shape;1888;p21"/>
            <p:cNvSpPr/>
            <p:nvPr/>
          </p:nvSpPr>
          <p:spPr>
            <a:xfrm>
              <a:off x="8962072" y="2345054"/>
              <a:ext cx="31432" cy="5715"/>
            </a:xfrm>
            <a:custGeom>
              <a:rect b="b" l="l" r="r" t="t"/>
              <a:pathLst>
                <a:path extrusionOk="0" h="5715" w="31432">
                  <a:moveTo>
                    <a:pt x="29527" y="5715"/>
                  </a:moveTo>
                  <a:cubicBezTo>
                    <a:pt x="20002" y="5715"/>
                    <a:pt x="9525" y="5715"/>
                    <a:pt x="0" y="5715"/>
                  </a:cubicBezTo>
                  <a:cubicBezTo>
                    <a:pt x="9525" y="3810"/>
                    <a:pt x="20002" y="1905"/>
                    <a:pt x="29527" y="0"/>
                  </a:cubicBezTo>
                  <a:cubicBezTo>
                    <a:pt x="29527" y="0"/>
                    <a:pt x="31432" y="1905"/>
                    <a:pt x="31432" y="1905"/>
                  </a:cubicBezTo>
                  <a:cubicBezTo>
                    <a:pt x="30480" y="2858"/>
                    <a:pt x="29527" y="3810"/>
                    <a:pt x="29527" y="5715"/>
                  </a:cubicBezTo>
                  <a:lnTo>
                    <a:pt x="29527" y="5715"/>
                  </a:ln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9" name="Google Shape;1889;p21"/>
            <p:cNvSpPr/>
            <p:nvPr/>
          </p:nvSpPr>
          <p:spPr>
            <a:xfrm>
              <a:off x="9114472" y="1852612"/>
              <a:ext cx="3809" cy="23812"/>
            </a:xfrm>
            <a:custGeom>
              <a:rect b="b" l="l" r="r" t="t"/>
              <a:pathLst>
                <a:path extrusionOk="0" h="23812" w="3809">
                  <a:moveTo>
                    <a:pt x="0" y="0"/>
                  </a:moveTo>
                  <a:cubicBezTo>
                    <a:pt x="952" y="7620"/>
                    <a:pt x="2857" y="15240"/>
                    <a:pt x="3810" y="23813"/>
                  </a:cubicBezTo>
                  <a:cubicBezTo>
                    <a:pt x="2857" y="15240"/>
                    <a:pt x="952" y="7620"/>
                    <a:pt x="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0" name="Google Shape;1890;p21"/>
            <p:cNvSpPr/>
            <p:nvPr/>
          </p:nvSpPr>
          <p:spPr>
            <a:xfrm>
              <a:off x="8783002" y="2292667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0" y="2858"/>
                  </a:moveTo>
                  <a:cubicBezTo>
                    <a:pt x="3810" y="1905"/>
                    <a:pt x="7620" y="953"/>
                    <a:pt x="12383" y="0"/>
                  </a:cubicBezTo>
                  <a:cubicBezTo>
                    <a:pt x="7620" y="953"/>
                    <a:pt x="3810" y="1905"/>
                    <a:pt x="0" y="2858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1" name="Google Shape;1891;p21"/>
            <p:cNvSpPr/>
            <p:nvPr/>
          </p:nvSpPr>
          <p:spPr>
            <a:xfrm>
              <a:off x="8991600" y="2341245"/>
              <a:ext cx="19050" cy="4762"/>
            </a:xfrm>
            <a:custGeom>
              <a:rect b="b" l="l" r="r" t="t"/>
              <a:pathLst>
                <a:path extrusionOk="0" h="4762" w="19050">
                  <a:moveTo>
                    <a:pt x="0" y="2857"/>
                  </a:moveTo>
                  <a:cubicBezTo>
                    <a:pt x="6668" y="1905"/>
                    <a:pt x="12382" y="952"/>
                    <a:pt x="19050" y="0"/>
                  </a:cubicBezTo>
                  <a:cubicBezTo>
                    <a:pt x="13335" y="1905"/>
                    <a:pt x="7620" y="2857"/>
                    <a:pt x="1905" y="4763"/>
                  </a:cubicBezTo>
                  <a:cubicBezTo>
                    <a:pt x="952" y="4763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2" name="Google Shape;1892;p21"/>
            <p:cNvSpPr/>
            <p:nvPr/>
          </p:nvSpPr>
          <p:spPr>
            <a:xfrm>
              <a:off x="9113519" y="1783080"/>
              <a:ext cx="4762" cy="17144"/>
            </a:xfrm>
            <a:custGeom>
              <a:rect b="b" l="l" r="r" t="t"/>
              <a:pathLst>
                <a:path extrusionOk="0" h="17144" w="4762">
                  <a:moveTo>
                    <a:pt x="4763" y="17145"/>
                  </a:moveTo>
                  <a:cubicBezTo>
                    <a:pt x="2857" y="11430"/>
                    <a:pt x="1905" y="5715"/>
                    <a:pt x="0" y="0"/>
                  </a:cubicBezTo>
                  <a:cubicBezTo>
                    <a:pt x="1905" y="5715"/>
                    <a:pt x="2857" y="11430"/>
                    <a:pt x="4763" y="1714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3" name="Google Shape;1893;p21"/>
            <p:cNvSpPr/>
            <p:nvPr/>
          </p:nvSpPr>
          <p:spPr>
            <a:xfrm>
              <a:off x="8991600" y="2350770"/>
              <a:ext cx="19050" cy="5714"/>
            </a:xfrm>
            <a:custGeom>
              <a:rect b="b" l="l" r="r" t="t"/>
              <a:pathLst>
                <a:path extrusionOk="0" h="5714" w="19050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6668" y="0"/>
                    <a:pt x="12382" y="0"/>
                    <a:pt x="19050" y="0"/>
                  </a:cubicBezTo>
                  <a:cubicBezTo>
                    <a:pt x="12382" y="1905"/>
                    <a:pt x="5715" y="3810"/>
                    <a:pt x="0" y="571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4" name="Google Shape;1894;p21"/>
            <p:cNvSpPr/>
            <p:nvPr/>
          </p:nvSpPr>
          <p:spPr>
            <a:xfrm>
              <a:off x="8990647" y="2342197"/>
              <a:ext cx="19050" cy="8572"/>
            </a:xfrm>
            <a:custGeom>
              <a:rect b="b" l="l" r="r" t="t"/>
              <a:pathLst>
                <a:path extrusionOk="0" h="8572" w="19050">
                  <a:moveTo>
                    <a:pt x="19050" y="8573"/>
                  </a:moveTo>
                  <a:cubicBezTo>
                    <a:pt x="12382" y="8573"/>
                    <a:pt x="6667" y="8573"/>
                    <a:pt x="0" y="8573"/>
                  </a:cubicBezTo>
                  <a:cubicBezTo>
                    <a:pt x="0" y="6667"/>
                    <a:pt x="952" y="5715"/>
                    <a:pt x="952" y="4763"/>
                  </a:cubicBezTo>
                  <a:cubicBezTo>
                    <a:pt x="6667" y="2857"/>
                    <a:pt x="12382" y="1905"/>
                    <a:pt x="18097" y="0"/>
                  </a:cubicBezTo>
                  <a:cubicBezTo>
                    <a:pt x="19050" y="2857"/>
                    <a:pt x="19050" y="5715"/>
                    <a:pt x="19050" y="8573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5" name="Google Shape;1895;p21"/>
            <p:cNvSpPr/>
            <p:nvPr/>
          </p:nvSpPr>
          <p:spPr>
            <a:xfrm>
              <a:off x="9076372" y="2286952"/>
              <a:ext cx="14287" cy="6667"/>
            </a:xfrm>
            <a:custGeom>
              <a:rect b="b" l="l" r="r" t="t"/>
              <a:pathLst>
                <a:path extrusionOk="0" h="6667" w="14287">
                  <a:moveTo>
                    <a:pt x="0" y="3810"/>
                  </a:moveTo>
                  <a:cubicBezTo>
                    <a:pt x="4763" y="2858"/>
                    <a:pt x="9525" y="1905"/>
                    <a:pt x="13335" y="0"/>
                  </a:cubicBezTo>
                  <a:cubicBezTo>
                    <a:pt x="13335" y="952"/>
                    <a:pt x="14288" y="1905"/>
                    <a:pt x="14288" y="3810"/>
                  </a:cubicBezTo>
                  <a:cubicBezTo>
                    <a:pt x="10477" y="4763"/>
                    <a:pt x="6667" y="5715"/>
                    <a:pt x="2857" y="6668"/>
                  </a:cubicBezTo>
                  <a:cubicBezTo>
                    <a:pt x="1905" y="5715"/>
                    <a:pt x="952" y="4763"/>
                    <a:pt x="0" y="3810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6" name="Google Shape;1896;p21"/>
            <p:cNvSpPr/>
            <p:nvPr/>
          </p:nvSpPr>
          <p:spPr>
            <a:xfrm>
              <a:off x="8091487" y="1878330"/>
              <a:ext cx="3810" cy="952"/>
            </a:xfrm>
            <a:custGeom>
              <a:rect b="b" l="l" r="r" t="t"/>
              <a:pathLst>
                <a:path extrusionOk="0" h="952" w="3810">
                  <a:moveTo>
                    <a:pt x="0" y="0"/>
                  </a:moveTo>
                  <a:cubicBezTo>
                    <a:pt x="952" y="0"/>
                    <a:pt x="2857" y="0"/>
                    <a:pt x="3810" y="952"/>
                  </a:cubicBezTo>
                  <a:cubicBezTo>
                    <a:pt x="3810" y="952"/>
                    <a:pt x="3810" y="952"/>
                    <a:pt x="3810" y="952"/>
                  </a:cubicBezTo>
                  <a:cubicBezTo>
                    <a:pt x="2857" y="0"/>
                    <a:pt x="952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7" name="Google Shape;1897;p21"/>
            <p:cNvSpPr/>
            <p:nvPr/>
          </p:nvSpPr>
          <p:spPr>
            <a:xfrm>
              <a:off x="8591550" y="2505075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0" y="1905"/>
                  </a:moveTo>
                  <a:cubicBezTo>
                    <a:pt x="0" y="952"/>
                    <a:pt x="952" y="0"/>
                    <a:pt x="952" y="0"/>
                  </a:cubicBezTo>
                  <a:cubicBezTo>
                    <a:pt x="1905" y="952"/>
                    <a:pt x="1905" y="952"/>
                    <a:pt x="2857" y="1905"/>
                  </a:cubicBezTo>
                  <a:cubicBezTo>
                    <a:pt x="1905" y="952"/>
                    <a:pt x="952" y="1905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8" name="Google Shape;1898;p21"/>
            <p:cNvSpPr/>
            <p:nvPr/>
          </p:nvSpPr>
          <p:spPr>
            <a:xfrm>
              <a:off x="8610600" y="2397442"/>
              <a:ext cx="3810" cy="3252"/>
            </a:xfrm>
            <a:custGeom>
              <a:rect b="b" l="l" r="r" t="t"/>
              <a:pathLst>
                <a:path extrusionOk="0" h="3252" w="3810">
                  <a:moveTo>
                    <a:pt x="3810" y="1905"/>
                  </a:moveTo>
                  <a:cubicBezTo>
                    <a:pt x="2857" y="2858"/>
                    <a:pt x="1905" y="3810"/>
                    <a:pt x="1905" y="2858"/>
                  </a:cubicBezTo>
                  <a:cubicBezTo>
                    <a:pt x="952" y="2858"/>
                    <a:pt x="952" y="1905"/>
                    <a:pt x="0" y="953"/>
                  </a:cubicBezTo>
                  <a:cubicBezTo>
                    <a:pt x="952" y="0"/>
                    <a:pt x="952" y="0"/>
                    <a:pt x="1905" y="0"/>
                  </a:cubicBezTo>
                  <a:cubicBezTo>
                    <a:pt x="2857" y="953"/>
                    <a:pt x="2857" y="1905"/>
                    <a:pt x="3810" y="1905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9" name="Google Shape;1899;p21"/>
            <p:cNvSpPr/>
            <p:nvPr/>
          </p:nvSpPr>
          <p:spPr>
            <a:xfrm>
              <a:off x="9212580" y="2263139"/>
              <a:ext cx="9525" cy="6667"/>
            </a:xfrm>
            <a:custGeom>
              <a:rect b="b" l="l" r="r" t="t"/>
              <a:pathLst>
                <a:path extrusionOk="0" h="6667" w="9525">
                  <a:moveTo>
                    <a:pt x="0" y="6668"/>
                  </a:moveTo>
                  <a:cubicBezTo>
                    <a:pt x="0" y="4763"/>
                    <a:pt x="0" y="1905"/>
                    <a:pt x="0" y="0"/>
                  </a:cubicBezTo>
                  <a:cubicBezTo>
                    <a:pt x="0" y="1905"/>
                    <a:pt x="0" y="4763"/>
                    <a:pt x="0" y="6668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0" name="Google Shape;1900;p21"/>
            <p:cNvSpPr/>
            <p:nvPr/>
          </p:nvSpPr>
          <p:spPr>
            <a:xfrm>
              <a:off x="9019222" y="2336482"/>
              <a:ext cx="7619" cy="1904"/>
            </a:xfrm>
            <a:custGeom>
              <a:rect b="b" l="l" r="r" t="t"/>
              <a:pathLst>
                <a:path extrusionOk="0" h="1904" w="7619">
                  <a:moveTo>
                    <a:pt x="7620" y="0"/>
                  </a:moveTo>
                  <a:cubicBezTo>
                    <a:pt x="4763" y="952"/>
                    <a:pt x="2857" y="952"/>
                    <a:pt x="0" y="1905"/>
                  </a:cubicBezTo>
                  <a:cubicBezTo>
                    <a:pt x="2857" y="952"/>
                    <a:pt x="4763" y="952"/>
                    <a:pt x="762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1" name="Google Shape;1901;p21"/>
            <p:cNvSpPr/>
            <p:nvPr/>
          </p:nvSpPr>
          <p:spPr>
            <a:xfrm>
              <a:off x="9082087" y="2316479"/>
              <a:ext cx="7619" cy="4762"/>
            </a:xfrm>
            <a:custGeom>
              <a:rect b="b" l="l" r="r" t="t"/>
              <a:pathLst>
                <a:path extrusionOk="0" h="4762" w="7619">
                  <a:moveTo>
                    <a:pt x="7620" y="0"/>
                  </a:moveTo>
                  <a:cubicBezTo>
                    <a:pt x="7620" y="953"/>
                    <a:pt x="7620" y="2858"/>
                    <a:pt x="7620" y="3810"/>
                  </a:cubicBezTo>
                  <a:cubicBezTo>
                    <a:pt x="5715" y="3810"/>
                    <a:pt x="3810" y="4763"/>
                    <a:pt x="1905" y="4763"/>
                  </a:cubicBezTo>
                  <a:cubicBezTo>
                    <a:pt x="1905" y="4763"/>
                    <a:pt x="0" y="2858"/>
                    <a:pt x="0" y="2858"/>
                  </a:cubicBezTo>
                  <a:cubicBezTo>
                    <a:pt x="2857" y="1905"/>
                    <a:pt x="5715" y="953"/>
                    <a:pt x="762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2" name="Google Shape;1902;p21"/>
            <p:cNvSpPr/>
            <p:nvPr/>
          </p:nvSpPr>
          <p:spPr>
            <a:xfrm>
              <a:off x="9125902" y="1839277"/>
              <a:ext cx="2857" cy="6667"/>
            </a:xfrm>
            <a:custGeom>
              <a:rect b="b" l="l" r="r" t="t"/>
              <a:pathLst>
                <a:path extrusionOk="0" h="6667" w="2857">
                  <a:moveTo>
                    <a:pt x="2858" y="6668"/>
                  </a:moveTo>
                  <a:cubicBezTo>
                    <a:pt x="1905" y="4763"/>
                    <a:pt x="953" y="1905"/>
                    <a:pt x="0" y="0"/>
                  </a:cubicBezTo>
                  <a:cubicBezTo>
                    <a:pt x="953" y="1905"/>
                    <a:pt x="1905" y="4763"/>
                    <a:pt x="2858" y="666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3" name="Google Shape;1903;p21"/>
            <p:cNvSpPr/>
            <p:nvPr/>
          </p:nvSpPr>
          <p:spPr>
            <a:xfrm>
              <a:off x="9120187" y="1809750"/>
              <a:ext cx="2857" cy="7619"/>
            </a:xfrm>
            <a:custGeom>
              <a:rect b="b" l="l" r="r" t="t"/>
              <a:pathLst>
                <a:path extrusionOk="0" h="7619" w="2857">
                  <a:moveTo>
                    <a:pt x="2857" y="7620"/>
                  </a:moveTo>
                  <a:cubicBezTo>
                    <a:pt x="1905" y="4763"/>
                    <a:pt x="952" y="2857"/>
                    <a:pt x="0" y="0"/>
                  </a:cubicBezTo>
                  <a:cubicBezTo>
                    <a:pt x="952" y="2857"/>
                    <a:pt x="1905" y="5715"/>
                    <a:pt x="2857" y="762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4" name="Google Shape;1904;p21"/>
            <p:cNvSpPr/>
            <p:nvPr/>
          </p:nvSpPr>
          <p:spPr>
            <a:xfrm>
              <a:off x="8498128" y="1882056"/>
              <a:ext cx="293446" cy="262020"/>
            </a:xfrm>
            <a:custGeom>
              <a:rect b="b" l="l" r="r" t="t"/>
              <a:pathLst>
                <a:path extrusionOk="0" h="262020" w="293446">
                  <a:moveTo>
                    <a:pt x="1029" y="57233"/>
                  </a:moveTo>
                  <a:cubicBezTo>
                    <a:pt x="29604" y="47708"/>
                    <a:pt x="58179" y="37231"/>
                    <a:pt x="87706" y="27706"/>
                  </a:cubicBezTo>
                  <a:cubicBezTo>
                    <a:pt x="120091" y="20086"/>
                    <a:pt x="152476" y="12466"/>
                    <a:pt x="184861" y="3893"/>
                  </a:cubicBezTo>
                  <a:cubicBezTo>
                    <a:pt x="220104" y="-4679"/>
                    <a:pt x="233439" y="-869"/>
                    <a:pt x="244869" y="33421"/>
                  </a:cubicBezTo>
                  <a:cubicBezTo>
                    <a:pt x="262014" y="81998"/>
                    <a:pt x="275348" y="130576"/>
                    <a:pt x="290589" y="179153"/>
                  </a:cubicBezTo>
                  <a:cubicBezTo>
                    <a:pt x="293446" y="188678"/>
                    <a:pt x="293446" y="200108"/>
                    <a:pt x="293446" y="203918"/>
                  </a:cubicBezTo>
                  <a:cubicBezTo>
                    <a:pt x="234391" y="221063"/>
                    <a:pt x="179146" y="238208"/>
                    <a:pt x="122948" y="254401"/>
                  </a:cubicBezTo>
                  <a:cubicBezTo>
                    <a:pt x="107709" y="257258"/>
                    <a:pt x="92469" y="262021"/>
                    <a:pt x="77229" y="262021"/>
                  </a:cubicBezTo>
                  <a:cubicBezTo>
                    <a:pt x="63894" y="262021"/>
                    <a:pt x="61036" y="254401"/>
                    <a:pt x="71514" y="243923"/>
                  </a:cubicBezTo>
                  <a:cubicBezTo>
                    <a:pt x="76276" y="242971"/>
                    <a:pt x="81991" y="242018"/>
                    <a:pt x="86754" y="241066"/>
                  </a:cubicBezTo>
                  <a:cubicBezTo>
                    <a:pt x="86754" y="240113"/>
                    <a:pt x="86754" y="239161"/>
                    <a:pt x="86754" y="238208"/>
                  </a:cubicBezTo>
                  <a:cubicBezTo>
                    <a:pt x="81991" y="238208"/>
                    <a:pt x="76276" y="237256"/>
                    <a:pt x="71514" y="237256"/>
                  </a:cubicBezTo>
                  <a:cubicBezTo>
                    <a:pt x="68656" y="236303"/>
                    <a:pt x="66751" y="235351"/>
                    <a:pt x="63894" y="234398"/>
                  </a:cubicBezTo>
                  <a:cubicBezTo>
                    <a:pt x="51511" y="206776"/>
                    <a:pt x="38176" y="180106"/>
                    <a:pt x="25794" y="152483"/>
                  </a:cubicBezTo>
                  <a:cubicBezTo>
                    <a:pt x="24841" y="150578"/>
                    <a:pt x="26746" y="147721"/>
                    <a:pt x="27698" y="144863"/>
                  </a:cubicBezTo>
                  <a:cubicBezTo>
                    <a:pt x="31509" y="117241"/>
                    <a:pt x="25794" y="93428"/>
                    <a:pt x="1981" y="75331"/>
                  </a:cubicBezTo>
                  <a:cubicBezTo>
                    <a:pt x="-1829" y="72473"/>
                    <a:pt x="1029" y="62948"/>
                    <a:pt x="1029" y="57233"/>
                  </a:cubicBezTo>
                  <a:close/>
                  <a:moveTo>
                    <a:pt x="244869" y="195346"/>
                  </a:moveTo>
                  <a:cubicBezTo>
                    <a:pt x="248679" y="192488"/>
                    <a:pt x="256298" y="189631"/>
                    <a:pt x="256298" y="187726"/>
                  </a:cubicBezTo>
                  <a:cubicBezTo>
                    <a:pt x="254394" y="177248"/>
                    <a:pt x="250584" y="166771"/>
                    <a:pt x="247726" y="155341"/>
                  </a:cubicBezTo>
                  <a:cubicBezTo>
                    <a:pt x="234391" y="110573"/>
                    <a:pt x="220104" y="64853"/>
                    <a:pt x="206769" y="19133"/>
                  </a:cubicBezTo>
                  <a:cubicBezTo>
                    <a:pt x="159144" y="33421"/>
                    <a:pt x="118186" y="45803"/>
                    <a:pt x="77229" y="58186"/>
                  </a:cubicBezTo>
                  <a:cubicBezTo>
                    <a:pt x="67704" y="61043"/>
                    <a:pt x="58179" y="63901"/>
                    <a:pt x="45796" y="67711"/>
                  </a:cubicBezTo>
                  <a:cubicBezTo>
                    <a:pt x="51511" y="80093"/>
                    <a:pt x="55321" y="88666"/>
                    <a:pt x="60084" y="98191"/>
                  </a:cubicBezTo>
                  <a:cubicBezTo>
                    <a:pt x="71514" y="143911"/>
                    <a:pt x="82944" y="190583"/>
                    <a:pt x="95326" y="238208"/>
                  </a:cubicBezTo>
                  <a:cubicBezTo>
                    <a:pt x="145809" y="222968"/>
                    <a:pt x="195339" y="209633"/>
                    <a:pt x="244869" y="195346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5" name="Google Shape;1905;p21"/>
            <p:cNvSpPr/>
            <p:nvPr/>
          </p:nvSpPr>
          <p:spPr>
            <a:xfrm>
              <a:off x="8477250" y="1769744"/>
              <a:ext cx="551497" cy="120748"/>
            </a:xfrm>
            <a:custGeom>
              <a:rect b="b" l="l" r="r" t="t"/>
              <a:pathLst>
                <a:path extrusionOk="0" h="120748" w="551497">
                  <a:moveTo>
                    <a:pt x="33338" y="87630"/>
                  </a:moveTo>
                  <a:cubicBezTo>
                    <a:pt x="39052" y="83820"/>
                    <a:pt x="44768" y="80010"/>
                    <a:pt x="50482" y="76200"/>
                  </a:cubicBezTo>
                  <a:cubicBezTo>
                    <a:pt x="91440" y="61913"/>
                    <a:pt x="133350" y="59055"/>
                    <a:pt x="176213" y="70485"/>
                  </a:cubicBezTo>
                  <a:cubicBezTo>
                    <a:pt x="176213" y="70485"/>
                    <a:pt x="177165" y="70485"/>
                    <a:pt x="178118" y="69532"/>
                  </a:cubicBezTo>
                  <a:cubicBezTo>
                    <a:pt x="218123" y="22860"/>
                    <a:pt x="218123" y="22860"/>
                    <a:pt x="272415" y="47625"/>
                  </a:cubicBezTo>
                  <a:cubicBezTo>
                    <a:pt x="286702" y="54293"/>
                    <a:pt x="296227" y="55245"/>
                    <a:pt x="305752" y="39053"/>
                  </a:cubicBezTo>
                  <a:cubicBezTo>
                    <a:pt x="319088" y="14288"/>
                    <a:pt x="341948" y="12382"/>
                    <a:pt x="365760" y="20955"/>
                  </a:cubicBezTo>
                  <a:cubicBezTo>
                    <a:pt x="387668" y="28575"/>
                    <a:pt x="406718" y="29528"/>
                    <a:pt x="423863" y="9525"/>
                  </a:cubicBezTo>
                  <a:cubicBezTo>
                    <a:pt x="428625" y="3810"/>
                    <a:pt x="437198" y="0"/>
                    <a:pt x="443865" y="0"/>
                  </a:cubicBezTo>
                  <a:cubicBezTo>
                    <a:pt x="477202" y="1905"/>
                    <a:pt x="510540" y="4763"/>
                    <a:pt x="551498" y="7620"/>
                  </a:cubicBezTo>
                  <a:cubicBezTo>
                    <a:pt x="525780" y="27623"/>
                    <a:pt x="504825" y="29528"/>
                    <a:pt x="481965" y="23813"/>
                  </a:cubicBezTo>
                  <a:cubicBezTo>
                    <a:pt x="473393" y="21907"/>
                    <a:pt x="459105" y="18098"/>
                    <a:pt x="456248" y="22860"/>
                  </a:cubicBezTo>
                  <a:cubicBezTo>
                    <a:pt x="430530" y="54293"/>
                    <a:pt x="397193" y="42863"/>
                    <a:pt x="365760" y="40005"/>
                  </a:cubicBezTo>
                  <a:cubicBezTo>
                    <a:pt x="358140" y="39053"/>
                    <a:pt x="345757" y="41910"/>
                    <a:pt x="341948" y="47625"/>
                  </a:cubicBezTo>
                  <a:cubicBezTo>
                    <a:pt x="323850" y="80010"/>
                    <a:pt x="299085" y="78105"/>
                    <a:pt x="270510" y="66675"/>
                  </a:cubicBezTo>
                  <a:cubicBezTo>
                    <a:pt x="259080" y="61913"/>
                    <a:pt x="247650" y="57150"/>
                    <a:pt x="232410" y="51435"/>
                  </a:cubicBezTo>
                  <a:cubicBezTo>
                    <a:pt x="213360" y="97155"/>
                    <a:pt x="179070" y="94298"/>
                    <a:pt x="139065" y="82868"/>
                  </a:cubicBezTo>
                  <a:cubicBezTo>
                    <a:pt x="116205" y="76200"/>
                    <a:pt x="90488" y="77153"/>
                    <a:pt x="72390" y="99060"/>
                  </a:cubicBezTo>
                  <a:cubicBezTo>
                    <a:pt x="50482" y="109538"/>
                    <a:pt x="31432" y="133350"/>
                    <a:pt x="0" y="112395"/>
                  </a:cubicBezTo>
                  <a:cubicBezTo>
                    <a:pt x="11430" y="103823"/>
                    <a:pt x="22860" y="95250"/>
                    <a:pt x="33338" y="8763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6" name="Google Shape;1906;p21"/>
            <p:cNvSpPr/>
            <p:nvPr/>
          </p:nvSpPr>
          <p:spPr>
            <a:xfrm>
              <a:off x="8579167" y="2140844"/>
              <a:ext cx="535305" cy="144101"/>
            </a:xfrm>
            <a:custGeom>
              <a:rect b="b" l="l" r="r" t="t"/>
              <a:pathLst>
                <a:path extrusionOk="0" h="144101" w="535305">
                  <a:moveTo>
                    <a:pt x="181927" y="105150"/>
                  </a:moveTo>
                  <a:cubicBezTo>
                    <a:pt x="162877" y="108008"/>
                    <a:pt x="141922" y="115628"/>
                    <a:pt x="124777" y="111818"/>
                  </a:cubicBezTo>
                  <a:cubicBezTo>
                    <a:pt x="97155" y="105150"/>
                    <a:pt x="78105" y="109913"/>
                    <a:pt x="62865" y="133725"/>
                  </a:cubicBezTo>
                  <a:cubicBezTo>
                    <a:pt x="41910" y="143250"/>
                    <a:pt x="20955" y="150870"/>
                    <a:pt x="0" y="134678"/>
                  </a:cubicBezTo>
                  <a:cubicBezTo>
                    <a:pt x="20955" y="120390"/>
                    <a:pt x="40957" y="106103"/>
                    <a:pt x="60960" y="92768"/>
                  </a:cubicBezTo>
                  <a:cubicBezTo>
                    <a:pt x="86677" y="93720"/>
                    <a:pt x="112395" y="94673"/>
                    <a:pt x="137160" y="95625"/>
                  </a:cubicBezTo>
                  <a:cubicBezTo>
                    <a:pt x="139065" y="95625"/>
                    <a:pt x="141922" y="95625"/>
                    <a:pt x="142875" y="95625"/>
                  </a:cubicBezTo>
                  <a:cubicBezTo>
                    <a:pt x="161925" y="55620"/>
                    <a:pt x="190500" y="53715"/>
                    <a:pt x="225743" y="72765"/>
                  </a:cubicBezTo>
                  <a:cubicBezTo>
                    <a:pt x="231457" y="75623"/>
                    <a:pt x="240030" y="72765"/>
                    <a:pt x="246697" y="70860"/>
                  </a:cubicBezTo>
                  <a:cubicBezTo>
                    <a:pt x="268605" y="66098"/>
                    <a:pt x="290513" y="61335"/>
                    <a:pt x="312420" y="55620"/>
                  </a:cubicBezTo>
                  <a:cubicBezTo>
                    <a:pt x="317182" y="54668"/>
                    <a:pt x="322897" y="50858"/>
                    <a:pt x="326707" y="48000"/>
                  </a:cubicBezTo>
                  <a:cubicBezTo>
                    <a:pt x="330518" y="45143"/>
                    <a:pt x="333375" y="39428"/>
                    <a:pt x="337185" y="38475"/>
                  </a:cubicBezTo>
                  <a:cubicBezTo>
                    <a:pt x="373380" y="36570"/>
                    <a:pt x="401955" y="1328"/>
                    <a:pt x="441960" y="16568"/>
                  </a:cubicBezTo>
                  <a:cubicBezTo>
                    <a:pt x="445770" y="18473"/>
                    <a:pt x="453390" y="18473"/>
                    <a:pt x="455295" y="15615"/>
                  </a:cubicBezTo>
                  <a:cubicBezTo>
                    <a:pt x="483870" y="-16770"/>
                    <a:pt x="508635" y="9900"/>
                    <a:pt x="535305" y="18473"/>
                  </a:cubicBezTo>
                  <a:cubicBezTo>
                    <a:pt x="534352" y="22283"/>
                    <a:pt x="533400" y="25140"/>
                    <a:pt x="533400" y="25140"/>
                  </a:cubicBezTo>
                  <a:cubicBezTo>
                    <a:pt x="500063" y="27998"/>
                    <a:pt x="466725" y="27998"/>
                    <a:pt x="434340" y="33713"/>
                  </a:cubicBezTo>
                  <a:cubicBezTo>
                    <a:pt x="408622" y="38475"/>
                    <a:pt x="383857" y="49905"/>
                    <a:pt x="359093" y="58478"/>
                  </a:cubicBezTo>
                  <a:cubicBezTo>
                    <a:pt x="352425" y="61335"/>
                    <a:pt x="345757" y="69908"/>
                    <a:pt x="340043" y="69908"/>
                  </a:cubicBezTo>
                  <a:cubicBezTo>
                    <a:pt x="307657" y="67050"/>
                    <a:pt x="280988" y="83243"/>
                    <a:pt x="252413" y="90863"/>
                  </a:cubicBezTo>
                  <a:cubicBezTo>
                    <a:pt x="234315" y="95625"/>
                    <a:pt x="213360" y="88005"/>
                    <a:pt x="190500" y="85148"/>
                  </a:cubicBezTo>
                  <a:cubicBezTo>
                    <a:pt x="187643" y="89910"/>
                    <a:pt x="184785" y="97530"/>
                    <a:pt x="181927" y="10515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7" name="Google Shape;1907;p21"/>
            <p:cNvSpPr/>
            <p:nvPr/>
          </p:nvSpPr>
          <p:spPr>
            <a:xfrm>
              <a:off x="8551544" y="2055600"/>
              <a:ext cx="502919" cy="151342"/>
            </a:xfrm>
            <a:custGeom>
              <a:rect b="b" l="l" r="r" t="t"/>
              <a:pathLst>
                <a:path extrusionOk="0" h="151342" w="502919">
                  <a:moveTo>
                    <a:pt x="0" y="138008"/>
                  </a:moveTo>
                  <a:cubicBezTo>
                    <a:pt x="0" y="134198"/>
                    <a:pt x="0" y="131340"/>
                    <a:pt x="0" y="127530"/>
                  </a:cubicBezTo>
                  <a:cubicBezTo>
                    <a:pt x="10478" y="127530"/>
                    <a:pt x="21907" y="124673"/>
                    <a:pt x="30480" y="128483"/>
                  </a:cubicBezTo>
                  <a:cubicBezTo>
                    <a:pt x="55245" y="139913"/>
                    <a:pt x="72390" y="130387"/>
                    <a:pt x="86678" y="110385"/>
                  </a:cubicBezTo>
                  <a:cubicBezTo>
                    <a:pt x="111443" y="92287"/>
                    <a:pt x="134303" y="74190"/>
                    <a:pt x="166688" y="98002"/>
                  </a:cubicBezTo>
                  <a:cubicBezTo>
                    <a:pt x="172403" y="101812"/>
                    <a:pt x="187643" y="97050"/>
                    <a:pt x="195263" y="92287"/>
                  </a:cubicBezTo>
                  <a:cubicBezTo>
                    <a:pt x="222885" y="75142"/>
                    <a:pt x="251460" y="66570"/>
                    <a:pt x="282893" y="73237"/>
                  </a:cubicBezTo>
                  <a:cubicBezTo>
                    <a:pt x="300990" y="77048"/>
                    <a:pt x="312420" y="71333"/>
                    <a:pt x="320993" y="55140"/>
                  </a:cubicBezTo>
                  <a:cubicBezTo>
                    <a:pt x="330518" y="37042"/>
                    <a:pt x="347663" y="35137"/>
                    <a:pt x="365760" y="29423"/>
                  </a:cubicBezTo>
                  <a:cubicBezTo>
                    <a:pt x="399098" y="18945"/>
                    <a:pt x="436245" y="28470"/>
                    <a:pt x="465773" y="3705"/>
                  </a:cubicBezTo>
                  <a:cubicBezTo>
                    <a:pt x="473393" y="-2963"/>
                    <a:pt x="489585" y="848"/>
                    <a:pt x="502920" y="3705"/>
                  </a:cubicBezTo>
                  <a:cubicBezTo>
                    <a:pt x="484823" y="26565"/>
                    <a:pt x="465773" y="36090"/>
                    <a:pt x="436245" y="38948"/>
                  </a:cubicBezTo>
                  <a:cubicBezTo>
                    <a:pt x="405765" y="41805"/>
                    <a:pt x="368618" y="37995"/>
                    <a:pt x="345757" y="75142"/>
                  </a:cubicBezTo>
                  <a:cubicBezTo>
                    <a:pt x="339090" y="86573"/>
                    <a:pt x="311468" y="91335"/>
                    <a:pt x="294323" y="90383"/>
                  </a:cubicBezTo>
                  <a:cubicBezTo>
                    <a:pt x="268605" y="88477"/>
                    <a:pt x="248603" y="95145"/>
                    <a:pt x="225743" y="104670"/>
                  </a:cubicBezTo>
                  <a:cubicBezTo>
                    <a:pt x="204788" y="113242"/>
                    <a:pt x="180023" y="113242"/>
                    <a:pt x="157163" y="116100"/>
                  </a:cubicBezTo>
                  <a:cubicBezTo>
                    <a:pt x="149543" y="117052"/>
                    <a:pt x="140970" y="117052"/>
                    <a:pt x="133350" y="117052"/>
                  </a:cubicBezTo>
                  <a:cubicBezTo>
                    <a:pt x="128588" y="120862"/>
                    <a:pt x="123825" y="125625"/>
                    <a:pt x="119063" y="129435"/>
                  </a:cubicBezTo>
                  <a:cubicBezTo>
                    <a:pt x="119063" y="129435"/>
                    <a:pt x="117157" y="131340"/>
                    <a:pt x="117157" y="131340"/>
                  </a:cubicBezTo>
                  <a:cubicBezTo>
                    <a:pt x="106680" y="138008"/>
                    <a:pt x="97155" y="144675"/>
                    <a:pt x="86678" y="151342"/>
                  </a:cubicBezTo>
                  <a:cubicBezTo>
                    <a:pt x="57150" y="145627"/>
                    <a:pt x="28575" y="141817"/>
                    <a:pt x="0" y="138008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8" name="Google Shape;1908;p21"/>
            <p:cNvSpPr/>
            <p:nvPr/>
          </p:nvSpPr>
          <p:spPr>
            <a:xfrm>
              <a:off x="8801100" y="1969163"/>
              <a:ext cx="265747" cy="82067"/>
            </a:xfrm>
            <a:custGeom>
              <a:rect b="b" l="l" r="r" t="t"/>
              <a:pathLst>
                <a:path extrusionOk="0" h="82067" w="265747">
                  <a:moveTo>
                    <a:pt x="106680" y="50136"/>
                  </a:moveTo>
                  <a:cubicBezTo>
                    <a:pt x="122873" y="12036"/>
                    <a:pt x="148590" y="12036"/>
                    <a:pt x="179070" y="16799"/>
                  </a:cubicBezTo>
                  <a:cubicBezTo>
                    <a:pt x="191452" y="18704"/>
                    <a:pt x="205740" y="9179"/>
                    <a:pt x="219075" y="5369"/>
                  </a:cubicBezTo>
                  <a:cubicBezTo>
                    <a:pt x="234315" y="1559"/>
                    <a:pt x="249555" y="-1299"/>
                    <a:pt x="265748" y="606"/>
                  </a:cubicBezTo>
                  <a:cubicBezTo>
                    <a:pt x="243840" y="22514"/>
                    <a:pt x="223838" y="44421"/>
                    <a:pt x="189548" y="35849"/>
                  </a:cubicBezTo>
                  <a:cubicBezTo>
                    <a:pt x="172402" y="31086"/>
                    <a:pt x="157163" y="34896"/>
                    <a:pt x="141923" y="52041"/>
                  </a:cubicBezTo>
                  <a:cubicBezTo>
                    <a:pt x="133350" y="61566"/>
                    <a:pt x="110490" y="60614"/>
                    <a:pt x="94298" y="60614"/>
                  </a:cubicBezTo>
                  <a:cubicBezTo>
                    <a:pt x="84773" y="60614"/>
                    <a:pt x="74295" y="53946"/>
                    <a:pt x="62865" y="50136"/>
                  </a:cubicBezTo>
                  <a:cubicBezTo>
                    <a:pt x="49530" y="75854"/>
                    <a:pt x="30480" y="92999"/>
                    <a:pt x="0" y="73949"/>
                  </a:cubicBezTo>
                  <a:cubicBezTo>
                    <a:pt x="24765" y="29181"/>
                    <a:pt x="57150" y="9179"/>
                    <a:pt x="106680" y="50136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9" name="Google Shape;1909;p21"/>
            <p:cNvSpPr/>
            <p:nvPr/>
          </p:nvSpPr>
          <p:spPr>
            <a:xfrm>
              <a:off x="8777287" y="1904047"/>
              <a:ext cx="280035" cy="67671"/>
            </a:xfrm>
            <a:custGeom>
              <a:rect b="b" l="l" r="r" t="t"/>
              <a:pathLst>
                <a:path extrusionOk="0" h="67671" w="280035">
                  <a:moveTo>
                    <a:pt x="197168" y="17145"/>
                  </a:moveTo>
                  <a:cubicBezTo>
                    <a:pt x="178118" y="51435"/>
                    <a:pt x="151448" y="56198"/>
                    <a:pt x="117157" y="46672"/>
                  </a:cubicBezTo>
                  <a:cubicBezTo>
                    <a:pt x="106680" y="43815"/>
                    <a:pt x="91440" y="49530"/>
                    <a:pt x="80963" y="56198"/>
                  </a:cubicBezTo>
                  <a:cubicBezTo>
                    <a:pt x="52388" y="73342"/>
                    <a:pt x="28575" y="72390"/>
                    <a:pt x="0" y="45720"/>
                  </a:cubicBezTo>
                  <a:cubicBezTo>
                    <a:pt x="13335" y="45720"/>
                    <a:pt x="21907" y="45720"/>
                    <a:pt x="30480" y="45720"/>
                  </a:cubicBezTo>
                  <a:cubicBezTo>
                    <a:pt x="36195" y="45720"/>
                    <a:pt x="43815" y="47625"/>
                    <a:pt x="46673" y="44767"/>
                  </a:cubicBezTo>
                  <a:cubicBezTo>
                    <a:pt x="72390" y="21907"/>
                    <a:pt x="100965" y="24765"/>
                    <a:pt x="131445" y="29527"/>
                  </a:cubicBezTo>
                  <a:cubicBezTo>
                    <a:pt x="138113" y="30480"/>
                    <a:pt x="147638" y="23813"/>
                    <a:pt x="154305" y="19050"/>
                  </a:cubicBezTo>
                  <a:cubicBezTo>
                    <a:pt x="163830" y="13335"/>
                    <a:pt x="172402" y="0"/>
                    <a:pt x="180975" y="0"/>
                  </a:cubicBezTo>
                  <a:cubicBezTo>
                    <a:pt x="212407" y="952"/>
                    <a:pt x="244793" y="6667"/>
                    <a:pt x="280035" y="10477"/>
                  </a:cubicBezTo>
                  <a:cubicBezTo>
                    <a:pt x="253365" y="40957"/>
                    <a:pt x="226695" y="29527"/>
                    <a:pt x="197168" y="17145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0" name="Google Shape;1910;p21"/>
            <p:cNvSpPr/>
            <p:nvPr/>
          </p:nvSpPr>
          <p:spPr>
            <a:xfrm>
              <a:off x="8760142" y="1847672"/>
              <a:ext cx="247650" cy="62328"/>
            </a:xfrm>
            <a:custGeom>
              <a:rect b="b" l="l" r="r" t="t"/>
              <a:pathLst>
                <a:path extrusionOk="0" h="62328" w="247650">
                  <a:moveTo>
                    <a:pt x="0" y="50660"/>
                  </a:moveTo>
                  <a:cubicBezTo>
                    <a:pt x="27622" y="23990"/>
                    <a:pt x="58102" y="3035"/>
                    <a:pt x="89535" y="14465"/>
                  </a:cubicBezTo>
                  <a:cubicBezTo>
                    <a:pt x="128588" y="28752"/>
                    <a:pt x="159068" y="18275"/>
                    <a:pt x="193357" y="3035"/>
                  </a:cubicBezTo>
                  <a:cubicBezTo>
                    <a:pt x="208597" y="-3633"/>
                    <a:pt x="229552" y="2082"/>
                    <a:pt x="247650" y="6845"/>
                  </a:cubicBezTo>
                  <a:cubicBezTo>
                    <a:pt x="194310" y="16370"/>
                    <a:pt x="149543" y="65900"/>
                    <a:pt x="88582" y="34467"/>
                  </a:cubicBezTo>
                  <a:cubicBezTo>
                    <a:pt x="80010" y="29705"/>
                    <a:pt x="60007" y="40182"/>
                    <a:pt x="50482" y="49707"/>
                  </a:cubicBezTo>
                  <a:cubicBezTo>
                    <a:pt x="33338" y="66852"/>
                    <a:pt x="19050" y="65900"/>
                    <a:pt x="0" y="5066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1" name="Google Shape;1911;p21"/>
            <p:cNvSpPr/>
            <p:nvPr/>
          </p:nvSpPr>
          <p:spPr>
            <a:xfrm>
              <a:off x="8539162" y="2115502"/>
              <a:ext cx="99060" cy="73493"/>
            </a:xfrm>
            <a:custGeom>
              <a:rect b="b" l="l" r="r" t="t"/>
              <a:pathLst>
                <a:path extrusionOk="0" h="73493" w="99060">
                  <a:moveTo>
                    <a:pt x="99060" y="50483"/>
                  </a:moveTo>
                  <a:cubicBezTo>
                    <a:pt x="84773" y="70485"/>
                    <a:pt x="68580" y="80010"/>
                    <a:pt x="42863" y="68580"/>
                  </a:cubicBezTo>
                  <a:cubicBezTo>
                    <a:pt x="34290" y="64770"/>
                    <a:pt x="22860" y="67627"/>
                    <a:pt x="12382" y="67627"/>
                  </a:cubicBezTo>
                  <a:cubicBezTo>
                    <a:pt x="8573" y="60008"/>
                    <a:pt x="4763" y="51435"/>
                    <a:pt x="952" y="43815"/>
                  </a:cubicBezTo>
                  <a:cubicBezTo>
                    <a:pt x="952" y="36195"/>
                    <a:pt x="0" y="28575"/>
                    <a:pt x="0" y="20955"/>
                  </a:cubicBezTo>
                  <a:cubicBezTo>
                    <a:pt x="7620" y="14288"/>
                    <a:pt x="15240" y="6668"/>
                    <a:pt x="22860" y="0"/>
                  </a:cubicBezTo>
                  <a:cubicBezTo>
                    <a:pt x="25718" y="952"/>
                    <a:pt x="27623" y="1905"/>
                    <a:pt x="30480" y="2858"/>
                  </a:cubicBezTo>
                  <a:cubicBezTo>
                    <a:pt x="30480" y="4763"/>
                    <a:pt x="30480" y="7620"/>
                    <a:pt x="30480" y="9525"/>
                  </a:cubicBezTo>
                  <a:cubicBezTo>
                    <a:pt x="20002" y="20002"/>
                    <a:pt x="22860" y="27623"/>
                    <a:pt x="36195" y="27623"/>
                  </a:cubicBezTo>
                  <a:cubicBezTo>
                    <a:pt x="51435" y="27623"/>
                    <a:pt x="66675" y="22860"/>
                    <a:pt x="81915" y="20002"/>
                  </a:cubicBezTo>
                  <a:cubicBezTo>
                    <a:pt x="87630" y="30480"/>
                    <a:pt x="93345" y="40005"/>
                    <a:pt x="99060" y="5048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2" name="Google Shape;1912;p21"/>
            <p:cNvSpPr/>
            <p:nvPr/>
          </p:nvSpPr>
          <p:spPr>
            <a:xfrm>
              <a:off x="8638222" y="2185035"/>
              <a:ext cx="78104" cy="51435"/>
            </a:xfrm>
            <a:custGeom>
              <a:rect b="b" l="l" r="r" t="t"/>
              <a:pathLst>
                <a:path extrusionOk="0" h="51435" w="78104">
                  <a:moveTo>
                    <a:pt x="0" y="20002"/>
                  </a:moveTo>
                  <a:cubicBezTo>
                    <a:pt x="10477" y="13335"/>
                    <a:pt x="20002" y="6667"/>
                    <a:pt x="30480" y="0"/>
                  </a:cubicBezTo>
                  <a:cubicBezTo>
                    <a:pt x="31432" y="9525"/>
                    <a:pt x="32385" y="18098"/>
                    <a:pt x="33338" y="23813"/>
                  </a:cubicBezTo>
                  <a:cubicBezTo>
                    <a:pt x="49530" y="33338"/>
                    <a:pt x="63817" y="42863"/>
                    <a:pt x="78105" y="51435"/>
                  </a:cubicBezTo>
                  <a:cubicBezTo>
                    <a:pt x="52388" y="50482"/>
                    <a:pt x="26670" y="49530"/>
                    <a:pt x="1905" y="48577"/>
                  </a:cubicBezTo>
                  <a:cubicBezTo>
                    <a:pt x="952" y="39052"/>
                    <a:pt x="0" y="29527"/>
                    <a:pt x="0" y="20002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3" name="Google Shape;1913;p21"/>
            <p:cNvSpPr/>
            <p:nvPr/>
          </p:nvSpPr>
          <p:spPr>
            <a:xfrm>
              <a:off x="8670607" y="2171700"/>
              <a:ext cx="14287" cy="12382"/>
            </a:xfrm>
            <a:custGeom>
              <a:rect b="b" l="l" r="r" t="t"/>
              <a:pathLst>
                <a:path extrusionOk="0" h="12382" w="14287">
                  <a:moveTo>
                    <a:pt x="0" y="12383"/>
                  </a:moveTo>
                  <a:cubicBezTo>
                    <a:pt x="4763" y="8573"/>
                    <a:pt x="9525" y="3810"/>
                    <a:pt x="14288" y="0"/>
                  </a:cubicBezTo>
                  <a:cubicBezTo>
                    <a:pt x="9525" y="3810"/>
                    <a:pt x="4763" y="7620"/>
                    <a:pt x="0" y="1238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4" name="Google Shape;1914;p21"/>
            <p:cNvSpPr/>
            <p:nvPr/>
          </p:nvSpPr>
          <p:spPr>
            <a:xfrm>
              <a:off x="7818119" y="1930717"/>
              <a:ext cx="537204" cy="97607"/>
            </a:xfrm>
            <a:custGeom>
              <a:rect b="b" l="l" r="r" t="t"/>
              <a:pathLst>
                <a:path extrusionOk="0" h="97607" w="537204">
                  <a:moveTo>
                    <a:pt x="519113" y="8572"/>
                  </a:moveTo>
                  <a:cubicBezTo>
                    <a:pt x="524828" y="14288"/>
                    <a:pt x="546735" y="9525"/>
                    <a:pt x="532448" y="28575"/>
                  </a:cubicBezTo>
                  <a:cubicBezTo>
                    <a:pt x="486728" y="43815"/>
                    <a:pt x="436245" y="2857"/>
                    <a:pt x="391478" y="40005"/>
                  </a:cubicBezTo>
                  <a:cubicBezTo>
                    <a:pt x="362903" y="29528"/>
                    <a:pt x="340043" y="46672"/>
                    <a:pt x="316230" y="57150"/>
                  </a:cubicBezTo>
                  <a:cubicBezTo>
                    <a:pt x="290513" y="54293"/>
                    <a:pt x="265748" y="58103"/>
                    <a:pt x="240030" y="62865"/>
                  </a:cubicBezTo>
                  <a:cubicBezTo>
                    <a:pt x="201930" y="70485"/>
                    <a:pt x="163830" y="71437"/>
                    <a:pt x="124778" y="85725"/>
                  </a:cubicBezTo>
                  <a:cubicBezTo>
                    <a:pt x="103823" y="93345"/>
                    <a:pt x="76200" y="92393"/>
                    <a:pt x="51435" y="97155"/>
                  </a:cubicBezTo>
                  <a:cubicBezTo>
                    <a:pt x="35243" y="100012"/>
                    <a:pt x="18098" y="88582"/>
                    <a:pt x="0" y="83820"/>
                  </a:cubicBezTo>
                  <a:cubicBezTo>
                    <a:pt x="4763" y="74295"/>
                    <a:pt x="5715" y="71437"/>
                    <a:pt x="5715" y="71437"/>
                  </a:cubicBezTo>
                  <a:cubicBezTo>
                    <a:pt x="36195" y="78105"/>
                    <a:pt x="65723" y="67628"/>
                    <a:pt x="95250" y="65722"/>
                  </a:cubicBezTo>
                  <a:cubicBezTo>
                    <a:pt x="109538" y="64770"/>
                    <a:pt x="124778" y="62865"/>
                    <a:pt x="136207" y="55245"/>
                  </a:cubicBezTo>
                  <a:cubicBezTo>
                    <a:pt x="156210" y="41910"/>
                    <a:pt x="176213" y="39053"/>
                    <a:pt x="199073" y="44768"/>
                  </a:cubicBezTo>
                  <a:cubicBezTo>
                    <a:pt x="207645" y="47625"/>
                    <a:pt x="219075" y="45720"/>
                    <a:pt x="228600" y="43815"/>
                  </a:cubicBezTo>
                  <a:cubicBezTo>
                    <a:pt x="246698" y="40005"/>
                    <a:pt x="264795" y="35243"/>
                    <a:pt x="281940" y="31432"/>
                  </a:cubicBezTo>
                  <a:cubicBezTo>
                    <a:pt x="285750" y="33337"/>
                    <a:pt x="289560" y="37147"/>
                    <a:pt x="292418" y="36195"/>
                  </a:cubicBezTo>
                  <a:cubicBezTo>
                    <a:pt x="326707" y="27622"/>
                    <a:pt x="360045" y="18097"/>
                    <a:pt x="394335" y="9525"/>
                  </a:cubicBezTo>
                  <a:cubicBezTo>
                    <a:pt x="411480" y="4763"/>
                    <a:pt x="429578" y="0"/>
                    <a:pt x="447675" y="0"/>
                  </a:cubicBezTo>
                  <a:cubicBezTo>
                    <a:pt x="470535" y="0"/>
                    <a:pt x="495300" y="5715"/>
                    <a:pt x="519113" y="8572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5" name="Google Shape;1915;p21"/>
            <p:cNvSpPr/>
            <p:nvPr/>
          </p:nvSpPr>
          <p:spPr>
            <a:xfrm>
              <a:off x="7950517" y="2285047"/>
              <a:ext cx="509587" cy="131328"/>
            </a:xfrm>
            <a:custGeom>
              <a:rect b="b" l="l" r="r" t="t"/>
              <a:pathLst>
                <a:path extrusionOk="0" h="131328" w="509587">
                  <a:moveTo>
                    <a:pt x="450532" y="36195"/>
                  </a:moveTo>
                  <a:cubicBezTo>
                    <a:pt x="440055" y="37148"/>
                    <a:pt x="428625" y="38100"/>
                    <a:pt x="418147" y="39052"/>
                  </a:cubicBezTo>
                  <a:cubicBezTo>
                    <a:pt x="407670" y="40005"/>
                    <a:pt x="398145" y="39052"/>
                    <a:pt x="387668" y="41910"/>
                  </a:cubicBezTo>
                  <a:cubicBezTo>
                    <a:pt x="377190" y="44767"/>
                    <a:pt x="368618" y="50482"/>
                    <a:pt x="359093" y="54292"/>
                  </a:cubicBezTo>
                  <a:cubicBezTo>
                    <a:pt x="340043" y="72390"/>
                    <a:pt x="318135" y="73342"/>
                    <a:pt x="294322" y="64770"/>
                  </a:cubicBezTo>
                  <a:cubicBezTo>
                    <a:pt x="265747" y="54292"/>
                    <a:pt x="243840" y="59055"/>
                    <a:pt x="220027" y="80963"/>
                  </a:cubicBezTo>
                  <a:cubicBezTo>
                    <a:pt x="204788" y="95250"/>
                    <a:pt x="177165" y="100965"/>
                    <a:pt x="155257" y="102870"/>
                  </a:cubicBezTo>
                  <a:cubicBezTo>
                    <a:pt x="125730" y="105727"/>
                    <a:pt x="99060" y="108585"/>
                    <a:pt x="73343" y="122873"/>
                  </a:cubicBezTo>
                  <a:cubicBezTo>
                    <a:pt x="49530" y="136207"/>
                    <a:pt x="23813" y="134302"/>
                    <a:pt x="0" y="113348"/>
                  </a:cubicBezTo>
                  <a:cubicBezTo>
                    <a:pt x="4763" y="109538"/>
                    <a:pt x="8572" y="105727"/>
                    <a:pt x="10477" y="105727"/>
                  </a:cubicBezTo>
                  <a:cubicBezTo>
                    <a:pt x="40005" y="115252"/>
                    <a:pt x="62865" y="95250"/>
                    <a:pt x="88582" y="89535"/>
                  </a:cubicBezTo>
                  <a:cubicBezTo>
                    <a:pt x="140018" y="80010"/>
                    <a:pt x="189547" y="69532"/>
                    <a:pt x="237172" y="43815"/>
                  </a:cubicBezTo>
                  <a:cubicBezTo>
                    <a:pt x="252413" y="35242"/>
                    <a:pt x="278130" y="46673"/>
                    <a:pt x="299085" y="45720"/>
                  </a:cubicBezTo>
                  <a:cubicBezTo>
                    <a:pt x="309563" y="45720"/>
                    <a:pt x="320040" y="39052"/>
                    <a:pt x="329565" y="35242"/>
                  </a:cubicBezTo>
                  <a:cubicBezTo>
                    <a:pt x="362902" y="23813"/>
                    <a:pt x="395288" y="11430"/>
                    <a:pt x="428625" y="0"/>
                  </a:cubicBezTo>
                  <a:cubicBezTo>
                    <a:pt x="441960" y="1905"/>
                    <a:pt x="455295" y="3810"/>
                    <a:pt x="468630" y="5715"/>
                  </a:cubicBezTo>
                  <a:cubicBezTo>
                    <a:pt x="481965" y="8573"/>
                    <a:pt x="496252" y="11430"/>
                    <a:pt x="509588" y="13335"/>
                  </a:cubicBezTo>
                  <a:cubicBezTo>
                    <a:pt x="509588" y="17145"/>
                    <a:pt x="509588" y="20955"/>
                    <a:pt x="509588" y="24765"/>
                  </a:cubicBezTo>
                  <a:cubicBezTo>
                    <a:pt x="488632" y="28575"/>
                    <a:pt x="469582" y="32385"/>
                    <a:pt x="450532" y="36195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6" name="Google Shape;1916;p21"/>
            <p:cNvSpPr/>
            <p:nvPr/>
          </p:nvSpPr>
          <p:spPr>
            <a:xfrm>
              <a:off x="7824787" y="2005841"/>
              <a:ext cx="527685" cy="91790"/>
            </a:xfrm>
            <a:custGeom>
              <a:rect b="b" l="l" r="r" t="t"/>
              <a:pathLst>
                <a:path extrusionOk="0" h="91790" w="527685">
                  <a:moveTo>
                    <a:pt x="527685" y="21079"/>
                  </a:moveTo>
                  <a:cubicBezTo>
                    <a:pt x="524827" y="26794"/>
                    <a:pt x="521970" y="31556"/>
                    <a:pt x="519113" y="37271"/>
                  </a:cubicBezTo>
                  <a:cubicBezTo>
                    <a:pt x="484823" y="37271"/>
                    <a:pt x="452438" y="16316"/>
                    <a:pt x="417195" y="33461"/>
                  </a:cubicBezTo>
                  <a:cubicBezTo>
                    <a:pt x="412432" y="36319"/>
                    <a:pt x="403860" y="30604"/>
                    <a:pt x="397193" y="30604"/>
                  </a:cubicBezTo>
                  <a:cubicBezTo>
                    <a:pt x="388620" y="31556"/>
                    <a:pt x="380048" y="34414"/>
                    <a:pt x="371475" y="36319"/>
                  </a:cubicBezTo>
                  <a:cubicBezTo>
                    <a:pt x="333375" y="40129"/>
                    <a:pt x="294323" y="42986"/>
                    <a:pt x="256223" y="48701"/>
                  </a:cubicBezTo>
                  <a:cubicBezTo>
                    <a:pt x="241935" y="50606"/>
                    <a:pt x="228600" y="63941"/>
                    <a:pt x="214313" y="65846"/>
                  </a:cubicBezTo>
                  <a:cubicBezTo>
                    <a:pt x="189548" y="69656"/>
                    <a:pt x="164782" y="81086"/>
                    <a:pt x="142875" y="83944"/>
                  </a:cubicBezTo>
                  <a:cubicBezTo>
                    <a:pt x="107632" y="88706"/>
                    <a:pt x="71438" y="83944"/>
                    <a:pt x="35243" y="91564"/>
                  </a:cubicBezTo>
                  <a:cubicBezTo>
                    <a:pt x="24765" y="93469"/>
                    <a:pt x="11430" y="82991"/>
                    <a:pt x="0" y="73466"/>
                  </a:cubicBezTo>
                  <a:cubicBezTo>
                    <a:pt x="39052" y="82039"/>
                    <a:pt x="73343" y="39176"/>
                    <a:pt x="113348" y="63941"/>
                  </a:cubicBezTo>
                  <a:cubicBezTo>
                    <a:pt x="116205" y="65846"/>
                    <a:pt x="121920" y="68704"/>
                    <a:pt x="123825" y="66799"/>
                  </a:cubicBezTo>
                  <a:cubicBezTo>
                    <a:pt x="143827" y="49654"/>
                    <a:pt x="171450" y="56321"/>
                    <a:pt x="189548" y="47749"/>
                  </a:cubicBezTo>
                  <a:cubicBezTo>
                    <a:pt x="220027" y="33461"/>
                    <a:pt x="251460" y="32509"/>
                    <a:pt x="281940" y="24889"/>
                  </a:cubicBezTo>
                  <a:cubicBezTo>
                    <a:pt x="287655" y="22031"/>
                    <a:pt x="294323" y="20126"/>
                    <a:pt x="300038" y="17269"/>
                  </a:cubicBezTo>
                  <a:cubicBezTo>
                    <a:pt x="311468" y="17269"/>
                    <a:pt x="322898" y="16316"/>
                    <a:pt x="333375" y="16316"/>
                  </a:cubicBezTo>
                  <a:cubicBezTo>
                    <a:pt x="337185" y="17269"/>
                    <a:pt x="340995" y="19174"/>
                    <a:pt x="343852" y="18221"/>
                  </a:cubicBezTo>
                  <a:cubicBezTo>
                    <a:pt x="380048" y="12506"/>
                    <a:pt x="417195" y="4886"/>
                    <a:pt x="453390" y="124"/>
                  </a:cubicBezTo>
                  <a:cubicBezTo>
                    <a:pt x="462915" y="-829"/>
                    <a:pt x="473393" y="3934"/>
                    <a:pt x="483870" y="6791"/>
                  </a:cubicBezTo>
                  <a:cubicBezTo>
                    <a:pt x="498157" y="10601"/>
                    <a:pt x="512445" y="14411"/>
                    <a:pt x="527685" y="18221"/>
                  </a:cubicBezTo>
                  <a:lnTo>
                    <a:pt x="527685" y="21079"/>
                  </a:ln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7" name="Google Shape;1917;p21"/>
            <p:cNvSpPr/>
            <p:nvPr/>
          </p:nvSpPr>
          <p:spPr>
            <a:xfrm>
              <a:off x="8234362" y="2155507"/>
              <a:ext cx="164782" cy="164782"/>
            </a:xfrm>
            <a:custGeom>
              <a:rect b="b" l="l" r="r" t="t"/>
              <a:pathLst>
                <a:path extrusionOk="0" h="164782" w="164782">
                  <a:moveTo>
                    <a:pt x="142875" y="129540"/>
                  </a:moveTo>
                  <a:cubicBezTo>
                    <a:pt x="109538" y="140970"/>
                    <a:pt x="77152" y="153352"/>
                    <a:pt x="43815" y="164782"/>
                  </a:cubicBezTo>
                  <a:cubicBezTo>
                    <a:pt x="40005" y="130492"/>
                    <a:pt x="15240" y="157163"/>
                    <a:pt x="0" y="149542"/>
                  </a:cubicBezTo>
                  <a:cubicBezTo>
                    <a:pt x="13335" y="127635"/>
                    <a:pt x="53340" y="129540"/>
                    <a:pt x="49530" y="94297"/>
                  </a:cubicBezTo>
                  <a:cubicBezTo>
                    <a:pt x="82868" y="87630"/>
                    <a:pt x="115252" y="80963"/>
                    <a:pt x="148590" y="74295"/>
                  </a:cubicBezTo>
                  <a:cubicBezTo>
                    <a:pt x="148590" y="70485"/>
                    <a:pt x="147638" y="65722"/>
                    <a:pt x="147638" y="61913"/>
                  </a:cubicBezTo>
                  <a:cubicBezTo>
                    <a:pt x="134302" y="61913"/>
                    <a:pt x="121920" y="60960"/>
                    <a:pt x="108585" y="61913"/>
                  </a:cubicBezTo>
                  <a:cubicBezTo>
                    <a:pt x="86677" y="64770"/>
                    <a:pt x="65723" y="68580"/>
                    <a:pt x="43815" y="71438"/>
                  </a:cubicBezTo>
                  <a:cubicBezTo>
                    <a:pt x="47625" y="54292"/>
                    <a:pt x="51435" y="37147"/>
                    <a:pt x="55245" y="20002"/>
                  </a:cubicBezTo>
                  <a:cubicBezTo>
                    <a:pt x="81915" y="13335"/>
                    <a:pt x="108585" y="6667"/>
                    <a:pt x="135255" y="0"/>
                  </a:cubicBezTo>
                  <a:cubicBezTo>
                    <a:pt x="137160" y="2857"/>
                    <a:pt x="140018" y="5715"/>
                    <a:pt x="141923" y="8572"/>
                  </a:cubicBezTo>
                  <a:cubicBezTo>
                    <a:pt x="143827" y="14288"/>
                    <a:pt x="145732" y="20002"/>
                    <a:pt x="147638" y="25717"/>
                  </a:cubicBezTo>
                  <a:cubicBezTo>
                    <a:pt x="131445" y="48577"/>
                    <a:pt x="156210" y="46672"/>
                    <a:pt x="164782" y="54292"/>
                  </a:cubicBezTo>
                  <a:cubicBezTo>
                    <a:pt x="159068" y="80010"/>
                    <a:pt x="151448" y="104775"/>
                    <a:pt x="142875" y="12954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8" name="Google Shape;1918;p21"/>
            <p:cNvSpPr/>
            <p:nvPr/>
          </p:nvSpPr>
          <p:spPr>
            <a:xfrm>
              <a:off x="7923847" y="2217525"/>
              <a:ext cx="460057" cy="115629"/>
            </a:xfrm>
            <a:custGeom>
              <a:rect b="b" l="l" r="r" t="t"/>
              <a:pathLst>
                <a:path extrusionOk="0" h="115629" w="460057">
                  <a:moveTo>
                    <a:pt x="355282" y="10372"/>
                  </a:moveTo>
                  <a:cubicBezTo>
                    <a:pt x="377190" y="6562"/>
                    <a:pt x="398145" y="2752"/>
                    <a:pt x="420052" y="847"/>
                  </a:cubicBezTo>
                  <a:cubicBezTo>
                    <a:pt x="432435" y="-1058"/>
                    <a:pt x="445770" y="847"/>
                    <a:pt x="459105" y="847"/>
                  </a:cubicBezTo>
                  <a:cubicBezTo>
                    <a:pt x="459105" y="4657"/>
                    <a:pt x="460057" y="9419"/>
                    <a:pt x="460057" y="13229"/>
                  </a:cubicBezTo>
                  <a:cubicBezTo>
                    <a:pt x="426720" y="19897"/>
                    <a:pt x="394335" y="26564"/>
                    <a:pt x="360997" y="33232"/>
                  </a:cubicBezTo>
                  <a:cubicBezTo>
                    <a:pt x="326707" y="40852"/>
                    <a:pt x="292417" y="47519"/>
                    <a:pt x="258127" y="57044"/>
                  </a:cubicBezTo>
                  <a:cubicBezTo>
                    <a:pt x="246697" y="59902"/>
                    <a:pt x="235267" y="67522"/>
                    <a:pt x="223838" y="72284"/>
                  </a:cubicBezTo>
                  <a:cubicBezTo>
                    <a:pt x="184785" y="90382"/>
                    <a:pt x="146685" y="101812"/>
                    <a:pt x="104775" y="80857"/>
                  </a:cubicBezTo>
                  <a:cubicBezTo>
                    <a:pt x="99060" y="77999"/>
                    <a:pt x="81915" y="90382"/>
                    <a:pt x="73342" y="98002"/>
                  </a:cubicBezTo>
                  <a:cubicBezTo>
                    <a:pt x="48577" y="121814"/>
                    <a:pt x="23813" y="121814"/>
                    <a:pt x="0" y="96097"/>
                  </a:cubicBezTo>
                  <a:cubicBezTo>
                    <a:pt x="952" y="94192"/>
                    <a:pt x="1905" y="91334"/>
                    <a:pt x="1905" y="91334"/>
                  </a:cubicBezTo>
                  <a:cubicBezTo>
                    <a:pt x="27622" y="93239"/>
                    <a:pt x="46672" y="79904"/>
                    <a:pt x="66675" y="65617"/>
                  </a:cubicBezTo>
                  <a:cubicBezTo>
                    <a:pt x="77152" y="57997"/>
                    <a:pt x="98107" y="57044"/>
                    <a:pt x="110490" y="61807"/>
                  </a:cubicBezTo>
                  <a:cubicBezTo>
                    <a:pt x="144780" y="77047"/>
                    <a:pt x="173355" y="63712"/>
                    <a:pt x="203835" y="53234"/>
                  </a:cubicBezTo>
                  <a:cubicBezTo>
                    <a:pt x="223838" y="45614"/>
                    <a:pt x="246697" y="43709"/>
                    <a:pt x="267652" y="37042"/>
                  </a:cubicBezTo>
                  <a:cubicBezTo>
                    <a:pt x="297180" y="28469"/>
                    <a:pt x="325755" y="18944"/>
                    <a:pt x="355282" y="10372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9" name="Google Shape;1919;p21"/>
            <p:cNvSpPr/>
            <p:nvPr/>
          </p:nvSpPr>
          <p:spPr>
            <a:xfrm>
              <a:off x="7881937" y="2138362"/>
              <a:ext cx="489585" cy="106372"/>
            </a:xfrm>
            <a:custGeom>
              <a:rect b="b" l="l" r="r" t="t"/>
              <a:pathLst>
                <a:path extrusionOk="0" h="106372" w="489585">
                  <a:moveTo>
                    <a:pt x="489585" y="18098"/>
                  </a:moveTo>
                  <a:cubicBezTo>
                    <a:pt x="462915" y="24765"/>
                    <a:pt x="436245" y="31433"/>
                    <a:pt x="409575" y="38100"/>
                  </a:cubicBezTo>
                  <a:cubicBezTo>
                    <a:pt x="381952" y="40005"/>
                    <a:pt x="355282" y="41910"/>
                    <a:pt x="327660" y="44767"/>
                  </a:cubicBezTo>
                  <a:cubicBezTo>
                    <a:pt x="318135" y="45720"/>
                    <a:pt x="308610" y="51435"/>
                    <a:pt x="299085" y="54292"/>
                  </a:cubicBezTo>
                  <a:cubicBezTo>
                    <a:pt x="294323" y="57150"/>
                    <a:pt x="288607" y="60960"/>
                    <a:pt x="283845" y="63817"/>
                  </a:cubicBezTo>
                  <a:cubicBezTo>
                    <a:pt x="263843" y="80010"/>
                    <a:pt x="240982" y="80963"/>
                    <a:pt x="216218" y="79058"/>
                  </a:cubicBezTo>
                  <a:cubicBezTo>
                    <a:pt x="178118" y="77152"/>
                    <a:pt x="140018" y="69533"/>
                    <a:pt x="101918" y="93345"/>
                  </a:cubicBezTo>
                  <a:cubicBezTo>
                    <a:pt x="70485" y="112395"/>
                    <a:pt x="32385" y="112395"/>
                    <a:pt x="0" y="80963"/>
                  </a:cubicBezTo>
                  <a:cubicBezTo>
                    <a:pt x="9525" y="80963"/>
                    <a:pt x="19050" y="80963"/>
                    <a:pt x="27623" y="80963"/>
                  </a:cubicBezTo>
                  <a:cubicBezTo>
                    <a:pt x="42863" y="80963"/>
                    <a:pt x="62865" y="86677"/>
                    <a:pt x="73343" y="79058"/>
                  </a:cubicBezTo>
                  <a:cubicBezTo>
                    <a:pt x="116205" y="50483"/>
                    <a:pt x="161925" y="55245"/>
                    <a:pt x="207645" y="60008"/>
                  </a:cubicBezTo>
                  <a:cubicBezTo>
                    <a:pt x="229552" y="62865"/>
                    <a:pt x="242888" y="52388"/>
                    <a:pt x="260032" y="44767"/>
                  </a:cubicBezTo>
                  <a:cubicBezTo>
                    <a:pt x="280988" y="35242"/>
                    <a:pt x="305752" y="30480"/>
                    <a:pt x="328613" y="25717"/>
                  </a:cubicBezTo>
                  <a:cubicBezTo>
                    <a:pt x="343852" y="22860"/>
                    <a:pt x="359093" y="21908"/>
                    <a:pt x="374332" y="20955"/>
                  </a:cubicBezTo>
                  <a:cubicBezTo>
                    <a:pt x="381952" y="19050"/>
                    <a:pt x="389573" y="18098"/>
                    <a:pt x="397193" y="16192"/>
                  </a:cubicBezTo>
                  <a:cubicBezTo>
                    <a:pt x="414338" y="11430"/>
                    <a:pt x="431482" y="5715"/>
                    <a:pt x="448627" y="952"/>
                  </a:cubicBezTo>
                  <a:cubicBezTo>
                    <a:pt x="458152" y="952"/>
                    <a:pt x="467677" y="0"/>
                    <a:pt x="477202" y="0"/>
                  </a:cubicBezTo>
                  <a:cubicBezTo>
                    <a:pt x="481965" y="6667"/>
                    <a:pt x="485775" y="12383"/>
                    <a:pt x="489585" y="18098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0" name="Google Shape;1920;p21"/>
            <p:cNvSpPr/>
            <p:nvPr/>
          </p:nvSpPr>
          <p:spPr>
            <a:xfrm>
              <a:off x="7845742" y="2085975"/>
              <a:ext cx="514350" cy="76324"/>
            </a:xfrm>
            <a:custGeom>
              <a:rect b="b" l="l" r="r" t="t"/>
              <a:pathLst>
                <a:path extrusionOk="0" h="76324" w="514350">
                  <a:moveTo>
                    <a:pt x="514350" y="0"/>
                  </a:moveTo>
                  <a:cubicBezTo>
                    <a:pt x="512445" y="5715"/>
                    <a:pt x="510540" y="11430"/>
                    <a:pt x="508635" y="17145"/>
                  </a:cubicBezTo>
                  <a:cubicBezTo>
                    <a:pt x="489585" y="18098"/>
                    <a:pt x="470535" y="19050"/>
                    <a:pt x="451485" y="19050"/>
                  </a:cubicBezTo>
                  <a:cubicBezTo>
                    <a:pt x="434340" y="19050"/>
                    <a:pt x="417195" y="18098"/>
                    <a:pt x="400050" y="19050"/>
                  </a:cubicBezTo>
                  <a:cubicBezTo>
                    <a:pt x="384810" y="20002"/>
                    <a:pt x="366713" y="17145"/>
                    <a:pt x="354330" y="23813"/>
                  </a:cubicBezTo>
                  <a:cubicBezTo>
                    <a:pt x="312420" y="48577"/>
                    <a:pt x="269557" y="45720"/>
                    <a:pt x="224790" y="36195"/>
                  </a:cubicBezTo>
                  <a:cubicBezTo>
                    <a:pt x="213360" y="34290"/>
                    <a:pt x="199072" y="40958"/>
                    <a:pt x="186690" y="43815"/>
                  </a:cubicBezTo>
                  <a:cubicBezTo>
                    <a:pt x="131445" y="55245"/>
                    <a:pt x="76200" y="65723"/>
                    <a:pt x="20955" y="76200"/>
                  </a:cubicBezTo>
                  <a:cubicBezTo>
                    <a:pt x="14288" y="77152"/>
                    <a:pt x="6668" y="72390"/>
                    <a:pt x="0" y="70485"/>
                  </a:cubicBezTo>
                  <a:cubicBezTo>
                    <a:pt x="0" y="67627"/>
                    <a:pt x="0" y="65723"/>
                    <a:pt x="0" y="62865"/>
                  </a:cubicBezTo>
                  <a:cubicBezTo>
                    <a:pt x="29527" y="58102"/>
                    <a:pt x="59055" y="55245"/>
                    <a:pt x="87630" y="48577"/>
                  </a:cubicBezTo>
                  <a:cubicBezTo>
                    <a:pt x="112395" y="42863"/>
                    <a:pt x="137160" y="34290"/>
                    <a:pt x="161925" y="28575"/>
                  </a:cubicBezTo>
                  <a:cubicBezTo>
                    <a:pt x="183832" y="23813"/>
                    <a:pt x="208597" y="15240"/>
                    <a:pt x="228600" y="20002"/>
                  </a:cubicBezTo>
                  <a:cubicBezTo>
                    <a:pt x="270510" y="30480"/>
                    <a:pt x="305752" y="20002"/>
                    <a:pt x="340995" y="2858"/>
                  </a:cubicBezTo>
                  <a:cubicBezTo>
                    <a:pt x="398145" y="1905"/>
                    <a:pt x="456247" y="952"/>
                    <a:pt x="514350" y="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1" name="Google Shape;1921;p21"/>
            <p:cNvSpPr/>
            <p:nvPr/>
          </p:nvSpPr>
          <p:spPr>
            <a:xfrm>
              <a:off x="8134350" y="1954635"/>
              <a:ext cx="217169" cy="70573"/>
            </a:xfrm>
            <a:custGeom>
              <a:rect b="b" l="l" r="r" t="t"/>
              <a:pathLst>
                <a:path extrusionOk="0" h="70573" w="217169">
                  <a:moveTo>
                    <a:pt x="217170" y="70379"/>
                  </a:moveTo>
                  <a:cubicBezTo>
                    <a:pt x="202882" y="66569"/>
                    <a:pt x="188595" y="62759"/>
                    <a:pt x="173355" y="58949"/>
                  </a:cubicBezTo>
                  <a:cubicBezTo>
                    <a:pt x="162877" y="56092"/>
                    <a:pt x="152400" y="51329"/>
                    <a:pt x="142875" y="52282"/>
                  </a:cubicBezTo>
                  <a:cubicBezTo>
                    <a:pt x="105727" y="57044"/>
                    <a:pt x="69532" y="64664"/>
                    <a:pt x="33338" y="70379"/>
                  </a:cubicBezTo>
                  <a:cubicBezTo>
                    <a:pt x="30480" y="71332"/>
                    <a:pt x="26670" y="68474"/>
                    <a:pt x="22860" y="68474"/>
                  </a:cubicBezTo>
                  <a:cubicBezTo>
                    <a:pt x="15240" y="57044"/>
                    <a:pt x="7620" y="44662"/>
                    <a:pt x="0" y="33232"/>
                  </a:cubicBezTo>
                  <a:cubicBezTo>
                    <a:pt x="23813" y="22754"/>
                    <a:pt x="46673" y="5609"/>
                    <a:pt x="75248" y="16087"/>
                  </a:cubicBezTo>
                  <a:cubicBezTo>
                    <a:pt x="119063" y="-21061"/>
                    <a:pt x="169545" y="19897"/>
                    <a:pt x="216218" y="4657"/>
                  </a:cubicBezTo>
                  <a:cubicBezTo>
                    <a:pt x="216218" y="11324"/>
                    <a:pt x="215265" y="17992"/>
                    <a:pt x="215265" y="24659"/>
                  </a:cubicBezTo>
                  <a:cubicBezTo>
                    <a:pt x="215265" y="28469"/>
                    <a:pt x="215265" y="32279"/>
                    <a:pt x="215265" y="36089"/>
                  </a:cubicBezTo>
                  <a:cubicBezTo>
                    <a:pt x="215265" y="41804"/>
                    <a:pt x="215265" y="47519"/>
                    <a:pt x="215265" y="53234"/>
                  </a:cubicBezTo>
                  <a:cubicBezTo>
                    <a:pt x="215265" y="59902"/>
                    <a:pt x="216218" y="65617"/>
                    <a:pt x="217170" y="70379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2" name="Google Shape;1922;p21"/>
            <p:cNvSpPr/>
            <p:nvPr/>
          </p:nvSpPr>
          <p:spPr>
            <a:xfrm>
              <a:off x="8186737" y="2033093"/>
              <a:ext cx="173355" cy="56691"/>
            </a:xfrm>
            <a:custGeom>
              <a:rect b="b" l="l" r="r" t="t"/>
              <a:pathLst>
                <a:path extrusionOk="0" h="56691" w="173355">
                  <a:moveTo>
                    <a:pt x="173355" y="52882"/>
                  </a:moveTo>
                  <a:cubicBezTo>
                    <a:pt x="115252" y="53834"/>
                    <a:pt x="58102" y="54787"/>
                    <a:pt x="0" y="56692"/>
                  </a:cubicBezTo>
                  <a:cubicBezTo>
                    <a:pt x="2857" y="41452"/>
                    <a:pt x="6668" y="26212"/>
                    <a:pt x="9525" y="10019"/>
                  </a:cubicBezTo>
                  <a:cubicBezTo>
                    <a:pt x="18098" y="8114"/>
                    <a:pt x="26670" y="5257"/>
                    <a:pt x="35243" y="4304"/>
                  </a:cubicBezTo>
                  <a:cubicBezTo>
                    <a:pt x="41910" y="3352"/>
                    <a:pt x="50482" y="9067"/>
                    <a:pt x="55245" y="7162"/>
                  </a:cubicBezTo>
                  <a:cubicBezTo>
                    <a:pt x="90488" y="-10936"/>
                    <a:pt x="122873" y="10972"/>
                    <a:pt x="157163" y="10972"/>
                  </a:cubicBezTo>
                  <a:cubicBezTo>
                    <a:pt x="160973" y="18592"/>
                    <a:pt x="165735" y="26212"/>
                    <a:pt x="169545" y="34784"/>
                  </a:cubicBezTo>
                  <a:cubicBezTo>
                    <a:pt x="170498" y="39547"/>
                    <a:pt x="171450" y="46214"/>
                    <a:pt x="173355" y="52882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3" name="Google Shape;1923;p21"/>
            <p:cNvSpPr/>
            <p:nvPr/>
          </p:nvSpPr>
          <p:spPr>
            <a:xfrm>
              <a:off x="8297227" y="2103120"/>
              <a:ext cx="62865" cy="37147"/>
            </a:xfrm>
            <a:custGeom>
              <a:rect b="b" l="l" r="r" t="t"/>
              <a:pathLst>
                <a:path extrusionOk="0" h="37147" w="62865">
                  <a:moveTo>
                    <a:pt x="0" y="1905"/>
                  </a:moveTo>
                  <a:cubicBezTo>
                    <a:pt x="19050" y="952"/>
                    <a:pt x="38100" y="0"/>
                    <a:pt x="57150" y="0"/>
                  </a:cubicBezTo>
                  <a:cubicBezTo>
                    <a:pt x="59055" y="12382"/>
                    <a:pt x="60960" y="23813"/>
                    <a:pt x="62865" y="36195"/>
                  </a:cubicBezTo>
                  <a:cubicBezTo>
                    <a:pt x="53340" y="36195"/>
                    <a:pt x="43815" y="37147"/>
                    <a:pt x="34290" y="37147"/>
                  </a:cubicBezTo>
                  <a:cubicBezTo>
                    <a:pt x="28575" y="30480"/>
                    <a:pt x="22860" y="23813"/>
                    <a:pt x="16193" y="17145"/>
                  </a:cubicBezTo>
                  <a:cubicBezTo>
                    <a:pt x="10478" y="11430"/>
                    <a:pt x="4763" y="6667"/>
                    <a:pt x="0" y="190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4" name="Google Shape;1924;p21"/>
            <p:cNvSpPr/>
            <p:nvPr/>
          </p:nvSpPr>
          <p:spPr>
            <a:xfrm>
              <a:off x="8256269" y="2143125"/>
              <a:ext cx="22860" cy="17145"/>
            </a:xfrm>
            <a:custGeom>
              <a:rect b="b" l="l" r="r" t="t"/>
              <a:pathLst>
                <a:path extrusionOk="0" h="17145" w="22860">
                  <a:moveTo>
                    <a:pt x="22860" y="12383"/>
                  </a:moveTo>
                  <a:cubicBezTo>
                    <a:pt x="15240" y="14288"/>
                    <a:pt x="7620" y="15240"/>
                    <a:pt x="0" y="17145"/>
                  </a:cubicBezTo>
                  <a:cubicBezTo>
                    <a:pt x="3810" y="11430"/>
                    <a:pt x="7620" y="5715"/>
                    <a:pt x="11430" y="0"/>
                  </a:cubicBezTo>
                  <a:cubicBezTo>
                    <a:pt x="15240" y="3810"/>
                    <a:pt x="19050" y="7620"/>
                    <a:pt x="22860" y="1238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5" name="Google Shape;1925;p21"/>
            <p:cNvSpPr/>
            <p:nvPr/>
          </p:nvSpPr>
          <p:spPr>
            <a:xfrm>
              <a:off x="8105775" y="2016442"/>
              <a:ext cx="18097" cy="16192"/>
            </a:xfrm>
            <a:custGeom>
              <a:rect b="b" l="l" r="r" t="t"/>
              <a:pathLst>
                <a:path extrusionOk="0" h="16192" w="18097">
                  <a:moveTo>
                    <a:pt x="18098" y="8573"/>
                  </a:moveTo>
                  <a:cubicBezTo>
                    <a:pt x="12382" y="11430"/>
                    <a:pt x="5715" y="13335"/>
                    <a:pt x="0" y="16193"/>
                  </a:cubicBezTo>
                  <a:cubicBezTo>
                    <a:pt x="1905" y="10478"/>
                    <a:pt x="3810" y="5715"/>
                    <a:pt x="6668" y="0"/>
                  </a:cubicBezTo>
                  <a:cubicBezTo>
                    <a:pt x="10477" y="2858"/>
                    <a:pt x="14288" y="5715"/>
                    <a:pt x="18098" y="857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6" name="Google Shape;1926;p21"/>
            <p:cNvSpPr/>
            <p:nvPr/>
          </p:nvSpPr>
          <p:spPr>
            <a:xfrm>
              <a:off x="8164830" y="2193607"/>
              <a:ext cx="38100" cy="12382"/>
            </a:xfrm>
            <a:custGeom>
              <a:rect b="b" l="l" r="r" t="t"/>
              <a:pathLst>
                <a:path extrusionOk="0" h="12382" w="38100">
                  <a:moveTo>
                    <a:pt x="0" y="9525"/>
                  </a:moveTo>
                  <a:cubicBezTo>
                    <a:pt x="4763" y="6667"/>
                    <a:pt x="10477" y="2857"/>
                    <a:pt x="15240" y="0"/>
                  </a:cubicBezTo>
                  <a:cubicBezTo>
                    <a:pt x="20002" y="2857"/>
                    <a:pt x="24765" y="5715"/>
                    <a:pt x="38100" y="12382"/>
                  </a:cubicBezTo>
                  <a:cubicBezTo>
                    <a:pt x="20002" y="11430"/>
                    <a:pt x="10477" y="10477"/>
                    <a:pt x="0" y="9525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7" name="Google Shape;1927;p21"/>
            <p:cNvSpPr/>
            <p:nvPr/>
          </p:nvSpPr>
          <p:spPr>
            <a:xfrm>
              <a:off x="8377237" y="2211704"/>
              <a:ext cx="45870" cy="79057"/>
            </a:xfrm>
            <a:custGeom>
              <a:rect b="b" l="l" r="r" t="t"/>
              <a:pathLst>
                <a:path extrusionOk="0" h="79057" w="45870">
                  <a:moveTo>
                    <a:pt x="0" y="73343"/>
                  </a:moveTo>
                  <a:cubicBezTo>
                    <a:pt x="7620" y="48578"/>
                    <a:pt x="15240" y="23813"/>
                    <a:pt x="23813" y="0"/>
                  </a:cubicBezTo>
                  <a:cubicBezTo>
                    <a:pt x="31432" y="6668"/>
                    <a:pt x="44768" y="12383"/>
                    <a:pt x="45720" y="19050"/>
                  </a:cubicBezTo>
                  <a:cubicBezTo>
                    <a:pt x="46673" y="39053"/>
                    <a:pt x="42863" y="59055"/>
                    <a:pt x="40957" y="79058"/>
                  </a:cubicBezTo>
                  <a:cubicBezTo>
                    <a:pt x="27623" y="77153"/>
                    <a:pt x="13335" y="75248"/>
                    <a:pt x="0" y="7334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8" name="Google Shape;1928;p21"/>
            <p:cNvSpPr/>
            <p:nvPr/>
          </p:nvSpPr>
          <p:spPr>
            <a:xfrm>
              <a:off x="8378189" y="2165032"/>
              <a:ext cx="15240" cy="17144"/>
            </a:xfrm>
            <a:custGeom>
              <a:rect b="b" l="l" r="r" t="t"/>
              <a:pathLst>
                <a:path extrusionOk="0" h="17144" w="15240">
                  <a:moveTo>
                    <a:pt x="5715" y="17145"/>
                  </a:moveTo>
                  <a:cubicBezTo>
                    <a:pt x="3810" y="11430"/>
                    <a:pt x="1905" y="5715"/>
                    <a:pt x="0" y="0"/>
                  </a:cubicBezTo>
                  <a:cubicBezTo>
                    <a:pt x="4763" y="1905"/>
                    <a:pt x="10478" y="2857"/>
                    <a:pt x="15240" y="4763"/>
                  </a:cubicBezTo>
                  <a:cubicBezTo>
                    <a:pt x="11430" y="9525"/>
                    <a:pt x="8573" y="13335"/>
                    <a:pt x="5715" y="1714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9" name="Google Shape;1929;p21"/>
            <p:cNvSpPr/>
            <p:nvPr/>
          </p:nvSpPr>
          <p:spPr>
            <a:xfrm>
              <a:off x="8348662" y="2007870"/>
              <a:ext cx="13335" cy="18364"/>
            </a:xfrm>
            <a:custGeom>
              <a:rect b="b" l="l" r="r" t="t"/>
              <a:pathLst>
                <a:path extrusionOk="0" h="18364" w="13335">
                  <a:moveTo>
                    <a:pt x="2857" y="17145"/>
                  </a:moveTo>
                  <a:cubicBezTo>
                    <a:pt x="1905" y="11430"/>
                    <a:pt x="952" y="5715"/>
                    <a:pt x="0" y="0"/>
                  </a:cubicBezTo>
                  <a:cubicBezTo>
                    <a:pt x="4763" y="3810"/>
                    <a:pt x="8573" y="7620"/>
                    <a:pt x="13335" y="11430"/>
                  </a:cubicBezTo>
                  <a:cubicBezTo>
                    <a:pt x="10477" y="13335"/>
                    <a:pt x="6668" y="16192"/>
                    <a:pt x="3810" y="18097"/>
                  </a:cubicBezTo>
                  <a:cubicBezTo>
                    <a:pt x="3810" y="19050"/>
                    <a:pt x="2857" y="17145"/>
                    <a:pt x="2857" y="1714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0" name="Google Shape;1930;p21"/>
            <p:cNvSpPr/>
            <p:nvPr/>
          </p:nvSpPr>
          <p:spPr>
            <a:xfrm>
              <a:off x="8348662" y="1980247"/>
              <a:ext cx="9525" cy="11429"/>
            </a:xfrm>
            <a:custGeom>
              <a:rect b="b" l="l" r="r" t="t"/>
              <a:pathLst>
                <a:path extrusionOk="0" h="11429" w="9525">
                  <a:moveTo>
                    <a:pt x="0" y="11430"/>
                  </a:moveTo>
                  <a:cubicBezTo>
                    <a:pt x="0" y="7620"/>
                    <a:pt x="0" y="3810"/>
                    <a:pt x="0" y="0"/>
                  </a:cubicBezTo>
                  <a:cubicBezTo>
                    <a:pt x="0" y="3810"/>
                    <a:pt x="0" y="7620"/>
                    <a:pt x="0" y="1143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1" name="Google Shape;1931;p21"/>
            <p:cNvSpPr/>
            <p:nvPr/>
          </p:nvSpPr>
          <p:spPr>
            <a:xfrm>
              <a:off x="8562975" y="2286000"/>
              <a:ext cx="9525" cy="7620"/>
            </a:xfrm>
            <a:custGeom>
              <a:rect b="b" l="l" r="r" t="t"/>
              <a:pathLst>
                <a:path extrusionOk="0" h="7620" w="9525">
                  <a:moveTo>
                    <a:pt x="0" y="7620"/>
                  </a:moveTo>
                  <a:cubicBezTo>
                    <a:pt x="0" y="4763"/>
                    <a:pt x="0" y="2858"/>
                    <a:pt x="0" y="0"/>
                  </a:cubicBezTo>
                  <a:cubicBezTo>
                    <a:pt x="0" y="2858"/>
                    <a:pt x="0" y="4763"/>
                    <a:pt x="0" y="762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2" name="Google Shape;1932;p21"/>
            <p:cNvSpPr/>
            <p:nvPr/>
          </p:nvSpPr>
          <p:spPr>
            <a:xfrm>
              <a:off x="8560117" y="2275522"/>
              <a:ext cx="2619" cy="4762"/>
            </a:xfrm>
            <a:custGeom>
              <a:rect b="b" l="l" r="r" t="t"/>
              <a:pathLst>
                <a:path extrusionOk="0" h="4762" w="2619">
                  <a:moveTo>
                    <a:pt x="1905" y="4763"/>
                  </a:moveTo>
                  <a:cubicBezTo>
                    <a:pt x="952" y="3810"/>
                    <a:pt x="952" y="1905"/>
                    <a:pt x="0" y="952"/>
                  </a:cubicBezTo>
                  <a:cubicBezTo>
                    <a:pt x="0" y="952"/>
                    <a:pt x="952" y="0"/>
                    <a:pt x="1905" y="0"/>
                  </a:cubicBezTo>
                  <a:cubicBezTo>
                    <a:pt x="2857" y="1905"/>
                    <a:pt x="2857" y="2857"/>
                    <a:pt x="1905" y="4763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3" name="Google Shape;1933;p21"/>
            <p:cNvSpPr/>
            <p:nvPr/>
          </p:nvSpPr>
          <p:spPr>
            <a:xfrm>
              <a:off x="8481060" y="1938337"/>
              <a:ext cx="80009" cy="198120"/>
            </a:xfrm>
            <a:custGeom>
              <a:rect b="b" l="l" r="r" t="t"/>
              <a:pathLst>
                <a:path extrusionOk="0" h="198120" w="80009">
                  <a:moveTo>
                    <a:pt x="80010" y="177165"/>
                  </a:moveTo>
                  <a:cubicBezTo>
                    <a:pt x="72390" y="183833"/>
                    <a:pt x="64770" y="191452"/>
                    <a:pt x="57150" y="198120"/>
                  </a:cubicBezTo>
                  <a:cubicBezTo>
                    <a:pt x="51435" y="182880"/>
                    <a:pt x="45720" y="167640"/>
                    <a:pt x="40005" y="151448"/>
                  </a:cubicBezTo>
                  <a:cubicBezTo>
                    <a:pt x="38100" y="147638"/>
                    <a:pt x="36195" y="143827"/>
                    <a:pt x="34290" y="140017"/>
                  </a:cubicBezTo>
                  <a:cubicBezTo>
                    <a:pt x="34290" y="136208"/>
                    <a:pt x="33338" y="132398"/>
                    <a:pt x="33338" y="128588"/>
                  </a:cubicBezTo>
                  <a:cubicBezTo>
                    <a:pt x="31432" y="124777"/>
                    <a:pt x="30480" y="120967"/>
                    <a:pt x="28575" y="116205"/>
                  </a:cubicBezTo>
                  <a:cubicBezTo>
                    <a:pt x="28575" y="112395"/>
                    <a:pt x="27622" y="108585"/>
                    <a:pt x="27622" y="104775"/>
                  </a:cubicBezTo>
                  <a:cubicBezTo>
                    <a:pt x="20002" y="80963"/>
                    <a:pt x="12382" y="57150"/>
                    <a:pt x="5715" y="33338"/>
                  </a:cubicBezTo>
                  <a:cubicBezTo>
                    <a:pt x="2857" y="22860"/>
                    <a:pt x="1905" y="10477"/>
                    <a:pt x="0" y="0"/>
                  </a:cubicBezTo>
                  <a:cubicBezTo>
                    <a:pt x="5715" y="0"/>
                    <a:pt x="11430" y="0"/>
                    <a:pt x="18097" y="0"/>
                  </a:cubicBezTo>
                  <a:cubicBezTo>
                    <a:pt x="18097" y="5715"/>
                    <a:pt x="15240" y="15240"/>
                    <a:pt x="18097" y="17145"/>
                  </a:cubicBezTo>
                  <a:cubicBezTo>
                    <a:pt x="42863" y="35242"/>
                    <a:pt x="47625" y="59055"/>
                    <a:pt x="43815" y="86677"/>
                  </a:cubicBezTo>
                  <a:cubicBezTo>
                    <a:pt x="43815" y="89535"/>
                    <a:pt x="41910" y="92392"/>
                    <a:pt x="41910" y="94298"/>
                  </a:cubicBezTo>
                  <a:cubicBezTo>
                    <a:pt x="55245" y="122873"/>
                    <a:pt x="67627" y="150495"/>
                    <a:pt x="80010" y="17716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4" name="Google Shape;1934;p21"/>
            <p:cNvSpPr/>
            <p:nvPr/>
          </p:nvSpPr>
          <p:spPr>
            <a:xfrm>
              <a:off x="8510587" y="2055495"/>
              <a:ext cx="4762" cy="12382"/>
            </a:xfrm>
            <a:custGeom>
              <a:rect b="b" l="l" r="r" t="t"/>
              <a:pathLst>
                <a:path extrusionOk="0" h="12382" w="4762">
                  <a:moveTo>
                    <a:pt x="0" y="0"/>
                  </a:moveTo>
                  <a:cubicBezTo>
                    <a:pt x="1905" y="3810"/>
                    <a:pt x="2857" y="7620"/>
                    <a:pt x="4763" y="12382"/>
                  </a:cubicBezTo>
                  <a:cubicBezTo>
                    <a:pt x="2857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5" name="Google Shape;1935;p21"/>
            <p:cNvSpPr/>
            <p:nvPr/>
          </p:nvSpPr>
          <p:spPr>
            <a:xfrm>
              <a:off x="8516302" y="2078354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0" y="0"/>
                  </a:moveTo>
                  <a:cubicBezTo>
                    <a:pt x="1905" y="3810"/>
                    <a:pt x="3810" y="7620"/>
                    <a:pt x="5715" y="11430"/>
                  </a:cubicBezTo>
                  <a:cubicBezTo>
                    <a:pt x="3810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6" name="Google Shape;1936;p21"/>
            <p:cNvSpPr/>
            <p:nvPr/>
          </p:nvSpPr>
          <p:spPr>
            <a:xfrm>
              <a:off x="8371522" y="2336482"/>
              <a:ext cx="8572" cy="8572"/>
            </a:xfrm>
            <a:custGeom>
              <a:rect b="b" l="l" r="r" t="t"/>
              <a:pathLst>
                <a:path extrusionOk="0" h="8572" w="8572">
                  <a:moveTo>
                    <a:pt x="0" y="8572"/>
                  </a:moveTo>
                  <a:cubicBezTo>
                    <a:pt x="1905" y="5715"/>
                    <a:pt x="4763" y="2857"/>
                    <a:pt x="6667" y="0"/>
                  </a:cubicBezTo>
                  <a:cubicBezTo>
                    <a:pt x="7620" y="952"/>
                    <a:pt x="7620" y="952"/>
                    <a:pt x="8572" y="1905"/>
                  </a:cubicBezTo>
                  <a:cubicBezTo>
                    <a:pt x="6667" y="3810"/>
                    <a:pt x="2857" y="5715"/>
                    <a:pt x="0" y="8572"/>
                  </a:cubicBezTo>
                  <a:lnTo>
                    <a:pt x="0" y="8572"/>
                  </a:ln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7" name="Google Shape;1937;p21"/>
            <p:cNvSpPr/>
            <p:nvPr/>
          </p:nvSpPr>
          <p:spPr>
            <a:xfrm>
              <a:off x="8370569" y="2345054"/>
              <a:ext cx="952" cy="2857"/>
            </a:xfrm>
            <a:custGeom>
              <a:rect b="b" l="l" r="r" t="t"/>
              <a:pathLst>
                <a:path extrusionOk="0" h="2857" w="952">
                  <a:moveTo>
                    <a:pt x="953" y="0"/>
                  </a:moveTo>
                  <a:cubicBezTo>
                    <a:pt x="953" y="953"/>
                    <a:pt x="0" y="1905"/>
                    <a:pt x="0" y="2858"/>
                  </a:cubicBezTo>
                  <a:cubicBezTo>
                    <a:pt x="0" y="953"/>
                    <a:pt x="953" y="0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8" name="Google Shape;1938;p21"/>
            <p:cNvSpPr/>
            <p:nvPr/>
          </p:nvSpPr>
          <p:spPr>
            <a:xfrm>
              <a:off x="8535352" y="2180272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1905" y="0"/>
                  </a:moveTo>
                  <a:cubicBezTo>
                    <a:pt x="1905" y="952"/>
                    <a:pt x="2858" y="952"/>
                    <a:pt x="2858" y="1905"/>
                  </a:cubicBezTo>
                  <a:cubicBezTo>
                    <a:pt x="1905" y="1905"/>
                    <a:pt x="953" y="1905"/>
                    <a:pt x="0" y="2857"/>
                  </a:cubicBezTo>
                  <a:cubicBezTo>
                    <a:pt x="0" y="1905"/>
                    <a:pt x="0" y="952"/>
                    <a:pt x="0" y="952"/>
                  </a:cubicBezTo>
                  <a:cubicBezTo>
                    <a:pt x="953" y="952"/>
                    <a:pt x="1905" y="952"/>
                    <a:pt x="1905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9" name="Google Shape;1939;p21"/>
            <p:cNvSpPr/>
            <p:nvPr/>
          </p:nvSpPr>
          <p:spPr>
            <a:xfrm>
              <a:off x="8559164" y="2320289"/>
              <a:ext cx="1905" cy="8572"/>
            </a:xfrm>
            <a:custGeom>
              <a:rect b="b" l="l" r="r" t="t"/>
              <a:pathLst>
                <a:path extrusionOk="0" h="8572" w="1905">
                  <a:moveTo>
                    <a:pt x="0" y="8573"/>
                  </a:moveTo>
                  <a:cubicBezTo>
                    <a:pt x="0" y="5715"/>
                    <a:pt x="0" y="2858"/>
                    <a:pt x="0" y="0"/>
                  </a:cubicBezTo>
                  <a:cubicBezTo>
                    <a:pt x="953" y="0"/>
                    <a:pt x="1905" y="0"/>
                    <a:pt x="1905" y="0"/>
                  </a:cubicBezTo>
                  <a:cubicBezTo>
                    <a:pt x="1905" y="2858"/>
                    <a:pt x="1905" y="5715"/>
                    <a:pt x="1905" y="8573"/>
                  </a:cubicBezTo>
                  <a:cubicBezTo>
                    <a:pt x="953" y="8573"/>
                    <a:pt x="0" y="8573"/>
                    <a:pt x="0" y="8573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0" name="Google Shape;1940;p21"/>
            <p:cNvSpPr/>
            <p:nvPr/>
          </p:nvSpPr>
          <p:spPr>
            <a:xfrm>
              <a:off x="9083992" y="2320289"/>
              <a:ext cx="5714" cy="4762"/>
            </a:xfrm>
            <a:custGeom>
              <a:rect b="b" l="l" r="r" t="t"/>
              <a:pathLst>
                <a:path extrusionOk="0" h="4762" w="5714">
                  <a:moveTo>
                    <a:pt x="0" y="952"/>
                  </a:moveTo>
                  <a:cubicBezTo>
                    <a:pt x="1905" y="952"/>
                    <a:pt x="3810" y="0"/>
                    <a:pt x="5715" y="0"/>
                  </a:cubicBezTo>
                  <a:cubicBezTo>
                    <a:pt x="5715" y="1905"/>
                    <a:pt x="5715" y="2858"/>
                    <a:pt x="4763" y="4763"/>
                  </a:cubicBezTo>
                  <a:cubicBezTo>
                    <a:pt x="3810" y="3810"/>
                    <a:pt x="1905" y="2858"/>
                    <a:pt x="0" y="952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1" name="Google Shape;1941;p21"/>
            <p:cNvSpPr/>
            <p:nvPr/>
          </p:nvSpPr>
          <p:spPr>
            <a:xfrm>
              <a:off x="8574405" y="1900237"/>
              <a:ext cx="170497" cy="142875"/>
            </a:xfrm>
            <a:custGeom>
              <a:rect b="b" l="l" r="r" t="t"/>
              <a:pathLst>
                <a:path extrusionOk="0" h="142875" w="170497">
                  <a:moveTo>
                    <a:pt x="0" y="39052"/>
                  </a:moveTo>
                  <a:cubicBezTo>
                    <a:pt x="40957" y="26670"/>
                    <a:pt x="81915" y="14288"/>
                    <a:pt x="129540" y="0"/>
                  </a:cubicBezTo>
                  <a:cubicBezTo>
                    <a:pt x="142875" y="45720"/>
                    <a:pt x="157163" y="91440"/>
                    <a:pt x="170497" y="136208"/>
                  </a:cubicBezTo>
                  <a:cubicBezTo>
                    <a:pt x="129540" y="138113"/>
                    <a:pt x="87630" y="140970"/>
                    <a:pt x="44768" y="142875"/>
                  </a:cubicBezTo>
                  <a:cubicBezTo>
                    <a:pt x="31432" y="110490"/>
                    <a:pt x="15240" y="75248"/>
                    <a:pt x="0" y="39052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2" name="Google Shape;1942;p21"/>
            <p:cNvSpPr/>
            <p:nvPr/>
          </p:nvSpPr>
          <p:spPr>
            <a:xfrm>
              <a:off x="8557260" y="1974638"/>
              <a:ext cx="185737" cy="144674"/>
            </a:xfrm>
            <a:custGeom>
              <a:rect b="b" l="l" r="r" t="t"/>
              <a:pathLst>
                <a:path extrusionOk="0" h="144674" w="185737">
                  <a:moveTo>
                    <a:pt x="185738" y="102764"/>
                  </a:moveTo>
                  <a:cubicBezTo>
                    <a:pt x="136207" y="117052"/>
                    <a:pt x="86677" y="130387"/>
                    <a:pt x="35242" y="144674"/>
                  </a:cubicBezTo>
                  <a:cubicBezTo>
                    <a:pt x="22860" y="97049"/>
                    <a:pt x="11430" y="50377"/>
                    <a:pt x="0" y="4657"/>
                  </a:cubicBezTo>
                  <a:cubicBezTo>
                    <a:pt x="15240" y="-4868"/>
                    <a:pt x="21907" y="847"/>
                    <a:pt x="26670" y="16087"/>
                  </a:cubicBezTo>
                  <a:cubicBezTo>
                    <a:pt x="36195" y="48472"/>
                    <a:pt x="46672" y="80857"/>
                    <a:pt x="56197" y="113242"/>
                  </a:cubicBezTo>
                  <a:cubicBezTo>
                    <a:pt x="75247" y="104669"/>
                    <a:pt x="91440" y="96097"/>
                    <a:pt x="108585" y="89429"/>
                  </a:cubicBezTo>
                  <a:cubicBezTo>
                    <a:pt x="147638" y="74189"/>
                    <a:pt x="162877" y="77047"/>
                    <a:pt x="185738" y="102764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3" name="Google Shape;1943;p21"/>
            <p:cNvSpPr/>
            <p:nvPr/>
          </p:nvSpPr>
          <p:spPr>
            <a:xfrm>
              <a:off x="8542972" y="1940242"/>
              <a:ext cx="211454" cy="148590"/>
            </a:xfrm>
            <a:custGeom>
              <a:rect b="b" l="l" r="r" t="t"/>
              <a:pathLst>
                <a:path extrusionOk="0" h="148590" w="211454">
                  <a:moveTo>
                    <a:pt x="200025" y="137160"/>
                  </a:moveTo>
                  <a:cubicBezTo>
                    <a:pt x="178117" y="111443"/>
                    <a:pt x="161925" y="108585"/>
                    <a:pt x="122872" y="124778"/>
                  </a:cubicBezTo>
                  <a:cubicBezTo>
                    <a:pt x="105727" y="131445"/>
                    <a:pt x="89535" y="140018"/>
                    <a:pt x="70485" y="148590"/>
                  </a:cubicBezTo>
                  <a:cubicBezTo>
                    <a:pt x="60007" y="116205"/>
                    <a:pt x="49530" y="83820"/>
                    <a:pt x="40957" y="51435"/>
                  </a:cubicBezTo>
                  <a:cubicBezTo>
                    <a:pt x="36195" y="36195"/>
                    <a:pt x="29527" y="29528"/>
                    <a:pt x="14288" y="40005"/>
                  </a:cubicBezTo>
                  <a:cubicBezTo>
                    <a:pt x="10477" y="31432"/>
                    <a:pt x="5715" y="21907"/>
                    <a:pt x="0" y="9525"/>
                  </a:cubicBezTo>
                  <a:cubicBezTo>
                    <a:pt x="12382" y="5715"/>
                    <a:pt x="21907" y="2857"/>
                    <a:pt x="31432" y="0"/>
                  </a:cubicBezTo>
                  <a:cubicBezTo>
                    <a:pt x="46672" y="35243"/>
                    <a:pt x="61913" y="70485"/>
                    <a:pt x="77152" y="103822"/>
                  </a:cubicBezTo>
                  <a:cubicBezTo>
                    <a:pt x="120015" y="101918"/>
                    <a:pt x="160972" y="99060"/>
                    <a:pt x="202882" y="97155"/>
                  </a:cubicBezTo>
                  <a:cubicBezTo>
                    <a:pt x="205740" y="107632"/>
                    <a:pt x="209550" y="118110"/>
                    <a:pt x="211455" y="129540"/>
                  </a:cubicBezTo>
                  <a:cubicBezTo>
                    <a:pt x="211455" y="131445"/>
                    <a:pt x="203835" y="134303"/>
                    <a:pt x="200025" y="13716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4" name="Google Shape;1944;p21"/>
            <p:cNvSpPr/>
            <p:nvPr/>
          </p:nvSpPr>
          <p:spPr>
            <a:xfrm>
              <a:off x="8568689" y="2118360"/>
              <a:ext cx="15240" cy="6667"/>
            </a:xfrm>
            <a:custGeom>
              <a:rect b="b" l="l" r="r" t="t"/>
              <a:pathLst>
                <a:path extrusionOk="0" h="6667" w="15240">
                  <a:moveTo>
                    <a:pt x="0" y="6667"/>
                  </a:moveTo>
                  <a:cubicBezTo>
                    <a:pt x="0" y="4763"/>
                    <a:pt x="0" y="1905"/>
                    <a:pt x="0" y="0"/>
                  </a:cubicBezTo>
                  <a:cubicBezTo>
                    <a:pt x="4763" y="0"/>
                    <a:pt x="10478" y="952"/>
                    <a:pt x="15240" y="952"/>
                  </a:cubicBezTo>
                  <a:cubicBezTo>
                    <a:pt x="15240" y="1905"/>
                    <a:pt x="15240" y="2857"/>
                    <a:pt x="15240" y="3810"/>
                  </a:cubicBezTo>
                  <a:cubicBezTo>
                    <a:pt x="10478" y="4763"/>
                    <a:pt x="5715" y="5715"/>
                    <a:pt x="0" y="6667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45" name="Google Shape;1945;p21"/>
          <p:cNvGrpSpPr/>
          <p:nvPr/>
        </p:nvGrpSpPr>
        <p:grpSpPr>
          <a:xfrm>
            <a:off x="8306644" y="579938"/>
            <a:ext cx="361051" cy="659165"/>
            <a:chOff x="7076952" y="1578518"/>
            <a:chExt cx="481402" cy="876200"/>
          </a:xfrm>
        </p:grpSpPr>
        <p:sp>
          <p:nvSpPr>
            <p:cNvPr id="1946" name="Google Shape;1946;p21"/>
            <p:cNvSpPr/>
            <p:nvPr/>
          </p:nvSpPr>
          <p:spPr>
            <a:xfrm>
              <a:off x="7076952" y="1578518"/>
              <a:ext cx="481402" cy="876200"/>
            </a:xfrm>
            <a:custGeom>
              <a:rect b="b" l="l" r="r" t="t"/>
              <a:pathLst>
                <a:path extrusionOk="0" h="876200" w="481402">
                  <a:moveTo>
                    <a:pt x="481135" y="272189"/>
                  </a:moveTo>
                  <a:cubicBezTo>
                    <a:pt x="483992" y="339817"/>
                    <a:pt x="463990" y="419827"/>
                    <a:pt x="420175" y="492217"/>
                  </a:cubicBezTo>
                  <a:cubicBezTo>
                    <a:pt x="352547" y="606517"/>
                    <a:pt x="301112" y="729389"/>
                    <a:pt x="258250" y="854167"/>
                  </a:cubicBezTo>
                  <a:cubicBezTo>
                    <a:pt x="249678" y="877979"/>
                    <a:pt x="230628" y="875121"/>
                    <a:pt x="214435" y="876074"/>
                  </a:cubicBezTo>
                  <a:cubicBezTo>
                    <a:pt x="192528" y="877979"/>
                    <a:pt x="200147" y="857977"/>
                    <a:pt x="199195" y="846546"/>
                  </a:cubicBezTo>
                  <a:cubicBezTo>
                    <a:pt x="194433" y="773204"/>
                    <a:pt x="161095" y="709386"/>
                    <a:pt x="125853" y="648427"/>
                  </a:cubicBezTo>
                  <a:cubicBezTo>
                    <a:pt x="69655" y="550319"/>
                    <a:pt x="24887" y="447449"/>
                    <a:pt x="5837" y="335054"/>
                  </a:cubicBezTo>
                  <a:cubicBezTo>
                    <a:pt x="-14165" y="217896"/>
                    <a:pt x="16315" y="116931"/>
                    <a:pt x="111565" y="41684"/>
                  </a:cubicBezTo>
                  <a:cubicBezTo>
                    <a:pt x="183003" y="-15466"/>
                    <a:pt x="312542" y="-12609"/>
                    <a:pt x="385885" y="42636"/>
                  </a:cubicBezTo>
                  <a:cubicBezTo>
                    <a:pt x="459228" y="99786"/>
                    <a:pt x="483040" y="151221"/>
                    <a:pt x="481135" y="272189"/>
                  </a:cubicBezTo>
                  <a:close/>
                  <a:moveTo>
                    <a:pt x="230628" y="798921"/>
                  </a:moveTo>
                  <a:cubicBezTo>
                    <a:pt x="236342" y="792254"/>
                    <a:pt x="243010" y="785586"/>
                    <a:pt x="245867" y="777967"/>
                  </a:cubicBezTo>
                  <a:cubicBezTo>
                    <a:pt x="291587" y="679859"/>
                    <a:pt x="337308" y="581752"/>
                    <a:pt x="381122" y="482692"/>
                  </a:cubicBezTo>
                  <a:cubicBezTo>
                    <a:pt x="402078" y="435067"/>
                    <a:pt x="425890" y="386489"/>
                    <a:pt x="437320" y="336006"/>
                  </a:cubicBezTo>
                  <a:cubicBezTo>
                    <a:pt x="446845" y="296001"/>
                    <a:pt x="442083" y="252186"/>
                    <a:pt x="442083" y="209324"/>
                  </a:cubicBezTo>
                  <a:cubicBezTo>
                    <a:pt x="443035" y="95024"/>
                    <a:pt x="327783" y="-17371"/>
                    <a:pt x="194433" y="30254"/>
                  </a:cubicBezTo>
                  <a:cubicBezTo>
                    <a:pt x="183955" y="34064"/>
                    <a:pt x="174430" y="37874"/>
                    <a:pt x="163953" y="41684"/>
                  </a:cubicBezTo>
                  <a:cubicBezTo>
                    <a:pt x="156332" y="46446"/>
                    <a:pt x="148712" y="52161"/>
                    <a:pt x="141092" y="56924"/>
                  </a:cubicBezTo>
                  <a:cubicBezTo>
                    <a:pt x="137282" y="60734"/>
                    <a:pt x="133472" y="64544"/>
                    <a:pt x="129662" y="68354"/>
                  </a:cubicBezTo>
                  <a:cubicBezTo>
                    <a:pt x="129662" y="68354"/>
                    <a:pt x="129662" y="69306"/>
                    <a:pt x="129662" y="69306"/>
                  </a:cubicBezTo>
                  <a:cubicBezTo>
                    <a:pt x="119185" y="78831"/>
                    <a:pt x="106803" y="87404"/>
                    <a:pt x="98230" y="97881"/>
                  </a:cubicBezTo>
                  <a:cubicBezTo>
                    <a:pt x="22982" y="190274"/>
                    <a:pt x="28697" y="294096"/>
                    <a:pt x="55367" y="400777"/>
                  </a:cubicBezTo>
                  <a:cubicBezTo>
                    <a:pt x="87753" y="530317"/>
                    <a:pt x="163953" y="640807"/>
                    <a:pt x="218245" y="759869"/>
                  </a:cubicBezTo>
                  <a:cubicBezTo>
                    <a:pt x="220150" y="765584"/>
                    <a:pt x="222055" y="771299"/>
                    <a:pt x="223960" y="777014"/>
                  </a:cubicBezTo>
                  <a:cubicBezTo>
                    <a:pt x="225865" y="784634"/>
                    <a:pt x="228722" y="792254"/>
                    <a:pt x="230628" y="798921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7" name="Google Shape;1947;p21"/>
            <p:cNvSpPr/>
            <p:nvPr/>
          </p:nvSpPr>
          <p:spPr>
            <a:xfrm>
              <a:off x="7180281" y="1620202"/>
              <a:ext cx="292419" cy="673417"/>
            </a:xfrm>
            <a:custGeom>
              <a:rect b="b" l="l" r="r" t="t"/>
              <a:pathLst>
                <a:path extrusionOk="0" h="673417" w="292419">
                  <a:moveTo>
                    <a:pt x="37763" y="15240"/>
                  </a:moveTo>
                  <a:cubicBezTo>
                    <a:pt x="45384" y="10478"/>
                    <a:pt x="53003" y="4763"/>
                    <a:pt x="60624" y="0"/>
                  </a:cubicBezTo>
                  <a:cubicBezTo>
                    <a:pt x="67291" y="8572"/>
                    <a:pt x="73959" y="17145"/>
                    <a:pt x="78721" y="22860"/>
                  </a:cubicBezTo>
                  <a:cubicBezTo>
                    <a:pt x="101581" y="22860"/>
                    <a:pt x="122536" y="22860"/>
                    <a:pt x="143491" y="22860"/>
                  </a:cubicBezTo>
                  <a:cubicBezTo>
                    <a:pt x="151111" y="22860"/>
                    <a:pt x="158731" y="23813"/>
                    <a:pt x="166351" y="23813"/>
                  </a:cubicBezTo>
                  <a:cubicBezTo>
                    <a:pt x="170161" y="27622"/>
                    <a:pt x="173971" y="31433"/>
                    <a:pt x="177781" y="34290"/>
                  </a:cubicBezTo>
                  <a:cubicBezTo>
                    <a:pt x="181591" y="34290"/>
                    <a:pt x="185401" y="34290"/>
                    <a:pt x="189211" y="35242"/>
                  </a:cubicBezTo>
                  <a:cubicBezTo>
                    <a:pt x="196831" y="39053"/>
                    <a:pt x="204451" y="42862"/>
                    <a:pt x="212071" y="46672"/>
                  </a:cubicBezTo>
                  <a:cubicBezTo>
                    <a:pt x="212071" y="46672"/>
                    <a:pt x="213024" y="46672"/>
                    <a:pt x="213024" y="46672"/>
                  </a:cubicBezTo>
                  <a:cubicBezTo>
                    <a:pt x="214929" y="50483"/>
                    <a:pt x="216833" y="56197"/>
                    <a:pt x="219691" y="59055"/>
                  </a:cubicBezTo>
                  <a:cubicBezTo>
                    <a:pt x="256838" y="92392"/>
                    <a:pt x="277793" y="133350"/>
                    <a:pt x="285413" y="181928"/>
                  </a:cubicBezTo>
                  <a:cubicBezTo>
                    <a:pt x="287318" y="191453"/>
                    <a:pt x="293986" y="201930"/>
                    <a:pt x="292081" y="211455"/>
                  </a:cubicBezTo>
                  <a:cubicBezTo>
                    <a:pt x="286366" y="245745"/>
                    <a:pt x="277793" y="279083"/>
                    <a:pt x="271126" y="313373"/>
                  </a:cubicBezTo>
                  <a:cubicBezTo>
                    <a:pt x="266363" y="338137"/>
                    <a:pt x="263506" y="362902"/>
                    <a:pt x="259696" y="388620"/>
                  </a:cubicBezTo>
                  <a:cubicBezTo>
                    <a:pt x="259696" y="390525"/>
                    <a:pt x="259696" y="392430"/>
                    <a:pt x="259696" y="395287"/>
                  </a:cubicBezTo>
                  <a:cubicBezTo>
                    <a:pt x="255886" y="402908"/>
                    <a:pt x="252076" y="410527"/>
                    <a:pt x="248266" y="418148"/>
                  </a:cubicBezTo>
                  <a:cubicBezTo>
                    <a:pt x="226358" y="458152"/>
                    <a:pt x="202546" y="498158"/>
                    <a:pt x="182543" y="539115"/>
                  </a:cubicBezTo>
                  <a:cubicBezTo>
                    <a:pt x="167304" y="571500"/>
                    <a:pt x="156826" y="606743"/>
                    <a:pt x="143491" y="640080"/>
                  </a:cubicBezTo>
                  <a:cubicBezTo>
                    <a:pt x="138729" y="652463"/>
                    <a:pt x="129204" y="661988"/>
                    <a:pt x="122536" y="673418"/>
                  </a:cubicBezTo>
                  <a:cubicBezTo>
                    <a:pt x="119679" y="656273"/>
                    <a:pt x="116821" y="639127"/>
                    <a:pt x="114916" y="621983"/>
                  </a:cubicBezTo>
                  <a:cubicBezTo>
                    <a:pt x="111106" y="562927"/>
                    <a:pt x="95866" y="508635"/>
                    <a:pt x="65386" y="457200"/>
                  </a:cubicBezTo>
                  <a:cubicBezTo>
                    <a:pt x="41574" y="418148"/>
                    <a:pt x="23476" y="377190"/>
                    <a:pt x="12999" y="329565"/>
                  </a:cubicBezTo>
                  <a:cubicBezTo>
                    <a:pt x="-5099" y="247650"/>
                    <a:pt x="-4147" y="168592"/>
                    <a:pt x="14903" y="88583"/>
                  </a:cubicBezTo>
                  <a:cubicBezTo>
                    <a:pt x="19666" y="68580"/>
                    <a:pt x="22524" y="48578"/>
                    <a:pt x="26334" y="28575"/>
                  </a:cubicBezTo>
                  <a:cubicBezTo>
                    <a:pt x="26334" y="28575"/>
                    <a:pt x="26334" y="27622"/>
                    <a:pt x="26334" y="27622"/>
                  </a:cubicBezTo>
                  <a:cubicBezTo>
                    <a:pt x="30143" y="23813"/>
                    <a:pt x="33953" y="19050"/>
                    <a:pt x="37763" y="15240"/>
                  </a:cubicBezTo>
                  <a:close/>
                  <a:moveTo>
                    <a:pt x="250171" y="230505"/>
                  </a:moveTo>
                  <a:cubicBezTo>
                    <a:pt x="248266" y="169545"/>
                    <a:pt x="213976" y="137160"/>
                    <a:pt x="153968" y="138112"/>
                  </a:cubicBezTo>
                  <a:cubicBezTo>
                    <a:pt x="90151" y="140017"/>
                    <a:pt x="52051" y="180975"/>
                    <a:pt x="53956" y="245745"/>
                  </a:cubicBezTo>
                  <a:cubicBezTo>
                    <a:pt x="55861" y="297180"/>
                    <a:pt x="104438" y="337185"/>
                    <a:pt x="163493" y="336233"/>
                  </a:cubicBezTo>
                  <a:cubicBezTo>
                    <a:pt x="217786" y="336233"/>
                    <a:pt x="252076" y="293370"/>
                    <a:pt x="250171" y="230505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8" name="Google Shape;1948;p21"/>
            <p:cNvSpPr/>
            <p:nvPr/>
          </p:nvSpPr>
          <p:spPr>
            <a:xfrm>
              <a:off x="7112308" y="1648777"/>
              <a:ext cx="189556" cy="690562"/>
            </a:xfrm>
            <a:custGeom>
              <a:rect b="b" l="l" r="r" t="t"/>
              <a:pathLst>
                <a:path extrusionOk="0" h="690562" w="189556">
                  <a:moveTo>
                    <a:pt x="93354" y="0"/>
                  </a:moveTo>
                  <a:cubicBezTo>
                    <a:pt x="89544" y="20003"/>
                    <a:pt x="86687" y="40958"/>
                    <a:pt x="81924" y="60008"/>
                  </a:cubicBezTo>
                  <a:cubicBezTo>
                    <a:pt x="62874" y="140018"/>
                    <a:pt x="61922" y="219075"/>
                    <a:pt x="80019" y="300990"/>
                  </a:cubicBezTo>
                  <a:cubicBezTo>
                    <a:pt x="90497" y="348615"/>
                    <a:pt x="108594" y="389573"/>
                    <a:pt x="132407" y="428625"/>
                  </a:cubicBezTo>
                  <a:cubicBezTo>
                    <a:pt x="163839" y="480060"/>
                    <a:pt x="178127" y="534353"/>
                    <a:pt x="181937" y="593408"/>
                  </a:cubicBezTo>
                  <a:cubicBezTo>
                    <a:pt x="182889" y="610553"/>
                    <a:pt x="186699" y="627698"/>
                    <a:pt x="189556" y="644843"/>
                  </a:cubicBezTo>
                  <a:cubicBezTo>
                    <a:pt x="189556" y="652463"/>
                    <a:pt x="189556" y="660083"/>
                    <a:pt x="189556" y="667703"/>
                  </a:cubicBezTo>
                  <a:cubicBezTo>
                    <a:pt x="187652" y="671513"/>
                    <a:pt x="185747" y="675323"/>
                    <a:pt x="183842" y="679133"/>
                  </a:cubicBezTo>
                  <a:cubicBezTo>
                    <a:pt x="182889" y="682943"/>
                    <a:pt x="181937" y="686753"/>
                    <a:pt x="180984" y="690563"/>
                  </a:cubicBezTo>
                  <a:cubicBezTo>
                    <a:pt x="126692" y="570548"/>
                    <a:pt x="49539" y="461010"/>
                    <a:pt x="18107" y="331470"/>
                  </a:cubicBezTo>
                  <a:cubicBezTo>
                    <a:pt x="-8563" y="224790"/>
                    <a:pt x="-14278" y="120968"/>
                    <a:pt x="60969" y="28575"/>
                  </a:cubicBezTo>
                  <a:cubicBezTo>
                    <a:pt x="71447" y="17145"/>
                    <a:pt x="82877" y="9525"/>
                    <a:pt x="93354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9" name="Google Shape;1949;p21"/>
            <p:cNvSpPr/>
            <p:nvPr/>
          </p:nvSpPr>
          <p:spPr>
            <a:xfrm>
              <a:off x="7271305" y="1597553"/>
              <a:ext cx="248572" cy="779886"/>
            </a:xfrm>
            <a:custGeom>
              <a:rect b="b" l="l" r="r" t="t"/>
              <a:pathLst>
                <a:path extrusionOk="0" h="779886" w="248572">
                  <a:moveTo>
                    <a:pt x="31512" y="718927"/>
                  </a:moveTo>
                  <a:cubicBezTo>
                    <a:pt x="31512" y="711307"/>
                    <a:pt x="31512" y="703687"/>
                    <a:pt x="31512" y="696067"/>
                  </a:cubicBezTo>
                  <a:cubicBezTo>
                    <a:pt x="39132" y="684637"/>
                    <a:pt x="47704" y="675112"/>
                    <a:pt x="52467" y="662729"/>
                  </a:cubicBezTo>
                  <a:cubicBezTo>
                    <a:pt x="66754" y="629392"/>
                    <a:pt x="76279" y="594149"/>
                    <a:pt x="91519" y="561764"/>
                  </a:cubicBezTo>
                  <a:cubicBezTo>
                    <a:pt x="111521" y="519854"/>
                    <a:pt x="135334" y="480802"/>
                    <a:pt x="157242" y="440797"/>
                  </a:cubicBezTo>
                  <a:cubicBezTo>
                    <a:pt x="161051" y="433177"/>
                    <a:pt x="164862" y="425557"/>
                    <a:pt x="168671" y="417937"/>
                  </a:cubicBezTo>
                  <a:cubicBezTo>
                    <a:pt x="168671" y="416032"/>
                    <a:pt x="168671" y="414127"/>
                    <a:pt x="168671" y="411269"/>
                  </a:cubicBezTo>
                  <a:cubicBezTo>
                    <a:pt x="172482" y="407459"/>
                    <a:pt x="178196" y="404602"/>
                    <a:pt x="179149" y="399839"/>
                  </a:cubicBezTo>
                  <a:cubicBezTo>
                    <a:pt x="191532" y="345547"/>
                    <a:pt x="203914" y="291254"/>
                    <a:pt x="213439" y="236009"/>
                  </a:cubicBezTo>
                  <a:cubicBezTo>
                    <a:pt x="222964" y="182669"/>
                    <a:pt x="201057" y="137902"/>
                    <a:pt x="167719" y="99802"/>
                  </a:cubicBezTo>
                  <a:cubicBezTo>
                    <a:pt x="156289" y="86467"/>
                    <a:pt x="137239" y="78847"/>
                    <a:pt x="121999" y="69322"/>
                  </a:cubicBezTo>
                  <a:cubicBezTo>
                    <a:pt x="121999" y="69322"/>
                    <a:pt x="121046" y="69322"/>
                    <a:pt x="121046" y="69322"/>
                  </a:cubicBezTo>
                  <a:cubicBezTo>
                    <a:pt x="113426" y="65512"/>
                    <a:pt x="105807" y="61702"/>
                    <a:pt x="98187" y="57892"/>
                  </a:cubicBezTo>
                  <a:cubicBezTo>
                    <a:pt x="94376" y="57892"/>
                    <a:pt x="90567" y="57892"/>
                    <a:pt x="86757" y="56939"/>
                  </a:cubicBezTo>
                  <a:cubicBezTo>
                    <a:pt x="82946" y="53129"/>
                    <a:pt x="79137" y="49319"/>
                    <a:pt x="75326" y="46462"/>
                  </a:cubicBezTo>
                  <a:cubicBezTo>
                    <a:pt x="67707" y="46462"/>
                    <a:pt x="60087" y="45509"/>
                    <a:pt x="52467" y="45509"/>
                  </a:cubicBezTo>
                  <a:cubicBezTo>
                    <a:pt x="42942" y="41699"/>
                    <a:pt x="33417" y="35032"/>
                    <a:pt x="23892" y="35032"/>
                  </a:cubicBezTo>
                  <a:cubicBezTo>
                    <a:pt x="6746" y="34079"/>
                    <a:pt x="-874" y="28364"/>
                    <a:pt x="79" y="11219"/>
                  </a:cubicBezTo>
                  <a:cubicBezTo>
                    <a:pt x="134382" y="-36406"/>
                    <a:pt x="249634" y="75989"/>
                    <a:pt x="247729" y="190289"/>
                  </a:cubicBezTo>
                  <a:cubicBezTo>
                    <a:pt x="246776" y="232199"/>
                    <a:pt x="252492" y="276967"/>
                    <a:pt x="242967" y="316972"/>
                  </a:cubicBezTo>
                  <a:cubicBezTo>
                    <a:pt x="230584" y="367454"/>
                    <a:pt x="207724" y="416032"/>
                    <a:pt x="186769" y="463657"/>
                  </a:cubicBezTo>
                  <a:cubicBezTo>
                    <a:pt x="142954" y="562717"/>
                    <a:pt x="97234" y="660824"/>
                    <a:pt x="51514" y="758932"/>
                  </a:cubicBezTo>
                  <a:cubicBezTo>
                    <a:pt x="47704" y="766552"/>
                    <a:pt x="41037" y="773219"/>
                    <a:pt x="36274" y="779887"/>
                  </a:cubicBezTo>
                  <a:cubicBezTo>
                    <a:pt x="33417" y="773219"/>
                    <a:pt x="31512" y="765599"/>
                    <a:pt x="28654" y="758932"/>
                  </a:cubicBezTo>
                  <a:cubicBezTo>
                    <a:pt x="26749" y="753217"/>
                    <a:pt x="24844" y="747502"/>
                    <a:pt x="22939" y="741787"/>
                  </a:cubicBezTo>
                  <a:cubicBezTo>
                    <a:pt x="23892" y="737977"/>
                    <a:pt x="24844" y="734167"/>
                    <a:pt x="25796" y="730357"/>
                  </a:cubicBezTo>
                  <a:cubicBezTo>
                    <a:pt x="27701" y="726547"/>
                    <a:pt x="29607" y="722737"/>
                    <a:pt x="31512" y="718927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0" name="Google Shape;1950;p21"/>
            <p:cNvSpPr/>
            <p:nvPr/>
          </p:nvSpPr>
          <p:spPr>
            <a:xfrm>
              <a:off x="7240905" y="1608772"/>
              <a:ext cx="82867" cy="34290"/>
            </a:xfrm>
            <a:custGeom>
              <a:rect b="b" l="l" r="r" t="t"/>
              <a:pathLst>
                <a:path extrusionOk="0" h="34290" w="82867">
                  <a:moveTo>
                    <a:pt x="30480" y="0"/>
                  </a:moveTo>
                  <a:cubicBezTo>
                    <a:pt x="29527" y="17145"/>
                    <a:pt x="38100" y="22860"/>
                    <a:pt x="54293" y="23813"/>
                  </a:cubicBezTo>
                  <a:cubicBezTo>
                    <a:pt x="63818" y="24765"/>
                    <a:pt x="73343" y="30480"/>
                    <a:pt x="82868" y="34290"/>
                  </a:cubicBezTo>
                  <a:cubicBezTo>
                    <a:pt x="61913" y="34290"/>
                    <a:pt x="40005" y="34290"/>
                    <a:pt x="18097" y="34290"/>
                  </a:cubicBezTo>
                  <a:cubicBezTo>
                    <a:pt x="13335" y="28575"/>
                    <a:pt x="6667" y="20003"/>
                    <a:pt x="0" y="11430"/>
                  </a:cubicBezTo>
                  <a:cubicBezTo>
                    <a:pt x="10477" y="7620"/>
                    <a:pt x="20955" y="3810"/>
                    <a:pt x="3048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1" name="Google Shape;1951;p21"/>
            <p:cNvSpPr/>
            <p:nvPr/>
          </p:nvSpPr>
          <p:spPr>
            <a:xfrm>
              <a:off x="7299960" y="2356485"/>
              <a:ext cx="7619" cy="20954"/>
            </a:xfrm>
            <a:custGeom>
              <a:rect b="b" l="l" r="r" t="t"/>
              <a:pathLst>
                <a:path extrusionOk="0" h="20954" w="7619">
                  <a:moveTo>
                    <a:pt x="0" y="0"/>
                  </a:moveTo>
                  <a:cubicBezTo>
                    <a:pt x="2857" y="6667"/>
                    <a:pt x="4763" y="14288"/>
                    <a:pt x="7620" y="20955"/>
                  </a:cubicBezTo>
                  <a:cubicBezTo>
                    <a:pt x="5715" y="14288"/>
                    <a:pt x="2857" y="6667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2" name="Google Shape;1952;p21"/>
            <p:cNvSpPr/>
            <p:nvPr/>
          </p:nvSpPr>
          <p:spPr>
            <a:xfrm>
              <a:off x="7206615" y="1635442"/>
              <a:ext cx="11429" cy="11429"/>
            </a:xfrm>
            <a:custGeom>
              <a:rect b="b" l="l" r="r" t="t"/>
              <a:pathLst>
                <a:path extrusionOk="0" h="11429" w="11429">
                  <a:moveTo>
                    <a:pt x="11430" y="0"/>
                  </a:moveTo>
                  <a:cubicBezTo>
                    <a:pt x="7620" y="3810"/>
                    <a:pt x="3810" y="7620"/>
                    <a:pt x="0" y="11430"/>
                  </a:cubicBezTo>
                  <a:cubicBezTo>
                    <a:pt x="3810" y="8572"/>
                    <a:pt x="7620" y="3810"/>
                    <a:pt x="1143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3" name="Google Shape;1953;p21"/>
            <p:cNvSpPr/>
            <p:nvPr/>
          </p:nvSpPr>
          <p:spPr>
            <a:xfrm>
              <a:off x="7234169" y="1759188"/>
              <a:ext cx="196356" cy="198216"/>
            </a:xfrm>
            <a:custGeom>
              <a:rect b="b" l="l" r="r" t="t"/>
              <a:pathLst>
                <a:path extrusionOk="0" h="198216" w="196356">
                  <a:moveTo>
                    <a:pt x="196283" y="91519"/>
                  </a:moveTo>
                  <a:cubicBezTo>
                    <a:pt x="198188" y="154385"/>
                    <a:pt x="162946" y="197247"/>
                    <a:pt x="109606" y="198199"/>
                  </a:cubicBezTo>
                  <a:cubicBezTo>
                    <a:pt x="50551" y="199152"/>
                    <a:pt x="1973" y="159147"/>
                    <a:pt x="68" y="107712"/>
                  </a:cubicBezTo>
                  <a:cubicBezTo>
                    <a:pt x="-1837" y="42942"/>
                    <a:pt x="36263" y="1032"/>
                    <a:pt x="100081" y="79"/>
                  </a:cubicBezTo>
                  <a:cubicBezTo>
                    <a:pt x="160088" y="-1826"/>
                    <a:pt x="194378" y="30560"/>
                    <a:pt x="196283" y="91519"/>
                  </a:cubicBezTo>
                  <a:close/>
                  <a:moveTo>
                    <a:pt x="167708" y="95330"/>
                  </a:moveTo>
                  <a:cubicBezTo>
                    <a:pt x="165803" y="94377"/>
                    <a:pt x="164851" y="93424"/>
                    <a:pt x="162946" y="92472"/>
                  </a:cubicBezTo>
                  <a:cubicBezTo>
                    <a:pt x="160088" y="80089"/>
                    <a:pt x="160088" y="67707"/>
                    <a:pt x="155326" y="56277"/>
                  </a:cubicBezTo>
                  <a:cubicBezTo>
                    <a:pt x="140086" y="16272"/>
                    <a:pt x="104843" y="5794"/>
                    <a:pt x="70553" y="30560"/>
                  </a:cubicBezTo>
                  <a:cubicBezTo>
                    <a:pt x="38168" y="53419"/>
                    <a:pt x="26738" y="111522"/>
                    <a:pt x="46741" y="145812"/>
                  </a:cubicBezTo>
                  <a:cubicBezTo>
                    <a:pt x="69601" y="183912"/>
                    <a:pt x="104843" y="191532"/>
                    <a:pt x="134371" y="160099"/>
                  </a:cubicBezTo>
                  <a:cubicBezTo>
                    <a:pt x="150563" y="142955"/>
                    <a:pt x="156278" y="117237"/>
                    <a:pt x="167708" y="9533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4" name="Google Shape;1954;p21"/>
            <p:cNvSpPr/>
            <p:nvPr/>
          </p:nvSpPr>
          <p:spPr>
            <a:xfrm>
              <a:off x="7393305" y="1666875"/>
              <a:ext cx="93742" cy="341947"/>
            </a:xfrm>
            <a:custGeom>
              <a:rect b="b" l="l" r="r" t="t"/>
              <a:pathLst>
                <a:path extrusionOk="0" h="341947" w="93742">
                  <a:moveTo>
                    <a:pt x="0" y="0"/>
                  </a:moveTo>
                  <a:cubicBezTo>
                    <a:pt x="15240" y="9525"/>
                    <a:pt x="34290" y="17145"/>
                    <a:pt x="45720" y="30480"/>
                  </a:cubicBezTo>
                  <a:cubicBezTo>
                    <a:pt x="80010" y="68580"/>
                    <a:pt x="100965" y="113348"/>
                    <a:pt x="91440" y="166688"/>
                  </a:cubicBezTo>
                  <a:cubicBezTo>
                    <a:pt x="81915" y="221933"/>
                    <a:pt x="68580" y="276225"/>
                    <a:pt x="57150" y="330517"/>
                  </a:cubicBezTo>
                  <a:cubicBezTo>
                    <a:pt x="56197" y="334328"/>
                    <a:pt x="50482" y="338138"/>
                    <a:pt x="46672" y="341948"/>
                  </a:cubicBezTo>
                  <a:cubicBezTo>
                    <a:pt x="50482" y="317183"/>
                    <a:pt x="53340" y="291465"/>
                    <a:pt x="58102" y="266700"/>
                  </a:cubicBezTo>
                  <a:cubicBezTo>
                    <a:pt x="64770" y="232410"/>
                    <a:pt x="73343" y="199073"/>
                    <a:pt x="79057" y="164783"/>
                  </a:cubicBezTo>
                  <a:cubicBezTo>
                    <a:pt x="80963" y="156210"/>
                    <a:pt x="73343" y="145733"/>
                    <a:pt x="72390" y="135255"/>
                  </a:cubicBezTo>
                  <a:cubicBezTo>
                    <a:pt x="64770" y="86677"/>
                    <a:pt x="43815" y="44768"/>
                    <a:pt x="6668" y="12382"/>
                  </a:cubicBezTo>
                  <a:cubicBezTo>
                    <a:pt x="3810" y="9525"/>
                    <a:pt x="2857" y="4763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5" name="Google Shape;1955;p21"/>
            <p:cNvSpPr/>
            <p:nvPr/>
          </p:nvSpPr>
          <p:spPr>
            <a:xfrm>
              <a:off x="7428547" y="2014537"/>
              <a:ext cx="11429" cy="22860"/>
            </a:xfrm>
            <a:custGeom>
              <a:rect b="b" l="l" r="r" t="t"/>
              <a:pathLst>
                <a:path extrusionOk="0" h="22860" w="11429">
                  <a:moveTo>
                    <a:pt x="11430" y="0"/>
                  </a:moveTo>
                  <a:cubicBezTo>
                    <a:pt x="7620" y="7620"/>
                    <a:pt x="3810" y="15240"/>
                    <a:pt x="0" y="22860"/>
                  </a:cubicBezTo>
                  <a:cubicBezTo>
                    <a:pt x="3810" y="15240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6" name="Google Shape;1956;p21"/>
            <p:cNvSpPr/>
            <p:nvPr/>
          </p:nvSpPr>
          <p:spPr>
            <a:xfrm>
              <a:off x="7370444" y="1655444"/>
              <a:ext cx="22860" cy="11430"/>
            </a:xfrm>
            <a:custGeom>
              <a:rect b="b" l="l" r="r" t="t"/>
              <a:pathLst>
                <a:path extrusionOk="0" h="11430" w="22860">
                  <a:moveTo>
                    <a:pt x="0" y="0"/>
                  </a:moveTo>
                  <a:cubicBezTo>
                    <a:pt x="7620" y="3810"/>
                    <a:pt x="15240" y="7620"/>
                    <a:pt x="22860" y="11430"/>
                  </a:cubicBezTo>
                  <a:cubicBezTo>
                    <a:pt x="15240" y="7620"/>
                    <a:pt x="762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7" name="Google Shape;1957;p21"/>
            <p:cNvSpPr/>
            <p:nvPr/>
          </p:nvSpPr>
          <p:spPr>
            <a:xfrm>
              <a:off x="7346632" y="1644015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0" y="0"/>
                  </a:moveTo>
                  <a:cubicBezTo>
                    <a:pt x="3810" y="3810"/>
                    <a:pt x="7620" y="7620"/>
                    <a:pt x="11430" y="10478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8" name="Google Shape;1958;p21"/>
            <p:cNvSpPr/>
            <p:nvPr/>
          </p:nvSpPr>
          <p:spPr>
            <a:xfrm>
              <a:off x="7297102" y="2316479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5715" y="0"/>
                  </a:moveTo>
                  <a:cubicBezTo>
                    <a:pt x="3810" y="3810"/>
                    <a:pt x="1905" y="7620"/>
                    <a:pt x="0" y="11430"/>
                  </a:cubicBezTo>
                  <a:cubicBezTo>
                    <a:pt x="1905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9" name="Google Shape;1959;p21"/>
            <p:cNvSpPr/>
            <p:nvPr/>
          </p:nvSpPr>
          <p:spPr>
            <a:xfrm>
              <a:off x="7270995" y="1775484"/>
              <a:ext cx="130881" cy="162424"/>
            </a:xfrm>
            <a:custGeom>
              <a:rect b="b" l="l" r="r" t="t"/>
              <a:pathLst>
                <a:path extrusionOk="0" h="162424" w="130881">
                  <a:moveTo>
                    <a:pt x="130882" y="79033"/>
                  </a:moveTo>
                  <a:cubicBezTo>
                    <a:pt x="120404" y="100941"/>
                    <a:pt x="113737" y="126658"/>
                    <a:pt x="97544" y="142851"/>
                  </a:cubicBezTo>
                  <a:cubicBezTo>
                    <a:pt x="67064" y="174283"/>
                    <a:pt x="31822" y="166663"/>
                    <a:pt x="9914" y="128563"/>
                  </a:cubicBezTo>
                  <a:cubicBezTo>
                    <a:pt x="-10088" y="94273"/>
                    <a:pt x="1342" y="37123"/>
                    <a:pt x="33727" y="13311"/>
                  </a:cubicBezTo>
                  <a:cubicBezTo>
                    <a:pt x="68017" y="-11454"/>
                    <a:pt x="104212" y="-977"/>
                    <a:pt x="118499" y="39028"/>
                  </a:cubicBezTo>
                  <a:cubicBezTo>
                    <a:pt x="122309" y="50458"/>
                    <a:pt x="123262" y="62841"/>
                    <a:pt x="126119" y="75223"/>
                  </a:cubicBezTo>
                  <a:cubicBezTo>
                    <a:pt x="128024" y="77128"/>
                    <a:pt x="128977" y="78081"/>
                    <a:pt x="130882" y="7903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60" name="Google Shape;1960;p21"/>
          <p:cNvGrpSpPr/>
          <p:nvPr/>
        </p:nvGrpSpPr>
        <p:grpSpPr>
          <a:xfrm>
            <a:off x="7430708" y="886216"/>
            <a:ext cx="747607" cy="758424"/>
            <a:chOff x="6291262" y="3627677"/>
            <a:chExt cx="996810" cy="1008140"/>
          </a:xfrm>
        </p:grpSpPr>
        <p:sp>
          <p:nvSpPr>
            <p:cNvPr id="1961" name="Google Shape;1961;p21"/>
            <p:cNvSpPr/>
            <p:nvPr/>
          </p:nvSpPr>
          <p:spPr>
            <a:xfrm>
              <a:off x="6291262" y="3659504"/>
              <a:ext cx="407669" cy="810577"/>
            </a:xfrm>
            <a:custGeom>
              <a:rect b="b" l="l" r="r" t="t"/>
              <a:pathLst>
                <a:path extrusionOk="0" h="810577" w="407669">
                  <a:moveTo>
                    <a:pt x="257175" y="44767"/>
                  </a:moveTo>
                  <a:cubicBezTo>
                    <a:pt x="260985" y="42863"/>
                    <a:pt x="263843" y="41910"/>
                    <a:pt x="267653" y="40005"/>
                  </a:cubicBezTo>
                  <a:cubicBezTo>
                    <a:pt x="279082" y="34290"/>
                    <a:pt x="291465" y="28575"/>
                    <a:pt x="302895" y="22860"/>
                  </a:cubicBezTo>
                  <a:cubicBezTo>
                    <a:pt x="303847" y="20955"/>
                    <a:pt x="304800" y="20955"/>
                    <a:pt x="306705" y="21908"/>
                  </a:cubicBezTo>
                  <a:cubicBezTo>
                    <a:pt x="320993" y="16192"/>
                    <a:pt x="335280" y="10478"/>
                    <a:pt x="349568" y="4763"/>
                  </a:cubicBezTo>
                  <a:cubicBezTo>
                    <a:pt x="352425" y="3810"/>
                    <a:pt x="354330" y="3810"/>
                    <a:pt x="357188" y="2858"/>
                  </a:cubicBezTo>
                  <a:cubicBezTo>
                    <a:pt x="374332" y="1905"/>
                    <a:pt x="391478" y="953"/>
                    <a:pt x="407670" y="0"/>
                  </a:cubicBezTo>
                  <a:cubicBezTo>
                    <a:pt x="407670" y="0"/>
                    <a:pt x="406718" y="0"/>
                    <a:pt x="406718" y="0"/>
                  </a:cubicBezTo>
                  <a:cubicBezTo>
                    <a:pt x="402907" y="1905"/>
                    <a:pt x="399097" y="2858"/>
                    <a:pt x="394335" y="4763"/>
                  </a:cubicBezTo>
                  <a:lnTo>
                    <a:pt x="393382" y="4763"/>
                  </a:lnTo>
                  <a:cubicBezTo>
                    <a:pt x="391478" y="4763"/>
                    <a:pt x="389572" y="5715"/>
                    <a:pt x="388620" y="6667"/>
                  </a:cubicBezTo>
                  <a:cubicBezTo>
                    <a:pt x="378143" y="9525"/>
                    <a:pt x="368618" y="13335"/>
                    <a:pt x="358140" y="16192"/>
                  </a:cubicBezTo>
                  <a:cubicBezTo>
                    <a:pt x="356235" y="17145"/>
                    <a:pt x="354330" y="18098"/>
                    <a:pt x="353378" y="19050"/>
                  </a:cubicBezTo>
                  <a:cubicBezTo>
                    <a:pt x="345757" y="20955"/>
                    <a:pt x="339090" y="22860"/>
                    <a:pt x="331470" y="23813"/>
                  </a:cubicBezTo>
                  <a:cubicBezTo>
                    <a:pt x="329565" y="24765"/>
                    <a:pt x="326707" y="26670"/>
                    <a:pt x="324803" y="27623"/>
                  </a:cubicBezTo>
                  <a:cubicBezTo>
                    <a:pt x="319088" y="29528"/>
                    <a:pt x="313372" y="32385"/>
                    <a:pt x="307657" y="34290"/>
                  </a:cubicBezTo>
                  <a:cubicBezTo>
                    <a:pt x="305753" y="36195"/>
                    <a:pt x="302895" y="37148"/>
                    <a:pt x="300990" y="39053"/>
                  </a:cubicBezTo>
                  <a:lnTo>
                    <a:pt x="300990" y="39053"/>
                  </a:lnTo>
                  <a:cubicBezTo>
                    <a:pt x="299085" y="40005"/>
                    <a:pt x="297180" y="40958"/>
                    <a:pt x="295275" y="41910"/>
                  </a:cubicBezTo>
                  <a:cubicBezTo>
                    <a:pt x="251460" y="70485"/>
                    <a:pt x="206693" y="96203"/>
                    <a:pt x="164782" y="126683"/>
                  </a:cubicBezTo>
                  <a:cubicBezTo>
                    <a:pt x="140970" y="143827"/>
                    <a:pt x="120968" y="168592"/>
                    <a:pt x="137160" y="202883"/>
                  </a:cubicBezTo>
                  <a:cubicBezTo>
                    <a:pt x="138113" y="213360"/>
                    <a:pt x="138113" y="223838"/>
                    <a:pt x="140018" y="234315"/>
                  </a:cubicBezTo>
                  <a:cubicBezTo>
                    <a:pt x="145732" y="264795"/>
                    <a:pt x="133350" y="285750"/>
                    <a:pt x="104775" y="297180"/>
                  </a:cubicBezTo>
                  <a:cubicBezTo>
                    <a:pt x="94297" y="301942"/>
                    <a:pt x="84772" y="305752"/>
                    <a:pt x="74295" y="310515"/>
                  </a:cubicBezTo>
                  <a:cubicBezTo>
                    <a:pt x="74295" y="310515"/>
                    <a:pt x="74295" y="310515"/>
                    <a:pt x="74295" y="310515"/>
                  </a:cubicBezTo>
                  <a:cubicBezTo>
                    <a:pt x="65722" y="316230"/>
                    <a:pt x="52388" y="320040"/>
                    <a:pt x="49530" y="327660"/>
                  </a:cubicBezTo>
                  <a:cubicBezTo>
                    <a:pt x="22860" y="401955"/>
                    <a:pt x="16193" y="473392"/>
                    <a:pt x="74295" y="538163"/>
                  </a:cubicBezTo>
                  <a:cubicBezTo>
                    <a:pt x="84772" y="550545"/>
                    <a:pt x="92393" y="564833"/>
                    <a:pt x="100965" y="579120"/>
                  </a:cubicBezTo>
                  <a:cubicBezTo>
                    <a:pt x="87630" y="585788"/>
                    <a:pt x="85725" y="585788"/>
                    <a:pt x="66675" y="564833"/>
                  </a:cubicBezTo>
                  <a:cubicBezTo>
                    <a:pt x="55245" y="549593"/>
                    <a:pt x="43815" y="534352"/>
                    <a:pt x="31432" y="519113"/>
                  </a:cubicBezTo>
                  <a:cubicBezTo>
                    <a:pt x="37147" y="625793"/>
                    <a:pt x="78105" y="716280"/>
                    <a:pt x="140970" y="797243"/>
                  </a:cubicBezTo>
                  <a:cubicBezTo>
                    <a:pt x="137160" y="802005"/>
                    <a:pt x="134303" y="805815"/>
                    <a:pt x="130493" y="810577"/>
                  </a:cubicBezTo>
                  <a:cubicBezTo>
                    <a:pt x="119063" y="797243"/>
                    <a:pt x="107632" y="783908"/>
                    <a:pt x="96203" y="770573"/>
                  </a:cubicBezTo>
                  <a:cubicBezTo>
                    <a:pt x="93345" y="765810"/>
                    <a:pt x="90488" y="762000"/>
                    <a:pt x="87630" y="757238"/>
                  </a:cubicBezTo>
                  <a:cubicBezTo>
                    <a:pt x="86678" y="755333"/>
                    <a:pt x="85725" y="754380"/>
                    <a:pt x="84772" y="752475"/>
                  </a:cubicBezTo>
                  <a:cubicBezTo>
                    <a:pt x="82868" y="750570"/>
                    <a:pt x="81915" y="747713"/>
                    <a:pt x="80010" y="745808"/>
                  </a:cubicBezTo>
                  <a:cubicBezTo>
                    <a:pt x="78105" y="744855"/>
                    <a:pt x="77153" y="743902"/>
                    <a:pt x="78105" y="741998"/>
                  </a:cubicBezTo>
                  <a:cubicBezTo>
                    <a:pt x="75247" y="737235"/>
                    <a:pt x="72390" y="732473"/>
                    <a:pt x="69532" y="727710"/>
                  </a:cubicBezTo>
                  <a:cubicBezTo>
                    <a:pt x="67628" y="726758"/>
                    <a:pt x="66675" y="724852"/>
                    <a:pt x="67628" y="722948"/>
                  </a:cubicBezTo>
                  <a:cubicBezTo>
                    <a:pt x="62865" y="714375"/>
                    <a:pt x="58103" y="706755"/>
                    <a:pt x="54293" y="698183"/>
                  </a:cubicBezTo>
                  <a:cubicBezTo>
                    <a:pt x="52388" y="695325"/>
                    <a:pt x="51435" y="692468"/>
                    <a:pt x="49530" y="689610"/>
                  </a:cubicBezTo>
                  <a:cubicBezTo>
                    <a:pt x="40005" y="665798"/>
                    <a:pt x="31432" y="641985"/>
                    <a:pt x="21907" y="617220"/>
                  </a:cubicBezTo>
                  <a:cubicBezTo>
                    <a:pt x="20955" y="614363"/>
                    <a:pt x="20955" y="611505"/>
                    <a:pt x="20003" y="608648"/>
                  </a:cubicBezTo>
                  <a:cubicBezTo>
                    <a:pt x="14288" y="583883"/>
                    <a:pt x="8572" y="560070"/>
                    <a:pt x="2857" y="535305"/>
                  </a:cubicBezTo>
                  <a:cubicBezTo>
                    <a:pt x="1905" y="527685"/>
                    <a:pt x="953" y="520065"/>
                    <a:pt x="0" y="512445"/>
                  </a:cubicBezTo>
                  <a:cubicBezTo>
                    <a:pt x="0" y="481965"/>
                    <a:pt x="0" y="451485"/>
                    <a:pt x="0" y="421005"/>
                  </a:cubicBezTo>
                  <a:cubicBezTo>
                    <a:pt x="953" y="417195"/>
                    <a:pt x="953" y="413385"/>
                    <a:pt x="1905" y="409575"/>
                  </a:cubicBezTo>
                  <a:cubicBezTo>
                    <a:pt x="7620" y="383858"/>
                    <a:pt x="13335" y="357188"/>
                    <a:pt x="20003" y="331470"/>
                  </a:cubicBezTo>
                  <a:cubicBezTo>
                    <a:pt x="20955" y="328613"/>
                    <a:pt x="20955" y="325755"/>
                    <a:pt x="21907" y="322898"/>
                  </a:cubicBezTo>
                  <a:cubicBezTo>
                    <a:pt x="26670" y="308610"/>
                    <a:pt x="32385" y="294323"/>
                    <a:pt x="37147" y="280035"/>
                  </a:cubicBezTo>
                  <a:cubicBezTo>
                    <a:pt x="39053" y="275273"/>
                    <a:pt x="40957" y="270510"/>
                    <a:pt x="42863" y="265748"/>
                  </a:cubicBezTo>
                  <a:cubicBezTo>
                    <a:pt x="53340" y="246698"/>
                    <a:pt x="62865" y="226695"/>
                    <a:pt x="73343" y="207645"/>
                  </a:cubicBezTo>
                  <a:cubicBezTo>
                    <a:pt x="78105" y="200025"/>
                    <a:pt x="82868" y="192405"/>
                    <a:pt x="86678" y="184785"/>
                  </a:cubicBezTo>
                  <a:cubicBezTo>
                    <a:pt x="89535" y="180975"/>
                    <a:pt x="92393" y="176213"/>
                    <a:pt x="96203" y="172402"/>
                  </a:cubicBezTo>
                  <a:cubicBezTo>
                    <a:pt x="99060" y="168592"/>
                    <a:pt x="101918" y="165735"/>
                    <a:pt x="103822" y="161925"/>
                  </a:cubicBezTo>
                  <a:cubicBezTo>
                    <a:pt x="106680" y="158115"/>
                    <a:pt x="110490" y="154305"/>
                    <a:pt x="113347" y="149542"/>
                  </a:cubicBezTo>
                  <a:cubicBezTo>
                    <a:pt x="120015" y="141923"/>
                    <a:pt x="126682" y="134302"/>
                    <a:pt x="133350" y="127635"/>
                  </a:cubicBezTo>
                  <a:cubicBezTo>
                    <a:pt x="136207" y="124777"/>
                    <a:pt x="140018" y="120967"/>
                    <a:pt x="142875" y="118110"/>
                  </a:cubicBezTo>
                  <a:cubicBezTo>
                    <a:pt x="148590" y="113348"/>
                    <a:pt x="154305" y="108585"/>
                    <a:pt x="160020" y="103823"/>
                  </a:cubicBezTo>
                  <a:cubicBezTo>
                    <a:pt x="165735" y="99060"/>
                    <a:pt x="172403" y="94298"/>
                    <a:pt x="178118" y="89535"/>
                  </a:cubicBezTo>
                  <a:cubicBezTo>
                    <a:pt x="199072" y="77153"/>
                    <a:pt x="220028" y="63817"/>
                    <a:pt x="240030" y="51435"/>
                  </a:cubicBezTo>
                  <a:cubicBezTo>
                    <a:pt x="248603" y="48578"/>
                    <a:pt x="253365" y="46673"/>
                    <a:pt x="257175" y="44767"/>
                  </a:cubicBezTo>
                  <a:close/>
                  <a:moveTo>
                    <a:pt x="63818" y="285750"/>
                  </a:moveTo>
                  <a:cubicBezTo>
                    <a:pt x="64770" y="288608"/>
                    <a:pt x="66675" y="290513"/>
                    <a:pt x="67628" y="293370"/>
                  </a:cubicBezTo>
                  <a:cubicBezTo>
                    <a:pt x="82868" y="286702"/>
                    <a:pt x="107632" y="283845"/>
                    <a:pt x="112395" y="272415"/>
                  </a:cubicBezTo>
                  <a:cubicBezTo>
                    <a:pt x="120968" y="252413"/>
                    <a:pt x="117157" y="228600"/>
                    <a:pt x="118110" y="205740"/>
                  </a:cubicBezTo>
                  <a:cubicBezTo>
                    <a:pt x="114300" y="204788"/>
                    <a:pt x="111443" y="204788"/>
                    <a:pt x="107632" y="203835"/>
                  </a:cubicBezTo>
                  <a:cubicBezTo>
                    <a:pt x="79057" y="223838"/>
                    <a:pt x="79057" y="259080"/>
                    <a:pt x="63818" y="28575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2" name="Google Shape;1962;p21"/>
            <p:cNvSpPr/>
            <p:nvPr/>
          </p:nvSpPr>
          <p:spPr>
            <a:xfrm>
              <a:off x="7057072" y="3734752"/>
              <a:ext cx="226695" cy="823912"/>
            </a:xfrm>
            <a:custGeom>
              <a:rect b="b" l="l" r="r" t="t"/>
              <a:pathLst>
                <a:path extrusionOk="0" h="823912" w="226695">
                  <a:moveTo>
                    <a:pt x="35243" y="803910"/>
                  </a:moveTo>
                  <a:cubicBezTo>
                    <a:pt x="32385" y="806767"/>
                    <a:pt x="28575" y="808672"/>
                    <a:pt x="25718" y="811530"/>
                  </a:cubicBezTo>
                  <a:cubicBezTo>
                    <a:pt x="20003" y="815340"/>
                    <a:pt x="13335" y="819150"/>
                    <a:pt x="7620" y="823913"/>
                  </a:cubicBezTo>
                  <a:lnTo>
                    <a:pt x="6668" y="822960"/>
                  </a:lnTo>
                  <a:cubicBezTo>
                    <a:pt x="6668" y="822960"/>
                    <a:pt x="7620" y="823913"/>
                    <a:pt x="7620" y="823913"/>
                  </a:cubicBezTo>
                  <a:cubicBezTo>
                    <a:pt x="4763" y="814388"/>
                    <a:pt x="2858" y="803910"/>
                    <a:pt x="0" y="794385"/>
                  </a:cubicBezTo>
                  <a:cubicBezTo>
                    <a:pt x="1905" y="794385"/>
                    <a:pt x="4763" y="794385"/>
                    <a:pt x="6668" y="793432"/>
                  </a:cubicBezTo>
                  <a:cubicBezTo>
                    <a:pt x="8572" y="793432"/>
                    <a:pt x="11430" y="792480"/>
                    <a:pt x="13335" y="792480"/>
                  </a:cubicBezTo>
                  <a:cubicBezTo>
                    <a:pt x="37147" y="770572"/>
                    <a:pt x="66675" y="751522"/>
                    <a:pt x="83820" y="724853"/>
                  </a:cubicBezTo>
                  <a:cubicBezTo>
                    <a:pt x="94297" y="708660"/>
                    <a:pt x="84772" y="681038"/>
                    <a:pt x="83820" y="658178"/>
                  </a:cubicBezTo>
                  <a:cubicBezTo>
                    <a:pt x="76200" y="640080"/>
                    <a:pt x="72390" y="619125"/>
                    <a:pt x="60960" y="603885"/>
                  </a:cubicBezTo>
                  <a:cubicBezTo>
                    <a:pt x="45720" y="581978"/>
                    <a:pt x="43815" y="560070"/>
                    <a:pt x="48578" y="536257"/>
                  </a:cubicBezTo>
                  <a:cubicBezTo>
                    <a:pt x="51435" y="522922"/>
                    <a:pt x="50483" y="509588"/>
                    <a:pt x="54293" y="497205"/>
                  </a:cubicBezTo>
                  <a:cubicBezTo>
                    <a:pt x="59055" y="482917"/>
                    <a:pt x="66675" y="469582"/>
                    <a:pt x="73343" y="456247"/>
                  </a:cubicBezTo>
                  <a:cubicBezTo>
                    <a:pt x="76200" y="462915"/>
                    <a:pt x="78105" y="468630"/>
                    <a:pt x="80963" y="474345"/>
                  </a:cubicBezTo>
                  <a:cubicBezTo>
                    <a:pt x="80010" y="476250"/>
                    <a:pt x="80010" y="479107"/>
                    <a:pt x="79058" y="481013"/>
                  </a:cubicBezTo>
                  <a:cubicBezTo>
                    <a:pt x="76200" y="501967"/>
                    <a:pt x="72390" y="522922"/>
                    <a:pt x="69533" y="543878"/>
                  </a:cubicBezTo>
                  <a:cubicBezTo>
                    <a:pt x="69533" y="543878"/>
                    <a:pt x="69533" y="544830"/>
                    <a:pt x="69533" y="544830"/>
                  </a:cubicBezTo>
                  <a:cubicBezTo>
                    <a:pt x="69533" y="556260"/>
                    <a:pt x="69533" y="567690"/>
                    <a:pt x="69533" y="579120"/>
                  </a:cubicBezTo>
                  <a:lnTo>
                    <a:pt x="69533" y="580072"/>
                  </a:lnTo>
                  <a:cubicBezTo>
                    <a:pt x="72390" y="584835"/>
                    <a:pt x="75247" y="590550"/>
                    <a:pt x="77153" y="595313"/>
                  </a:cubicBezTo>
                  <a:cubicBezTo>
                    <a:pt x="81915" y="598170"/>
                    <a:pt x="86678" y="601980"/>
                    <a:pt x="90488" y="604838"/>
                  </a:cubicBezTo>
                  <a:cubicBezTo>
                    <a:pt x="94297" y="612457"/>
                    <a:pt x="97155" y="619125"/>
                    <a:pt x="100965" y="626745"/>
                  </a:cubicBezTo>
                  <a:cubicBezTo>
                    <a:pt x="104775" y="641032"/>
                    <a:pt x="108585" y="656272"/>
                    <a:pt x="112395" y="670560"/>
                  </a:cubicBezTo>
                  <a:cubicBezTo>
                    <a:pt x="115253" y="670560"/>
                    <a:pt x="118110" y="670560"/>
                    <a:pt x="120968" y="670560"/>
                  </a:cubicBezTo>
                  <a:cubicBezTo>
                    <a:pt x="138113" y="631507"/>
                    <a:pt x="156210" y="593407"/>
                    <a:pt x="173355" y="554355"/>
                  </a:cubicBezTo>
                  <a:cubicBezTo>
                    <a:pt x="176213" y="544830"/>
                    <a:pt x="180022" y="535305"/>
                    <a:pt x="182880" y="526732"/>
                  </a:cubicBezTo>
                  <a:cubicBezTo>
                    <a:pt x="182880" y="524828"/>
                    <a:pt x="182880" y="522922"/>
                    <a:pt x="182880" y="521017"/>
                  </a:cubicBezTo>
                  <a:cubicBezTo>
                    <a:pt x="183833" y="514350"/>
                    <a:pt x="183833" y="506730"/>
                    <a:pt x="184785" y="500063"/>
                  </a:cubicBezTo>
                  <a:cubicBezTo>
                    <a:pt x="186690" y="497205"/>
                    <a:pt x="188595" y="495300"/>
                    <a:pt x="191453" y="492442"/>
                  </a:cubicBezTo>
                  <a:cubicBezTo>
                    <a:pt x="192405" y="489585"/>
                    <a:pt x="193358" y="487680"/>
                    <a:pt x="194310" y="484822"/>
                  </a:cubicBezTo>
                  <a:cubicBezTo>
                    <a:pt x="196215" y="461963"/>
                    <a:pt x="198120" y="439103"/>
                    <a:pt x="199072" y="416242"/>
                  </a:cubicBezTo>
                  <a:cubicBezTo>
                    <a:pt x="213360" y="286703"/>
                    <a:pt x="188595" y="165735"/>
                    <a:pt x="116205" y="56197"/>
                  </a:cubicBezTo>
                  <a:cubicBezTo>
                    <a:pt x="104775" y="38100"/>
                    <a:pt x="89535" y="29527"/>
                    <a:pt x="67628" y="35242"/>
                  </a:cubicBezTo>
                  <a:lnTo>
                    <a:pt x="67628" y="33338"/>
                  </a:lnTo>
                  <a:cubicBezTo>
                    <a:pt x="90488" y="30480"/>
                    <a:pt x="77153" y="10477"/>
                    <a:pt x="84772" y="0"/>
                  </a:cubicBezTo>
                  <a:cubicBezTo>
                    <a:pt x="92393" y="6667"/>
                    <a:pt x="100013" y="12382"/>
                    <a:pt x="107633" y="19050"/>
                  </a:cubicBezTo>
                  <a:cubicBezTo>
                    <a:pt x="114300" y="26670"/>
                    <a:pt x="120968" y="34290"/>
                    <a:pt x="128588" y="40957"/>
                  </a:cubicBezTo>
                  <a:cubicBezTo>
                    <a:pt x="131445" y="44767"/>
                    <a:pt x="134303" y="48578"/>
                    <a:pt x="137160" y="52388"/>
                  </a:cubicBezTo>
                  <a:cubicBezTo>
                    <a:pt x="143828" y="61913"/>
                    <a:pt x="149543" y="71438"/>
                    <a:pt x="156210" y="81915"/>
                  </a:cubicBezTo>
                  <a:cubicBezTo>
                    <a:pt x="161925" y="93345"/>
                    <a:pt x="167640" y="103822"/>
                    <a:pt x="173355" y="115253"/>
                  </a:cubicBezTo>
                  <a:cubicBezTo>
                    <a:pt x="182880" y="139065"/>
                    <a:pt x="193358" y="162878"/>
                    <a:pt x="202883" y="185738"/>
                  </a:cubicBezTo>
                  <a:cubicBezTo>
                    <a:pt x="203835" y="189547"/>
                    <a:pt x="204788" y="193357"/>
                    <a:pt x="205740" y="197167"/>
                  </a:cubicBezTo>
                  <a:cubicBezTo>
                    <a:pt x="208597" y="208597"/>
                    <a:pt x="211455" y="220028"/>
                    <a:pt x="214313" y="231457"/>
                  </a:cubicBezTo>
                  <a:cubicBezTo>
                    <a:pt x="215265" y="233363"/>
                    <a:pt x="216217" y="235267"/>
                    <a:pt x="216217" y="236220"/>
                  </a:cubicBezTo>
                  <a:cubicBezTo>
                    <a:pt x="216217" y="237172"/>
                    <a:pt x="216217" y="238125"/>
                    <a:pt x="215265" y="239078"/>
                  </a:cubicBezTo>
                  <a:cubicBezTo>
                    <a:pt x="219075" y="269557"/>
                    <a:pt x="221933" y="299085"/>
                    <a:pt x="225742" y="329565"/>
                  </a:cubicBezTo>
                  <a:cubicBezTo>
                    <a:pt x="225742" y="332422"/>
                    <a:pt x="225742" y="335280"/>
                    <a:pt x="226695" y="339090"/>
                  </a:cubicBezTo>
                  <a:cubicBezTo>
                    <a:pt x="218122" y="401955"/>
                    <a:pt x="210503" y="463867"/>
                    <a:pt x="201930" y="526732"/>
                  </a:cubicBezTo>
                  <a:cubicBezTo>
                    <a:pt x="183833" y="608647"/>
                    <a:pt x="150495" y="682942"/>
                    <a:pt x="95250" y="746760"/>
                  </a:cubicBezTo>
                  <a:cubicBezTo>
                    <a:pt x="80963" y="763905"/>
                    <a:pt x="62865" y="778192"/>
                    <a:pt x="46672" y="793432"/>
                  </a:cubicBezTo>
                  <a:cubicBezTo>
                    <a:pt x="43815" y="797242"/>
                    <a:pt x="39053" y="801053"/>
                    <a:pt x="35243" y="80391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3" name="Google Shape;1963;p21"/>
            <p:cNvSpPr/>
            <p:nvPr/>
          </p:nvSpPr>
          <p:spPr>
            <a:xfrm>
              <a:off x="6757034" y="3630289"/>
              <a:ext cx="207645" cy="351720"/>
            </a:xfrm>
            <a:custGeom>
              <a:rect b="b" l="l" r="r" t="t"/>
              <a:pathLst>
                <a:path extrusionOk="0" h="351720" w="207645">
                  <a:moveTo>
                    <a:pt x="4763" y="5403"/>
                  </a:moveTo>
                  <a:cubicBezTo>
                    <a:pt x="13335" y="4451"/>
                    <a:pt x="21908" y="3498"/>
                    <a:pt x="31433" y="3498"/>
                  </a:cubicBezTo>
                  <a:cubicBezTo>
                    <a:pt x="38100" y="8261"/>
                    <a:pt x="44768" y="13023"/>
                    <a:pt x="51435" y="16833"/>
                  </a:cubicBezTo>
                  <a:cubicBezTo>
                    <a:pt x="46672" y="24453"/>
                    <a:pt x="41910" y="33026"/>
                    <a:pt x="37147" y="40646"/>
                  </a:cubicBezTo>
                  <a:cubicBezTo>
                    <a:pt x="37147" y="69221"/>
                    <a:pt x="31433" y="98748"/>
                    <a:pt x="40005" y="124466"/>
                  </a:cubicBezTo>
                  <a:cubicBezTo>
                    <a:pt x="48578" y="152088"/>
                    <a:pt x="54293" y="176853"/>
                    <a:pt x="42863" y="204476"/>
                  </a:cubicBezTo>
                  <a:cubicBezTo>
                    <a:pt x="38100" y="214953"/>
                    <a:pt x="38100" y="226383"/>
                    <a:pt x="35243" y="237813"/>
                  </a:cubicBezTo>
                  <a:cubicBezTo>
                    <a:pt x="33338" y="249243"/>
                    <a:pt x="31433" y="260673"/>
                    <a:pt x="28575" y="272103"/>
                  </a:cubicBezTo>
                  <a:cubicBezTo>
                    <a:pt x="27622" y="275913"/>
                    <a:pt x="26670" y="279723"/>
                    <a:pt x="25718" y="284486"/>
                  </a:cubicBezTo>
                  <a:cubicBezTo>
                    <a:pt x="25718" y="290201"/>
                    <a:pt x="24765" y="296868"/>
                    <a:pt x="26670" y="300678"/>
                  </a:cubicBezTo>
                  <a:cubicBezTo>
                    <a:pt x="34290" y="312108"/>
                    <a:pt x="43815" y="321633"/>
                    <a:pt x="52388" y="332111"/>
                  </a:cubicBezTo>
                  <a:cubicBezTo>
                    <a:pt x="60960" y="321633"/>
                    <a:pt x="71438" y="312108"/>
                    <a:pt x="79058" y="300678"/>
                  </a:cubicBezTo>
                  <a:cubicBezTo>
                    <a:pt x="85725" y="291153"/>
                    <a:pt x="87630" y="277818"/>
                    <a:pt x="96203" y="271151"/>
                  </a:cubicBezTo>
                  <a:cubicBezTo>
                    <a:pt x="137160" y="240671"/>
                    <a:pt x="143828" y="201618"/>
                    <a:pt x="127635" y="155898"/>
                  </a:cubicBezTo>
                  <a:cubicBezTo>
                    <a:pt x="127635" y="152088"/>
                    <a:pt x="127635" y="147326"/>
                    <a:pt x="128588" y="143516"/>
                  </a:cubicBezTo>
                  <a:cubicBezTo>
                    <a:pt x="129540" y="139706"/>
                    <a:pt x="131445" y="135896"/>
                    <a:pt x="132397" y="132086"/>
                  </a:cubicBezTo>
                  <a:cubicBezTo>
                    <a:pt x="157163" y="103511"/>
                    <a:pt x="180022" y="74936"/>
                    <a:pt x="174308" y="33026"/>
                  </a:cubicBezTo>
                  <a:cubicBezTo>
                    <a:pt x="178118" y="7308"/>
                    <a:pt x="158115" y="16833"/>
                    <a:pt x="146685" y="13976"/>
                  </a:cubicBezTo>
                  <a:cubicBezTo>
                    <a:pt x="153353" y="9213"/>
                    <a:pt x="160020" y="1593"/>
                    <a:pt x="166688" y="641"/>
                  </a:cubicBezTo>
                  <a:cubicBezTo>
                    <a:pt x="177165" y="-1264"/>
                    <a:pt x="188595" y="1593"/>
                    <a:pt x="199072" y="2546"/>
                  </a:cubicBezTo>
                  <a:cubicBezTo>
                    <a:pt x="201930" y="3498"/>
                    <a:pt x="204788" y="5403"/>
                    <a:pt x="207645" y="6356"/>
                  </a:cubicBezTo>
                  <a:cubicBezTo>
                    <a:pt x="204788" y="22548"/>
                    <a:pt x="200978" y="38741"/>
                    <a:pt x="198120" y="54933"/>
                  </a:cubicBezTo>
                  <a:cubicBezTo>
                    <a:pt x="190500" y="73983"/>
                    <a:pt x="185738" y="95891"/>
                    <a:pt x="174308" y="112083"/>
                  </a:cubicBezTo>
                  <a:cubicBezTo>
                    <a:pt x="159068" y="133991"/>
                    <a:pt x="151447" y="154946"/>
                    <a:pt x="158115" y="181616"/>
                  </a:cubicBezTo>
                  <a:cubicBezTo>
                    <a:pt x="166688" y="214001"/>
                    <a:pt x="156210" y="241623"/>
                    <a:pt x="131445" y="264483"/>
                  </a:cubicBezTo>
                  <a:cubicBezTo>
                    <a:pt x="121920" y="273056"/>
                    <a:pt x="113347" y="284486"/>
                    <a:pt x="107633" y="295916"/>
                  </a:cubicBezTo>
                  <a:cubicBezTo>
                    <a:pt x="74295" y="364496"/>
                    <a:pt x="56197" y="368306"/>
                    <a:pt x="5715" y="315918"/>
                  </a:cubicBezTo>
                  <a:cubicBezTo>
                    <a:pt x="3810" y="310203"/>
                    <a:pt x="1905" y="304488"/>
                    <a:pt x="0" y="299726"/>
                  </a:cubicBezTo>
                  <a:cubicBezTo>
                    <a:pt x="0" y="292106"/>
                    <a:pt x="0" y="284486"/>
                    <a:pt x="0" y="276866"/>
                  </a:cubicBezTo>
                  <a:cubicBezTo>
                    <a:pt x="0" y="273056"/>
                    <a:pt x="953" y="269246"/>
                    <a:pt x="953" y="265436"/>
                  </a:cubicBezTo>
                  <a:cubicBezTo>
                    <a:pt x="9525" y="234003"/>
                    <a:pt x="19050" y="203523"/>
                    <a:pt x="25718" y="172091"/>
                  </a:cubicBezTo>
                  <a:cubicBezTo>
                    <a:pt x="27622" y="161613"/>
                    <a:pt x="26670" y="148278"/>
                    <a:pt x="20955" y="138753"/>
                  </a:cubicBezTo>
                  <a:cubicBezTo>
                    <a:pt x="4763" y="110178"/>
                    <a:pt x="4763" y="80651"/>
                    <a:pt x="11430" y="50171"/>
                  </a:cubicBezTo>
                  <a:cubicBezTo>
                    <a:pt x="12383" y="42551"/>
                    <a:pt x="12383" y="34931"/>
                    <a:pt x="13335" y="27311"/>
                  </a:cubicBezTo>
                  <a:cubicBezTo>
                    <a:pt x="12383" y="23501"/>
                    <a:pt x="11430" y="19691"/>
                    <a:pt x="10478" y="15881"/>
                  </a:cubicBezTo>
                  <a:cubicBezTo>
                    <a:pt x="8572" y="13976"/>
                    <a:pt x="6668" y="9213"/>
                    <a:pt x="4763" y="540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4" name="Google Shape;1964;p21"/>
            <p:cNvSpPr/>
            <p:nvPr/>
          </p:nvSpPr>
          <p:spPr>
            <a:xfrm>
              <a:off x="6616065" y="3640454"/>
              <a:ext cx="129540" cy="552450"/>
            </a:xfrm>
            <a:custGeom>
              <a:rect b="b" l="l" r="r" t="t"/>
              <a:pathLst>
                <a:path extrusionOk="0" h="552450" w="129540">
                  <a:moveTo>
                    <a:pt x="94297" y="4763"/>
                  </a:moveTo>
                  <a:cubicBezTo>
                    <a:pt x="103822" y="2858"/>
                    <a:pt x="113347" y="953"/>
                    <a:pt x="121920" y="0"/>
                  </a:cubicBezTo>
                  <a:cubicBezTo>
                    <a:pt x="124778" y="4763"/>
                    <a:pt x="126682" y="9525"/>
                    <a:pt x="129540" y="14288"/>
                  </a:cubicBezTo>
                  <a:cubicBezTo>
                    <a:pt x="125730" y="27623"/>
                    <a:pt x="125730" y="43815"/>
                    <a:pt x="119063" y="55245"/>
                  </a:cubicBezTo>
                  <a:cubicBezTo>
                    <a:pt x="103822" y="80963"/>
                    <a:pt x="102870" y="103823"/>
                    <a:pt x="113347" y="131445"/>
                  </a:cubicBezTo>
                  <a:cubicBezTo>
                    <a:pt x="117157" y="140970"/>
                    <a:pt x="112395" y="165735"/>
                    <a:pt x="106680" y="167640"/>
                  </a:cubicBezTo>
                  <a:cubicBezTo>
                    <a:pt x="76200" y="177165"/>
                    <a:pt x="56197" y="191452"/>
                    <a:pt x="53340" y="225742"/>
                  </a:cubicBezTo>
                  <a:cubicBezTo>
                    <a:pt x="52388" y="231458"/>
                    <a:pt x="42863" y="236220"/>
                    <a:pt x="38100" y="241935"/>
                  </a:cubicBezTo>
                  <a:cubicBezTo>
                    <a:pt x="34290" y="246698"/>
                    <a:pt x="32385" y="252413"/>
                    <a:pt x="28575" y="258127"/>
                  </a:cubicBezTo>
                  <a:cubicBezTo>
                    <a:pt x="54292" y="260985"/>
                    <a:pt x="76200" y="262890"/>
                    <a:pt x="98107" y="264795"/>
                  </a:cubicBezTo>
                  <a:lnTo>
                    <a:pt x="98107" y="263842"/>
                  </a:lnTo>
                  <a:cubicBezTo>
                    <a:pt x="104775" y="299085"/>
                    <a:pt x="86678" y="326708"/>
                    <a:pt x="71438" y="355283"/>
                  </a:cubicBezTo>
                  <a:cubicBezTo>
                    <a:pt x="70485" y="356235"/>
                    <a:pt x="69532" y="358140"/>
                    <a:pt x="70485" y="359092"/>
                  </a:cubicBezTo>
                  <a:cubicBezTo>
                    <a:pt x="65722" y="375285"/>
                    <a:pt x="63817" y="393383"/>
                    <a:pt x="55245" y="407670"/>
                  </a:cubicBezTo>
                  <a:cubicBezTo>
                    <a:pt x="28575" y="451485"/>
                    <a:pt x="25717" y="490538"/>
                    <a:pt x="70485" y="522923"/>
                  </a:cubicBezTo>
                  <a:cubicBezTo>
                    <a:pt x="70485" y="526733"/>
                    <a:pt x="71438" y="530543"/>
                    <a:pt x="71438" y="534352"/>
                  </a:cubicBezTo>
                  <a:cubicBezTo>
                    <a:pt x="70485" y="536258"/>
                    <a:pt x="69532" y="538163"/>
                    <a:pt x="68580" y="540068"/>
                  </a:cubicBezTo>
                  <a:cubicBezTo>
                    <a:pt x="65722" y="543877"/>
                    <a:pt x="62865" y="546735"/>
                    <a:pt x="59055" y="550545"/>
                  </a:cubicBezTo>
                  <a:cubicBezTo>
                    <a:pt x="57150" y="551498"/>
                    <a:pt x="54292" y="552450"/>
                    <a:pt x="52388" y="552450"/>
                  </a:cubicBezTo>
                  <a:cubicBezTo>
                    <a:pt x="44767" y="552450"/>
                    <a:pt x="36195" y="552450"/>
                    <a:pt x="28575" y="552450"/>
                  </a:cubicBezTo>
                  <a:cubicBezTo>
                    <a:pt x="26670" y="551498"/>
                    <a:pt x="24765" y="550545"/>
                    <a:pt x="22860" y="550545"/>
                  </a:cubicBezTo>
                  <a:cubicBezTo>
                    <a:pt x="27622" y="548640"/>
                    <a:pt x="31432" y="545783"/>
                    <a:pt x="36195" y="543877"/>
                  </a:cubicBezTo>
                  <a:cubicBezTo>
                    <a:pt x="39053" y="541973"/>
                    <a:pt x="41910" y="541020"/>
                    <a:pt x="45720" y="539115"/>
                  </a:cubicBezTo>
                  <a:cubicBezTo>
                    <a:pt x="46672" y="539115"/>
                    <a:pt x="48578" y="539115"/>
                    <a:pt x="48578" y="538163"/>
                  </a:cubicBezTo>
                  <a:cubicBezTo>
                    <a:pt x="48578" y="536258"/>
                    <a:pt x="48578" y="535305"/>
                    <a:pt x="48578" y="533400"/>
                  </a:cubicBezTo>
                  <a:cubicBezTo>
                    <a:pt x="40957" y="522923"/>
                    <a:pt x="33338" y="513398"/>
                    <a:pt x="24765" y="502920"/>
                  </a:cubicBezTo>
                  <a:cubicBezTo>
                    <a:pt x="21907" y="500063"/>
                    <a:pt x="19050" y="496252"/>
                    <a:pt x="16192" y="493395"/>
                  </a:cubicBezTo>
                  <a:cubicBezTo>
                    <a:pt x="15240" y="491490"/>
                    <a:pt x="13335" y="488633"/>
                    <a:pt x="12382" y="486727"/>
                  </a:cubicBezTo>
                  <a:cubicBezTo>
                    <a:pt x="11430" y="481013"/>
                    <a:pt x="9525" y="476250"/>
                    <a:pt x="8572" y="470535"/>
                  </a:cubicBezTo>
                  <a:cubicBezTo>
                    <a:pt x="8572" y="463867"/>
                    <a:pt x="8572" y="457200"/>
                    <a:pt x="8572" y="451485"/>
                  </a:cubicBezTo>
                  <a:cubicBezTo>
                    <a:pt x="9525" y="445770"/>
                    <a:pt x="10478" y="441008"/>
                    <a:pt x="11430" y="435292"/>
                  </a:cubicBezTo>
                  <a:cubicBezTo>
                    <a:pt x="20003" y="413385"/>
                    <a:pt x="29528" y="392430"/>
                    <a:pt x="38100" y="370523"/>
                  </a:cubicBezTo>
                  <a:cubicBezTo>
                    <a:pt x="39053" y="362902"/>
                    <a:pt x="40957" y="356235"/>
                    <a:pt x="41910" y="348615"/>
                  </a:cubicBezTo>
                  <a:cubicBezTo>
                    <a:pt x="60007" y="326708"/>
                    <a:pt x="76200" y="303848"/>
                    <a:pt x="74295" y="280988"/>
                  </a:cubicBezTo>
                  <a:cubicBezTo>
                    <a:pt x="46672" y="273367"/>
                    <a:pt x="23813" y="266700"/>
                    <a:pt x="953" y="260033"/>
                  </a:cubicBezTo>
                  <a:cubicBezTo>
                    <a:pt x="953" y="258127"/>
                    <a:pt x="953" y="257175"/>
                    <a:pt x="0" y="256223"/>
                  </a:cubicBezTo>
                  <a:cubicBezTo>
                    <a:pt x="5715" y="247650"/>
                    <a:pt x="11430" y="240030"/>
                    <a:pt x="16192" y="231458"/>
                  </a:cubicBezTo>
                  <a:cubicBezTo>
                    <a:pt x="21907" y="222885"/>
                    <a:pt x="31432" y="214313"/>
                    <a:pt x="32385" y="205740"/>
                  </a:cubicBezTo>
                  <a:cubicBezTo>
                    <a:pt x="35242" y="180023"/>
                    <a:pt x="49530" y="169545"/>
                    <a:pt x="72390" y="162877"/>
                  </a:cubicBezTo>
                  <a:cubicBezTo>
                    <a:pt x="85725" y="159067"/>
                    <a:pt x="102870" y="154305"/>
                    <a:pt x="89535" y="133350"/>
                  </a:cubicBezTo>
                  <a:cubicBezTo>
                    <a:pt x="87630" y="127635"/>
                    <a:pt x="84772" y="120967"/>
                    <a:pt x="82867" y="115253"/>
                  </a:cubicBezTo>
                  <a:cubicBezTo>
                    <a:pt x="81915" y="100965"/>
                    <a:pt x="80010" y="87630"/>
                    <a:pt x="79057" y="73342"/>
                  </a:cubicBezTo>
                  <a:cubicBezTo>
                    <a:pt x="87630" y="55245"/>
                    <a:pt x="96203" y="37148"/>
                    <a:pt x="103822" y="19050"/>
                  </a:cubicBezTo>
                  <a:cubicBezTo>
                    <a:pt x="100965" y="14288"/>
                    <a:pt x="98107" y="9525"/>
                    <a:pt x="94297" y="476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5" name="Google Shape;1965;p21"/>
            <p:cNvSpPr/>
            <p:nvPr/>
          </p:nvSpPr>
          <p:spPr>
            <a:xfrm>
              <a:off x="6544627" y="4270057"/>
              <a:ext cx="208597" cy="359092"/>
            </a:xfrm>
            <a:custGeom>
              <a:rect b="b" l="l" r="r" t="t"/>
              <a:pathLst>
                <a:path extrusionOk="0" h="359092" w="208597">
                  <a:moveTo>
                    <a:pt x="204788" y="359093"/>
                  </a:moveTo>
                  <a:cubicBezTo>
                    <a:pt x="198120" y="358140"/>
                    <a:pt x="191453" y="357188"/>
                    <a:pt x="184785" y="356235"/>
                  </a:cubicBezTo>
                  <a:cubicBezTo>
                    <a:pt x="180022" y="356235"/>
                    <a:pt x="176213" y="356235"/>
                    <a:pt x="171450" y="356235"/>
                  </a:cubicBezTo>
                  <a:cubicBezTo>
                    <a:pt x="144780" y="349568"/>
                    <a:pt x="119063" y="343853"/>
                    <a:pt x="93345" y="337185"/>
                  </a:cubicBezTo>
                  <a:cubicBezTo>
                    <a:pt x="82867" y="334328"/>
                    <a:pt x="72390" y="329565"/>
                    <a:pt x="61913" y="324803"/>
                  </a:cubicBezTo>
                  <a:cubicBezTo>
                    <a:pt x="61913" y="312420"/>
                    <a:pt x="62865" y="299085"/>
                    <a:pt x="62865" y="286703"/>
                  </a:cubicBezTo>
                  <a:cubicBezTo>
                    <a:pt x="59055" y="281940"/>
                    <a:pt x="55245" y="276225"/>
                    <a:pt x="51435" y="271463"/>
                  </a:cubicBezTo>
                  <a:cubicBezTo>
                    <a:pt x="49530" y="270510"/>
                    <a:pt x="46672" y="268605"/>
                    <a:pt x="44767" y="267653"/>
                  </a:cubicBezTo>
                  <a:lnTo>
                    <a:pt x="44767" y="267653"/>
                  </a:lnTo>
                  <a:cubicBezTo>
                    <a:pt x="38100" y="252413"/>
                    <a:pt x="31432" y="237173"/>
                    <a:pt x="24765" y="221933"/>
                  </a:cubicBezTo>
                  <a:cubicBezTo>
                    <a:pt x="16192" y="190500"/>
                    <a:pt x="7620" y="160020"/>
                    <a:pt x="0" y="128588"/>
                  </a:cubicBezTo>
                  <a:cubicBezTo>
                    <a:pt x="23813" y="129540"/>
                    <a:pt x="34290" y="141923"/>
                    <a:pt x="39053" y="164783"/>
                  </a:cubicBezTo>
                  <a:cubicBezTo>
                    <a:pt x="42863" y="187643"/>
                    <a:pt x="50482" y="210503"/>
                    <a:pt x="56197" y="232410"/>
                  </a:cubicBezTo>
                  <a:cubicBezTo>
                    <a:pt x="67628" y="258128"/>
                    <a:pt x="79057" y="284798"/>
                    <a:pt x="89535" y="310515"/>
                  </a:cubicBezTo>
                  <a:cubicBezTo>
                    <a:pt x="90488" y="313373"/>
                    <a:pt x="91440" y="317183"/>
                    <a:pt x="93345" y="318135"/>
                  </a:cubicBezTo>
                  <a:cubicBezTo>
                    <a:pt x="120967" y="326708"/>
                    <a:pt x="148590" y="334328"/>
                    <a:pt x="179070" y="341948"/>
                  </a:cubicBezTo>
                  <a:cubicBezTo>
                    <a:pt x="177165" y="321945"/>
                    <a:pt x="176213" y="309563"/>
                    <a:pt x="175260" y="297180"/>
                  </a:cubicBezTo>
                  <a:cubicBezTo>
                    <a:pt x="175260" y="287655"/>
                    <a:pt x="175260" y="277178"/>
                    <a:pt x="176213" y="267653"/>
                  </a:cubicBezTo>
                  <a:cubicBezTo>
                    <a:pt x="176213" y="258128"/>
                    <a:pt x="175260" y="248603"/>
                    <a:pt x="175260" y="239078"/>
                  </a:cubicBezTo>
                  <a:cubicBezTo>
                    <a:pt x="175260" y="228600"/>
                    <a:pt x="175260" y="219075"/>
                    <a:pt x="175260" y="208598"/>
                  </a:cubicBezTo>
                  <a:cubicBezTo>
                    <a:pt x="174307" y="204788"/>
                    <a:pt x="174307" y="200978"/>
                    <a:pt x="173355" y="197168"/>
                  </a:cubicBezTo>
                  <a:cubicBezTo>
                    <a:pt x="174307" y="185738"/>
                    <a:pt x="175260" y="174308"/>
                    <a:pt x="176213" y="162878"/>
                  </a:cubicBezTo>
                  <a:cubicBezTo>
                    <a:pt x="177165" y="155258"/>
                    <a:pt x="179070" y="147638"/>
                    <a:pt x="180022" y="140970"/>
                  </a:cubicBezTo>
                  <a:cubicBezTo>
                    <a:pt x="180022" y="124778"/>
                    <a:pt x="180022" y="109538"/>
                    <a:pt x="180022" y="93345"/>
                  </a:cubicBezTo>
                  <a:cubicBezTo>
                    <a:pt x="178117" y="77153"/>
                    <a:pt x="176213" y="60008"/>
                    <a:pt x="174307" y="43815"/>
                  </a:cubicBezTo>
                  <a:cubicBezTo>
                    <a:pt x="171450" y="39053"/>
                    <a:pt x="168592" y="34290"/>
                    <a:pt x="165735" y="30480"/>
                  </a:cubicBezTo>
                  <a:cubicBezTo>
                    <a:pt x="160972" y="23813"/>
                    <a:pt x="156210" y="16193"/>
                    <a:pt x="151447" y="9525"/>
                  </a:cubicBezTo>
                  <a:cubicBezTo>
                    <a:pt x="156210" y="6668"/>
                    <a:pt x="160972" y="3810"/>
                    <a:pt x="165735" y="0"/>
                  </a:cubicBezTo>
                  <a:cubicBezTo>
                    <a:pt x="194310" y="16193"/>
                    <a:pt x="191453" y="47625"/>
                    <a:pt x="200978" y="73343"/>
                  </a:cubicBezTo>
                  <a:cubicBezTo>
                    <a:pt x="200978" y="103823"/>
                    <a:pt x="200978" y="134303"/>
                    <a:pt x="200978" y="164783"/>
                  </a:cubicBezTo>
                  <a:cubicBezTo>
                    <a:pt x="200978" y="168593"/>
                    <a:pt x="200025" y="172403"/>
                    <a:pt x="200025" y="176213"/>
                  </a:cubicBezTo>
                  <a:cubicBezTo>
                    <a:pt x="200025" y="221933"/>
                    <a:pt x="200025" y="267653"/>
                    <a:pt x="200025" y="314325"/>
                  </a:cubicBezTo>
                  <a:cubicBezTo>
                    <a:pt x="202882" y="323850"/>
                    <a:pt x="205740" y="334328"/>
                    <a:pt x="208597" y="343853"/>
                  </a:cubicBezTo>
                  <a:cubicBezTo>
                    <a:pt x="207645" y="349568"/>
                    <a:pt x="205740" y="354330"/>
                    <a:pt x="204788" y="35909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6" name="Google Shape;1966;p21"/>
            <p:cNvSpPr/>
            <p:nvPr/>
          </p:nvSpPr>
          <p:spPr>
            <a:xfrm>
              <a:off x="6425565" y="4457700"/>
              <a:ext cx="181927" cy="137159"/>
            </a:xfrm>
            <a:custGeom>
              <a:rect b="b" l="l" r="r" t="t"/>
              <a:pathLst>
                <a:path extrusionOk="0" h="137159" w="181927">
                  <a:moveTo>
                    <a:pt x="181928" y="99060"/>
                  </a:moveTo>
                  <a:cubicBezTo>
                    <a:pt x="181928" y="111443"/>
                    <a:pt x="180975" y="124778"/>
                    <a:pt x="180975" y="137160"/>
                  </a:cubicBezTo>
                  <a:cubicBezTo>
                    <a:pt x="111442" y="109538"/>
                    <a:pt x="48578" y="71438"/>
                    <a:pt x="0" y="13335"/>
                  </a:cubicBezTo>
                  <a:cubicBezTo>
                    <a:pt x="3810" y="8572"/>
                    <a:pt x="6667" y="4763"/>
                    <a:pt x="10478" y="0"/>
                  </a:cubicBezTo>
                  <a:cubicBezTo>
                    <a:pt x="14288" y="2857"/>
                    <a:pt x="17145" y="5715"/>
                    <a:pt x="20955" y="8572"/>
                  </a:cubicBezTo>
                  <a:cubicBezTo>
                    <a:pt x="67628" y="42863"/>
                    <a:pt x="113347" y="76200"/>
                    <a:pt x="159067" y="110490"/>
                  </a:cubicBezTo>
                  <a:cubicBezTo>
                    <a:pt x="173355" y="120968"/>
                    <a:pt x="180975" y="118110"/>
                    <a:pt x="181928" y="9906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7" name="Google Shape;1967;p21"/>
            <p:cNvSpPr/>
            <p:nvPr/>
          </p:nvSpPr>
          <p:spPr>
            <a:xfrm>
              <a:off x="6749415" y="4586287"/>
              <a:ext cx="243840" cy="42862"/>
            </a:xfrm>
            <a:custGeom>
              <a:rect b="b" l="l" r="r" t="t"/>
              <a:pathLst>
                <a:path extrusionOk="0" h="42862" w="243840">
                  <a:moveTo>
                    <a:pt x="0" y="42863"/>
                  </a:moveTo>
                  <a:cubicBezTo>
                    <a:pt x="953" y="38100"/>
                    <a:pt x="1905" y="33338"/>
                    <a:pt x="2857" y="28575"/>
                  </a:cubicBezTo>
                  <a:cubicBezTo>
                    <a:pt x="33338" y="26670"/>
                    <a:pt x="63817" y="24765"/>
                    <a:pt x="94297" y="22860"/>
                  </a:cubicBezTo>
                  <a:cubicBezTo>
                    <a:pt x="134303" y="15240"/>
                    <a:pt x="174307" y="7620"/>
                    <a:pt x="215265" y="0"/>
                  </a:cubicBezTo>
                  <a:cubicBezTo>
                    <a:pt x="224790" y="2857"/>
                    <a:pt x="234315" y="5715"/>
                    <a:pt x="243840" y="8572"/>
                  </a:cubicBezTo>
                  <a:cubicBezTo>
                    <a:pt x="208597" y="18097"/>
                    <a:pt x="173355" y="27622"/>
                    <a:pt x="138113" y="36195"/>
                  </a:cubicBezTo>
                  <a:cubicBezTo>
                    <a:pt x="126682" y="38100"/>
                    <a:pt x="116205" y="40957"/>
                    <a:pt x="105728" y="42863"/>
                  </a:cubicBezTo>
                  <a:cubicBezTo>
                    <a:pt x="70485" y="42863"/>
                    <a:pt x="35242" y="42863"/>
                    <a:pt x="0" y="42863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8" name="Google Shape;1968;p21"/>
            <p:cNvSpPr/>
            <p:nvPr/>
          </p:nvSpPr>
          <p:spPr>
            <a:xfrm>
              <a:off x="6788467" y="3627677"/>
              <a:ext cx="166687" cy="20397"/>
            </a:xfrm>
            <a:custGeom>
              <a:rect b="b" l="l" r="r" t="t"/>
              <a:pathLst>
                <a:path extrusionOk="0" h="20397" w="166687">
                  <a:moveTo>
                    <a:pt x="166688" y="7062"/>
                  </a:moveTo>
                  <a:cubicBezTo>
                    <a:pt x="156210" y="6110"/>
                    <a:pt x="144780" y="3252"/>
                    <a:pt x="134302" y="5157"/>
                  </a:cubicBezTo>
                  <a:cubicBezTo>
                    <a:pt x="126682" y="6110"/>
                    <a:pt x="120967" y="13730"/>
                    <a:pt x="114300" y="18492"/>
                  </a:cubicBezTo>
                  <a:cubicBezTo>
                    <a:pt x="82867" y="19444"/>
                    <a:pt x="51435" y="19444"/>
                    <a:pt x="20002" y="20397"/>
                  </a:cubicBezTo>
                  <a:cubicBezTo>
                    <a:pt x="13335" y="15635"/>
                    <a:pt x="6667" y="10872"/>
                    <a:pt x="0" y="7062"/>
                  </a:cubicBezTo>
                  <a:cubicBezTo>
                    <a:pt x="13335" y="4205"/>
                    <a:pt x="27622" y="394"/>
                    <a:pt x="40957" y="394"/>
                  </a:cubicBezTo>
                  <a:cubicBezTo>
                    <a:pt x="78105" y="-558"/>
                    <a:pt x="115252" y="394"/>
                    <a:pt x="151447" y="1347"/>
                  </a:cubicBezTo>
                  <a:cubicBezTo>
                    <a:pt x="157163" y="-558"/>
                    <a:pt x="161925" y="4205"/>
                    <a:pt x="166688" y="7062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9" name="Google Shape;1969;p21"/>
            <p:cNvSpPr/>
            <p:nvPr/>
          </p:nvSpPr>
          <p:spPr>
            <a:xfrm>
              <a:off x="6963727" y="4528184"/>
              <a:ext cx="100012" cy="66675"/>
            </a:xfrm>
            <a:custGeom>
              <a:rect b="b" l="l" r="r" t="t"/>
              <a:pathLst>
                <a:path extrusionOk="0" h="66675" w="100012">
                  <a:moveTo>
                    <a:pt x="28575" y="66675"/>
                  </a:moveTo>
                  <a:cubicBezTo>
                    <a:pt x="19050" y="63818"/>
                    <a:pt x="9525" y="60960"/>
                    <a:pt x="0" y="58103"/>
                  </a:cubicBezTo>
                  <a:cubicBezTo>
                    <a:pt x="11430" y="52388"/>
                    <a:pt x="23813" y="46672"/>
                    <a:pt x="35242" y="40958"/>
                  </a:cubicBezTo>
                  <a:cubicBezTo>
                    <a:pt x="45720" y="37147"/>
                    <a:pt x="57150" y="33338"/>
                    <a:pt x="67628" y="29528"/>
                  </a:cubicBezTo>
                  <a:cubicBezTo>
                    <a:pt x="80010" y="23813"/>
                    <a:pt x="91440" y="17145"/>
                    <a:pt x="82867" y="0"/>
                  </a:cubicBezTo>
                  <a:cubicBezTo>
                    <a:pt x="85725" y="0"/>
                    <a:pt x="89535" y="0"/>
                    <a:pt x="92392" y="953"/>
                  </a:cubicBezTo>
                  <a:cubicBezTo>
                    <a:pt x="95250" y="10478"/>
                    <a:pt x="97155" y="20955"/>
                    <a:pt x="100013" y="30480"/>
                  </a:cubicBezTo>
                  <a:cubicBezTo>
                    <a:pt x="77153" y="41910"/>
                    <a:pt x="52388" y="54293"/>
                    <a:pt x="28575" y="6667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0" name="Google Shape;1970;p21"/>
            <p:cNvSpPr/>
            <p:nvPr/>
          </p:nvSpPr>
          <p:spPr>
            <a:xfrm>
              <a:off x="7259955" y="4073842"/>
              <a:ext cx="28117" cy="187642"/>
            </a:xfrm>
            <a:custGeom>
              <a:rect b="b" l="l" r="r" t="t"/>
              <a:pathLst>
                <a:path extrusionOk="0" h="187642" w="28117">
                  <a:moveTo>
                    <a:pt x="0" y="187642"/>
                  </a:moveTo>
                  <a:cubicBezTo>
                    <a:pt x="8572" y="124777"/>
                    <a:pt x="16193" y="62865"/>
                    <a:pt x="24765" y="0"/>
                  </a:cubicBezTo>
                  <a:cubicBezTo>
                    <a:pt x="31432" y="64770"/>
                    <a:pt x="30480" y="127635"/>
                    <a:pt x="0" y="187642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1" name="Google Shape;1971;p21"/>
            <p:cNvSpPr/>
            <p:nvPr/>
          </p:nvSpPr>
          <p:spPr>
            <a:xfrm>
              <a:off x="6954202" y="3638550"/>
              <a:ext cx="86677" cy="48577"/>
            </a:xfrm>
            <a:custGeom>
              <a:rect b="b" l="l" r="r" t="t"/>
              <a:pathLst>
                <a:path extrusionOk="0" h="48577" w="86677">
                  <a:moveTo>
                    <a:pt x="0" y="48578"/>
                  </a:moveTo>
                  <a:cubicBezTo>
                    <a:pt x="2857" y="32385"/>
                    <a:pt x="6667" y="16192"/>
                    <a:pt x="9525" y="0"/>
                  </a:cubicBezTo>
                  <a:cubicBezTo>
                    <a:pt x="35242" y="10478"/>
                    <a:pt x="60960" y="20955"/>
                    <a:pt x="86678" y="32385"/>
                  </a:cubicBezTo>
                  <a:cubicBezTo>
                    <a:pt x="85725" y="33338"/>
                    <a:pt x="83820" y="33338"/>
                    <a:pt x="82867" y="33338"/>
                  </a:cubicBezTo>
                  <a:cubicBezTo>
                    <a:pt x="60007" y="30480"/>
                    <a:pt x="37147" y="27622"/>
                    <a:pt x="13335" y="24765"/>
                  </a:cubicBezTo>
                  <a:cubicBezTo>
                    <a:pt x="9525" y="30480"/>
                    <a:pt x="4763" y="40005"/>
                    <a:pt x="0" y="4857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2" name="Google Shape;1972;p21"/>
            <p:cNvSpPr/>
            <p:nvPr/>
          </p:nvSpPr>
          <p:spPr>
            <a:xfrm>
              <a:off x="7037069" y="3669982"/>
              <a:ext cx="78105" cy="61912"/>
            </a:xfrm>
            <a:custGeom>
              <a:rect b="b" l="l" r="r" t="t"/>
              <a:pathLst>
                <a:path extrusionOk="0" h="61912" w="78105">
                  <a:moveTo>
                    <a:pt x="0" y="952"/>
                  </a:moveTo>
                  <a:cubicBezTo>
                    <a:pt x="1905" y="952"/>
                    <a:pt x="2858" y="952"/>
                    <a:pt x="3810" y="0"/>
                  </a:cubicBezTo>
                  <a:cubicBezTo>
                    <a:pt x="24765" y="10477"/>
                    <a:pt x="45720" y="20955"/>
                    <a:pt x="66675" y="31433"/>
                  </a:cubicBezTo>
                  <a:cubicBezTo>
                    <a:pt x="70485" y="41910"/>
                    <a:pt x="74295" y="51435"/>
                    <a:pt x="78105" y="61913"/>
                  </a:cubicBezTo>
                  <a:cubicBezTo>
                    <a:pt x="55245" y="47625"/>
                    <a:pt x="31433" y="33338"/>
                    <a:pt x="9525" y="17145"/>
                  </a:cubicBezTo>
                  <a:cubicBezTo>
                    <a:pt x="4763" y="14288"/>
                    <a:pt x="2858" y="6667"/>
                    <a:pt x="0" y="952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3" name="Google Shape;1973;p21"/>
            <p:cNvSpPr/>
            <p:nvPr/>
          </p:nvSpPr>
          <p:spPr>
            <a:xfrm>
              <a:off x="7051357" y="3724275"/>
              <a:ext cx="92392" cy="43815"/>
            </a:xfrm>
            <a:custGeom>
              <a:rect b="b" l="l" r="r" t="t"/>
              <a:pathLst>
                <a:path extrusionOk="0" h="43815" w="92392">
                  <a:moveTo>
                    <a:pt x="92393" y="10478"/>
                  </a:moveTo>
                  <a:cubicBezTo>
                    <a:pt x="84773" y="20955"/>
                    <a:pt x="99060" y="41910"/>
                    <a:pt x="75248" y="43815"/>
                  </a:cubicBezTo>
                  <a:cubicBezTo>
                    <a:pt x="59055" y="43815"/>
                    <a:pt x="43815" y="43815"/>
                    <a:pt x="27623" y="43815"/>
                  </a:cubicBezTo>
                  <a:cubicBezTo>
                    <a:pt x="18098" y="41910"/>
                    <a:pt x="9525" y="40958"/>
                    <a:pt x="0" y="39053"/>
                  </a:cubicBezTo>
                  <a:cubicBezTo>
                    <a:pt x="19050" y="35242"/>
                    <a:pt x="38100" y="32385"/>
                    <a:pt x="57150" y="28575"/>
                  </a:cubicBezTo>
                  <a:cubicBezTo>
                    <a:pt x="60960" y="22860"/>
                    <a:pt x="64770" y="17145"/>
                    <a:pt x="68580" y="11430"/>
                  </a:cubicBezTo>
                  <a:cubicBezTo>
                    <a:pt x="72390" y="7620"/>
                    <a:pt x="76200" y="3810"/>
                    <a:pt x="80010" y="0"/>
                  </a:cubicBezTo>
                  <a:cubicBezTo>
                    <a:pt x="84773" y="2858"/>
                    <a:pt x="88583" y="6667"/>
                    <a:pt x="92393" y="1047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4" name="Google Shape;1974;p21"/>
            <p:cNvSpPr/>
            <p:nvPr/>
          </p:nvSpPr>
          <p:spPr>
            <a:xfrm>
              <a:off x="6295072" y="4082415"/>
              <a:ext cx="9525" cy="91440"/>
            </a:xfrm>
            <a:custGeom>
              <a:rect b="b" l="l" r="r" t="t"/>
              <a:pathLst>
                <a:path extrusionOk="0" h="91440" w="9525">
                  <a:moveTo>
                    <a:pt x="0" y="0"/>
                  </a:moveTo>
                  <a:cubicBezTo>
                    <a:pt x="0" y="30480"/>
                    <a:pt x="0" y="60960"/>
                    <a:pt x="0" y="91440"/>
                  </a:cubicBezTo>
                  <a:cubicBezTo>
                    <a:pt x="0" y="60960"/>
                    <a:pt x="0" y="3048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5" name="Google Shape;1975;p21"/>
            <p:cNvSpPr/>
            <p:nvPr/>
          </p:nvSpPr>
          <p:spPr>
            <a:xfrm>
              <a:off x="7273289" y="3973830"/>
              <a:ext cx="10477" cy="90487"/>
            </a:xfrm>
            <a:custGeom>
              <a:rect b="b" l="l" r="r" t="t"/>
              <a:pathLst>
                <a:path extrusionOk="0" h="90487" w="10477">
                  <a:moveTo>
                    <a:pt x="10478" y="90488"/>
                  </a:moveTo>
                  <a:cubicBezTo>
                    <a:pt x="6668" y="60007"/>
                    <a:pt x="3810" y="30480"/>
                    <a:pt x="0" y="0"/>
                  </a:cubicBezTo>
                  <a:cubicBezTo>
                    <a:pt x="3810" y="30480"/>
                    <a:pt x="7620" y="60960"/>
                    <a:pt x="10478" y="9048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6" name="Google Shape;1976;p21"/>
            <p:cNvSpPr/>
            <p:nvPr/>
          </p:nvSpPr>
          <p:spPr>
            <a:xfrm>
              <a:off x="6296977" y="3991927"/>
              <a:ext cx="18097" cy="78104"/>
            </a:xfrm>
            <a:custGeom>
              <a:rect b="b" l="l" r="r" t="t"/>
              <a:pathLst>
                <a:path extrusionOk="0" h="78104" w="18097">
                  <a:moveTo>
                    <a:pt x="18097" y="0"/>
                  </a:moveTo>
                  <a:cubicBezTo>
                    <a:pt x="12382" y="25717"/>
                    <a:pt x="6667" y="52388"/>
                    <a:pt x="0" y="78105"/>
                  </a:cubicBezTo>
                  <a:cubicBezTo>
                    <a:pt x="5715" y="52388"/>
                    <a:pt x="11430" y="26670"/>
                    <a:pt x="18097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7" name="Google Shape;1977;p21"/>
            <p:cNvSpPr/>
            <p:nvPr/>
          </p:nvSpPr>
          <p:spPr>
            <a:xfrm>
              <a:off x="6316980" y="4278630"/>
              <a:ext cx="27622" cy="72389"/>
            </a:xfrm>
            <a:custGeom>
              <a:rect b="b" l="l" r="r" t="t"/>
              <a:pathLst>
                <a:path extrusionOk="0" h="72389" w="27622">
                  <a:moveTo>
                    <a:pt x="0" y="0"/>
                  </a:moveTo>
                  <a:cubicBezTo>
                    <a:pt x="9525" y="23813"/>
                    <a:pt x="18097" y="47625"/>
                    <a:pt x="27622" y="72390"/>
                  </a:cubicBezTo>
                  <a:cubicBezTo>
                    <a:pt x="18097" y="48577"/>
                    <a:pt x="8572" y="24765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8" name="Google Shape;1978;p21"/>
            <p:cNvSpPr/>
            <p:nvPr/>
          </p:nvSpPr>
          <p:spPr>
            <a:xfrm>
              <a:off x="7232332" y="3850005"/>
              <a:ext cx="29527" cy="70484"/>
            </a:xfrm>
            <a:custGeom>
              <a:rect b="b" l="l" r="r" t="t"/>
              <a:pathLst>
                <a:path extrusionOk="0" h="70484" w="29527">
                  <a:moveTo>
                    <a:pt x="29528" y="70485"/>
                  </a:moveTo>
                  <a:cubicBezTo>
                    <a:pt x="20003" y="46672"/>
                    <a:pt x="9525" y="22860"/>
                    <a:pt x="0" y="0"/>
                  </a:cubicBezTo>
                  <a:cubicBezTo>
                    <a:pt x="9525" y="22860"/>
                    <a:pt x="19050" y="46672"/>
                    <a:pt x="29528" y="7048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9" name="Google Shape;1979;p21"/>
            <p:cNvSpPr/>
            <p:nvPr/>
          </p:nvSpPr>
          <p:spPr>
            <a:xfrm>
              <a:off x="6648450" y="3645217"/>
              <a:ext cx="72390" cy="18097"/>
            </a:xfrm>
            <a:custGeom>
              <a:rect b="b" l="l" r="r" t="t"/>
              <a:pathLst>
                <a:path extrusionOk="0" h="18097" w="72390">
                  <a:moveTo>
                    <a:pt x="61913" y="0"/>
                  </a:moveTo>
                  <a:cubicBezTo>
                    <a:pt x="65722" y="4763"/>
                    <a:pt x="68580" y="9525"/>
                    <a:pt x="72390" y="15240"/>
                  </a:cubicBezTo>
                  <a:cubicBezTo>
                    <a:pt x="64770" y="15240"/>
                    <a:pt x="58103" y="15240"/>
                    <a:pt x="50482" y="15240"/>
                  </a:cubicBezTo>
                  <a:cubicBezTo>
                    <a:pt x="33338" y="16192"/>
                    <a:pt x="16193" y="17145"/>
                    <a:pt x="0" y="18098"/>
                  </a:cubicBezTo>
                  <a:cubicBezTo>
                    <a:pt x="20955" y="11430"/>
                    <a:pt x="41910" y="5715"/>
                    <a:pt x="61913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0" name="Google Shape;1980;p21"/>
            <p:cNvSpPr/>
            <p:nvPr/>
          </p:nvSpPr>
          <p:spPr>
            <a:xfrm>
              <a:off x="6297930" y="4197667"/>
              <a:ext cx="17144" cy="73342"/>
            </a:xfrm>
            <a:custGeom>
              <a:rect b="b" l="l" r="r" t="t"/>
              <a:pathLst>
                <a:path extrusionOk="0" h="73342" w="17144">
                  <a:moveTo>
                    <a:pt x="0" y="0"/>
                  </a:moveTo>
                  <a:cubicBezTo>
                    <a:pt x="5715" y="24765"/>
                    <a:pt x="11430" y="48577"/>
                    <a:pt x="17145" y="73342"/>
                  </a:cubicBezTo>
                  <a:cubicBezTo>
                    <a:pt x="10477" y="48577"/>
                    <a:pt x="5715" y="23813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1" name="Google Shape;1981;p21"/>
            <p:cNvSpPr/>
            <p:nvPr/>
          </p:nvSpPr>
          <p:spPr>
            <a:xfrm>
              <a:off x="6337934" y="3867150"/>
              <a:ext cx="30480" cy="58102"/>
            </a:xfrm>
            <a:custGeom>
              <a:rect b="b" l="l" r="r" t="t"/>
              <a:pathLst>
                <a:path extrusionOk="0" h="58102" w="30480">
                  <a:moveTo>
                    <a:pt x="30480" y="0"/>
                  </a:moveTo>
                  <a:cubicBezTo>
                    <a:pt x="20003" y="19050"/>
                    <a:pt x="10478" y="39053"/>
                    <a:pt x="0" y="58103"/>
                  </a:cubicBezTo>
                  <a:cubicBezTo>
                    <a:pt x="10478" y="39053"/>
                    <a:pt x="20003" y="20003"/>
                    <a:pt x="3048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2" name="Google Shape;1982;p21"/>
            <p:cNvSpPr/>
            <p:nvPr/>
          </p:nvSpPr>
          <p:spPr>
            <a:xfrm>
              <a:off x="6738937" y="3635692"/>
              <a:ext cx="29527" cy="18097"/>
            </a:xfrm>
            <a:custGeom>
              <a:rect b="b" l="l" r="r" t="t"/>
              <a:pathLst>
                <a:path extrusionOk="0" h="18097" w="29527">
                  <a:moveTo>
                    <a:pt x="7620" y="18098"/>
                  </a:moveTo>
                  <a:cubicBezTo>
                    <a:pt x="4763" y="13335"/>
                    <a:pt x="2857" y="8573"/>
                    <a:pt x="0" y="3810"/>
                  </a:cubicBezTo>
                  <a:cubicBezTo>
                    <a:pt x="7620" y="2858"/>
                    <a:pt x="16193" y="953"/>
                    <a:pt x="23813" y="0"/>
                  </a:cubicBezTo>
                  <a:cubicBezTo>
                    <a:pt x="25718" y="3810"/>
                    <a:pt x="27622" y="8573"/>
                    <a:pt x="29528" y="12383"/>
                  </a:cubicBezTo>
                  <a:cubicBezTo>
                    <a:pt x="21907" y="14288"/>
                    <a:pt x="14288" y="16192"/>
                    <a:pt x="7620" y="18098"/>
                  </a:cubicBezTo>
                  <a:close/>
                </a:path>
              </a:pathLst>
            </a:custGeom>
            <a:solidFill>
              <a:srgbClr val="5C5F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3" name="Google Shape;1983;p21"/>
            <p:cNvSpPr/>
            <p:nvPr/>
          </p:nvSpPr>
          <p:spPr>
            <a:xfrm>
              <a:off x="6597967" y="3664267"/>
              <a:ext cx="42862" cy="17145"/>
            </a:xfrm>
            <a:custGeom>
              <a:rect b="b" l="l" r="r" t="t"/>
              <a:pathLst>
                <a:path extrusionOk="0" h="17145" w="42862">
                  <a:moveTo>
                    <a:pt x="42863" y="0"/>
                  </a:moveTo>
                  <a:cubicBezTo>
                    <a:pt x="28575" y="5715"/>
                    <a:pt x="14288" y="11430"/>
                    <a:pt x="0" y="17145"/>
                  </a:cubicBezTo>
                  <a:cubicBezTo>
                    <a:pt x="14288" y="11430"/>
                    <a:pt x="28575" y="5715"/>
                    <a:pt x="42863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4" name="Google Shape;1984;p21"/>
            <p:cNvSpPr/>
            <p:nvPr/>
          </p:nvSpPr>
          <p:spPr>
            <a:xfrm>
              <a:off x="6316980" y="3940492"/>
              <a:ext cx="15239" cy="42862"/>
            </a:xfrm>
            <a:custGeom>
              <a:rect b="b" l="l" r="r" t="t"/>
              <a:pathLst>
                <a:path extrusionOk="0" h="42862" w="15239">
                  <a:moveTo>
                    <a:pt x="15240" y="0"/>
                  </a:moveTo>
                  <a:cubicBezTo>
                    <a:pt x="10477" y="14288"/>
                    <a:pt x="4763" y="28575"/>
                    <a:pt x="0" y="42863"/>
                  </a:cubicBezTo>
                  <a:cubicBezTo>
                    <a:pt x="4763" y="28575"/>
                    <a:pt x="10477" y="14288"/>
                    <a:pt x="1524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5" name="Google Shape;1985;p21"/>
            <p:cNvSpPr/>
            <p:nvPr/>
          </p:nvSpPr>
          <p:spPr>
            <a:xfrm>
              <a:off x="7263765" y="3931919"/>
              <a:ext cx="8572" cy="34290"/>
            </a:xfrm>
            <a:custGeom>
              <a:rect b="b" l="l" r="r" t="t"/>
              <a:pathLst>
                <a:path extrusionOk="0" h="34290" w="8572">
                  <a:moveTo>
                    <a:pt x="8572" y="34290"/>
                  </a:moveTo>
                  <a:cubicBezTo>
                    <a:pt x="5715" y="22860"/>
                    <a:pt x="2857" y="11430"/>
                    <a:pt x="0" y="0"/>
                  </a:cubicBezTo>
                  <a:cubicBezTo>
                    <a:pt x="3810" y="11430"/>
                    <a:pt x="5715" y="22860"/>
                    <a:pt x="8572" y="3429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6" name="Google Shape;1986;p21"/>
            <p:cNvSpPr/>
            <p:nvPr/>
          </p:nvSpPr>
          <p:spPr>
            <a:xfrm>
              <a:off x="7196137" y="3786187"/>
              <a:ext cx="19050" cy="29527"/>
            </a:xfrm>
            <a:custGeom>
              <a:rect b="b" l="l" r="r" t="t"/>
              <a:pathLst>
                <a:path extrusionOk="0" h="29527" w="19050">
                  <a:moveTo>
                    <a:pt x="19050" y="29528"/>
                  </a:moveTo>
                  <a:cubicBezTo>
                    <a:pt x="12382" y="20003"/>
                    <a:pt x="6668" y="10478"/>
                    <a:pt x="0" y="0"/>
                  </a:cubicBezTo>
                  <a:cubicBezTo>
                    <a:pt x="6668" y="10478"/>
                    <a:pt x="12382" y="20003"/>
                    <a:pt x="19050" y="2952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7" name="Google Shape;1987;p21"/>
            <p:cNvSpPr/>
            <p:nvPr/>
          </p:nvSpPr>
          <p:spPr>
            <a:xfrm>
              <a:off x="7166609" y="3753802"/>
              <a:ext cx="20955" cy="21907"/>
            </a:xfrm>
            <a:custGeom>
              <a:rect b="b" l="l" r="r" t="t"/>
              <a:pathLst>
                <a:path extrusionOk="0" h="21907" w="20955">
                  <a:moveTo>
                    <a:pt x="20955" y="21907"/>
                  </a:moveTo>
                  <a:cubicBezTo>
                    <a:pt x="14288" y="14288"/>
                    <a:pt x="7620" y="6667"/>
                    <a:pt x="0" y="0"/>
                  </a:cubicBezTo>
                  <a:cubicBezTo>
                    <a:pt x="7620" y="6667"/>
                    <a:pt x="14288" y="14288"/>
                    <a:pt x="20955" y="21907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8" name="Google Shape;1988;p21"/>
            <p:cNvSpPr/>
            <p:nvPr/>
          </p:nvSpPr>
          <p:spPr>
            <a:xfrm>
              <a:off x="7103744" y="3702367"/>
              <a:ext cx="28575" cy="33337"/>
            </a:xfrm>
            <a:custGeom>
              <a:rect b="b" l="l" r="r" t="t"/>
              <a:pathLst>
                <a:path extrusionOk="0" h="33337" w="28575">
                  <a:moveTo>
                    <a:pt x="28575" y="21908"/>
                  </a:moveTo>
                  <a:cubicBezTo>
                    <a:pt x="24765" y="25717"/>
                    <a:pt x="20955" y="29528"/>
                    <a:pt x="17145" y="33338"/>
                  </a:cubicBezTo>
                  <a:cubicBezTo>
                    <a:pt x="15240" y="32385"/>
                    <a:pt x="13335" y="31433"/>
                    <a:pt x="11430" y="30480"/>
                  </a:cubicBezTo>
                  <a:cubicBezTo>
                    <a:pt x="7620" y="20003"/>
                    <a:pt x="3810" y="10478"/>
                    <a:pt x="0" y="0"/>
                  </a:cubicBezTo>
                  <a:cubicBezTo>
                    <a:pt x="5715" y="3810"/>
                    <a:pt x="11430" y="6667"/>
                    <a:pt x="17145" y="10478"/>
                  </a:cubicBezTo>
                  <a:cubicBezTo>
                    <a:pt x="20955" y="13335"/>
                    <a:pt x="24765" y="17145"/>
                    <a:pt x="28575" y="21908"/>
                  </a:cubicBezTo>
                  <a:cubicBezTo>
                    <a:pt x="28575" y="20955"/>
                    <a:pt x="28575" y="21908"/>
                    <a:pt x="28575" y="21908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9" name="Google Shape;1989;p21"/>
            <p:cNvSpPr/>
            <p:nvPr/>
          </p:nvSpPr>
          <p:spPr>
            <a:xfrm>
              <a:off x="6558915" y="3682365"/>
              <a:ext cx="35242" cy="17144"/>
            </a:xfrm>
            <a:custGeom>
              <a:rect b="b" l="l" r="r" t="t"/>
              <a:pathLst>
                <a:path extrusionOk="0" h="17144" w="35242">
                  <a:moveTo>
                    <a:pt x="35242" y="0"/>
                  </a:moveTo>
                  <a:cubicBezTo>
                    <a:pt x="23813" y="5715"/>
                    <a:pt x="11430" y="11430"/>
                    <a:pt x="0" y="17145"/>
                  </a:cubicBezTo>
                  <a:cubicBezTo>
                    <a:pt x="11430" y="11430"/>
                    <a:pt x="23813" y="5715"/>
                    <a:pt x="35242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0" name="Google Shape;1990;p21"/>
            <p:cNvSpPr/>
            <p:nvPr/>
          </p:nvSpPr>
          <p:spPr>
            <a:xfrm>
              <a:off x="6854190" y="4622482"/>
              <a:ext cx="32384" cy="6667"/>
            </a:xfrm>
            <a:custGeom>
              <a:rect b="b" l="l" r="r" t="t"/>
              <a:pathLst>
                <a:path extrusionOk="0" h="6667" w="32384">
                  <a:moveTo>
                    <a:pt x="0" y="6668"/>
                  </a:moveTo>
                  <a:cubicBezTo>
                    <a:pt x="10478" y="4763"/>
                    <a:pt x="21907" y="1905"/>
                    <a:pt x="32385" y="0"/>
                  </a:cubicBezTo>
                  <a:cubicBezTo>
                    <a:pt x="21907" y="1905"/>
                    <a:pt x="11430" y="4763"/>
                    <a:pt x="0" y="6668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1" name="Google Shape;1991;p21"/>
            <p:cNvSpPr/>
            <p:nvPr/>
          </p:nvSpPr>
          <p:spPr>
            <a:xfrm>
              <a:off x="6348412" y="4359592"/>
              <a:ext cx="13334" cy="24764"/>
            </a:xfrm>
            <a:custGeom>
              <a:rect b="b" l="l" r="r" t="t"/>
              <a:pathLst>
                <a:path extrusionOk="0" h="24764" w="13334">
                  <a:moveTo>
                    <a:pt x="0" y="0"/>
                  </a:moveTo>
                  <a:cubicBezTo>
                    <a:pt x="4763" y="8572"/>
                    <a:pt x="9525" y="16192"/>
                    <a:pt x="13335" y="24765"/>
                  </a:cubicBezTo>
                  <a:cubicBezTo>
                    <a:pt x="9525" y="16192"/>
                    <a:pt x="4763" y="762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2" name="Google Shape;1992;p21"/>
            <p:cNvSpPr/>
            <p:nvPr/>
          </p:nvSpPr>
          <p:spPr>
            <a:xfrm>
              <a:off x="6455092" y="3749040"/>
              <a:ext cx="18097" cy="14287"/>
            </a:xfrm>
            <a:custGeom>
              <a:rect b="b" l="l" r="r" t="t"/>
              <a:pathLst>
                <a:path extrusionOk="0" h="14287" w="18097">
                  <a:moveTo>
                    <a:pt x="18097" y="0"/>
                  </a:moveTo>
                  <a:cubicBezTo>
                    <a:pt x="12382" y="4763"/>
                    <a:pt x="5715" y="9525"/>
                    <a:pt x="0" y="14288"/>
                  </a:cubicBezTo>
                  <a:cubicBezTo>
                    <a:pt x="5715" y="9525"/>
                    <a:pt x="12382" y="4763"/>
                    <a:pt x="18097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3" name="Google Shape;1993;p21"/>
            <p:cNvSpPr/>
            <p:nvPr/>
          </p:nvSpPr>
          <p:spPr>
            <a:xfrm>
              <a:off x="7064692" y="4546282"/>
              <a:ext cx="18097" cy="12382"/>
            </a:xfrm>
            <a:custGeom>
              <a:rect b="b" l="l" r="r" t="t"/>
              <a:pathLst>
                <a:path extrusionOk="0" h="12382" w="18097">
                  <a:moveTo>
                    <a:pt x="0" y="12383"/>
                  </a:moveTo>
                  <a:cubicBezTo>
                    <a:pt x="5715" y="8573"/>
                    <a:pt x="12382" y="4763"/>
                    <a:pt x="18097" y="0"/>
                  </a:cubicBezTo>
                  <a:cubicBezTo>
                    <a:pt x="11430" y="3810"/>
                    <a:pt x="5715" y="7620"/>
                    <a:pt x="0" y="12383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4" name="Google Shape;1994;p21"/>
            <p:cNvSpPr/>
            <p:nvPr/>
          </p:nvSpPr>
          <p:spPr>
            <a:xfrm>
              <a:off x="6716077" y="4626292"/>
              <a:ext cx="13334" cy="9525"/>
            </a:xfrm>
            <a:custGeom>
              <a:rect b="b" l="l" r="r" t="t"/>
              <a:pathLst>
                <a:path extrusionOk="0" h="9525" w="13334">
                  <a:moveTo>
                    <a:pt x="0" y="0"/>
                  </a:moveTo>
                  <a:cubicBezTo>
                    <a:pt x="4763" y="0"/>
                    <a:pt x="8572" y="0"/>
                    <a:pt x="13335" y="0"/>
                  </a:cubicBezTo>
                  <a:cubicBezTo>
                    <a:pt x="8572" y="0"/>
                    <a:pt x="3810" y="0"/>
                    <a:pt x="0" y="0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5" name="Google Shape;1995;p21"/>
            <p:cNvSpPr/>
            <p:nvPr/>
          </p:nvSpPr>
          <p:spPr>
            <a:xfrm>
              <a:off x="6381750" y="3831907"/>
              <a:ext cx="9525" cy="12382"/>
            </a:xfrm>
            <a:custGeom>
              <a:rect b="b" l="l" r="r" t="t"/>
              <a:pathLst>
                <a:path extrusionOk="0" h="12382" w="9525">
                  <a:moveTo>
                    <a:pt x="9525" y="0"/>
                  </a:moveTo>
                  <a:cubicBezTo>
                    <a:pt x="6668" y="3810"/>
                    <a:pt x="3810" y="8573"/>
                    <a:pt x="0" y="12383"/>
                  </a:cubicBezTo>
                  <a:cubicBezTo>
                    <a:pt x="2857" y="8573"/>
                    <a:pt x="6668" y="4763"/>
                    <a:pt x="952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6" name="Google Shape;1996;p21"/>
            <p:cNvSpPr/>
            <p:nvPr/>
          </p:nvSpPr>
          <p:spPr>
            <a:xfrm>
              <a:off x="6398894" y="3810000"/>
              <a:ext cx="9525" cy="12382"/>
            </a:xfrm>
            <a:custGeom>
              <a:rect b="b" l="l" r="r" t="t"/>
              <a:pathLst>
                <a:path extrusionOk="0" h="12382" w="9525">
                  <a:moveTo>
                    <a:pt x="9525" y="0"/>
                  </a:moveTo>
                  <a:cubicBezTo>
                    <a:pt x="6668" y="3810"/>
                    <a:pt x="2858" y="7620"/>
                    <a:pt x="0" y="12382"/>
                  </a:cubicBezTo>
                  <a:cubicBezTo>
                    <a:pt x="3810" y="7620"/>
                    <a:pt x="6668" y="3810"/>
                    <a:pt x="952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7" name="Google Shape;1997;p21"/>
            <p:cNvSpPr/>
            <p:nvPr/>
          </p:nvSpPr>
          <p:spPr>
            <a:xfrm>
              <a:off x="6428422" y="3777615"/>
              <a:ext cx="9525" cy="9525"/>
            </a:xfrm>
            <a:custGeom>
              <a:rect b="b" l="l" r="r" t="t"/>
              <a:pathLst>
                <a:path extrusionOk="0" h="9525" w="9525">
                  <a:moveTo>
                    <a:pt x="9525" y="0"/>
                  </a:moveTo>
                  <a:cubicBezTo>
                    <a:pt x="6668" y="2857"/>
                    <a:pt x="2858" y="6667"/>
                    <a:pt x="0" y="9525"/>
                  </a:cubicBezTo>
                  <a:cubicBezTo>
                    <a:pt x="3810" y="6667"/>
                    <a:pt x="6668" y="2857"/>
                    <a:pt x="952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8" name="Google Shape;1998;p21"/>
            <p:cNvSpPr/>
            <p:nvPr/>
          </p:nvSpPr>
          <p:spPr>
            <a:xfrm>
              <a:off x="7092315" y="4528184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0" y="10478"/>
                  </a:moveTo>
                  <a:cubicBezTo>
                    <a:pt x="3810" y="6668"/>
                    <a:pt x="8572" y="3810"/>
                    <a:pt x="12382" y="0"/>
                  </a:cubicBezTo>
                  <a:cubicBezTo>
                    <a:pt x="8572" y="3810"/>
                    <a:pt x="3810" y="7620"/>
                    <a:pt x="0" y="1047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9" name="Google Shape;1999;p21"/>
            <p:cNvSpPr/>
            <p:nvPr/>
          </p:nvSpPr>
          <p:spPr>
            <a:xfrm>
              <a:off x="6382702" y="4417694"/>
              <a:ext cx="8572" cy="13335"/>
            </a:xfrm>
            <a:custGeom>
              <a:rect b="b" l="l" r="r" t="t"/>
              <a:pathLst>
                <a:path extrusionOk="0" h="13335" w="8572">
                  <a:moveTo>
                    <a:pt x="0" y="0"/>
                  </a:moveTo>
                  <a:cubicBezTo>
                    <a:pt x="2857" y="4763"/>
                    <a:pt x="5715" y="8573"/>
                    <a:pt x="8572" y="13335"/>
                  </a:cubicBezTo>
                  <a:cubicBezTo>
                    <a:pt x="5715" y="8573"/>
                    <a:pt x="2857" y="381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0" name="Google Shape;2000;p21"/>
            <p:cNvSpPr/>
            <p:nvPr/>
          </p:nvSpPr>
          <p:spPr>
            <a:xfrm>
              <a:off x="7120890" y="3712845"/>
              <a:ext cx="11429" cy="10477"/>
            </a:xfrm>
            <a:custGeom>
              <a:rect b="b" l="l" r="r" t="t"/>
              <a:pathLst>
                <a:path extrusionOk="0" h="10477" w="11429">
                  <a:moveTo>
                    <a:pt x="11430" y="10477"/>
                  </a:moveTo>
                  <a:cubicBezTo>
                    <a:pt x="7620" y="6667"/>
                    <a:pt x="3810" y="3810"/>
                    <a:pt x="0" y="0"/>
                  </a:cubicBezTo>
                  <a:cubicBezTo>
                    <a:pt x="3810" y="2858"/>
                    <a:pt x="7620" y="6667"/>
                    <a:pt x="11430" y="10477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1" name="Google Shape;2001;p21"/>
            <p:cNvSpPr/>
            <p:nvPr/>
          </p:nvSpPr>
          <p:spPr>
            <a:xfrm>
              <a:off x="6535102" y="3704272"/>
              <a:ext cx="13334" cy="6667"/>
            </a:xfrm>
            <a:custGeom>
              <a:rect b="b" l="l" r="r" t="t"/>
              <a:pathLst>
                <a:path extrusionOk="0" h="6667" w="13334">
                  <a:moveTo>
                    <a:pt x="13335" y="0"/>
                  </a:moveTo>
                  <a:cubicBezTo>
                    <a:pt x="8572" y="1905"/>
                    <a:pt x="4763" y="4763"/>
                    <a:pt x="0" y="6668"/>
                  </a:cubicBezTo>
                  <a:cubicBezTo>
                    <a:pt x="4763" y="3810"/>
                    <a:pt x="9525" y="1905"/>
                    <a:pt x="1333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2" name="Google Shape;2002;p21"/>
            <p:cNvSpPr/>
            <p:nvPr/>
          </p:nvSpPr>
          <p:spPr>
            <a:xfrm>
              <a:off x="6364605" y="4389119"/>
              <a:ext cx="8572" cy="14287"/>
            </a:xfrm>
            <a:custGeom>
              <a:rect b="b" l="l" r="r" t="t"/>
              <a:pathLst>
                <a:path extrusionOk="0" h="14287" w="8572">
                  <a:moveTo>
                    <a:pt x="0" y="0"/>
                  </a:moveTo>
                  <a:cubicBezTo>
                    <a:pt x="2857" y="4763"/>
                    <a:pt x="5715" y="9525"/>
                    <a:pt x="8572" y="14288"/>
                  </a:cubicBezTo>
                  <a:cubicBezTo>
                    <a:pt x="5715" y="8573"/>
                    <a:pt x="2857" y="381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3" name="Google Shape;2003;p21"/>
            <p:cNvSpPr/>
            <p:nvPr/>
          </p:nvSpPr>
          <p:spPr>
            <a:xfrm>
              <a:off x="6375082" y="4406265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0" y="0"/>
                  </a:moveTo>
                  <a:cubicBezTo>
                    <a:pt x="1905" y="1905"/>
                    <a:pt x="2858" y="4763"/>
                    <a:pt x="4763" y="6667"/>
                  </a:cubicBezTo>
                  <a:cubicBezTo>
                    <a:pt x="2858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4" name="Google Shape;2004;p21"/>
            <p:cNvSpPr/>
            <p:nvPr/>
          </p:nvSpPr>
          <p:spPr>
            <a:xfrm>
              <a:off x="6361747" y="3713797"/>
              <a:ext cx="349493" cy="547687"/>
            </a:xfrm>
            <a:custGeom>
              <a:rect b="b" l="l" r="r" t="t"/>
              <a:pathLst>
                <a:path extrusionOk="0" h="547687" w="349493">
                  <a:moveTo>
                    <a:pt x="334328" y="0"/>
                  </a:moveTo>
                  <a:cubicBezTo>
                    <a:pt x="335280" y="14288"/>
                    <a:pt x="337185" y="27623"/>
                    <a:pt x="338138" y="41910"/>
                  </a:cubicBezTo>
                  <a:cubicBezTo>
                    <a:pt x="340043" y="47625"/>
                    <a:pt x="342900" y="54293"/>
                    <a:pt x="344805" y="60008"/>
                  </a:cubicBezTo>
                  <a:cubicBezTo>
                    <a:pt x="358140" y="80963"/>
                    <a:pt x="340043" y="85725"/>
                    <a:pt x="327660" y="89535"/>
                  </a:cubicBezTo>
                  <a:cubicBezTo>
                    <a:pt x="304800" y="96203"/>
                    <a:pt x="290513" y="106680"/>
                    <a:pt x="287655" y="132397"/>
                  </a:cubicBezTo>
                  <a:cubicBezTo>
                    <a:pt x="286703" y="141922"/>
                    <a:pt x="277178" y="149543"/>
                    <a:pt x="271463" y="158115"/>
                  </a:cubicBezTo>
                  <a:cubicBezTo>
                    <a:pt x="265747" y="166688"/>
                    <a:pt x="260033" y="174308"/>
                    <a:pt x="255270" y="182880"/>
                  </a:cubicBezTo>
                  <a:cubicBezTo>
                    <a:pt x="208597" y="190500"/>
                    <a:pt x="201930" y="204788"/>
                    <a:pt x="222885" y="244793"/>
                  </a:cubicBezTo>
                  <a:cubicBezTo>
                    <a:pt x="229553" y="256222"/>
                    <a:pt x="233363" y="272415"/>
                    <a:pt x="231458" y="284797"/>
                  </a:cubicBezTo>
                  <a:cubicBezTo>
                    <a:pt x="225743" y="318135"/>
                    <a:pt x="214313" y="349568"/>
                    <a:pt x="185738" y="371475"/>
                  </a:cubicBezTo>
                  <a:cubicBezTo>
                    <a:pt x="172403" y="381953"/>
                    <a:pt x="159068" y="394335"/>
                    <a:pt x="149543" y="407670"/>
                  </a:cubicBezTo>
                  <a:cubicBezTo>
                    <a:pt x="141922" y="418147"/>
                    <a:pt x="140018" y="431483"/>
                    <a:pt x="135255" y="443865"/>
                  </a:cubicBezTo>
                  <a:cubicBezTo>
                    <a:pt x="146685" y="447675"/>
                    <a:pt x="157163" y="450533"/>
                    <a:pt x="168593" y="454343"/>
                  </a:cubicBezTo>
                  <a:cubicBezTo>
                    <a:pt x="169545" y="490538"/>
                    <a:pt x="203835" y="503872"/>
                    <a:pt x="220980" y="529590"/>
                  </a:cubicBezTo>
                  <a:cubicBezTo>
                    <a:pt x="200025" y="535305"/>
                    <a:pt x="179070" y="541972"/>
                    <a:pt x="158115" y="547688"/>
                  </a:cubicBezTo>
                  <a:cubicBezTo>
                    <a:pt x="158115" y="521970"/>
                    <a:pt x="141922" y="508635"/>
                    <a:pt x="121920" y="499110"/>
                  </a:cubicBezTo>
                  <a:cubicBezTo>
                    <a:pt x="114300" y="494347"/>
                    <a:pt x="106680" y="490538"/>
                    <a:pt x="103822" y="488633"/>
                  </a:cubicBezTo>
                  <a:cubicBezTo>
                    <a:pt x="103822" y="478155"/>
                    <a:pt x="107633" y="463868"/>
                    <a:pt x="102870" y="461963"/>
                  </a:cubicBezTo>
                  <a:cubicBezTo>
                    <a:pt x="78105" y="446722"/>
                    <a:pt x="88583" y="426720"/>
                    <a:pt x="90488" y="406718"/>
                  </a:cubicBezTo>
                  <a:cubicBezTo>
                    <a:pt x="92393" y="383858"/>
                    <a:pt x="90488" y="360997"/>
                    <a:pt x="87630" y="339090"/>
                  </a:cubicBezTo>
                  <a:cubicBezTo>
                    <a:pt x="85725" y="323850"/>
                    <a:pt x="81915" y="309563"/>
                    <a:pt x="78105" y="294322"/>
                  </a:cubicBezTo>
                  <a:cubicBezTo>
                    <a:pt x="75247" y="284797"/>
                    <a:pt x="72390" y="275272"/>
                    <a:pt x="66675" y="268605"/>
                  </a:cubicBezTo>
                  <a:cubicBezTo>
                    <a:pt x="64770" y="266700"/>
                    <a:pt x="52388" y="273368"/>
                    <a:pt x="51435" y="274320"/>
                  </a:cubicBezTo>
                  <a:cubicBezTo>
                    <a:pt x="30480" y="271463"/>
                    <a:pt x="15240" y="269558"/>
                    <a:pt x="0" y="267653"/>
                  </a:cubicBezTo>
                  <a:cubicBezTo>
                    <a:pt x="953" y="264795"/>
                    <a:pt x="2858" y="261938"/>
                    <a:pt x="4763" y="258128"/>
                  </a:cubicBezTo>
                  <a:cubicBezTo>
                    <a:pt x="4763" y="258128"/>
                    <a:pt x="4763" y="258128"/>
                    <a:pt x="4763" y="258128"/>
                  </a:cubicBezTo>
                  <a:cubicBezTo>
                    <a:pt x="15240" y="253365"/>
                    <a:pt x="24765" y="249555"/>
                    <a:pt x="35243" y="244793"/>
                  </a:cubicBezTo>
                  <a:cubicBezTo>
                    <a:pt x="63818" y="233363"/>
                    <a:pt x="75247" y="212408"/>
                    <a:pt x="70485" y="181928"/>
                  </a:cubicBezTo>
                  <a:cubicBezTo>
                    <a:pt x="68580" y="171450"/>
                    <a:pt x="68580" y="160972"/>
                    <a:pt x="67628" y="150495"/>
                  </a:cubicBezTo>
                  <a:cubicBezTo>
                    <a:pt x="69533" y="148590"/>
                    <a:pt x="73343" y="144780"/>
                    <a:pt x="74295" y="145733"/>
                  </a:cubicBezTo>
                  <a:cubicBezTo>
                    <a:pt x="111443" y="162878"/>
                    <a:pt x="145733" y="160020"/>
                    <a:pt x="180022" y="136208"/>
                  </a:cubicBezTo>
                  <a:cubicBezTo>
                    <a:pt x="199072" y="123825"/>
                    <a:pt x="221933" y="111443"/>
                    <a:pt x="243840" y="110490"/>
                  </a:cubicBezTo>
                  <a:cubicBezTo>
                    <a:pt x="268605" y="108585"/>
                    <a:pt x="285750" y="99060"/>
                    <a:pt x="295275" y="80963"/>
                  </a:cubicBezTo>
                  <a:cubicBezTo>
                    <a:pt x="307658" y="57150"/>
                    <a:pt x="330518" y="36195"/>
                    <a:pt x="324803" y="4763"/>
                  </a:cubicBezTo>
                  <a:cubicBezTo>
                    <a:pt x="325755" y="2858"/>
                    <a:pt x="331470" y="953"/>
                    <a:pt x="334328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5" name="Google Shape;2005;p21"/>
            <p:cNvSpPr/>
            <p:nvPr/>
          </p:nvSpPr>
          <p:spPr>
            <a:xfrm>
              <a:off x="6424463" y="3659504"/>
              <a:ext cx="298281" cy="209470"/>
            </a:xfrm>
            <a:custGeom>
              <a:rect b="b" l="l" r="r" t="t"/>
              <a:pathLst>
                <a:path extrusionOk="0" h="209470" w="298281">
                  <a:moveTo>
                    <a:pt x="271612" y="54292"/>
                  </a:moveTo>
                  <a:cubicBezTo>
                    <a:pt x="268754" y="55245"/>
                    <a:pt x="263039" y="57150"/>
                    <a:pt x="263039" y="57150"/>
                  </a:cubicBezTo>
                  <a:cubicBezTo>
                    <a:pt x="269707" y="88583"/>
                    <a:pt x="246847" y="109538"/>
                    <a:pt x="233512" y="133350"/>
                  </a:cubicBezTo>
                  <a:cubicBezTo>
                    <a:pt x="223987" y="151448"/>
                    <a:pt x="206842" y="161925"/>
                    <a:pt x="182077" y="162877"/>
                  </a:cubicBezTo>
                  <a:cubicBezTo>
                    <a:pt x="160169" y="164783"/>
                    <a:pt x="137309" y="176213"/>
                    <a:pt x="118259" y="188595"/>
                  </a:cubicBezTo>
                  <a:cubicBezTo>
                    <a:pt x="83969" y="212408"/>
                    <a:pt x="49679" y="216217"/>
                    <a:pt x="12532" y="198120"/>
                  </a:cubicBezTo>
                  <a:cubicBezTo>
                    <a:pt x="11579" y="197167"/>
                    <a:pt x="7769" y="200977"/>
                    <a:pt x="5864" y="202883"/>
                  </a:cubicBezTo>
                  <a:cubicBezTo>
                    <a:pt x="-10328" y="168592"/>
                    <a:pt x="9674" y="144780"/>
                    <a:pt x="33487" y="126683"/>
                  </a:cubicBezTo>
                  <a:cubicBezTo>
                    <a:pt x="75397" y="96203"/>
                    <a:pt x="120164" y="69533"/>
                    <a:pt x="163979" y="41910"/>
                  </a:cubicBezTo>
                  <a:cubicBezTo>
                    <a:pt x="165884" y="40958"/>
                    <a:pt x="167789" y="40005"/>
                    <a:pt x="169694" y="39053"/>
                  </a:cubicBezTo>
                  <a:cubicBezTo>
                    <a:pt x="169694" y="39053"/>
                    <a:pt x="169694" y="39053"/>
                    <a:pt x="169694" y="39053"/>
                  </a:cubicBezTo>
                  <a:cubicBezTo>
                    <a:pt x="171599" y="37148"/>
                    <a:pt x="174457" y="36195"/>
                    <a:pt x="176362" y="34290"/>
                  </a:cubicBezTo>
                  <a:cubicBezTo>
                    <a:pt x="182077" y="32385"/>
                    <a:pt x="187792" y="29528"/>
                    <a:pt x="193507" y="27623"/>
                  </a:cubicBezTo>
                  <a:cubicBezTo>
                    <a:pt x="195412" y="26670"/>
                    <a:pt x="198269" y="24765"/>
                    <a:pt x="200174" y="23813"/>
                  </a:cubicBezTo>
                  <a:cubicBezTo>
                    <a:pt x="207794" y="21908"/>
                    <a:pt x="214462" y="20003"/>
                    <a:pt x="222082" y="19050"/>
                  </a:cubicBezTo>
                  <a:cubicBezTo>
                    <a:pt x="223987" y="18098"/>
                    <a:pt x="224939" y="17145"/>
                    <a:pt x="226844" y="16192"/>
                  </a:cubicBezTo>
                  <a:cubicBezTo>
                    <a:pt x="237322" y="13335"/>
                    <a:pt x="246847" y="9525"/>
                    <a:pt x="257324" y="6667"/>
                  </a:cubicBezTo>
                  <a:cubicBezTo>
                    <a:pt x="259229" y="5715"/>
                    <a:pt x="260182" y="5715"/>
                    <a:pt x="262087" y="4763"/>
                  </a:cubicBezTo>
                  <a:cubicBezTo>
                    <a:pt x="262087" y="4763"/>
                    <a:pt x="263039" y="4763"/>
                    <a:pt x="263039" y="4763"/>
                  </a:cubicBezTo>
                  <a:cubicBezTo>
                    <a:pt x="266849" y="2858"/>
                    <a:pt x="270659" y="1905"/>
                    <a:pt x="275422" y="0"/>
                  </a:cubicBezTo>
                  <a:cubicBezTo>
                    <a:pt x="275422" y="0"/>
                    <a:pt x="275422" y="0"/>
                    <a:pt x="276374" y="0"/>
                  </a:cubicBezTo>
                  <a:cubicBezTo>
                    <a:pt x="283994" y="0"/>
                    <a:pt x="290662" y="0"/>
                    <a:pt x="298282" y="0"/>
                  </a:cubicBezTo>
                  <a:cubicBezTo>
                    <a:pt x="287804" y="18098"/>
                    <a:pt x="280184" y="36195"/>
                    <a:pt x="271612" y="54292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6" name="Google Shape;2006;p21"/>
            <p:cNvSpPr/>
            <p:nvPr/>
          </p:nvSpPr>
          <p:spPr>
            <a:xfrm>
              <a:off x="6323312" y="3970972"/>
              <a:ext cx="161307" cy="266700"/>
            </a:xfrm>
            <a:custGeom>
              <a:rect b="b" l="l" r="r" t="t"/>
              <a:pathLst>
                <a:path extrusionOk="0" h="266700" w="161307">
                  <a:moveTo>
                    <a:pt x="44150" y="0"/>
                  </a:moveTo>
                  <a:cubicBezTo>
                    <a:pt x="42245" y="2858"/>
                    <a:pt x="40340" y="6668"/>
                    <a:pt x="39388" y="9525"/>
                  </a:cubicBezTo>
                  <a:cubicBezTo>
                    <a:pt x="54628" y="11430"/>
                    <a:pt x="69868" y="13335"/>
                    <a:pt x="90823" y="16193"/>
                  </a:cubicBezTo>
                  <a:cubicBezTo>
                    <a:pt x="91775" y="15240"/>
                    <a:pt x="104158" y="8572"/>
                    <a:pt x="106063" y="10478"/>
                  </a:cubicBezTo>
                  <a:cubicBezTo>
                    <a:pt x="111778" y="17145"/>
                    <a:pt x="114635" y="27622"/>
                    <a:pt x="117493" y="36195"/>
                  </a:cubicBezTo>
                  <a:cubicBezTo>
                    <a:pt x="121303" y="50483"/>
                    <a:pt x="125113" y="65722"/>
                    <a:pt x="127018" y="80963"/>
                  </a:cubicBezTo>
                  <a:cubicBezTo>
                    <a:pt x="128923" y="103822"/>
                    <a:pt x="131781" y="126683"/>
                    <a:pt x="129875" y="148590"/>
                  </a:cubicBezTo>
                  <a:cubicBezTo>
                    <a:pt x="127970" y="168593"/>
                    <a:pt x="118445" y="189547"/>
                    <a:pt x="142258" y="203835"/>
                  </a:cubicBezTo>
                  <a:cubicBezTo>
                    <a:pt x="146068" y="205740"/>
                    <a:pt x="143210" y="220028"/>
                    <a:pt x="143210" y="230505"/>
                  </a:cubicBezTo>
                  <a:cubicBezTo>
                    <a:pt x="146068" y="232410"/>
                    <a:pt x="153688" y="237172"/>
                    <a:pt x="161308" y="240983"/>
                  </a:cubicBezTo>
                  <a:cubicBezTo>
                    <a:pt x="131781" y="243840"/>
                    <a:pt x="102253" y="244793"/>
                    <a:pt x="79393" y="266700"/>
                  </a:cubicBezTo>
                  <a:cubicBezTo>
                    <a:pt x="76535" y="266700"/>
                    <a:pt x="73678" y="266700"/>
                    <a:pt x="70820" y="266700"/>
                  </a:cubicBezTo>
                  <a:cubicBezTo>
                    <a:pt x="62248" y="253365"/>
                    <a:pt x="54628" y="238125"/>
                    <a:pt x="44150" y="225743"/>
                  </a:cubicBezTo>
                  <a:cubicBezTo>
                    <a:pt x="-13952" y="160972"/>
                    <a:pt x="-6332" y="88583"/>
                    <a:pt x="19385" y="15240"/>
                  </a:cubicBezTo>
                  <a:cubicBezTo>
                    <a:pt x="22243" y="8572"/>
                    <a:pt x="35578" y="4763"/>
                    <a:pt x="44150" y="0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7" name="Google Shape;2007;p21"/>
            <p:cNvSpPr/>
            <p:nvPr/>
          </p:nvSpPr>
          <p:spPr>
            <a:xfrm>
              <a:off x="6356793" y="4225290"/>
              <a:ext cx="233554" cy="312419"/>
            </a:xfrm>
            <a:custGeom>
              <a:rect b="b" l="l" r="r" t="t"/>
              <a:pathLst>
                <a:path extrusionOk="0" h="312419" w="233554">
                  <a:moveTo>
                    <a:pt x="37339" y="13335"/>
                  </a:moveTo>
                  <a:cubicBezTo>
                    <a:pt x="40197" y="13335"/>
                    <a:pt x="43054" y="13335"/>
                    <a:pt x="45912" y="13335"/>
                  </a:cubicBezTo>
                  <a:cubicBezTo>
                    <a:pt x="48769" y="16192"/>
                    <a:pt x="51627" y="20003"/>
                    <a:pt x="54484" y="22860"/>
                  </a:cubicBezTo>
                  <a:cubicBezTo>
                    <a:pt x="80202" y="23813"/>
                    <a:pt x="78297" y="43815"/>
                    <a:pt x="74487" y="58103"/>
                  </a:cubicBezTo>
                  <a:cubicBezTo>
                    <a:pt x="63057" y="107632"/>
                    <a:pt x="87822" y="137160"/>
                    <a:pt x="123064" y="164782"/>
                  </a:cubicBezTo>
                  <a:cubicBezTo>
                    <a:pt x="140209" y="178117"/>
                    <a:pt x="162117" y="196215"/>
                    <a:pt x="164022" y="213360"/>
                  </a:cubicBezTo>
                  <a:cubicBezTo>
                    <a:pt x="166879" y="248603"/>
                    <a:pt x="189739" y="256222"/>
                    <a:pt x="213552" y="266700"/>
                  </a:cubicBezTo>
                  <a:cubicBezTo>
                    <a:pt x="220219" y="281940"/>
                    <a:pt x="226887" y="297180"/>
                    <a:pt x="233554" y="312420"/>
                  </a:cubicBezTo>
                  <a:cubicBezTo>
                    <a:pt x="213552" y="300038"/>
                    <a:pt x="194502" y="286703"/>
                    <a:pt x="173547" y="274320"/>
                  </a:cubicBezTo>
                  <a:cubicBezTo>
                    <a:pt x="104014" y="231457"/>
                    <a:pt x="52579" y="175260"/>
                    <a:pt x="29719" y="95250"/>
                  </a:cubicBezTo>
                  <a:cubicBezTo>
                    <a:pt x="22099" y="67628"/>
                    <a:pt x="9717" y="40957"/>
                    <a:pt x="192" y="13335"/>
                  </a:cubicBezTo>
                  <a:cubicBezTo>
                    <a:pt x="-761" y="9525"/>
                    <a:pt x="2097" y="4763"/>
                    <a:pt x="3049" y="0"/>
                  </a:cubicBezTo>
                  <a:cubicBezTo>
                    <a:pt x="22099" y="20003"/>
                    <a:pt x="24004" y="20955"/>
                    <a:pt x="37339" y="13335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8" name="Google Shape;2008;p21"/>
            <p:cNvSpPr/>
            <p:nvPr/>
          </p:nvSpPr>
          <p:spPr>
            <a:xfrm>
              <a:off x="6327457" y="4178617"/>
              <a:ext cx="280987" cy="394683"/>
            </a:xfrm>
            <a:custGeom>
              <a:rect b="b" l="l" r="r" t="t"/>
              <a:pathLst>
                <a:path extrusionOk="0" h="394683" w="280987">
                  <a:moveTo>
                    <a:pt x="32385" y="46672"/>
                  </a:moveTo>
                  <a:cubicBezTo>
                    <a:pt x="31433" y="51435"/>
                    <a:pt x="28575" y="56197"/>
                    <a:pt x="29528" y="60007"/>
                  </a:cubicBezTo>
                  <a:cubicBezTo>
                    <a:pt x="39053" y="87630"/>
                    <a:pt x="51435" y="114300"/>
                    <a:pt x="59055" y="141922"/>
                  </a:cubicBezTo>
                  <a:cubicBezTo>
                    <a:pt x="81915" y="221932"/>
                    <a:pt x="133350" y="279082"/>
                    <a:pt x="202883" y="320992"/>
                  </a:cubicBezTo>
                  <a:cubicBezTo>
                    <a:pt x="222885" y="333375"/>
                    <a:pt x="242888" y="346710"/>
                    <a:pt x="262890" y="359092"/>
                  </a:cubicBezTo>
                  <a:cubicBezTo>
                    <a:pt x="262890" y="359092"/>
                    <a:pt x="262890" y="359092"/>
                    <a:pt x="262890" y="359092"/>
                  </a:cubicBezTo>
                  <a:cubicBezTo>
                    <a:pt x="262890" y="361950"/>
                    <a:pt x="263843" y="363855"/>
                    <a:pt x="263843" y="366713"/>
                  </a:cubicBezTo>
                  <a:cubicBezTo>
                    <a:pt x="265748" y="365760"/>
                    <a:pt x="267653" y="363855"/>
                    <a:pt x="269558" y="362902"/>
                  </a:cubicBezTo>
                  <a:cubicBezTo>
                    <a:pt x="273368" y="367665"/>
                    <a:pt x="277178" y="372427"/>
                    <a:pt x="280988" y="378142"/>
                  </a:cubicBezTo>
                  <a:cubicBezTo>
                    <a:pt x="280035" y="396240"/>
                    <a:pt x="272415" y="399097"/>
                    <a:pt x="258128" y="388620"/>
                  </a:cubicBezTo>
                  <a:cubicBezTo>
                    <a:pt x="212408" y="354330"/>
                    <a:pt x="165735" y="320992"/>
                    <a:pt x="120015" y="286702"/>
                  </a:cubicBezTo>
                  <a:cubicBezTo>
                    <a:pt x="116205" y="283845"/>
                    <a:pt x="112395" y="280988"/>
                    <a:pt x="109538" y="278130"/>
                  </a:cubicBezTo>
                  <a:cubicBezTo>
                    <a:pt x="46673" y="197167"/>
                    <a:pt x="5715" y="106680"/>
                    <a:pt x="0" y="0"/>
                  </a:cubicBezTo>
                  <a:cubicBezTo>
                    <a:pt x="9525" y="16192"/>
                    <a:pt x="20955" y="31432"/>
                    <a:pt x="32385" y="46672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9" name="Google Shape;2009;p21"/>
            <p:cNvSpPr/>
            <p:nvPr/>
          </p:nvSpPr>
          <p:spPr>
            <a:xfrm>
              <a:off x="6355080" y="3864292"/>
              <a:ext cx="54342" cy="89534"/>
            </a:xfrm>
            <a:custGeom>
              <a:rect b="b" l="l" r="r" t="t"/>
              <a:pathLst>
                <a:path extrusionOk="0" h="89534" w="54342">
                  <a:moveTo>
                    <a:pt x="0" y="80963"/>
                  </a:moveTo>
                  <a:cubicBezTo>
                    <a:pt x="15240" y="54292"/>
                    <a:pt x="15240" y="19050"/>
                    <a:pt x="43815" y="0"/>
                  </a:cubicBezTo>
                  <a:cubicBezTo>
                    <a:pt x="47625" y="952"/>
                    <a:pt x="50482" y="952"/>
                    <a:pt x="54292" y="1905"/>
                  </a:cubicBezTo>
                  <a:cubicBezTo>
                    <a:pt x="53340" y="24765"/>
                    <a:pt x="57150" y="48577"/>
                    <a:pt x="48577" y="68580"/>
                  </a:cubicBezTo>
                  <a:cubicBezTo>
                    <a:pt x="43815" y="80010"/>
                    <a:pt x="20002" y="82867"/>
                    <a:pt x="3810" y="89535"/>
                  </a:cubicBezTo>
                  <a:cubicBezTo>
                    <a:pt x="2857" y="86677"/>
                    <a:pt x="952" y="83820"/>
                    <a:pt x="0" y="80963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0" name="Google Shape;2010;p21"/>
            <p:cNvSpPr/>
            <p:nvPr/>
          </p:nvSpPr>
          <p:spPr>
            <a:xfrm>
              <a:off x="6367462" y="3957637"/>
              <a:ext cx="30480" cy="13334"/>
            </a:xfrm>
            <a:custGeom>
              <a:rect b="b" l="l" r="r" t="t"/>
              <a:pathLst>
                <a:path extrusionOk="0" h="13334" w="30480">
                  <a:moveTo>
                    <a:pt x="30480" y="0"/>
                  </a:moveTo>
                  <a:cubicBezTo>
                    <a:pt x="20003" y="4763"/>
                    <a:pt x="10478" y="8572"/>
                    <a:pt x="0" y="13335"/>
                  </a:cubicBezTo>
                  <a:cubicBezTo>
                    <a:pt x="10478" y="8572"/>
                    <a:pt x="20003" y="4763"/>
                    <a:pt x="30480" y="0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1" name="Google Shape;2011;p21"/>
            <p:cNvSpPr/>
            <p:nvPr/>
          </p:nvSpPr>
          <p:spPr>
            <a:xfrm>
              <a:off x="6686550" y="3659504"/>
              <a:ext cx="12382" cy="4762"/>
            </a:xfrm>
            <a:custGeom>
              <a:rect b="b" l="l" r="r" t="t"/>
              <a:pathLst>
                <a:path extrusionOk="0" h="4762" w="12382">
                  <a:moveTo>
                    <a:pt x="12382" y="0"/>
                  </a:moveTo>
                  <a:cubicBezTo>
                    <a:pt x="8572" y="1905"/>
                    <a:pt x="4763" y="2858"/>
                    <a:pt x="0" y="4763"/>
                  </a:cubicBezTo>
                  <a:cubicBezTo>
                    <a:pt x="4763" y="3810"/>
                    <a:pt x="8572" y="1905"/>
                    <a:pt x="12382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2" name="Google Shape;2012;p21"/>
            <p:cNvSpPr/>
            <p:nvPr/>
          </p:nvSpPr>
          <p:spPr>
            <a:xfrm>
              <a:off x="6681787" y="3664267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4763" y="0"/>
                  </a:moveTo>
                  <a:cubicBezTo>
                    <a:pt x="2857" y="953"/>
                    <a:pt x="1905" y="953"/>
                    <a:pt x="0" y="1905"/>
                  </a:cubicBezTo>
                  <a:cubicBezTo>
                    <a:pt x="953" y="953"/>
                    <a:pt x="2857" y="953"/>
                    <a:pt x="4763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3" name="Google Shape;2013;p21"/>
            <p:cNvSpPr/>
            <p:nvPr/>
          </p:nvSpPr>
          <p:spPr>
            <a:xfrm>
              <a:off x="6617969" y="3684270"/>
              <a:ext cx="6667" cy="3809"/>
            </a:xfrm>
            <a:custGeom>
              <a:rect b="b" l="l" r="r" t="t"/>
              <a:pathLst>
                <a:path extrusionOk="0" h="3809" w="6667">
                  <a:moveTo>
                    <a:pt x="6668" y="0"/>
                  </a:moveTo>
                  <a:cubicBezTo>
                    <a:pt x="4763" y="952"/>
                    <a:pt x="1905" y="2858"/>
                    <a:pt x="0" y="3810"/>
                  </a:cubicBezTo>
                  <a:cubicBezTo>
                    <a:pt x="1905" y="2858"/>
                    <a:pt x="3810" y="952"/>
                    <a:pt x="6668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4" name="Google Shape;2014;p21"/>
            <p:cNvSpPr/>
            <p:nvPr/>
          </p:nvSpPr>
          <p:spPr>
            <a:xfrm>
              <a:off x="6594157" y="3694747"/>
              <a:ext cx="6667" cy="4762"/>
            </a:xfrm>
            <a:custGeom>
              <a:rect b="b" l="l" r="r" t="t"/>
              <a:pathLst>
                <a:path extrusionOk="0" h="4762" w="6667">
                  <a:moveTo>
                    <a:pt x="6668" y="0"/>
                  </a:moveTo>
                  <a:cubicBezTo>
                    <a:pt x="4763" y="1905"/>
                    <a:pt x="1905" y="2858"/>
                    <a:pt x="0" y="4763"/>
                  </a:cubicBezTo>
                  <a:cubicBezTo>
                    <a:pt x="1905" y="2858"/>
                    <a:pt x="4763" y="1905"/>
                    <a:pt x="6668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5" name="Google Shape;2015;p21"/>
            <p:cNvSpPr/>
            <p:nvPr/>
          </p:nvSpPr>
          <p:spPr>
            <a:xfrm>
              <a:off x="6645592" y="3675697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4763" y="0"/>
                  </a:moveTo>
                  <a:cubicBezTo>
                    <a:pt x="2857" y="953"/>
                    <a:pt x="1905" y="1905"/>
                    <a:pt x="0" y="2858"/>
                  </a:cubicBezTo>
                  <a:cubicBezTo>
                    <a:pt x="1905" y="1905"/>
                    <a:pt x="3810" y="953"/>
                    <a:pt x="4763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6" name="Google Shape;2016;p21"/>
            <p:cNvSpPr/>
            <p:nvPr/>
          </p:nvSpPr>
          <p:spPr>
            <a:xfrm>
              <a:off x="6588442" y="3699509"/>
              <a:ext cx="5714" cy="2857"/>
            </a:xfrm>
            <a:custGeom>
              <a:rect b="b" l="l" r="r" t="t"/>
              <a:pathLst>
                <a:path extrusionOk="0" h="2857" w="5714">
                  <a:moveTo>
                    <a:pt x="5715" y="0"/>
                  </a:moveTo>
                  <a:cubicBezTo>
                    <a:pt x="3810" y="953"/>
                    <a:pt x="1905" y="1905"/>
                    <a:pt x="0" y="2858"/>
                  </a:cubicBezTo>
                  <a:cubicBezTo>
                    <a:pt x="1905" y="1905"/>
                    <a:pt x="3810" y="953"/>
                    <a:pt x="571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7" name="Google Shape;2017;p21"/>
            <p:cNvSpPr/>
            <p:nvPr/>
          </p:nvSpPr>
          <p:spPr>
            <a:xfrm>
              <a:off x="6904706" y="3768090"/>
              <a:ext cx="354295" cy="643253"/>
            </a:xfrm>
            <a:custGeom>
              <a:rect b="b" l="l" r="r" t="t"/>
              <a:pathLst>
                <a:path extrusionOk="0" h="643253" w="354295">
                  <a:moveTo>
                    <a:pt x="175226" y="0"/>
                  </a:moveTo>
                  <a:cubicBezTo>
                    <a:pt x="191418" y="0"/>
                    <a:pt x="206658" y="0"/>
                    <a:pt x="222851" y="0"/>
                  </a:cubicBezTo>
                  <a:cubicBezTo>
                    <a:pt x="222851" y="0"/>
                    <a:pt x="222851" y="1905"/>
                    <a:pt x="222851" y="1905"/>
                  </a:cubicBezTo>
                  <a:cubicBezTo>
                    <a:pt x="221898" y="11430"/>
                    <a:pt x="223803" y="22860"/>
                    <a:pt x="219041" y="29528"/>
                  </a:cubicBezTo>
                  <a:cubicBezTo>
                    <a:pt x="208563" y="47625"/>
                    <a:pt x="212373" y="60007"/>
                    <a:pt x="226661" y="74295"/>
                  </a:cubicBezTo>
                  <a:cubicBezTo>
                    <a:pt x="237138" y="85725"/>
                    <a:pt x="245711" y="103822"/>
                    <a:pt x="247616" y="120015"/>
                  </a:cubicBezTo>
                  <a:cubicBezTo>
                    <a:pt x="251426" y="155257"/>
                    <a:pt x="249521" y="191453"/>
                    <a:pt x="253331" y="226695"/>
                  </a:cubicBezTo>
                  <a:cubicBezTo>
                    <a:pt x="256188" y="249555"/>
                    <a:pt x="264761" y="271463"/>
                    <a:pt x="269523" y="294322"/>
                  </a:cubicBezTo>
                  <a:cubicBezTo>
                    <a:pt x="275238" y="321945"/>
                    <a:pt x="280001" y="350520"/>
                    <a:pt x="285716" y="378142"/>
                  </a:cubicBezTo>
                  <a:cubicBezTo>
                    <a:pt x="286668" y="381953"/>
                    <a:pt x="293336" y="384810"/>
                    <a:pt x="298098" y="389572"/>
                  </a:cubicBezTo>
                  <a:cubicBezTo>
                    <a:pt x="302861" y="381000"/>
                    <a:pt x="306671" y="374332"/>
                    <a:pt x="309528" y="367665"/>
                  </a:cubicBezTo>
                  <a:cubicBezTo>
                    <a:pt x="314291" y="380047"/>
                    <a:pt x="310481" y="391478"/>
                    <a:pt x="312386" y="401955"/>
                  </a:cubicBezTo>
                  <a:cubicBezTo>
                    <a:pt x="314291" y="414338"/>
                    <a:pt x="320958" y="426720"/>
                    <a:pt x="325721" y="438150"/>
                  </a:cubicBezTo>
                  <a:cubicBezTo>
                    <a:pt x="330483" y="427672"/>
                    <a:pt x="334293" y="418147"/>
                    <a:pt x="339056" y="407670"/>
                  </a:cubicBezTo>
                  <a:cubicBezTo>
                    <a:pt x="343818" y="399097"/>
                    <a:pt x="349533" y="390525"/>
                    <a:pt x="354296" y="381953"/>
                  </a:cubicBezTo>
                  <a:cubicBezTo>
                    <a:pt x="352391" y="404813"/>
                    <a:pt x="350486" y="427672"/>
                    <a:pt x="349533" y="450532"/>
                  </a:cubicBezTo>
                  <a:cubicBezTo>
                    <a:pt x="348581" y="453390"/>
                    <a:pt x="347628" y="455295"/>
                    <a:pt x="346676" y="458153"/>
                  </a:cubicBezTo>
                  <a:cubicBezTo>
                    <a:pt x="344771" y="461010"/>
                    <a:pt x="342866" y="462915"/>
                    <a:pt x="340008" y="465772"/>
                  </a:cubicBezTo>
                  <a:cubicBezTo>
                    <a:pt x="327626" y="458153"/>
                    <a:pt x="312386" y="452438"/>
                    <a:pt x="302861" y="441007"/>
                  </a:cubicBezTo>
                  <a:cubicBezTo>
                    <a:pt x="282858" y="417195"/>
                    <a:pt x="259998" y="409575"/>
                    <a:pt x="227613" y="421005"/>
                  </a:cubicBezTo>
                  <a:cubicBezTo>
                    <a:pt x="220946" y="434340"/>
                    <a:pt x="212373" y="447675"/>
                    <a:pt x="208563" y="461963"/>
                  </a:cubicBezTo>
                  <a:cubicBezTo>
                    <a:pt x="204753" y="474345"/>
                    <a:pt x="205706" y="488632"/>
                    <a:pt x="202848" y="501015"/>
                  </a:cubicBezTo>
                  <a:cubicBezTo>
                    <a:pt x="197133" y="525780"/>
                    <a:pt x="199038" y="546735"/>
                    <a:pt x="215231" y="568642"/>
                  </a:cubicBezTo>
                  <a:cubicBezTo>
                    <a:pt x="226661" y="583882"/>
                    <a:pt x="230471" y="604838"/>
                    <a:pt x="238091" y="622935"/>
                  </a:cubicBezTo>
                  <a:cubicBezTo>
                    <a:pt x="229518" y="623888"/>
                    <a:pt x="219041" y="622935"/>
                    <a:pt x="212373" y="627697"/>
                  </a:cubicBezTo>
                  <a:cubicBezTo>
                    <a:pt x="179036" y="650557"/>
                    <a:pt x="157128" y="648653"/>
                    <a:pt x="130458" y="619125"/>
                  </a:cubicBezTo>
                  <a:cubicBezTo>
                    <a:pt x="133316" y="608647"/>
                    <a:pt x="139983" y="596265"/>
                    <a:pt x="137126" y="588645"/>
                  </a:cubicBezTo>
                  <a:cubicBezTo>
                    <a:pt x="127601" y="564832"/>
                    <a:pt x="119028" y="538163"/>
                    <a:pt x="83786" y="540067"/>
                  </a:cubicBezTo>
                  <a:cubicBezTo>
                    <a:pt x="65688" y="541020"/>
                    <a:pt x="47591" y="536257"/>
                    <a:pt x="30446" y="532447"/>
                  </a:cubicBezTo>
                  <a:cubicBezTo>
                    <a:pt x="5681" y="527685"/>
                    <a:pt x="-8607" y="509588"/>
                    <a:pt x="5681" y="492442"/>
                  </a:cubicBezTo>
                  <a:cubicBezTo>
                    <a:pt x="23778" y="470535"/>
                    <a:pt x="10443" y="453390"/>
                    <a:pt x="8538" y="434340"/>
                  </a:cubicBezTo>
                  <a:cubicBezTo>
                    <a:pt x="49496" y="416242"/>
                    <a:pt x="93311" y="415290"/>
                    <a:pt x="137126" y="416242"/>
                  </a:cubicBezTo>
                  <a:cubicBezTo>
                    <a:pt x="149508" y="416242"/>
                    <a:pt x="160938" y="410528"/>
                    <a:pt x="173321" y="407670"/>
                  </a:cubicBezTo>
                  <a:cubicBezTo>
                    <a:pt x="175226" y="374332"/>
                    <a:pt x="177131" y="340995"/>
                    <a:pt x="179036" y="307657"/>
                  </a:cubicBezTo>
                  <a:cubicBezTo>
                    <a:pt x="179036" y="307657"/>
                    <a:pt x="178083" y="307657"/>
                    <a:pt x="178083" y="307657"/>
                  </a:cubicBezTo>
                  <a:cubicBezTo>
                    <a:pt x="176178" y="306705"/>
                    <a:pt x="174273" y="305753"/>
                    <a:pt x="172368" y="304800"/>
                  </a:cubicBezTo>
                  <a:cubicBezTo>
                    <a:pt x="158081" y="297180"/>
                    <a:pt x="144746" y="289560"/>
                    <a:pt x="130458" y="280988"/>
                  </a:cubicBezTo>
                  <a:cubicBezTo>
                    <a:pt x="135221" y="274320"/>
                    <a:pt x="139031" y="262890"/>
                    <a:pt x="146651" y="260032"/>
                  </a:cubicBezTo>
                  <a:cubicBezTo>
                    <a:pt x="168558" y="251460"/>
                    <a:pt x="175226" y="236220"/>
                    <a:pt x="167606" y="213360"/>
                  </a:cubicBezTo>
                  <a:cubicBezTo>
                    <a:pt x="163796" y="202882"/>
                    <a:pt x="165701" y="188595"/>
                    <a:pt x="167606" y="177165"/>
                  </a:cubicBezTo>
                  <a:cubicBezTo>
                    <a:pt x="169511" y="162878"/>
                    <a:pt x="176178" y="148590"/>
                    <a:pt x="178083" y="134303"/>
                  </a:cubicBezTo>
                  <a:cubicBezTo>
                    <a:pt x="179988" y="114300"/>
                    <a:pt x="177131" y="94297"/>
                    <a:pt x="179036" y="74295"/>
                  </a:cubicBezTo>
                  <a:cubicBezTo>
                    <a:pt x="181893" y="46672"/>
                    <a:pt x="172368" y="34290"/>
                    <a:pt x="144746" y="40005"/>
                  </a:cubicBezTo>
                  <a:cubicBezTo>
                    <a:pt x="153318" y="27622"/>
                    <a:pt x="163796" y="14288"/>
                    <a:pt x="175226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8" name="Google Shape;2018;p21"/>
            <p:cNvSpPr/>
            <p:nvPr/>
          </p:nvSpPr>
          <p:spPr>
            <a:xfrm>
              <a:off x="7116829" y="3770145"/>
              <a:ext cx="145090" cy="437999"/>
            </a:xfrm>
            <a:custGeom>
              <a:rect b="b" l="l" r="r" t="t"/>
              <a:pathLst>
                <a:path extrusionOk="0" h="437999" w="145090">
                  <a:moveTo>
                    <a:pt x="141221" y="381802"/>
                  </a:moveTo>
                  <a:cubicBezTo>
                    <a:pt x="136458" y="390375"/>
                    <a:pt x="130743" y="398947"/>
                    <a:pt x="125981" y="407520"/>
                  </a:cubicBezTo>
                  <a:cubicBezTo>
                    <a:pt x="121218" y="417045"/>
                    <a:pt x="116456" y="427522"/>
                    <a:pt x="112646" y="438000"/>
                  </a:cubicBezTo>
                  <a:cubicBezTo>
                    <a:pt x="107883" y="425617"/>
                    <a:pt x="101216" y="414187"/>
                    <a:pt x="99311" y="401805"/>
                  </a:cubicBezTo>
                  <a:cubicBezTo>
                    <a:pt x="97406" y="391327"/>
                    <a:pt x="101216" y="379897"/>
                    <a:pt x="96453" y="367515"/>
                  </a:cubicBezTo>
                  <a:cubicBezTo>
                    <a:pt x="92643" y="374182"/>
                    <a:pt x="89786" y="380850"/>
                    <a:pt x="85023" y="389422"/>
                  </a:cubicBezTo>
                  <a:cubicBezTo>
                    <a:pt x="79308" y="384660"/>
                    <a:pt x="73593" y="381802"/>
                    <a:pt x="72641" y="377992"/>
                  </a:cubicBezTo>
                  <a:cubicBezTo>
                    <a:pt x="66926" y="350370"/>
                    <a:pt x="62163" y="321795"/>
                    <a:pt x="56448" y="294172"/>
                  </a:cubicBezTo>
                  <a:cubicBezTo>
                    <a:pt x="51686" y="271312"/>
                    <a:pt x="42161" y="249405"/>
                    <a:pt x="40256" y="226545"/>
                  </a:cubicBezTo>
                  <a:cubicBezTo>
                    <a:pt x="36446" y="191302"/>
                    <a:pt x="39303" y="155107"/>
                    <a:pt x="34541" y="119865"/>
                  </a:cubicBezTo>
                  <a:cubicBezTo>
                    <a:pt x="32636" y="103672"/>
                    <a:pt x="25016" y="86527"/>
                    <a:pt x="13586" y="74145"/>
                  </a:cubicBezTo>
                  <a:cubicBezTo>
                    <a:pt x="-702" y="58905"/>
                    <a:pt x="-4512" y="47475"/>
                    <a:pt x="5966" y="29377"/>
                  </a:cubicBezTo>
                  <a:cubicBezTo>
                    <a:pt x="10728" y="21757"/>
                    <a:pt x="8823" y="10327"/>
                    <a:pt x="9776" y="1755"/>
                  </a:cubicBezTo>
                  <a:cubicBezTo>
                    <a:pt x="31683" y="-3960"/>
                    <a:pt x="46923" y="4612"/>
                    <a:pt x="58353" y="22710"/>
                  </a:cubicBezTo>
                  <a:cubicBezTo>
                    <a:pt x="130743" y="131295"/>
                    <a:pt x="155508" y="251310"/>
                    <a:pt x="141221" y="381802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9" name="Google Shape;2019;p21"/>
            <p:cNvSpPr/>
            <p:nvPr/>
          </p:nvSpPr>
          <p:spPr>
            <a:xfrm>
              <a:off x="7023734" y="4388167"/>
              <a:ext cx="122563" cy="138112"/>
            </a:xfrm>
            <a:custGeom>
              <a:rect b="b" l="l" r="r" t="t"/>
              <a:pathLst>
                <a:path extrusionOk="0" h="138112" w="122563">
                  <a:moveTo>
                    <a:pt x="10478" y="0"/>
                  </a:moveTo>
                  <a:cubicBezTo>
                    <a:pt x="36195" y="29527"/>
                    <a:pt x="59055" y="31432"/>
                    <a:pt x="92393" y="8572"/>
                  </a:cubicBezTo>
                  <a:cubicBezTo>
                    <a:pt x="99060" y="3810"/>
                    <a:pt x="109538" y="5715"/>
                    <a:pt x="118110" y="3810"/>
                  </a:cubicBezTo>
                  <a:cubicBezTo>
                    <a:pt x="119063" y="26670"/>
                    <a:pt x="127635" y="54292"/>
                    <a:pt x="118110" y="70485"/>
                  </a:cubicBezTo>
                  <a:cubicBezTo>
                    <a:pt x="100965" y="97155"/>
                    <a:pt x="71438" y="116205"/>
                    <a:pt x="47625" y="138113"/>
                  </a:cubicBezTo>
                  <a:cubicBezTo>
                    <a:pt x="46672" y="134302"/>
                    <a:pt x="45720" y="130492"/>
                    <a:pt x="44768" y="126682"/>
                  </a:cubicBezTo>
                  <a:cubicBezTo>
                    <a:pt x="38100" y="116205"/>
                    <a:pt x="28575" y="106680"/>
                    <a:pt x="24765" y="95250"/>
                  </a:cubicBezTo>
                  <a:cubicBezTo>
                    <a:pt x="15240" y="63817"/>
                    <a:pt x="7620" y="32385"/>
                    <a:pt x="0" y="952"/>
                  </a:cubicBezTo>
                  <a:cubicBezTo>
                    <a:pt x="2858" y="952"/>
                    <a:pt x="4763" y="0"/>
                    <a:pt x="7620" y="0"/>
                  </a:cubicBezTo>
                  <a:lnTo>
                    <a:pt x="10478" y="0"/>
                  </a:lnTo>
                  <a:lnTo>
                    <a:pt x="10478" y="0"/>
                  </a:ln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0" name="Google Shape;2020;p21"/>
            <p:cNvSpPr/>
            <p:nvPr/>
          </p:nvSpPr>
          <p:spPr>
            <a:xfrm>
              <a:off x="7159942" y="4244340"/>
              <a:ext cx="81914" cy="160972"/>
            </a:xfrm>
            <a:custGeom>
              <a:rect b="b" l="l" r="r" t="t"/>
              <a:pathLst>
                <a:path extrusionOk="0" h="160972" w="81914">
                  <a:moveTo>
                    <a:pt x="81915" y="11430"/>
                  </a:moveTo>
                  <a:cubicBezTo>
                    <a:pt x="81915" y="13335"/>
                    <a:pt x="81915" y="15240"/>
                    <a:pt x="81915" y="17145"/>
                  </a:cubicBezTo>
                  <a:cubicBezTo>
                    <a:pt x="79057" y="26670"/>
                    <a:pt x="75247" y="36195"/>
                    <a:pt x="72390" y="44767"/>
                  </a:cubicBezTo>
                  <a:cubicBezTo>
                    <a:pt x="55245" y="83820"/>
                    <a:pt x="37147" y="121920"/>
                    <a:pt x="20002" y="160972"/>
                  </a:cubicBezTo>
                  <a:cubicBezTo>
                    <a:pt x="17145" y="160972"/>
                    <a:pt x="14288" y="160972"/>
                    <a:pt x="11430" y="160972"/>
                  </a:cubicBezTo>
                  <a:cubicBezTo>
                    <a:pt x="7620" y="146685"/>
                    <a:pt x="3810" y="131445"/>
                    <a:pt x="0" y="117157"/>
                  </a:cubicBezTo>
                  <a:cubicBezTo>
                    <a:pt x="39052" y="87630"/>
                    <a:pt x="35242" y="40005"/>
                    <a:pt x="48577" y="0"/>
                  </a:cubicBezTo>
                  <a:cubicBezTo>
                    <a:pt x="59055" y="3810"/>
                    <a:pt x="70485" y="7620"/>
                    <a:pt x="81915" y="11430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1" name="Google Shape;2021;p21"/>
            <p:cNvSpPr/>
            <p:nvPr/>
          </p:nvSpPr>
          <p:spPr>
            <a:xfrm>
              <a:off x="7128509" y="4202155"/>
              <a:ext cx="69532" cy="136482"/>
            </a:xfrm>
            <a:custGeom>
              <a:rect b="b" l="l" r="r" t="t"/>
              <a:pathLst>
                <a:path extrusionOk="0" h="136482" w="69532">
                  <a:moveTo>
                    <a:pt x="20955" y="136482"/>
                  </a:moveTo>
                  <a:cubicBezTo>
                    <a:pt x="16193" y="133625"/>
                    <a:pt x="11430" y="129814"/>
                    <a:pt x="7620" y="126957"/>
                  </a:cubicBezTo>
                  <a:cubicBezTo>
                    <a:pt x="4763" y="122195"/>
                    <a:pt x="1905" y="116480"/>
                    <a:pt x="0" y="111717"/>
                  </a:cubicBezTo>
                  <a:cubicBezTo>
                    <a:pt x="0" y="111717"/>
                    <a:pt x="0" y="110764"/>
                    <a:pt x="0" y="110764"/>
                  </a:cubicBezTo>
                  <a:cubicBezTo>
                    <a:pt x="0" y="99335"/>
                    <a:pt x="0" y="87905"/>
                    <a:pt x="0" y="76475"/>
                  </a:cubicBezTo>
                  <a:cubicBezTo>
                    <a:pt x="0" y="76475"/>
                    <a:pt x="0" y="75522"/>
                    <a:pt x="0" y="75522"/>
                  </a:cubicBezTo>
                  <a:cubicBezTo>
                    <a:pt x="2858" y="54567"/>
                    <a:pt x="6668" y="33612"/>
                    <a:pt x="9525" y="12657"/>
                  </a:cubicBezTo>
                  <a:cubicBezTo>
                    <a:pt x="10478" y="10752"/>
                    <a:pt x="10478" y="7895"/>
                    <a:pt x="11430" y="5989"/>
                  </a:cubicBezTo>
                  <a:cubicBezTo>
                    <a:pt x="28575" y="-5440"/>
                    <a:pt x="41910" y="275"/>
                    <a:pt x="52388" y="16467"/>
                  </a:cubicBezTo>
                  <a:cubicBezTo>
                    <a:pt x="57150" y="23135"/>
                    <a:pt x="63818" y="28850"/>
                    <a:pt x="69533" y="34564"/>
                  </a:cubicBezTo>
                  <a:cubicBezTo>
                    <a:pt x="42863" y="32660"/>
                    <a:pt x="25718" y="46947"/>
                    <a:pt x="36195" y="71712"/>
                  </a:cubicBezTo>
                  <a:cubicBezTo>
                    <a:pt x="46672" y="101239"/>
                    <a:pt x="37147" y="118385"/>
                    <a:pt x="20955" y="13648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2" name="Google Shape;2022;p21"/>
            <p:cNvSpPr/>
            <p:nvPr/>
          </p:nvSpPr>
          <p:spPr>
            <a:xfrm>
              <a:off x="7149465" y="4237503"/>
              <a:ext cx="59054" cy="123041"/>
            </a:xfrm>
            <a:custGeom>
              <a:rect b="b" l="l" r="r" t="t"/>
              <a:pathLst>
                <a:path extrusionOk="0" h="123041" w="59054">
                  <a:moveTo>
                    <a:pt x="0" y="101134"/>
                  </a:moveTo>
                  <a:cubicBezTo>
                    <a:pt x="16192" y="82084"/>
                    <a:pt x="25717" y="64939"/>
                    <a:pt x="14288" y="37317"/>
                  </a:cubicBezTo>
                  <a:cubicBezTo>
                    <a:pt x="3810" y="12552"/>
                    <a:pt x="20955" y="-1736"/>
                    <a:pt x="47625" y="169"/>
                  </a:cubicBezTo>
                  <a:cubicBezTo>
                    <a:pt x="51435" y="2074"/>
                    <a:pt x="55245" y="3979"/>
                    <a:pt x="59055" y="5884"/>
                  </a:cubicBezTo>
                  <a:cubicBezTo>
                    <a:pt x="45720" y="45889"/>
                    <a:pt x="50482" y="93514"/>
                    <a:pt x="10478" y="123042"/>
                  </a:cubicBezTo>
                  <a:cubicBezTo>
                    <a:pt x="6667" y="116374"/>
                    <a:pt x="2857" y="108754"/>
                    <a:pt x="0" y="101134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3" name="Google Shape;2023;p21"/>
            <p:cNvSpPr/>
            <p:nvPr/>
          </p:nvSpPr>
          <p:spPr>
            <a:xfrm>
              <a:off x="6994207" y="4375784"/>
              <a:ext cx="72390" cy="152400"/>
            </a:xfrm>
            <a:custGeom>
              <a:rect b="b" l="l" r="r" t="t"/>
              <a:pathLst>
                <a:path extrusionOk="0" h="152400" w="72390">
                  <a:moveTo>
                    <a:pt x="27623" y="14288"/>
                  </a:moveTo>
                  <a:cubicBezTo>
                    <a:pt x="36195" y="45720"/>
                    <a:pt x="42863" y="78105"/>
                    <a:pt x="52388" y="108585"/>
                  </a:cubicBezTo>
                  <a:cubicBezTo>
                    <a:pt x="56198" y="120015"/>
                    <a:pt x="65723" y="129540"/>
                    <a:pt x="72390" y="140018"/>
                  </a:cubicBezTo>
                  <a:cubicBezTo>
                    <a:pt x="71438" y="143828"/>
                    <a:pt x="69533" y="147638"/>
                    <a:pt x="68580" y="151447"/>
                  </a:cubicBezTo>
                  <a:cubicBezTo>
                    <a:pt x="66675" y="151447"/>
                    <a:pt x="63818" y="151447"/>
                    <a:pt x="61913" y="152400"/>
                  </a:cubicBezTo>
                  <a:cubicBezTo>
                    <a:pt x="59055" y="152400"/>
                    <a:pt x="55245" y="152400"/>
                    <a:pt x="52388" y="151447"/>
                  </a:cubicBezTo>
                  <a:cubicBezTo>
                    <a:pt x="52388" y="151447"/>
                    <a:pt x="51435" y="150495"/>
                    <a:pt x="51435" y="150495"/>
                  </a:cubicBezTo>
                  <a:cubicBezTo>
                    <a:pt x="47625" y="147638"/>
                    <a:pt x="43815" y="143828"/>
                    <a:pt x="40958" y="140970"/>
                  </a:cubicBezTo>
                  <a:cubicBezTo>
                    <a:pt x="36195" y="129540"/>
                    <a:pt x="30480" y="119063"/>
                    <a:pt x="26670" y="106680"/>
                  </a:cubicBezTo>
                  <a:cubicBezTo>
                    <a:pt x="19050" y="77153"/>
                    <a:pt x="12383" y="46672"/>
                    <a:pt x="4763" y="17145"/>
                  </a:cubicBezTo>
                  <a:cubicBezTo>
                    <a:pt x="4763" y="15240"/>
                    <a:pt x="3810" y="14288"/>
                    <a:pt x="2858" y="12383"/>
                  </a:cubicBezTo>
                  <a:cubicBezTo>
                    <a:pt x="1905" y="12383"/>
                    <a:pt x="953" y="11430"/>
                    <a:pt x="0" y="9525"/>
                  </a:cubicBezTo>
                  <a:cubicBezTo>
                    <a:pt x="3810" y="6668"/>
                    <a:pt x="7620" y="2858"/>
                    <a:pt x="11430" y="0"/>
                  </a:cubicBezTo>
                  <a:cubicBezTo>
                    <a:pt x="15240" y="1905"/>
                    <a:pt x="19050" y="4763"/>
                    <a:pt x="22860" y="6668"/>
                  </a:cubicBezTo>
                  <a:cubicBezTo>
                    <a:pt x="24765" y="9525"/>
                    <a:pt x="25718" y="11430"/>
                    <a:pt x="27623" y="14288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4" name="Google Shape;2024;p21"/>
            <p:cNvSpPr/>
            <p:nvPr/>
          </p:nvSpPr>
          <p:spPr>
            <a:xfrm>
              <a:off x="7130415" y="4184824"/>
              <a:ext cx="112394" cy="70945"/>
            </a:xfrm>
            <a:custGeom>
              <a:rect b="b" l="l" r="r" t="t"/>
              <a:pathLst>
                <a:path extrusionOk="0" h="70945" w="112394">
                  <a:moveTo>
                    <a:pt x="77153" y="58563"/>
                  </a:moveTo>
                  <a:cubicBezTo>
                    <a:pt x="73342" y="56658"/>
                    <a:pt x="69532" y="54753"/>
                    <a:pt x="65722" y="52848"/>
                  </a:cubicBezTo>
                  <a:cubicBezTo>
                    <a:pt x="60007" y="47133"/>
                    <a:pt x="53340" y="41418"/>
                    <a:pt x="48578" y="34751"/>
                  </a:cubicBezTo>
                  <a:cubicBezTo>
                    <a:pt x="38100" y="18558"/>
                    <a:pt x="25717" y="12843"/>
                    <a:pt x="7620" y="24273"/>
                  </a:cubicBezTo>
                  <a:cubicBezTo>
                    <a:pt x="4763" y="17606"/>
                    <a:pt x="2857" y="11891"/>
                    <a:pt x="0" y="5223"/>
                  </a:cubicBezTo>
                  <a:cubicBezTo>
                    <a:pt x="32385" y="-6207"/>
                    <a:pt x="54292" y="1413"/>
                    <a:pt x="75247" y="25226"/>
                  </a:cubicBezTo>
                  <a:cubicBezTo>
                    <a:pt x="84772" y="35703"/>
                    <a:pt x="100013" y="41418"/>
                    <a:pt x="112395" y="49991"/>
                  </a:cubicBezTo>
                  <a:cubicBezTo>
                    <a:pt x="111442" y="56658"/>
                    <a:pt x="111442" y="64278"/>
                    <a:pt x="110490" y="70946"/>
                  </a:cubicBezTo>
                  <a:cubicBezTo>
                    <a:pt x="100013" y="67136"/>
                    <a:pt x="88582" y="63326"/>
                    <a:pt x="77153" y="58563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5" name="Google Shape;2025;p21"/>
            <p:cNvSpPr/>
            <p:nvPr/>
          </p:nvSpPr>
          <p:spPr>
            <a:xfrm>
              <a:off x="7127557" y="4215765"/>
              <a:ext cx="9525" cy="62865"/>
            </a:xfrm>
            <a:custGeom>
              <a:rect b="b" l="l" r="r" t="t"/>
              <a:pathLst>
                <a:path extrusionOk="0" h="62865" w="9525">
                  <a:moveTo>
                    <a:pt x="9525" y="0"/>
                  </a:moveTo>
                  <a:cubicBezTo>
                    <a:pt x="6668" y="20955"/>
                    <a:pt x="2858" y="41910"/>
                    <a:pt x="0" y="62865"/>
                  </a:cubicBezTo>
                  <a:cubicBezTo>
                    <a:pt x="2858" y="41910"/>
                    <a:pt x="6668" y="20955"/>
                    <a:pt x="952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6" name="Google Shape;2026;p21"/>
            <p:cNvSpPr/>
            <p:nvPr/>
          </p:nvSpPr>
          <p:spPr>
            <a:xfrm>
              <a:off x="7232332" y="4261484"/>
              <a:ext cx="9525" cy="27622"/>
            </a:xfrm>
            <a:custGeom>
              <a:rect b="b" l="l" r="r" t="t"/>
              <a:pathLst>
                <a:path extrusionOk="0" h="27622" w="9525">
                  <a:moveTo>
                    <a:pt x="0" y="27622"/>
                  </a:moveTo>
                  <a:cubicBezTo>
                    <a:pt x="2858" y="18097"/>
                    <a:pt x="6668" y="8572"/>
                    <a:pt x="9525" y="0"/>
                  </a:cubicBezTo>
                  <a:cubicBezTo>
                    <a:pt x="6668" y="9525"/>
                    <a:pt x="3810" y="19050"/>
                    <a:pt x="0" y="27622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7" name="Google Shape;2027;p21"/>
            <p:cNvSpPr/>
            <p:nvPr/>
          </p:nvSpPr>
          <p:spPr>
            <a:xfrm>
              <a:off x="7127557" y="4279582"/>
              <a:ext cx="9525" cy="34290"/>
            </a:xfrm>
            <a:custGeom>
              <a:rect b="b" l="l" r="r" t="t"/>
              <a:pathLst>
                <a:path extrusionOk="0" h="34290" w="9525">
                  <a:moveTo>
                    <a:pt x="0" y="0"/>
                  </a:moveTo>
                  <a:cubicBezTo>
                    <a:pt x="0" y="11430"/>
                    <a:pt x="0" y="22860"/>
                    <a:pt x="0" y="34290"/>
                  </a:cubicBezTo>
                  <a:cubicBezTo>
                    <a:pt x="0" y="22860"/>
                    <a:pt x="0" y="1143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8" name="Google Shape;2028;p21"/>
            <p:cNvSpPr/>
            <p:nvPr/>
          </p:nvSpPr>
          <p:spPr>
            <a:xfrm>
              <a:off x="7127557" y="4313872"/>
              <a:ext cx="7620" cy="15240"/>
            </a:xfrm>
            <a:custGeom>
              <a:rect b="b" l="l" r="r" t="t"/>
              <a:pathLst>
                <a:path extrusionOk="0" h="15240" w="7620">
                  <a:moveTo>
                    <a:pt x="0" y="0"/>
                  </a:moveTo>
                  <a:cubicBezTo>
                    <a:pt x="2858" y="4763"/>
                    <a:pt x="5715" y="10478"/>
                    <a:pt x="7620" y="15240"/>
                  </a:cubicBezTo>
                  <a:cubicBezTo>
                    <a:pt x="4763" y="10478"/>
                    <a:pt x="1905" y="4763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9" name="Google Shape;2029;p21"/>
            <p:cNvSpPr/>
            <p:nvPr/>
          </p:nvSpPr>
          <p:spPr>
            <a:xfrm>
              <a:off x="7063740" y="4516755"/>
              <a:ext cx="6667" cy="11429"/>
            </a:xfrm>
            <a:custGeom>
              <a:rect b="b" l="l" r="r" t="t"/>
              <a:pathLst>
                <a:path extrusionOk="0" h="11429" w="6667">
                  <a:moveTo>
                    <a:pt x="0" y="11430"/>
                  </a:moveTo>
                  <a:cubicBezTo>
                    <a:pt x="953" y="7620"/>
                    <a:pt x="2857" y="3810"/>
                    <a:pt x="3810" y="0"/>
                  </a:cubicBezTo>
                  <a:cubicBezTo>
                    <a:pt x="4763" y="3810"/>
                    <a:pt x="5715" y="7620"/>
                    <a:pt x="6667" y="11430"/>
                  </a:cubicBezTo>
                  <a:cubicBezTo>
                    <a:pt x="3810" y="10477"/>
                    <a:pt x="1905" y="10477"/>
                    <a:pt x="0" y="1143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0" name="Google Shape;2030;p21"/>
            <p:cNvSpPr/>
            <p:nvPr/>
          </p:nvSpPr>
          <p:spPr>
            <a:xfrm>
              <a:off x="7249477" y="4219575"/>
              <a:ext cx="2857" cy="7619"/>
            </a:xfrm>
            <a:custGeom>
              <a:rect b="b" l="l" r="r" t="t"/>
              <a:pathLst>
                <a:path extrusionOk="0" h="7619" w="2857">
                  <a:moveTo>
                    <a:pt x="0" y="7620"/>
                  </a:moveTo>
                  <a:cubicBezTo>
                    <a:pt x="953" y="4763"/>
                    <a:pt x="1905" y="2857"/>
                    <a:pt x="2857" y="0"/>
                  </a:cubicBezTo>
                  <a:cubicBezTo>
                    <a:pt x="2857" y="2857"/>
                    <a:pt x="1905" y="4763"/>
                    <a:pt x="0" y="762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1" name="Google Shape;2031;p21"/>
            <p:cNvSpPr/>
            <p:nvPr/>
          </p:nvSpPr>
          <p:spPr>
            <a:xfrm>
              <a:off x="6714877" y="3661409"/>
              <a:ext cx="406012" cy="906780"/>
            </a:xfrm>
            <a:custGeom>
              <a:rect b="b" l="l" r="r" t="t"/>
              <a:pathLst>
                <a:path extrusionOk="0" h="906780" w="406012">
                  <a:moveTo>
                    <a:pt x="284093" y="731520"/>
                  </a:moveTo>
                  <a:cubicBezTo>
                    <a:pt x="291713" y="761047"/>
                    <a:pt x="297428" y="791528"/>
                    <a:pt x="306000" y="821055"/>
                  </a:cubicBezTo>
                  <a:cubicBezTo>
                    <a:pt x="308858" y="832485"/>
                    <a:pt x="315525" y="843915"/>
                    <a:pt x="320288" y="855345"/>
                  </a:cubicBezTo>
                  <a:cubicBezTo>
                    <a:pt x="324098" y="858203"/>
                    <a:pt x="327908" y="862013"/>
                    <a:pt x="330765" y="864870"/>
                  </a:cubicBezTo>
                  <a:cubicBezTo>
                    <a:pt x="330765" y="864870"/>
                    <a:pt x="331718" y="865822"/>
                    <a:pt x="331718" y="865822"/>
                  </a:cubicBezTo>
                  <a:cubicBezTo>
                    <a:pt x="340290" y="882968"/>
                    <a:pt x="328860" y="889635"/>
                    <a:pt x="316478" y="895350"/>
                  </a:cubicBezTo>
                  <a:cubicBezTo>
                    <a:pt x="306000" y="900113"/>
                    <a:pt x="294570" y="902970"/>
                    <a:pt x="284093" y="906780"/>
                  </a:cubicBezTo>
                  <a:cubicBezTo>
                    <a:pt x="284093" y="902970"/>
                    <a:pt x="284093" y="899160"/>
                    <a:pt x="284093" y="895350"/>
                  </a:cubicBezTo>
                  <a:cubicBezTo>
                    <a:pt x="282188" y="864870"/>
                    <a:pt x="277425" y="863918"/>
                    <a:pt x="250755" y="877253"/>
                  </a:cubicBezTo>
                  <a:cubicBezTo>
                    <a:pt x="229800" y="887730"/>
                    <a:pt x="206940" y="893445"/>
                    <a:pt x="189795" y="900113"/>
                  </a:cubicBezTo>
                  <a:cubicBezTo>
                    <a:pt x="183128" y="885825"/>
                    <a:pt x="180270" y="870585"/>
                    <a:pt x="172650" y="867728"/>
                  </a:cubicBezTo>
                  <a:cubicBezTo>
                    <a:pt x="149790" y="857250"/>
                    <a:pt x="130740" y="829628"/>
                    <a:pt x="99308" y="845820"/>
                  </a:cubicBezTo>
                  <a:cubicBezTo>
                    <a:pt x="97403" y="846772"/>
                    <a:pt x="90735" y="842963"/>
                    <a:pt x="90735" y="841058"/>
                  </a:cubicBezTo>
                  <a:cubicBezTo>
                    <a:pt x="86925" y="805815"/>
                    <a:pt x="55493" y="778193"/>
                    <a:pt x="75495" y="736283"/>
                  </a:cubicBezTo>
                  <a:cubicBezTo>
                    <a:pt x="101213" y="681990"/>
                    <a:pt x="75495" y="603885"/>
                    <a:pt x="27870" y="566738"/>
                  </a:cubicBezTo>
                  <a:cubicBezTo>
                    <a:pt x="24060" y="563880"/>
                    <a:pt x="18345" y="558165"/>
                    <a:pt x="18345" y="553403"/>
                  </a:cubicBezTo>
                  <a:cubicBezTo>
                    <a:pt x="16440" y="502920"/>
                    <a:pt x="-20707" y="452438"/>
                    <a:pt x="16440" y="401955"/>
                  </a:cubicBezTo>
                  <a:cubicBezTo>
                    <a:pt x="18345" y="399097"/>
                    <a:pt x="18345" y="394335"/>
                    <a:pt x="17393" y="390525"/>
                  </a:cubicBezTo>
                  <a:cubicBezTo>
                    <a:pt x="12630" y="358140"/>
                    <a:pt x="23108" y="330518"/>
                    <a:pt x="42158" y="304800"/>
                  </a:cubicBezTo>
                  <a:cubicBezTo>
                    <a:pt x="45968" y="300038"/>
                    <a:pt x="45015" y="292418"/>
                    <a:pt x="46920" y="285750"/>
                  </a:cubicBezTo>
                  <a:cubicBezTo>
                    <a:pt x="97403" y="338138"/>
                    <a:pt x="115500" y="334328"/>
                    <a:pt x="148838" y="265747"/>
                  </a:cubicBezTo>
                  <a:cubicBezTo>
                    <a:pt x="154553" y="254318"/>
                    <a:pt x="163125" y="242888"/>
                    <a:pt x="172650" y="234315"/>
                  </a:cubicBezTo>
                  <a:cubicBezTo>
                    <a:pt x="197415" y="211455"/>
                    <a:pt x="207893" y="183833"/>
                    <a:pt x="199320" y="151447"/>
                  </a:cubicBezTo>
                  <a:cubicBezTo>
                    <a:pt x="192653" y="124778"/>
                    <a:pt x="200273" y="103823"/>
                    <a:pt x="215513" y="81915"/>
                  </a:cubicBezTo>
                  <a:cubicBezTo>
                    <a:pt x="226943" y="65723"/>
                    <a:pt x="231705" y="43815"/>
                    <a:pt x="239325" y="24765"/>
                  </a:cubicBezTo>
                  <a:cubicBezTo>
                    <a:pt x="244088" y="16193"/>
                    <a:pt x="248850" y="7620"/>
                    <a:pt x="252660" y="0"/>
                  </a:cubicBezTo>
                  <a:cubicBezTo>
                    <a:pt x="275520" y="2858"/>
                    <a:pt x="298380" y="5715"/>
                    <a:pt x="322193" y="8573"/>
                  </a:cubicBezTo>
                  <a:cubicBezTo>
                    <a:pt x="325050" y="14288"/>
                    <a:pt x="326955" y="21908"/>
                    <a:pt x="331718" y="25718"/>
                  </a:cubicBezTo>
                  <a:cubicBezTo>
                    <a:pt x="354578" y="40958"/>
                    <a:pt x="377438" y="55245"/>
                    <a:pt x="400298" y="70485"/>
                  </a:cubicBezTo>
                  <a:cubicBezTo>
                    <a:pt x="402203" y="71438"/>
                    <a:pt x="404108" y="72390"/>
                    <a:pt x="406013" y="73343"/>
                  </a:cubicBezTo>
                  <a:cubicBezTo>
                    <a:pt x="402203" y="79058"/>
                    <a:pt x="398393" y="84773"/>
                    <a:pt x="394583" y="90488"/>
                  </a:cubicBezTo>
                  <a:cubicBezTo>
                    <a:pt x="389820" y="86678"/>
                    <a:pt x="385058" y="80963"/>
                    <a:pt x="378390" y="78105"/>
                  </a:cubicBezTo>
                  <a:cubicBezTo>
                    <a:pt x="356483" y="69533"/>
                    <a:pt x="337433" y="87630"/>
                    <a:pt x="318383" y="87630"/>
                  </a:cubicBezTo>
                  <a:cubicBezTo>
                    <a:pt x="287903" y="88583"/>
                    <a:pt x="271710" y="103823"/>
                    <a:pt x="262185" y="128588"/>
                  </a:cubicBezTo>
                  <a:cubicBezTo>
                    <a:pt x="249803" y="164783"/>
                    <a:pt x="240278" y="200978"/>
                    <a:pt x="205035" y="223838"/>
                  </a:cubicBezTo>
                  <a:cubicBezTo>
                    <a:pt x="195510" y="229553"/>
                    <a:pt x="180270" y="244793"/>
                    <a:pt x="201225" y="258128"/>
                  </a:cubicBezTo>
                  <a:cubicBezTo>
                    <a:pt x="202178" y="271463"/>
                    <a:pt x="199320" y="290513"/>
                    <a:pt x="206940" y="298133"/>
                  </a:cubicBezTo>
                  <a:cubicBezTo>
                    <a:pt x="214560" y="305753"/>
                    <a:pt x="234563" y="305753"/>
                    <a:pt x="245993" y="301943"/>
                  </a:cubicBezTo>
                  <a:cubicBezTo>
                    <a:pt x="267900" y="293370"/>
                    <a:pt x="265995" y="272415"/>
                    <a:pt x="263138" y="252413"/>
                  </a:cubicBezTo>
                  <a:cubicBezTo>
                    <a:pt x="285998" y="244793"/>
                    <a:pt x="285045" y="226695"/>
                    <a:pt x="280283" y="207645"/>
                  </a:cubicBezTo>
                  <a:cubicBezTo>
                    <a:pt x="272663" y="174308"/>
                    <a:pt x="292665" y="124778"/>
                    <a:pt x="317430" y="111443"/>
                  </a:cubicBezTo>
                  <a:cubicBezTo>
                    <a:pt x="317430" y="113348"/>
                    <a:pt x="318383" y="115253"/>
                    <a:pt x="319335" y="117158"/>
                  </a:cubicBezTo>
                  <a:cubicBezTo>
                    <a:pt x="314573" y="125730"/>
                    <a:pt x="307905" y="133350"/>
                    <a:pt x="306000" y="141922"/>
                  </a:cubicBezTo>
                  <a:cubicBezTo>
                    <a:pt x="299333" y="175260"/>
                    <a:pt x="294570" y="209550"/>
                    <a:pt x="289808" y="242888"/>
                  </a:cubicBezTo>
                  <a:cubicBezTo>
                    <a:pt x="288855" y="250508"/>
                    <a:pt x="287903" y="259080"/>
                    <a:pt x="289808" y="265747"/>
                  </a:cubicBezTo>
                  <a:cubicBezTo>
                    <a:pt x="300285" y="296228"/>
                    <a:pt x="289808" y="313372"/>
                    <a:pt x="259328" y="320993"/>
                  </a:cubicBezTo>
                  <a:cubicBezTo>
                    <a:pt x="249803" y="323850"/>
                    <a:pt x="240278" y="327660"/>
                    <a:pt x="230753" y="330518"/>
                  </a:cubicBezTo>
                  <a:cubicBezTo>
                    <a:pt x="225038" y="334328"/>
                    <a:pt x="217418" y="336233"/>
                    <a:pt x="215513" y="340995"/>
                  </a:cubicBezTo>
                  <a:cubicBezTo>
                    <a:pt x="202178" y="373380"/>
                    <a:pt x="177413" y="394335"/>
                    <a:pt x="151695" y="415290"/>
                  </a:cubicBezTo>
                  <a:cubicBezTo>
                    <a:pt x="144075" y="421958"/>
                    <a:pt x="138360" y="431483"/>
                    <a:pt x="133598" y="440055"/>
                  </a:cubicBezTo>
                  <a:cubicBezTo>
                    <a:pt x="113595" y="472440"/>
                    <a:pt x="118358" y="483870"/>
                    <a:pt x="156458" y="492443"/>
                  </a:cubicBezTo>
                  <a:cubicBezTo>
                    <a:pt x="152648" y="502920"/>
                    <a:pt x="148838" y="513397"/>
                    <a:pt x="145980" y="523875"/>
                  </a:cubicBezTo>
                  <a:cubicBezTo>
                    <a:pt x="145980" y="524828"/>
                    <a:pt x="145980" y="526733"/>
                    <a:pt x="146933" y="527685"/>
                  </a:cubicBezTo>
                  <a:cubicBezTo>
                    <a:pt x="140265" y="532447"/>
                    <a:pt x="130740" y="536258"/>
                    <a:pt x="126930" y="542925"/>
                  </a:cubicBezTo>
                  <a:cubicBezTo>
                    <a:pt x="90735" y="595313"/>
                    <a:pt x="115500" y="683895"/>
                    <a:pt x="174555" y="714375"/>
                  </a:cubicBezTo>
                  <a:cubicBezTo>
                    <a:pt x="176460" y="715328"/>
                    <a:pt x="177413" y="716280"/>
                    <a:pt x="179318" y="717233"/>
                  </a:cubicBezTo>
                  <a:cubicBezTo>
                    <a:pt x="180270" y="718185"/>
                    <a:pt x="181223" y="719138"/>
                    <a:pt x="182175" y="719138"/>
                  </a:cubicBezTo>
                  <a:cubicBezTo>
                    <a:pt x="185033" y="721043"/>
                    <a:pt x="188843" y="722947"/>
                    <a:pt x="191700" y="724853"/>
                  </a:cubicBezTo>
                  <a:cubicBezTo>
                    <a:pt x="188843" y="730568"/>
                    <a:pt x="182175" y="738188"/>
                    <a:pt x="183128" y="741045"/>
                  </a:cubicBezTo>
                  <a:cubicBezTo>
                    <a:pt x="192653" y="758190"/>
                    <a:pt x="204083" y="774383"/>
                    <a:pt x="216465" y="789622"/>
                  </a:cubicBezTo>
                  <a:cubicBezTo>
                    <a:pt x="219323" y="792480"/>
                    <a:pt x="236468" y="788670"/>
                    <a:pt x="236468" y="787718"/>
                  </a:cubicBezTo>
                  <a:cubicBezTo>
                    <a:pt x="237420" y="774383"/>
                    <a:pt x="237420" y="761047"/>
                    <a:pt x="234563" y="748665"/>
                  </a:cubicBezTo>
                  <a:cubicBezTo>
                    <a:pt x="232658" y="740093"/>
                    <a:pt x="227895" y="731520"/>
                    <a:pt x="224085" y="722947"/>
                  </a:cubicBezTo>
                  <a:cubicBezTo>
                    <a:pt x="225990" y="720090"/>
                    <a:pt x="227895" y="717233"/>
                    <a:pt x="229800" y="714375"/>
                  </a:cubicBezTo>
                  <a:cubicBezTo>
                    <a:pt x="231705" y="714375"/>
                    <a:pt x="234563" y="713422"/>
                    <a:pt x="236468" y="713422"/>
                  </a:cubicBezTo>
                  <a:cubicBezTo>
                    <a:pt x="249803" y="716280"/>
                    <a:pt x="264090" y="720090"/>
                    <a:pt x="277425" y="722947"/>
                  </a:cubicBezTo>
                  <a:cubicBezTo>
                    <a:pt x="277425" y="723900"/>
                    <a:pt x="278378" y="724853"/>
                    <a:pt x="280283" y="725805"/>
                  </a:cubicBezTo>
                  <a:cubicBezTo>
                    <a:pt x="283140" y="728663"/>
                    <a:pt x="284093" y="730568"/>
                    <a:pt x="284093" y="73152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2" name="Google Shape;2032;p21"/>
            <p:cNvSpPr/>
            <p:nvPr/>
          </p:nvSpPr>
          <p:spPr>
            <a:xfrm>
              <a:off x="6660053" y="3821430"/>
              <a:ext cx="339868" cy="787717"/>
            </a:xfrm>
            <a:custGeom>
              <a:rect b="b" l="l" r="r" t="t"/>
              <a:pathLst>
                <a:path extrusionOk="0" h="787717" w="339868">
                  <a:moveTo>
                    <a:pt x="102696" y="126682"/>
                  </a:moveTo>
                  <a:cubicBezTo>
                    <a:pt x="100791" y="133350"/>
                    <a:pt x="101744" y="140970"/>
                    <a:pt x="97934" y="145732"/>
                  </a:cubicBezTo>
                  <a:cubicBezTo>
                    <a:pt x="78884" y="171450"/>
                    <a:pt x="68406" y="199072"/>
                    <a:pt x="73169" y="231457"/>
                  </a:cubicBezTo>
                  <a:cubicBezTo>
                    <a:pt x="74121" y="235267"/>
                    <a:pt x="74121" y="240030"/>
                    <a:pt x="72216" y="242888"/>
                  </a:cubicBezTo>
                  <a:cubicBezTo>
                    <a:pt x="35069" y="293370"/>
                    <a:pt x="72216" y="343852"/>
                    <a:pt x="74121" y="394335"/>
                  </a:cubicBezTo>
                  <a:cubicBezTo>
                    <a:pt x="74121" y="399097"/>
                    <a:pt x="79837" y="403860"/>
                    <a:pt x="83646" y="407670"/>
                  </a:cubicBezTo>
                  <a:cubicBezTo>
                    <a:pt x="131271" y="444817"/>
                    <a:pt x="157941" y="522922"/>
                    <a:pt x="131271" y="577215"/>
                  </a:cubicBezTo>
                  <a:cubicBezTo>
                    <a:pt x="111269" y="619125"/>
                    <a:pt x="142702" y="646747"/>
                    <a:pt x="146512" y="681990"/>
                  </a:cubicBezTo>
                  <a:cubicBezTo>
                    <a:pt x="146512" y="683895"/>
                    <a:pt x="154131" y="687705"/>
                    <a:pt x="155084" y="686752"/>
                  </a:cubicBezTo>
                  <a:cubicBezTo>
                    <a:pt x="186516" y="669607"/>
                    <a:pt x="205566" y="698182"/>
                    <a:pt x="228427" y="708660"/>
                  </a:cubicBezTo>
                  <a:cubicBezTo>
                    <a:pt x="236046" y="711517"/>
                    <a:pt x="237952" y="726757"/>
                    <a:pt x="245571" y="741045"/>
                  </a:cubicBezTo>
                  <a:cubicBezTo>
                    <a:pt x="262716" y="734377"/>
                    <a:pt x="285577" y="728663"/>
                    <a:pt x="306531" y="718185"/>
                  </a:cubicBezTo>
                  <a:cubicBezTo>
                    <a:pt x="333202" y="704850"/>
                    <a:pt x="337964" y="705802"/>
                    <a:pt x="339869" y="736282"/>
                  </a:cubicBezTo>
                  <a:cubicBezTo>
                    <a:pt x="339869" y="740092"/>
                    <a:pt x="339869" y="743902"/>
                    <a:pt x="339869" y="747713"/>
                  </a:cubicBezTo>
                  <a:cubicBezTo>
                    <a:pt x="328439" y="753427"/>
                    <a:pt x="316056" y="759142"/>
                    <a:pt x="304627" y="764857"/>
                  </a:cubicBezTo>
                  <a:cubicBezTo>
                    <a:pt x="264621" y="772477"/>
                    <a:pt x="224616" y="780097"/>
                    <a:pt x="183659" y="787717"/>
                  </a:cubicBezTo>
                  <a:cubicBezTo>
                    <a:pt x="174134" y="787717"/>
                    <a:pt x="164609" y="787717"/>
                    <a:pt x="155084" y="787717"/>
                  </a:cubicBezTo>
                  <a:cubicBezTo>
                    <a:pt x="155084" y="786765"/>
                    <a:pt x="155084" y="784860"/>
                    <a:pt x="155084" y="783907"/>
                  </a:cubicBezTo>
                  <a:cubicBezTo>
                    <a:pt x="163656" y="782002"/>
                    <a:pt x="172229" y="780097"/>
                    <a:pt x="188421" y="776288"/>
                  </a:cubicBezTo>
                  <a:cubicBezTo>
                    <a:pt x="173181" y="770572"/>
                    <a:pt x="165562" y="764857"/>
                    <a:pt x="157941" y="764857"/>
                  </a:cubicBezTo>
                  <a:cubicBezTo>
                    <a:pt x="126509" y="768667"/>
                    <a:pt x="115079" y="744855"/>
                    <a:pt x="104602" y="724852"/>
                  </a:cubicBezTo>
                  <a:cubicBezTo>
                    <a:pt x="94124" y="704850"/>
                    <a:pt x="91266" y="681990"/>
                    <a:pt x="85552" y="660082"/>
                  </a:cubicBezTo>
                  <a:cubicBezTo>
                    <a:pt x="85552" y="656272"/>
                    <a:pt x="85552" y="652463"/>
                    <a:pt x="85552" y="648652"/>
                  </a:cubicBezTo>
                  <a:cubicBezTo>
                    <a:pt x="88409" y="646747"/>
                    <a:pt x="94124" y="644842"/>
                    <a:pt x="94124" y="642938"/>
                  </a:cubicBezTo>
                  <a:cubicBezTo>
                    <a:pt x="96981" y="600075"/>
                    <a:pt x="101744" y="557213"/>
                    <a:pt x="101744" y="513397"/>
                  </a:cubicBezTo>
                  <a:cubicBezTo>
                    <a:pt x="101744" y="501015"/>
                    <a:pt x="87456" y="488632"/>
                    <a:pt x="85552" y="475297"/>
                  </a:cubicBezTo>
                  <a:cubicBezTo>
                    <a:pt x="82694" y="451485"/>
                    <a:pt x="68406" y="442913"/>
                    <a:pt x="47452" y="441007"/>
                  </a:cubicBezTo>
                  <a:cubicBezTo>
                    <a:pt x="38879" y="436245"/>
                    <a:pt x="29354" y="431482"/>
                    <a:pt x="20781" y="426720"/>
                  </a:cubicBezTo>
                  <a:cubicBezTo>
                    <a:pt x="18877" y="424815"/>
                    <a:pt x="16971" y="423863"/>
                    <a:pt x="15066" y="421957"/>
                  </a:cubicBezTo>
                  <a:lnTo>
                    <a:pt x="15066" y="421957"/>
                  </a:lnTo>
                  <a:cubicBezTo>
                    <a:pt x="17924" y="412432"/>
                    <a:pt x="21734" y="402907"/>
                    <a:pt x="22687" y="393382"/>
                  </a:cubicBezTo>
                  <a:cubicBezTo>
                    <a:pt x="24591" y="380047"/>
                    <a:pt x="25544" y="365760"/>
                    <a:pt x="27449" y="352425"/>
                  </a:cubicBezTo>
                  <a:cubicBezTo>
                    <a:pt x="27449" y="348615"/>
                    <a:pt x="26496" y="344805"/>
                    <a:pt x="26496" y="340995"/>
                  </a:cubicBezTo>
                  <a:cubicBezTo>
                    <a:pt x="22687" y="326707"/>
                    <a:pt x="22687" y="309563"/>
                    <a:pt x="14114" y="299085"/>
                  </a:cubicBezTo>
                  <a:cubicBezTo>
                    <a:pt x="-4936" y="274320"/>
                    <a:pt x="-6841" y="260032"/>
                    <a:pt x="21734" y="243840"/>
                  </a:cubicBezTo>
                  <a:cubicBezTo>
                    <a:pt x="41737" y="232410"/>
                    <a:pt x="38879" y="220027"/>
                    <a:pt x="33164" y="203835"/>
                  </a:cubicBezTo>
                  <a:cubicBezTo>
                    <a:pt x="30306" y="195263"/>
                    <a:pt x="28402" y="185738"/>
                    <a:pt x="25544" y="176213"/>
                  </a:cubicBezTo>
                  <a:cubicBezTo>
                    <a:pt x="24591" y="174307"/>
                    <a:pt x="25544" y="173355"/>
                    <a:pt x="26496" y="172402"/>
                  </a:cubicBezTo>
                  <a:cubicBezTo>
                    <a:pt x="68406" y="146685"/>
                    <a:pt x="78884" y="110490"/>
                    <a:pt x="53166" y="80963"/>
                  </a:cubicBezTo>
                  <a:cubicBezTo>
                    <a:pt x="53166" y="80963"/>
                    <a:pt x="53166" y="81915"/>
                    <a:pt x="53166" y="81915"/>
                  </a:cubicBezTo>
                  <a:cubicBezTo>
                    <a:pt x="56024" y="61913"/>
                    <a:pt x="56977" y="41910"/>
                    <a:pt x="60787" y="22860"/>
                  </a:cubicBezTo>
                  <a:cubicBezTo>
                    <a:pt x="62691" y="14288"/>
                    <a:pt x="69359" y="7620"/>
                    <a:pt x="74121" y="0"/>
                  </a:cubicBezTo>
                  <a:cubicBezTo>
                    <a:pt x="78884" y="7620"/>
                    <a:pt x="86504" y="13335"/>
                    <a:pt x="88409" y="21907"/>
                  </a:cubicBezTo>
                  <a:cubicBezTo>
                    <a:pt x="92219" y="39052"/>
                    <a:pt x="93171" y="58102"/>
                    <a:pt x="96029" y="75247"/>
                  </a:cubicBezTo>
                  <a:cubicBezTo>
                    <a:pt x="96029" y="79057"/>
                    <a:pt x="95077" y="82867"/>
                    <a:pt x="95077" y="86677"/>
                  </a:cubicBezTo>
                  <a:cubicBezTo>
                    <a:pt x="95077" y="94297"/>
                    <a:pt x="95077" y="101917"/>
                    <a:pt x="95077" y="109538"/>
                  </a:cubicBezTo>
                  <a:cubicBezTo>
                    <a:pt x="98887" y="115252"/>
                    <a:pt x="100791" y="120967"/>
                    <a:pt x="102696" y="12668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3" name="Google Shape;2033;p21"/>
            <p:cNvSpPr/>
            <p:nvPr/>
          </p:nvSpPr>
          <p:spPr>
            <a:xfrm>
              <a:off x="6645592" y="3647122"/>
              <a:ext cx="138842" cy="256222"/>
            </a:xfrm>
            <a:custGeom>
              <a:rect b="b" l="l" r="r" t="t"/>
              <a:pathLst>
                <a:path extrusionOk="0" h="256222" w="138842">
                  <a:moveTo>
                    <a:pt x="112395" y="249555"/>
                  </a:moveTo>
                  <a:cubicBezTo>
                    <a:pt x="110490" y="231458"/>
                    <a:pt x="108585" y="213360"/>
                    <a:pt x="104775" y="196215"/>
                  </a:cubicBezTo>
                  <a:cubicBezTo>
                    <a:pt x="102870" y="188595"/>
                    <a:pt x="95250" y="181928"/>
                    <a:pt x="90488" y="174308"/>
                  </a:cubicBezTo>
                  <a:cubicBezTo>
                    <a:pt x="85725" y="181928"/>
                    <a:pt x="79057" y="189547"/>
                    <a:pt x="77152" y="197168"/>
                  </a:cubicBezTo>
                  <a:cubicBezTo>
                    <a:pt x="73342" y="216218"/>
                    <a:pt x="71438" y="236220"/>
                    <a:pt x="69532" y="256222"/>
                  </a:cubicBezTo>
                  <a:cubicBezTo>
                    <a:pt x="47625" y="254318"/>
                    <a:pt x="25717" y="252413"/>
                    <a:pt x="0" y="249555"/>
                  </a:cubicBezTo>
                  <a:cubicBezTo>
                    <a:pt x="3810" y="243840"/>
                    <a:pt x="5715" y="238125"/>
                    <a:pt x="9525" y="233363"/>
                  </a:cubicBezTo>
                  <a:cubicBezTo>
                    <a:pt x="14288" y="227647"/>
                    <a:pt x="23813" y="222885"/>
                    <a:pt x="24765" y="217170"/>
                  </a:cubicBezTo>
                  <a:cubicBezTo>
                    <a:pt x="27622" y="183833"/>
                    <a:pt x="47625" y="168593"/>
                    <a:pt x="78105" y="159068"/>
                  </a:cubicBezTo>
                  <a:cubicBezTo>
                    <a:pt x="83820" y="157163"/>
                    <a:pt x="89535" y="133350"/>
                    <a:pt x="84772" y="122873"/>
                  </a:cubicBezTo>
                  <a:cubicBezTo>
                    <a:pt x="73342" y="95250"/>
                    <a:pt x="74295" y="72390"/>
                    <a:pt x="90488" y="46673"/>
                  </a:cubicBezTo>
                  <a:cubicBezTo>
                    <a:pt x="97155" y="35243"/>
                    <a:pt x="98107" y="19050"/>
                    <a:pt x="100965" y="5715"/>
                  </a:cubicBezTo>
                  <a:cubicBezTo>
                    <a:pt x="108585" y="3810"/>
                    <a:pt x="115252" y="1905"/>
                    <a:pt x="122872" y="0"/>
                  </a:cubicBezTo>
                  <a:cubicBezTo>
                    <a:pt x="123825" y="3810"/>
                    <a:pt x="124777" y="7620"/>
                    <a:pt x="125730" y="11430"/>
                  </a:cubicBezTo>
                  <a:cubicBezTo>
                    <a:pt x="124777" y="19050"/>
                    <a:pt x="124777" y="26670"/>
                    <a:pt x="123825" y="34290"/>
                  </a:cubicBezTo>
                  <a:cubicBezTo>
                    <a:pt x="116205" y="64770"/>
                    <a:pt x="116205" y="94298"/>
                    <a:pt x="133350" y="122873"/>
                  </a:cubicBezTo>
                  <a:cubicBezTo>
                    <a:pt x="138113" y="131445"/>
                    <a:pt x="140017" y="145733"/>
                    <a:pt x="138113" y="156210"/>
                  </a:cubicBezTo>
                  <a:cubicBezTo>
                    <a:pt x="129540" y="187643"/>
                    <a:pt x="120015" y="219075"/>
                    <a:pt x="112395" y="249555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4" name="Google Shape;2034;p21"/>
            <p:cNvSpPr/>
            <p:nvPr/>
          </p:nvSpPr>
          <p:spPr>
            <a:xfrm>
              <a:off x="6794182" y="3645217"/>
              <a:ext cx="136900" cy="133350"/>
            </a:xfrm>
            <a:custGeom>
              <a:rect b="b" l="l" r="r" t="t"/>
              <a:pathLst>
                <a:path extrusionOk="0" h="133350" w="136900">
                  <a:moveTo>
                    <a:pt x="14288" y="1905"/>
                  </a:moveTo>
                  <a:cubicBezTo>
                    <a:pt x="45720" y="953"/>
                    <a:pt x="77153" y="953"/>
                    <a:pt x="108585" y="0"/>
                  </a:cubicBezTo>
                  <a:cubicBezTo>
                    <a:pt x="120015" y="2858"/>
                    <a:pt x="140970" y="-6667"/>
                    <a:pt x="136208" y="19050"/>
                  </a:cubicBezTo>
                  <a:cubicBezTo>
                    <a:pt x="118110" y="23813"/>
                    <a:pt x="102870" y="30480"/>
                    <a:pt x="104775" y="54292"/>
                  </a:cubicBezTo>
                  <a:cubicBezTo>
                    <a:pt x="104775" y="60960"/>
                    <a:pt x="98108" y="69533"/>
                    <a:pt x="93345" y="76200"/>
                  </a:cubicBezTo>
                  <a:cubicBezTo>
                    <a:pt x="80963" y="92392"/>
                    <a:pt x="68580" y="108585"/>
                    <a:pt x="54293" y="123825"/>
                  </a:cubicBezTo>
                  <a:cubicBezTo>
                    <a:pt x="49530" y="129540"/>
                    <a:pt x="40005" y="130492"/>
                    <a:pt x="33338" y="133350"/>
                  </a:cubicBezTo>
                  <a:cubicBezTo>
                    <a:pt x="31433" y="126683"/>
                    <a:pt x="28575" y="120015"/>
                    <a:pt x="26670" y="113348"/>
                  </a:cubicBezTo>
                  <a:cubicBezTo>
                    <a:pt x="22860" y="101917"/>
                    <a:pt x="20003" y="90488"/>
                    <a:pt x="17145" y="79058"/>
                  </a:cubicBezTo>
                  <a:cubicBezTo>
                    <a:pt x="14288" y="70485"/>
                    <a:pt x="11430" y="61913"/>
                    <a:pt x="8573" y="53340"/>
                  </a:cubicBezTo>
                  <a:cubicBezTo>
                    <a:pt x="5715" y="43815"/>
                    <a:pt x="2858" y="34290"/>
                    <a:pt x="0" y="25717"/>
                  </a:cubicBezTo>
                  <a:cubicBezTo>
                    <a:pt x="4763" y="18098"/>
                    <a:pt x="9525" y="9525"/>
                    <a:pt x="14288" y="1905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5" name="Google Shape;2035;p21"/>
            <p:cNvSpPr/>
            <p:nvPr/>
          </p:nvSpPr>
          <p:spPr>
            <a:xfrm>
              <a:off x="6792277" y="3664267"/>
              <a:ext cx="139248" cy="220979"/>
            </a:xfrm>
            <a:custGeom>
              <a:rect b="b" l="l" r="r" t="t"/>
              <a:pathLst>
                <a:path extrusionOk="0" h="220979" w="139248">
                  <a:moveTo>
                    <a:pt x="1905" y="6667"/>
                  </a:moveTo>
                  <a:cubicBezTo>
                    <a:pt x="4763" y="16192"/>
                    <a:pt x="7620" y="25717"/>
                    <a:pt x="10478" y="34290"/>
                  </a:cubicBezTo>
                  <a:cubicBezTo>
                    <a:pt x="13335" y="42863"/>
                    <a:pt x="16192" y="51435"/>
                    <a:pt x="19050" y="60008"/>
                  </a:cubicBezTo>
                  <a:cubicBezTo>
                    <a:pt x="22860" y="71438"/>
                    <a:pt x="25717" y="82867"/>
                    <a:pt x="28575" y="94298"/>
                  </a:cubicBezTo>
                  <a:cubicBezTo>
                    <a:pt x="30480" y="100965"/>
                    <a:pt x="32385" y="107633"/>
                    <a:pt x="35242" y="114300"/>
                  </a:cubicBezTo>
                  <a:cubicBezTo>
                    <a:pt x="42863" y="111442"/>
                    <a:pt x="51435" y="109538"/>
                    <a:pt x="56197" y="104775"/>
                  </a:cubicBezTo>
                  <a:cubicBezTo>
                    <a:pt x="70485" y="89535"/>
                    <a:pt x="82867" y="73342"/>
                    <a:pt x="95250" y="57150"/>
                  </a:cubicBezTo>
                  <a:cubicBezTo>
                    <a:pt x="100013" y="50483"/>
                    <a:pt x="107632" y="41910"/>
                    <a:pt x="106680" y="35242"/>
                  </a:cubicBezTo>
                  <a:cubicBezTo>
                    <a:pt x="104775" y="11430"/>
                    <a:pt x="120967" y="4763"/>
                    <a:pt x="138113" y="0"/>
                  </a:cubicBezTo>
                  <a:cubicBezTo>
                    <a:pt x="144780" y="40958"/>
                    <a:pt x="120967" y="70485"/>
                    <a:pt x="96203" y="99060"/>
                  </a:cubicBezTo>
                  <a:cubicBezTo>
                    <a:pt x="91440" y="99060"/>
                    <a:pt x="85725" y="100013"/>
                    <a:pt x="80963" y="100013"/>
                  </a:cubicBezTo>
                  <a:cubicBezTo>
                    <a:pt x="84772" y="103823"/>
                    <a:pt x="88582" y="106680"/>
                    <a:pt x="93345" y="110490"/>
                  </a:cubicBezTo>
                  <a:cubicBezTo>
                    <a:pt x="93345" y="114300"/>
                    <a:pt x="93345" y="119063"/>
                    <a:pt x="92392" y="122873"/>
                  </a:cubicBezTo>
                  <a:cubicBezTo>
                    <a:pt x="73342" y="121920"/>
                    <a:pt x="45720" y="119063"/>
                    <a:pt x="53340" y="147638"/>
                  </a:cubicBezTo>
                  <a:cubicBezTo>
                    <a:pt x="62865" y="184785"/>
                    <a:pt x="31432" y="196215"/>
                    <a:pt x="20955" y="220980"/>
                  </a:cubicBezTo>
                  <a:cubicBezTo>
                    <a:pt x="12382" y="213360"/>
                    <a:pt x="5715" y="208598"/>
                    <a:pt x="0" y="203835"/>
                  </a:cubicBezTo>
                  <a:cubicBezTo>
                    <a:pt x="2857" y="192405"/>
                    <a:pt x="2857" y="180975"/>
                    <a:pt x="7620" y="170498"/>
                  </a:cubicBezTo>
                  <a:cubicBezTo>
                    <a:pt x="19050" y="142875"/>
                    <a:pt x="13335" y="118110"/>
                    <a:pt x="4763" y="90488"/>
                  </a:cubicBezTo>
                  <a:cubicBezTo>
                    <a:pt x="-3810" y="64770"/>
                    <a:pt x="1905" y="35242"/>
                    <a:pt x="1905" y="6667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6" name="Google Shape;2036;p21"/>
            <p:cNvSpPr/>
            <p:nvPr/>
          </p:nvSpPr>
          <p:spPr>
            <a:xfrm>
              <a:off x="6781177" y="3786585"/>
              <a:ext cx="110065" cy="176766"/>
            </a:xfrm>
            <a:custGeom>
              <a:rect b="b" l="l" r="r" t="t"/>
              <a:pathLst>
                <a:path extrusionOk="0" h="176766" w="110065">
                  <a:moveTo>
                    <a:pt x="10147" y="81517"/>
                  </a:moveTo>
                  <a:cubicBezTo>
                    <a:pt x="15862" y="86279"/>
                    <a:pt x="22529" y="91995"/>
                    <a:pt x="31102" y="98662"/>
                  </a:cubicBezTo>
                  <a:cubicBezTo>
                    <a:pt x="41579" y="73897"/>
                    <a:pt x="73012" y="62467"/>
                    <a:pt x="63487" y="25320"/>
                  </a:cubicBezTo>
                  <a:cubicBezTo>
                    <a:pt x="56820" y="-3255"/>
                    <a:pt x="83490" y="-398"/>
                    <a:pt x="102540" y="554"/>
                  </a:cubicBezTo>
                  <a:cubicBezTo>
                    <a:pt x="117779" y="46274"/>
                    <a:pt x="111112" y="85327"/>
                    <a:pt x="71107" y="115807"/>
                  </a:cubicBezTo>
                  <a:cubicBezTo>
                    <a:pt x="62535" y="122474"/>
                    <a:pt x="60629" y="135809"/>
                    <a:pt x="53962" y="145334"/>
                  </a:cubicBezTo>
                  <a:cubicBezTo>
                    <a:pt x="46342" y="156764"/>
                    <a:pt x="35865" y="166289"/>
                    <a:pt x="27292" y="176767"/>
                  </a:cubicBezTo>
                  <a:cubicBezTo>
                    <a:pt x="18720" y="166289"/>
                    <a:pt x="9195" y="155812"/>
                    <a:pt x="1575" y="145334"/>
                  </a:cubicBezTo>
                  <a:cubicBezTo>
                    <a:pt x="-1283" y="141524"/>
                    <a:pt x="622" y="134857"/>
                    <a:pt x="622" y="129142"/>
                  </a:cubicBezTo>
                  <a:cubicBezTo>
                    <a:pt x="1575" y="125332"/>
                    <a:pt x="2527" y="121522"/>
                    <a:pt x="3479" y="116759"/>
                  </a:cubicBezTo>
                  <a:cubicBezTo>
                    <a:pt x="6337" y="104377"/>
                    <a:pt x="8242" y="92947"/>
                    <a:pt x="10147" y="81517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7" name="Google Shape;2037;p21"/>
            <p:cNvSpPr/>
            <p:nvPr/>
          </p:nvSpPr>
          <p:spPr>
            <a:xfrm>
              <a:off x="6873240" y="3763327"/>
              <a:ext cx="15240" cy="11429"/>
            </a:xfrm>
            <a:custGeom>
              <a:rect b="b" l="l" r="r" t="t"/>
              <a:pathLst>
                <a:path extrusionOk="0" h="11429" w="15240">
                  <a:moveTo>
                    <a:pt x="12382" y="11430"/>
                  </a:moveTo>
                  <a:cubicBezTo>
                    <a:pt x="8572" y="7620"/>
                    <a:pt x="4763" y="4763"/>
                    <a:pt x="0" y="952"/>
                  </a:cubicBezTo>
                  <a:cubicBezTo>
                    <a:pt x="4763" y="952"/>
                    <a:pt x="10478" y="0"/>
                    <a:pt x="15240" y="0"/>
                  </a:cubicBezTo>
                  <a:cubicBezTo>
                    <a:pt x="14288" y="3810"/>
                    <a:pt x="13335" y="7620"/>
                    <a:pt x="12382" y="1143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8" name="Google Shape;2038;p21"/>
            <p:cNvSpPr/>
            <p:nvPr/>
          </p:nvSpPr>
          <p:spPr>
            <a:xfrm>
              <a:off x="6756320" y="3908107"/>
              <a:ext cx="714" cy="22860"/>
            </a:xfrm>
            <a:custGeom>
              <a:rect b="b" l="l" r="r" t="t"/>
              <a:pathLst>
                <a:path extrusionOk="0" h="22860" w="714">
                  <a:moveTo>
                    <a:pt x="714" y="22860"/>
                  </a:moveTo>
                  <a:cubicBezTo>
                    <a:pt x="714" y="15240"/>
                    <a:pt x="714" y="7620"/>
                    <a:pt x="714" y="0"/>
                  </a:cubicBezTo>
                  <a:cubicBezTo>
                    <a:pt x="-238" y="7620"/>
                    <a:pt x="-238" y="15240"/>
                    <a:pt x="714" y="2286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9" name="Google Shape;2039;p21"/>
            <p:cNvSpPr/>
            <p:nvPr/>
          </p:nvSpPr>
          <p:spPr>
            <a:xfrm>
              <a:off x="6782752" y="3902392"/>
              <a:ext cx="2857" cy="12382"/>
            </a:xfrm>
            <a:custGeom>
              <a:rect b="b" l="l" r="r" t="t"/>
              <a:pathLst>
                <a:path extrusionOk="0" h="12382" w="2857">
                  <a:moveTo>
                    <a:pt x="2857" y="0"/>
                  </a:moveTo>
                  <a:cubicBezTo>
                    <a:pt x="1905" y="3810"/>
                    <a:pt x="953" y="7620"/>
                    <a:pt x="0" y="12382"/>
                  </a:cubicBezTo>
                  <a:cubicBezTo>
                    <a:pt x="953" y="7620"/>
                    <a:pt x="1905" y="3810"/>
                    <a:pt x="2857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0" name="Google Shape;2040;p21"/>
            <p:cNvSpPr/>
            <p:nvPr/>
          </p:nvSpPr>
          <p:spPr>
            <a:xfrm>
              <a:off x="6769417" y="3659504"/>
              <a:ext cx="1904" cy="22860"/>
            </a:xfrm>
            <a:custGeom>
              <a:rect b="b" l="l" r="r" t="t"/>
              <a:pathLst>
                <a:path extrusionOk="0" h="22860" w="1904">
                  <a:moveTo>
                    <a:pt x="0" y="22860"/>
                  </a:moveTo>
                  <a:cubicBezTo>
                    <a:pt x="952" y="15240"/>
                    <a:pt x="952" y="7620"/>
                    <a:pt x="1905" y="0"/>
                  </a:cubicBezTo>
                  <a:cubicBezTo>
                    <a:pt x="952" y="7620"/>
                    <a:pt x="0" y="15240"/>
                    <a:pt x="0" y="2286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1" name="Google Shape;2041;p21"/>
            <p:cNvSpPr/>
            <p:nvPr/>
          </p:nvSpPr>
          <p:spPr>
            <a:xfrm>
              <a:off x="6497955" y="3897630"/>
              <a:ext cx="161925" cy="271462"/>
            </a:xfrm>
            <a:custGeom>
              <a:rect b="b" l="l" r="r" t="t"/>
              <a:pathLst>
                <a:path extrusionOk="0" h="271462" w="161925">
                  <a:moveTo>
                    <a:pt x="33338" y="271463"/>
                  </a:moveTo>
                  <a:cubicBezTo>
                    <a:pt x="21907" y="267652"/>
                    <a:pt x="11430" y="264795"/>
                    <a:pt x="0" y="260985"/>
                  </a:cubicBezTo>
                  <a:cubicBezTo>
                    <a:pt x="4763" y="248602"/>
                    <a:pt x="6667" y="235267"/>
                    <a:pt x="14288" y="224790"/>
                  </a:cubicBezTo>
                  <a:cubicBezTo>
                    <a:pt x="24765" y="211455"/>
                    <a:pt x="37147" y="199072"/>
                    <a:pt x="50482" y="188595"/>
                  </a:cubicBezTo>
                  <a:cubicBezTo>
                    <a:pt x="79057" y="165735"/>
                    <a:pt x="90488" y="135255"/>
                    <a:pt x="96202" y="101917"/>
                  </a:cubicBezTo>
                  <a:cubicBezTo>
                    <a:pt x="98107" y="89535"/>
                    <a:pt x="93345" y="73342"/>
                    <a:pt x="87630" y="61913"/>
                  </a:cubicBezTo>
                  <a:cubicBezTo>
                    <a:pt x="66675" y="21907"/>
                    <a:pt x="73342" y="8572"/>
                    <a:pt x="120015" y="0"/>
                  </a:cubicBezTo>
                  <a:cubicBezTo>
                    <a:pt x="120967" y="952"/>
                    <a:pt x="121920" y="2857"/>
                    <a:pt x="120967" y="3810"/>
                  </a:cubicBezTo>
                  <a:cubicBezTo>
                    <a:pt x="120015" y="39052"/>
                    <a:pt x="145732" y="62865"/>
                    <a:pt x="159067" y="91440"/>
                  </a:cubicBezTo>
                  <a:cubicBezTo>
                    <a:pt x="159067" y="92392"/>
                    <a:pt x="160972" y="92392"/>
                    <a:pt x="161925" y="92392"/>
                  </a:cubicBezTo>
                  <a:cubicBezTo>
                    <a:pt x="160972" y="100013"/>
                    <a:pt x="159067" y="106680"/>
                    <a:pt x="158115" y="114300"/>
                  </a:cubicBezTo>
                  <a:cubicBezTo>
                    <a:pt x="150495" y="114300"/>
                    <a:pt x="140017" y="110490"/>
                    <a:pt x="135255" y="114300"/>
                  </a:cubicBezTo>
                  <a:cubicBezTo>
                    <a:pt x="117157" y="128588"/>
                    <a:pt x="117157" y="156210"/>
                    <a:pt x="131445" y="180022"/>
                  </a:cubicBezTo>
                  <a:cubicBezTo>
                    <a:pt x="130492" y="185738"/>
                    <a:pt x="129540" y="190500"/>
                    <a:pt x="128588" y="196215"/>
                  </a:cubicBezTo>
                  <a:cubicBezTo>
                    <a:pt x="128588" y="202882"/>
                    <a:pt x="128588" y="209550"/>
                    <a:pt x="128588" y="215265"/>
                  </a:cubicBezTo>
                  <a:cubicBezTo>
                    <a:pt x="129540" y="220980"/>
                    <a:pt x="131445" y="225742"/>
                    <a:pt x="132397" y="231457"/>
                  </a:cubicBezTo>
                  <a:cubicBezTo>
                    <a:pt x="133350" y="233363"/>
                    <a:pt x="135255" y="236220"/>
                    <a:pt x="136207" y="238125"/>
                  </a:cubicBezTo>
                  <a:cubicBezTo>
                    <a:pt x="139065" y="240982"/>
                    <a:pt x="141922" y="244792"/>
                    <a:pt x="144780" y="247650"/>
                  </a:cubicBezTo>
                  <a:cubicBezTo>
                    <a:pt x="143827" y="255270"/>
                    <a:pt x="142875" y="262890"/>
                    <a:pt x="142875" y="270510"/>
                  </a:cubicBezTo>
                  <a:cubicBezTo>
                    <a:pt x="133350" y="265747"/>
                    <a:pt x="123825" y="261938"/>
                    <a:pt x="114300" y="257175"/>
                  </a:cubicBezTo>
                  <a:cubicBezTo>
                    <a:pt x="77152" y="240030"/>
                    <a:pt x="60007" y="242888"/>
                    <a:pt x="33338" y="271463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2" name="Google Shape;2042;p21"/>
            <p:cNvSpPr/>
            <p:nvPr/>
          </p:nvSpPr>
          <p:spPr>
            <a:xfrm>
              <a:off x="6531292" y="4144196"/>
              <a:ext cx="179069" cy="139196"/>
            </a:xfrm>
            <a:custGeom>
              <a:rect b="b" l="l" r="r" t="t"/>
              <a:pathLst>
                <a:path extrusionOk="0" h="139196" w="179069">
                  <a:moveTo>
                    <a:pt x="0" y="24896"/>
                  </a:moveTo>
                  <a:cubicBezTo>
                    <a:pt x="26670" y="-3679"/>
                    <a:pt x="43815" y="-6536"/>
                    <a:pt x="79057" y="10609"/>
                  </a:cubicBezTo>
                  <a:cubicBezTo>
                    <a:pt x="88582" y="15371"/>
                    <a:pt x="98107" y="19181"/>
                    <a:pt x="107632" y="23944"/>
                  </a:cubicBezTo>
                  <a:cubicBezTo>
                    <a:pt x="112395" y="29659"/>
                    <a:pt x="117157" y="35374"/>
                    <a:pt x="121920" y="41089"/>
                  </a:cubicBezTo>
                  <a:cubicBezTo>
                    <a:pt x="117157" y="42994"/>
                    <a:pt x="113347" y="45851"/>
                    <a:pt x="108585" y="47756"/>
                  </a:cubicBezTo>
                  <a:cubicBezTo>
                    <a:pt x="92392" y="38231"/>
                    <a:pt x="77152" y="26801"/>
                    <a:pt x="59055" y="20134"/>
                  </a:cubicBezTo>
                  <a:cubicBezTo>
                    <a:pt x="51435" y="17276"/>
                    <a:pt x="40005" y="22039"/>
                    <a:pt x="32385" y="27754"/>
                  </a:cubicBezTo>
                  <a:cubicBezTo>
                    <a:pt x="29527" y="29659"/>
                    <a:pt x="31432" y="43946"/>
                    <a:pt x="35242" y="49661"/>
                  </a:cubicBezTo>
                  <a:cubicBezTo>
                    <a:pt x="53340" y="71569"/>
                    <a:pt x="69532" y="96334"/>
                    <a:pt x="104775" y="92524"/>
                  </a:cubicBezTo>
                  <a:cubicBezTo>
                    <a:pt x="117157" y="91571"/>
                    <a:pt x="130492" y="98239"/>
                    <a:pt x="143827" y="101096"/>
                  </a:cubicBezTo>
                  <a:cubicBezTo>
                    <a:pt x="143827" y="101096"/>
                    <a:pt x="143827" y="101096"/>
                    <a:pt x="143827" y="101096"/>
                  </a:cubicBezTo>
                  <a:cubicBezTo>
                    <a:pt x="145732" y="103001"/>
                    <a:pt x="147638" y="103954"/>
                    <a:pt x="149542" y="105859"/>
                  </a:cubicBezTo>
                  <a:cubicBezTo>
                    <a:pt x="158115" y="110621"/>
                    <a:pt x="167640" y="115384"/>
                    <a:pt x="176213" y="120146"/>
                  </a:cubicBezTo>
                  <a:cubicBezTo>
                    <a:pt x="177165" y="123004"/>
                    <a:pt x="178117" y="125861"/>
                    <a:pt x="179070" y="129671"/>
                  </a:cubicBezTo>
                  <a:cubicBezTo>
                    <a:pt x="174307" y="132529"/>
                    <a:pt x="169545" y="135386"/>
                    <a:pt x="164782" y="139196"/>
                  </a:cubicBezTo>
                  <a:cubicBezTo>
                    <a:pt x="132397" y="111574"/>
                    <a:pt x="91440" y="109669"/>
                    <a:pt x="51435" y="102049"/>
                  </a:cubicBezTo>
                  <a:cubicBezTo>
                    <a:pt x="35242" y="74426"/>
                    <a:pt x="952" y="61091"/>
                    <a:pt x="0" y="24896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3" name="Google Shape;2043;p21"/>
            <p:cNvSpPr/>
            <p:nvPr/>
          </p:nvSpPr>
          <p:spPr>
            <a:xfrm>
              <a:off x="6562301" y="4162611"/>
              <a:ext cx="126153" cy="81728"/>
            </a:xfrm>
            <a:custGeom>
              <a:rect b="b" l="l" r="r" t="t"/>
              <a:pathLst>
                <a:path extrusionOk="0" h="81728" w="126153">
                  <a:moveTo>
                    <a:pt x="112818" y="81729"/>
                  </a:moveTo>
                  <a:cubicBezTo>
                    <a:pt x="99483" y="78871"/>
                    <a:pt x="86148" y="72204"/>
                    <a:pt x="73766" y="73156"/>
                  </a:cubicBezTo>
                  <a:cubicBezTo>
                    <a:pt x="38523" y="76966"/>
                    <a:pt x="22331" y="52201"/>
                    <a:pt x="4233" y="30294"/>
                  </a:cubicBezTo>
                  <a:cubicBezTo>
                    <a:pt x="423" y="25531"/>
                    <a:pt x="-1482" y="10291"/>
                    <a:pt x="1376" y="8386"/>
                  </a:cubicBezTo>
                  <a:cubicBezTo>
                    <a:pt x="8996" y="3624"/>
                    <a:pt x="21378" y="-2092"/>
                    <a:pt x="28046" y="766"/>
                  </a:cubicBezTo>
                  <a:cubicBezTo>
                    <a:pt x="45191" y="7433"/>
                    <a:pt x="60431" y="18864"/>
                    <a:pt x="77576" y="28389"/>
                  </a:cubicBezTo>
                  <a:cubicBezTo>
                    <a:pt x="79481" y="29341"/>
                    <a:pt x="81386" y="30294"/>
                    <a:pt x="83291" y="30294"/>
                  </a:cubicBezTo>
                  <a:cubicBezTo>
                    <a:pt x="90911" y="30294"/>
                    <a:pt x="99483" y="30294"/>
                    <a:pt x="107103" y="30294"/>
                  </a:cubicBezTo>
                  <a:cubicBezTo>
                    <a:pt x="109008" y="29341"/>
                    <a:pt x="111866" y="28389"/>
                    <a:pt x="113771" y="28389"/>
                  </a:cubicBezTo>
                  <a:cubicBezTo>
                    <a:pt x="116628" y="24579"/>
                    <a:pt x="119486" y="21721"/>
                    <a:pt x="123296" y="17911"/>
                  </a:cubicBezTo>
                  <a:cubicBezTo>
                    <a:pt x="124248" y="16006"/>
                    <a:pt x="125201" y="14101"/>
                    <a:pt x="126153" y="12196"/>
                  </a:cubicBezTo>
                  <a:cubicBezTo>
                    <a:pt x="125201" y="25531"/>
                    <a:pt x="124248" y="39819"/>
                    <a:pt x="121391" y="53154"/>
                  </a:cubicBezTo>
                  <a:cubicBezTo>
                    <a:pt x="119486" y="62679"/>
                    <a:pt x="115676" y="72204"/>
                    <a:pt x="112818" y="81729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4" name="Google Shape;2044;p21"/>
            <p:cNvSpPr/>
            <p:nvPr/>
          </p:nvSpPr>
          <p:spPr>
            <a:xfrm>
              <a:off x="6617944" y="3901440"/>
              <a:ext cx="73521" cy="88582"/>
            </a:xfrm>
            <a:custGeom>
              <a:rect b="b" l="l" r="r" t="t"/>
              <a:pathLst>
                <a:path extrusionOk="0" h="88582" w="73521">
                  <a:moveTo>
                    <a:pt x="40983" y="88582"/>
                  </a:moveTo>
                  <a:cubicBezTo>
                    <a:pt x="40031" y="88582"/>
                    <a:pt x="39078" y="88582"/>
                    <a:pt x="38126" y="87630"/>
                  </a:cubicBezTo>
                  <a:cubicBezTo>
                    <a:pt x="24791" y="59055"/>
                    <a:pt x="-927" y="35242"/>
                    <a:pt x="26" y="0"/>
                  </a:cubicBezTo>
                  <a:cubicBezTo>
                    <a:pt x="22886" y="6667"/>
                    <a:pt x="45746" y="13335"/>
                    <a:pt x="73368" y="20955"/>
                  </a:cubicBezTo>
                  <a:cubicBezTo>
                    <a:pt x="75273" y="43815"/>
                    <a:pt x="59081" y="66675"/>
                    <a:pt x="40983" y="88582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5" name="Google Shape;2045;p21"/>
            <p:cNvSpPr/>
            <p:nvPr/>
          </p:nvSpPr>
          <p:spPr>
            <a:xfrm>
              <a:off x="6652565" y="3999547"/>
              <a:ext cx="45814" cy="164782"/>
            </a:xfrm>
            <a:custGeom>
              <a:rect b="b" l="l" r="r" t="t"/>
              <a:pathLst>
                <a:path extrusionOk="0" h="164782" w="45814">
                  <a:moveTo>
                    <a:pt x="33985" y="0"/>
                  </a:moveTo>
                  <a:cubicBezTo>
                    <a:pt x="36842" y="9525"/>
                    <a:pt x="38747" y="18097"/>
                    <a:pt x="41604" y="27622"/>
                  </a:cubicBezTo>
                  <a:cubicBezTo>
                    <a:pt x="47320" y="43815"/>
                    <a:pt x="50177" y="56197"/>
                    <a:pt x="30175" y="67628"/>
                  </a:cubicBezTo>
                  <a:cubicBezTo>
                    <a:pt x="1600" y="83820"/>
                    <a:pt x="3504" y="98108"/>
                    <a:pt x="22554" y="122872"/>
                  </a:cubicBezTo>
                  <a:cubicBezTo>
                    <a:pt x="31127" y="133350"/>
                    <a:pt x="31127" y="150495"/>
                    <a:pt x="34937" y="164783"/>
                  </a:cubicBezTo>
                  <a:cubicBezTo>
                    <a:pt x="-10783" y="131445"/>
                    <a:pt x="-6973" y="92393"/>
                    <a:pt x="19697" y="49530"/>
                  </a:cubicBezTo>
                  <a:cubicBezTo>
                    <a:pt x="27317" y="34290"/>
                    <a:pt x="29222" y="16193"/>
                    <a:pt x="33985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6" name="Google Shape;2046;p21"/>
            <p:cNvSpPr/>
            <p:nvPr/>
          </p:nvSpPr>
          <p:spPr>
            <a:xfrm>
              <a:off x="6617787" y="4009284"/>
              <a:ext cx="37330" cy="67415"/>
            </a:xfrm>
            <a:custGeom>
              <a:rect b="b" l="l" r="r" t="t"/>
              <a:pathLst>
                <a:path extrusionOk="0" h="67415" w="37330">
                  <a:moveTo>
                    <a:pt x="10660" y="67416"/>
                  </a:moveTo>
                  <a:cubicBezTo>
                    <a:pt x="-4580" y="44556"/>
                    <a:pt x="-3627" y="15981"/>
                    <a:pt x="14470" y="1693"/>
                  </a:cubicBezTo>
                  <a:cubicBezTo>
                    <a:pt x="19233" y="-2117"/>
                    <a:pt x="29710" y="1693"/>
                    <a:pt x="37331" y="1693"/>
                  </a:cubicBezTo>
                  <a:cubicBezTo>
                    <a:pt x="28758" y="23601"/>
                    <a:pt x="19233" y="45508"/>
                    <a:pt x="10660" y="67416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7" name="Google Shape;2047;p21"/>
            <p:cNvSpPr/>
            <p:nvPr/>
          </p:nvSpPr>
          <p:spPr>
            <a:xfrm>
              <a:off x="6687502" y="3903344"/>
              <a:ext cx="39936" cy="91440"/>
            </a:xfrm>
            <a:custGeom>
              <a:rect b="b" l="l" r="r" t="t"/>
              <a:pathLst>
                <a:path extrusionOk="0" h="91440" w="39936">
                  <a:moveTo>
                    <a:pt x="26670" y="0"/>
                  </a:moveTo>
                  <a:cubicBezTo>
                    <a:pt x="51435" y="30480"/>
                    <a:pt x="40957" y="66675"/>
                    <a:pt x="0" y="91440"/>
                  </a:cubicBezTo>
                  <a:cubicBezTo>
                    <a:pt x="15240" y="62865"/>
                    <a:pt x="33338" y="35243"/>
                    <a:pt x="26670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8" name="Google Shape;2048;p21"/>
            <p:cNvSpPr/>
            <p:nvPr/>
          </p:nvSpPr>
          <p:spPr>
            <a:xfrm>
              <a:off x="6638925" y="4144327"/>
              <a:ext cx="25717" cy="40004"/>
            </a:xfrm>
            <a:custGeom>
              <a:rect b="b" l="l" r="r" t="t"/>
              <a:pathLst>
                <a:path extrusionOk="0" h="40004" w="25717">
                  <a:moveTo>
                    <a:pt x="14288" y="40005"/>
                  </a:moveTo>
                  <a:cubicBezTo>
                    <a:pt x="9525" y="34290"/>
                    <a:pt x="4763" y="28575"/>
                    <a:pt x="0" y="22860"/>
                  </a:cubicBezTo>
                  <a:cubicBezTo>
                    <a:pt x="953" y="15240"/>
                    <a:pt x="1905" y="7620"/>
                    <a:pt x="1905" y="0"/>
                  </a:cubicBezTo>
                  <a:cubicBezTo>
                    <a:pt x="9525" y="10478"/>
                    <a:pt x="17145" y="20003"/>
                    <a:pt x="25718" y="30480"/>
                  </a:cubicBezTo>
                  <a:cubicBezTo>
                    <a:pt x="24765" y="32385"/>
                    <a:pt x="23813" y="34290"/>
                    <a:pt x="23813" y="36195"/>
                  </a:cubicBezTo>
                  <a:cubicBezTo>
                    <a:pt x="20955" y="37147"/>
                    <a:pt x="18097" y="38100"/>
                    <a:pt x="14288" y="40005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9" name="Google Shape;2049;p21"/>
            <p:cNvSpPr/>
            <p:nvPr/>
          </p:nvSpPr>
          <p:spPr>
            <a:xfrm>
              <a:off x="6625590" y="4092892"/>
              <a:ext cx="9525" cy="19050"/>
            </a:xfrm>
            <a:custGeom>
              <a:rect b="b" l="l" r="r" t="t"/>
              <a:pathLst>
                <a:path extrusionOk="0" h="19050" w="9525">
                  <a:moveTo>
                    <a:pt x="0" y="19050"/>
                  </a:moveTo>
                  <a:cubicBezTo>
                    <a:pt x="0" y="12382"/>
                    <a:pt x="0" y="5715"/>
                    <a:pt x="0" y="0"/>
                  </a:cubicBezTo>
                  <a:cubicBezTo>
                    <a:pt x="0" y="5715"/>
                    <a:pt x="0" y="12382"/>
                    <a:pt x="0" y="1905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0" name="Google Shape;2050;p21"/>
            <p:cNvSpPr/>
            <p:nvPr/>
          </p:nvSpPr>
          <p:spPr>
            <a:xfrm>
              <a:off x="6676072" y="4180522"/>
              <a:ext cx="9525" cy="10477"/>
            </a:xfrm>
            <a:custGeom>
              <a:rect b="b" l="l" r="r" t="t"/>
              <a:pathLst>
                <a:path extrusionOk="0" h="10477" w="9525">
                  <a:moveTo>
                    <a:pt x="9525" y="0"/>
                  </a:moveTo>
                  <a:cubicBezTo>
                    <a:pt x="6668" y="3810"/>
                    <a:pt x="3810" y="6668"/>
                    <a:pt x="0" y="10478"/>
                  </a:cubicBezTo>
                  <a:cubicBezTo>
                    <a:pt x="2858" y="6668"/>
                    <a:pt x="5715" y="3810"/>
                    <a:pt x="9525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1" name="Google Shape;2051;p21"/>
            <p:cNvSpPr/>
            <p:nvPr/>
          </p:nvSpPr>
          <p:spPr>
            <a:xfrm>
              <a:off x="6645592" y="4192905"/>
              <a:ext cx="23812" cy="714"/>
            </a:xfrm>
            <a:custGeom>
              <a:rect b="b" l="l" r="r" t="t"/>
              <a:pathLst>
                <a:path extrusionOk="0" h="714" w="23812">
                  <a:moveTo>
                    <a:pt x="23813" y="0"/>
                  </a:moveTo>
                  <a:cubicBezTo>
                    <a:pt x="16192" y="0"/>
                    <a:pt x="7620" y="0"/>
                    <a:pt x="0" y="0"/>
                  </a:cubicBezTo>
                  <a:cubicBezTo>
                    <a:pt x="8572" y="952"/>
                    <a:pt x="16192" y="952"/>
                    <a:pt x="23813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2" name="Google Shape;2052;p21"/>
            <p:cNvSpPr/>
            <p:nvPr/>
          </p:nvSpPr>
          <p:spPr>
            <a:xfrm>
              <a:off x="6699884" y="3755707"/>
              <a:ext cx="6667" cy="18097"/>
            </a:xfrm>
            <a:custGeom>
              <a:rect b="b" l="l" r="r" t="t"/>
              <a:pathLst>
                <a:path extrusionOk="0" h="18097" w="6667">
                  <a:moveTo>
                    <a:pt x="6668" y="18097"/>
                  </a:moveTo>
                  <a:cubicBezTo>
                    <a:pt x="4763" y="12383"/>
                    <a:pt x="1905" y="5715"/>
                    <a:pt x="0" y="0"/>
                  </a:cubicBezTo>
                  <a:cubicBezTo>
                    <a:pt x="1905" y="6667"/>
                    <a:pt x="4763" y="12383"/>
                    <a:pt x="6668" y="18097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3" name="Google Shape;2053;p21"/>
            <p:cNvSpPr/>
            <p:nvPr/>
          </p:nvSpPr>
          <p:spPr>
            <a:xfrm>
              <a:off x="6629400" y="4128134"/>
              <a:ext cx="3809" cy="6667"/>
            </a:xfrm>
            <a:custGeom>
              <a:rect b="b" l="l" r="r" t="t"/>
              <a:pathLst>
                <a:path extrusionOk="0" h="6667" w="3809">
                  <a:moveTo>
                    <a:pt x="3810" y="6668"/>
                  </a:moveTo>
                  <a:cubicBezTo>
                    <a:pt x="2857" y="4763"/>
                    <a:pt x="953" y="1905"/>
                    <a:pt x="0" y="0"/>
                  </a:cubicBezTo>
                  <a:cubicBezTo>
                    <a:pt x="953" y="1905"/>
                    <a:pt x="2857" y="3810"/>
                    <a:pt x="3810" y="6668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4" name="Google Shape;2054;p21"/>
            <p:cNvSpPr/>
            <p:nvPr/>
          </p:nvSpPr>
          <p:spPr>
            <a:xfrm>
              <a:off x="6662737" y="4173855"/>
              <a:ext cx="2164" cy="5714"/>
            </a:xfrm>
            <a:custGeom>
              <a:rect b="b" l="l" r="r" t="t"/>
              <a:pathLst>
                <a:path extrusionOk="0" h="5714" w="2164">
                  <a:moveTo>
                    <a:pt x="0" y="5715"/>
                  </a:moveTo>
                  <a:cubicBezTo>
                    <a:pt x="953" y="3810"/>
                    <a:pt x="1905" y="1905"/>
                    <a:pt x="1905" y="0"/>
                  </a:cubicBezTo>
                  <a:cubicBezTo>
                    <a:pt x="1905" y="1905"/>
                    <a:pt x="1905" y="2857"/>
                    <a:pt x="1905" y="4763"/>
                  </a:cubicBezTo>
                  <a:cubicBezTo>
                    <a:pt x="2857" y="5715"/>
                    <a:pt x="953" y="5715"/>
                    <a:pt x="0" y="571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5" name="Google Shape;2055;p21"/>
            <p:cNvSpPr/>
            <p:nvPr/>
          </p:nvSpPr>
          <p:spPr>
            <a:xfrm>
              <a:off x="6491572" y="4243387"/>
              <a:ext cx="234029" cy="197737"/>
            </a:xfrm>
            <a:custGeom>
              <a:rect b="b" l="l" r="r" t="t"/>
              <a:pathLst>
                <a:path extrusionOk="0" h="197737" w="234029">
                  <a:moveTo>
                    <a:pt x="92107" y="0"/>
                  </a:moveTo>
                  <a:cubicBezTo>
                    <a:pt x="131160" y="6668"/>
                    <a:pt x="172117" y="9525"/>
                    <a:pt x="205455" y="37147"/>
                  </a:cubicBezTo>
                  <a:cubicBezTo>
                    <a:pt x="210217" y="43815"/>
                    <a:pt x="214980" y="51435"/>
                    <a:pt x="219742" y="58103"/>
                  </a:cubicBezTo>
                  <a:cubicBezTo>
                    <a:pt x="222600" y="62865"/>
                    <a:pt x="225457" y="67628"/>
                    <a:pt x="228315" y="71438"/>
                  </a:cubicBezTo>
                  <a:cubicBezTo>
                    <a:pt x="230220" y="87630"/>
                    <a:pt x="232125" y="104775"/>
                    <a:pt x="234030" y="120968"/>
                  </a:cubicBezTo>
                  <a:cubicBezTo>
                    <a:pt x="234030" y="137160"/>
                    <a:pt x="234030" y="152400"/>
                    <a:pt x="234030" y="168593"/>
                  </a:cubicBezTo>
                  <a:cubicBezTo>
                    <a:pt x="233077" y="176213"/>
                    <a:pt x="231172" y="183832"/>
                    <a:pt x="230220" y="190500"/>
                  </a:cubicBezTo>
                  <a:cubicBezTo>
                    <a:pt x="220695" y="192405"/>
                    <a:pt x="212122" y="196215"/>
                    <a:pt x="202597" y="197168"/>
                  </a:cubicBezTo>
                  <a:cubicBezTo>
                    <a:pt x="196882" y="198120"/>
                    <a:pt x="187357" y="198120"/>
                    <a:pt x="185452" y="195263"/>
                  </a:cubicBezTo>
                  <a:cubicBezTo>
                    <a:pt x="174022" y="171450"/>
                    <a:pt x="161640" y="146685"/>
                    <a:pt x="155925" y="120968"/>
                  </a:cubicBezTo>
                  <a:cubicBezTo>
                    <a:pt x="154020" y="111443"/>
                    <a:pt x="169260" y="97155"/>
                    <a:pt x="177832" y="83820"/>
                  </a:cubicBezTo>
                  <a:cubicBezTo>
                    <a:pt x="168307" y="76200"/>
                    <a:pt x="160687" y="67628"/>
                    <a:pt x="150210" y="62865"/>
                  </a:cubicBezTo>
                  <a:cubicBezTo>
                    <a:pt x="137827" y="57150"/>
                    <a:pt x="122587" y="57150"/>
                    <a:pt x="110205" y="51435"/>
                  </a:cubicBezTo>
                  <a:cubicBezTo>
                    <a:pt x="77820" y="35243"/>
                    <a:pt x="72105" y="37147"/>
                    <a:pt x="64485" y="72390"/>
                  </a:cubicBezTo>
                  <a:cubicBezTo>
                    <a:pt x="58770" y="72390"/>
                    <a:pt x="52102" y="73343"/>
                    <a:pt x="41625" y="73343"/>
                  </a:cubicBezTo>
                  <a:cubicBezTo>
                    <a:pt x="47340" y="82868"/>
                    <a:pt x="51150" y="90488"/>
                    <a:pt x="55912" y="97155"/>
                  </a:cubicBezTo>
                  <a:cubicBezTo>
                    <a:pt x="61627" y="105728"/>
                    <a:pt x="67342" y="115253"/>
                    <a:pt x="73057" y="123825"/>
                  </a:cubicBezTo>
                  <a:cubicBezTo>
                    <a:pt x="61627" y="128588"/>
                    <a:pt x="51150" y="134303"/>
                    <a:pt x="39720" y="139065"/>
                  </a:cubicBezTo>
                  <a:cubicBezTo>
                    <a:pt x="-10763" y="86678"/>
                    <a:pt x="-10763" y="86678"/>
                    <a:pt x="26385" y="21907"/>
                  </a:cubicBezTo>
                  <a:cubicBezTo>
                    <a:pt x="27337" y="20003"/>
                    <a:pt x="28290" y="19050"/>
                    <a:pt x="29242" y="17145"/>
                  </a:cubicBezTo>
                  <a:cubicBezTo>
                    <a:pt x="50197" y="12382"/>
                    <a:pt x="71152" y="6668"/>
                    <a:pt x="92107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6" name="Google Shape;2056;p21"/>
            <p:cNvSpPr/>
            <p:nvPr/>
          </p:nvSpPr>
          <p:spPr>
            <a:xfrm>
              <a:off x="6528434" y="4285726"/>
              <a:ext cx="193357" cy="218646"/>
            </a:xfrm>
            <a:custGeom>
              <a:rect b="b" l="l" r="r" t="t"/>
              <a:pathLst>
                <a:path extrusionOk="0" h="218646" w="193357">
                  <a:moveTo>
                    <a:pt x="2858" y="97679"/>
                  </a:moveTo>
                  <a:cubicBezTo>
                    <a:pt x="14288" y="92916"/>
                    <a:pt x="24765" y="87201"/>
                    <a:pt x="36195" y="82439"/>
                  </a:cubicBezTo>
                  <a:cubicBezTo>
                    <a:pt x="30480" y="73866"/>
                    <a:pt x="24765" y="64341"/>
                    <a:pt x="19050" y="55769"/>
                  </a:cubicBezTo>
                  <a:cubicBezTo>
                    <a:pt x="15240" y="49101"/>
                    <a:pt x="10478" y="41481"/>
                    <a:pt x="4763" y="31956"/>
                  </a:cubicBezTo>
                  <a:cubicBezTo>
                    <a:pt x="16193" y="31004"/>
                    <a:pt x="21908" y="31004"/>
                    <a:pt x="27622" y="31004"/>
                  </a:cubicBezTo>
                  <a:cubicBezTo>
                    <a:pt x="35243" y="-5191"/>
                    <a:pt x="40958" y="-6144"/>
                    <a:pt x="73343" y="10049"/>
                  </a:cubicBezTo>
                  <a:cubicBezTo>
                    <a:pt x="85725" y="15764"/>
                    <a:pt x="100965" y="15764"/>
                    <a:pt x="113347" y="21479"/>
                  </a:cubicBezTo>
                  <a:cubicBezTo>
                    <a:pt x="122872" y="26241"/>
                    <a:pt x="131445" y="34814"/>
                    <a:pt x="140970" y="42434"/>
                  </a:cubicBezTo>
                  <a:cubicBezTo>
                    <a:pt x="132397" y="56721"/>
                    <a:pt x="117158" y="70056"/>
                    <a:pt x="119063" y="79581"/>
                  </a:cubicBezTo>
                  <a:cubicBezTo>
                    <a:pt x="124778" y="105299"/>
                    <a:pt x="137160" y="130064"/>
                    <a:pt x="148590" y="153876"/>
                  </a:cubicBezTo>
                  <a:cubicBezTo>
                    <a:pt x="149543" y="156734"/>
                    <a:pt x="160020" y="156734"/>
                    <a:pt x="165735" y="155781"/>
                  </a:cubicBezTo>
                  <a:cubicBezTo>
                    <a:pt x="175260" y="154829"/>
                    <a:pt x="183833" y="151971"/>
                    <a:pt x="193358" y="149114"/>
                  </a:cubicBezTo>
                  <a:cubicBezTo>
                    <a:pt x="192405" y="160544"/>
                    <a:pt x="191453" y="171974"/>
                    <a:pt x="190500" y="183404"/>
                  </a:cubicBezTo>
                  <a:cubicBezTo>
                    <a:pt x="148590" y="191976"/>
                    <a:pt x="115253" y="169116"/>
                    <a:pt x="77153" y="151019"/>
                  </a:cubicBezTo>
                  <a:cubicBezTo>
                    <a:pt x="79058" y="168164"/>
                    <a:pt x="80963" y="182451"/>
                    <a:pt x="80963" y="195786"/>
                  </a:cubicBezTo>
                  <a:cubicBezTo>
                    <a:pt x="80963" y="203406"/>
                    <a:pt x="76200" y="211026"/>
                    <a:pt x="73343" y="218646"/>
                  </a:cubicBezTo>
                  <a:cubicBezTo>
                    <a:pt x="67628" y="195786"/>
                    <a:pt x="60008" y="173879"/>
                    <a:pt x="56197" y="151019"/>
                  </a:cubicBezTo>
                  <a:cubicBezTo>
                    <a:pt x="52388" y="128159"/>
                    <a:pt x="40958" y="115776"/>
                    <a:pt x="17145" y="114824"/>
                  </a:cubicBezTo>
                  <a:cubicBezTo>
                    <a:pt x="11430" y="110061"/>
                    <a:pt x="5715" y="105299"/>
                    <a:pt x="0" y="101489"/>
                  </a:cubicBezTo>
                  <a:cubicBezTo>
                    <a:pt x="0" y="99584"/>
                    <a:pt x="953" y="98631"/>
                    <a:pt x="2858" y="97679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7" name="Google Shape;2057;p21"/>
            <p:cNvSpPr/>
            <p:nvPr/>
          </p:nvSpPr>
          <p:spPr>
            <a:xfrm>
              <a:off x="6600825" y="4436744"/>
              <a:ext cx="122872" cy="177165"/>
            </a:xfrm>
            <a:custGeom>
              <a:rect b="b" l="l" r="r" t="t"/>
              <a:pathLst>
                <a:path extrusionOk="0" h="177165" w="122872">
                  <a:moveTo>
                    <a:pt x="0" y="67628"/>
                  </a:moveTo>
                  <a:cubicBezTo>
                    <a:pt x="2857" y="60008"/>
                    <a:pt x="6668" y="52388"/>
                    <a:pt x="7620" y="44768"/>
                  </a:cubicBezTo>
                  <a:cubicBezTo>
                    <a:pt x="7620" y="30480"/>
                    <a:pt x="5715" y="17145"/>
                    <a:pt x="3810" y="0"/>
                  </a:cubicBezTo>
                  <a:cubicBezTo>
                    <a:pt x="41910" y="19050"/>
                    <a:pt x="76200" y="40958"/>
                    <a:pt x="117157" y="32385"/>
                  </a:cubicBezTo>
                  <a:cubicBezTo>
                    <a:pt x="118110" y="36195"/>
                    <a:pt x="118110" y="40005"/>
                    <a:pt x="119063" y="43815"/>
                  </a:cubicBezTo>
                  <a:cubicBezTo>
                    <a:pt x="119063" y="54293"/>
                    <a:pt x="119063" y="63818"/>
                    <a:pt x="119063" y="74295"/>
                  </a:cubicBezTo>
                  <a:cubicBezTo>
                    <a:pt x="119063" y="83820"/>
                    <a:pt x="120015" y="93345"/>
                    <a:pt x="120015" y="102870"/>
                  </a:cubicBezTo>
                  <a:cubicBezTo>
                    <a:pt x="120015" y="112395"/>
                    <a:pt x="120015" y="122873"/>
                    <a:pt x="119063" y="132398"/>
                  </a:cubicBezTo>
                  <a:cubicBezTo>
                    <a:pt x="120015" y="144780"/>
                    <a:pt x="120968" y="157163"/>
                    <a:pt x="122872" y="177165"/>
                  </a:cubicBezTo>
                  <a:cubicBezTo>
                    <a:pt x="92393" y="168593"/>
                    <a:pt x="64770" y="160973"/>
                    <a:pt x="37147" y="153353"/>
                  </a:cubicBezTo>
                  <a:cubicBezTo>
                    <a:pt x="35243" y="152400"/>
                    <a:pt x="34290" y="148590"/>
                    <a:pt x="33338" y="145733"/>
                  </a:cubicBezTo>
                  <a:cubicBezTo>
                    <a:pt x="22860" y="120015"/>
                    <a:pt x="11430" y="93345"/>
                    <a:pt x="0" y="67628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8" name="Google Shape;2058;p21"/>
            <p:cNvSpPr/>
            <p:nvPr/>
          </p:nvSpPr>
          <p:spPr>
            <a:xfrm>
              <a:off x="6410325" y="4226163"/>
              <a:ext cx="159067" cy="266778"/>
            </a:xfrm>
            <a:custGeom>
              <a:rect b="b" l="l" r="r" t="t"/>
              <a:pathLst>
                <a:path extrusionOk="0" h="266778" w="159067">
                  <a:moveTo>
                    <a:pt x="117157" y="160099"/>
                  </a:moveTo>
                  <a:cubicBezTo>
                    <a:pt x="122872" y="164861"/>
                    <a:pt x="128588" y="169624"/>
                    <a:pt x="134303" y="173433"/>
                  </a:cubicBezTo>
                  <a:cubicBezTo>
                    <a:pt x="142875" y="204866"/>
                    <a:pt x="150495" y="235346"/>
                    <a:pt x="159068" y="266779"/>
                  </a:cubicBezTo>
                  <a:cubicBezTo>
                    <a:pt x="135255" y="256301"/>
                    <a:pt x="112395" y="248681"/>
                    <a:pt x="109538" y="213439"/>
                  </a:cubicBezTo>
                  <a:cubicBezTo>
                    <a:pt x="108585" y="196293"/>
                    <a:pt x="85725" y="178196"/>
                    <a:pt x="68580" y="164861"/>
                  </a:cubicBezTo>
                  <a:cubicBezTo>
                    <a:pt x="33338" y="137239"/>
                    <a:pt x="8572" y="106758"/>
                    <a:pt x="20003" y="58181"/>
                  </a:cubicBezTo>
                  <a:cubicBezTo>
                    <a:pt x="23813" y="42941"/>
                    <a:pt x="25718" y="23891"/>
                    <a:pt x="0" y="22939"/>
                  </a:cubicBezTo>
                  <a:cubicBezTo>
                    <a:pt x="6668" y="21033"/>
                    <a:pt x="13335" y="20081"/>
                    <a:pt x="19050" y="16271"/>
                  </a:cubicBezTo>
                  <a:cubicBezTo>
                    <a:pt x="37147" y="2936"/>
                    <a:pt x="57150" y="-8494"/>
                    <a:pt x="75247" y="8651"/>
                  </a:cubicBezTo>
                  <a:cubicBezTo>
                    <a:pt x="96203" y="28654"/>
                    <a:pt x="74295" y="44846"/>
                    <a:pt x="64770" y="61039"/>
                  </a:cubicBezTo>
                  <a:cubicBezTo>
                    <a:pt x="45720" y="98186"/>
                    <a:pt x="76200" y="158193"/>
                    <a:pt x="117157" y="160099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9" name="Google Shape;2059;p21"/>
            <p:cNvSpPr/>
            <p:nvPr/>
          </p:nvSpPr>
          <p:spPr>
            <a:xfrm>
              <a:off x="6743700" y="4481512"/>
              <a:ext cx="104775" cy="133350"/>
            </a:xfrm>
            <a:custGeom>
              <a:rect b="b" l="l" r="r" t="t"/>
              <a:pathLst>
                <a:path extrusionOk="0" h="133350" w="104775">
                  <a:moveTo>
                    <a:pt x="1905" y="0"/>
                  </a:moveTo>
                  <a:cubicBezTo>
                    <a:pt x="7620" y="21907"/>
                    <a:pt x="10478" y="45720"/>
                    <a:pt x="20955" y="64770"/>
                  </a:cubicBezTo>
                  <a:cubicBezTo>
                    <a:pt x="31432" y="84772"/>
                    <a:pt x="42863" y="108585"/>
                    <a:pt x="74295" y="104775"/>
                  </a:cubicBezTo>
                  <a:cubicBezTo>
                    <a:pt x="81915" y="103822"/>
                    <a:pt x="89535" y="110490"/>
                    <a:pt x="104775" y="116205"/>
                  </a:cubicBezTo>
                  <a:cubicBezTo>
                    <a:pt x="88582" y="120015"/>
                    <a:pt x="80010" y="121920"/>
                    <a:pt x="71438" y="123825"/>
                  </a:cubicBezTo>
                  <a:cubicBezTo>
                    <a:pt x="71438" y="124778"/>
                    <a:pt x="71438" y="126682"/>
                    <a:pt x="71438" y="127635"/>
                  </a:cubicBezTo>
                  <a:cubicBezTo>
                    <a:pt x="80963" y="127635"/>
                    <a:pt x="90488" y="127635"/>
                    <a:pt x="100013" y="127635"/>
                  </a:cubicBezTo>
                  <a:cubicBezTo>
                    <a:pt x="69532" y="129540"/>
                    <a:pt x="39053" y="131445"/>
                    <a:pt x="8572" y="133350"/>
                  </a:cubicBezTo>
                  <a:cubicBezTo>
                    <a:pt x="5715" y="123825"/>
                    <a:pt x="2857" y="113347"/>
                    <a:pt x="0" y="103822"/>
                  </a:cubicBezTo>
                  <a:cubicBezTo>
                    <a:pt x="953" y="68580"/>
                    <a:pt x="953" y="34290"/>
                    <a:pt x="1905" y="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0" name="Google Shape;2060;p21"/>
            <p:cNvSpPr/>
            <p:nvPr/>
          </p:nvSpPr>
          <p:spPr>
            <a:xfrm>
              <a:off x="6707505" y="4261484"/>
              <a:ext cx="54292" cy="207645"/>
            </a:xfrm>
            <a:custGeom>
              <a:rect b="b" l="l" r="r" t="t"/>
              <a:pathLst>
                <a:path extrusionOk="0" h="207645" w="54292">
                  <a:moveTo>
                    <a:pt x="2857" y="9525"/>
                  </a:moveTo>
                  <a:cubicBezTo>
                    <a:pt x="1905" y="6668"/>
                    <a:pt x="952" y="3810"/>
                    <a:pt x="0" y="0"/>
                  </a:cubicBezTo>
                  <a:cubicBezTo>
                    <a:pt x="20955" y="1905"/>
                    <a:pt x="35242" y="10478"/>
                    <a:pt x="38100" y="34290"/>
                  </a:cubicBezTo>
                  <a:cubicBezTo>
                    <a:pt x="40005" y="47625"/>
                    <a:pt x="54292" y="60008"/>
                    <a:pt x="54292" y="72390"/>
                  </a:cubicBezTo>
                  <a:cubicBezTo>
                    <a:pt x="54292" y="115253"/>
                    <a:pt x="49530" y="158115"/>
                    <a:pt x="46672" y="201930"/>
                  </a:cubicBezTo>
                  <a:cubicBezTo>
                    <a:pt x="46672" y="203835"/>
                    <a:pt x="40957" y="205740"/>
                    <a:pt x="38100" y="207645"/>
                  </a:cubicBezTo>
                  <a:cubicBezTo>
                    <a:pt x="38100" y="200025"/>
                    <a:pt x="37147" y="192405"/>
                    <a:pt x="37147" y="184785"/>
                  </a:cubicBezTo>
                  <a:cubicBezTo>
                    <a:pt x="37147" y="180975"/>
                    <a:pt x="38100" y="177165"/>
                    <a:pt x="38100" y="173355"/>
                  </a:cubicBezTo>
                  <a:cubicBezTo>
                    <a:pt x="38100" y="142875"/>
                    <a:pt x="38100" y="112395"/>
                    <a:pt x="38100" y="81915"/>
                  </a:cubicBezTo>
                  <a:cubicBezTo>
                    <a:pt x="28575" y="57150"/>
                    <a:pt x="31432" y="25718"/>
                    <a:pt x="2857" y="9525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1" name="Google Shape;2061;p21"/>
            <p:cNvSpPr/>
            <p:nvPr/>
          </p:nvSpPr>
          <p:spPr>
            <a:xfrm>
              <a:off x="6744652" y="4447222"/>
              <a:ext cx="952" cy="138112"/>
            </a:xfrm>
            <a:custGeom>
              <a:rect b="b" l="l" r="r" t="t"/>
              <a:pathLst>
                <a:path extrusionOk="0" h="138112" w="952">
                  <a:moveTo>
                    <a:pt x="0" y="0"/>
                  </a:moveTo>
                  <a:cubicBezTo>
                    <a:pt x="0" y="7620"/>
                    <a:pt x="953" y="15240"/>
                    <a:pt x="953" y="22860"/>
                  </a:cubicBezTo>
                  <a:cubicBezTo>
                    <a:pt x="953" y="26670"/>
                    <a:pt x="953" y="30480"/>
                    <a:pt x="953" y="34290"/>
                  </a:cubicBezTo>
                  <a:cubicBezTo>
                    <a:pt x="953" y="68580"/>
                    <a:pt x="0" y="102870"/>
                    <a:pt x="0" y="138113"/>
                  </a:cubicBezTo>
                  <a:cubicBezTo>
                    <a:pt x="0" y="91440"/>
                    <a:pt x="0" y="4572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2" name="Google Shape;2062;p21"/>
            <p:cNvSpPr/>
            <p:nvPr/>
          </p:nvSpPr>
          <p:spPr>
            <a:xfrm>
              <a:off x="6745605" y="4344352"/>
              <a:ext cx="9525" cy="91440"/>
            </a:xfrm>
            <a:custGeom>
              <a:rect b="b" l="l" r="r" t="t"/>
              <a:pathLst>
                <a:path extrusionOk="0" h="91440" w="9525">
                  <a:moveTo>
                    <a:pt x="0" y="0"/>
                  </a:moveTo>
                  <a:cubicBezTo>
                    <a:pt x="0" y="30480"/>
                    <a:pt x="0" y="60960"/>
                    <a:pt x="0" y="91440"/>
                  </a:cubicBezTo>
                  <a:cubicBezTo>
                    <a:pt x="0" y="60960"/>
                    <a:pt x="0" y="3048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3" name="Google Shape;2063;p21"/>
            <p:cNvSpPr/>
            <p:nvPr/>
          </p:nvSpPr>
          <p:spPr>
            <a:xfrm>
              <a:off x="6725602" y="4365307"/>
              <a:ext cx="9525" cy="47625"/>
            </a:xfrm>
            <a:custGeom>
              <a:rect b="b" l="l" r="r" t="t"/>
              <a:pathLst>
                <a:path extrusionOk="0" h="47625" w="9525">
                  <a:moveTo>
                    <a:pt x="0" y="47625"/>
                  </a:moveTo>
                  <a:cubicBezTo>
                    <a:pt x="0" y="31433"/>
                    <a:pt x="0" y="16193"/>
                    <a:pt x="0" y="0"/>
                  </a:cubicBezTo>
                  <a:cubicBezTo>
                    <a:pt x="0" y="15240"/>
                    <a:pt x="0" y="31433"/>
                    <a:pt x="0" y="4762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4" name="Google Shape;2064;p21"/>
            <p:cNvSpPr/>
            <p:nvPr/>
          </p:nvSpPr>
          <p:spPr>
            <a:xfrm>
              <a:off x="6720840" y="4539615"/>
              <a:ext cx="952" cy="29527"/>
            </a:xfrm>
            <a:custGeom>
              <a:rect b="b" l="l" r="r" t="t"/>
              <a:pathLst>
                <a:path extrusionOk="0" h="29527" w="952">
                  <a:moveTo>
                    <a:pt x="0" y="29528"/>
                  </a:moveTo>
                  <a:cubicBezTo>
                    <a:pt x="0" y="20003"/>
                    <a:pt x="0" y="9525"/>
                    <a:pt x="953" y="0"/>
                  </a:cubicBezTo>
                  <a:cubicBezTo>
                    <a:pt x="0" y="9525"/>
                    <a:pt x="0" y="19050"/>
                    <a:pt x="0" y="2952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5" name="Google Shape;2065;p21"/>
            <p:cNvSpPr/>
            <p:nvPr/>
          </p:nvSpPr>
          <p:spPr>
            <a:xfrm>
              <a:off x="6720840" y="4480559"/>
              <a:ext cx="9525" cy="30480"/>
            </a:xfrm>
            <a:custGeom>
              <a:rect b="b" l="l" r="r" t="t"/>
              <a:pathLst>
                <a:path extrusionOk="0" h="30480" w="9525">
                  <a:moveTo>
                    <a:pt x="0" y="30480"/>
                  </a:moveTo>
                  <a:cubicBezTo>
                    <a:pt x="0" y="20003"/>
                    <a:pt x="0" y="10478"/>
                    <a:pt x="0" y="0"/>
                  </a:cubicBezTo>
                  <a:cubicBezTo>
                    <a:pt x="0" y="10478"/>
                    <a:pt x="0" y="20955"/>
                    <a:pt x="0" y="3048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6" name="Google Shape;2066;p21"/>
            <p:cNvSpPr/>
            <p:nvPr/>
          </p:nvSpPr>
          <p:spPr>
            <a:xfrm>
              <a:off x="6711315" y="4302442"/>
              <a:ext cx="8572" cy="13334"/>
            </a:xfrm>
            <a:custGeom>
              <a:rect b="b" l="l" r="r" t="t"/>
              <a:pathLst>
                <a:path extrusionOk="0" h="13334" w="8572">
                  <a:moveTo>
                    <a:pt x="8572" y="13335"/>
                  </a:moveTo>
                  <a:cubicBezTo>
                    <a:pt x="5715" y="8572"/>
                    <a:pt x="2857" y="3810"/>
                    <a:pt x="0" y="0"/>
                  </a:cubicBezTo>
                  <a:cubicBezTo>
                    <a:pt x="2857" y="3810"/>
                    <a:pt x="5715" y="8572"/>
                    <a:pt x="8572" y="1333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7" name="Google Shape;2067;p21"/>
            <p:cNvSpPr/>
            <p:nvPr/>
          </p:nvSpPr>
          <p:spPr>
            <a:xfrm>
              <a:off x="6589394" y="4538662"/>
              <a:ext cx="6667" cy="7619"/>
            </a:xfrm>
            <a:custGeom>
              <a:rect b="b" l="l" r="r" t="t"/>
              <a:pathLst>
                <a:path extrusionOk="0" h="7619" w="6667">
                  <a:moveTo>
                    <a:pt x="6668" y="3810"/>
                  </a:moveTo>
                  <a:cubicBezTo>
                    <a:pt x="4763" y="4763"/>
                    <a:pt x="2858" y="6668"/>
                    <a:pt x="953" y="7620"/>
                  </a:cubicBezTo>
                  <a:cubicBezTo>
                    <a:pt x="953" y="4763"/>
                    <a:pt x="0" y="2857"/>
                    <a:pt x="0" y="0"/>
                  </a:cubicBezTo>
                  <a:cubicBezTo>
                    <a:pt x="1905" y="953"/>
                    <a:pt x="4763" y="1905"/>
                    <a:pt x="6668" y="3810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8" name="Google Shape;2068;p21"/>
            <p:cNvSpPr/>
            <p:nvPr/>
          </p:nvSpPr>
          <p:spPr>
            <a:xfrm>
              <a:off x="6906537" y="3739611"/>
              <a:ext cx="203875" cy="182783"/>
            </a:xfrm>
            <a:custGeom>
              <a:rect b="b" l="l" r="r" t="t"/>
              <a:pathLst>
                <a:path extrusionOk="0" h="182783" w="203875">
                  <a:moveTo>
                    <a:pt x="126723" y="35146"/>
                  </a:moveTo>
                  <a:cubicBezTo>
                    <a:pt x="101958" y="48481"/>
                    <a:pt x="81956" y="98011"/>
                    <a:pt x="89575" y="131349"/>
                  </a:cubicBezTo>
                  <a:cubicBezTo>
                    <a:pt x="93385" y="150399"/>
                    <a:pt x="95290" y="167544"/>
                    <a:pt x="72431" y="176116"/>
                  </a:cubicBezTo>
                  <a:cubicBezTo>
                    <a:pt x="70525" y="175164"/>
                    <a:pt x="69573" y="174211"/>
                    <a:pt x="69573" y="172306"/>
                  </a:cubicBezTo>
                  <a:cubicBezTo>
                    <a:pt x="58143" y="171354"/>
                    <a:pt x="46713" y="170401"/>
                    <a:pt x="35283" y="169449"/>
                  </a:cubicBezTo>
                  <a:cubicBezTo>
                    <a:pt x="26710" y="174211"/>
                    <a:pt x="19090" y="178021"/>
                    <a:pt x="10518" y="182784"/>
                  </a:cubicBezTo>
                  <a:cubicBezTo>
                    <a:pt x="-10437" y="169449"/>
                    <a:pt x="4803" y="154209"/>
                    <a:pt x="14328" y="148494"/>
                  </a:cubicBezTo>
                  <a:cubicBezTo>
                    <a:pt x="49570" y="125634"/>
                    <a:pt x="59095" y="88486"/>
                    <a:pt x="71478" y="53244"/>
                  </a:cubicBezTo>
                  <a:cubicBezTo>
                    <a:pt x="80050" y="28479"/>
                    <a:pt x="96243" y="13239"/>
                    <a:pt x="127675" y="12286"/>
                  </a:cubicBezTo>
                  <a:cubicBezTo>
                    <a:pt x="147678" y="11334"/>
                    <a:pt x="165775" y="-6764"/>
                    <a:pt x="187683" y="2761"/>
                  </a:cubicBezTo>
                  <a:cubicBezTo>
                    <a:pt x="193398" y="4666"/>
                    <a:pt x="198160" y="10381"/>
                    <a:pt x="203875" y="15144"/>
                  </a:cubicBezTo>
                  <a:cubicBezTo>
                    <a:pt x="184825" y="18954"/>
                    <a:pt x="165775" y="21811"/>
                    <a:pt x="146725" y="25621"/>
                  </a:cubicBezTo>
                  <a:cubicBezTo>
                    <a:pt x="146725" y="25621"/>
                    <a:pt x="145773" y="26574"/>
                    <a:pt x="145773" y="26574"/>
                  </a:cubicBezTo>
                  <a:cubicBezTo>
                    <a:pt x="139106" y="28479"/>
                    <a:pt x="133390" y="32289"/>
                    <a:pt x="126723" y="35146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9" name="Google Shape;2069;p21"/>
            <p:cNvSpPr/>
            <p:nvPr/>
          </p:nvSpPr>
          <p:spPr>
            <a:xfrm>
              <a:off x="6976109" y="3763327"/>
              <a:ext cx="104775" cy="230504"/>
            </a:xfrm>
            <a:custGeom>
              <a:rect b="b" l="l" r="r" t="t"/>
              <a:pathLst>
                <a:path extrusionOk="0" h="230504" w="104775">
                  <a:moveTo>
                    <a:pt x="0" y="220980"/>
                  </a:moveTo>
                  <a:cubicBezTo>
                    <a:pt x="30480" y="213360"/>
                    <a:pt x="40958" y="196215"/>
                    <a:pt x="30480" y="165735"/>
                  </a:cubicBezTo>
                  <a:cubicBezTo>
                    <a:pt x="27622" y="159067"/>
                    <a:pt x="28575" y="150495"/>
                    <a:pt x="30480" y="142875"/>
                  </a:cubicBezTo>
                  <a:cubicBezTo>
                    <a:pt x="35243" y="109538"/>
                    <a:pt x="40005" y="75247"/>
                    <a:pt x="46672" y="41910"/>
                  </a:cubicBezTo>
                  <a:cubicBezTo>
                    <a:pt x="48578" y="33338"/>
                    <a:pt x="55245" y="25717"/>
                    <a:pt x="60008" y="17145"/>
                  </a:cubicBezTo>
                  <a:cubicBezTo>
                    <a:pt x="65722" y="11430"/>
                    <a:pt x="71438" y="6667"/>
                    <a:pt x="76200" y="952"/>
                  </a:cubicBezTo>
                  <a:cubicBezTo>
                    <a:pt x="76200" y="952"/>
                    <a:pt x="77153" y="0"/>
                    <a:pt x="77153" y="0"/>
                  </a:cubicBezTo>
                  <a:cubicBezTo>
                    <a:pt x="86678" y="1905"/>
                    <a:pt x="95250" y="2857"/>
                    <a:pt x="104775" y="4763"/>
                  </a:cubicBezTo>
                  <a:cubicBezTo>
                    <a:pt x="93345" y="19050"/>
                    <a:pt x="81915" y="32385"/>
                    <a:pt x="71438" y="46672"/>
                  </a:cubicBezTo>
                  <a:cubicBezTo>
                    <a:pt x="71438" y="56197"/>
                    <a:pt x="72390" y="65722"/>
                    <a:pt x="72390" y="75247"/>
                  </a:cubicBezTo>
                  <a:cubicBezTo>
                    <a:pt x="72390" y="77153"/>
                    <a:pt x="72390" y="79057"/>
                    <a:pt x="72390" y="80963"/>
                  </a:cubicBezTo>
                  <a:cubicBezTo>
                    <a:pt x="69533" y="96203"/>
                    <a:pt x="65722" y="111442"/>
                    <a:pt x="62865" y="126682"/>
                  </a:cubicBezTo>
                  <a:cubicBezTo>
                    <a:pt x="60960" y="142875"/>
                    <a:pt x="59055" y="158115"/>
                    <a:pt x="57150" y="174307"/>
                  </a:cubicBezTo>
                  <a:cubicBezTo>
                    <a:pt x="59055" y="195263"/>
                    <a:pt x="60960" y="216217"/>
                    <a:pt x="35243" y="224790"/>
                  </a:cubicBezTo>
                  <a:cubicBezTo>
                    <a:pt x="23813" y="226695"/>
                    <a:pt x="12383" y="228600"/>
                    <a:pt x="953" y="230505"/>
                  </a:cubicBezTo>
                  <a:cubicBezTo>
                    <a:pt x="0" y="227647"/>
                    <a:pt x="0" y="224790"/>
                    <a:pt x="0" y="22098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0" name="Google Shape;2070;p21"/>
            <p:cNvSpPr/>
            <p:nvPr/>
          </p:nvSpPr>
          <p:spPr>
            <a:xfrm>
              <a:off x="6402705" y="4213859"/>
              <a:ext cx="128587" cy="172402"/>
            </a:xfrm>
            <a:custGeom>
              <a:rect b="b" l="l" r="r" t="t"/>
              <a:pathLst>
                <a:path extrusionOk="0" h="172402" w="128587">
                  <a:moveTo>
                    <a:pt x="124777" y="172403"/>
                  </a:moveTo>
                  <a:cubicBezTo>
                    <a:pt x="83820" y="170497"/>
                    <a:pt x="53340" y="110490"/>
                    <a:pt x="73342" y="73343"/>
                  </a:cubicBezTo>
                  <a:cubicBezTo>
                    <a:pt x="82867" y="57150"/>
                    <a:pt x="104775" y="40005"/>
                    <a:pt x="83820" y="20955"/>
                  </a:cubicBezTo>
                  <a:cubicBezTo>
                    <a:pt x="64770" y="3810"/>
                    <a:pt x="44767" y="15240"/>
                    <a:pt x="27622" y="28575"/>
                  </a:cubicBezTo>
                  <a:cubicBezTo>
                    <a:pt x="22860" y="32385"/>
                    <a:pt x="15240" y="33338"/>
                    <a:pt x="8572" y="35243"/>
                  </a:cubicBezTo>
                  <a:cubicBezTo>
                    <a:pt x="5715" y="32385"/>
                    <a:pt x="2857" y="28575"/>
                    <a:pt x="0" y="25718"/>
                  </a:cubicBezTo>
                  <a:cubicBezTo>
                    <a:pt x="22860" y="3810"/>
                    <a:pt x="52388" y="2858"/>
                    <a:pt x="81915" y="0"/>
                  </a:cubicBezTo>
                  <a:cubicBezTo>
                    <a:pt x="102870" y="9525"/>
                    <a:pt x="118110" y="23813"/>
                    <a:pt x="118110" y="48578"/>
                  </a:cubicBezTo>
                  <a:cubicBezTo>
                    <a:pt x="117157" y="50483"/>
                    <a:pt x="116205" y="51435"/>
                    <a:pt x="115252" y="53340"/>
                  </a:cubicBezTo>
                  <a:cubicBezTo>
                    <a:pt x="77152" y="117158"/>
                    <a:pt x="77152" y="117158"/>
                    <a:pt x="128588" y="170497"/>
                  </a:cubicBezTo>
                  <a:cubicBezTo>
                    <a:pt x="126682" y="170497"/>
                    <a:pt x="125730" y="171450"/>
                    <a:pt x="124777" y="172403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1" name="Google Shape;2071;p21"/>
            <p:cNvSpPr/>
            <p:nvPr/>
          </p:nvSpPr>
          <p:spPr>
            <a:xfrm>
              <a:off x="6867525" y="3809587"/>
              <a:ext cx="214832" cy="309974"/>
            </a:xfrm>
            <a:custGeom>
              <a:rect b="b" l="l" r="r" t="t"/>
              <a:pathLst>
                <a:path extrusionOk="0" h="309974" w="214832">
                  <a:moveTo>
                    <a:pt x="143828" y="179482"/>
                  </a:moveTo>
                  <a:cubicBezTo>
                    <a:pt x="169545" y="169957"/>
                    <a:pt x="167640" y="149955"/>
                    <a:pt x="165735" y="129000"/>
                  </a:cubicBezTo>
                  <a:cubicBezTo>
                    <a:pt x="199072" y="101378"/>
                    <a:pt x="200025" y="93757"/>
                    <a:pt x="171450" y="81375"/>
                  </a:cubicBezTo>
                  <a:cubicBezTo>
                    <a:pt x="174307" y="66135"/>
                    <a:pt x="178118" y="50895"/>
                    <a:pt x="180975" y="35655"/>
                  </a:cubicBezTo>
                  <a:cubicBezTo>
                    <a:pt x="181928" y="34703"/>
                    <a:pt x="182880" y="34703"/>
                    <a:pt x="182880" y="33750"/>
                  </a:cubicBezTo>
                  <a:cubicBezTo>
                    <a:pt x="182880" y="32797"/>
                    <a:pt x="181928" y="30893"/>
                    <a:pt x="180975" y="29940"/>
                  </a:cubicBezTo>
                  <a:cubicBezTo>
                    <a:pt x="180975" y="20415"/>
                    <a:pt x="180022" y="10890"/>
                    <a:pt x="180022" y="1365"/>
                  </a:cubicBezTo>
                  <a:cubicBezTo>
                    <a:pt x="208597" y="-4350"/>
                    <a:pt x="217170" y="8032"/>
                    <a:pt x="214313" y="35655"/>
                  </a:cubicBezTo>
                  <a:cubicBezTo>
                    <a:pt x="212407" y="55657"/>
                    <a:pt x="215265" y="75660"/>
                    <a:pt x="213360" y="95662"/>
                  </a:cubicBezTo>
                  <a:cubicBezTo>
                    <a:pt x="212407" y="109950"/>
                    <a:pt x="205740" y="124237"/>
                    <a:pt x="202882" y="138525"/>
                  </a:cubicBezTo>
                  <a:cubicBezTo>
                    <a:pt x="200978" y="150907"/>
                    <a:pt x="199072" y="164243"/>
                    <a:pt x="202882" y="174720"/>
                  </a:cubicBezTo>
                  <a:cubicBezTo>
                    <a:pt x="210503" y="196628"/>
                    <a:pt x="204788" y="212820"/>
                    <a:pt x="181928" y="221393"/>
                  </a:cubicBezTo>
                  <a:cubicBezTo>
                    <a:pt x="175260" y="224250"/>
                    <a:pt x="171450" y="234728"/>
                    <a:pt x="165735" y="242347"/>
                  </a:cubicBezTo>
                  <a:cubicBezTo>
                    <a:pt x="157163" y="243300"/>
                    <a:pt x="147638" y="241395"/>
                    <a:pt x="140018" y="244253"/>
                  </a:cubicBezTo>
                  <a:cubicBezTo>
                    <a:pt x="105728" y="258540"/>
                    <a:pt x="72390" y="274732"/>
                    <a:pt x="38100" y="289972"/>
                  </a:cubicBezTo>
                  <a:cubicBezTo>
                    <a:pt x="27622" y="296640"/>
                    <a:pt x="17145" y="303307"/>
                    <a:pt x="7620" y="309975"/>
                  </a:cubicBezTo>
                  <a:cubicBezTo>
                    <a:pt x="4763" y="307118"/>
                    <a:pt x="2857" y="304260"/>
                    <a:pt x="0" y="300450"/>
                  </a:cubicBezTo>
                  <a:cubicBezTo>
                    <a:pt x="18097" y="285210"/>
                    <a:pt x="36195" y="269970"/>
                    <a:pt x="53340" y="254730"/>
                  </a:cubicBezTo>
                  <a:cubicBezTo>
                    <a:pt x="56197" y="252825"/>
                    <a:pt x="58103" y="250920"/>
                    <a:pt x="60960" y="249015"/>
                  </a:cubicBezTo>
                  <a:lnTo>
                    <a:pt x="60960" y="249015"/>
                  </a:lnTo>
                  <a:cubicBezTo>
                    <a:pt x="64770" y="244253"/>
                    <a:pt x="67628" y="239490"/>
                    <a:pt x="71438" y="234728"/>
                  </a:cubicBezTo>
                  <a:cubicBezTo>
                    <a:pt x="75247" y="226155"/>
                    <a:pt x="80010" y="216630"/>
                    <a:pt x="83820" y="208057"/>
                  </a:cubicBezTo>
                  <a:cubicBezTo>
                    <a:pt x="104775" y="198532"/>
                    <a:pt x="123825" y="189007"/>
                    <a:pt x="143828" y="179482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2" name="Google Shape;2072;p21"/>
            <p:cNvSpPr/>
            <p:nvPr/>
          </p:nvSpPr>
          <p:spPr>
            <a:xfrm>
              <a:off x="6860857" y="4202430"/>
              <a:ext cx="180719" cy="186689"/>
            </a:xfrm>
            <a:custGeom>
              <a:rect b="b" l="l" r="r" t="t"/>
              <a:pathLst>
                <a:path extrusionOk="0" h="186689" w="180719">
                  <a:moveTo>
                    <a:pt x="156210" y="180975"/>
                  </a:moveTo>
                  <a:cubicBezTo>
                    <a:pt x="152400" y="179070"/>
                    <a:pt x="148590" y="176213"/>
                    <a:pt x="144780" y="174307"/>
                  </a:cubicBezTo>
                  <a:cubicBezTo>
                    <a:pt x="127635" y="170497"/>
                    <a:pt x="109538" y="166688"/>
                    <a:pt x="92393" y="162877"/>
                  </a:cubicBezTo>
                  <a:cubicBezTo>
                    <a:pt x="80963" y="164782"/>
                    <a:pt x="69533" y="166688"/>
                    <a:pt x="58103" y="168592"/>
                  </a:cubicBezTo>
                  <a:cubicBezTo>
                    <a:pt x="54293" y="166688"/>
                    <a:pt x="50483" y="165735"/>
                    <a:pt x="45720" y="163830"/>
                  </a:cubicBezTo>
                  <a:cubicBezTo>
                    <a:pt x="48578" y="157163"/>
                    <a:pt x="51435" y="150495"/>
                    <a:pt x="55245" y="143827"/>
                  </a:cubicBezTo>
                  <a:cubicBezTo>
                    <a:pt x="40958" y="140970"/>
                    <a:pt x="28575" y="138113"/>
                    <a:pt x="15240" y="135255"/>
                  </a:cubicBezTo>
                  <a:cubicBezTo>
                    <a:pt x="13335" y="134302"/>
                    <a:pt x="13335" y="132397"/>
                    <a:pt x="13335" y="130492"/>
                  </a:cubicBezTo>
                  <a:cubicBezTo>
                    <a:pt x="15240" y="126682"/>
                    <a:pt x="20003" y="120967"/>
                    <a:pt x="19050" y="120967"/>
                  </a:cubicBezTo>
                  <a:cubicBezTo>
                    <a:pt x="3810" y="103822"/>
                    <a:pt x="6668" y="84772"/>
                    <a:pt x="10478" y="63817"/>
                  </a:cubicBezTo>
                  <a:cubicBezTo>
                    <a:pt x="11430" y="55245"/>
                    <a:pt x="3810" y="45720"/>
                    <a:pt x="0" y="36195"/>
                  </a:cubicBezTo>
                  <a:cubicBezTo>
                    <a:pt x="1905" y="28575"/>
                    <a:pt x="4763" y="20955"/>
                    <a:pt x="6668" y="13335"/>
                  </a:cubicBezTo>
                  <a:cubicBezTo>
                    <a:pt x="8573" y="11430"/>
                    <a:pt x="10478" y="9525"/>
                    <a:pt x="12383" y="7620"/>
                  </a:cubicBezTo>
                  <a:cubicBezTo>
                    <a:pt x="12383" y="7620"/>
                    <a:pt x="12383" y="7620"/>
                    <a:pt x="12383" y="7620"/>
                  </a:cubicBezTo>
                  <a:cubicBezTo>
                    <a:pt x="14288" y="6667"/>
                    <a:pt x="16193" y="5715"/>
                    <a:pt x="18098" y="4763"/>
                  </a:cubicBezTo>
                  <a:cubicBezTo>
                    <a:pt x="20003" y="2857"/>
                    <a:pt x="20955" y="1905"/>
                    <a:pt x="22860" y="0"/>
                  </a:cubicBezTo>
                  <a:cubicBezTo>
                    <a:pt x="24765" y="952"/>
                    <a:pt x="26670" y="2857"/>
                    <a:pt x="28575" y="3810"/>
                  </a:cubicBezTo>
                  <a:cubicBezTo>
                    <a:pt x="30480" y="3810"/>
                    <a:pt x="33338" y="3810"/>
                    <a:pt x="35243" y="2857"/>
                  </a:cubicBezTo>
                  <a:cubicBezTo>
                    <a:pt x="40958" y="2857"/>
                    <a:pt x="45720" y="1905"/>
                    <a:pt x="51435" y="1905"/>
                  </a:cubicBezTo>
                  <a:cubicBezTo>
                    <a:pt x="53340" y="20955"/>
                    <a:pt x="66675" y="38100"/>
                    <a:pt x="48578" y="60007"/>
                  </a:cubicBezTo>
                  <a:cubicBezTo>
                    <a:pt x="34290" y="77152"/>
                    <a:pt x="48578" y="96202"/>
                    <a:pt x="73343" y="100013"/>
                  </a:cubicBezTo>
                  <a:cubicBezTo>
                    <a:pt x="91440" y="102870"/>
                    <a:pt x="109538" y="108585"/>
                    <a:pt x="126683" y="107632"/>
                  </a:cubicBezTo>
                  <a:cubicBezTo>
                    <a:pt x="161925" y="105727"/>
                    <a:pt x="170498" y="132397"/>
                    <a:pt x="180023" y="156210"/>
                  </a:cubicBezTo>
                  <a:cubicBezTo>
                    <a:pt x="182880" y="163830"/>
                    <a:pt x="176213" y="176213"/>
                    <a:pt x="173355" y="186690"/>
                  </a:cubicBezTo>
                  <a:cubicBezTo>
                    <a:pt x="173355" y="186690"/>
                    <a:pt x="170498" y="186690"/>
                    <a:pt x="170498" y="186690"/>
                  </a:cubicBezTo>
                  <a:cubicBezTo>
                    <a:pt x="170498" y="186690"/>
                    <a:pt x="167640" y="186690"/>
                    <a:pt x="167640" y="186690"/>
                  </a:cubicBezTo>
                  <a:cubicBezTo>
                    <a:pt x="163830" y="183832"/>
                    <a:pt x="160020" y="182880"/>
                    <a:pt x="156210" y="18097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3" name="Google Shape;2073;p21"/>
            <p:cNvSpPr/>
            <p:nvPr/>
          </p:nvSpPr>
          <p:spPr>
            <a:xfrm>
              <a:off x="6861809" y="4051934"/>
              <a:ext cx="217170" cy="154305"/>
            </a:xfrm>
            <a:custGeom>
              <a:rect b="b" l="l" r="r" t="t"/>
              <a:pathLst>
                <a:path extrusionOk="0" h="154305" w="217170">
                  <a:moveTo>
                    <a:pt x="50483" y="152400"/>
                  </a:moveTo>
                  <a:cubicBezTo>
                    <a:pt x="44768" y="152400"/>
                    <a:pt x="40005" y="153353"/>
                    <a:pt x="34290" y="153353"/>
                  </a:cubicBezTo>
                  <a:cubicBezTo>
                    <a:pt x="32385" y="153353"/>
                    <a:pt x="29528" y="153353"/>
                    <a:pt x="27622" y="154305"/>
                  </a:cubicBezTo>
                  <a:cubicBezTo>
                    <a:pt x="25718" y="153353"/>
                    <a:pt x="23813" y="151447"/>
                    <a:pt x="21908" y="150495"/>
                  </a:cubicBezTo>
                  <a:cubicBezTo>
                    <a:pt x="15240" y="146685"/>
                    <a:pt x="7620" y="143828"/>
                    <a:pt x="953" y="140018"/>
                  </a:cubicBezTo>
                  <a:cubicBezTo>
                    <a:pt x="953" y="139065"/>
                    <a:pt x="953" y="137160"/>
                    <a:pt x="0" y="136208"/>
                  </a:cubicBezTo>
                  <a:cubicBezTo>
                    <a:pt x="56197" y="129540"/>
                    <a:pt x="111443" y="123825"/>
                    <a:pt x="167640" y="117158"/>
                  </a:cubicBezTo>
                  <a:cubicBezTo>
                    <a:pt x="176213" y="116205"/>
                    <a:pt x="183833" y="111443"/>
                    <a:pt x="191453" y="107633"/>
                  </a:cubicBezTo>
                  <a:cubicBezTo>
                    <a:pt x="193358" y="91440"/>
                    <a:pt x="196215" y="74295"/>
                    <a:pt x="197168" y="58103"/>
                  </a:cubicBezTo>
                  <a:cubicBezTo>
                    <a:pt x="197168" y="43815"/>
                    <a:pt x="203835" y="22860"/>
                    <a:pt x="182880" y="20955"/>
                  </a:cubicBezTo>
                  <a:cubicBezTo>
                    <a:pt x="167640" y="19050"/>
                    <a:pt x="146685" y="21908"/>
                    <a:pt x="136208" y="31433"/>
                  </a:cubicBezTo>
                  <a:cubicBezTo>
                    <a:pt x="114300" y="50483"/>
                    <a:pt x="90488" y="56197"/>
                    <a:pt x="62865" y="57150"/>
                  </a:cubicBezTo>
                  <a:cubicBezTo>
                    <a:pt x="57150" y="54293"/>
                    <a:pt x="51435" y="50483"/>
                    <a:pt x="45720" y="47625"/>
                  </a:cubicBezTo>
                  <a:cubicBezTo>
                    <a:pt x="80010" y="32385"/>
                    <a:pt x="113347" y="16193"/>
                    <a:pt x="147638" y="1905"/>
                  </a:cubicBezTo>
                  <a:cubicBezTo>
                    <a:pt x="155258" y="-953"/>
                    <a:pt x="164783" y="953"/>
                    <a:pt x="173355" y="0"/>
                  </a:cubicBezTo>
                  <a:cubicBezTo>
                    <a:pt x="187643" y="7620"/>
                    <a:pt x="200978" y="15240"/>
                    <a:pt x="215265" y="23813"/>
                  </a:cubicBezTo>
                  <a:cubicBezTo>
                    <a:pt x="212408" y="34290"/>
                    <a:pt x="208597" y="44768"/>
                    <a:pt x="208597" y="56197"/>
                  </a:cubicBezTo>
                  <a:cubicBezTo>
                    <a:pt x="207645" y="78105"/>
                    <a:pt x="208597" y="100965"/>
                    <a:pt x="208597" y="124778"/>
                  </a:cubicBezTo>
                  <a:cubicBezTo>
                    <a:pt x="207645" y="124778"/>
                    <a:pt x="212408" y="125730"/>
                    <a:pt x="217170" y="126683"/>
                  </a:cubicBezTo>
                  <a:cubicBezTo>
                    <a:pt x="204788" y="129540"/>
                    <a:pt x="193358" y="136208"/>
                    <a:pt x="180975" y="135255"/>
                  </a:cubicBezTo>
                  <a:cubicBezTo>
                    <a:pt x="134303" y="133350"/>
                    <a:pt x="91440" y="134303"/>
                    <a:pt x="50483" y="15240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4" name="Google Shape;2074;p21"/>
            <p:cNvSpPr/>
            <p:nvPr/>
          </p:nvSpPr>
          <p:spPr>
            <a:xfrm>
              <a:off x="7068079" y="4074794"/>
              <a:ext cx="13758" cy="102870"/>
            </a:xfrm>
            <a:custGeom>
              <a:rect b="b" l="l" r="r" t="t"/>
              <a:pathLst>
                <a:path extrusionOk="0" h="102870" w="13758">
                  <a:moveTo>
                    <a:pt x="8996" y="102870"/>
                  </a:moveTo>
                  <a:cubicBezTo>
                    <a:pt x="4233" y="101918"/>
                    <a:pt x="-529" y="100013"/>
                    <a:pt x="423" y="100965"/>
                  </a:cubicBezTo>
                  <a:cubicBezTo>
                    <a:pt x="423" y="77153"/>
                    <a:pt x="-529" y="54293"/>
                    <a:pt x="423" y="32385"/>
                  </a:cubicBezTo>
                  <a:cubicBezTo>
                    <a:pt x="1376" y="21908"/>
                    <a:pt x="5186" y="11430"/>
                    <a:pt x="7091" y="0"/>
                  </a:cubicBezTo>
                  <a:cubicBezTo>
                    <a:pt x="8996" y="953"/>
                    <a:pt x="10901" y="1905"/>
                    <a:pt x="12806" y="1905"/>
                  </a:cubicBezTo>
                  <a:cubicBezTo>
                    <a:pt x="12806" y="1905"/>
                    <a:pt x="13758" y="1905"/>
                    <a:pt x="13758" y="1905"/>
                  </a:cubicBezTo>
                  <a:cubicBezTo>
                    <a:pt x="12806" y="36195"/>
                    <a:pt x="10901" y="69533"/>
                    <a:pt x="8996" y="102870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5" name="Google Shape;2075;p21"/>
            <p:cNvSpPr/>
            <p:nvPr/>
          </p:nvSpPr>
          <p:spPr>
            <a:xfrm>
              <a:off x="7082075" y="4076938"/>
              <a:ext cx="714" cy="714"/>
            </a:xfrm>
            <a:custGeom>
              <a:rect b="b" l="l" r="r" t="t"/>
              <a:pathLst>
                <a:path extrusionOk="0" h="714" w="714">
                  <a:moveTo>
                    <a:pt x="714" y="714"/>
                  </a:moveTo>
                  <a:cubicBezTo>
                    <a:pt x="714" y="714"/>
                    <a:pt x="-238" y="-238"/>
                    <a:pt x="714" y="714"/>
                  </a:cubicBezTo>
                  <a:cubicBezTo>
                    <a:pt x="-238" y="-238"/>
                    <a:pt x="-238" y="-238"/>
                    <a:pt x="714" y="714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6" name="Google Shape;2076;p21"/>
            <p:cNvSpPr/>
            <p:nvPr/>
          </p:nvSpPr>
          <p:spPr>
            <a:xfrm>
              <a:off x="7017067" y="4383405"/>
              <a:ext cx="11429" cy="6667"/>
            </a:xfrm>
            <a:custGeom>
              <a:rect b="b" l="l" r="r" t="t"/>
              <a:pathLst>
                <a:path extrusionOk="0" h="6667" w="11429">
                  <a:moveTo>
                    <a:pt x="0" y="0"/>
                  </a:moveTo>
                  <a:cubicBezTo>
                    <a:pt x="3810" y="1905"/>
                    <a:pt x="7620" y="3810"/>
                    <a:pt x="11430" y="5715"/>
                  </a:cubicBezTo>
                  <a:cubicBezTo>
                    <a:pt x="8572" y="5715"/>
                    <a:pt x="6667" y="6667"/>
                    <a:pt x="3810" y="6667"/>
                  </a:cubicBezTo>
                  <a:cubicBezTo>
                    <a:pt x="2857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7" name="Google Shape;2077;p21"/>
            <p:cNvSpPr/>
            <p:nvPr/>
          </p:nvSpPr>
          <p:spPr>
            <a:xfrm>
              <a:off x="6953250" y="4365307"/>
              <a:ext cx="52387" cy="20955"/>
            </a:xfrm>
            <a:custGeom>
              <a:rect b="b" l="l" r="r" t="t"/>
              <a:pathLst>
                <a:path extrusionOk="0" h="20955" w="52387">
                  <a:moveTo>
                    <a:pt x="0" y="0"/>
                  </a:moveTo>
                  <a:cubicBezTo>
                    <a:pt x="17145" y="3810"/>
                    <a:pt x="35243" y="7620"/>
                    <a:pt x="52388" y="11430"/>
                  </a:cubicBezTo>
                  <a:cubicBezTo>
                    <a:pt x="48578" y="14288"/>
                    <a:pt x="44768" y="18098"/>
                    <a:pt x="40957" y="20955"/>
                  </a:cubicBezTo>
                  <a:cubicBezTo>
                    <a:pt x="27622" y="18098"/>
                    <a:pt x="13335" y="14288"/>
                    <a:pt x="0" y="11430"/>
                  </a:cubicBezTo>
                  <a:cubicBezTo>
                    <a:pt x="0" y="7620"/>
                    <a:pt x="0" y="3810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8" name="Google Shape;2078;p21"/>
            <p:cNvSpPr/>
            <p:nvPr/>
          </p:nvSpPr>
          <p:spPr>
            <a:xfrm>
              <a:off x="7035165" y="4516755"/>
              <a:ext cx="10477" cy="9525"/>
            </a:xfrm>
            <a:custGeom>
              <a:rect b="b" l="l" r="r" t="t"/>
              <a:pathLst>
                <a:path extrusionOk="0" h="9525" w="10477">
                  <a:moveTo>
                    <a:pt x="10478" y="9525"/>
                  </a:moveTo>
                  <a:cubicBezTo>
                    <a:pt x="6667" y="6667"/>
                    <a:pt x="2857" y="2857"/>
                    <a:pt x="0" y="0"/>
                  </a:cubicBezTo>
                  <a:cubicBezTo>
                    <a:pt x="3810" y="3810"/>
                    <a:pt x="7620" y="6667"/>
                    <a:pt x="10478" y="9525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9" name="Google Shape;2079;p21"/>
            <p:cNvSpPr/>
            <p:nvPr/>
          </p:nvSpPr>
          <p:spPr>
            <a:xfrm>
              <a:off x="6997065" y="4388167"/>
              <a:ext cx="2278" cy="4762"/>
            </a:xfrm>
            <a:custGeom>
              <a:rect b="b" l="l" r="r" t="t"/>
              <a:pathLst>
                <a:path extrusionOk="0" h="4762" w="2278">
                  <a:moveTo>
                    <a:pt x="1905" y="4763"/>
                  </a:moveTo>
                  <a:cubicBezTo>
                    <a:pt x="953" y="2857"/>
                    <a:pt x="0" y="1905"/>
                    <a:pt x="0" y="0"/>
                  </a:cubicBezTo>
                  <a:cubicBezTo>
                    <a:pt x="1905" y="1905"/>
                    <a:pt x="2857" y="3810"/>
                    <a:pt x="1905" y="4763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0" name="Google Shape;2080;p21"/>
            <p:cNvSpPr/>
            <p:nvPr/>
          </p:nvSpPr>
          <p:spPr>
            <a:xfrm>
              <a:off x="6838775" y="3994784"/>
              <a:ext cx="132571" cy="161925"/>
            </a:xfrm>
            <a:custGeom>
              <a:rect b="b" l="l" r="r" t="t"/>
              <a:pathLst>
                <a:path extrusionOk="0" h="161925" w="132571">
                  <a:moveTo>
                    <a:pt x="68754" y="104775"/>
                  </a:moveTo>
                  <a:cubicBezTo>
                    <a:pt x="74469" y="107633"/>
                    <a:pt x="80184" y="111443"/>
                    <a:pt x="85899" y="114300"/>
                  </a:cubicBezTo>
                  <a:cubicBezTo>
                    <a:pt x="71612" y="130493"/>
                    <a:pt x="57324" y="145733"/>
                    <a:pt x="43037" y="161925"/>
                  </a:cubicBezTo>
                  <a:cubicBezTo>
                    <a:pt x="40179" y="161925"/>
                    <a:pt x="37322" y="161925"/>
                    <a:pt x="34464" y="161925"/>
                  </a:cubicBezTo>
                  <a:cubicBezTo>
                    <a:pt x="-3636" y="153353"/>
                    <a:pt x="-8398" y="141922"/>
                    <a:pt x="11604" y="109538"/>
                  </a:cubicBezTo>
                  <a:cubicBezTo>
                    <a:pt x="17319" y="100965"/>
                    <a:pt x="22082" y="90488"/>
                    <a:pt x="29702" y="84772"/>
                  </a:cubicBezTo>
                  <a:cubicBezTo>
                    <a:pt x="56372" y="63818"/>
                    <a:pt x="81137" y="42863"/>
                    <a:pt x="93519" y="10478"/>
                  </a:cubicBezTo>
                  <a:cubicBezTo>
                    <a:pt x="95424" y="5715"/>
                    <a:pt x="103997" y="2858"/>
                    <a:pt x="108759" y="0"/>
                  </a:cubicBezTo>
                  <a:cubicBezTo>
                    <a:pt x="116379" y="0"/>
                    <a:pt x="124952" y="953"/>
                    <a:pt x="132572" y="953"/>
                  </a:cubicBezTo>
                  <a:cubicBezTo>
                    <a:pt x="125904" y="8572"/>
                    <a:pt x="120189" y="16193"/>
                    <a:pt x="113522" y="23813"/>
                  </a:cubicBezTo>
                  <a:cubicBezTo>
                    <a:pt x="109712" y="32385"/>
                    <a:pt x="104949" y="41910"/>
                    <a:pt x="101139" y="50483"/>
                  </a:cubicBezTo>
                  <a:cubicBezTo>
                    <a:pt x="97329" y="55245"/>
                    <a:pt x="94472" y="60008"/>
                    <a:pt x="90662" y="64770"/>
                  </a:cubicBezTo>
                  <a:cubicBezTo>
                    <a:pt x="90662" y="64770"/>
                    <a:pt x="90662" y="64770"/>
                    <a:pt x="90662" y="64770"/>
                  </a:cubicBezTo>
                  <a:cubicBezTo>
                    <a:pt x="87804" y="66675"/>
                    <a:pt x="85899" y="68580"/>
                    <a:pt x="83042" y="70485"/>
                  </a:cubicBezTo>
                  <a:cubicBezTo>
                    <a:pt x="64944" y="85725"/>
                    <a:pt x="46847" y="100965"/>
                    <a:pt x="29702" y="116205"/>
                  </a:cubicBezTo>
                  <a:cubicBezTo>
                    <a:pt x="32559" y="119063"/>
                    <a:pt x="34464" y="121920"/>
                    <a:pt x="37322" y="125730"/>
                  </a:cubicBezTo>
                  <a:cubicBezTo>
                    <a:pt x="47799" y="117158"/>
                    <a:pt x="58277" y="110490"/>
                    <a:pt x="68754" y="104775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1" name="Google Shape;2081;p21"/>
            <p:cNvSpPr/>
            <p:nvPr/>
          </p:nvSpPr>
          <p:spPr>
            <a:xfrm>
              <a:off x="6825442" y="4191000"/>
              <a:ext cx="128759" cy="191452"/>
            </a:xfrm>
            <a:custGeom>
              <a:rect b="b" l="l" r="r" t="t"/>
              <a:pathLst>
                <a:path extrusionOk="0" h="191452" w="128759">
                  <a:moveTo>
                    <a:pt x="127807" y="174307"/>
                  </a:moveTo>
                  <a:cubicBezTo>
                    <a:pt x="127807" y="178118"/>
                    <a:pt x="127807" y="181928"/>
                    <a:pt x="128760" y="185738"/>
                  </a:cubicBezTo>
                  <a:cubicBezTo>
                    <a:pt x="126855" y="185738"/>
                    <a:pt x="123997" y="186690"/>
                    <a:pt x="122092" y="186690"/>
                  </a:cubicBezTo>
                  <a:cubicBezTo>
                    <a:pt x="105900" y="188595"/>
                    <a:pt x="88755" y="190500"/>
                    <a:pt x="72562" y="191453"/>
                  </a:cubicBezTo>
                  <a:cubicBezTo>
                    <a:pt x="71610" y="191453"/>
                    <a:pt x="70657" y="190500"/>
                    <a:pt x="69705" y="189547"/>
                  </a:cubicBezTo>
                  <a:cubicBezTo>
                    <a:pt x="67800" y="188595"/>
                    <a:pt x="66847" y="187643"/>
                    <a:pt x="64942" y="186690"/>
                  </a:cubicBezTo>
                  <a:cubicBezTo>
                    <a:pt x="5887" y="156210"/>
                    <a:pt x="-19830" y="67628"/>
                    <a:pt x="17317" y="15240"/>
                  </a:cubicBezTo>
                  <a:cubicBezTo>
                    <a:pt x="22080" y="8572"/>
                    <a:pt x="30652" y="5715"/>
                    <a:pt x="37320" y="0"/>
                  </a:cubicBezTo>
                  <a:cubicBezTo>
                    <a:pt x="43987" y="3810"/>
                    <a:pt x="51607" y="6668"/>
                    <a:pt x="58275" y="10478"/>
                  </a:cubicBezTo>
                  <a:cubicBezTo>
                    <a:pt x="56370" y="12382"/>
                    <a:pt x="55417" y="13335"/>
                    <a:pt x="53512" y="15240"/>
                  </a:cubicBezTo>
                  <a:cubicBezTo>
                    <a:pt x="51607" y="16193"/>
                    <a:pt x="49702" y="17145"/>
                    <a:pt x="47797" y="18097"/>
                  </a:cubicBezTo>
                  <a:cubicBezTo>
                    <a:pt x="47797" y="18097"/>
                    <a:pt x="47797" y="18097"/>
                    <a:pt x="47797" y="18097"/>
                  </a:cubicBezTo>
                  <a:cubicBezTo>
                    <a:pt x="45892" y="20003"/>
                    <a:pt x="43987" y="21907"/>
                    <a:pt x="42082" y="23813"/>
                  </a:cubicBezTo>
                  <a:cubicBezTo>
                    <a:pt x="40177" y="31432"/>
                    <a:pt x="37320" y="39053"/>
                    <a:pt x="35414" y="46672"/>
                  </a:cubicBezTo>
                  <a:cubicBezTo>
                    <a:pt x="24937" y="80010"/>
                    <a:pt x="21127" y="113347"/>
                    <a:pt x="48750" y="140970"/>
                  </a:cubicBezTo>
                  <a:cubicBezTo>
                    <a:pt x="48750" y="142875"/>
                    <a:pt x="49702" y="144780"/>
                    <a:pt x="50655" y="145732"/>
                  </a:cubicBezTo>
                  <a:cubicBezTo>
                    <a:pt x="58275" y="156210"/>
                    <a:pt x="66847" y="166688"/>
                    <a:pt x="74467" y="177165"/>
                  </a:cubicBezTo>
                  <a:cubicBezTo>
                    <a:pt x="80182" y="178118"/>
                    <a:pt x="86850" y="179070"/>
                    <a:pt x="92564" y="179070"/>
                  </a:cubicBezTo>
                  <a:cubicBezTo>
                    <a:pt x="104947" y="178118"/>
                    <a:pt x="116377" y="176213"/>
                    <a:pt x="127807" y="174307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2" name="Google Shape;2082;p21"/>
            <p:cNvSpPr/>
            <p:nvPr/>
          </p:nvSpPr>
          <p:spPr>
            <a:xfrm>
              <a:off x="6861809" y="4128696"/>
              <a:ext cx="191452" cy="59445"/>
            </a:xfrm>
            <a:custGeom>
              <a:rect b="b" l="l" r="r" t="t"/>
              <a:pathLst>
                <a:path extrusionOk="0" h="59445" w="191452">
                  <a:moveTo>
                    <a:pt x="10478" y="28013"/>
                  </a:moveTo>
                  <a:cubicBezTo>
                    <a:pt x="13335" y="28013"/>
                    <a:pt x="16193" y="28013"/>
                    <a:pt x="19050" y="28013"/>
                  </a:cubicBezTo>
                  <a:cubicBezTo>
                    <a:pt x="61913" y="24203"/>
                    <a:pt x="103822" y="20393"/>
                    <a:pt x="146685" y="16583"/>
                  </a:cubicBezTo>
                  <a:cubicBezTo>
                    <a:pt x="150495" y="16583"/>
                    <a:pt x="153353" y="13725"/>
                    <a:pt x="157163" y="11821"/>
                  </a:cubicBezTo>
                  <a:cubicBezTo>
                    <a:pt x="188595" y="-6277"/>
                    <a:pt x="188595" y="-6277"/>
                    <a:pt x="191453" y="30871"/>
                  </a:cubicBezTo>
                  <a:cubicBezTo>
                    <a:pt x="183833" y="33728"/>
                    <a:pt x="176213" y="39443"/>
                    <a:pt x="167640" y="40396"/>
                  </a:cubicBezTo>
                  <a:cubicBezTo>
                    <a:pt x="111443" y="47063"/>
                    <a:pt x="56197" y="53731"/>
                    <a:pt x="0" y="59446"/>
                  </a:cubicBezTo>
                  <a:cubicBezTo>
                    <a:pt x="2858" y="48968"/>
                    <a:pt x="6668" y="38491"/>
                    <a:pt x="10478" y="28013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3" name="Google Shape;2083;p21"/>
            <p:cNvSpPr/>
            <p:nvPr/>
          </p:nvSpPr>
          <p:spPr>
            <a:xfrm>
              <a:off x="6917055" y="3908107"/>
              <a:ext cx="63614" cy="60061"/>
            </a:xfrm>
            <a:custGeom>
              <a:rect b="b" l="l" r="r" t="t"/>
              <a:pathLst>
                <a:path extrusionOk="0" h="60061" w="63614">
                  <a:moveTo>
                    <a:pt x="59055" y="3810"/>
                  </a:moveTo>
                  <a:cubicBezTo>
                    <a:pt x="59055" y="5715"/>
                    <a:pt x="60007" y="7620"/>
                    <a:pt x="61913" y="7620"/>
                  </a:cubicBezTo>
                  <a:cubicBezTo>
                    <a:pt x="64770" y="27623"/>
                    <a:pt x="66675" y="48578"/>
                    <a:pt x="44767" y="57150"/>
                  </a:cubicBezTo>
                  <a:cubicBezTo>
                    <a:pt x="33338" y="61913"/>
                    <a:pt x="12382" y="60960"/>
                    <a:pt x="5715" y="53340"/>
                  </a:cubicBezTo>
                  <a:cubicBezTo>
                    <a:pt x="-1905" y="45720"/>
                    <a:pt x="1905" y="26670"/>
                    <a:pt x="0" y="13335"/>
                  </a:cubicBezTo>
                  <a:cubicBezTo>
                    <a:pt x="8572" y="8573"/>
                    <a:pt x="16192" y="4763"/>
                    <a:pt x="24765" y="0"/>
                  </a:cubicBezTo>
                  <a:cubicBezTo>
                    <a:pt x="36195" y="1905"/>
                    <a:pt x="47625" y="2858"/>
                    <a:pt x="59055" y="381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4" name="Google Shape;2084;p21"/>
            <p:cNvSpPr/>
            <p:nvPr/>
          </p:nvSpPr>
          <p:spPr>
            <a:xfrm>
              <a:off x="6899608" y="4386262"/>
              <a:ext cx="54015" cy="68305"/>
            </a:xfrm>
            <a:custGeom>
              <a:rect b="b" l="l" r="r" t="t"/>
              <a:pathLst>
                <a:path extrusionOk="0" h="68305" w="54015">
                  <a:moveTo>
                    <a:pt x="41260" y="0"/>
                  </a:moveTo>
                  <a:cubicBezTo>
                    <a:pt x="45070" y="8572"/>
                    <a:pt x="49832" y="16193"/>
                    <a:pt x="51737" y="25718"/>
                  </a:cubicBezTo>
                  <a:cubicBezTo>
                    <a:pt x="53642" y="38100"/>
                    <a:pt x="54595" y="51435"/>
                    <a:pt x="53642" y="64770"/>
                  </a:cubicBezTo>
                  <a:cubicBezTo>
                    <a:pt x="53642" y="66675"/>
                    <a:pt x="36497" y="70485"/>
                    <a:pt x="33639" y="66675"/>
                  </a:cubicBezTo>
                  <a:cubicBezTo>
                    <a:pt x="21257" y="51435"/>
                    <a:pt x="9827" y="35243"/>
                    <a:pt x="302" y="18097"/>
                  </a:cubicBezTo>
                  <a:cubicBezTo>
                    <a:pt x="-1603" y="15240"/>
                    <a:pt x="6017" y="7620"/>
                    <a:pt x="8874" y="1905"/>
                  </a:cubicBezTo>
                  <a:cubicBezTo>
                    <a:pt x="18399" y="953"/>
                    <a:pt x="29829" y="953"/>
                    <a:pt x="41260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5" name="Google Shape;2085;p21"/>
            <p:cNvSpPr/>
            <p:nvPr/>
          </p:nvSpPr>
          <p:spPr>
            <a:xfrm>
              <a:off x="6898005" y="4377690"/>
              <a:ext cx="49529" cy="10477"/>
            </a:xfrm>
            <a:custGeom>
              <a:rect b="b" l="l" r="r" t="t"/>
              <a:pathLst>
                <a:path extrusionOk="0" h="10477" w="49529">
                  <a:moveTo>
                    <a:pt x="42863" y="8572"/>
                  </a:moveTo>
                  <a:cubicBezTo>
                    <a:pt x="31432" y="9525"/>
                    <a:pt x="20955" y="9525"/>
                    <a:pt x="9525" y="10478"/>
                  </a:cubicBezTo>
                  <a:cubicBezTo>
                    <a:pt x="6667" y="8572"/>
                    <a:pt x="2857" y="6667"/>
                    <a:pt x="0" y="4763"/>
                  </a:cubicBezTo>
                  <a:cubicBezTo>
                    <a:pt x="16192" y="2857"/>
                    <a:pt x="33338" y="953"/>
                    <a:pt x="49530" y="0"/>
                  </a:cubicBezTo>
                  <a:cubicBezTo>
                    <a:pt x="46672" y="2857"/>
                    <a:pt x="44767" y="5715"/>
                    <a:pt x="42863" y="8572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6" name="Google Shape;2086;p21"/>
            <p:cNvSpPr/>
            <p:nvPr/>
          </p:nvSpPr>
          <p:spPr>
            <a:xfrm>
              <a:off x="6947534" y="3985259"/>
              <a:ext cx="28575" cy="10477"/>
            </a:xfrm>
            <a:custGeom>
              <a:rect b="b" l="l" r="r" t="t"/>
              <a:pathLst>
                <a:path extrusionOk="0" h="10477" w="28575">
                  <a:moveTo>
                    <a:pt x="23813" y="10478"/>
                  </a:moveTo>
                  <a:cubicBezTo>
                    <a:pt x="16193" y="10478"/>
                    <a:pt x="7620" y="9525"/>
                    <a:pt x="0" y="9525"/>
                  </a:cubicBezTo>
                  <a:cubicBezTo>
                    <a:pt x="9525" y="6668"/>
                    <a:pt x="19050" y="2858"/>
                    <a:pt x="28575" y="0"/>
                  </a:cubicBezTo>
                  <a:cubicBezTo>
                    <a:pt x="28575" y="3810"/>
                    <a:pt x="28575" y="6668"/>
                    <a:pt x="28575" y="10478"/>
                  </a:cubicBezTo>
                  <a:cubicBezTo>
                    <a:pt x="27622" y="10478"/>
                    <a:pt x="25718" y="10478"/>
                    <a:pt x="23813" y="1047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7" name="Google Shape;2087;p21"/>
            <p:cNvSpPr/>
            <p:nvPr/>
          </p:nvSpPr>
          <p:spPr>
            <a:xfrm>
              <a:off x="7033259" y="3764279"/>
              <a:ext cx="18097" cy="16192"/>
            </a:xfrm>
            <a:custGeom>
              <a:rect b="b" l="l" r="r" t="t"/>
              <a:pathLst>
                <a:path extrusionOk="0" h="16192" w="18097">
                  <a:moveTo>
                    <a:pt x="18097" y="0"/>
                  </a:moveTo>
                  <a:cubicBezTo>
                    <a:pt x="12383" y="5715"/>
                    <a:pt x="6668" y="10478"/>
                    <a:pt x="1905" y="16192"/>
                  </a:cubicBezTo>
                  <a:cubicBezTo>
                    <a:pt x="953" y="14288"/>
                    <a:pt x="953" y="12383"/>
                    <a:pt x="0" y="10478"/>
                  </a:cubicBezTo>
                  <a:cubicBezTo>
                    <a:pt x="6668" y="7620"/>
                    <a:pt x="12383" y="3810"/>
                    <a:pt x="18097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8" name="Google Shape;2088;p21"/>
            <p:cNvSpPr/>
            <p:nvPr/>
          </p:nvSpPr>
          <p:spPr>
            <a:xfrm>
              <a:off x="6889432" y="4378642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0" y="0"/>
                  </a:moveTo>
                  <a:cubicBezTo>
                    <a:pt x="1905" y="952"/>
                    <a:pt x="2858" y="1905"/>
                    <a:pt x="4763" y="2857"/>
                  </a:cubicBezTo>
                  <a:cubicBezTo>
                    <a:pt x="3810" y="1905"/>
                    <a:pt x="1905" y="952"/>
                    <a:pt x="0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9" name="Google Shape;2089;p21"/>
            <p:cNvSpPr/>
            <p:nvPr/>
          </p:nvSpPr>
          <p:spPr>
            <a:xfrm>
              <a:off x="6675119" y="4243387"/>
              <a:ext cx="5715" cy="4762"/>
            </a:xfrm>
            <a:custGeom>
              <a:rect b="b" l="l" r="r" t="t"/>
              <a:pathLst>
                <a:path extrusionOk="0" h="4762" w="5715">
                  <a:moveTo>
                    <a:pt x="5715" y="4763"/>
                  </a:moveTo>
                  <a:cubicBezTo>
                    <a:pt x="3810" y="2857"/>
                    <a:pt x="1905" y="1905"/>
                    <a:pt x="0" y="0"/>
                  </a:cubicBezTo>
                  <a:cubicBezTo>
                    <a:pt x="1905" y="1905"/>
                    <a:pt x="3810" y="3810"/>
                    <a:pt x="5715" y="4763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0" name="Google Shape;2090;p21"/>
            <p:cNvSpPr/>
            <p:nvPr/>
          </p:nvSpPr>
          <p:spPr>
            <a:xfrm>
              <a:off x="6941819" y="3909059"/>
              <a:ext cx="34290" cy="2857"/>
            </a:xfrm>
            <a:custGeom>
              <a:rect b="b" l="l" r="r" t="t"/>
              <a:pathLst>
                <a:path extrusionOk="0" h="2857" w="34290">
                  <a:moveTo>
                    <a:pt x="34290" y="2858"/>
                  </a:moveTo>
                  <a:cubicBezTo>
                    <a:pt x="22860" y="1905"/>
                    <a:pt x="11430" y="953"/>
                    <a:pt x="0" y="0"/>
                  </a:cubicBezTo>
                  <a:cubicBezTo>
                    <a:pt x="11430" y="953"/>
                    <a:pt x="22860" y="1905"/>
                    <a:pt x="34290" y="2858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1" name="Google Shape;2091;p21"/>
            <p:cNvSpPr/>
            <p:nvPr/>
          </p:nvSpPr>
          <p:spPr>
            <a:xfrm>
              <a:off x="7032307" y="3890009"/>
              <a:ext cx="26142" cy="47625"/>
            </a:xfrm>
            <a:custGeom>
              <a:rect b="b" l="l" r="r" t="t"/>
              <a:pathLst>
                <a:path extrusionOk="0" h="47625" w="26142">
                  <a:moveTo>
                    <a:pt x="5715" y="0"/>
                  </a:moveTo>
                  <a:cubicBezTo>
                    <a:pt x="34290" y="13335"/>
                    <a:pt x="33338" y="20955"/>
                    <a:pt x="0" y="47625"/>
                  </a:cubicBezTo>
                  <a:cubicBezTo>
                    <a:pt x="1905" y="32385"/>
                    <a:pt x="3810" y="16193"/>
                    <a:pt x="5715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2" name="Google Shape;2092;p21"/>
            <p:cNvSpPr/>
            <p:nvPr/>
          </p:nvSpPr>
          <p:spPr>
            <a:xfrm>
              <a:off x="6951344" y="3989069"/>
              <a:ext cx="59055" cy="28575"/>
            </a:xfrm>
            <a:custGeom>
              <a:rect b="b" l="l" r="r" t="t"/>
              <a:pathLst>
                <a:path extrusionOk="0" h="28575" w="59055">
                  <a:moveTo>
                    <a:pt x="20003" y="6668"/>
                  </a:moveTo>
                  <a:cubicBezTo>
                    <a:pt x="21908" y="6668"/>
                    <a:pt x="23813" y="6668"/>
                    <a:pt x="24765" y="5715"/>
                  </a:cubicBezTo>
                  <a:cubicBezTo>
                    <a:pt x="36195" y="3810"/>
                    <a:pt x="47625" y="1905"/>
                    <a:pt x="59055" y="0"/>
                  </a:cubicBezTo>
                  <a:cubicBezTo>
                    <a:pt x="39053" y="9525"/>
                    <a:pt x="20003" y="19050"/>
                    <a:pt x="0" y="28575"/>
                  </a:cubicBezTo>
                  <a:cubicBezTo>
                    <a:pt x="7620" y="20955"/>
                    <a:pt x="14288" y="13335"/>
                    <a:pt x="20003" y="6668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3" name="Google Shape;2093;p21"/>
            <p:cNvSpPr/>
            <p:nvPr/>
          </p:nvSpPr>
          <p:spPr>
            <a:xfrm>
              <a:off x="7047547" y="3838575"/>
              <a:ext cx="1905" cy="5715"/>
            </a:xfrm>
            <a:custGeom>
              <a:rect b="b" l="l" r="r" t="t"/>
              <a:pathLst>
                <a:path extrusionOk="0" h="5715" w="1905">
                  <a:moveTo>
                    <a:pt x="0" y="0"/>
                  </a:moveTo>
                  <a:cubicBezTo>
                    <a:pt x="953" y="953"/>
                    <a:pt x="1905" y="2857"/>
                    <a:pt x="1905" y="3810"/>
                  </a:cubicBezTo>
                  <a:cubicBezTo>
                    <a:pt x="1905" y="3810"/>
                    <a:pt x="953" y="4763"/>
                    <a:pt x="0" y="5715"/>
                  </a:cubicBezTo>
                  <a:cubicBezTo>
                    <a:pt x="0" y="3810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4" name="Google Shape;2094;p21"/>
            <p:cNvSpPr/>
            <p:nvPr/>
          </p:nvSpPr>
          <p:spPr>
            <a:xfrm>
              <a:off x="6929437" y="4044315"/>
              <a:ext cx="10477" cy="14287"/>
            </a:xfrm>
            <a:custGeom>
              <a:rect b="b" l="l" r="r" t="t"/>
              <a:pathLst>
                <a:path extrusionOk="0" h="14287" w="10477">
                  <a:moveTo>
                    <a:pt x="0" y="14288"/>
                  </a:moveTo>
                  <a:cubicBezTo>
                    <a:pt x="3810" y="9525"/>
                    <a:pt x="6668" y="4763"/>
                    <a:pt x="10478" y="0"/>
                  </a:cubicBezTo>
                  <a:cubicBezTo>
                    <a:pt x="6668" y="4763"/>
                    <a:pt x="3810" y="9525"/>
                    <a:pt x="0" y="14288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5" name="Google Shape;2095;p21"/>
            <p:cNvSpPr/>
            <p:nvPr/>
          </p:nvSpPr>
          <p:spPr>
            <a:xfrm>
              <a:off x="6922769" y="4057650"/>
              <a:ext cx="7620" cy="5715"/>
            </a:xfrm>
            <a:custGeom>
              <a:rect b="b" l="l" r="r" t="t"/>
              <a:pathLst>
                <a:path extrusionOk="0" h="5715" w="7620">
                  <a:moveTo>
                    <a:pt x="0" y="5715"/>
                  </a:moveTo>
                  <a:cubicBezTo>
                    <a:pt x="2858" y="3810"/>
                    <a:pt x="4763" y="1905"/>
                    <a:pt x="7620" y="0"/>
                  </a:cubicBezTo>
                  <a:cubicBezTo>
                    <a:pt x="4763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6B946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6" name="Google Shape;2096;p21"/>
            <p:cNvSpPr/>
            <p:nvPr/>
          </p:nvSpPr>
          <p:spPr>
            <a:xfrm>
              <a:off x="6852609" y="4238625"/>
              <a:ext cx="27422" cy="94297"/>
            </a:xfrm>
            <a:custGeom>
              <a:rect b="b" l="l" r="r" t="t"/>
              <a:pathLst>
                <a:path extrusionOk="0" h="94297" w="27422">
                  <a:moveTo>
                    <a:pt x="21583" y="94297"/>
                  </a:moveTo>
                  <a:cubicBezTo>
                    <a:pt x="-6040" y="66675"/>
                    <a:pt x="-3182" y="33338"/>
                    <a:pt x="8248" y="0"/>
                  </a:cubicBezTo>
                  <a:cubicBezTo>
                    <a:pt x="12058" y="9525"/>
                    <a:pt x="20630" y="19050"/>
                    <a:pt x="18725" y="27622"/>
                  </a:cubicBezTo>
                  <a:cubicBezTo>
                    <a:pt x="15868" y="48578"/>
                    <a:pt x="12058" y="67628"/>
                    <a:pt x="27298" y="84772"/>
                  </a:cubicBezTo>
                  <a:cubicBezTo>
                    <a:pt x="28250" y="84772"/>
                    <a:pt x="23488" y="90488"/>
                    <a:pt x="21583" y="94297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7" name="Google Shape;2097;p21"/>
            <p:cNvSpPr/>
            <p:nvPr/>
          </p:nvSpPr>
          <p:spPr>
            <a:xfrm>
              <a:off x="6877050" y="4336732"/>
              <a:ext cx="40005" cy="31432"/>
            </a:xfrm>
            <a:custGeom>
              <a:rect b="b" l="l" r="r" t="t"/>
              <a:pathLst>
                <a:path extrusionOk="0" h="31432" w="40005">
                  <a:moveTo>
                    <a:pt x="23813" y="31433"/>
                  </a:moveTo>
                  <a:cubicBezTo>
                    <a:pt x="16193" y="20955"/>
                    <a:pt x="7620" y="10478"/>
                    <a:pt x="0" y="0"/>
                  </a:cubicBezTo>
                  <a:cubicBezTo>
                    <a:pt x="12382" y="2858"/>
                    <a:pt x="25718" y="5715"/>
                    <a:pt x="40005" y="8573"/>
                  </a:cubicBezTo>
                  <a:cubicBezTo>
                    <a:pt x="37147" y="16193"/>
                    <a:pt x="33338" y="22860"/>
                    <a:pt x="30480" y="28575"/>
                  </a:cubicBezTo>
                  <a:cubicBezTo>
                    <a:pt x="27622" y="30480"/>
                    <a:pt x="25718" y="31433"/>
                    <a:pt x="23813" y="31433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8" name="Google Shape;2098;p21"/>
            <p:cNvSpPr/>
            <p:nvPr/>
          </p:nvSpPr>
          <p:spPr>
            <a:xfrm>
              <a:off x="6900862" y="4365307"/>
              <a:ext cx="19050" cy="4762"/>
            </a:xfrm>
            <a:custGeom>
              <a:rect b="b" l="l" r="r" t="t"/>
              <a:pathLst>
                <a:path extrusionOk="0" h="4762" w="19050">
                  <a:moveTo>
                    <a:pt x="0" y="2858"/>
                  </a:moveTo>
                  <a:cubicBezTo>
                    <a:pt x="1905" y="1905"/>
                    <a:pt x="3810" y="953"/>
                    <a:pt x="6668" y="0"/>
                  </a:cubicBezTo>
                  <a:cubicBezTo>
                    <a:pt x="10478" y="1905"/>
                    <a:pt x="14288" y="2858"/>
                    <a:pt x="19050" y="4763"/>
                  </a:cubicBezTo>
                  <a:cubicBezTo>
                    <a:pt x="12382" y="4763"/>
                    <a:pt x="5715" y="3810"/>
                    <a:pt x="0" y="2858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9" name="Google Shape;2099;p21"/>
            <p:cNvSpPr/>
            <p:nvPr/>
          </p:nvSpPr>
          <p:spPr>
            <a:xfrm>
              <a:off x="6867525" y="4210050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0" y="5715"/>
                  </a:moveTo>
                  <a:cubicBezTo>
                    <a:pt x="1905" y="3810"/>
                    <a:pt x="3810" y="1905"/>
                    <a:pt x="5715" y="0"/>
                  </a:cubicBezTo>
                  <a:cubicBezTo>
                    <a:pt x="2857" y="1905"/>
                    <a:pt x="1905" y="3810"/>
                    <a:pt x="0" y="5715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0" name="Google Shape;2100;p21"/>
            <p:cNvSpPr/>
            <p:nvPr/>
          </p:nvSpPr>
          <p:spPr>
            <a:xfrm>
              <a:off x="6889432" y="4205287"/>
              <a:ext cx="6667" cy="952"/>
            </a:xfrm>
            <a:custGeom>
              <a:rect b="b" l="l" r="r" t="t"/>
              <a:pathLst>
                <a:path extrusionOk="0" h="952" w="6667">
                  <a:moveTo>
                    <a:pt x="0" y="953"/>
                  </a:moveTo>
                  <a:cubicBezTo>
                    <a:pt x="1905" y="953"/>
                    <a:pt x="4763" y="953"/>
                    <a:pt x="6668" y="0"/>
                  </a:cubicBezTo>
                  <a:cubicBezTo>
                    <a:pt x="3810" y="0"/>
                    <a:pt x="1905" y="0"/>
                    <a:pt x="0" y="953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1" name="Google Shape;2101;p21"/>
            <p:cNvSpPr/>
            <p:nvPr/>
          </p:nvSpPr>
          <p:spPr>
            <a:xfrm>
              <a:off x="6873240" y="4207192"/>
              <a:ext cx="5715" cy="2857"/>
            </a:xfrm>
            <a:custGeom>
              <a:rect b="b" l="l" r="r" t="t"/>
              <a:pathLst>
                <a:path extrusionOk="0" h="2857" w="5715">
                  <a:moveTo>
                    <a:pt x="0" y="2857"/>
                  </a:moveTo>
                  <a:cubicBezTo>
                    <a:pt x="1905" y="1905"/>
                    <a:pt x="3810" y="952"/>
                    <a:pt x="5715" y="0"/>
                  </a:cubicBezTo>
                  <a:cubicBezTo>
                    <a:pt x="3810" y="952"/>
                    <a:pt x="1905" y="1905"/>
                    <a:pt x="0" y="2857"/>
                  </a:cubicBezTo>
                  <a:close/>
                </a:path>
              </a:pathLst>
            </a:custGeom>
            <a:solidFill>
              <a:srgbClr val="88A88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2" name="Google Shape;2102;p21"/>
            <p:cNvSpPr/>
            <p:nvPr/>
          </p:nvSpPr>
          <p:spPr>
            <a:xfrm>
              <a:off x="6879907" y="4072332"/>
              <a:ext cx="178589" cy="87234"/>
            </a:xfrm>
            <a:custGeom>
              <a:rect b="b" l="l" r="r" t="t"/>
              <a:pathLst>
                <a:path extrusionOk="0" h="87234" w="178589">
                  <a:moveTo>
                    <a:pt x="172403" y="87235"/>
                  </a:moveTo>
                  <a:cubicBezTo>
                    <a:pt x="169545" y="50087"/>
                    <a:pt x="169545" y="50087"/>
                    <a:pt x="138113" y="68185"/>
                  </a:cubicBezTo>
                  <a:cubicBezTo>
                    <a:pt x="135255" y="70090"/>
                    <a:pt x="131445" y="71995"/>
                    <a:pt x="127635" y="72947"/>
                  </a:cubicBezTo>
                  <a:cubicBezTo>
                    <a:pt x="84773" y="76757"/>
                    <a:pt x="42863" y="80567"/>
                    <a:pt x="0" y="84377"/>
                  </a:cubicBezTo>
                  <a:cubicBezTo>
                    <a:pt x="14288" y="68185"/>
                    <a:pt x="28575" y="52945"/>
                    <a:pt x="42863" y="36752"/>
                  </a:cubicBezTo>
                  <a:cubicBezTo>
                    <a:pt x="69533" y="35799"/>
                    <a:pt x="94298" y="30085"/>
                    <a:pt x="116205" y="11035"/>
                  </a:cubicBezTo>
                  <a:cubicBezTo>
                    <a:pt x="126683" y="1510"/>
                    <a:pt x="147638" y="-1348"/>
                    <a:pt x="162878" y="557"/>
                  </a:cubicBezTo>
                  <a:cubicBezTo>
                    <a:pt x="183833" y="3415"/>
                    <a:pt x="178118" y="24370"/>
                    <a:pt x="177165" y="37705"/>
                  </a:cubicBezTo>
                  <a:cubicBezTo>
                    <a:pt x="178118" y="54849"/>
                    <a:pt x="174308" y="71042"/>
                    <a:pt x="172403" y="87235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03" name="Google Shape;2103;p21"/>
          <p:cNvGrpSpPr/>
          <p:nvPr/>
        </p:nvGrpSpPr>
        <p:grpSpPr>
          <a:xfrm>
            <a:off x="140820" y="4031947"/>
            <a:ext cx="730334" cy="882891"/>
            <a:chOff x="8713999" y="2534537"/>
            <a:chExt cx="973779" cy="1173589"/>
          </a:xfrm>
        </p:grpSpPr>
        <p:sp>
          <p:nvSpPr>
            <p:cNvPr id="2104" name="Google Shape;2104;p21"/>
            <p:cNvSpPr/>
            <p:nvPr/>
          </p:nvSpPr>
          <p:spPr>
            <a:xfrm>
              <a:off x="8713999" y="2534537"/>
              <a:ext cx="973779" cy="1173589"/>
            </a:xfrm>
            <a:custGeom>
              <a:rect b="b" l="l" r="r" t="t"/>
              <a:pathLst>
                <a:path extrusionOk="0" h="1173589" w="973779">
                  <a:moveTo>
                    <a:pt x="841481" y="1017335"/>
                  </a:moveTo>
                  <a:cubicBezTo>
                    <a:pt x="862436" y="1044005"/>
                    <a:pt x="881486" y="1068770"/>
                    <a:pt x="900536" y="1093535"/>
                  </a:cubicBezTo>
                  <a:cubicBezTo>
                    <a:pt x="915776" y="1112585"/>
                    <a:pt x="907203" y="1122110"/>
                    <a:pt x="887201" y="1128778"/>
                  </a:cubicBezTo>
                  <a:cubicBezTo>
                    <a:pt x="833861" y="1144018"/>
                    <a:pt x="797666" y="1136398"/>
                    <a:pt x="770996" y="1086868"/>
                  </a:cubicBezTo>
                  <a:cubicBezTo>
                    <a:pt x="744326" y="1037338"/>
                    <a:pt x="710988" y="1025908"/>
                    <a:pt x="656696" y="1030670"/>
                  </a:cubicBezTo>
                  <a:cubicBezTo>
                    <a:pt x="546206" y="1041148"/>
                    <a:pt x="435716" y="1041148"/>
                    <a:pt x="330941" y="1045910"/>
                  </a:cubicBezTo>
                  <a:cubicBezTo>
                    <a:pt x="308081" y="1087820"/>
                    <a:pt x="289031" y="1126873"/>
                    <a:pt x="266171" y="1163068"/>
                  </a:cubicBezTo>
                  <a:cubicBezTo>
                    <a:pt x="256646" y="1178308"/>
                    <a:pt x="176636" y="1176403"/>
                    <a:pt x="165206" y="1161163"/>
                  </a:cubicBezTo>
                  <a:cubicBezTo>
                    <a:pt x="161396" y="1155448"/>
                    <a:pt x="162348" y="1143065"/>
                    <a:pt x="165206" y="1136398"/>
                  </a:cubicBezTo>
                  <a:cubicBezTo>
                    <a:pt x="176636" y="1109728"/>
                    <a:pt x="189018" y="1084963"/>
                    <a:pt x="205211" y="1051625"/>
                  </a:cubicBezTo>
                  <a:cubicBezTo>
                    <a:pt x="161396" y="1054483"/>
                    <a:pt x="125201" y="1056388"/>
                    <a:pt x="89006" y="1058293"/>
                  </a:cubicBezTo>
                  <a:cubicBezTo>
                    <a:pt x="66146" y="1059245"/>
                    <a:pt x="54716" y="1045910"/>
                    <a:pt x="51858" y="1025908"/>
                  </a:cubicBezTo>
                  <a:cubicBezTo>
                    <a:pt x="43286" y="974473"/>
                    <a:pt x="32808" y="923038"/>
                    <a:pt x="29951" y="871603"/>
                  </a:cubicBezTo>
                  <a:cubicBezTo>
                    <a:pt x="18521" y="709678"/>
                    <a:pt x="9948" y="548705"/>
                    <a:pt x="423" y="386780"/>
                  </a:cubicBezTo>
                  <a:cubicBezTo>
                    <a:pt x="-529" y="378208"/>
                    <a:pt x="423" y="369635"/>
                    <a:pt x="423" y="356300"/>
                  </a:cubicBezTo>
                  <a:cubicBezTo>
                    <a:pt x="53763" y="349633"/>
                    <a:pt x="107103" y="342965"/>
                    <a:pt x="160443" y="337250"/>
                  </a:cubicBezTo>
                  <a:cubicBezTo>
                    <a:pt x="196638" y="332488"/>
                    <a:pt x="232833" y="328678"/>
                    <a:pt x="269981" y="324868"/>
                  </a:cubicBezTo>
                  <a:cubicBezTo>
                    <a:pt x="292841" y="322010"/>
                    <a:pt x="315701" y="322010"/>
                    <a:pt x="322368" y="291530"/>
                  </a:cubicBezTo>
                  <a:cubicBezTo>
                    <a:pt x="324274" y="282005"/>
                    <a:pt x="334751" y="275338"/>
                    <a:pt x="342371" y="264860"/>
                  </a:cubicBezTo>
                  <a:cubicBezTo>
                    <a:pt x="339513" y="262003"/>
                    <a:pt x="336656" y="259145"/>
                    <a:pt x="332846" y="256288"/>
                  </a:cubicBezTo>
                  <a:cubicBezTo>
                    <a:pt x="263313" y="202948"/>
                    <a:pt x="193781" y="149608"/>
                    <a:pt x="123296" y="98173"/>
                  </a:cubicBezTo>
                  <a:cubicBezTo>
                    <a:pt x="112818" y="90553"/>
                    <a:pt x="97578" y="87695"/>
                    <a:pt x="85196" y="83885"/>
                  </a:cubicBezTo>
                  <a:cubicBezTo>
                    <a:pt x="75671" y="81028"/>
                    <a:pt x="63288" y="81028"/>
                    <a:pt x="54716" y="75313"/>
                  </a:cubicBezTo>
                  <a:cubicBezTo>
                    <a:pt x="48048" y="71503"/>
                    <a:pt x="40428" y="59120"/>
                    <a:pt x="42333" y="53405"/>
                  </a:cubicBezTo>
                  <a:cubicBezTo>
                    <a:pt x="45191" y="45785"/>
                    <a:pt x="56621" y="37213"/>
                    <a:pt x="64241" y="37213"/>
                  </a:cubicBezTo>
                  <a:cubicBezTo>
                    <a:pt x="87101" y="36260"/>
                    <a:pt x="111866" y="35308"/>
                    <a:pt x="119486" y="65788"/>
                  </a:cubicBezTo>
                  <a:cubicBezTo>
                    <a:pt x="120438" y="68645"/>
                    <a:pt x="124248" y="71503"/>
                    <a:pt x="127106" y="74360"/>
                  </a:cubicBezTo>
                  <a:cubicBezTo>
                    <a:pt x="200448" y="130558"/>
                    <a:pt x="273791" y="186755"/>
                    <a:pt x="349038" y="241048"/>
                  </a:cubicBezTo>
                  <a:cubicBezTo>
                    <a:pt x="357611" y="247715"/>
                    <a:pt x="372851" y="246763"/>
                    <a:pt x="385233" y="246763"/>
                  </a:cubicBezTo>
                  <a:cubicBezTo>
                    <a:pt x="417618" y="246763"/>
                    <a:pt x="450003" y="245810"/>
                    <a:pt x="482388" y="243905"/>
                  </a:cubicBezTo>
                  <a:cubicBezTo>
                    <a:pt x="493818" y="242953"/>
                    <a:pt x="508106" y="242953"/>
                    <a:pt x="516678" y="237238"/>
                  </a:cubicBezTo>
                  <a:cubicBezTo>
                    <a:pt x="604308" y="173420"/>
                    <a:pt x="691938" y="108650"/>
                    <a:pt x="779568" y="42928"/>
                  </a:cubicBezTo>
                  <a:cubicBezTo>
                    <a:pt x="785283" y="39118"/>
                    <a:pt x="791951" y="31498"/>
                    <a:pt x="792903" y="25783"/>
                  </a:cubicBezTo>
                  <a:cubicBezTo>
                    <a:pt x="794808" y="8638"/>
                    <a:pt x="801476" y="-887"/>
                    <a:pt x="820526" y="65"/>
                  </a:cubicBezTo>
                  <a:cubicBezTo>
                    <a:pt x="842433" y="1970"/>
                    <a:pt x="863388" y="6733"/>
                    <a:pt x="871961" y="29593"/>
                  </a:cubicBezTo>
                  <a:cubicBezTo>
                    <a:pt x="878628" y="46738"/>
                    <a:pt x="863388" y="64835"/>
                    <a:pt x="842433" y="60073"/>
                  </a:cubicBezTo>
                  <a:cubicBezTo>
                    <a:pt x="817668" y="54358"/>
                    <a:pt x="802428" y="65788"/>
                    <a:pt x="785283" y="78170"/>
                  </a:cubicBezTo>
                  <a:cubicBezTo>
                    <a:pt x="701463" y="140083"/>
                    <a:pt x="617643" y="201995"/>
                    <a:pt x="533824" y="263908"/>
                  </a:cubicBezTo>
                  <a:cubicBezTo>
                    <a:pt x="549063" y="288673"/>
                    <a:pt x="566208" y="300103"/>
                    <a:pt x="596688" y="298198"/>
                  </a:cubicBezTo>
                  <a:cubicBezTo>
                    <a:pt x="682413" y="294388"/>
                    <a:pt x="768138" y="294388"/>
                    <a:pt x="853863" y="295340"/>
                  </a:cubicBezTo>
                  <a:cubicBezTo>
                    <a:pt x="896726" y="295340"/>
                    <a:pt x="905299" y="302960"/>
                    <a:pt x="909108" y="343918"/>
                  </a:cubicBezTo>
                  <a:cubicBezTo>
                    <a:pt x="918633" y="439168"/>
                    <a:pt x="925301" y="534418"/>
                    <a:pt x="935778" y="628715"/>
                  </a:cubicBezTo>
                  <a:cubicBezTo>
                    <a:pt x="946256" y="727775"/>
                    <a:pt x="961496" y="826835"/>
                    <a:pt x="971974" y="926848"/>
                  </a:cubicBezTo>
                  <a:cubicBezTo>
                    <a:pt x="977688" y="977330"/>
                    <a:pt x="971974" y="983998"/>
                    <a:pt x="923396" y="999238"/>
                  </a:cubicBezTo>
                  <a:cubicBezTo>
                    <a:pt x="911013" y="1003048"/>
                    <a:pt x="897678" y="1006858"/>
                    <a:pt x="884343" y="1009715"/>
                  </a:cubicBezTo>
                  <a:cubicBezTo>
                    <a:pt x="869103" y="1012573"/>
                    <a:pt x="855768" y="1014478"/>
                    <a:pt x="841481" y="1017335"/>
                  </a:cubicBezTo>
                  <a:close/>
                  <a:moveTo>
                    <a:pt x="788141" y="1022098"/>
                  </a:moveTo>
                  <a:cubicBezTo>
                    <a:pt x="779568" y="1024003"/>
                    <a:pt x="770996" y="1024955"/>
                    <a:pt x="761471" y="1026860"/>
                  </a:cubicBezTo>
                  <a:cubicBezTo>
                    <a:pt x="778616" y="1051625"/>
                    <a:pt x="792903" y="1075438"/>
                    <a:pt x="811001" y="1095440"/>
                  </a:cubicBezTo>
                  <a:cubicBezTo>
                    <a:pt x="818621" y="1104013"/>
                    <a:pt x="834813" y="1105918"/>
                    <a:pt x="846243" y="1111633"/>
                  </a:cubicBezTo>
                  <a:cubicBezTo>
                    <a:pt x="854816" y="1109728"/>
                    <a:pt x="863388" y="1108775"/>
                    <a:pt x="875771" y="1105918"/>
                  </a:cubicBezTo>
                  <a:cubicBezTo>
                    <a:pt x="859578" y="1084010"/>
                    <a:pt x="847196" y="1064960"/>
                    <a:pt x="831956" y="1049720"/>
                  </a:cubicBezTo>
                  <a:cubicBezTo>
                    <a:pt x="819574" y="1037338"/>
                    <a:pt x="802428" y="1030670"/>
                    <a:pt x="788141" y="1022098"/>
                  </a:cubicBezTo>
                  <a:close/>
                  <a:moveTo>
                    <a:pt x="445241" y="302008"/>
                  </a:moveTo>
                  <a:cubicBezTo>
                    <a:pt x="469053" y="302008"/>
                    <a:pt x="491913" y="302008"/>
                    <a:pt x="519536" y="302008"/>
                  </a:cubicBezTo>
                  <a:cubicBezTo>
                    <a:pt x="503343" y="270575"/>
                    <a:pt x="482388" y="254383"/>
                    <a:pt x="451908" y="258193"/>
                  </a:cubicBezTo>
                  <a:cubicBezTo>
                    <a:pt x="430001" y="261050"/>
                    <a:pt x="409046" y="268670"/>
                    <a:pt x="388091" y="274385"/>
                  </a:cubicBezTo>
                  <a:cubicBezTo>
                    <a:pt x="374756" y="285815"/>
                    <a:pt x="361421" y="297245"/>
                    <a:pt x="348086" y="307723"/>
                  </a:cubicBezTo>
                  <a:cubicBezTo>
                    <a:pt x="349038" y="309628"/>
                    <a:pt x="349991" y="312485"/>
                    <a:pt x="351896" y="314390"/>
                  </a:cubicBezTo>
                  <a:cubicBezTo>
                    <a:pt x="383328" y="310580"/>
                    <a:pt x="414761" y="305818"/>
                    <a:pt x="445241" y="302008"/>
                  </a:cubicBezTo>
                  <a:close/>
                  <a:moveTo>
                    <a:pt x="196638" y="355348"/>
                  </a:moveTo>
                  <a:cubicBezTo>
                    <a:pt x="151871" y="360110"/>
                    <a:pt x="107103" y="364873"/>
                    <a:pt x="62336" y="369635"/>
                  </a:cubicBezTo>
                  <a:cubicBezTo>
                    <a:pt x="53763" y="370588"/>
                    <a:pt x="46143" y="371540"/>
                    <a:pt x="35666" y="373445"/>
                  </a:cubicBezTo>
                  <a:cubicBezTo>
                    <a:pt x="35666" y="386780"/>
                    <a:pt x="34713" y="398210"/>
                    <a:pt x="35666" y="409640"/>
                  </a:cubicBezTo>
                  <a:cubicBezTo>
                    <a:pt x="41381" y="511558"/>
                    <a:pt x="47096" y="613475"/>
                    <a:pt x="54716" y="715393"/>
                  </a:cubicBezTo>
                  <a:cubicBezTo>
                    <a:pt x="61383" y="806833"/>
                    <a:pt x="69003" y="897320"/>
                    <a:pt x="79481" y="988760"/>
                  </a:cubicBezTo>
                  <a:cubicBezTo>
                    <a:pt x="84243" y="1031623"/>
                    <a:pt x="87101" y="1033528"/>
                    <a:pt x="130916" y="1032575"/>
                  </a:cubicBezTo>
                  <a:cubicBezTo>
                    <a:pt x="207116" y="1031623"/>
                    <a:pt x="283316" y="1028765"/>
                    <a:pt x="359516" y="1024955"/>
                  </a:cubicBezTo>
                  <a:cubicBezTo>
                    <a:pt x="516678" y="1016383"/>
                    <a:pt x="672888" y="1007810"/>
                    <a:pt x="829099" y="995428"/>
                  </a:cubicBezTo>
                  <a:cubicBezTo>
                    <a:pt x="863388" y="992570"/>
                    <a:pt x="896726" y="974473"/>
                    <a:pt x="930063" y="963043"/>
                  </a:cubicBezTo>
                  <a:cubicBezTo>
                    <a:pt x="931016" y="961138"/>
                    <a:pt x="931016" y="959233"/>
                    <a:pt x="931968" y="958280"/>
                  </a:cubicBezTo>
                  <a:cubicBezTo>
                    <a:pt x="932921" y="958280"/>
                    <a:pt x="933874" y="957328"/>
                    <a:pt x="933874" y="957328"/>
                  </a:cubicBezTo>
                  <a:cubicBezTo>
                    <a:pt x="933874" y="955423"/>
                    <a:pt x="932921" y="954470"/>
                    <a:pt x="932921" y="952565"/>
                  </a:cubicBezTo>
                  <a:cubicBezTo>
                    <a:pt x="933874" y="939230"/>
                    <a:pt x="935778" y="925895"/>
                    <a:pt x="934826" y="912560"/>
                  </a:cubicBezTo>
                  <a:cubicBezTo>
                    <a:pt x="917681" y="766828"/>
                    <a:pt x="900536" y="622048"/>
                    <a:pt x="883391" y="476315"/>
                  </a:cubicBezTo>
                  <a:cubicBezTo>
                    <a:pt x="882438" y="469648"/>
                    <a:pt x="881486" y="462980"/>
                    <a:pt x="881486" y="456313"/>
                  </a:cubicBezTo>
                  <a:cubicBezTo>
                    <a:pt x="879581" y="438215"/>
                    <a:pt x="878628" y="419165"/>
                    <a:pt x="876724" y="401068"/>
                  </a:cubicBezTo>
                  <a:cubicBezTo>
                    <a:pt x="876724" y="400115"/>
                    <a:pt x="877676" y="399163"/>
                    <a:pt x="877676" y="398210"/>
                  </a:cubicBezTo>
                  <a:cubicBezTo>
                    <a:pt x="876724" y="396305"/>
                    <a:pt x="875771" y="395353"/>
                    <a:pt x="874818" y="393448"/>
                  </a:cubicBezTo>
                  <a:cubicBezTo>
                    <a:pt x="873866" y="390590"/>
                    <a:pt x="873866" y="386780"/>
                    <a:pt x="872913" y="383923"/>
                  </a:cubicBezTo>
                  <a:cubicBezTo>
                    <a:pt x="871961" y="369635"/>
                    <a:pt x="870056" y="355348"/>
                    <a:pt x="869103" y="340108"/>
                  </a:cubicBezTo>
                  <a:cubicBezTo>
                    <a:pt x="869103" y="333440"/>
                    <a:pt x="868151" y="326773"/>
                    <a:pt x="868151" y="320105"/>
                  </a:cubicBezTo>
                  <a:cubicBezTo>
                    <a:pt x="866246" y="318200"/>
                    <a:pt x="864341" y="317248"/>
                    <a:pt x="862436" y="315343"/>
                  </a:cubicBezTo>
                  <a:cubicBezTo>
                    <a:pt x="785283" y="315343"/>
                    <a:pt x="708131" y="316295"/>
                    <a:pt x="630978" y="316295"/>
                  </a:cubicBezTo>
                  <a:cubicBezTo>
                    <a:pt x="629074" y="316295"/>
                    <a:pt x="627168" y="316295"/>
                    <a:pt x="625263" y="316295"/>
                  </a:cubicBezTo>
                  <a:cubicBezTo>
                    <a:pt x="567161" y="320105"/>
                    <a:pt x="510011" y="322010"/>
                    <a:pt x="451908" y="326773"/>
                  </a:cubicBezTo>
                  <a:cubicBezTo>
                    <a:pt x="366183" y="335345"/>
                    <a:pt x="281411" y="345823"/>
                    <a:pt x="196638" y="355348"/>
                  </a:cubicBezTo>
                  <a:close/>
                  <a:moveTo>
                    <a:pt x="197591" y="1149733"/>
                  </a:moveTo>
                  <a:cubicBezTo>
                    <a:pt x="199496" y="1152590"/>
                    <a:pt x="200448" y="1155448"/>
                    <a:pt x="202353" y="1157353"/>
                  </a:cubicBezTo>
                  <a:cubicBezTo>
                    <a:pt x="214736" y="1152590"/>
                    <a:pt x="231881" y="1150685"/>
                    <a:pt x="237596" y="1142113"/>
                  </a:cubicBezTo>
                  <a:cubicBezTo>
                    <a:pt x="256646" y="1113538"/>
                    <a:pt x="270933" y="1083058"/>
                    <a:pt x="287126" y="1052578"/>
                  </a:cubicBezTo>
                  <a:cubicBezTo>
                    <a:pt x="285221" y="1049720"/>
                    <a:pt x="284268" y="1047815"/>
                    <a:pt x="282363" y="1044958"/>
                  </a:cubicBezTo>
                  <a:cubicBezTo>
                    <a:pt x="267124" y="1049720"/>
                    <a:pt x="244263" y="1050673"/>
                    <a:pt x="237596" y="1061150"/>
                  </a:cubicBezTo>
                  <a:cubicBezTo>
                    <a:pt x="220451" y="1088773"/>
                    <a:pt x="209973" y="1120205"/>
                    <a:pt x="197591" y="1149733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5" name="Google Shape;2105;p21"/>
            <p:cNvSpPr/>
            <p:nvPr/>
          </p:nvSpPr>
          <p:spPr>
            <a:xfrm>
              <a:off x="8749241" y="2903220"/>
              <a:ext cx="894820" cy="663101"/>
            </a:xfrm>
            <a:custGeom>
              <a:rect b="b" l="l" r="r" t="t"/>
              <a:pathLst>
                <a:path extrusionOk="0" h="663101" w="894820">
                  <a:moveTo>
                    <a:pt x="894821" y="593408"/>
                  </a:moveTo>
                  <a:cubicBezTo>
                    <a:pt x="861483" y="604838"/>
                    <a:pt x="828146" y="622935"/>
                    <a:pt x="793856" y="625793"/>
                  </a:cubicBezTo>
                  <a:cubicBezTo>
                    <a:pt x="637646" y="638175"/>
                    <a:pt x="480483" y="646747"/>
                    <a:pt x="324273" y="655320"/>
                  </a:cubicBezTo>
                  <a:cubicBezTo>
                    <a:pt x="248073" y="659130"/>
                    <a:pt x="171873" y="661988"/>
                    <a:pt x="95673" y="662940"/>
                  </a:cubicBezTo>
                  <a:cubicBezTo>
                    <a:pt x="51858" y="663893"/>
                    <a:pt x="49001" y="661988"/>
                    <a:pt x="44239" y="619125"/>
                  </a:cubicBezTo>
                  <a:cubicBezTo>
                    <a:pt x="33761" y="528638"/>
                    <a:pt x="26141" y="437197"/>
                    <a:pt x="19473" y="345758"/>
                  </a:cubicBezTo>
                  <a:cubicBezTo>
                    <a:pt x="11853" y="243840"/>
                    <a:pt x="7091" y="141922"/>
                    <a:pt x="423" y="40005"/>
                  </a:cubicBezTo>
                  <a:cubicBezTo>
                    <a:pt x="-529" y="28575"/>
                    <a:pt x="423" y="17145"/>
                    <a:pt x="423" y="3810"/>
                  </a:cubicBezTo>
                  <a:cubicBezTo>
                    <a:pt x="9948" y="2858"/>
                    <a:pt x="18521" y="1905"/>
                    <a:pt x="27094" y="0"/>
                  </a:cubicBezTo>
                  <a:cubicBezTo>
                    <a:pt x="28998" y="9525"/>
                    <a:pt x="33761" y="18097"/>
                    <a:pt x="33761" y="27622"/>
                  </a:cubicBezTo>
                  <a:cubicBezTo>
                    <a:pt x="36619" y="71438"/>
                    <a:pt x="40428" y="116205"/>
                    <a:pt x="39476" y="160020"/>
                  </a:cubicBezTo>
                  <a:cubicBezTo>
                    <a:pt x="35666" y="306705"/>
                    <a:pt x="51858" y="451485"/>
                    <a:pt x="69956" y="596265"/>
                  </a:cubicBezTo>
                  <a:cubicBezTo>
                    <a:pt x="70908" y="606743"/>
                    <a:pt x="84244" y="622935"/>
                    <a:pt x="92816" y="622935"/>
                  </a:cubicBezTo>
                  <a:cubicBezTo>
                    <a:pt x="117581" y="623888"/>
                    <a:pt x="143298" y="619125"/>
                    <a:pt x="168064" y="616268"/>
                  </a:cubicBezTo>
                  <a:cubicBezTo>
                    <a:pt x="173778" y="618172"/>
                    <a:pt x="179494" y="620077"/>
                    <a:pt x="186161" y="621983"/>
                  </a:cubicBezTo>
                  <a:cubicBezTo>
                    <a:pt x="183303" y="622935"/>
                    <a:pt x="181398" y="623888"/>
                    <a:pt x="186161" y="621983"/>
                  </a:cubicBezTo>
                  <a:cubicBezTo>
                    <a:pt x="182351" y="625793"/>
                    <a:pt x="184256" y="623888"/>
                    <a:pt x="186161" y="621983"/>
                  </a:cubicBezTo>
                  <a:cubicBezTo>
                    <a:pt x="236644" y="623888"/>
                    <a:pt x="288078" y="628650"/>
                    <a:pt x="338561" y="627697"/>
                  </a:cubicBezTo>
                  <a:cubicBezTo>
                    <a:pt x="393806" y="625793"/>
                    <a:pt x="449051" y="617220"/>
                    <a:pt x="504296" y="611505"/>
                  </a:cubicBezTo>
                  <a:cubicBezTo>
                    <a:pt x="513821" y="613410"/>
                    <a:pt x="522394" y="617220"/>
                    <a:pt x="531919" y="616268"/>
                  </a:cubicBezTo>
                  <a:cubicBezTo>
                    <a:pt x="576686" y="612458"/>
                    <a:pt x="621453" y="607695"/>
                    <a:pt x="664316" y="603885"/>
                  </a:cubicBezTo>
                  <a:cubicBezTo>
                    <a:pt x="660506" y="594360"/>
                    <a:pt x="657648" y="584835"/>
                    <a:pt x="653839" y="576263"/>
                  </a:cubicBezTo>
                  <a:cubicBezTo>
                    <a:pt x="671936" y="553402"/>
                    <a:pt x="689081" y="529590"/>
                    <a:pt x="707178" y="506730"/>
                  </a:cubicBezTo>
                  <a:cubicBezTo>
                    <a:pt x="708131" y="501015"/>
                    <a:pt x="709083" y="496252"/>
                    <a:pt x="709083" y="490538"/>
                  </a:cubicBezTo>
                  <a:cubicBezTo>
                    <a:pt x="710036" y="486727"/>
                    <a:pt x="710989" y="482917"/>
                    <a:pt x="710989" y="478155"/>
                  </a:cubicBezTo>
                  <a:cubicBezTo>
                    <a:pt x="720514" y="476250"/>
                    <a:pt x="729086" y="474345"/>
                    <a:pt x="738611" y="471488"/>
                  </a:cubicBezTo>
                  <a:cubicBezTo>
                    <a:pt x="777664" y="506730"/>
                    <a:pt x="814811" y="504825"/>
                    <a:pt x="851006" y="465772"/>
                  </a:cubicBezTo>
                  <a:lnTo>
                    <a:pt x="852911" y="465772"/>
                  </a:lnTo>
                  <a:cubicBezTo>
                    <a:pt x="837671" y="526733"/>
                    <a:pt x="793856" y="541020"/>
                    <a:pt x="736706" y="508635"/>
                  </a:cubicBezTo>
                  <a:cubicBezTo>
                    <a:pt x="720514" y="539115"/>
                    <a:pt x="704321" y="569595"/>
                    <a:pt x="688128" y="600075"/>
                  </a:cubicBezTo>
                  <a:cubicBezTo>
                    <a:pt x="716703" y="597218"/>
                    <a:pt x="749089" y="593408"/>
                    <a:pt x="782426" y="589597"/>
                  </a:cubicBezTo>
                  <a:cubicBezTo>
                    <a:pt x="818621" y="585788"/>
                    <a:pt x="854816" y="569595"/>
                    <a:pt x="891011" y="591502"/>
                  </a:cubicBezTo>
                  <a:cubicBezTo>
                    <a:pt x="891964" y="592455"/>
                    <a:pt x="893869" y="593408"/>
                    <a:pt x="894821" y="593408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6" name="Google Shape;2106;p21"/>
            <p:cNvSpPr/>
            <p:nvPr/>
          </p:nvSpPr>
          <p:spPr>
            <a:xfrm>
              <a:off x="8910637" y="2851784"/>
              <a:ext cx="737875" cy="644842"/>
            </a:xfrm>
            <a:custGeom>
              <a:rect b="b" l="l" r="r" t="t"/>
              <a:pathLst>
                <a:path extrusionOk="0" h="644842" w="737875">
                  <a:moveTo>
                    <a:pt x="733425" y="644843"/>
                  </a:moveTo>
                  <a:cubicBezTo>
                    <a:pt x="732473" y="643890"/>
                    <a:pt x="730568" y="643890"/>
                    <a:pt x="729615" y="643890"/>
                  </a:cubicBezTo>
                  <a:cubicBezTo>
                    <a:pt x="717232" y="613410"/>
                    <a:pt x="704850" y="582930"/>
                    <a:pt x="693420" y="554355"/>
                  </a:cubicBezTo>
                  <a:cubicBezTo>
                    <a:pt x="692468" y="541020"/>
                    <a:pt x="726757" y="527685"/>
                    <a:pt x="690563" y="518160"/>
                  </a:cubicBezTo>
                  <a:cubicBezTo>
                    <a:pt x="690563" y="518160"/>
                    <a:pt x="688657" y="518160"/>
                    <a:pt x="688657" y="518160"/>
                  </a:cubicBezTo>
                  <a:cubicBezTo>
                    <a:pt x="688657" y="505778"/>
                    <a:pt x="692468" y="492443"/>
                    <a:pt x="687705" y="482918"/>
                  </a:cubicBezTo>
                  <a:cubicBezTo>
                    <a:pt x="681038" y="466725"/>
                    <a:pt x="668655" y="453390"/>
                    <a:pt x="658177" y="439103"/>
                  </a:cubicBezTo>
                  <a:cubicBezTo>
                    <a:pt x="667702" y="437198"/>
                    <a:pt x="676275" y="436245"/>
                    <a:pt x="694373" y="433388"/>
                  </a:cubicBezTo>
                  <a:cubicBezTo>
                    <a:pt x="683895" y="405765"/>
                    <a:pt x="674370" y="381000"/>
                    <a:pt x="665798" y="357188"/>
                  </a:cubicBezTo>
                  <a:cubicBezTo>
                    <a:pt x="665798" y="353378"/>
                    <a:pt x="665798" y="350520"/>
                    <a:pt x="665798" y="346710"/>
                  </a:cubicBezTo>
                  <a:cubicBezTo>
                    <a:pt x="681990" y="312420"/>
                    <a:pt x="662940" y="288608"/>
                    <a:pt x="641032" y="265748"/>
                  </a:cubicBezTo>
                  <a:cubicBezTo>
                    <a:pt x="657225" y="264795"/>
                    <a:pt x="661035" y="255270"/>
                    <a:pt x="660082" y="240983"/>
                  </a:cubicBezTo>
                  <a:cubicBezTo>
                    <a:pt x="658177" y="203835"/>
                    <a:pt x="657225" y="165735"/>
                    <a:pt x="655320" y="128588"/>
                  </a:cubicBezTo>
                  <a:cubicBezTo>
                    <a:pt x="655320" y="123825"/>
                    <a:pt x="646748" y="119063"/>
                    <a:pt x="641985" y="114300"/>
                  </a:cubicBezTo>
                  <a:cubicBezTo>
                    <a:pt x="638175" y="108585"/>
                    <a:pt x="634365" y="103823"/>
                    <a:pt x="630555" y="98108"/>
                  </a:cubicBezTo>
                  <a:cubicBezTo>
                    <a:pt x="640080" y="86678"/>
                    <a:pt x="650557" y="76200"/>
                    <a:pt x="657225" y="63818"/>
                  </a:cubicBezTo>
                  <a:cubicBezTo>
                    <a:pt x="663893" y="51435"/>
                    <a:pt x="661988" y="41910"/>
                    <a:pt x="642938" y="38100"/>
                  </a:cubicBezTo>
                  <a:cubicBezTo>
                    <a:pt x="585788" y="28575"/>
                    <a:pt x="529590" y="35243"/>
                    <a:pt x="474345" y="45720"/>
                  </a:cubicBezTo>
                  <a:cubicBezTo>
                    <a:pt x="366713" y="45720"/>
                    <a:pt x="259080" y="45720"/>
                    <a:pt x="151448" y="45720"/>
                  </a:cubicBezTo>
                  <a:cubicBezTo>
                    <a:pt x="128588" y="45720"/>
                    <a:pt x="105727" y="45720"/>
                    <a:pt x="82868" y="44768"/>
                  </a:cubicBezTo>
                  <a:cubicBezTo>
                    <a:pt x="55245" y="43815"/>
                    <a:pt x="27623" y="41910"/>
                    <a:pt x="0" y="40005"/>
                  </a:cubicBezTo>
                  <a:cubicBezTo>
                    <a:pt x="84773" y="30480"/>
                    <a:pt x="170498" y="20003"/>
                    <a:pt x="255270" y="11430"/>
                  </a:cubicBezTo>
                  <a:cubicBezTo>
                    <a:pt x="312420" y="5715"/>
                    <a:pt x="370523" y="3810"/>
                    <a:pt x="428625" y="953"/>
                  </a:cubicBezTo>
                  <a:cubicBezTo>
                    <a:pt x="430530" y="953"/>
                    <a:pt x="432435" y="953"/>
                    <a:pt x="434340" y="953"/>
                  </a:cubicBezTo>
                  <a:cubicBezTo>
                    <a:pt x="511493" y="953"/>
                    <a:pt x="588645" y="0"/>
                    <a:pt x="665798" y="0"/>
                  </a:cubicBezTo>
                  <a:cubicBezTo>
                    <a:pt x="667702" y="1905"/>
                    <a:pt x="669607" y="2858"/>
                    <a:pt x="671513" y="4763"/>
                  </a:cubicBezTo>
                  <a:cubicBezTo>
                    <a:pt x="671513" y="11430"/>
                    <a:pt x="672465" y="18098"/>
                    <a:pt x="672465" y="24765"/>
                  </a:cubicBezTo>
                  <a:cubicBezTo>
                    <a:pt x="673418" y="39053"/>
                    <a:pt x="675323" y="53340"/>
                    <a:pt x="676275" y="68580"/>
                  </a:cubicBezTo>
                  <a:cubicBezTo>
                    <a:pt x="677227" y="71438"/>
                    <a:pt x="677227" y="75248"/>
                    <a:pt x="678180" y="78105"/>
                  </a:cubicBezTo>
                  <a:cubicBezTo>
                    <a:pt x="678180" y="80963"/>
                    <a:pt x="679132" y="82868"/>
                    <a:pt x="679132" y="85725"/>
                  </a:cubicBezTo>
                  <a:cubicBezTo>
                    <a:pt x="681038" y="103823"/>
                    <a:pt x="681990" y="122873"/>
                    <a:pt x="683895" y="140970"/>
                  </a:cubicBezTo>
                  <a:cubicBezTo>
                    <a:pt x="684848" y="147638"/>
                    <a:pt x="685800" y="154305"/>
                    <a:pt x="685800" y="160973"/>
                  </a:cubicBezTo>
                  <a:cubicBezTo>
                    <a:pt x="702945" y="306705"/>
                    <a:pt x="720090" y="451485"/>
                    <a:pt x="737235" y="597218"/>
                  </a:cubicBezTo>
                  <a:cubicBezTo>
                    <a:pt x="739140" y="610553"/>
                    <a:pt x="736282" y="623888"/>
                    <a:pt x="735330" y="637223"/>
                  </a:cubicBezTo>
                  <a:cubicBezTo>
                    <a:pt x="735330" y="639128"/>
                    <a:pt x="734377" y="641033"/>
                    <a:pt x="734377" y="642938"/>
                  </a:cubicBezTo>
                  <a:cubicBezTo>
                    <a:pt x="734377" y="641985"/>
                    <a:pt x="734377" y="642938"/>
                    <a:pt x="733425" y="644843"/>
                  </a:cubicBezTo>
                  <a:close/>
                  <a:moveTo>
                    <a:pt x="669607" y="81915"/>
                  </a:moveTo>
                  <a:cubicBezTo>
                    <a:pt x="665798" y="81915"/>
                    <a:pt x="661988" y="81915"/>
                    <a:pt x="658177" y="81915"/>
                  </a:cubicBezTo>
                  <a:cubicBezTo>
                    <a:pt x="661035" y="94298"/>
                    <a:pt x="662940" y="105728"/>
                    <a:pt x="665798" y="118110"/>
                  </a:cubicBezTo>
                  <a:cubicBezTo>
                    <a:pt x="666750" y="118110"/>
                    <a:pt x="668655" y="118110"/>
                    <a:pt x="669607" y="117158"/>
                  </a:cubicBezTo>
                  <a:cubicBezTo>
                    <a:pt x="669607" y="105728"/>
                    <a:pt x="669607" y="94298"/>
                    <a:pt x="669607" y="81915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7" name="Google Shape;2107;p21"/>
            <p:cNvSpPr/>
            <p:nvPr/>
          </p:nvSpPr>
          <p:spPr>
            <a:xfrm>
              <a:off x="8777287" y="2889884"/>
              <a:ext cx="284797" cy="638298"/>
            </a:xfrm>
            <a:custGeom>
              <a:rect b="b" l="l" r="r" t="t"/>
              <a:pathLst>
                <a:path extrusionOk="0" h="638298" w="284797">
                  <a:moveTo>
                    <a:pt x="133350" y="0"/>
                  </a:moveTo>
                  <a:cubicBezTo>
                    <a:pt x="160973" y="1905"/>
                    <a:pt x="188595" y="3810"/>
                    <a:pt x="216218" y="4763"/>
                  </a:cubicBezTo>
                  <a:cubicBezTo>
                    <a:pt x="239077" y="5715"/>
                    <a:pt x="261938" y="5715"/>
                    <a:pt x="284798" y="5715"/>
                  </a:cubicBezTo>
                  <a:cubicBezTo>
                    <a:pt x="261938" y="9525"/>
                    <a:pt x="238125" y="11430"/>
                    <a:pt x="215265" y="17145"/>
                  </a:cubicBezTo>
                  <a:cubicBezTo>
                    <a:pt x="165735" y="29528"/>
                    <a:pt x="110490" y="23813"/>
                    <a:pt x="67627" y="61913"/>
                  </a:cubicBezTo>
                  <a:cubicBezTo>
                    <a:pt x="51435" y="76200"/>
                    <a:pt x="45720" y="85725"/>
                    <a:pt x="59055" y="103823"/>
                  </a:cubicBezTo>
                  <a:cubicBezTo>
                    <a:pt x="50482" y="133350"/>
                    <a:pt x="35243" y="161925"/>
                    <a:pt x="33338" y="191453"/>
                  </a:cubicBezTo>
                  <a:cubicBezTo>
                    <a:pt x="24765" y="323850"/>
                    <a:pt x="44768" y="452438"/>
                    <a:pt x="82868" y="579120"/>
                  </a:cubicBezTo>
                  <a:cubicBezTo>
                    <a:pt x="91440" y="607695"/>
                    <a:pt x="114300" y="621983"/>
                    <a:pt x="140970" y="631508"/>
                  </a:cubicBezTo>
                  <a:cubicBezTo>
                    <a:pt x="116205" y="634365"/>
                    <a:pt x="90488" y="639128"/>
                    <a:pt x="65723" y="638175"/>
                  </a:cubicBezTo>
                  <a:cubicBezTo>
                    <a:pt x="57150" y="638175"/>
                    <a:pt x="44768" y="621983"/>
                    <a:pt x="42863" y="611505"/>
                  </a:cubicBezTo>
                  <a:cubicBezTo>
                    <a:pt x="24765" y="466725"/>
                    <a:pt x="9525" y="321945"/>
                    <a:pt x="12382" y="175260"/>
                  </a:cubicBezTo>
                  <a:cubicBezTo>
                    <a:pt x="13335" y="131445"/>
                    <a:pt x="9525" y="86678"/>
                    <a:pt x="6668" y="42863"/>
                  </a:cubicBezTo>
                  <a:cubicBezTo>
                    <a:pt x="5715" y="33338"/>
                    <a:pt x="1905" y="24765"/>
                    <a:pt x="0" y="15240"/>
                  </a:cubicBezTo>
                  <a:cubicBezTo>
                    <a:pt x="43815" y="9525"/>
                    <a:pt x="88582" y="4763"/>
                    <a:pt x="133350" y="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8" name="Google Shape;2108;p21"/>
            <p:cNvSpPr/>
            <p:nvPr/>
          </p:nvSpPr>
          <p:spPr>
            <a:xfrm>
              <a:off x="8911589" y="3580447"/>
              <a:ext cx="89535" cy="112395"/>
            </a:xfrm>
            <a:custGeom>
              <a:rect b="b" l="l" r="r" t="t"/>
              <a:pathLst>
                <a:path extrusionOk="0" h="112395" w="89535">
                  <a:moveTo>
                    <a:pt x="0" y="103823"/>
                  </a:moveTo>
                  <a:cubicBezTo>
                    <a:pt x="12383" y="74295"/>
                    <a:pt x="22860" y="42863"/>
                    <a:pt x="40005" y="16193"/>
                  </a:cubicBezTo>
                  <a:cubicBezTo>
                    <a:pt x="46673" y="5715"/>
                    <a:pt x="69533" y="4763"/>
                    <a:pt x="84773" y="0"/>
                  </a:cubicBezTo>
                  <a:cubicBezTo>
                    <a:pt x="86678" y="2858"/>
                    <a:pt x="87630" y="4763"/>
                    <a:pt x="89535" y="7620"/>
                  </a:cubicBezTo>
                  <a:cubicBezTo>
                    <a:pt x="73343" y="38100"/>
                    <a:pt x="59055" y="68580"/>
                    <a:pt x="40005" y="97155"/>
                  </a:cubicBezTo>
                  <a:cubicBezTo>
                    <a:pt x="34290" y="106680"/>
                    <a:pt x="16193" y="107633"/>
                    <a:pt x="4763" y="112395"/>
                  </a:cubicBezTo>
                  <a:cubicBezTo>
                    <a:pt x="2858" y="108585"/>
                    <a:pt x="953" y="106680"/>
                    <a:pt x="0" y="103823"/>
                  </a:cubicBezTo>
                  <a:close/>
                </a:path>
              </a:pathLst>
            </a:custGeom>
            <a:solidFill>
              <a:srgbClr val="785D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9" name="Google Shape;2109;p21"/>
            <p:cNvSpPr/>
            <p:nvPr/>
          </p:nvSpPr>
          <p:spPr>
            <a:xfrm>
              <a:off x="9102089" y="2792181"/>
              <a:ext cx="131445" cy="44363"/>
            </a:xfrm>
            <a:custGeom>
              <a:rect b="b" l="l" r="r" t="t"/>
              <a:pathLst>
                <a:path extrusionOk="0" h="44363" w="131445">
                  <a:moveTo>
                    <a:pt x="0" y="16741"/>
                  </a:moveTo>
                  <a:cubicBezTo>
                    <a:pt x="20955" y="11026"/>
                    <a:pt x="41910" y="2453"/>
                    <a:pt x="63818" y="548"/>
                  </a:cubicBezTo>
                  <a:cubicBezTo>
                    <a:pt x="94298" y="-3261"/>
                    <a:pt x="116205" y="12931"/>
                    <a:pt x="131445" y="44364"/>
                  </a:cubicBezTo>
                  <a:cubicBezTo>
                    <a:pt x="104775" y="44364"/>
                    <a:pt x="80963" y="44364"/>
                    <a:pt x="57150" y="44364"/>
                  </a:cubicBezTo>
                  <a:cubicBezTo>
                    <a:pt x="58103" y="28171"/>
                    <a:pt x="52388" y="20551"/>
                    <a:pt x="34290" y="21503"/>
                  </a:cubicBezTo>
                  <a:cubicBezTo>
                    <a:pt x="23813" y="21503"/>
                    <a:pt x="11430" y="17693"/>
                    <a:pt x="0" y="16741"/>
                  </a:cubicBezTo>
                  <a:close/>
                </a:path>
              </a:pathLst>
            </a:custGeom>
            <a:solidFill>
              <a:srgbClr val="72757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0" name="Google Shape;2110;p21"/>
            <p:cNvSpPr/>
            <p:nvPr/>
          </p:nvSpPr>
          <p:spPr>
            <a:xfrm>
              <a:off x="9475469" y="3555682"/>
              <a:ext cx="84772" cy="89534"/>
            </a:xfrm>
            <a:custGeom>
              <a:rect b="b" l="l" r="r" t="t"/>
              <a:pathLst>
                <a:path extrusionOk="0" h="89534" w="84772">
                  <a:moveTo>
                    <a:pt x="84773" y="89535"/>
                  </a:moveTo>
                  <a:cubicBezTo>
                    <a:pt x="72390" y="84772"/>
                    <a:pt x="57150" y="81915"/>
                    <a:pt x="49530" y="73342"/>
                  </a:cubicBezTo>
                  <a:cubicBezTo>
                    <a:pt x="31432" y="53340"/>
                    <a:pt x="18098" y="29527"/>
                    <a:pt x="0" y="4763"/>
                  </a:cubicBezTo>
                  <a:cubicBezTo>
                    <a:pt x="9525" y="2858"/>
                    <a:pt x="18098" y="1905"/>
                    <a:pt x="26670" y="0"/>
                  </a:cubicBezTo>
                  <a:cubicBezTo>
                    <a:pt x="30480" y="6667"/>
                    <a:pt x="34290" y="14288"/>
                    <a:pt x="39053" y="20955"/>
                  </a:cubicBezTo>
                  <a:cubicBezTo>
                    <a:pt x="53340" y="44767"/>
                    <a:pt x="69532" y="66675"/>
                    <a:pt x="84773" y="89535"/>
                  </a:cubicBezTo>
                  <a:close/>
                </a:path>
              </a:pathLst>
            </a:custGeom>
            <a:solidFill>
              <a:srgbClr val="785D4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1" name="Google Shape;2111;p21"/>
            <p:cNvSpPr/>
            <p:nvPr/>
          </p:nvSpPr>
          <p:spPr>
            <a:xfrm>
              <a:off x="9063037" y="2808922"/>
              <a:ext cx="97255" cy="40957"/>
            </a:xfrm>
            <a:custGeom>
              <a:rect b="b" l="l" r="r" t="t"/>
              <a:pathLst>
                <a:path extrusionOk="0" h="40957" w="97255">
                  <a:moveTo>
                    <a:pt x="39052" y="0"/>
                  </a:moveTo>
                  <a:cubicBezTo>
                    <a:pt x="50482" y="1905"/>
                    <a:pt x="61913" y="5715"/>
                    <a:pt x="74295" y="4763"/>
                  </a:cubicBezTo>
                  <a:cubicBezTo>
                    <a:pt x="92393" y="3810"/>
                    <a:pt x="98107" y="11430"/>
                    <a:pt x="97155" y="27623"/>
                  </a:cubicBezTo>
                  <a:cubicBezTo>
                    <a:pt x="65723" y="32385"/>
                    <a:pt x="34290" y="36195"/>
                    <a:pt x="3810" y="40958"/>
                  </a:cubicBezTo>
                  <a:cubicBezTo>
                    <a:pt x="2857" y="39053"/>
                    <a:pt x="1905" y="36195"/>
                    <a:pt x="0" y="34290"/>
                  </a:cubicBezTo>
                  <a:cubicBezTo>
                    <a:pt x="12382" y="21908"/>
                    <a:pt x="25718" y="10478"/>
                    <a:pt x="39052" y="0"/>
                  </a:cubicBezTo>
                  <a:close/>
                </a:path>
              </a:pathLst>
            </a:custGeom>
            <a:solidFill>
              <a:srgbClr val="4B3A3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2" name="Google Shape;2112;p21"/>
            <p:cNvSpPr/>
            <p:nvPr/>
          </p:nvSpPr>
          <p:spPr>
            <a:xfrm>
              <a:off x="9502139" y="3555682"/>
              <a:ext cx="87630" cy="89534"/>
            </a:xfrm>
            <a:custGeom>
              <a:rect b="b" l="l" r="r" t="t"/>
              <a:pathLst>
                <a:path extrusionOk="0" h="89534" w="87630">
                  <a:moveTo>
                    <a:pt x="58103" y="89535"/>
                  </a:moveTo>
                  <a:cubicBezTo>
                    <a:pt x="42863" y="66675"/>
                    <a:pt x="27623" y="43815"/>
                    <a:pt x="12383" y="20955"/>
                  </a:cubicBezTo>
                  <a:cubicBezTo>
                    <a:pt x="7620" y="14288"/>
                    <a:pt x="3810" y="6667"/>
                    <a:pt x="0" y="0"/>
                  </a:cubicBezTo>
                  <a:cubicBezTo>
                    <a:pt x="15240" y="8572"/>
                    <a:pt x="32385" y="15240"/>
                    <a:pt x="43815" y="27622"/>
                  </a:cubicBezTo>
                  <a:cubicBezTo>
                    <a:pt x="59055" y="42863"/>
                    <a:pt x="71438" y="61913"/>
                    <a:pt x="87630" y="83820"/>
                  </a:cubicBezTo>
                  <a:cubicBezTo>
                    <a:pt x="75248" y="86677"/>
                    <a:pt x="66675" y="88583"/>
                    <a:pt x="58103" y="89535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3" name="Google Shape;2113;p21"/>
            <p:cNvSpPr/>
            <p:nvPr/>
          </p:nvSpPr>
          <p:spPr>
            <a:xfrm>
              <a:off x="9583102" y="2873692"/>
              <a:ext cx="3810" cy="43815"/>
            </a:xfrm>
            <a:custGeom>
              <a:rect b="b" l="l" r="r" t="t"/>
              <a:pathLst>
                <a:path extrusionOk="0" h="43815" w="3810">
                  <a:moveTo>
                    <a:pt x="3810" y="43815"/>
                  </a:moveTo>
                  <a:cubicBezTo>
                    <a:pt x="2858" y="29528"/>
                    <a:pt x="953" y="15240"/>
                    <a:pt x="0" y="0"/>
                  </a:cubicBezTo>
                  <a:cubicBezTo>
                    <a:pt x="953" y="15240"/>
                    <a:pt x="2858" y="29528"/>
                    <a:pt x="3810" y="4381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4" name="Google Shape;2114;p21"/>
            <p:cNvSpPr/>
            <p:nvPr/>
          </p:nvSpPr>
          <p:spPr>
            <a:xfrm>
              <a:off x="9595485" y="2989897"/>
              <a:ext cx="1904" cy="20002"/>
            </a:xfrm>
            <a:custGeom>
              <a:rect b="b" l="l" r="r" t="t"/>
              <a:pathLst>
                <a:path extrusionOk="0" h="20002" w="1904">
                  <a:moveTo>
                    <a:pt x="1905" y="20003"/>
                  </a:moveTo>
                  <a:cubicBezTo>
                    <a:pt x="952" y="13335"/>
                    <a:pt x="0" y="6668"/>
                    <a:pt x="0" y="0"/>
                  </a:cubicBezTo>
                  <a:cubicBezTo>
                    <a:pt x="0" y="6668"/>
                    <a:pt x="952" y="13335"/>
                    <a:pt x="1905" y="20003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5" name="Google Shape;2115;p21"/>
            <p:cNvSpPr/>
            <p:nvPr/>
          </p:nvSpPr>
          <p:spPr>
            <a:xfrm>
              <a:off x="9575482" y="2849879"/>
              <a:ext cx="5715" cy="4762"/>
            </a:xfrm>
            <a:custGeom>
              <a:rect b="b" l="l" r="r" t="t"/>
              <a:pathLst>
                <a:path extrusionOk="0" h="4762" w="5715">
                  <a:moveTo>
                    <a:pt x="5715" y="4763"/>
                  </a:moveTo>
                  <a:cubicBezTo>
                    <a:pt x="3810" y="2858"/>
                    <a:pt x="1905" y="1905"/>
                    <a:pt x="0" y="0"/>
                  </a:cubicBezTo>
                  <a:cubicBezTo>
                    <a:pt x="2857" y="953"/>
                    <a:pt x="4763" y="2858"/>
                    <a:pt x="5715" y="4763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6" name="Google Shape;2116;p21"/>
            <p:cNvSpPr/>
            <p:nvPr/>
          </p:nvSpPr>
          <p:spPr>
            <a:xfrm>
              <a:off x="9588817" y="2927032"/>
              <a:ext cx="2857" cy="7620"/>
            </a:xfrm>
            <a:custGeom>
              <a:rect b="b" l="l" r="r" t="t"/>
              <a:pathLst>
                <a:path extrusionOk="0" h="7620" w="2857">
                  <a:moveTo>
                    <a:pt x="952" y="7620"/>
                  </a:moveTo>
                  <a:cubicBezTo>
                    <a:pt x="952" y="4763"/>
                    <a:pt x="0" y="2858"/>
                    <a:pt x="0" y="0"/>
                  </a:cubicBezTo>
                  <a:cubicBezTo>
                    <a:pt x="952" y="1905"/>
                    <a:pt x="1905" y="2858"/>
                    <a:pt x="2857" y="4763"/>
                  </a:cubicBezTo>
                  <a:cubicBezTo>
                    <a:pt x="2857" y="5715"/>
                    <a:pt x="1905" y="6667"/>
                    <a:pt x="952" y="762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7" name="Google Shape;2117;p21"/>
            <p:cNvSpPr/>
            <p:nvPr/>
          </p:nvSpPr>
          <p:spPr>
            <a:xfrm>
              <a:off x="9645967" y="3486150"/>
              <a:ext cx="1905" cy="5715"/>
            </a:xfrm>
            <a:custGeom>
              <a:rect b="b" l="l" r="r" t="t"/>
              <a:pathLst>
                <a:path extrusionOk="0" h="5715" w="1905">
                  <a:moveTo>
                    <a:pt x="0" y="5715"/>
                  </a:moveTo>
                  <a:cubicBezTo>
                    <a:pt x="0" y="3810"/>
                    <a:pt x="952" y="1905"/>
                    <a:pt x="952" y="0"/>
                  </a:cubicBezTo>
                  <a:cubicBezTo>
                    <a:pt x="952" y="1905"/>
                    <a:pt x="1905" y="2858"/>
                    <a:pt x="1905" y="4763"/>
                  </a:cubicBezTo>
                  <a:cubicBezTo>
                    <a:pt x="1905" y="4763"/>
                    <a:pt x="952" y="4763"/>
                    <a:pt x="0" y="571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8" name="Google Shape;2118;p21"/>
            <p:cNvSpPr/>
            <p:nvPr/>
          </p:nvSpPr>
          <p:spPr>
            <a:xfrm>
              <a:off x="9338310" y="2850832"/>
              <a:ext cx="5714" cy="9525"/>
            </a:xfrm>
            <a:custGeom>
              <a:rect b="b" l="l" r="r" t="t"/>
              <a:pathLst>
                <a:path extrusionOk="0" h="9525" w="5714">
                  <a:moveTo>
                    <a:pt x="5715" y="0"/>
                  </a:moveTo>
                  <a:cubicBezTo>
                    <a:pt x="3810" y="0"/>
                    <a:pt x="1905" y="0"/>
                    <a:pt x="0" y="0"/>
                  </a:cubicBezTo>
                  <a:cubicBezTo>
                    <a:pt x="2857" y="0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9" name="Google Shape;2119;p21"/>
            <p:cNvSpPr/>
            <p:nvPr/>
          </p:nvSpPr>
          <p:spPr>
            <a:xfrm>
              <a:off x="8807064" y="2916500"/>
              <a:ext cx="654118" cy="615806"/>
            </a:xfrm>
            <a:custGeom>
              <a:rect b="b" l="l" r="r" t="t"/>
              <a:pathLst>
                <a:path extrusionOk="0" h="615806" w="654118">
                  <a:moveTo>
                    <a:pt x="109288" y="603939"/>
                  </a:moveTo>
                  <a:cubicBezTo>
                    <a:pt x="82618" y="594414"/>
                    <a:pt x="59759" y="580127"/>
                    <a:pt x="51186" y="551552"/>
                  </a:cubicBezTo>
                  <a:cubicBezTo>
                    <a:pt x="13086" y="424869"/>
                    <a:pt x="-5964" y="296282"/>
                    <a:pt x="1656" y="163884"/>
                  </a:cubicBezTo>
                  <a:cubicBezTo>
                    <a:pt x="3561" y="134357"/>
                    <a:pt x="18801" y="105782"/>
                    <a:pt x="27373" y="76254"/>
                  </a:cubicBezTo>
                  <a:cubicBezTo>
                    <a:pt x="49281" y="63872"/>
                    <a:pt x="70236" y="43869"/>
                    <a:pt x="94048" y="40059"/>
                  </a:cubicBezTo>
                  <a:cubicBezTo>
                    <a:pt x="239781" y="11484"/>
                    <a:pt x="386466" y="-7566"/>
                    <a:pt x="536009" y="2912"/>
                  </a:cubicBezTo>
                  <a:cubicBezTo>
                    <a:pt x="550296" y="14342"/>
                    <a:pt x="564584" y="24819"/>
                    <a:pt x="579823" y="36249"/>
                  </a:cubicBezTo>
                  <a:cubicBezTo>
                    <a:pt x="580776" y="38154"/>
                    <a:pt x="581729" y="40059"/>
                    <a:pt x="582681" y="41964"/>
                  </a:cubicBezTo>
                  <a:cubicBezTo>
                    <a:pt x="595063" y="81969"/>
                    <a:pt x="607446" y="121974"/>
                    <a:pt x="619829" y="161027"/>
                  </a:cubicBezTo>
                  <a:cubicBezTo>
                    <a:pt x="618876" y="161979"/>
                    <a:pt x="619829" y="163884"/>
                    <a:pt x="620781" y="163884"/>
                  </a:cubicBezTo>
                  <a:cubicBezTo>
                    <a:pt x="621734" y="169599"/>
                    <a:pt x="622686" y="175314"/>
                    <a:pt x="623638" y="181982"/>
                  </a:cubicBezTo>
                  <a:cubicBezTo>
                    <a:pt x="624591" y="185792"/>
                    <a:pt x="625543" y="189602"/>
                    <a:pt x="626496" y="193412"/>
                  </a:cubicBezTo>
                  <a:cubicBezTo>
                    <a:pt x="634116" y="235322"/>
                    <a:pt x="640784" y="277232"/>
                    <a:pt x="648404" y="319142"/>
                  </a:cubicBezTo>
                  <a:cubicBezTo>
                    <a:pt x="649356" y="323904"/>
                    <a:pt x="649356" y="327714"/>
                    <a:pt x="650309" y="332477"/>
                  </a:cubicBezTo>
                  <a:cubicBezTo>
                    <a:pt x="651261" y="376292"/>
                    <a:pt x="653166" y="421059"/>
                    <a:pt x="654118" y="464874"/>
                  </a:cubicBezTo>
                  <a:cubicBezTo>
                    <a:pt x="653166" y="468684"/>
                    <a:pt x="652213" y="472494"/>
                    <a:pt x="652213" y="477257"/>
                  </a:cubicBezTo>
                  <a:cubicBezTo>
                    <a:pt x="651261" y="482972"/>
                    <a:pt x="650309" y="487734"/>
                    <a:pt x="650309" y="493449"/>
                  </a:cubicBezTo>
                  <a:cubicBezTo>
                    <a:pt x="632211" y="516309"/>
                    <a:pt x="615066" y="540122"/>
                    <a:pt x="596968" y="562982"/>
                  </a:cubicBezTo>
                  <a:cubicBezTo>
                    <a:pt x="551248" y="573459"/>
                    <a:pt x="504576" y="583937"/>
                    <a:pt x="458856" y="595367"/>
                  </a:cubicBezTo>
                  <a:cubicBezTo>
                    <a:pt x="455046" y="596319"/>
                    <a:pt x="451236" y="598224"/>
                    <a:pt x="448378" y="599177"/>
                  </a:cubicBezTo>
                  <a:cubicBezTo>
                    <a:pt x="448378" y="599177"/>
                    <a:pt x="448378" y="599177"/>
                    <a:pt x="448378" y="599177"/>
                  </a:cubicBezTo>
                  <a:cubicBezTo>
                    <a:pt x="393134" y="604892"/>
                    <a:pt x="337888" y="613464"/>
                    <a:pt x="282643" y="615369"/>
                  </a:cubicBezTo>
                  <a:cubicBezTo>
                    <a:pt x="232161" y="617274"/>
                    <a:pt x="180726" y="612512"/>
                    <a:pt x="130243" y="609654"/>
                  </a:cubicBezTo>
                  <a:lnTo>
                    <a:pt x="130243" y="609654"/>
                  </a:lnTo>
                  <a:cubicBezTo>
                    <a:pt x="120718" y="606797"/>
                    <a:pt x="115003" y="605844"/>
                    <a:pt x="109288" y="603939"/>
                  </a:cubicBezTo>
                  <a:close/>
                  <a:moveTo>
                    <a:pt x="346461" y="586794"/>
                  </a:moveTo>
                  <a:cubicBezTo>
                    <a:pt x="354081" y="585842"/>
                    <a:pt x="361701" y="585842"/>
                    <a:pt x="369321" y="584889"/>
                  </a:cubicBezTo>
                  <a:cubicBezTo>
                    <a:pt x="420756" y="575364"/>
                    <a:pt x="473143" y="568697"/>
                    <a:pt x="524579" y="557267"/>
                  </a:cubicBezTo>
                  <a:cubicBezTo>
                    <a:pt x="593159" y="541074"/>
                    <a:pt x="620781" y="501069"/>
                    <a:pt x="616018" y="429632"/>
                  </a:cubicBezTo>
                  <a:cubicBezTo>
                    <a:pt x="615066" y="410582"/>
                    <a:pt x="614113" y="391532"/>
                    <a:pt x="613161" y="372482"/>
                  </a:cubicBezTo>
                  <a:cubicBezTo>
                    <a:pt x="608398" y="333429"/>
                    <a:pt x="606493" y="293424"/>
                    <a:pt x="598873" y="255324"/>
                  </a:cubicBezTo>
                  <a:cubicBezTo>
                    <a:pt x="584586" y="186744"/>
                    <a:pt x="567441" y="119117"/>
                    <a:pt x="550296" y="51489"/>
                  </a:cubicBezTo>
                  <a:cubicBezTo>
                    <a:pt x="544581" y="27677"/>
                    <a:pt x="528388" y="20057"/>
                    <a:pt x="503623" y="19104"/>
                  </a:cubicBezTo>
                  <a:cubicBezTo>
                    <a:pt x="389323" y="17199"/>
                    <a:pt x="276928" y="29582"/>
                    <a:pt x="165486" y="50537"/>
                  </a:cubicBezTo>
                  <a:cubicBezTo>
                    <a:pt x="146436" y="54347"/>
                    <a:pt x="128338" y="57204"/>
                    <a:pt x="109288" y="61014"/>
                  </a:cubicBezTo>
                  <a:cubicBezTo>
                    <a:pt x="92143" y="75302"/>
                    <a:pt x="74998" y="90542"/>
                    <a:pt x="57853" y="104829"/>
                  </a:cubicBezTo>
                  <a:cubicBezTo>
                    <a:pt x="52138" y="117212"/>
                    <a:pt x="41661" y="129594"/>
                    <a:pt x="41661" y="142929"/>
                  </a:cubicBezTo>
                  <a:cubicBezTo>
                    <a:pt x="39756" y="200079"/>
                    <a:pt x="35946" y="258182"/>
                    <a:pt x="42613" y="315332"/>
                  </a:cubicBezTo>
                  <a:cubicBezTo>
                    <a:pt x="52138" y="393437"/>
                    <a:pt x="68331" y="470589"/>
                    <a:pt x="85476" y="547742"/>
                  </a:cubicBezTo>
                  <a:cubicBezTo>
                    <a:pt x="88334" y="562982"/>
                    <a:pt x="105478" y="584889"/>
                    <a:pt x="117861" y="586794"/>
                  </a:cubicBezTo>
                  <a:cubicBezTo>
                    <a:pt x="169296" y="592509"/>
                    <a:pt x="220731" y="592509"/>
                    <a:pt x="272166" y="594414"/>
                  </a:cubicBezTo>
                  <a:cubicBezTo>
                    <a:pt x="295978" y="590604"/>
                    <a:pt x="321696" y="588699"/>
                    <a:pt x="346461" y="586794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0" name="Google Shape;2120;p21"/>
            <p:cNvSpPr/>
            <p:nvPr/>
          </p:nvSpPr>
          <p:spPr>
            <a:xfrm>
              <a:off x="9437369" y="3369945"/>
              <a:ext cx="202882" cy="134302"/>
            </a:xfrm>
            <a:custGeom>
              <a:rect b="b" l="l" r="r" t="t"/>
              <a:pathLst>
                <a:path extrusionOk="0" h="134302" w="202882">
                  <a:moveTo>
                    <a:pt x="163830" y="0"/>
                  </a:moveTo>
                  <a:cubicBezTo>
                    <a:pt x="200025" y="9525"/>
                    <a:pt x="164782" y="22860"/>
                    <a:pt x="166688" y="36195"/>
                  </a:cubicBezTo>
                  <a:cubicBezTo>
                    <a:pt x="178118" y="64770"/>
                    <a:pt x="190500" y="95250"/>
                    <a:pt x="202882" y="125730"/>
                  </a:cubicBezTo>
                  <a:cubicBezTo>
                    <a:pt x="166688" y="103822"/>
                    <a:pt x="130493" y="120015"/>
                    <a:pt x="94298" y="123825"/>
                  </a:cubicBezTo>
                  <a:cubicBezTo>
                    <a:pt x="60960" y="126683"/>
                    <a:pt x="28575" y="130492"/>
                    <a:pt x="0" y="134302"/>
                  </a:cubicBezTo>
                  <a:cubicBezTo>
                    <a:pt x="16193" y="104775"/>
                    <a:pt x="32385" y="73342"/>
                    <a:pt x="48578" y="42863"/>
                  </a:cubicBezTo>
                  <a:cubicBezTo>
                    <a:pt x="104775" y="75247"/>
                    <a:pt x="149543" y="60960"/>
                    <a:pt x="163830" y="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1" name="Google Shape;2121;p21"/>
            <p:cNvSpPr/>
            <p:nvPr/>
          </p:nvSpPr>
          <p:spPr>
            <a:xfrm>
              <a:off x="9476920" y="3278759"/>
              <a:ext cx="123817" cy="121024"/>
            </a:xfrm>
            <a:custGeom>
              <a:rect b="b" l="l" r="r" t="t"/>
              <a:pathLst>
                <a:path extrusionOk="0" h="121024" w="123817">
                  <a:moveTo>
                    <a:pt x="91895" y="11175"/>
                  </a:moveTo>
                  <a:cubicBezTo>
                    <a:pt x="102372" y="25463"/>
                    <a:pt x="114755" y="38798"/>
                    <a:pt x="121422" y="54990"/>
                  </a:cubicBezTo>
                  <a:cubicBezTo>
                    <a:pt x="126185" y="64515"/>
                    <a:pt x="122375" y="78803"/>
                    <a:pt x="122375" y="90233"/>
                  </a:cubicBezTo>
                  <a:cubicBezTo>
                    <a:pt x="86180" y="129285"/>
                    <a:pt x="49985" y="131190"/>
                    <a:pt x="9980" y="95948"/>
                  </a:cubicBezTo>
                  <a:cubicBezTo>
                    <a:pt x="-7165" y="71183"/>
                    <a:pt x="455" y="46418"/>
                    <a:pt x="12837" y="21653"/>
                  </a:cubicBezTo>
                  <a:cubicBezTo>
                    <a:pt x="30935" y="3555"/>
                    <a:pt x="51890" y="-2160"/>
                    <a:pt x="76655" y="698"/>
                  </a:cubicBezTo>
                  <a:cubicBezTo>
                    <a:pt x="81417" y="5460"/>
                    <a:pt x="87132" y="8318"/>
                    <a:pt x="91895" y="11175"/>
                  </a:cubicBezTo>
                  <a:lnTo>
                    <a:pt x="91895" y="11175"/>
                  </a:lnTo>
                  <a:close/>
                  <a:moveTo>
                    <a:pt x="47127" y="38798"/>
                  </a:moveTo>
                  <a:cubicBezTo>
                    <a:pt x="47127" y="38798"/>
                    <a:pt x="47127" y="38798"/>
                    <a:pt x="47127" y="38798"/>
                  </a:cubicBezTo>
                  <a:cubicBezTo>
                    <a:pt x="46175" y="40703"/>
                    <a:pt x="44269" y="42608"/>
                    <a:pt x="43317" y="44513"/>
                  </a:cubicBezTo>
                  <a:cubicBezTo>
                    <a:pt x="41412" y="48323"/>
                    <a:pt x="39507" y="52133"/>
                    <a:pt x="38555" y="55943"/>
                  </a:cubicBezTo>
                  <a:cubicBezTo>
                    <a:pt x="41412" y="70230"/>
                    <a:pt x="43317" y="83565"/>
                    <a:pt x="46175" y="97853"/>
                  </a:cubicBezTo>
                  <a:cubicBezTo>
                    <a:pt x="57605" y="93090"/>
                    <a:pt x="69035" y="89280"/>
                    <a:pt x="80465" y="84518"/>
                  </a:cubicBezTo>
                  <a:cubicBezTo>
                    <a:pt x="82370" y="71183"/>
                    <a:pt x="89037" y="55943"/>
                    <a:pt x="85227" y="44513"/>
                  </a:cubicBezTo>
                  <a:cubicBezTo>
                    <a:pt x="81417" y="33083"/>
                    <a:pt x="71892" y="13080"/>
                    <a:pt x="51890" y="32130"/>
                  </a:cubicBezTo>
                  <a:cubicBezTo>
                    <a:pt x="50937" y="34035"/>
                    <a:pt x="49032" y="36893"/>
                    <a:pt x="47127" y="38798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2" name="Google Shape;2122;p21"/>
            <p:cNvSpPr/>
            <p:nvPr/>
          </p:nvSpPr>
          <p:spPr>
            <a:xfrm>
              <a:off x="9251632" y="3478529"/>
              <a:ext cx="160019" cy="40155"/>
            </a:xfrm>
            <a:custGeom>
              <a:rect b="b" l="l" r="r" t="t"/>
              <a:pathLst>
                <a:path extrusionOk="0" h="40155" w="160019">
                  <a:moveTo>
                    <a:pt x="11430" y="32385"/>
                  </a:moveTo>
                  <a:cubicBezTo>
                    <a:pt x="57150" y="21908"/>
                    <a:pt x="103823" y="11430"/>
                    <a:pt x="149543" y="0"/>
                  </a:cubicBezTo>
                  <a:cubicBezTo>
                    <a:pt x="153353" y="9525"/>
                    <a:pt x="156210" y="18098"/>
                    <a:pt x="160020" y="27623"/>
                  </a:cubicBezTo>
                  <a:cubicBezTo>
                    <a:pt x="117157" y="31433"/>
                    <a:pt x="72390" y="36195"/>
                    <a:pt x="27623" y="40005"/>
                  </a:cubicBezTo>
                  <a:cubicBezTo>
                    <a:pt x="19050" y="40958"/>
                    <a:pt x="9525" y="37148"/>
                    <a:pt x="0" y="35242"/>
                  </a:cubicBezTo>
                  <a:cubicBezTo>
                    <a:pt x="0" y="35242"/>
                    <a:pt x="0" y="35242"/>
                    <a:pt x="0" y="35242"/>
                  </a:cubicBezTo>
                  <a:cubicBezTo>
                    <a:pt x="4763" y="35242"/>
                    <a:pt x="8573" y="34290"/>
                    <a:pt x="11430" y="3238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3" name="Google Shape;2123;p21"/>
            <p:cNvSpPr/>
            <p:nvPr/>
          </p:nvSpPr>
          <p:spPr>
            <a:xfrm>
              <a:off x="9455467" y="3249929"/>
              <a:ext cx="34289" cy="132397"/>
            </a:xfrm>
            <a:custGeom>
              <a:rect b="b" l="l" r="r" t="t"/>
              <a:pathLst>
                <a:path extrusionOk="0" h="132397" w="34289">
                  <a:moveTo>
                    <a:pt x="34290" y="51435"/>
                  </a:moveTo>
                  <a:cubicBezTo>
                    <a:pt x="22860" y="75248"/>
                    <a:pt x="14288" y="100013"/>
                    <a:pt x="31432" y="125730"/>
                  </a:cubicBezTo>
                  <a:cubicBezTo>
                    <a:pt x="21907" y="127635"/>
                    <a:pt x="12382" y="129540"/>
                    <a:pt x="3810" y="132398"/>
                  </a:cubicBezTo>
                  <a:cubicBezTo>
                    <a:pt x="2857" y="88583"/>
                    <a:pt x="952" y="43815"/>
                    <a:pt x="0" y="0"/>
                  </a:cubicBezTo>
                  <a:cubicBezTo>
                    <a:pt x="2857" y="13335"/>
                    <a:pt x="4763" y="26670"/>
                    <a:pt x="6668" y="35242"/>
                  </a:cubicBezTo>
                  <a:cubicBezTo>
                    <a:pt x="17145" y="40958"/>
                    <a:pt x="25718" y="46673"/>
                    <a:pt x="34290" y="51435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4" name="Google Shape;2124;p21"/>
            <p:cNvSpPr/>
            <p:nvPr/>
          </p:nvSpPr>
          <p:spPr>
            <a:xfrm>
              <a:off x="9454514" y="3393757"/>
              <a:ext cx="1905" cy="16192"/>
            </a:xfrm>
            <a:custGeom>
              <a:rect b="b" l="l" r="r" t="t"/>
              <a:pathLst>
                <a:path extrusionOk="0" h="16192" w="1905">
                  <a:moveTo>
                    <a:pt x="0" y="16192"/>
                  </a:moveTo>
                  <a:cubicBezTo>
                    <a:pt x="953" y="10477"/>
                    <a:pt x="1905" y="5715"/>
                    <a:pt x="1905" y="0"/>
                  </a:cubicBezTo>
                  <a:cubicBezTo>
                    <a:pt x="1905" y="5715"/>
                    <a:pt x="953" y="10477"/>
                    <a:pt x="0" y="16192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5" name="Google Shape;2125;p21"/>
            <p:cNvSpPr/>
            <p:nvPr/>
          </p:nvSpPr>
          <p:spPr>
            <a:xfrm>
              <a:off x="8931150" y="3525202"/>
              <a:ext cx="3299" cy="2199"/>
            </a:xfrm>
            <a:custGeom>
              <a:rect b="b" l="l" r="r" t="t"/>
              <a:pathLst>
                <a:path extrusionOk="0" h="2199" w="3299">
                  <a:moveTo>
                    <a:pt x="3299" y="0"/>
                  </a:moveTo>
                  <a:cubicBezTo>
                    <a:pt x="1394" y="1905"/>
                    <a:pt x="-511" y="3810"/>
                    <a:pt x="3299" y="0"/>
                  </a:cubicBezTo>
                  <a:cubicBezTo>
                    <a:pt x="-2415" y="1905"/>
                    <a:pt x="442" y="952"/>
                    <a:pt x="3299" y="0"/>
                  </a:cubicBezTo>
                  <a:cubicBezTo>
                    <a:pt x="3299" y="0"/>
                    <a:pt x="3299" y="0"/>
                    <a:pt x="3299" y="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6" name="Google Shape;2126;p21"/>
            <p:cNvSpPr/>
            <p:nvPr/>
          </p:nvSpPr>
          <p:spPr>
            <a:xfrm>
              <a:off x="8827017" y="2893695"/>
              <a:ext cx="557012" cy="98107"/>
            </a:xfrm>
            <a:custGeom>
              <a:rect b="b" l="l" r="r" t="t"/>
              <a:pathLst>
                <a:path extrusionOk="0" h="98107" w="557012">
                  <a:moveTo>
                    <a:pt x="516056" y="24765"/>
                  </a:moveTo>
                  <a:cubicBezTo>
                    <a:pt x="366513" y="14288"/>
                    <a:pt x="219828" y="33338"/>
                    <a:pt x="74095" y="61913"/>
                  </a:cubicBezTo>
                  <a:cubicBezTo>
                    <a:pt x="50283" y="66675"/>
                    <a:pt x="29328" y="85725"/>
                    <a:pt x="7420" y="98108"/>
                  </a:cubicBezTo>
                  <a:cubicBezTo>
                    <a:pt x="-5915" y="80963"/>
                    <a:pt x="-200" y="71438"/>
                    <a:pt x="15993" y="56197"/>
                  </a:cubicBezTo>
                  <a:cubicBezTo>
                    <a:pt x="58856" y="18097"/>
                    <a:pt x="114100" y="23813"/>
                    <a:pt x="163631" y="11430"/>
                  </a:cubicBezTo>
                  <a:cubicBezTo>
                    <a:pt x="186490" y="5715"/>
                    <a:pt x="210303" y="3810"/>
                    <a:pt x="233163" y="0"/>
                  </a:cubicBezTo>
                  <a:cubicBezTo>
                    <a:pt x="340795" y="0"/>
                    <a:pt x="448428" y="0"/>
                    <a:pt x="556060" y="0"/>
                  </a:cubicBezTo>
                  <a:cubicBezTo>
                    <a:pt x="556060" y="3810"/>
                    <a:pt x="557013" y="6667"/>
                    <a:pt x="557013" y="10477"/>
                  </a:cubicBezTo>
                  <a:cubicBezTo>
                    <a:pt x="540820" y="4763"/>
                    <a:pt x="527485" y="11430"/>
                    <a:pt x="516056" y="2476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7" name="Google Shape;2127;p21"/>
            <p:cNvSpPr/>
            <p:nvPr/>
          </p:nvSpPr>
          <p:spPr>
            <a:xfrm>
              <a:off x="9455944" y="3096577"/>
              <a:ext cx="127099" cy="120014"/>
            </a:xfrm>
            <a:custGeom>
              <a:rect b="b" l="l" r="r" t="t"/>
              <a:pathLst>
                <a:path extrusionOk="0" h="120014" w="127099">
                  <a:moveTo>
                    <a:pt x="95725" y="20002"/>
                  </a:moveTo>
                  <a:cubicBezTo>
                    <a:pt x="118585" y="42863"/>
                    <a:pt x="137635" y="65722"/>
                    <a:pt x="120490" y="100965"/>
                  </a:cubicBezTo>
                  <a:cubicBezTo>
                    <a:pt x="118585" y="104775"/>
                    <a:pt x="116680" y="107632"/>
                    <a:pt x="114775" y="111442"/>
                  </a:cubicBezTo>
                  <a:cubicBezTo>
                    <a:pt x="113823" y="111442"/>
                    <a:pt x="112870" y="112395"/>
                    <a:pt x="112870" y="113347"/>
                  </a:cubicBezTo>
                  <a:cubicBezTo>
                    <a:pt x="110965" y="115252"/>
                    <a:pt x="109060" y="118110"/>
                    <a:pt x="106203" y="120015"/>
                  </a:cubicBezTo>
                  <a:lnTo>
                    <a:pt x="105250" y="120015"/>
                  </a:lnTo>
                  <a:cubicBezTo>
                    <a:pt x="77628" y="118110"/>
                    <a:pt x="50005" y="116205"/>
                    <a:pt x="22382" y="114300"/>
                  </a:cubicBezTo>
                  <a:cubicBezTo>
                    <a:pt x="20478" y="111442"/>
                    <a:pt x="17620" y="109538"/>
                    <a:pt x="15715" y="106680"/>
                  </a:cubicBezTo>
                  <a:cubicBezTo>
                    <a:pt x="13810" y="104775"/>
                    <a:pt x="12857" y="103822"/>
                    <a:pt x="10953" y="101917"/>
                  </a:cubicBezTo>
                  <a:cubicBezTo>
                    <a:pt x="-5240" y="73342"/>
                    <a:pt x="-3335" y="45720"/>
                    <a:pt x="15715" y="19050"/>
                  </a:cubicBezTo>
                  <a:cubicBezTo>
                    <a:pt x="27145" y="12382"/>
                    <a:pt x="39528" y="6667"/>
                    <a:pt x="50957" y="0"/>
                  </a:cubicBezTo>
                  <a:cubicBezTo>
                    <a:pt x="56673" y="1905"/>
                    <a:pt x="62388" y="2857"/>
                    <a:pt x="68103" y="4763"/>
                  </a:cubicBezTo>
                  <a:cubicBezTo>
                    <a:pt x="75723" y="6667"/>
                    <a:pt x="83343" y="8572"/>
                    <a:pt x="91915" y="10477"/>
                  </a:cubicBezTo>
                  <a:cubicBezTo>
                    <a:pt x="91915" y="10477"/>
                    <a:pt x="92868" y="11430"/>
                    <a:pt x="92868" y="11430"/>
                  </a:cubicBezTo>
                  <a:cubicBezTo>
                    <a:pt x="93820" y="14288"/>
                    <a:pt x="95725" y="16192"/>
                    <a:pt x="96678" y="19050"/>
                  </a:cubicBezTo>
                  <a:cubicBezTo>
                    <a:pt x="96678" y="20002"/>
                    <a:pt x="95725" y="20002"/>
                    <a:pt x="95725" y="20002"/>
                  </a:cubicBezTo>
                  <a:close/>
                  <a:moveTo>
                    <a:pt x="43338" y="40957"/>
                  </a:moveTo>
                  <a:cubicBezTo>
                    <a:pt x="40480" y="54292"/>
                    <a:pt x="34765" y="67627"/>
                    <a:pt x="35718" y="80963"/>
                  </a:cubicBezTo>
                  <a:cubicBezTo>
                    <a:pt x="36670" y="89535"/>
                    <a:pt x="47148" y="101917"/>
                    <a:pt x="53815" y="102870"/>
                  </a:cubicBezTo>
                  <a:cubicBezTo>
                    <a:pt x="62388" y="103822"/>
                    <a:pt x="71913" y="93345"/>
                    <a:pt x="80485" y="88582"/>
                  </a:cubicBezTo>
                  <a:cubicBezTo>
                    <a:pt x="90963" y="63817"/>
                    <a:pt x="85248" y="42863"/>
                    <a:pt x="66198" y="21907"/>
                  </a:cubicBezTo>
                  <a:cubicBezTo>
                    <a:pt x="59530" y="28575"/>
                    <a:pt x="51910" y="35242"/>
                    <a:pt x="43338" y="40957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8" name="Google Shape;2128;p21"/>
            <p:cNvSpPr/>
            <p:nvPr/>
          </p:nvSpPr>
          <p:spPr>
            <a:xfrm>
              <a:off x="9424987" y="2923222"/>
              <a:ext cx="129882" cy="122734"/>
            </a:xfrm>
            <a:custGeom>
              <a:rect b="b" l="l" r="r" t="t"/>
              <a:pathLst>
                <a:path extrusionOk="0" h="122734" w="129882">
                  <a:moveTo>
                    <a:pt x="115252" y="25718"/>
                  </a:moveTo>
                  <a:cubicBezTo>
                    <a:pt x="119063" y="31433"/>
                    <a:pt x="122873" y="36195"/>
                    <a:pt x="126682" y="41910"/>
                  </a:cubicBezTo>
                  <a:cubicBezTo>
                    <a:pt x="136207" y="75248"/>
                    <a:pt x="123825" y="100965"/>
                    <a:pt x="98107" y="120968"/>
                  </a:cubicBezTo>
                  <a:cubicBezTo>
                    <a:pt x="71438" y="124778"/>
                    <a:pt x="45720" y="123825"/>
                    <a:pt x="23813" y="103823"/>
                  </a:cubicBezTo>
                  <a:cubicBezTo>
                    <a:pt x="16193" y="82868"/>
                    <a:pt x="7620" y="62865"/>
                    <a:pt x="0" y="41910"/>
                  </a:cubicBezTo>
                  <a:cubicBezTo>
                    <a:pt x="11430" y="13335"/>
                    <a:pt x="34290" y="1905"/>
                    <a:pt x="63818" y="0"/>
                  </a:cubicBezTo>
                  <a:cubicBezTo>
                    <a:pt x="80963" y="7620"/>
                    <a:pt x="98107" y="17145"/>
                    <a:pt x="115252" y="25718"/>
                  </a:cubicBezTo>
                  <a:close/>
                  <a:moveTo>
                    <a:pt x="46673" y="35243"/>
                  </a:moveTo>
                  <a:cubicBezTo>
                    <a:pt x="29527" y="56198"/>
                    <a:pt x="32385" y="77153"/>
                    <a:pt x="50482" y="93345"/>
                  </a:cubicBezTo>
                  <a:cubicBezTo>
                    <a:pt x="64770" y="106680"/>
                    <a:pt x="78105" y="96203"/>
                    <a:pt x="88582" y="82868"/>
                  </a:cubicBezTo>
                  <a:cubicBezTo>
                    <a:pt x="102870" y="60960"/>
                    <a:pt x="97155" y="40005"/>
                    <a:pt x="78105" y="25718"/>
                  </a:cubicBezTo>
                  <a:cubicBezTo>
                    <a:pt x="72390" y="21908"/>
                    <a:pt x="57150" y="32385"/>
                    <a:pt x="46673" y="35243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9" name="Google Shape;2129;p21"/>
            <p:cNvSpPr/>
            <p:nvPr/>
          </p:nvSpPr>
          <p:spPr>
            <a:xfrm>
              <a:off x="9384982" y="2883885"/>
              <a:ext cx="186372" cy="65054"/>
            </a:xfrm>
            <a:custGeom>
              <a:rect b="b" l="l" r="r" t="t"/>
              <a:pathLst>
                <a:path extrusionOk="0" h="65054" w="186372">
                  <a:moveTo>
                    <a:pt x="155257" y="65055"/>
                  </a:moveTo>
                  <a:cubicBezTo>
                    <a:pt x="138113" y="56482"/>
                    <a:pt x="120968" y="47910"/>
                    <a:pt x="103823" y="38385"/>
                  </a:cubicBezTo>
                  <a:cubicBezTo>
                    <a:pt x="93345" y="32670"/>
                    <a:pt x="81915" y="21240"/>
                    <a:pt x="73343" y="23145"/>
                  </a:cubicBezTo>
                  <a:cubicBezTo>
                    <a:pt x="53340" y="27907"/>
                    <a:pt x="36195" y="38385"/>
                    <a:pt x="16193" y="47910"/>
                  </a:cubicBezTo>
                  <a:cubicBezTo>
                    <a:pt x="16193" y="47910"/>
                    <a:pt x="13335" y="44100"/>
                    <a:pt x="11430" y="39337"/>
                  </a:cubicBezTo>
                  <a:cubicBezTo>
                    <a:pt x="7620" y="33622"/>
                    <a:pt x="4763" y="27907"/>
                    <a:pt x="953" y="22192"/>
                  </a:cubicBezTo>
                  <a:cubicBezTo>
                    <a:pt x="953" y="18382"/>
                    <a:pt x="0" y="15525"/>
                    <a:pt x="0" y="11715"/>
                  </a:cubicBezTo>
                  <a:cubicBezTo>
                    <a:pt x="56198" y="2190"/>
                    <a:pt x="111443" y="-5430"/>
                    <a:pt x="168593" y="5047"/>
                  </a:cubicBezTo>
                  <a:cubicBezTo>
                    <a:pt x="187643" y="7905"/>
                    <a:pt x="189548" y="17430"/>
                    <a:pt x="182880" y="30765"/>
                  </a:cubicBezTo>
                  <a:cubicBezTo>
                    <a:pt x="175260" y="43147"/>
                    <a:pt x="164782" y="53625"/>
                    <a:pt x="155257" y="6505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0" name="Google Shape;2130;p21"/>
            <p:cNvSpPr/>
            <p:nvPr/>
          </p:nvSpPr>
          <p:spPr>
            <a:xfrm>
              <a:off x="9453562" y="2965132"/>
              <a:ext cx="116341" cy="151447"/>
            </a:xfrm>
            <a:custGeom>
              <a:rect b="b" l="l" r="r" t="t"/>
              <a:pathLst>
                <a:path extrusionOk="0" h="151447" w="116341">
                  <a:moveTo>
                    <a:pt x="69532" y="79058"/>
                  </a:moveTo>
                  <a:cubicBezTo>
                    <a:pt x="95250" y="58102"/>
                    <a:pt x="107632" y="33338"/>
                    <a:pt x="98107" y="0"/>
                  </a:cubicBezTo>
                  <a:cubicBezTo>
                    <a:pt x="102870" y="4763"/>
                    <a:pt x="111443" y="9525"/>
                    <a:pt x="111443" y="14288"/>
                  </a:cubicBezTo>
                  <a:cubicBezTo>
                    <a:pt x="114300" y="51435"/>
                    <a:pt x="114300" y="89535"/>
                    <a:pt x="116205" y="126683"/>
                  </a:cubicBezTo>
                  <a:cubicBezTo>
                    <a:pt x="117157" y="140970"/>
                    <a:pt x="113348" y="151447"/>
                    <a:pt x="97155" y="151447"/>
                  </a:cubicBezTo>
                  <a:cubicBezTo>
                    <a:pt x="97155" y="151447"/>
                    <a:pt x="98107" y="150495"/>
                    <a:pt x="98107" y="150495"/>
                  </a:cubicBezTo>
                  <a:cubicBezTo>
                    <a:pt x="97155" y="147638"/>
                    <a:pt x="95250" y="145733"/>
                    <a:pt x="94298" y="142875"/>
                  </a:cubicBezTo>
                  <a:cubicBezTo>
                    <a:pt x="94298" y="142875"/>
                    <a:pt x="93345" y="141922"/>
                    <a:pt x="93345" y="141922"/>
                  </a:cubicBezTo>
                  <a:cubicBezTo>
                    <a:pt x="89535" y="136208"/>
                    <a:pt x="86677" y="131445"/>
                    <a:pt x="82868" y="125730"/>
                  </a:cubicBezTo>
                  <a:cubicBezTo>
                    <a:pt x="78105" y="128588"/>
                    <a:pt x="74295" y="132397"/>
                    <a:pt x="69532" y="135255"/>
                  </a:cubicBezTo>
                  <a:cubicBezTo>
                    <a:pt x="63818" y="133350"/>
                    <a:pt x="58102" y="132397"/>
                    <a:pt x="52388" y="130492"/>
                  </a:cubicBezTo>
                  <a:cubicBezTo>
                    <a:pt x="41910" y="125730"/>
                    <a:pt x="31432" y="120015"/>
                    <a:pt x="21907" y="114300"/>
                  </a:cubicBezTo>
                  <a:cubicBezTo>
                    <a:pt x="14288" y="110490"/>
                    <a:pt x="7620" y="105727"/>
                    <a:pt x="0" y="101917"/>
                  </a:cubicBezTo>
                  <a:lnTo>
                    <a:pt x="0" y="101917"/>
                  </a:lnTo>
                  <a:cubicBezTo>
                    <a:pt x="10477" y="101917"/>
                    <a:pt x="21907" y="104775"/>
                    <a:pt x="30480" y="100965"/>
                  </a:cubicBezTo>
                  <a:cubicBezTo>
                    <a:pt x="45720" y="97155"/>
                    <a:pt x="57150" y="86677"/>
                    <a:pt x="69532" y="79058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1" name="Google Shape;2131;p21"/>
            <p:cNvSpPr/>
            <p:nvPr/>
          </p:nvSpPr>
          <p:spPr>
            <a:xfrm>
              <a:off x="9480990" y="3208020"/>
              <a:ext cx="124019" cy="81914"/>
            </a:xfrm>
            <a:custGeom>
              <a:rect b="b" l="l" r="r" t="t"/>
              <a:pathLst>
                <a:path extrusionOk="0" h="81914" w="124019">
                  <a:moveTo>
                    <a:pt x="87825" y="1905"/>
                  </a:moveTo>
                  <a:cubicBezTo>
                    <a:pt x="87825" y="952"/>
                    <a:pt x="88777" y="0"/>
                    <a:pt x="89730" y="0"/>
                  </a:cubicBezTo>
                  <a:cubicBezTo>
                    <a:pt x="91635" y="0"/>
                    <a:pt x="93540" y="0"/>
                    <a:pt x="95445" y="0"/>
                  </a:cubicBezTo>
                  <a:cubicBezTo>
                    <a:pt x="104970" y="24765"/>
                    <a:pt x="113542" y="49530"/>
                    <a:pt x="124020" y="76200"/>
                  </a:cubicBezTo>
                  <a:cubicBezTo>
                    <a:pt x="106875" y="79058"/>
                    <a:pt x="97350" y="80963"/>
                    <a:pt x="87825" y="81915"/>
                  </a:cubicBezTo>
                  <a:cubicBezTo>
                    <a:pt x="87825" y="81915"/>
                    <a:pt x="87825" y="81915"/>
                    <a:pt x="87825" y="81915"/>
                  </a:cubicBezTo>
                  <a:cubicBezTo>
                    <a:pt x="82110" y="77152"/>
                    <a:pt x="77347" y="73342"/>
                    <a:pt x="71632" y="68580"/>
                  </a:cubicBezTo>
                  <a:cubicBezTo>
                    <a:pt x="48772" y="61913"/>
                    <a:pt x="26865" y="56197"/>
                    <a:pt x="195" y="48577"/>
                  </a:cubicBezTo>
                  <a:cubicBezTo>
                    <a:pt x="-1710" y="35242"/>
                    <a:pt x="10672" y="40958"/>
                    <a:pt x="23055" y="43815"/>
                  </a:cubicBezTo>
                  <a:cubicBezTo>
                    <a:pt x="58297" y="51435"/>
                    <a:pt x="77347" y="39052"/>
                    <a:pt x="79252" y="8572"/>
                  </a:cubicBezTo>
                  <a:cubicBezTo>
                    <a:pt x="79252" y="8572"/>
                    <a:pt x="80205" y="8572"/>
                    <a:pt x="80205" y="8572"/>
                  </a:cubicBezTo>
                  <a:cubicBezTo>
                    <a:pt x="83062" y="6667"/>
                    <a:pt x="84967" y="3810"/>
                    <a:pt x="87825" y="1905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2" name="Google Shape;2132;p21"/>
            <p:cNvSpPr/>
            <p:nvPr/>
          </p:nvSpPr>
          <p:spPr>
            <a:xfrm>
              <a:off x="9568814" y="2933700"/>
              <a:ext cx="11430" cy="37147"/>
            </a:xfrm>
            <a:custGeom>
              <a:rect b="b" l="l" r="r" t="t"/>
              <a:pathLst>
                <a:path extrusionOk="0" h="37147" w="11430">
                  <a:moveTo>
                    <a:pt x="11430" y="0"/>
                  </a:moveTo>
                  <a:cubicBezTo>
                    <a:pt x="11430" y="12383"/>
                    <a:pt x="11430" y="23813"/>
                    <a:pt x="11430" y="36195"/>
                  </a:cubicBezTo>
                  <a:cubicBezTo>
                    <a:pt x="10478" y="36195"/>
                    <a:pt x="8573" y="36195"/>
                    <a:pt x="7620" y="37147"/>
                  </a:cubicBezTo>
                  <a:cubicBezTo>
                    <a:pt x="4763" y="24765"/>
                    <a:pt x="2858" y="13335"/>
                    <a:pt x="0" y="953"/>
                  </a:cubicBezTo>
                  <a:cubicBezTo>
                    <a:pt x="3810" y="0"/>
                    <a:pt x="7620" y="0"/>
                    <a:pt x="11430" y="0"/>
                  </a:cubicBezTo>
                  <a:close/>
                </a:path>
              </a:pathLst>
            </a:custGeom>
            <a:solidFill>
              <a:srgbClr val="8CBC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3" name="Google Shape;2133;p21"/>
            <p:cNvSpPr/>
            <p:nvPr/>
          </p:nvSpPr>
          <p:spPr>
            <a:xfrm>
              <a:off x="9570719" y="3197542"/>
              <a:ext cx="5715" cy="10477"/>
            </a:xfrm>
            <a:custGeom>
              <a:rect b="b" l="l" r="r" t="t"/>
              <a:pathLst>
                <a:path extrusionOk="0" h="10477" w="5715">
                  <a:moveTo>
                    <a:pt x="5715" y="10478"/>
                  </a:moveTo>
                  <a:cubicBezTo>
                    <a:pt x="3810" y="10478"/>
                    <a:pt x="1905" y="10478"/>
                    <a:pt x="0" y="10478"/>
                  </a:cubicBezTo>
                  <a:cubicBezTo>
                    <a:pt x="1905" y="6667"/>
                    <a:pt x="3810" y="3810"/>
                    <a:pt x="5715" y="0"/>
                  </a:cubicBezTo>
                  <a:cubicBezTo>
                    <a:pt x="5715" y="2858"/>
                    <a:pt x="5715" y="6667"/>
                    <a:pt x="5715" y="10478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4" name="Google Shape;2134;p21"/>
            <p:cNvSpPr/>
            <p:nvPr/>
          </p:nvSpPr>
          <p:spPr>
            <a:xfrm>
              <a:off x="8886571" y="2935412"/>
              <a:ext cx="533653" cy="514988"/>
            </a:xfrm>
            <a:custGeom>
              <a:rect b="b" l="l" r="r" t="t"/>
              <a:pathLst>
                <a:path extrusionOk="0" h="514988" w="533653">
                  <a:moveTo>
                    <a:pt x="85978" y="31625"/>
                  </a:moveTo>
                  <a:cubicBezTo>
                    <a:pt x="197421" y="10670"/>
                    <a:pt x="310768" y="-1713"/>
                    <a:pt x="424116" y="192"/>
                  </a:cubicBezTo>
                  <a:cubicBezTo>
                    <a:pt x="448881" y="192"/>
                    <a:pt x="465073" y="7812"/>
                    <a:pt x="470789" y="32577"/>
                  </a:cubicBezTo>
                  <a:cubicBezTo>
                    <a:pt x="487933" y="100205"/>
                    <a:pt x="505078" y="168785"/>
                    <a:pt x="519366" y="236412"/>
                  </a:cubicBezTo>
                  <a:cubicBezTo>
                    <a:pt x="526986" y="274512"/>
                    <a:pt x="528891" y="314517"/>
                    <a:pt x="533653" y="353570"/>
                  </a:cubicBezTo>
                  <a:cubicBezTo>
                    <a:pt x="526033" y="362142"/>
                    <a:pt x="517461" y="369762"/>
                    <a:pt x="511746" y="379287"/>
                  </a:cubicBezTo>
                  <a:cubicBezTo>
                    <a:pt x="503173" y="392622"/>
                    <a:pt x="500316" y="409767"/>
                    <a:pt x="489839" y="422150"/>
                  </a:cubicBezTo>
                  <a:cubicBezTo>
                    <a:pt x="446976" y="473585"/>
                    <a:pt x="386968" y="489777"/>
                    <a:pt x="325056" y="504065"/>
                  </a:cubicBezTo>
                  <a:cubicBezTo>
                    <a:pt x="269811" y="517400"/>
                    <a:pt x="216471" y="518352"/>
                    <a:pt x="160273" y="507875"/>
                  </a:cubicBezTo>
                  <a:cubicBezTo>
                    <a:pt x="133603" y="503112"/>
                    <a:pt x="110743" y="501207"/>
                    <a:pt x="95503" y="476442"/>
                  </a:cubicBezTo>
                  <a:cubicBezTo>
                    <a:pt x="82168" y="453582"/>
                    <a:pt x="62166" y="433580"/>
                    <a:pt x="52641" y="409767"/>
                  </a:cubicBezTo>
                  <a:cubicBezTo>
                    <a:pt x="33591" y="355475"/>
                    <a:pt x="19303" y="299277"/>
                    <a:pt x="3111" y="244032"/>
                  </a:cubicBezTo>
                  <a:cubicBezTo>
                    <a:pt x="1206" y="237365"/>
                    <a:pt x="-699" y="230697"/>
                    <a:pt x="253" y="224030"/>
                  </a:cubicBezTo>
                  <a:cubicBezTo>
                    <a:pt x="3111" y="203075"/>
                    <a:pt x="7873" y="183072"/>
                    <a:pt x="10731" y="162117"/>
                  </a:cubicBezTo>
                  <a:cubicBezTo>
                    <a:pt x="23114" y="164022"/>
                    <a:pt x="39306" y="148782"/>
                    <a:pt x="46926" y="170690"/>
                  </a:cubicBezTo>
                  <a:cubicBezTo>
                    <a:pt x="19303" y="194502"/>
                    <a:pt x="19303" y="197360"/>
                    <a:pt x="50736" y="209742"/>
                  </a:cubicBezTo>
                  <a:cubicBezTo>
                    <a:pt x="52641" y="213552"/>
                    <a:pt x="55498" y="216410"/>
                    <a:pt x="57403" y="220220"/>
                  </a:cubicBezTo>
                  <a:cubicBezTo>
                    <a:pt x="47878" y="230697"/>
                    <a:pt x="37401" y="242127"/>
                    <a:pt x="26923" y="253557"/>
                  </a:cubicBezTo>
                  <a:cubicBezTo>
                    <a:pt x="42164" y="268797"/>
                    <a:pt x="55498" y="270702"/>
                    <a:pt x="72643" y="256415"/>
                  </a:cubicBezTo>
                  <a:cubicBezTo>
                    <a:pt x="110743" y="225935"/>
                    <a:pt x="149796" y="197360"/>
                    <a:pt x="188848" y="167832"/>
                  </a:cubicBezTo>
                  <a:cubicBezTo>
                    <a:pt x="200278" y="160212"/>
                    <a:pt x="211708" y="152592"/>
                    <a:pt x="224091" y="144972"/>
                  </a:cubicBezTo>
                  <a:cubicBezTo>
                    <a:pt x="225996" y="144972"/>
                    <a:pt x="228853" y="144972"/>
                    <a:pt x="230758" y="144972"/>
                  </a:cubicBezTo>
                  <a:cubicBezTo>
                    <a:pt x="255523" y="154497"/>
                    <a:pt x="243141" y="166880"/>
                    <a:pt x="231711" y="175452"/>
                  </a:cubicBezTo>
                  <a:cubicBezTo>
                    <a:pt x="195516" y="202122"/>
                    <a:pt x="157416" y="225935"/>
                    <a:pt x="121221" y="252605"/>
                  </a:cubicBezTo>
                  <a:cubicBezTo>
                    <a:pt x="114553" y="257367"/>
                    <a:pt x="110743" y="268797"/>
                    <a:pt x="105981" y="276417"/>
                  </a:cubicBezTo>
                  <a:cubicBezTo>
                    <a:pt x="115506" y="276417"/>
                    <a:pt x="125031" y="278322"/>
                    <a:pt x="133603" y="276417"/>
                  </a:cubicBezTo>
                  <a:cubicBezTo>
                    <a:pt x="141223" y="274512"/>
                    <a:pt x="148843" y="267845"/>
                    <a:pt x="155511" y="263082"/>
                  </a:cubicBezTo>
                  <a:cubicBezTo>
                    <a:pt x="184086" y="241175"/>
                    <a:pt x="212661" y="219267"/>
                    <a:pt x="239331" y="196407"/>
                  </a:cubicBezTo>
                  <a:cubicBezTo>
                    <a:pt x="252666" y="184977"/>
                    <a:pt x="264096" y="170690"/>
                    <a:pt x="276478" y="157355"/>
                  </a:cubicBezTo>
                  <a:cubicBezTo>
                    <a:pt x="309816" y="157355"/>
                    <a:pt x="344106" y="157355"/>
                    <a:pt x="385064" y="157355"/>
                  </a:cubicBezTo>
                  <a:cubicBezTo>
                    <a:pt x="365061" y="164975"/>
                    <a:pt x="352678" y="169737"/>
                    <a:pt x="340296" y="175452"/>
                  </a:cubicBezTo>
                  <a:cubicBezTo>
                    <a:pt x="341248" y="179262"/>
                    <a:pt x="343153" y="183072"/>
                    <a:pt x="344106" y="186882"/>
                  </a:cubicBezTo>
                  <a:cubicBezTo>
                    <a:pt x="375539" y="178310"/>
                    <a:pt x="406018" y="169737"/>
                    <a:pt x="439356" y="161165"/>
                  </a:cubicBezTo>
                  <a:cubicBezTo>
                    <a:pt x="438403" y="153545"/>
                    <a:pt x="437451" y="144972"/>
                    <a:pt x="436498" y="136400"/>
                  </a:cubicBezTo>
                  <a:cubicBezTo>
                    <a:pt x="421258" y="134495"/>
                    <a:pt x="407923" y="133542"/>
                    <a:pt x="395541" y="131637"/>
                  </a:cubicBezTo>
                  <a:cubicBezTo>
                    <a:pt x="395541" y="129732"/>
                    <a:pt x="395541" y="126875"/>
                    <a:pt x="395541" y="124970"/>
                  </a:cubicBezTo>
                  <a:cubicBezTo>
                    <a:pt x="406018" y="121160"/>
                    <a:pt x="416496" y="117350"/>
                    <a:pt x="435546" y="110682"/>
                  </a:cubicBezTo>
                  <a:cubicBezTo>
                    <a:pt x="415543" y="98300"/>
                    <a:pt x="400303" y="88775"/>
                    <a:pt x="383158" y="79250"/>
                  </a:cubicBezTo>
                  <a:cubicBezTo>
                    <a:pt x="388873" y="72582"/>
                    <a:pt x="394589" y="65915"/>
                    <a:pt x="401256" y="58295"/>
                  </a:cubicBezTo>
                  <a:cubicBezTo>
                    <a:pt x="401256" y="55437"/>
                    <a:pt x="400303" y="52580"/>
                    <a:pt x="400303" y="49722"/>
                  </a:cubicBezTo>
                  <a:cubicBezTo>
                    <a:pt x="360298" y="53532"/>
                    <a:pt x="319341" y="54485"/>
                    <a:pt x="279336" y="61152"/>
                  </a:cubicBezTo>
                  <a:cubicBezTo>
                    <a:pt x="241236" y="67820"/>
                    <a:pt x="204089" y="76392"/>
                    <a:pt x="166941" y="62105"/>
                  </a:cubicBezTo>
                  <a:cubicBezTo>
                    <a:pt x="173608" y="35435"/>
                    <a:pt x="158368" y="34482"/>
                    <a:pt x="138366" y="36387"/>
                  </a:cubicBezTo>
                  <a:cubicBezTo>
                    <a:pt x="121221" y="36387"/>
                    <a:pt x="104076" y="32577"/>
                    <a:pt x="85978" y="31625"/>
                  </a:cubicBezTo>
                  <a:close/>
                  <a:moveTo>
                    <a:pt x="347916" y="358332"/>
                  </a:moveTo>
                  <a:cubicBezTo>
                    <a:pt x="334581" y="371667"/>
                    <a:pt x="320293" y="385955"/>
                    <a:pt x="306958" y="399290"/>
                  </a:cubicBezTo>
                  <a:cubicBezTo>
                    <a:pt x="280289" y="408815"/>
                    <a:pt x="277431" y="420245"/>
                    <a:pt x="299339" y="442152"/>
                  </a:cubicBezTo>
                  <a:cubicBezTo>
                    <a:pt x="292671" y="449772"/>
                    <a:pt x="285051" y="457392"/>
                    <a:pt x="281241" y="465965"/>
                  </a:cubicBezTo>
                  <a:cubicBezTo>
                    <a:pt x="278383" y="471680"/>
                    <a:pt x="277431" y="483110"/>
                    <a:pt x="281241" y="486920"/>
                  </a:cubicBezTo>
                  <a:cubicBezTo>
                    <a:pt x="285051" y="491682"/>
                    <a:pt x="296481" y="494540"/>
                    <a:pt x="303148" y="492635"/>
                  </a:cubicBezTo>
                  <a:cubicBezTo>
                    <a:pt x="309816" y="490730"/>
                    <a:pt x="315531" y="482157"/>
                    <a:pt x="321246" y="476442"/>
                  </a:cubicBezTo>
                  <a:cubicBezTo>
                    <a:pt x="328866" y="476442"/>
                    <a:pt x="338391" y="479300"/>
                    <a:pt x="343153" y="475490"/>
                  </a:cubicBezTo>
                  <a:cubicBezTo>
                    <a:pt x="386016" y="442152"/>
                    <a:pt x="426973" y="406910"/>
                    <a:pt x="468883" y="372620"/>
                  </a:cubicBezTo>
                  <a:cubicBezTo>
                    <a:pt x="476503" y="339282"/>
                    <a:pt x="472693" y="336425"/>
                    <a:pt x="440308" y="341187"/>
                  </a:cubicBezTo>
                  <a:cubicBezTo>
                    <a:pt x="430783" y="343092"/>
                    <a:pt x="418401" y="343092"/>
                    <a:pt x="409828" y="339282"/>
                  </a:cubicBezTo>
                  <a:cubicBezTo>
                    <a:pt x="382206" y="326900"/>
                    <a:pt x="364108" y="340235"/>
                    <a:pt x="347916" y="358332"/>
                  </a:cubicBezTo>
                  <a:close/>
                  <a:moveTo>
                    <a:pt x="277431" y="199265"/>
                  </a:moveTo>
                  <a:cubicBezTo>
                    <a:pt x="292671" y="194502"/>
                    <a:pt x="302196" y="190692"/>
                    <a:pt x="313626" y="186882"/>
                  </a:cubicBezTo>
                  <a:cubicBezTo>
                    <a:pt x="290766" y="168785"/>
                    <a:pt x="287908" y="168785"/>
                    <a:pt x="277431" y="199265"/>
                  </a:cubicBezTo>
                  <a:close/>
                  <a:moveTo>
                    <a:pt x="316483" y="212600"/>
                  </a:moveTo>
                  <a:cubicBezTo>
                    <a:pt x="314578" y="211647"/>
                    <a:pt x="312673" y="210695"/>
                    <a:pt x="311721" y="210695"/>
                  </a:cubicBezTo>
                  <a:cubicBezTo>
                    <a:pt x="310768" y="210695"/>
                    <a:pt x="309816" y="213552"/>
                    <a:pt x="309816" y="215457"/>
                  </a:cubicBezTo>
                  <a:cubicBezTo>
                    <a:pt x="311721" y="216410"/>
                    <a:pt x="313626" y="217362"/>
                    <a:pt x="314578" y="217362"/>
                  </a:cubicBezTo>
                  <a:cubicBezTo>
                    <a:pt x="315531" y="216410"/>
                    <a:pt x="316483" y="214505"/>
                    <a:pt x="316483" y="21260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5" name="Google Shape;2135;p21"/>
            <p:cNvSpPr/>
            <p:nvPr/>
          </p:nvSpPr>
          <p:spPr>
            <a:xfrm>
              <a:off x="8898255" y="2966084"/>
              <a:ext cx="427672" cy="154305"/>
            </a:xfrm>
            <a:custGeom>
              <a:rect b="b" l="l" r="r" t="t"/>
              <a:pathLst>
                <a:path extrusionOk="0" h="154305" w="427672">
                  <a:moveTo>
                    <a:pt x="36195" y="140018"/>
                  </a:moveTo>
                  <a:cubicBezTo>
                    <a:pt x="28575" y="117158"/>
                    <a:pt x="12382" y="133350"/>
                    <a:pt x="0" y="131445"/>
                  </a:cubicBezTo>
                  <a:cubicBezTo>
                    <a:pt x="5715" y="91440"/>
                    <a:pt x="11430" y="51435"/>
                    <a:pt x="17145" y="10478"/>
                  </a:cubicBezTo>
                  <a:cubicBezTo>
                    <a:pt x="36195" y="6668"/>
                    <a:pt x="54293" y="3810"/>
                    <a:pt x="73343" y="0"/>
                  </a:cubicBezTo>
                  <a:cubicBezTo>
                    <a:pt x="91440" y="1905"/>
                    <a:pt x="109538" y="4763"/>
                    <a:pt x="126682" y="3810"/>
                  </a:cubicBezTo>
                  <a:cubicBezTo>
                    <a:pt x="146685" y="2858"/>
                    <a:pt x="161925" y="2858"/>
                    <a:pt x="155257" y="29528"/>
                  </a:cubicBezTo>
                  <a:cubicBezTo>
                    <a:pt x="193357" y="43815"/>
                    <a:pt x="229552" y="35243"/>
                    <a:pt x="267652" y="28575"/>
                  </a:cubicBezTo>
                  <a:cubicBezTo>
                    <a:pt x="307657" y="21908"/>
                    <a:pt x="348615" y="20955"/>
                    <a:pt x="388620" y="17145"/>
                  </a:cubicBezTo>
                  <a:cubicBezTo>
                    <a:pt x="388620" y="20003"/>
                    <a:pt x="389572" y="22860"/>
                    <a:pt x="389572" y="25718"/>
                  </a:cubicBezTo>
                  <a:cubicBezTo>
                    <a:pt x="382905" y="33338"/>
                    <a:pt x="377190" y="40958"/>
                    <a:pt x="371475" y="46673"/>
                  </a:cubicBezTo>
                  <a:cubicBezTo>
                    <a:pt x="388620" y="57150"/>
                    <a:pt x="403860" y="66675"/>
                    <a:pt x="423863" y="78105"/>
                  </a:cubicBezTo>
                  <a:cubicBezTo>
                    <a:pt x="404813" y="84773"/>
                    <a:pt x="394335" y="88583"/>
                    <a:pt x="383857" y="92393"/>
                  </a:cubicBezTo>
                  <a:cubicBezTo>
                    <a:pt x="383857" y="94298"/>
                    <a:pt x="383857" y="97155"/>
                    <a:pt x="383857" y="99060"/>
                  </a:cubicBezTo>
                  <a:cubicBezTo>
                    <a:pt x="397193" y="100013"/>
                    <a:pt x="410527" y="101918"/>
                    <a:pt x="424815" y="103823"/>
                  </a:cubicBezTo>
                  <a:cubicBezTo>
                    <a:pt x="425768" y="112395"/>
                    <a:pt x="426720" y="120968"/>
                    <a:pt x="427672" y="128588"/>
                  </a:cubicBezTo>
                  <a:cubicBezTo>
                    <a:pt x="395288" y="137160"/>
                    <a:pt x="363855" y="145733"/>
                    <a:pt x="332422" y="154305"/>
                  </a:cubicBezTo>
                  <a:cubicBezTo>
                    <a:pt x="331470" y="150495"/>
                    <a:pt x="329565" y="146685"/>
                    <a:pt x="328613" y="142875"/>
                  </a:cubicBezTo>
                  <a:cubicBezTo>
                    <a:pt x="340995" y="138113"/>
                    <a:pt x="354330" y="132398"/>
                    <a:pt x="373380" y="124778"/>
                  </a:cubicBezTo>
                  <a:cubicBezTo>
                    <a:pt x="332422" y="124778"/>
                    <a:pt x="298132" y="124778"/>
                    <a:pt x="264795" y="124778"/>
                  </a:cubicBezTo>
                  <a:cubicBezTo>
                    <a:pt x="262890" y="119063"/>
                    <a:pt x="260985" y="113348"/>
                    <a:pt x="259080" y="107633"/>
                  </a:cubicBezTo>
                  <a:cubicBezTo>
                    <a:pt x="256222" y="72390"/>
                    <a:pt x="240982" y="100013"/>
                    <a:pt x="230505" y="101918"/>
                  </a:cubicBezTo>
                  <a:cubicBezTo>
                    <a:pt x="226695" y="105728"/>
                    <a:pt x="222885" y="109538"/>
                    <a:pt x="219075" y="113348"/>
                  </a:cubicBezTo>
                  <a:cubicBezTo>
                    <a:pt x="217170" y="113348"/>
                    <a:pt x="214313" y="113348"/>
                    <a:pt x="212407" y="113348"/>
                  </a:cubicBezTo>
                  <a:cubicBezTo>
                    <a:pt x="192405" y="81915"/>
                    <a:pt x="180975" y="113348"/>
                    <a:pt x="166688" y="120015"/>
                  </a:cubicBezTo>
                  <a:cubicBezTo>
                    <a:pt x="162877" y="119063"/>
                    <a:pt x="159068" y="119063"/>
                    <a:pt x="155257" y="118110"/>
                  </a:cubicBezTo>
                  <a:cubicBezTo>
                    <a:pt x="153352" y="115253"/>
                    <a:pt x="148590" y="112395"/>
                    <a:pt x="148590" y="109538"/>
                  </a:cubicBezTo>
                  <a:cubicBezTo>
                    <a:pt x="150495" y="82868"/>
                    <a:pt x="139065" y="70485"/>
                    <a:pt x="117157" y="80010"/>
                  </a:cubicBezTo>
                  <a:cubicBezTo>
                    <a:pt x="102870" y="85725"/>
                    <a:pt x="92393" y="100965"/>
                    <a:pt x="80010" y="112395"/>
                  </a:cubicBezTo>
                  <a:cubicBezTo>
                    <a:pt x="66675" y="121920"/>
                    <a:pt x="51435" y="131445"/>
                    <a:pt x="36195" y="140018"/>
                  </a:cubicBezTo>
                  <a:close/>
                  <a:moveTo>
                    <a:pt x="330518" y="80963"/>
                  </a:moveTo>
                  <a:cubicBezTo>
                    <a:pt x="330518" y="82868"/>
                    <a:pt x="331470" y="84773"/>
                    <a:pt x="331470" y="86678"/>
                  </a:cubicBezTo>
                  <a:cubicBezTo>
                    <a:pt x="349568" y="83820"/>
                    <a:pt x="367665" y="80963"/>
                    <a:pt x="385763" y="77153"/>
                  </a:cubicBezTo>
                  <a:cubicBezTo>
                    <a:pt x="384810" y="74295"/>
                    <a:pt x="384810" y="71438"/>
                    <a:pt x="383857" y="69533"/>
                  </a:cubicBezTo>
                  <a:cubicBezTo>
                    <a:pt x="366713" y="73343"/>
                    <a:pt x="348615" y="77153"/>
                    <a:pt x="330518" y="80963"/>
                  </a:cubicBezTo>
                  <a:close/>
                  <a:moveTo>
                    <a:pt x="311468" y="87630"/>
                  </a:moveTo>
                  <a:cubicBezTo>
                    <a:pt x="311468" y="88583"/>
                    <a:pt x="311468" y="89535"/>
                    <a:pt x="311468" y="89535"/>
                  </a:cubicBezTo>
                  <a:cubicBezTo>
                    <a:pt x="312420" y="89535"/>
                    <a:pt x="312420" y="89535"/>
                    <a:pt x="313372" y="89535"/>
                  </a:cubicBezTo>
                  <a:cubicBezTo>
                    <a:pt x="313372" y="88583"/>
                    <a:pt x="313372" y="87630"/>
                    <a:pt x="312420" y="86678"/>
                  </a:cubicBezTo>
                  <a:cubicBezTo>
                    <a:pt x="312420" y="86678"/>
                    <a:pt x="312420" y="86678"/>
                    <a:pt x="311468" y="8763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6" name="Google Shape;2136;p21"/>
            <p:cNvSpPr/>
            <p:nvPr/>
          </p:nvSpPr>
          <p:spPr>
            <a:xfrm>
              <a:off x="8867775" y="2976562"/>
              <a:ext cx="557212" cy="508257"/>
            </a:xfrm>
            <a:custGeom>
              <a:rect b="b" l="l" r="r" t="t"/>
              <a:pathLst>
                <a:path extrusionOk="0" h="508257" w="557212">
                  <a:moveTo>
                    <a:pt x="48577" y="0"/>
                  </a:moveTo>
                  <a:cubicBezTo>
                    <a:pt x="42863" y="40005"/>
                    <a:pt x="37148" y="80010"/>
                    <a:pt x="31432" y="120967"/>
                  </a:cubicBezTo>
                  <a:cubicBezTo>
                    <a:pt x="27623" y="141922"/>
                    <a:pt x="23813" y="161925"/>
                    <a:pt x="20955" y="182880"/>
                  </a:cubicBezTo>
                  <a:cubicBezTo>
                    <a:pt x="20002" y="189547"/>
                    <a:pt x="21907" y="196215"/>
                    <a:pt x="23813" y="202883"/>
                  </a:cubicBezTo>
                  <a:cubicBezTo>
                    <a:pt x="40005" y="258128"/>
                    <a:pt x="54293" y="314325"/>
                    <a:pt x="73343" y="368617"/>
                  </a:cubicBezTo>
                  <a:cubicBezTo>
                    <a:pt x="81915" y="392430"/>
                    <a:pt x="101918" y="413385"/>
                    <a:pt x="116205" y="435292"/>
                  </a:cubicBezTo>
                  <a:cubicBezTo>
                    <a:pt x="131445" y="460058"/>
                    <a:pt x="154305" y="461963"/>
                    <a:pt x="180975" y="466725"/>
                  </a:cubicBezTo>
                  <a:cubicBezTo>
                    <a:pt x="237173" y="477203"/>
                    <a:pt x="291465" y="476250"/>
                    <a:pt x="345757" y="462915"/>
                  </a:cubicBezTo>
                  <a:cubicBezTo>
                    <a:pt x="407670" y="448628"/>
                    <a:pt x="467677" y="431483"/>
                    <a:pt x="510540" y="381000"/>
                  </a:cubicBezTo>
                  <a:cubicBezTo>
                    <a:pt x="520065" y="368617"/>
                    <a:pt x="523875" y="352425"/>
                    <a:pt x="532448" y="338138"/>
                  </a:cubicBezTo>
                  <a:cubicBezTo>
                    <a:pt x="538163" y="328613"/>
                    <a:pt x="546735" y="320992"/>
                    <a:pt x="554355" y="312420"/>
                  </a:cubicBezTo>
                  <a:cubicBezTo>
                    <a:pt x="555307" y="331470"/>
                    <a:pt x="556260" y="350520"/>
                    <a:pt x="557213" y="369570"/>
                  </a:cubicBezTo>
                  <a:cubicBezTo>
                    <a:pt x="541020" y="386715"/>
                    <a:pt x="523875" y="404813"/>
                    <a:pt x="507682" y="421958"/>
                  </a:cubicBezTo>
                  <a:cubicBezTo>
                    <a:pt x="499110" y="430530"/>
                    <a:pt x="493395" y="443865"/>
                    <a:pt x="482918" y="447675"/>
                  </a:cubicBezTo>
                  <a:cubicBezTo>
                    <a:pt x="440055" y="462915"/>
                    <a:pt x="397193" y="477203"/>
                    <a:pt x="353377" y="489585"/>
                  </a:cubicBezTo>
                  <a:cubicBezTo>
                    <a:pt x="333375" y="495300"/>
                    <a:pt x="312420" y="496253"/>
                    <a:pt x="292418" y="499110"/>
                  </a:cubicBezTo>
                  <a:cubicBezTo>
                    <a:pt x="279082" y="501967"/>
                    <a:pt x="263843" y="510540"/>
                    <a:pt x="252413" y="507683"/>
                  </a:cubicBezTo>
                  <a:cubicBezTo>
                    <a:pt x="199073" y="494347"/>
                    <a:pt x="144780" y="493395"/>
                    <a:pt x="91440" y="497205"/>
                  </a:cubicBezTo>
                  <a:cubicBezTo>
                    <a:pt x="91440" y="495300"/>
                    <a:pt x="91440" y="493395"/>
                    <a:pt x="91440" y="491490"/>
                  </a:cubicBezTo>
                  <a:cubicBezTo>
                    <a:pt x="83820" y="487680"/>
                    <a:pt x="76200" y="483870"/>
                    <a:pt x="68580" y="480060"/>
                  </a:cubicBezTo>
                  <a:cubicBezTo>
                    <a:pt x="61913" y="470535"/>
                    <a:pt x="52388" y="461963"/>
                    <a:pt x="49530" y="451485"/>
                  </a:cubicBezTo>
                  <a:cubicBezTo>
                    <a:pt x="35243" y="392430"/>
                    <a:pt x="21907" y="333375"/>
                    <a:pt x="11430" y="274320"/>
                  </a:cubicBezTo>
                  <a:cubicBezTo>
                    <a:pt x="6668" y="244792"/>
                    <a:pt x="15240" y="212408"/>
                    <a:pt x="7620" y="183833"/>
                  </a:cubicBezTo>
                  <a:cubicBezTo>
                    <a:pt x="-2857" y="147638"/>
                    <a:pt x="952" y="114300"/>
                    <a:pt x="7620" y="79058"/>
                  </a:cubicBezTo>
                  <a:cubicBezTo>
                    <a:pt x="9525" y="68580"/>
                    <a:pt x="2857" y="56197"/>
                    <a:pt x="0" y="44767"/>
                  </a:cubicBezTo>
                  <a:cubicBezTo>
                    <a:pt x="14288" y="29528"/>
                    <a:pt x="31432" y="15240"/>
                    <a:pt x="48577" y="0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7" name="Google Shape;2137;p21"/>
            <p:cNvSpPr/>
            <p:nvPr/>
          </p:nvSpPr>
          <p:spPr>
            <a:xfrm>
              <a:off x="8844950" y="3021329"/>
              <a:ext cx="233326" cy="487679"/>
            </a:xfrm>
            <a:custGeom>
              <a:rect b="b" l="l" r="r" t="t"/>
              <a:pathLst>
                <a:path extrusionOk="0" h="487679" w="233326">
                  <a:moveTo>
                    <a:pt x="19967" y="0"/>
                  </a:moveTo>
                  <a:cubicBezTo>
                    <a:pt x="22824" y="11430"/>
                    <a:pt x="29492" y="23813"/>
                    <a:pt x="27587" y="34290"/>
                  </a:cubicBezTo>
                  <a:cubicBezTo>
                    <a:pt x="20919" y="69533"/>
                    <a:pt x="18062" y="102870"/>
                    <a:pt x="27587" y="139065"/>
                  </a:cubicBezTo>
                  <a:cubicBezTo>
                    <a:pt x="35206" y="167640"/>
                    <a:pt x="26634" y="200025"/>
                    <a:pt x="31397" y="229553"/>
                  </a:cubicBezTo>
                  <a:cubicBezTo>
                    <a:pt x="41874" y="288608"/>
                    <a:pt x="55209" y="347663"/>
                    <a:pt x="69497" y="406717"/>
                  </a:cubicBezTo>
                  <a:cubicBezTo>
                    <a:pt x="72354" y="417195"/>
                    <a:pt x="81879" y="425767"/>
                    <a:pt x="88547" y="435292"/>
                  </a:cubicBezTo>
                  <a:cubicBezTo>
                    <a:pt x="96167" y="439103"/>
                    <a:pt x="103787" y="442913"/>
                    <a:pt x="111407" y="446723"/>
                  </a:cubicBezTo>
                  <a:cubicBezTo>
                    <a:pt x="111407" y="448628"/>
                    <a:pt x="111407" y="450533"/>
                    <a:pt x="111407" y="452438"/>
                  </a:cubicBezTo>
                  <a:cubicBezTo>
                    <a:pt x="127599" y="460058"/>
                    <a:pt x="142839" y="470535"/>
                    <a:pt x="159984" y="475298"/>
                  </a:cubicBezTo>
                  <a:cubicBezTo>
                    <a:pt x="183797" y="481965"/>
                    <a:pt x="209514" y="483870"/>
                    <a:pt x="233326" y="487680"/>
                  </a:cubicBezTo>
                  <a:cubicBezTo>
                    <a:pt x="181892" y="485775"/>
                    <a:pt x="129504" y="486728"/>
                    <a:pt x="79022" y="480060"/>
                  </a:cubicBezTo>
                  <a:cubicBezTo>
                    <a:pt x="66639" y="478155"/>
                    <a:pt x="49494" y="456248"/>
                    <a:pt x="46637" y="441008"/>
                  </a:cubicBezTo>
                  <a:cubicBezTo>
                    <a:pt x="29492" y="363855"/>
                    <a:pt x="13299" y="286703"/>
                    <a:pt x="3774" y="208598"/>
                  </a:cubicBezTo>
                  <a:cubicBezTo>
                    <a:pt x="-2894" y="151448"/>
                    <a:pt x="917" y="93345"/>
                    <a:pt x="2822" y="36195"/>
                  </a:cubicBezTo>
                  <a:cubicBezTo>
                    <a:pt x="3774" y="24765"/>
                    <a:pt x="14251" y="12383"/>
                    <a:pt x="19967" y="0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8" name="Google Shape;2138;p21"/>
            <p:cNvSpPr/>
            <p:nvPr/>
          </p:nvSpPr>
          <p:spPr>
            <a:xfrm>
              <a:off x="8956357" y="3346132"/>
              <a:ext cx="466127" cy="162877"/>
            </a:xfrm>
            <a:custGeom>
              <a:rect b="b" l="l" r="r" t="t"/>
              <a:pathLst>
                <a:path extrusionOk="0" h="162877" w="466127">
                  <a:moveTo>
                    <a:pt x="121920" y="162877"/>
                  </a:moveTo>
                  <a:cubicBezTo>
                    <a:pt x="97155" y="159067"/>
                    <a:pt x="72390" y="157163"/>
                    <a:pt x="48578" y="150495"/>
                  </a:cubicBezTo>
                  <a:cubicBezTo>
                    <a:pt x="31432" y="145733"/>
                    <a:pt x="16193" y="135255"/>
                    <a:pt x="0" y="127635"/>
                  </a:cubicBezTo>
                  <a:cubicBezTo>
                    <a:pt x="54293" y="123825"/>
                    <a:pt x="107632" y="124777"/>
                    <a:pt x="160973" y="138113"/>
                  </a:cubicBezTo>
                  <a:cubicBezTo>
                    <a:pt x="173355" y="140970"/>
                    <a:pt x="187643" y="132397"/>
                    <a:pt x="200978" y="129540"/>
                  </a:cubicBezTo>
                  <a:cubicBezTo>
                    <a:pt x="220980" y="125730"/>
                    <a:pt x="242888" y="125730"/>
                    <a:pt x="261938" y="120015"/>
                  </a:cubicBezTo>
                  <a:cubicBezTo>
                    <a:pt x="305753" y="107633"/>
                    <a:pt x="348615" y="93345"/>
                    <a:pt x="391478" y="78105"/>
                  </a:cubicBezTo>
                  <a:cubicBezTo>
                    <a:pt x="401955" y="74295"/>
                    <a:pt x="407670" y="60960"/>
                    <a:pt x="416243" y="52388"/>
                  </a:cubicBezTo>
                  <a:cubicBezTo>
                    <a:pt x="432435" y="35242"/>
                    <a:pt x="449580" y="17145"/>
                    <a:pt x="465773" y="0"/>
                  </a:cubicBezTo>
                  <a:cubicBezTo>
                    <a:pt x="469582" y="71438"/>
                    <a:pt x="442913" y="111442"/>
                    <a:pt x="374332" y="127635"/>
                  </a:cubicBezTo>
                  <a:cubicBezTo>
                    <a:pt x="322898" y="139065"/>
                    <a:pt x="270510" y="146685"/>
                    <a:pt x="219075" y="155258"/>
                  </a:cubicBezTo>
                  <a:cubicBezTo>
                    <a:pt x="211455" y="156210"/>
                    <a:pt x="203835" y="156210"/>
                    <a:pt x="196215" y="157163"/>
                  </a:cubicBezTo>
                  <a:cubicBezTo>
                    <a:pt x="172403" y="159067"/>
                    <a:pt x="146685" y="160972"/>
                    <a:pt x="121920" y="162877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9" name="Google Shape;2139;p21"/>
            <p:cNvSpPr/>
            <p:nvPr/>
          </p:nvSpPr>
          <p:spPr>
            <a:xfrm>
              <a:off x="9452610" y="3210877"/>
              <a:ext cx="108584" cy="90487"/>
            </a:xfrm>
            <a:custGeom>
              <a:rect b="b" l="l" r="r" t="t"/>
              <a:pathLst>
                <a:path extrusionOk="0" h="90487" w="108584">
                  <a:moveTo>
                    <a:pt x="108585" y="5715"/>
                  </a:moveTo>
                  <a:cubicBezTo>
                    <a:pt x="105727" y="36195"/>
                    <a:pt x="86677" y="48577"/>
                    <a:pt x="52388" y="40957"/>
                  </a:cubicBezTo>
                  <a:cubicBezTo>
                    <a:pt x="39052" y="38100"/>
                    <a:pt x="27622" y="32385"/>
                    <a:pt x="29527" y="45720"/>
                  </a:cubicBezTo>
                  <a:cubicBezTo>
                    <a:pt x="56197" y="53340"/>
                    <a:pt x="79057" y="60007"/>
                    <a:pt x="100965" y="65722"/>
                  </a:cubicBezTo>
                  <a:cubicBezTo>
                    <a:pt x="100965" y="66675"/>
                    <a:pt x="100965" y="68580"/>
                    <a:pt x="100013" y="69532"/>
                  </a:cubicBezTo>
                  <a:cubicBezTo>
                    <a:pt x="75247" y="65722"/>
                    <a:pt x="54292" y="72390"/>
                    <a:pt x="36195" y="90488"/>
                  </a:cubicBezTo>
                  <a:cubicBezTo>
                    <a:pt x="27622" y="84772"/>
                    <a:pt x="19050" y="80010"/>
                    <a:pt x="8572" y="73342"/>
                  </a:cubicBezTo>
                  <a:cubicBezTo>
                    <a:pt x="6667" y="64770"/>
                    <a:pt x="4763" y="51435"/>
                    <a:pt x="1905" y="38100"/>
                  </a:cubicBezTo>
                  <a:cubicBezTo>
                    <a:pt x="952" y="33338"/>
                    <a:pt x="952" y="29527"/>
                    <a:pt x="0" y="24765"/>
                  </a:cubicBezTo>
                  <a:cubicBezTo>
                    <a:pt x="6667" y="23813"/>
                    <a:pt x="13335" y="22860"/>
                    <a:pt x="21907" y="20955"/>
                  </a:cubicBezTo>
                  <a:cubicBezTo>
                    <a:pt x="22860" y="14288"/>
                    <a:pt x="23813" y="7620"/>
                    <a:pt x="23813" y="0"/>
                  </a:cubicBezTo>
                  <a:cubicBezTo>
                    <a:pt x="53340" y="1905"/>
                    <a:pt x="80963" y="3810"/>
                    <a:pt x="108585" y="5715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0" name="Google Shape;2140;p21"/>
            <p:cNvSpPr/>
            <p:nvPr/>
          </p:nvSpPr>
          <p:spPr>
            <a:xfrm>
              <a:off x="9388792" y="2958465"/>
              <a:ext cx="65722" cy="119062"/>
            </a:xfrm>
            <a:custGeom>
              <a:rect b="b" l="l" r="r" t="t"/>
              <a:pathLst>
                <a:path extrusionOk="0" h="119062" w="65722">
                  <a:moveTo>
                    <a:pt x="36195" y="6667"/>
                  </a:moveTo>
                  <a:cubicBezTo>
                    <a:pt x="43815" y="27622"/>
                    <a:pt x="52388" y="47625"/>
                    <a:pt x="60007" y="68580"/>
                  </a:cubicBezTo>
                  <a:cubicBezTo>
                    <a:pt x="61913" y="82867"/>
                    <a:pt x="63818" y="96202"/>
                    <a:pt x="65722" y="110490"/>
                  </a:cubicBezTo>
                  <a:cubicBezTo>
                    <a:pt x="65722" y="110490"/>
                    <a:pt x="65722" y="110490"/>
                    <a:pt x="65722" y="110490"/>
                  </a:cubicBezTo>
                  <a:cubicBezTo>
                    <a:pt x="56197" y="108585"/>
                    <a:pt x="47625" y="105727"/>
                    <a:pt x="37147" y="103822"/>
                  </a:cubicBezTo>
                  <a:cubicBezTo>
                    <a:pt x="37147" y="110490"/>
                    <a:pt x="37147" y="114300"/>
                    <a:pt x="37147" y="119063"/>
                  </a:cubicBezTo>
                  <a:cubicBezTo>
                    <a:pt x="24765" y="79057"/>
                    <a:pt x="12382" y="39052"/>
                    <a:pt x="0" y="0"/>
                  </a:cubicBezTo>
                  <a:cubicBezTo>
                    <a:pt x="12382" y="1905"/>
                    <a:pt x="24765" y="3810"/>
                    <a:pt x="36195" y="6667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1" name="Google Shape;2141;p21"/>
            <p:cNvSpPr/>
            <p:nvPr/>
          </p:nvSpPr>
          <p:spPr>
            <a:xfrm>
              <a:off x="9432607" y="3104197"/>
              <a:ext cx="45719" cy="131445"/>
            </a:xfrm>
            <a:custGeom>
              <a:rect b="b" l="l" r="r" t="t"/>
              <a:pathLst>
                <a:path extrusionOk="0" h="131445" w="45719">
                  <a:moveTo>
                    <a:pt x="45720" y="106680"/>
                  </a:moveTo>
                  <a:cubicBezTo>
                    <a:pt x="44768" y="114300"/>
                    <a:pt x="43815" y="120968"/>
                    <a:pt x="43815" y="127635"/>
                  </a:cubicBezTo>
                  <a:cubicBezTo>
                    <a:pt x="35243" y="128588"/>
                    <a:pt x="28575" y="130493"/>
                    <a:pt x="21907" y="131445"/>
                  </a:cubicBezTo>
                  <a:cubicBezTo>
                    <a:pt x="14288" y="89535"/>
                    <a:pt x="7620" y="47625"/>
                    <a:pt x="0" y="5715"/>
                  </a:cubicBezTo>
                  <a:cubicBezTo>
                    <a:pt x="2857" y="11430"/>
                    <a:pt x="5715" y="17145"/>
                    <a:pt x="7620" y="22860"/>
                  </a:cubicBezTo>
                  <a:cubicBezTo>
                    <a:pt x="13335" y="14288"/>
                    <a:pt x="19050" y="6668"/>
                    <a:pt x="23813" y="0"/>
                  </a:cubicBezTo>
                  <a:cubicBezTo>
                    <a:pt x="29528" y="3810"/>
                    <a:pt x="34290" y="7620"/>
                    <a:pt x="39053" y="12383"/>
                  </a:cubicBezTo>
                  <a:cubicBezTo>
                    <a:pt x="20003" y="39053"/>
                    <a:pt x="18098" y="66675"/>
                    <a:pt x="34290" y="95250"/>
                  </a:cubicBezTo>
                  <a:cubicBezTo>
                    <a:pt x="36195" y="97155"/>
                    <a:pt x="37148" y="98108"/>
                    <a:pt x="39053" y="100013"/>
                  </a:cubicBezTo>
                  <a:cubicBezTo>
                    <a:pt x="40957" y="101918"/>
                    <a:pt x="43815" y="103823"/>
                    <a:pt x="45720" y="106680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2" name="Google Shape;2142;p21"/>
            <p:cNvSpPr/>
            <p:nvPr/>
          </p:nvSpPr>
          <p:spPr>
            <a:xfrm>
              <a:off x="9385935" y="2907770"/>
              <a:ext cx="101917" cy="57361"/>
            </a:xfrm>
            <a:custGeom>
              <a:rect b="b" l="l" r="r" t="t"/>
              <a:pathLst>
                <a:path extrusionOk="0" h="57361" w="101917">
                  <a:moveTo>
                    <a:pt x="39052" y="57362"/>
                  </a:moveTo>
                  <a:cubicBezTo>
                    <a:pt x="26670" y="55457"/>
                    <a:pt x="15240" y="52599"/>
                    <a:pt x="2857" y="50694"/>
                  </a:cubicBezTo>
                  <a:cubicBezTo>
                    <a:pt x="1905" y="48789"/>
                    <a:pt x="952" y="46884"/>
                    <a:pt x="0" y="44979"/>
                  </a:cubicBezTo>
                  <a:cubicBezTo>
                    <a:pt x="2857" y="35454"/>
                    <a:pt x="5715" y="25929"/>
                    <a:pt x="9525" y="16404"/>
                  </a:cubicBezTo>
                  <a:cubicBezTo>
                    <a:pt x="12382" y="20214"/>
                    <a:pt x="14288" y="24977"/>
                    <a:pt x="14288" y="24977"/>
                  </a:cubicBezTo>
                  <a:cubicBezTo>
                    <a:pt x="34290" y="16404"/>
                    <a:pt x="51435" y="4974"/>
                    <a:pt x="71438" y="212"/>
                  </a:cubicBezTo>
                  <a:cubicBezTo>
                    <a:pt x="80010" y="-1693"/>
                    <a:pt x="92392" y="9737"/>
                    <a:pt x="101917" y="15452"/>
                  </a:cubicBezTo>
                  <a:cubicBezTo>
                    <a:pt x="74295" y="16404"/>
                    <a:pt x="50482" y="28787"/>
                    <a:pt x="39052" y="5736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3" name="Google Shape;2143;p21"/>
            <p:cNvSpPr/>
            <p:nvPr/>
          </p:nvSpPr>
          <p:spPr>
            <a:xfrm>
              <a:off x="9425545" y="3062287"/>
              <a:ext cx="81356" cy="64770"/>
            </a:xfrm>
            <a:custGeom>
              <a:rect b="b" l="l" r="r" t="t"/>
              <a:pathLst>
                <a:path extrusionOk="0" h="64770" w="81356">
                  <a:moveTo>
                    <a:pt x="46115" y="54292"/>
                  </a:moveTo>
                  <a:cubicBezTo>
                    <a:pt x="41352" y="50483"/>
                    <a:pt x="36590" y="46672"/>
                    <a:pt x="30875" y="41910"/>
                  </a:cubicBezTo>
                  <a:cubicBezTo>
                    <a:pt x="26112" y="48578"/>
                    <a:pt x="20397" y="57150"/>
                    <a:pt x="14682" y="64770"/>
                  </a:cubicBezTo>
                  <a:cubicBezTo>
                    <a:pt x="11825" y="59055"/>
                    <a:pt x="8967" y="53340"/>
                    <a:pt x="7062" y="47625"/>
                  </a:cubicBezTo>
                  <a:cubicBezTo>
                    <a:pt x="6110" y="43815"/>
                    <a:pt x="5157" y="40005"/>
                    <a:pt x="4205" y="36195"/>
                  </a:cubicBezTo>
                  <a:cubicBezTo>
                    <a:pt x="3252" y="30480"/>
                    <a:pt x="2300" y="24765"/>
                    <a:pt x="1347" y="18097"/>
                  </a:cubicBezTo>
                  <a:cubicBezTo>
                    <a:pt x="394" y="17145"/>
                    <a:pt x="-558" y="16192"/>
                    <a:pt x="394" y="15240"/>
                  </a:cubicBezTo>
                  <a:cubicBezTo>
                    <a:pt x="394" y="10478"/>
                    <a:pt x="394" y="5715"/>
                    <a:pt x="394" y="0"/>
                  </a:cubicBezTo>
                  <a:cubicBezTo>
                    <a:pt x="9919" y="2858"/>
                    <a:pt x="19444" y="4763"/>
                    <a:pt x="28969" y="6667"/>
                  </a:cubicBezTo>
                  <a:cubicBezTo>
                    <a:pt x="36590" y="10478"/>
                    <a:pt x="43257" y="15240"/>
                    <a:pt x="50877" y="19050"/>
                  </a:cubicBezTo>
                  <a:cubicBezTo>
                    <a:pt x="61355" y="24765"/>
                    <a:pt x="70880" y="29528"/>
                    <a:pt x="81357" y="35242"/>
                  </a:cubicBezTo>
                  <a:cubicBezTo>
                    <a:pt x="69927" y="40958"/>
                    <a:pt x="57544" y="47625"/>
                    <a:pt x="46115" y="54292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4" name="Google Shape;2144;p21"/>
            <p:cNvSpPr/>
            <p:nvPr/>
          </p:nvSpPr>
          <p:spPr>
            <a:xfrm>
              <a:off x="9343072" y="2902270"/>
              <a:ext cx="53339" cy="49526"/>
            </a:xfrm>
            <a:custGeom>
              <a:rect b="b" l="l" r="r" t="t"/>
              <a:pathLst>
                <a:path extrusionOk="0" h="49526" w="53339">
                  <a:moveTo>
                    <a:pt x="53340" y="20952"/>
                  </a:moveTo>
                  <a:cubicBezTo>
                    <a:pt x="50482" y="30477"/>
                    <a:pt x="47625" y="40002"/>
                    <a:pt x="43815" y="49527"/>
                  </a:cubicBezTo>
                  <a:cubicBezTo>
                    <a:pt x="29527" y="38097"/>
                    <a:pt x="15240" y="27620"/>
                    <a:pt x="0" y="16189"/>
                  </a:cubicBezTo>
                  <a:cubicBezTo>
                    <a:pt x="11430" y="1902"/>
                    <a:pt x="24765" y="-4766"/>
                    <a:pt x="41910" y="3807"/>
                  </a:cubicBezTo>
                  <a:cubicBezTo>
                    <a:pt x="45720" y="9522"/>
                    <a:pt x="49530" y="15237"/>
                    <a:pt x="53340" y="20952"/>
                  </a:cubicBezTo>
                  <a:close/>
                </a:path>
              </a:pathLst>
            </a:custGeom>
            <a:solidFill>
              <a:srgbClr val="696F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5" name="Google Shape;2145;p21"/>
            <p:cNvSpPr/>
            <p:nvPr/>
          </p:nvSpPr>
          <p:spPr>
            <a:xfrm>
              <a:off x="9153525" y="3501390"/>
              <a:ext cx="22860" cy="1904"/>
            </a:xfrm>
            <a:custGeom>
              <a:rect b="b" l="l" r="r" t="t"/>
              <a:pathLst>
                <a:path extrusionOk="0" h="1904" w="22860">
                  <a:moveTo>
                    <a:pt x="0" y="1905"/>
                  </a:moveTo>
                  <a:cubicBezTo>
                    <a:pt x="7620" y="952"/>
                    <a:pt x="15240" y="952"/>
                    <a:pt x="22860" y="0"/>
                  </a:cubicBezTo>
                  <a:cubicBezTo>
                    <a:pt x="15240" y="0"/>
                    <a:pt x="7620" y="952"/>
                    <a:pt x="0" y="1905"/>
                  </a:cubicBezTo>
                  <a:close/>
                </a:path>
              </a:pathLst>
            </a:custGeom>
            <a:solidFill>
              <a:srgbClr val="898F8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6" name="Google Shape;2146;p21"/>
            <p:cNvSpPr/>
            <p:nvPr/>
          </p:nvSpPr>
          <p:spPr>
            <a:xfrm>
              <a:off x="9426892" y="3080384"/>
              <a:ext cx="2857" cy="18097"/>
            </a:xfrm>
            <a:custGeom>
              <a:rect b="b" l="l" r="r" t="t"/>
              <a:pathLst>
                <a:path extrusionOk="0" h="18097" w="2857">
                  <a:moveTo>
                    <a:pt x="0" y="0"/>
                  </a:moveTo>
                  <a:cubicBezTo>
                    <a:pt x="952" y="5715"/>
                    <a:pt x="1905" y="11430"/>
                    <a:pt x="2857" y="18098"/>
                  </a:cubicBezTo>
                  <a:cubicBezTo>
                    <a:pt x="1905" y="11430"/>
                    <a:pt x="952" y="5715"/>
                    <a:pt x="0" y="0"/>
                  </a:cubicBezTo>
                  <a:close/>
                </a:path>
              </a:pathLst>
            </a:custGeom>
            <a:solidFill>
              <a:srgbClr val="555B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7" name="Google Shape;2147;p21"/>
            <p:cNvSpPr/>
            <p:nvPr/>
          </p:nvSpPr>
          <p:spPr>
            <a:xfrm>
              <a:off x="9252585" y="3510915"/>
              <a:ext cx="10477" cy="3809"/>
            </a:xfrm>
            <a:custGeom>
              <a:rect b="b" l="l" r="r" t="t"/>
              <a:pathLst>
                <a:path extrusionOk="0" h="3809" w="10477">
                  <a:moveTo>
                    <a:pt x="10477" y="0"/>
                  </a:moveTo>
                  <a:cubicBezTo>
                    <a:pt x="6667" y="952"/>
                    <a:pt x="2857" y="2857"/>
                    <a:pt x="0" y="3810"/>
                  </a:cubicBezTo>
                  <a:cubicBezTo>
                    <a:pt x="3810" y="2857"/>
                    <a:pt x="7620" y="1905"/>
                    <a:pt x="10477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8" name="Google Shape;2148;p21"/>
            <p:cNvSpPr/>
            <p:nvPr/>
          </p:nvSpPr>
          <p:spPr>
            <a:xfrm>
              <a:off x="9516427" y="3303003"/>
              <a:ext cx="47828" cy="60274"/>
            </a:xfrm>
            <a:custGeom>
              <a:rect b="b" l="l" r="r" t="t"/>
              <a:pathLst>
                <a:path extrusionOk="0" h="60274" w="47828">
                  <a:moveTo>
                    <a:pt x="13335" y="7887"/>
                  </a:moveTo>
                  <a:cubicBezTo>
                    <a:pt x="32385" y="-11163"/>
                    <a:pt x="42863" y="8839"/>
                    <a:pt x="46673" y="20269"/>
                  </a:cubicBezTo>
                  <a:cubicBezTo>
                    <a:pt x="50483" y="31699"/>
                    <a:pt x="43815" y="46939"/>
                    <a:pt x="41910" y="60274"/>
                  </a:cubicBezTo>
                  <a:cubicBezTo>
                    <a:pt x="27623" y="50749"/>
                    <a:pt x="14288" y="41224"/>
                    <a:pt x="0" y="31699"/>
                  </a:cubicBezTo>
                  <a:cubicBezTo>
                    <a:pt x="1905" y="27889"/>
                    <a:pt x="3810" y="24079"/>
                    <a:pt x="4763" y="20269"/>
                  </a:cubicBezTo>
                  <a:cubicBezTo>
                    <a:pt x="5715" y="18364"/>
                    <a:pt x="6668" y="16459"/>
                    <a:pt x="8573" y="14554"/>
                  </a:cubicBezTo>
                  <a:cubicBezTo>
                    <a:pt x="8573" y="14554"/>
                    <a:pt x="8573" y="14554"/>
                    <a:pt x="8573" y="14554"/>
                  </a:cubicBezTo>
                  <a:cubicBezTo>
                    <a:pt x="9525" y="12649"/>
                    <a:pt x="11430" y="9792"/>
                    <a:pt x="13335" y="7887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9" name="Google Shape;2149;p21"/>
            <p:cNvSpPr/>
            <p:nvPr/>
          </p:nvSpPr>
          <p:spPr>
            <a:xfrm>
              <a:off x="9515475" y="3334702"/>
              <a:ext cx="41910" cy="41909"/>
            </a:xfrm>
            <a:custGeom>
              <a:rect b="b" l="l" r="r" t="t"/>
              <a:pathLst>
                <a:path extrusionOk="0" h="41909" w="41910">
                  <a:moveTo>
                    <a:pt x="0" y="0"/>
                  </a:moveTo>
                  <a:cubicBezTo>
                    <a:pt x="14288" y="9525"/>
                    <a:pt x="27623" y="19050"/>
                    <a:pt x="41910" y="28575"/>
                  </a:cubicBezTo>
                  <a:cubicBezTo>
                    <a:pt x="30480" y="33338"/>
                    <a:pt x="19050" y="37147"/>
                    <a:pt x="7620" y="41910"/>
                  </a:cubicBezTo>
                  <a:cubicBezTo>
                    <a:pt x="5715" y="27622"/>
                    <a:pt x="2857" y="14288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0" name="Google Shape;2150;p21"/>
            <p:cNvSpPr/>
            <p:nvPr/>
          </p:nvSpPr>
          <p:spPr>
            <a:xfrm>
              <a:off x="9552622" y="3277552"/>
              <a:ext cx="17144" cy="13334"/>
            </a:xfrm>
            <a:custGeom>
              <a:rect b="b" l="l" r="r" t="t"/>
              <a:pathLst>
                <a:path extrusionOk="0" h="13334" w="17144">
                  <a:moveTo>
                    <a:pt x="0" y="3810"/>
                  </a:moveTo>
                  <a:cubicBezTo>
                    <a:pt x="0" y="2857"/>
                    <a:pt x="952" y="952"/>
                    <a:pt x="952" y="0"/>
                  </a:cubicBezTo>
                  <a:cubicBezTo>
                    <a:pt x="6667" y="4763"/>
                    <a:pt x="11430" y="8572"/>
                    <a:pt x="17145" y="13335"/>
                  </a:cubicBezTo>
                  <a:cubicBezTo>
                    <a:pt x="11430" y="9525"/>
                    <a:pt x="5715" y="6667"/>
                    <a:pt x="0" y="3810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1" name="Google Shape;2151;p21"/>
            <p:cNvSpPr/>
            <p:nvPr/>
          </p:nvSpPr>
          <p:spPr>
            <a:xfrm>
              <a:off x="9520237" y="3317557"/>
              <a:ext cx="3810" cy="5714"/>
            </a:xfrm>
            <a:custGeom>
              <a:rect b="b" l="l" r="r" t="t"/>
              <a:pathLst>
                <a:path extrusionOk="0" h="5714" w="3810">
                  <a:moveTo>
                    <a:pt x="3810" y="0"/>
                  </a:moveTo>
                  <a:cubicBezTo>
                    <a:pt x="2857" y="1905"/>
                    <a:pt x="1905" y="3810"/>
                    <a:pt x="0" y="5715"/>
                  </a:cubicBezTo>
                  <a:cubicBezTo>
                    <a:pt x="1905" y="3810"/>
                    <a:pt x="2857" y="1905"/>
                    <a:pt x="381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2" name="Google Shape;2152;p21"/>
            <p:cNvSpPr/>
            <p:nvPr/>
          </p:nvSpPr>
          <p:spPr>
            <a:xfrm>
              <a:off x="9525000" y="3310890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0"/>
                  </a:moveTo>
                  <a:cubicBezTo>
                    <a:pt x="2857" y="1905"/>
                    <a:pt x="952" y="4763"/>
                    <a:pt x="0" y="6667"/>
                  </a:cubicBezTo>
                  <a:cubicBezTo>
                    <a:pt x="952" y="4763"/>
                    <a:pt x="2857" y="1905"/>
                    <a:pt x="4763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3" name="Google Shape;2153;p21"/>
            <p:cNvSpPr/>
            <p:nvPr/>
          </p:nvSpPr>
          <p:spPr>
            <a:xfrm>
              <a:off x="9499282" y="3118484"/>
              <a:ext cx="43285" cy="66675"/>
            </a:xfrm>
            <a:custGeom>
              <a:rect b="b" l="l" r="r" t="t"/>
              <a:pathLst>
                <a:path extrusionOk="0" h="66675" w="43285">
                  <a:moveTo>
                    <a:pt x="0" y="19050"/>
                  </a:moveTo>
                  <a:cubicBezTo>
                    <a:pt x="7620" y="12383"/>
                    <a:pt x="15240" y="6668"/>
                    <a:pt x="23813" y="0"/>
                  </a:cubicBezTo>
                  <a:cubicBezTo>
                    <a:pt x="42863" y="21908"/>
                    <a:pt x="48578" y="42863"/>
                    <a:pt x="38100" y="66675"/>
                  </a:cubicBezTo>
                  <a:cubicBezTo>
                    <a:pt x="25718" y="51435"/>
                    <a:pt x="13335" y="35243"/>
                    <a:pt x="0" y="19050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4" name="Google Shape;2154;p21"/>
            <p:cNvSpPr/>
            <p:nvPr/>
          </p:nvSpPr>
          <p:spPr>
            <a:xfrm>
              <a:off x="9492234" y="3137534"/>
              <a:ext cx="45148" cy="61978"/>
            </a:xfrm>
            <a:custGeom>
              <a:rect b="b" l="l" r="r" t="t"/>
              <a:pathLst>
                <a:path extrusionOk="0" h="61978" w="45148">
                  <a:moveTo>
                    <a:pt x="7048" y="0"/>
                  </a:moveTo>
                  <a:cubicBezTo>
                    <a:pt x="19431" y="16193"/>
                    <a:pt x="31814" y="31433"/>
                    <a:pt x="45148" y="47625"/>
                  </a:cubicBezTo>
                  <a:cubicBezTo>
                    <a:pt x="36576" y="53340"/>
                    <a:pt x="27051" y="62865"/>
                    <a:pt x="18478" y="61913"/>
                  </a:cubicBezTo>
                  <a:cubicBezTo>
                    <a:pt x="10859" y="60960"/>
                    <a:pt x="1334" y="48578"/>
                    <a:pt x="381" y="40005"/>
                  </a:cubicBezTo>
                  <a:cubicBezTo>
                    <a:pt x="-1524" y="27623"/>
                    <a:pt x="4191" y="14288"/>
                    <a:pt x="7048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5" name="Google Shape;2155;p21"/>
            <p:cNvSpPr/>
            <p:nvPr/>
          </p:nvSpPr>
          <p:spPr>
            <a:xfrm>
              <a:off x="9524047" y="3092767"/>
              <a:ext cx="23812" cy="16192"/>
            </a:xfrm>
            <a:custGeom>
              <a:rect b="b" l="l" r="r" t="t"/>
              <a:pathLst>
                <a:path extrusionOk="0" h="16192" w="23812">
                  <a:moveTo>
                    <a:pt x="0" y="9525"/>
                  </a:moveTo>
                  <a:cubicBezTo>
                    <a:pt x="4763" y="6667"/>
                    <a:pt x="8572" y="2858"/>
                    <a:pt x="13335" y="0"/>
                  </a:cubicBezTo>
                  <a:cubicBezTo>
                    <a:pt x="17145" y="5715"/>
                    <a:pt x="20002" y="10478"/>
                    <a:pt x="23813" y="16192"/>
                  </a:cubicBezTo>
                  <a:cubicBezTo>
                    <a:pt x="15240" y="13335"/>
                    <a:pt x="7620" y="11430"/>
                    <a:pt x="0" y="9525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6" name="Google Shape;2156;p21"/>
            <p:cNvSpPr/>
            <p:nvPr/>
          </p:nvSpPr>
          <p:spPr>
            <a:xfrm>
              <a:off x="9562147" y="3209925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7" y="0"/>
                  </a:moveTo>
                  <a:cubicBezTo>
                    <a:pt x="4763" y="1905"/>
                    <a:pt x="2857" y="4763"/>
                    <a:pt x="0" y="6667"/>
                  </a:cubicBezTo>
                  <a:cubicBezTo>
                    <a:pt x="1905" y="4763"/>
                    <a:pt x="3810" y="1905"/>
                    <a:pt x="6667" y="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7" name="Google Shape;2157;p21"/>
            <p:cNvSpPr/>
            <p:nvPr/>
          </p:nvSpPr>
          <p:spPr>
            <a:xfrm>
              <a:off x="9466897" y="3198495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8"/>
                    <a:pt x="1905" y="1905"/>
                    <a:pt x="0" y="0"/>
                  </a:cubicBezTo>
                  <a:cubicBezTo>
                    <a:pt x="1905" y="1905"/>
                    <a:pt x="2857" y="2858"/>
                    <a:pt x="4763" y="4763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8" name="Google Shape;2158;p21"/>
            <p:cNvSpPr/>
            <p:nvPr/>
          </p:nvSpPr>
          <p:spPr>
            <a:xfrm>
              <a:off x="9547860" y="3108959"/>
              <a:ext cx="3809" cy="7620"/>
            </a:xfrm>
            <a:custGeom>
              <a:rect b="b" l="l" r="r" t="t"/>
              <a:pathLst>
                <a:path extrusionOk="0" h="7620" w="3809">
                  <a:moveTo>
                    <a:pt x="0" y="0"/>
                  </a:moveTo>
                  <a:cubicBezTo>
                    <a:pt x="952" y="2858"/>
                    <a:pt x="2857" y="4763"/>
                    <a:pt x="3810" y="7620"/>
                  </a:cubicBezTo>
                  <a:cubicBezTo>
                    <a:pt x="2857" y="4763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A5C8E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9" name="Google Shape;2159;p21"/>
            <p:cNvSpPr/>
            <p:nvPr/>
          </p:nvSpPr>
          <p:spPr>
            <a:xfrm>
              <a:off x="9471660" y="2948057"/>
              <a:ext cx="50159" cy="58032"/>
            </a:xfrm>
            <a:custGeom>
              <a:rect b="b" l="l" r="r" t="t"/>
              <a:pathLst>
                <a:path extrusionOk="0" h="58032" w="50159">
                  <a:moveTo>
                    <a:pt x="0" y="10408"/>
                  </a:moveTo>
                  <a:cubicBezTo>
                    <a:pt x="10477" y="6598"/>
                    <a:pt x="25717" y="-2927"/>
                    <a:pt x="31432" y="883"/>
                  </a:cubicBezTo>
                  <a:cubicBezTo>
                    <a:pt x="51435" y="15170"/>
                    <a:pt x="56197" y="35173"/>
                    <a:pt x="41910" y="58033"/>
                  </a:cubicBezTo>
                  <a:cubicBezTo>
                    <a:pt x="27622" y="42793"/>
                    <a:pt x="13335" y="26600"/>
                    <a:pt x="0" y="10408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0" name="Google Shape;2160;p21"/>
            <p:cNvSpPr/>
            <p:nvPr/>
          </p:nvSpPr>
          <p:spPr>
            <a:xfrm>
              <a:off x="9448800" y="3027045"/>
              <a:ext cx="74294" cy="42938"/>
            </a:xfrm>
            <a:custGeom>
              <a:rect b="b" l="l" r="r" t="t"/>
              <a:pathLst>
                <a:path extrusionOk="0" h="42938" w="74294">
                  <a:moveTo>
                    <a:pt x="5715" y="41910"/>
                  </a:moveTo>
                  <a:cubicBezTo>
                    <a:pt x="3810" y="27622"/>
                    <a:pt x="1905" y="14288"/>
                    <a:pt x="0" y="0"/>
                  </a:cubicBezTo>
                  <a:cubicBezTo>
                    <a:pt x="21907" y="20002"/>
                    <a:pt x="47625" y="20955"/>
                    <a:pt x="74295" y="17145"/>
                  </a:cubicBezTo>
                  <a:cubicBezTo>
                    <a:pt x="61913" y="25717"/>
                    <a:pt x="49530" y="35242"/>
                    <a:pt x="36195" y="40958"/>
                  </a:cubicBezTo>
                  <a:cubicBezTo>
                    <a:pt x="27623" y="44767"/>
                    <a:pt x="16193" y="41910"/>
                    <a:pt x="5715" y="41910"/>
                  </a:cubicBezTo>
                  <a:close/>
                </a:path>
              </a:pathLst>
            </a:custGeom>
            <a:solidFill>
              <a:srgbClr val="6B90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1" name="Google Shape;2161;p21"/>
            <p:cNvSpPr/>
            <p:nvPr/>
          </p:nvSpPr>
          <p:spPr>
            <a:xfrm>
              <a:off x="9459842" y="2958465"/>
              <a:ext cx="53727" cy="63654"/>
            </a:xfrm>
            <a:custGeom>
              <a:rect b="b" l="l" r="r" t="t"/>
              <a:pathLst>
                <a:path extrusionOk="0" h="63654" w="53727">
                  <a:moveTo>
                    <a:pt x="11818" y="0"/>
                  </a:moveTo>
                  <a:cubicBezTo>
                    <a:pt x="26105" y="16192"/>
                    <a:pt x="40393" y="31432"/>
                    <a:pt x="53727" y="47625"/>
                  </a:cubicBezTo>
                  <a:cubicBezTo>
                    <a:pt x="43250" y="60007"/>
                    <a:pt x="29915" y="70485"/>
                    <a:pt x="15627" y="58102"/>
                  </a:cubicBezTo>
                  <a:cubicBezTo>
                    <a:pt x="-2470" y="41910"/>
                    <a:pt x="-6280" y="20955"/>
                    <a:pt x="11818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2" name="Google Shape;2162;p21"/>
            <p:cNvSpPr/>
            <p:nvPr/>
          </p:nvSpPr>
          <p:spPr>
            <a:xfrm>
              <a:off x="9164347" y="3269497"/>
              <a:ext cx="193654" cy="159146"/>
            </a:xfrm>
            <a:custGeom>
              <a:rect b="b" l="l" r="r" t="t"/>
              <a:pathLst>
                <a:path extrusionOk="0" h="159146" w="193654">
                  <a:moveTo>
                    <a:pt x="42518" y="142357"/>
                  </a:moveTo>
                  <a:cubicBezTo>
                    <a:pt x="36803" y="148073"/>
                    <a:pt x="31088" y="156645"/>
                    <a:pt x="24421" y="158550"/>
                  </a:cubicBezTo>
                  <a:cubicBezTo>
                    <a:pt x="17753" y="160455"/>
                    <a:pt x="7276" y="157598"/>
                    <a:pt x="2513" y="152835"/>
                  </a:cubicBezTo>
                  <a:cubicBezTo>
                    <a:pt x="-1297" y="149025"/>
                    <a:pt x="-345" y="137595"/>
                    <a:pt x="2513" y="131880"/>
                  </a:cubicBezTo>
                  <a:cubicBezTo>
                    <a:pt x="6323" y="123307"/>
                    <a:pt x="14896" y="115687"/>
                    <a:pt x="20610" y="108068"/>
                  </a:cubicBezTo>
                  <a:cubicBezTo>
                    <a:pt x="-1297" y="87112"/>
                    <a:pt x="1560" y="74730"/>
                    <a:pt x="28230" y="65205"/>
                  </a:cubicBezTo>
                  <a:cubicBezTo>
                    <a:pt x="58710" y="87112"/>
                    <a:pt x="74903" y="79493"/>
                    <a:pt x="93953" y="34725"/>
                  </a:cubicBezTo>
                  <a:cubicBezTo>
                    <a:pt x="85380" y="30915"/>
                    <a:pt x="76808" y="28057"/>
                    <a:pt x="69188" y="24248"/>
                  </a:cubicBezTo>
                  <a:cubicBezTo>
                    <a:pt x="86333" y="6150"/>
                    <a:pt x="103478" y="-7185"/>
                    <a:pt x="131101" y="4245"/>
                  </a:cubicBezTo>
                  <a:cubicBezTo>
                    <a:pt x="139673" y="8055"/>
                    <a:pt x="152055" y="8055"/>
                    <a:pt x="161580" y="6150"/>
                  </a:cubicBezTo>
                  <a:cubicBezTo>
                    <a:pt x="194918" y="1387"/>
                    <a:pt x="197776" y="4245"/>
                    <a:pt x="190155" y="37582"/>
                  </a:cubicBezTo>
                  <a:cubicBezTo>
                    <a:pt x="175868" y="35677"/>
                    <a:pt x="156818" y="28057"/>
                    <a:pt x="148246" y="34725"/>
                  </a:cubicBezTo>
                  <a:cubicBezTo>
                    <a:pt x="112051" y="59490"/>
                    <a:pt x="77760" y="89018"/>
                    <a:pt x="44423" y="118545"/>
                  </a:cubicBezTo>
                  <a:cubicBezTo>
                    <a:pt x="40613" y="121402"/>
                    <a:pt x="43471" y="133785"/>
                    <a:pt x="42518" y="142357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3" name="Google Shape;2163;p21"/>
            <p:cNvSpPr/>
            <p:nvPr/>
          </p:nvSpPr>
          <p:spPr>
            <a:xfrm>
              <a:off x="8916352" y="3084195"/>
              <a:ext cx="161925" cy="116014"/>
            </a:xfrm>
            <a:custGeom>
              <a:rect b="b" l="l" r="r" t="t"/>
              <a:pathLst>
                <a:path extrusionOk="0" h="116014" w="161925">
                  <a:moveTo>
                    <a:pt x="139065" y="0"/>
                  </a:moveTo>
                  <a:cubicBezTo>
                    <a:pt x="142875" y="952"/>
                    <a:pt x="146685" y="952"/>
                    <a:pt x="150495" y="1905"/>
                  </a:cubicBezTo>
                  <a:cubicBezTo>
                    <a:pt x="154305" y="7620"/>
                    <a:pt x="158115" y="13335"/>
                    <a:pt x="161925" y="18097"/>
                  </a:cubicBezTo>
                  <a:cubicBezTo>
                    <a:pt x="122873" y="47625"/>
                    <a:pt x="83820" y="76200"/>
                    <a:pt x="45720" y="106680"/>
                  </a:cubicBezTo>
                  <a:cubicBezTo>
                    <a:pt x="28575" y="120015"/>
                    <a:pt x="15240" y="119063"/>
                    <a:pt x="0" y="103822"/>
                  </a:cubicBezTo>
                  <a:cubicBezTo>
                    <a:pt x="10478" y="92392"/>
                    <a:pt x="20003" y="81915"/>
                    <a:pt x="30480" y="70485"/>
                  </a:cubicBezTo>
                  <a:cubicBezTo>
                    <a:pt x="42863" y="62865"/>
                    <a:pt x="56198" y="56197"/>
                    <a:pt x="68580" y="48577"/>
                  </a:cubicBezTo>
                  <a:cubicBezTo>
                    <a:pt x="91440" y="33338"/>
                    <a:pt x="115253" y="17145"/>
                    <a:pt x="139065" y="0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4" name="Google Shape;2164;p21"/>
            <p:cNvSpPr/>
            <p:nvPr/>
          </p:nvSpPr>
          <p:spPr>
            <a:xfrm>
              <a:off x="9206720" y="3300751"/>
              <a:ext cx="147781" cy="111103"/>
            </a:xfrm>
            <a:custGeom>
              <a:rect b="b" l="l" r="r" t="t"/>
              <a:pathLst>
                <a:path extrusionOk="0" h="111103" w="147781">
                  <a:moveTo>
                    <a:pt x="144" y="111103"/>
                  </a:moveTo>
                  <a:cubicBezTo>
                    <a:pt x="1097" y="102531"/>
                    <a:pt x="-1760" y="90149"/>
                    <a:pt x="2049" y="86339"/>
                  </a:cubicBezTo>
                  <a:cubicBezTo>
                    <a:pt x="35387" y="56811"/>
                    <a:pt x="69677" y="28236"/>
                    <a:pt x="105872" y="2519"/>
                  </a:cubicBezTo>
                  <a:cubicBezTo>
                    <a:pt x="114444" y="-4149"/>
                    <a:pt x="133494" y="4424"/>
                    <a:pt x="147782" y="5376"/>
                  </a:cubicBezTo>
                  <a:cubicBezTo>
                    <a:pt x="105872" y="39666"/>
                    <a:pt x="63962" y="74908"/>
                    <a:pt x="22052" y="108246"/>
                  </a:cubicBezTo>
                  <a:cubicBezTo>
                    <a:pt x="18242" y="113008"/>
                    <a:pt x="7765" y="110151"/>
                    <a:pt x="144" y="111103"/>
                  </a:cubicBezTo>
                  <a:close/>
                </a:path>
              </a:pathLst>
            </a:custGeom>
            <a:solidFill>
              <a:srgbClr val="13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5" name="Google Shape;2165;p21"/>
            <p:cNvSpPr/>
            <p:nvPr/>
          </p:nvSpPr>
          <p:spPr>
            <a:xfrm>
              <a:off x="8993505" y="3068002"/>
              <a:ext cx="170497" cy="143721"/>
            </a:xfrm>
            <a:custGeom>
              <a:rect b="b" l="l" r="r" t="t"/>
              <a:pathLst>
                <a:path extrusionOk="0" h="143721" w="170497">
                  <a:moveTo>
                    <a:pt x="164782" y="6667"/>
                  </a:moveTo>
                  <a:cubicBezTo>
                    <a:pt x="166688" y="12382"/>
                    <a:pt x="168593" y="18097"/>
                    <a:pt x="170497" y="23813"/>
                  </a:cubicBezTo>
                  <a:cubicBezTo>
                    <a:pt x="158115" y="37147"/>
                    <a:pt x="147638" y="51435"/>
                    <a:pt x="133350" y="62865"/>
                  </a:cubicBezTo>
                  <a:cubicBezTo>
                    <a:pt x="105727" y="85725"/>
                    <a:pt x="77152" y="107632"/>
                    <a:pt x="49530" y="129540"/>
                  </a:cubicBezTo>
                  <a:cubicBezTo>
                    <a:pt x="42863" y="135255"/>
                    <a:pt x="36195" y="140970"/>
                    <a:pt x="27622" y="142875"/>
                  </a:cubicBezTo>
                  <a:cubicBezTo>
                    <a:pt x="19050" y="144780"/>
                    <a:pt x="9525" y="142875"/>
                    <a:pt x="0" y="142875"/>
                  </a:cubicBezTo>
                  <a:cubicBezTo>
                    <a:pt x="4763" y="134302"/>
                    <a:pt x="7620" y="123825"/>
                    <a:pt x="15240" y="119063"/>
                  </a:cubicBezTo>
                  <a:cubicBezTo>
                    <a:pt x="51435" y="92392"/>
                    <a:pt x="89535" y="68580"/>
                    <a:pt x="125730" y="41910"/>
                  </a:cubicBezTo>
                  <a:cubicBezTo>
                    <a:pt x="137160" y="33338"/>
                    <a:pt x="150495" y="20955"/>
                    <a:pt x="124777" y="11430"/>
                  </a:cubicBezTo>
                  <a:cubicBezTo>
                    <a:pt x="128588" y="7620"/>
                    <a:pt x="132397" y="3810"/>
                    <a:pt x="136207" y="0"/>
                  </a:cubicBezTo>
                  <a:cubicBezTo>
                    <a:pt x="146685" y="2857"/>
                    <a:pt x="156210" y="4763"/>
                    <a:pt x="164782" y="6667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6" name="Google Shape;2166;p21"/>
            <p:cNvSpPr/>
            <p:nvPr/>
          </p:nvSpPr>
          <p:spPr>
            <a:xfrm>
              <a:off x="8940164" y="3041953"/>
              <a:ext cx="115252" cy="112726"/>
            </a:xfrm>
            <a:custGeom>
              <a:rect b="b" l="l" r="r" t="t"/>
              <a:pathLst>
                <a:path extrusionOk="0" h="112726" w="115252">
                  <a:moveTo>
                    <a:pt x="115253" y="42242"/>
                  </a:moveTo>
                  <a:cubicBezTo>
                    <a:pt x="91440" y="58434"/>
                    <a:pt x="68580" y="75579"/>
                    <a:pt x="44768" y="90819"/>
                  </a:cubicBezTo>
                  <a:cubicBezTo>
                    <a:pt x="32385" y="99392"/>
                    <a:pt x="19050" y="106059"/>
                    <a:pt x="6668" y="112727"/>
                  </a:cubicBezTo>
                  <a:cubicBezTo>
                    <a:pt x="4763" y="108917"/>
                    <a:pt x="1905" y="106059"/>
                    <a:pt x="0" y="102249"/>
                  </a:cubicBezTo>
                  <a:cubicBezTo>
                    <a:pt x="20003" y="86057"/>
                    <a:pt x="40005" y="69864"/>
                    <a:pt x="61913" y="51767"/>
                  </a:cubicBezTo>
                  <a:cubicBezTo>
                    <a:pt x="52388" y="44147"/>
                    <a:pt x="45720" y="40337"/>
                    <a:pt x="40005" y="35574"/>
                  </a:cubicBezTo>
                  <a:cubicBezTo>
                    <a:pt x="52388" y="24144"/>
                    <a:pt x="62865" y="9857"/>
                    <a:pt x="77153" y="3189"/>
                  </a:cubicBezTo>
                  <a:cubicBezTo>
                    <a:pt x="99060" y="-6336"/>
                    <a:pt x="110490" y="6047"/>
                    <a:pt x="108585" y="32717"/>
                  </a:cubicBezTo>
                  <a:cubicBezTo>
                    <a:pt x="107633" y="37479"/>
                    <a:pt x="112395" y="40337"/>
                    <a:pt x="115253" y="42242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7" name="Google Shape;2167;p21"/>
            <p:cNvSpPr/>
            <p:nvPr/>
          </p:nvSpPr>
          <p:spPr>
            <a:xfrm>
              <a:off x="8915138" y="3079432"/>
              <a:ext cx="85986" cy="66675"/>
            </a:xfrm>
            <a:custGeom>
              <a:rect b="b" l="l" r="r" t="t"/>
              <a:pathLst>
                <a:path extrusionOk="0" h="66675" w="85986">
                  <a:moveTo>
                    <a:pt x="64079" y="0"/>
                  </a:moveTo>
                  <a:cubicBezTo>
                    <a:pt x="69794" y="3810"/>
                    <a:pt x="75509" y="8572"/>
                    <a:pt x="85986" y="16192"/>
                  </a:cubicBezTo>
                  <a:cubicBezTo>
                    <a:pt x="64079" y="34290"/>
                    <a:pt x="44076" y="50483"/>
                    <a:pt x="24074" y="66675"/>
                  </a:cubicBezTo>
                  <a:cubicBezTo>
                    <a:pt x="-7359" y="54292"/>
                    <a:pt x="-7359" y="51435"/>
                    <a:pt x="20263" y="27622"/>
                  </a:cubicBezTo>
                  <a:cubicBezTo>
                    <a:pt x="34551" y="18097"/>
                    <a:pt x="49791" y="8572"/>
                    <a:pt x="64079" y="0"/>
                  </a:cubicBezTo>
                  <a:close/>
                </a:path>
              </a:pathLst>
            </a:custGeom>
            <a:solidFill>
              <a:srgbClr val="1C1D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8" name="Google Shape;2168;p21"/>
            <p:cNvSpPr/>
            <p:nvPr/>
          </p:nvSpPr>
          <p:spPr>
            <a:xfrm>
              <a:off x="9193530" y="3293745"/>
              <a:ext cx="65722" cy="53018"/>
            </a:xfrm>
            <a:custGeom>
              <a:rect b="b" l="l" r="r" t="t"/>
              <a:pathLst>
                <a:path extrusionOk="0" h="53018" w="65722">
                  <a:moveTo>
                    <a:pt x="40957" y="0"/>
                  </a:moveTo>
                  <a:cubicBezTo>
                    <a:pt x="49530" y="3810"/>
                    <a:pt x="58102" y="6667"/>
                    <a:pt x="65722" y="10477"/>
                  </a:cubicBezTo>
                  <a:cubicBezTo>
                    <a:pt x="46672" y="56197"/>
                    <a:pt x="30480" y="62865"/>
                    <a:pt x="0" y="40958"/>
                  </a:cubicBezTo>
                  <a:cubicBezTo>
                    <a:pt x="13335" y="27622"/>
                    <a:pt x="27622" y="13335"/>
                    <a:pt x="40957" y="0"/>
                  </a:cubicBezTo>
                  <a:close/>
                </a:path>
              </a:pathLst>
            </a:custGeom>
            <a:solidFill>
              <a:srgbClr val="13141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9" name="Google Shape;2169;p21"/>
            <p:cNvSpPr/>
            <p:nvPr/>
          </p:nvSpPr>
          <p:spPr>
            <a:xfrm>
              <a:off x="9065894" y="3066649"/>
              <a:ext cx="45719" cy="36595"/>
            </a:xfrm>
            <a:custGeom>
              <a:rect b="b" l="l" r="r" t="t"/>
              <a:pathLst>
                <a:path extrusionOk="0" h="36595" w="45719">
                  <a:moveTo>
                    <a:pt x="11430" y="36595"/>
                  </a:moveTo>
                  <a:cubicBezTo>
                    <a:pt x="7620" y="30880"/>
                    <a:pt x="3810" y="25165"/>
                    <a:pt x="0" y="20403"/>
                  </a:cubicBezTo>
                  <a:cubicBezTo>
                    <a:pt x="14288" y="13735"/>
                    <a:pt x="25718" y="-17697"/>
                    <a:pt x="45720" y="13735"/>
                  </a:cubicBezTo>
                  <a:cubicBezTo>
                    <a:pt x="35243" y="21355"/>
                    <a:pt x="23813" y="28975"/>
                    <a:pt x="11430" y="36595"/>
                  </a:cubicBezTo>
                  <a:close/>
                </a:path>
              </a:pathLst>
            </a:custGeom>
            <a:solidFill>
              <a:srgbClr val="B5B9B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0" name="Google Shape;2170;p21"/>
            <p:cNvSpPr/>
            <p:nvPr/>
          </p:nvSpPr>
          <p:spPr>
            <a:xfrm>
              <a:off x="9164002" y="3109970"/>
              <a:ext cx="36195" cy="24707"/>
            </a:xfrm>
            <a:custGeom>
              <a:rect b="b" l="l" r="r" t="t"/>
              <a:pathLst>
                <a:path extrusionOk="0" h="24707" w="36195">
                  <a:moveTo>
                    <a:pt x="0" y="24707"/>
                  </a:moveTo>
                  <a:cubicBezTo>
                    <a:pt x="10478" y="-5773"/>
                    <a:pt x="13335" y="-5773"/>
                    <a:pt x="36195" y="12325"/>
                  </a:cubicBezTo>
                  <a:cubicBezTo>
                    <a:pt x="24765" y="16135"/>
                    <a:pt x="15240" y="19945"/>
                    <a:pt x="0" y="2470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1" name="Google Shape;2171;p21"/>
            <p:cNvSpPr/>
            <p:nvPr/>
          </p:nvSpPr>
          <p:spPr>
            <a:xfrm>
              <a:off x="9196387" y="3146107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1905"/>
                  </a:moveTo>
                  <a:cubicBezTo>
                    <a:pt x="5715" y="3810"/>
                    <a:pt x="5715" y="5715"/>
                    <a:pt x="4763" y="6667"/>
                  </a:cubicBezTo>
                  <a:cubicBezTo>
                    <a:pt x="3810" y="6667"/>
                    <a:pt x="1905" y="5715"/>
                    <a:pt x="0" y="4763"/>
                  </a:cubicBezTo>
                  <a:cubicBezTo>
                    <a:pt x="952" y="2858"/>
                    <a:pt x="952" y="952"/>
                    <a:pt x="1905" y="0"/>
                  </a:cubicBezTo>
                  <a:cubicBezTo>
                    <a:pt x="3810" y="0"/>
                    <a:pt x="5715" y="952"/>
                    <a:pt x="6668" y="190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2" name="Google Shape;2172;p21"/>
            <p:cNvSpPr/>
            <p:nvPr/>
          </p:nvSpPr>
          <p:spPr>
            <a:xfrm>
              <a:off x="9228772" y="3035617"/>
              <a:ext cx="55244" cy="17145"/>
            </a:xfrm>
            <a:custGeom>
              <a:rect b="b" l="l" r="r" t="t"/>
              <a:pathLst>
                <a:path extrusionOk="0" h="17145" w="55244">
                  <a:moveTo>
                    <a:pt x="0" y="11430"/>
                  </a:moveTo>
                  <a:cubicBezTo>
                    <a:pt x="18097" y="7620"/>
                    <a:pt x="35242" y="3810"/>
                    <a:pt x="53340" y="0"/>
                  </a:cubicBezTo>
                  <a:cubicBezTo>
                    <a:pt x="54292" y="2858"/>
                    <a:pt x="54292" y="5715"/>
                    <a:pt x="55245" y="7620"/>
                  </a:cubicBezTo>
                  <a:cubicBezTo>
                    <a:pt x="37147" y="10478"/>
                    <a:pt x="19050" y="13335"/>
                    <a:pt x="952" y="17145"/>
                  </a:cubicBezTo>
                  <a:cubicBezTo>
                    <a:pt x="952" y="15240"/>
                    <a:pt x="0" y="13335"/>
                    <a:pt x="0" y="11430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3" name="Google Shape;2173;p21"/>
            <p:cNvSpPr/>
            <p:nvPr/>
          </p:nvSpPr>
          <p:spPr>
            <a:xfrm>
              <a:off x="9129712" y="3057539"/>
              <a:ext cx="28575" cy="17130"/>
            </a:xfrm>
            <a:custGeom>
              <a:rect b="b" l="l" r="r" t="t"/>
              <a:pathLst>
                <a:path extrusionOk="0" h="17130" w="28575">
                  <a:moveTo>
                    <a:pt x="28575" y="17131"/>
                  </a:moveTo>
                  <a:cubicBezTo>
                    <a:pt x="19050" y="15226"/>
                    <a:pt x="9525" y="13321"/>
                    <a:pt x="0" y="11416"/>
                  </a:cubicBezTo>
                  <a:cubicBezTo>
                    <a:pt x="10477" y="10463"/>
                    <a:pt x="26670" y="-17159"/>
                    <a:pt x="28575" y="17131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4" name="Google Shape;2174;p21"/>
            <p:cNvSpPr/>
            <p:nvPr/>
          </p:nvSpPr>
          <p:spPr>
            <a:xfrm>
              <a:off x="9209722" y="3052762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0" y="953"/>
                  </a:moveTo>
                  <a:cubicBezTo>
                    <a:pt x="952" y="953"/>
                    <a:pt x="952" y="0"/>
                    <a:pt x="1905" y="0"/>
                  </a:cubicBezTo>
                  <a:cubicBezTo>
                    <a:pt x="1905" y="953"/>
                    <a:pt x="1905" y="1905"/>
                    <a:pt x="2857" y="2858"/>
                  </a:cubicBezTo>
                  <a:cubicBezTo>
                    <a:pt x="1905" y="2858"/>
                    <a:pt x="952" y="2858"/>
                    <a:pt x="952" y="2858"/>
                  </a:cubicBezTo>
                  <a:cubicBezTo>
                    <a:pt x="0" y="1905"/>
                    <a:pt x="0" y="953"/>
                    <a:pt x="0" y="953"/>
                  </a:cubicBezTo>
                  <a:close/>
                </a:path>
              </a:pathLst>
            </a:custGeom>
            <a:solidFill>
              <a:srgbClr val="D8DAD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5" name="Google Shape;2175;p21"/>
            <p:cNvSpPr/>
            <p:nvPr/>
          </p:nvSpPr>
          <p:spPr>
            <a:xfrm>
              <a:off x="8933497" y="3456622"/>
              <a:ext cx="22859" cy="11430"/>
            </a:xfrm>
            <a:custGeom>
              <a:rect b="b" l="l" r="r" t="t"/>
              <a:pathLst>
                <a:path extrusionOk="0" h="11430" w="22859">
                  <a:moveTo>
                    <a:pt x="22860" y="11430"/>
                  </a:moveTo>
                  <a:cubicBezTo>
                    <a:pt x="15240" y="7620"/>
                    <a:pt x="7620" y="3810"/>
                    <a:pt x="0" y="0"/>
                  </a:cubicBezTo>
                  <a:cubicBezTo>
                    <a:pt x="7620" y="3810"/>
                    <a:pt x="15240" y="7620"/>
                    <a:pt x="22860" y="11430"/>
                  </a:cubicBezTo>
                  <a:close/>
                </a:path>
              </a:pathLst>
            </a:custGeom>
            <a:solidFill>
              <a:srgbClr val="989B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76" name="Google Shape;2176;p21"/>
          <p:cNvGrpSpPr/>
          <p:nvPr/>
        </p:nvGrpSpPr>
        <p:grpSpPr>
          <a:xfrm>
            <a:off x="7681311" y="3845768"/>
            <a:ext cx="1277467" cy="998769"/>
            <a:chOff x="7885747" y="2549163"/>
            <a:chExt cx="1698308" cy="1327797"/>
          </a:xfrm>
        </p:grpSpPr>
        <p:sp>
          <p:nvSpPr>
            <p:cNvPr id="2177" name="Google Shape;2177;p21"/>
            <p:cNvSpPr/>
            <p:nvPr/>
          </p:nvSpPr>
          <p:spPr>
            <a:xfrm>
              <a:off x="8282837" y="3357473"/>
              <a:ext cx="236322" cy="469671"/>
            </a:xfrm>
            <a:custGeom>
              <a:rect b="b" l="l" r="r" t="t"/>
              <a:pathLst>
                <a:path extrusionOk="0" h="469671" w="236322">
                  <a:moveTo>
                    <a:pt x="12485" y="469671"/>
                  </a:moveTo>
                  <a:cubicBezTo>
                    <a:pt x="12485" y="464909"/>
                    <a:pt x="11532" y="460146"/>
                    <a:pt x="11532" y="454431"/>
                  </a:cubicBezTo>
                  <a:cubicBezTo>
                    <a:pt x="13437" y="448716"/>
                    <a:pt x="17247" y="442049"/>
                    <a:pt x="17247" y="436334"/>
                  </a:cubicBezTo>
                  <a:cubicBezTo>
                    <a:pt x="11532" y="298221"/>
                    <a:pt x="5817" y="161061"/>
                    <a:pt x="102" y="22949"/>
                  </a:cubicBezTo>
                  <a:cubicBezTo>
                    <a:pt x="-850" y="8661"/>
                    <a:pt x="4865" y="5804"/>
                    <a:pt x="17247" y="5804"/>
                  </a:cubicBezTo>
                  <a:cubicBezTo>
                    <a:pt x="66777" y="4851"/>
                    <a:pt x="117260" y="2946"/>
                    <a:pt x="166790" y="89"/>
                  </a:cubicBezTo>
                  <a:cubicBezTo>
                    <a:pt x="184887" y="-864"/>
                    <a:pt x="190602" y="5804"/>
                    <a:pt x="192507" y="22949"/>
                  </a:cubicBezTo>
                  <a:cubicBezTo>
                    <a:pt x="202985" y="129629"/>
                    <a:pt x="214415" y="236309"/>
                    <a:pt x="224892" y="342989"/>
                  </a:cubicBezTo>
                  <a:cubicBezTo>
                    <a:pt x="228702" y="380136"/>
                    <a:pt x="232512" y="417284"/>
                    <a:pt x="236322" y="454431"/>
                  </a:cubicBezTo>
                  <a:cubicBezTo>
                    <a:pt x="207747" y="456336"/>
                    <a:pt x="181077" y="459194"/>
                    <a:pt x="154407" y="461099"/>
                  </a:cubicBezTo>
                  <a:cubicBezTo>
                    <a:pt x="106782" y="463956"/>
                    <a:pt x="59157" y="466814"/>
                    <a:pt x="12485" y="469671"/>
                  </a:cubicBezTo>
                  <a:close/>
                  <a:moveTo>
                    <a:pt x="78207" y="46761"/>
                  </a:moveTo>
                  <a:cubicBezTo>
                    <a:pt x="77255" y="43904"/>
                    <a:pt x="75350" y="40094"/>
                    <a:pt x="74397" y="37236"/>
                  </a:cubicBezTo>
                  <a:cubicBezTo>
                    <a:pt x="64872" y="16281"/>
                    <a:pt x="57252" y="13424"/>
                    <a:pt x="36297" y="18186"/>
                  </a:cubicBezTo>
                  <a:cubicBezTo>
                    <a:pt x="19152" y="21996"/>
                    <a:pt x="8675" y="31521"/>
                    <a:pt x="11532" y="51524"/>
                  </a:cubicBezTo>
                  <a:cubicBezTo>
                    <a:pt x="14390" y="75336"/>
                    <a:pt x="18200" y="99149"/>
                    <a:pt x="19152" y="123914"/>
                  </a:cubicBezTo>
                  <a:cubicBezTo>
                    <a:pt x="21057" y="176301"/>
                    <a:pt x="22010" y="228689"/>
                    <a:pt x="22962" y="281076"/>
                  </a:cubicBezTo>
                  <a:cubicBezTo>
                    <a:pt x="23915" y="300126"/>
                    <a:pt x="24867" y="319176"/>
                    <a:pt x="26772" y="338226"/>
                  </a:cubicBezTo>
                  <a:cubicBezTo>
                    <a:pt x="27725" y="342989"/>
                    <a:pt x="33440" y="351561"/>
                    <a:pt x="35345" y="350609"/>
                  </a:cubicBezTo>
                  <a:cubicBezTo>
                    <a:pt x="42965" y="348704"/>
                    <a:pt x="53442" y="345846"/>
                    <a:pt x="55347" y="341084"/>
                  </a:cubicBezTo>
                  <a:cubicBezTo>
                    <a:pt x="61062" y="322986"/>
                    <a:pt x="62967" y="302984"/>
                    <a:pt x="66777" y="281076"/>
                  </a:cubicBezTo>
                  <a:cubicBezTo>
                    <a:pt x="59157" y="282981"/>
                    <a:pt x="55347" y="284886"/>
                    <a:pt x="47727" y="286791"/>
                  </a:cubicBezTo>
                  <a:cubicBezTo>
                    <a:pt x="50585" y="269646"/>
                    <a:pt x="53442" y="254406"/>
                    <a:pt x="55347" y="239166"/>
                  </a:cubicBezTo>
                  <a:cubicBezTo>
                    <a:pt x="56300" y="235356"/>
                    <a:pt x="58205" y="229641"/>
                    <a:pt x="56300" y="226784"/>
                  </a:cubicBezTo>
                  <a:cubicBezTo>
                    <a:pt x="44870" y="210591"/>
                    <a:pt x="52490" y="194399"/>
                    <a:pt x="54395" y="178206"/>
                  </a:cubicBezTo>
                  <a:cubicBezTo>
                    <a:pt x="56300" y="159156"/>
                    <a:pt x="59157" y="139154"/>
                    <a:pt x="55347" y="121056"/>
                  </a:cubicBezTo>
                  <a:cubicBezTo>
                    <a:pt x="42965" y="63906"/>
                    <a:pt x="47727" y="66764"/>
                    <a:pt x="78207" y="46761"/>
                  </a:cubicBezTo>
                  <a:close/>
                </a:path>
              </a:pathLst>
            </a:custGeom>
            <a:solidFill>
              <a:srgbClr val="35B1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8" name="Google Shape;2178;p21"/>
            <p:cNvSpPr/>
            <p:nvPr/>
          </p:nvSpPr>
          <p:spPr>
            <a:xfrm>
              <a:off x="7885747" y="2549163"/>
              <a:ext cx="1376362" cy="764583"/>
            </a:xfrm>
            <a:custGeom>
              <a:rect b="b" l="l" r="r" t="t"/>
              <a:pathLst>
                <a:path extrusionOk="0" h="764583" w="1376362">
                  <a:moveTo>
                    <a:pt x="62865" y="764583"/>
                  </a:moveTo>
                  <a:cubicBezTo>
                    <a:pt x="57150" y="760773"/>
                    <a:pt x="49530" y="758868"/>
                    <a:pt x="45720" y="753153"/>
                  </a:cubicBezTo>
                  <a:cubicBezTo>
                    <a:pt x="30480" y="732198"/>
                    <a:pt x="17145" y="710291"/>
                    <a:pt x="0" y="685526"/>
                  </a:cubicBezTo>
                  <a:cubicBezTo>
                    <a:pt x="361950" y="498836"/>
                    <a:pt x="724852" y="312146"/>
                    <a:pt x="1091565" y="123551"/>
                  </a:cubicBezTo>
                  <a:cubicBezTo>
                    <a:pt x="1059180" y="103548"/>
                    <a:pt x="1028700" y="85451"/>
                    <a:pt x="995363" y="65448"/>
                  </a:cubicBezTo>
                  <a:cubicBezTo>
                    <a:pt x="1002982" y="62591"/>
                    <a:pt x="1005840" y="59733"/>
                    <a:pt x="1009650" y="59733"/>
                  </a:cubicBezTo>
                  <a:cubicBezTo>
                    <a:pt x="1106805" y="43541"/>
                    <a:pt x="1203960" y="28301"/>
                    <a:pt x="1301115" y="12108"/>
                  </a:cubicBezTo>
                  <a:cubicBezTo>
                    <a:pt x="1320165" y="9251"/>
                    <a:pt x="1338263" y="3536"/>
                    <a:pt x="1357313" y="678"/>
                  </a:cubicBezTo>
                  <a:cubicBezTo>
                    <a:pt x="1364932" y="-274"/>
                    <a:pt x="1376363" y="-2179"/>
                    <a:pt x="1376363" y="11156"/>
                  </a:cubicBezTo>
                  <a:cubicBezTo>
                    <a:pt x="1374457" y="13061"/>
                    <a:pt x="1372552" y="14013"/>
                    <a:pt x="1371600" y="16871"/>
                  </a:cubicBezTo>
                  <a:cubicBezTo>
                    <a:pt x="1320165" y="101643"/>
                    <a:pt x="1268730" y="186416"/>
                    <a:pt x="1216342" y="271188"/>
                  </a:cubicBezTo>
                  <a:cubicBezTo>
                    <a:pt x="1210627" y="279761"/>
                    <a:pt x="1202055" y="286428"/>
                    <a:pt x="1195388" y="293096"/>
                  </a:cubicBezTo>
                  <a:cubicBezTo>
                    <a:pt x="1191577" y="293096"/>
                    <a:pt x="1187767" y="293096"/>
                    <a:pt x="1183957" y="293096"/>
                  </a:cubicBezTo>
                  <a:cubicBezTo>
                    <a:pt x="1181100" y="292143"/>
                    <a:pt x="1179195" y="291191"/>
                    <a:pt x="1176338" y="290238"/>
                  </a:cubicBezTo>
                  <a:cubicBezTo>
                    <a:pt x="1172527" y="279761"/>
                    <a:pt x="1168717" y="269283"/>
                    <a:pt x="1165860" y="259758"/>
                  </a:cubicBezTo>
                  <a:cubicBezTo>
                    <a:pt x="1164907" y="252138"/>
                    <a:pt x="1163002" y="244518"/>
                    <a:pt x="1162050" y="237851"/>
                  </a:cubicBezTo>
                  <a:cubicBezTo>
                    <a:pt x="1160145" y="228326"/>
                    <a:pt x="1159192" y="217848"/>
                    <a:pt x="1157288" y="208323"/>
                  </a:cubicBezTo>
                  <a:cubicBezTo>
                    <a:pt x="1156335" y="205466"/>
                    <a:pt x="1156335" y="202608"/>
                    <a:pt x="1155382" y="199751"/>
                  </a:cubicBezTo>
                  <a:cubicBezTo>
                    <a:pt x="1154430" y="194988"/>
                    <a:pt x="1153477" y="189273"/>
                    <a:pt x="1152525" y="184511"/>
                  </a:cubicBezTo>
                  <a:cubicBezTo>
                    <a:pt x="1151572" y="178796"/>
                    <a:pt x="1150620" y="174033"/>
                    <a:pt x="1149667" y="167366"/>
                  </a:cubicBezTo>
                  <a:cubicBezTo>
                    <a:pt x="1143000" y="170223"/>
                    <a:pt x="1138238" y="173081"/>
                    <a:pt x="1133475" y="175938"/>
                  </a:cubicBezTo>
                  <a:cubicBezTo>
                    <a:pt x="890588" y="310241"/>
                    <a:pt x="647700" y="445496"/>
                    <a:pt x="405765" y="580751"/>
                  </a:cubicBezTo>
                  <a:cubicBezTo>
                    <a:pt x="297180" y="641711"/>
                    <a:pt x="187642" y="701718"/>
                    <a:pt x="79057" y="762678"/>
                  </a:cubicBezTo>
                  <a:cubicBezTo>
                    <a:pt x="72390" y="761726"/>
                    <a:pt x="67627" y="762678"/>
                    <a:pt x="62865" y="764583"/>
                  </a:cubicBezTo>
                  <a:close/>
                  <a:moveTo>
                    <a:pt x="1134427" y="120693"/>
                  </a:moveTo>
                  <a:cubicBezTo>
                    <a:pt x="1134427" y="121646"/>
                    <a:pt x="1134427" y="122598"/>
                    <a:pt x="1135380" y="123551"/>
                  </a:cubicBezTo>
                  <a:cubicBezTo>
                    <a:pt x="1130617" y="127361"/>
                    <a:pt x="1125855" y="133076"/>
                    <a:pt x="1119188" y="135933"/>
                  </a:cubicBezTo>
                  <a:cubicBezTo>
                    <a:pt x="1086802" y="152126"/>
                    <a:pt x="1053465" y="167366"/>
                    <a:pt x="1021080" y="184511"/>
                  </a:cubicBezTo>
                  <a:cubicBezTo>
                    <a:pt x="980122" y="205466"/>
                    <a:pt x="939165" y="227373"/>
                    <a:pt x="898207" y="249281"/>
                  </a:cubicBezTo>
                  <a:cubicBezTo>
                    <a:pt x="882967" y="256901"/>
                    <a:pt x="867727" y="265473"/>
                    <a:pt x="853440" y="273093"/>
                  </a:cubicBezTo>
                  <a:cubicBezTo>
                    <a:pt x="853440" y="273093"/>
                    <a:pt x="853440" y="273093"/>
                    <a:pt x="853440" y="273093"/>
                  </a:cubicBezTo>
                  <a:cubicBezTo>
                    <a:pt x="841057" y="278808"/>
                    <a:pt x="828675" y="284523"/>
                    <a:pt x="816292" y="290238"/>
                  </a:cubicBezTo>
                  <a:cubicBezTo>
                    <a:pt x="813435" y="292143"/>
                    <a:pt x="810577" y="294048"/>
                    <a:pt x="807720" y="295953"/>
                  </a:cubicBezTo>
                  <a:cubicBezTo>
                    <a:pt x="790575" y="304526"/>
                    <a:pt x="773430" y="313098"/>
                    <a:pt x="756285" y="321671"/>
                  </a:cubicBezTo>
                  <a:cubicBezTo>
                    <a:pt x="755332" y="321671"/>
                    <a:pt x="754380" y="321671"/>
                    <a:pt x="753427" y="322623"/>
                  </a:cubicBezTo>
                  <a:cubicBezTo>
                    <a:pt x="753427" y="322623"/>
                    <a:pt x="754380" y="323576"/>
                    <a:pt x="754380" y="323576"/>
                  </a:cubicBezTo>
                  <a:cubicBezTo>
                    <a:pt x="734377" y="333101"/>
                    <a:pt x="714375" y="342626"/>
                    <a:pt x="694372" y="353103"/>
                  </a:cubicBezTo>
                  <a:cubicBezTo>
                    <a:pt x="524827" y="439781"/>
                    <a:pt x="354330" y="526458"/>
                    <a:pt x="184785" y="614088"/>
                  </a:cubicBezTo>
                  <a:cubicBezTo>
                    <a:pt x="134302" y="639806"/>
                    <a:pt x="83820" y="665523"/>
                    <a:pt x="32385" y="692193"/>
                  </a:cubicBezTo>
                  <a:cubicBezTo>
                    <a:pt x="39052" y="701718"/>
                    <a:pt x="44767" y="709338"/>
                    <a:pt x="50482" y="716958"/>
                  </a:cubicBezTo>
                  <a:cubicBezTo>
                    <a:pt x="64770" y="744581"/>
                    <a:pt x="64770" y="744581"/>
                    <a:pt x="91440" y="729341"/>
                  </a:cubicBezTo>
                  <a:cubicBezTo>
                    <a:pt x="124777" y="710291"/>
                    <a:pt x="158115" y="691241"/>
                    <a:pt x="192405" y="672191"/>
                  </a:cubicBezTo>
                  <a:cubicBezTo>
                    <a:pt x="363855" y="576941"/>
                    <a:pt x="534352" y="481691"/>
                    <a:pt x="705802" y="385488"/>
                  </a:cubicBezTo>
                  <a:cubicBezTo>
                    <a:pt x="802957" y="331196"/>
                    <a:pt x="900113" y="276903"/>
                    <a:pt x="997267" y="222611"/>
                  </a:cubicBezTo>
                  <a:cubicBezTo>
                    <a:pt x="1039177" y="198798"/>
                    <a:pt x="1081088" y="174986"/>
                    <a:pt x="1122997" y="150221"/>
                  </a:cubicBezTo>
                  <a:cubicBezTo>
                    <a:pt x="1149667" y="134028"/>
                    <a:pt x="1176338" y="147363"/>
                    <a:pt x="1180147" y="177843"/>
                  </a:cubicBezTo>
                  <a:cubicBezTo>
                    <a:pt x="1183957" y="201656"/>
                    <a:pt x="1189672" y="225468"/>
                    <a:pt x="1196340" y="253091"/>
                  </a:cubicBezTo>
                  <a:cubicBezTo>
                    <a:pt x="1243013" y="175938"/>
                    <a:pt x="1287780" y="102596"/>
                    <a:pt x="1332547" y="29253"/>
                  </a:cubicBezTo>
                  <a:cubicBezTo>
                    <a:pt x="1331595" y="27348"/>
                    <a:pt x="1329690" y="25443"/>
                    <a:pt x="1328738" y="24491"/>
                  </a:cubicBezTo>
                  <a:cubicBezTo>
                    <a:pt x="1310640" y="27348"/>
                    <a:pt x="1292542" y="30206"/>
                    <a:pt x="1274445" y="33063"/>
                  </a:cubicBezTo>
                  <a:cubicBezTo>
                    <a:pt x="1196340" y="41636"/>
                    <a:pt x="1119188" y="52113"/>
                    <a:pt x="1038225" y="71163"/>
                  </a:cubicBezTo>
                  <a:cubicBezTo>
                    <a:pt x="1061085" y="83546"/>
                    <a:pt x="1080135" y="94023"/>
                    <a:pt x="1099185" y="104501"/>
                  </a:cubicBezTo>
                  <a:cubicBezTo>
                    <a:pt x="1110615" y="109263"/>
                    <a:pt x="1122997" y="114978"/>
                    <a:pt x="1134427" y="120693"/>
                  </a:cubicBezTo>
                  <a:close/>
                </a:path>
              </a:pathLst>
            </a:custGeom>
            <a:solidFill>
              <a:srgbClr val="130E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9" name="Google Shape;2179;p21"/>
            <p:cNvSpPr/>
            <p:nvPr/>
          </p:nvSpPr>
          <p:spPr>
            <a:xfrm>
              <a:off x="9220200" y="2793224"/>
              <a:ext cx="335280" cy="1033390"/>
            </a:xfrm>
            <a:custGeom>
              <a:rect b="b" l="l" r="r" t="t"/>
              <a:pathLst>
                <a:path extrusionOk="0" h="1033390" w="335280">
                  <a:moveTo>
                    <a:pt x="146685" y="6172"/>
                  </a:moveTo>
                  <a:cubicBezTo>
                    <a:pt x="155257" y="7125"/>
                    <a:pt x="163830" y="7125"/>
                    <a:pt x="172402" y="8077"/>
                  </a:cubicBezTo>
                  <a:cubicBezTo>
                    <a:pt x="176213" y="9030"/>
                    <a:pt x="180023" y="9030"/>
                    <a:pt x="184785" y="9982"/>
                  </a:cubicBezTo>
                  <a:cubicBezTo>
                    <a:pt x="188595" y="9982"/>
                    <a:pt x="192405" y="9982"/>
                    <a:pt x="196215" y="9982"/>
                  </a:cubicBezTo>
                  <a:cubicBezTo>
                    <a:pt x="210502" y="10935"/>
                    <a:pt x="223838" y="12840"/>
                    <a:pt x="238125" y="13792"/>
                  </a:cubicBezTo>
                  <a:cubicBezTo>
                    <a:pt x="260985" y="11887"/>
                    <a:pt x="272415" y="21412"/>
                    <a:pt x="272415" y="45225"/>
                  </a:cubicBezTo>
                  <a:cubicBezTo>
                    <a:pt x="272415" y="52845"/>
                    <a:pt x="271463" y="61417"/>
                    <a:pt x="272415" y="69037"/>
                  </a:cubicBezTo>
                  <a:cubicBezTo>
                    <a:pt x="277177" y="143332"/>
                    <a:pt x="282893" y="217628"/>
                    <a:pt x="287655" y="290970"/>
                  </a:cubicBezTo>
                  <a:cubicBezTo>
                    <a:pt x="290513" y="332880"/>
                    <a:pt x="294323" y="373837"/>
                    <a:pt x="298132" y="415747"/>
                  </a:cubicBezTo>
                  <a:cubicBezTo>
                    <a:pt x="298132" y="424320"/>
                    <a:pt x="299085" y="432892"/>
                    <a:pt x="299085" y="442417"/>
                  </a:cubicBezTo>
                  <a:cubicBezTo>
                    <a:pt x="299085" y="448132"/>
                    <a:pt x="300038" y="452895"/>
                    <a:pt x="300038" y="458610"/>
                  </a:cubicBezTo>
                  <a:cubicBezTo>
                    <a:pt x="300990" y="468135"/>
                    <a:pt x="301943" y="477660"/>
                    <a:pt x="301943" y="488137"/>
                  </a:cubicBezTo>
                  <a:cubicBezTo>
                    <a:pt x="301943" y="493853"/>
                    <a:pt x="302895" y="500520"/>
                    <a:pt x="302895" y="506235"/>
                  </a:cubicBezTo>
                  <a:cubicBezTo>
                    <a:pt x="302895" y="510045"/>
                    <a:pt x="303848" y="513855"/>
                    <a:pt x="303848" y="517665"/>
                  </a:cubicBezTo>
                  <a:cubicBezTo>
                    <a:pt x="303848" y="520522"/>
                    <a:pt x="303848" y="523380"/>
                    <a:pt x="304800" y="525285"/>
                  </a:cubicBezTo>
                  <a:cubicBezTo>
                    <a:pt x="304800" y="530047"/>
                    <a:pt x="305752" y="534810"/>
                    <a:pt x="305752" y="540525"/>
                  </a:cubicBezTo>
                  <a:cubicBezTo>
                    <a:pt x="306705" y="551003"/>
                    <a:pt x="306705" y="561480"/>
                    <a:pt x="307657" y="571005"/>
                  </a:cubicBezTo>
                  <a:cubicBezTo>
                    <a:pt x="308610" y="579578"/>
                    <a:pt x="309563" y="588150"/>
                    <a:pt x="309563" y="596722"/>
                  </a:cubicBezTo>
                  <a:cubicBezTo>
                    <a:pt x="310515" y="609105"/>
                    <a:pt x="311468" y="621487"/>
                    <a:pt x="312420" y="634822"/>
                  </a:cubicBezTo>
                  <a:cubicBezTo>
                    <a:pt x="315277" y="673875"/>
                    <a:pt x="318135" y="711975"/>
                    <a:pt x="320993" y="751028"/>
                  </a:cubicBezTo>
                  <a:cubicBezTo>
                    <a:pt x="320993" y="753885"/>
                    <a:pt x="320993" y="755790"/>
                    <a:pt x="320993" y="758647"/>
                  </a:cubicBezTo>
                  <a:cubicBezTo>
                    <a:pt x="322898" y="775792"/>
                    <a:pt x="324802" y="792937"/>
                    <a:pt x="326707" y="809130"/>
                  </a:cubicBezTo>
                  <a:cubicBezTo>
                    <a:pt x="326707" y="818655"/>
                    <a:pt x="326707" y="829132"/>
                    <a:pt x="326707" y="838657"/>
                  </a:cubicBezTo>
                  <a:cubicBezTo>
                    <a:pt x="326707" y="840562"/>
                    <a:pt x="326707" y="842467"/>
                    <a:pt x="326707" y="844372"/>
                  </a:cubicBezTo>
                  <a:cubicBezTo>
                    <a:pt x="329565" y="894855"/>
                    <a:pt x="333375" y="944385"/>
                    <a:pt x="335280" y="994867"/>
                  </a:cubicBezTo>
                  <a:cubicBezTo>
                    <a:pt x="335280" y="1001535"/>
                    <a:pt x="333375" y="1007250"/>
                    <a:pt x="331470" y="1013917"/>
                  </a:cubicBezTo>
                  <a:cubicBezTo>
                    <a:pt x="326707" y="1014870"/>
                    <a:pt x="320993" y="1015822"/>
                    <a:pt x="315277" y="1016775"/>
                  </a:cubicBezTo>
                  <a:cubicBezTo>
                    <a:pt x="317182" y="1020585"/>
                    <a:pt x="318135" y="1024395"/>
                    <a:pt x="319088" y="1027253"/>
                  </a:cubicBezTo>
                  <a:cubicBezTo>
                    <a:pt x="308610" y="1029157"/>
                    <a:pt x="298132" y="1032967"/>
                    <a:pt x="288607" y="1032967"/>
                  </a:cubicBezTo>
                  <a:cubicBezTo>
                    <a:pt x="218123" y="1033920"/>
                    <a:pt x="146685" y="1032967"/>
                    <a:pt x="76200" y="1032967"/>
                  </a:cubicBezTo>
                  <a:cubicBezTo>
                    <a:pt x="65723" y="1032015"/>
                    <a:pt x="63818" y="1025347"/>
                    <a:pt x="63818" y="1015822"/>
                  </a:cubicBezTo>
                  <a:cubicBezTo>
                    <a:pt x="60007" y="943432"/>
                    <a:pt x="55245" y="871042"/>
                    <a:pt x="50482" y="798653"/>
                  </a:cubicBezTo>
                  <a:cubicBezTo>
                    <a:pt x="41910" y="657682"/>
                    <a:pt x="33338" y="515760"/>
                    <a:pt x="25718" y="374790"/>
                  </a:cubicBezTo>
                  <a:cubicBezTo>
                    <a:pt x="19050" y="259537"/>
                    <a:pt x="12382" y="144285"/>
                    <a:pt x="5715" y="29032"/>
                  </a:cubicBezTo>
                  <a:cubicBezTo>
                    <a:pt x="5715" y="21412"/>
                    <a:pt x="1905" y="12840"/>
                    <a:pt x="0" y="2362"/>
                  </a:cubicBezTo>
                  <a:cubicBezTo>
                    <a:pt x="45720" y="-5258"/>
                    <a:pt x="93345" y="8077"/>
                    <a:pt x="140018" y="7125"/>
                  </a:cubicBezTo>
                  <a:cubicBezTo>
                    <a:pt x="140970" y="5220"/>
                    <a:pt x="143827" y="6172"/>
                    <a:pt x="146685" y="6172"/>
                  </a:cubicBezTo>
                  <a:close/>
                  <a:moveTo>
                    <a:pt x="86677" y="888187"/>
                  </a:moveTo>
                  <a:cubicBezTo>
                    <a:pt x="88582" y="927240"/>
                    <a:pt x="91440" y="966292"/>
                    <a:pt x="94298" y="1005345"/>
                  </a:cubicBezTo>
                  <a:cubicBezTo>
                    <a:pt x="94298" y="1009155"/>
                    <a:pt x="101918" y="1014870"/>
                    <a:pt x="106680" y="1014870"/>
                  </a:cubicBezTo>
                  <a:cubicBezTo>
                    <a:pt x="123825" y="1015822"/>
                    <a:pt x="140970" y="1015822"/>
                    <a:pt x="159068" y="1015822"/>
                  </a:cubicBezTo>
                  <a:cubicBezTo>
                    <a:pt x="185738" y="1015822"/>
                    <a:pt x="212407" y="1015822"/>
                    <a:pt x="239077" y="1015822"/>
                  </a:cubicBezTo>
                  <a:cubicBezTo>
                    <a:pt x="260032" y="1015822"/>
                    <a:pt x="280988" y="1015822"/>
                    <a:pt x="302895" y="1015822"/>
                  </a:cubicBezTo>
                  <a:cubicBezTo>
                    <a:pt x="300038" y="999630"/>
                    <a:pt x="297180" y="987247"/>
                    <a:pt x="296227" y="973912"/>
                  </a:cubicBezTo>
                  <a:cubicBezTo>
                    <a:pt x="291465" y="903428"/>
                    <a:pt x="285750" y="832942"/>
                    <a:pt x="281940" y="761505"/>
                  </a:cubicBezTo>
                  <a:cubicBezTo>
                    <a:pt x="278130" y="706260"/>
                    <a:pt x="276225" y="651967"/>
                    <a:pt x="273368" y="596722"/>
                  </a:cubicBezTo>
                  <a:cubicBezTo>
                    <a:pt x="270510" y="549097"/>
                    <a:pt x="268605" y="500520"/>
                    <a:pt x="264795" y="452895"/>
                  </a:cubicBezTo>
                  <a:cubicBezTo>
                    <a:pt x="258127" y="364312"/>
                    <a:pt x="250507" y="275730"/>
                    <a:pt x="244793" y="186195"/>
                  </a:cubicBezTo>
                  <a:cubicBezTo>
                    <a:pt x="240982" y="135712"/>
                    <a:pt x="239077" y="84277"/>
                    <a:pt x="236220" y="33795"/>
                  </a:cubicBezTo>
                  <a:cubicBezTo>
                    <a:pt x="236220" y="31890"/>
                    <a:pt x="235268" y="30937"/>
                    <a:pt x="234315" y="29032"/>
                  </a:cubicBezTo>
                  <a:cubicBezTo>
                    <a:pt x="218123" y="26175"/>
                    <a:pt x="203835" y="23317"/>
                    <a:pt x="187643" y="21412"/>
                  </a:cubicBezTo>
                  <a:cubicBezTo>
                    <a:pt x="180023" y="20460"/>
                    <a:pt x="172402" y="22365"/>
                    <a:pt x="164782" y="23317"/>
                  </a:cubicBezTo>
                  <a:cubicBezTo>
                    <a:pt x="151448" y="22365"/>
                    <a:pt x="139065" y="23317"/>
                    <a:pt x="125730" y="21412"/>
                  </a:cubicBezTo>
                  <a:cubicBezTo>
                    <a:pt x="95250" y="17602"/>
                    <a:pt x="65723" y="13792"/>
                    <a:pt x="34290" y="9030"/>
                  </a:cubicBezTo>
                  <a:cubicBezTo>
                    <a:pt x="34290" y="21412"/>
                    <a:pt x="34290" y="28080"/>
                    <a:pt x="34290" y="34747"/>
                  </a:cubicBezTo>
                  <a:cubicBezTo>
                    <a:pt x="39052" y="98565"/>
                    <a:pt x="43815" y="162382"/>
                    <a:pt x="47625" y="227153"/>
                  </a:cubicBezTo>
                  <a:cubicBezTo>
                    <a:pt x="55245" y="344310"/>
                    <a:pt x="62865" y="461467"/>
                    <a:pt x="69532" y="577672"/>
                  </a:cubicBezTo>
                  <a:cubicBezTo>
                    <a:pt x="76200" y="682447"/>
                    <a:pt x="80963" y="785317"/>
                    <a:pt x="86677" y="888187"/>
                  </a:cubicBezTo>
                  <a:close/>
                </a:path>
              </a:pathLst>
            </a:custGeom>
            <a:solidFill>
              <a:srgbClr val="100F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0" name="Google Shape;2180;p21"/>
            <p:cNvSpPr/>
            <p:nvPr/>
          </p:nvSpPr>
          <p:spPr>
            <a:xfrm>
              <a:off x="8904922" y="2945441"/>
              <a:ext cx="308609" cy="835983"/>
            </a:xfrm>
            <a:custGeom>
              <a:rect b="b" l="l" r="r" t="t"/>
              <a:pathLst>
                <a:path extrusionOk="0" h="835983" w="308609">
                  <a:moveTo>
                    <a:pt x="257175" y="57791"/>
                  </a:moveTo>
                  <a:cubicBezTo>
                    <a:pt x="257175" y="60648"/>
                    <a:pt x="258127" y="62553"/>
                    <a:pt x="258127" y="65411"/>
                  </a:cubicBezTo>
                  <a:cubicBezTo>
                    <a:pt x="258127" y="69221"/>
                    <a:pt x="257175" y="73031"/>
                    <a:pt x="258127" y="76841"/>
                  </a:cubicBezTo>
                  <a:cubicBezTo>
                    <a:pt x="267652" y="212096"/>
                    <a:pt x="276225" y="346398"/>
                    <a:pt x="285750" y="481653"/>
                  </a:cubicBezTo>
                  <a:cubicBezTo>
                    <a:pt x="293370" y="590238"/>
                    <a:pt x="300990" y="698823"/>
                    <a:pt x="308610" y="808361"/>
                  </a:cubicBezTo>
                  <a:cubicBezTo>
                    <a:pt x="308610" y="809313"/>
                    <a:pt x="308610" y="811218"/>
                    <a:pt x="308610" y="812171"/>
                  </a:cubicBezTo>
                  <a:cubicBezTo>
                    <a:pt x="308610" y="818838"/>
                    <a:pt x="308610" y="824553"/>
                    <a:pt x="308610" y="831221"/>
                  </a:cubicBezTo>
                  <a:cubicBezTo>
                    <a:pt x="303847" y="833126"/>
                    <a:pt x="298132" y="834078"/>
                    <a:pt x="293370" y="835983"/>
                  </a:cubicBezTo>
                  <a:cubicBezTo>
                    <a:pt x="288607" y="835983"/>
                    <a:pt x="283845" y="835983"/>
                    <a:pt x="278130" y="835031"/>
                  </a:cubicBezTo>
                  <a:cubicBezTo>
                    <a:pt x="265747" y="835031"/>
                    <a:pt x="253365" y="835983"/>
                    <a:pt x="240030" y="835983"/>
                  </a:cubicBezTo>
                  <a:cubicBezTo>
                    <a:pt x="227647" y="835031"/>
                    <a:pt x="215265" y="835031"/>
                    <a:pt x="202882" y="834078"/>
                  </a:cubicBezTo>
                  <a:cubicBezTo>
                    <a:pt x="199072" y="834078"/>
                    <a:pt x="195263" y="833126"/>
                    <a:pt x="191452" y="833126"/>
                  </a:cubicBezTo>
                  <a:cubicBezTo>
                    <a:pt x="175260" y="832173"/>
                    <a:pt x="159067" y="831221"/>
                    <a:pt x="142875" y="830268"/>
                  </a:cubicBezTo>
                  <a:cubicBezTo>
                    <a:pt x="135255" y="829316"/>
                    <a:pt x="127635" y="829316"/>
                    <a:pt x="120015" y="828363"/>
                  </a:cubicBezTo>
                  <a:cubicBezTo>
                    <a:pt x="106680" y="827411"/>
                    <a:pt x="92392" y="827411"/>
                    <a:pt x="79057" y="826458"/>
                  </a:cubicBezTo>
                  <a:cubicBezTo>
                    <a:pt x="71438" y="825506"/>
                    <a:pt x="63817" y="824553"/>
                    <a:pt x="56197" y="824553"/>
                  </a:cubicBezTo>
                  <a:cubicBezTo>
                    <a:pt x="51435" y="824553"/>
                    <a:pt x="45720" y="824553"/>
                    <a:pt x="40957" y="824553"/>
                  </a:cubicBezTo>
                  <a:cubicBezTo>
                    <a:pt x="32385" y="824553"/>
                    <a:pt x="24765" y="823601"/>
                    <a:pt x="14288" y="822648"/>
                  </a:cubicBezTo>
                  <a:cubicBezTo>
                    <a:pt x="14288" y="743591"/>
                    <a:pt x="14288" y="665486"/>
                    <a:pt x="14288" y="587381"/>
                  </a:cubicBezTo>
                  <a:cubicBezTo>
                    <a:pt x="14288" y="401643"/>
                    <a:pt x="13335" y="216858"/>
                    <a:pt x="12382" y="31121"/>
                  </a:cubicBezTo>
                  <a:cubicBezTo>
                    <a:pt x="12382" y="23501"/>
                    <a:pt x="5715" y="14928"/>
                    <a:pt x="0" y="2546"/>
                  </a:cubicBezTo>
                  <a:cubicBezTo>
                    <a:pt x="6667" y="1593"/>
                    <a:pt x="17145" y="-1264"/>
                    <a:pt x="26670" y="641"/>
                  </a:cubicBezTo>
                  <a:cubicBezTo>
                    <a:pt x="76200" y="7308"/>
                    <a:pt x="126682" y="15881"/>
                    <a:pt x="176213" y="23501"/>
                  </a:cubicBezTo>
                  <a:cubicBezTo>
                    <a:pt x="185738" y="25406"/>
                    <a:pt x="196215" y="26358"/>
                    <a:pt x="205740" y="28263"/>
                  </a:cubicBezTo>
                  <a:cubicBezTo>
                    <a:pt x="217170" y="30168"/>
                    <a:pt x="229552" y="32073"/>
                    <a:pt x="240982" y="35883"/>
                  </a:cubicBezTo>
                  <a:cubicBezTo>
                    <a:pt x="246697" y="37788"/>
                    <a:pt x="250507" y="43503"/>
                    <a:pt x="255270" y="47313"/>
                  </a:cubicBezTo>
                  <a:cubicBezTo>
                    <a:pt x="256222" y="49218"/>
                    <a:pt x="256222" y="53981"/>
                    <a:pt x="257175" y="57791"/>
                  </a:cubicBezTo>
                  <a:close/>
                  <a:moveTo>
                    <a:pt x="48577" y="649293"/>
                  </a:moveTo>
                  <a:cubicBezTo>
                    <a:pt x="48577" y="656913"/>
                    <a:pt x="48577" y="664533"/>
                    <a:pt x="48577" y="672153"/>
                  </a:cubicBezTo>
                  <a:cubicBezTo>
                    <a:pt x="48577" y="691203"/>
                    <a:pt x="48577" y="709301"/>
                    <a:pt x="48577" y="728351"/>
                  </a:cubicBezTo>
                  <a:cubicBezTo>
                    <a:pt x="48577" y="754068"/>
                    <a:pt x="48577" y="779786"/>
                    <a:pt x="48577" y="806456"/>
                  </a:cubicBezTo>
                  <a:cubicBezTo>
                    <a:pt x="117157" y="810266"/>
                    <a:pt x="183832" y="815028"/>
                    <a:pt x="250507" y="818838"/>
                  </a:cubicBezTo>
                  <a:cubicBezTo>
                    <a:pt x="275272" y="820743"/>
                    <a:pt x="275272" y="820743"/>
                    <a:pt x="273367" y="795026"/>
                  </a:cubicBezTo>
                  <a:cubicBezTo>
                    <a:pt x="265747" y="694061"/>
                    <a:pt x="259080" y="593096"/>
                    <a:pt x="252413" y="493083"/>
                  </a:cubicBezTo>
                  <a:cubicBezTo>
                    <a:pt x="246697" y="403548"/>
                    <a:pt x="241935" y="314013"/>
                    <a:pt x="236220" y="223526"/>
                  </a:cubicBezTo>
                  <a:cubicBezTo>
                    <a:pt x="233363" y="184473"/>
                    <a:pt x="230505" y="146373"/>
                    <a:pt x="227647" y="108273"/>
                  </a:cubicBezTo>
                  <a:cubicBezTo>
                    <a:pt x="226695" y="93033"/>
                    <a:pt x="225742" y="76841"/>
                    <a:pt x="225742" y="61601"/>
                  </a:cubicBezTo>
                  <a:cubicBezTo>
                    <a:pt x="225742" y="49218"/>
                    <a:pt x="220980" y="45408"/>
                    <a:pt x="208597" y="44456"/>
                  </a:cubicBezTo>
                  <a:cubicBezTo>
                    <a:pt x="182880" y="41598"/>
                    <a:pt x="157163" y="36836"/>
                    <a:pt x="131445" y="32073"/>
                  </a:cubicBezTo>
                  <a:cubicBezTo>
                    <a:pt x="101917" y="27311"/>
                    <a:pt x="73342" y="22548"/>
                    <a:pt x="43815" y="18738"/>
                  </a:cubicBezTo>
                  <a:cubicBezTo>
                    <a:pt x="43815" y="82556"/>
                    <a:pt x="43815" y="141611"/>
                    <a:pt x="43815" y="201618"/>
                  </a:cubicBezTo>
                  <a:cubicBezTo>
                    <a:pt x="43815" y="229241"/>
                    <a:pt x="45720" y="257816"/>
                    <a:pt x="45720" y="285438"/>
                  </a:cubicBezTo>
                  <a:cubicBezTo>
                    <a:pt x="45720" y="344493"/>
                    <a:pt x="46672" y="403548"/>
                    <a:pt x="46672" y="462603"/>
                  </a:cubicBezTo>
                  <a:cubicBezTo>
                    <a:pt x="47625" y="493083"/>
                    <a:pt x="47625" y="523563"/>
                    <a:pt x="48577" y="554043"/>
                  </a:cubicBezTo>
                  <a:cubicBezTo>
                    <a:pt x="48577" y="578808"/>
                    <a:pt x="48577" y="602621"/>
                    <a:pt x="48577" y="627386"/>
                  </a:cubicBezTo>
                  <a:cubicBezTo>
                    <a:pt x="48577" y="635006"/>
                    <a:pt x="48577" y="642626"/>
                    <a:pt x="48577" y="649293"/>
                  </a:cubicBezTo>
                  <a:close/>
                </a:path>
              </a:pathLst>
            </a:custGeom>
            <a:solidFill>
              <a:srgbClr val="100F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1" name="Google Shape;2181;p21"/>
            <p:cNvSpPr/>
            <p:nvPr/>
          </p:nvSpPr>
          <p:spPr>
            <a:xfrm>
              <a:off x="8548555" y="3148832"/>
              <a:ext cx="313658" cy="657357"/>
            </a:xfrm>
            <a:custGeom>
              <a:rect b="b" l="l" r="r" t="t"/>
              <a:pathLst>
                <a:path extrusionOk="0" h="657357" w="313658">
                  <a:moveTo>
                    <a:pt x="33469" y="596397"/>
                  </a:moveTo>
                  <a:cubicBezTo>
                    <a:pt x="29659" y="524007"/>
                    <a:pt x="25849" y="451617"/>
                    <a:pt x="21087" y="379227"/>
                  </a:cubicBezTo>
                  <a:cubicBezTo>
                    <a:pt x="14419" y="261117"/>
                    <a:pt x="6799" y="142055"/>
                    <a:pt x="132" y="23945"/>
                  </a:cubicBezTo>
                  <a:cubicBezTo>
                    <a:pt x="-821" y="2990"/>
                    <a:pt x="2989" y="-820"/>
                    <a:pt x="24896" y="132"/>
                  </a:cubicBezTo>
                  <a:cubicBezTo>
                    <a:pt x="82999" y="3942"/>
                    <a:pt x="141102" y="8705"/>
                    <a:pt x="198252" y="12515"/>
                  </a:cubicBezTo>
                  <a:cubicBezTo>
                    <a:pt x="223017" y="14420"/>
                    <a:pt x="247782" y="16325"/>
                    <a:pt x="272546" y="18230"/>
                  </a:cubicBezTo>
                  <a:cubicBezTo>
                    <a:pt x="283024" y="19182"/>
                    <a:pt x="289692" y="22040"/>
                    <a:pt x="288739" y="33470"/>
                  </a:cubicBezTo>
                  <a:cubicBezTo>
                    <a:pt x="292549" y="115385"/>
                    <a:pt x="295407" y="198252"/>
                    <a:pt x="299217" y="280167"/>
                  </a:cubicBezTo>
                  <a:cubicBezTo>
                    <a:pt x="303979" y="396372"/>
                    <a:pt x="308742" y="513530"/>
                    <a:pt x="313504" y="629735"/>
                  </a:cubicBezTo>
                  <a:cubicBezTo>
                    <a:pt x="314457" y="654500"/>
                    <a:pt x="311599" y="657357"/>
                    <a:pt x="287787" y="652595"/>
                  </a:cubicBezTo>
                  <a:cubicBezTo>
                    <a:pt x="284929" y="651642"/>
                    <a:pt x="281119" y="652595"/>
                    <a:pt x="278262" y="652595"/>
                  </a:cubicBezTo>
                  <a:cubicBezTo>
                    <a:pt x="267784" y="654500"/>
                    <a:pt x="258259" y="657357"/>
                    <a:pt x="247782" y="657357"/>
                  </a:cubicBezTo>
                  <a:cubicBezTo>
                    <a:pt x="185869" y="655452"/>
                    <a:pt x="123004" y="651642"/>
                    <a:pt x="61092" y="648785"/>
                  </a:cubicBezTo>
                  <a:cubicBezTo>
                    <a:pt x="53471" y="647832"/>
                    <a:pt x="44899" y="647832"/>
                    <a:pt x="37279" y="646880"/>
                  </a:cubicBezTo>
                  <a:cubicBezTo>
                    <a:pt x="37279" y="630687"/>
                    <a:pt x="35374" y="613542"/>
                    <a:pt x="33469" y="596397"/>
                  </a:cubicBezTo>
                  <a:close/>
                  <a:moveTo>
                    <a:pt x="277309" y="551630"/>
                  </a:moveTo>
                  <a:cubicBezTo>
                    <a:pt x="277309" y="546867"/>
                    <a:pt x="277309" y="542105"/>
                    <a:pt x="277309" y="536390"/>
                  </a:cubicBezTo>
                  <a:cubicBezTo>
                    <a:pt x="276357" y="522102"/>
                    <a:pt x="275404" y="507815"/>
                    <a:pt x="274452" y="492575"/>
                  </a:cubicBezTo>
                  <a:cubicBezTo>
                    <a:pt x="274452" y="475430"/>
                    <a:pt x="275404" y="459237"/>
                    <a:pt x="274452" y="442092"/>
                  </a:cubicBezTo>
                  <a:cubicBezTo>
                    <a:pt x="273499" y="424947"/>
                    <a:pt x="270642" y="408755"/>
                    <a:pt x="268737" y="391610"/>
                  </a:cubicBezTo>
                  <a:cubicBezTo>
                    <a:pt x="268737" y="389705"/>
                    <a:pt x="268737" y="387800"/>
                    <a:pt x="268737" y="385895"/>
                  </a:cubicBezTo>
                  <a:cubicBezTo>
                    <a:pt x="268737" y="379227"/>
                    <a:pt x="268737" y="372560"/>
                    <a:pt x="268737" y="365892"/>
                  </a:cubicBezTo>
                  <a:cubicBezTo>
                    <a:pt x="268737" y="335412"/>
                    <a:pt x="269689" y="304932"/>
                    <a:pt x="268737" y="275405"/>
                  </a:cubicBezTo>
                  <a:cubicBezTo>
                    <a:pt x="267784" y="233495"/>
                    <a:pt x="265879" y="190632"/>
                    <a:pt x="263974" y="148722"/>
                  </a:cubicBezTo>
                  <a:cubicBezTo>
                    <a:pt x="263021" y="137292"/>
                    <a:pt x="262069" y="125862"/>
                    <a:pt x="261117" y="113480"/>
                  </a:cubicBezTo>
                  <a:cubicBezTo>
                    <a:pt x="261117" y="85857"/>
                    <a:pt x="261117" y="59187"/>
                    <a:pt x="261117" y="30612"/>
                  </a:cubicBezTo>
                  <a:cubicBezTo>
                    <a:pt x="225874" y="28707"/>
                    <a:pt x="194442" y="26802"/>
                    <a:pt x="163009" y="25850"/>
                  </a:cubicBezTo>
                  <a:cubicBezTo>
                    <a:pt x="162057" y="25850"/>
                    <a:pt x="160152" y="25850"/>
                    <a:pt x="159199" y="25850"/>
                  </a:cubicBezTo>
                  <a:cubicBezTo>
                    <a:pt x="116337" y="22992"/>
                    <a:pt x="74427" y="20135"/>
                    <a:pt x="32517" y="18230"/>
                  </a:cubicBezTo>
                  <a:cubicBezTo>
                    <a:pt x="32517" y="36327"/>
                    <a:pt x="32517" y="51567"/>
                    <a:pt x="32517" y="67760"/>
                  </a:cubicBezTo>
                  <a:cubicBezTo>
                    <a:pt x="33469" y="74427"/>
                    <a:pt x="34421" y="81095"/>
                    <a:pt x="35374" y="87762"/>
                  </a:cubicBezTo>
                  <a:cubicBezTo>
                    <a:pt x="41089" y="169677"/>
                    <a:pt x="45852" y="251592"/>
                    <a:pt x="51567" y="333507"/>
                  </a:cubicBezTo>
                  <a:cubicBezTo>
                    <a:pt x="53471" y="361130"/>
                    <a:pt x="56329" y="388752"/>
                    <a:pt x="58234" y="416375"/>
                  </a:cubicBezTo>
                  <a:cubicBezTo>
                    <a:pt x="62044" y="476382"/>
                    <a:pt x="65854" y="536390"/>
                    <a:pt x="69664" y="596397"/>
                  </a:cubicBezTo>
                  <a:cubicBezTo>
                    <a:pt x="69664" y="608780"/>
                    <a:pt x="69664" y="621162"/>
                    <a:pt x="69664" y="634497"/>
                  </a:cubicBezTo>
                  <a:cubicBezTo>
                    <a:pt x="126814" y="636402"/>
                    <a:pt x="181107" y="638307"/>
                    <a:pt x="234446" y="640212"/>
                  </a:cubicBezTo>
                  <a:cubicBezTo>
                    <a:pt x="250639" y="642117"/>
                    <a:pt x="266832" y="643070"/>
                    <a:pt x="284929" y="644975"/>
                  </a:cubicBezTo>
                  <a:cubicBezTo>
                    <a:pt x="283024" y="627830"/>
                    <a:pt x="281119" y="610685"/>
                    <a:pt x="279214" y="593540"/>
                  </a:cubicBezTo>
                  <a:cubicBezTo>
                    <a:pt x="279214" y="587825"/>
                    <a:pt x="279214" y="582110"/>
                    <a:pt x="279214" y="577347"/>
                  </a:cubicBezTo>
                  <a:cubicBezTo>
                    <a:pt x="278262" y="568775"/>
                    <a:pt x="277309" y="560202"/>
                    <a:pt x="277309" y="551630"/>
                  </a:cubicBezTo>
                  <a:close/>
                </a:path>
              </a:pathLst>
            </a:custGeom>
            <a:solidFill>
              <a:srgbClr val="100F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2" name="Google Shape;2182;p21"/>
            <p:cNvSpPr/>
            <p:nvPr/>
          </p:nvSpPr>
          <p:spPr>
            <a:xfrm>
              <a:off x="8243887" y="3340361"/>
              <a:ext cx="307028" cy="502022"/>
            </a:xfrm>
            <a:custGeom>
              <a:rect b="b" l="l" r="r" t="t"/>
              <a:pathLst>
                <a:path extrusionOk="0" h="502022" w="307028">
                  <a:moveTo>
                    <a:pt x="51435" y="486783"/>
                  </a:moveTo>
                  <a:cubicBezTo>
                    <a:pt x="99060" y="483925"/>
                    <a:pt x="145732" y="481068"/>
                    <a:pt x="193357" y="478210"/>
                  </a:cubicBezTo>
                  <a:cubicBezTo>
                    <a:pt x="220027" y="476305"/>
                    <a:pt x="246698" y="474400"/>
                    <a:pt x="275273" y="471543"/>
                  </a:cubicBezTo>
                  <a:cubicBezTo>
                    <a:pt x="271463" y="434396"/>
                    <a:pt x="267652" y="397248"/>
                    <a:pt x="263843" y="360100"/>
                  </a:cubicBezTo>
                  <a:cubicBezTo>
                    <a:pt x="252413" y="253421"/>
                    <a:pt x="241935" y="146741"/>
                    <a:pt x="231457" y="40060"/>
                  </a:cubicBezTo>
                  <a:cubicBezTo>
                    <a:pt x="229552" y="22916"/>
                    <a:pt x="223838" y="16248"/>
                    <a:pt x="205740" y="17200"/>
                  </a:cubicBezTo>
                  <a:cubicBezTo>
                    <a:pt x="156210" y="20058"/>
                    <a:pt x="105727" y="21010"/>
                    <a:pt x="56198" y="22916"/>
                  </a:cubicBezTo>
                  <a:cubicBezTo>
                    <a:pt x="43815" y="22916"/>
                    <a:pt x="39052" y="26725"/>
                    <a:pt x="39052" y="40060"/>
                  </a:cubicBezTo>
                  <a:cubicBezTo>
                    <a:pt x="45720" y="178173"/>
                    <a:pt x="51435" y="315333"/>
                    <a:pt x="56198" y="453446"/>
                  </a:cubicBezTo>
                  <a:cubicBezTo>
                    <a:pt x="56198" y="459160"/>
                    <a:pt x="52388" y="465828"/>
                    <a:pt x="50482" y="471543"/>
                  </a:cubicBezTo>
                  <a:cubicBezTo>
                    <a:pt x="24765" y="473448"/>
                    <a:pt x="24765" y="473448"/>
                    <a:pt x="23813" y="447730"/>
                  </a:cubicBezTo>
                  <a:cubicBezTo>
                    <a:pt x="19050" y="311523"/>
                    <a:pt x="14288" y="175316"/>
                    <a:pt x="8573" y="39108"/>
                  </a:cubicBezTo>
                  <a:cubicBezTo>
                    <a:pt x="8573" y="32441"/>
                    <a:pt x="3810" y="25773"/>
                    <a:pt x="0" y="15295"/>
                  </a:cubicBezTo>
                  <a:cubicBezTo>
                    <a:pt x="6668" y="13391"/>
                    <a:pt x="16193" y="10533"/>
                    <a:pt x="25718" y="9580"/>
                  </a:cubicBezTo>
                  <a:cubicBezTo>
                    <a:pt x="93345" y="5770"/>
                    <a:pt x="161925" y="4818"/>
                    <a:pt x="229552" y="55"/>
                  </a:cubicBezTo>
                  <a:cubicBezTo>
                    <a:pt x="250507" y="-897"/>
                    <a:pt x="256223" y="10533"/>
                    <a:pt x="261938" y="25773"/>
                  </a:cubicBezTo>
                  <a:cubicBezTo>
                    <a:pt x="261938" y="28630"/>
                    <a:pt x="260985" y="30535"/>
                    <a:pt x="260985" y="33393"/>
                  </a:cubicBezTo>
                  <a:cubicBezTo>
                    <a:pt x="276225" y="178173"/>
                    <a:pt x="291465" y="323905"/>
                    <a:pt x="306705" y="468685"/>
                  </a:cubicBezTo>
                  <a:cubicBezTo>
                    <a:pt x="308610" y="482973"/>
                    <a:pt x="301943" y="485830"/>
                    <a:pt x="290513" y="486783"/>
                  </a:cubicBezTo>
                  <a:cubicBezTo>
                    <a:pt x="264795" y="487735"/>
                    <a:pt x="239077" y="489641"/>
                    <a:pt x="214313" y="491546"/>
                  </a:cubicBezTo>
                  <a:cubicBezTo>
                    <a:pt x="157163" y="495355"/>
                    <a:pt x="100013" y="499166"/>
                    <a:pt x="42863" y="502023"/>
                  </a:cubicBezTo>
                  <a:cubicBezTo>
                    <a:pt x="38100" y="501071"/>
                    <a:pt x="32385" y="499166"/>
                    <a:pt x="27623" y="498213"/>
                  </a:cubicBezTo>
                  <a:cubicBezTo>
                    <a:pt x="27623" y="496308"/>
                    <a:pt x="26670" y="494403"/>
                    <a:pt x="26670" y="492498"/>
                  </a:cubicBezTo>
                  <a:cubicBezTo>
                    <a:pt x="34290" y="490593"/>
                    <a:pt x="42863" y="488688"/>
                    <a:pt x="51435" y="486783"/>
                  </a:cubicBezTo>
                  <a:close/>
                </a:path>
              </a:pathLst>
            </a:custGeom>
            <a:solidFill>
              <a:srgbClr val="100F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3" name="Google Shape;2183;p21"/>
            <p:cNvSpPr/>
            <p:nvPr/>
          </p:nvSpPr>
          <p:spPr>
            <a:xfrm>
              <a:off x="8937078" y="3004184"/>
              <a:ext cx="311018" cy="818219"/>
            </a:xfrm>
            <a:custGeom>
              <a:rect b="b" l="l" r="r" t="t"/>
              <a:pathLst>
                <a:path extrusionOk="0" h="818219" w="311018">
                  <a:moveTo>
                    <a:pt x="275502" y="771525"/>
                  </a:moveTo>
                  <a:cubicBezTo>
                    <a:pt x="275502" y="764858"/>
                    <a:pt x="275502" y="759143"/>
                    <a:pt x="275502" y="752475"/>
                  </a:cubicBezTo>
                  <a:cubicBezTo>
                    <a:pt x="275502" y="752475"/>
                    <a:pt x="276454" y="751523"/>
                    <a:pt x="276454" y="751523"/>
                  </a:cubicBezTo>
                  <a:cubicBezTo>
                    <a:pt x="276454" y="750570"/>
                    <a:pt x="275502" y="749618"/>
                    <a:pt x="274549" y="748665"/>
                  </a:cubicBezTo>
                  <a:cubicBezTo>
                    <a:pt x="266929" y="640080"/>
                    <a:pt x="259309" y="531495"/>
                    <a:pt x="251689" y="421958"/>
                  </a:cubicBezTo>
                  <a:cubicBezTo>
                    <a:pt x="242164" y="286703"/>
                    <a:pt x="233591" y="152400"/>
                    <a:pt x="224066" y="17145"/>
                  </a:cubicBezTo>
                  <a:cubicBezTo>
                    <a:pt x="224066" y="13335"/>
                    <a:pt x="224066" y="9525"/>
                    <a:pt x="224066" y="5715"/>
                  </a:cubicBezTo>
                  <a:cubicBezTo>
                    <a:pt x="231686" y="3810"/>
                    <a:pt x="240259" y="1905"/>
                    <a:pt x="250736" y="0"/>
                  </a:cubicBezTo>
                  <a:cubicBezTo>
                    <a:pt x="252641" y="17145"/>
                    <a:pt x="256452" y="37148"/>
                    <a:pt x="258357" y="58103"/>
                  </a:cubicBezTo>
                  <a:cubicBezTo>
                    <a:pt x="263119" y="113348"/>
                    <a:pt x="265977" y="169545"/>
                    <a:pt x="269786" y="225743"/>
                  </a:cubicBezTo>
                  <a:cubicBezTo>
                    <a:pt x="274549" y="282893"/>
                    <a:pt x="279311" y="340995"/>
                    <a:pt x="284074" y="398145"/>
                  </a:cubicBezTo>
                  <a:cubicBezTo>
                    <a:pt x="285979" y="419100"/>
                    <a:pt x="284074" y="440055"/>
                    <a:pt x="285027" y="461010"/>
                  </a:cubicBezTo>
                  <a:cubicBezTo>
                    <a:pt x="286932" y="489585"/>
                    <a:pt x="289789" y="517208"/>
                    <a:pt x="292647" y="544830"/>
                  </a:cubicBezTo>
                  <a:cubicBezTo>
                    <a:pt x="294552" y="568643"/>
                    <a:pt x="297409" y="591503"/>
                    <a:pt x="299314" y="615315"/>
                  </a:cubicBezTo>
                  <a:cubicBezTo>
                    <a:pt x="303124" y="664845"/>
                    <a:pt x="305982" y="714375"/>
                    <a:pt x="310744" y="763905"/>
                  </a:cubicBezTo>
                  <a:cubicBezTo>
                    <a:pt x="313602" y="788670"/>
                    <a:pt x="293599" y="819150"/>
                    <a:pt x="275502" y="818198"/>
                  </a:cubicBezTo>
                  <a:cubicBezTo>
                    <a:pt x="254547" y="817245"/>
                    <a:pt x="233591" y="816293"/>
                    <a:pt x="212636" y="814388"/>
                  </a:cubicBezTo>
                  <a:cubicBezTo>
                    <a:pt x="160249" y="810578"/>
                    <a:pt x="106909" y="806768"/>
                    <a:pt x="54522" y="802958"/>
                  </a:cubicBezTo>
                  <a:cubicBezTo>
                    <a:pt x="42139" y="802005"/>
                    <a:pt x="29757" y="800100"/>
                    <a:pt x="17374" y="797243"/>
                  </a:cubicBezTo>
                  <a:cubicBezTo>
                    <a:pt x="4039" y="794385"/>
                    <a:pt x="-7391" y="788670"/>
                    <a:pt x="5944" y="772478"/>
                  </a:cubicBezTo>
                  <a:cubicBezTo>
                    <a:pt x="7849" y="770573"/>
                    <a:pt x="5944" y="766763"/>
                    <a:pt x="6897" y="762953"/>
                  </a:cubicBezTo>
                  <a:cubicBezTo>
                    <a:pt x="11659" y="762953"/>
                    <a:pt x="17374" y="762953"/>
                    <a:pt x="22136" y="762953"/>
                  </a:cubicBezTo>
                  <a:cubicBezTo>
                    <a:pt x="29757" y="763905"/>
                    <a:pt x="37377" y="764858"/>
                    <a:pt x="44997" y="764858"/>
                  </a:cubicBezTo>
                  <a:cubicBezTo>
                    <a:pt x="58332" y="765810"/>
                    <a:pt x="72619" y="765810"/>
                    <a:pt x="85954" y="766763"/>
                  </a:cubicBezTo>
                  <a:cubicBezTo>
                    <a:pt x="93574" y="767715"/>
                    <a:pt x="101194" y="767715"/>
                    <a:pt x="108814" y="768668"/>
                  </a:cubicBezTo>
                  <a:cubicBezTo>
                    <a:pt x="125007" y="769620"/>
                    <a:pt x="141199" y="770573"/>
                    <a:pt x="157391" y="771525"/>
                  </a:cubicBezTo>
                  <a:cubicBezTo>
                    <a:pt x="161202" y="771525"/>
                    <a:pt x="165011" y="772478"/>
                    <a:pt x="168822" y="772478"/>
                  </a:cubicBezTo>
                  <a:cubicBezTo>
                    <a:pt x="181204" y="773430"/>
                    <a:pt x="193586" y="773430"/>
                    <a:pt x="205969" y="774383"/>
                  </a:cubicBezTo>
                  <a:cubicBezTo>
                    <a:pt x="214541" y="783908"/>
                    <a:pt x="232639" y="782955"/>
                    <a:pt x="244069" y="773430"/>
                  </a:cubicBezTo>
                  <a:cubicBezTo>
                    <a:pt x="248832" y="773430"/>
                    <a:pt x="253594" y="773430"/>
                    <a:pt x="259309" y="774383"/>
                  </a:cubicBezTo>
                  <a:cubicBezTo>
                    <a:pt x="264072" y="786765"/>
                    <a:pt x="271691" y="789623"/>
                    <a:pt x="283122" y="782003"/>
                  </a:cubicBezTo>
                  <a:cubicBezTo>
                    <a:pt x="285027" y="786765"/>
                    <a:pt x="286932" y="790575"/>
                    <a:pt x="287884" y="794385"/>
                  </a:cubicBezTo>
                  <a:cubicBezTo>
                    <a:pt x="299314" y="784860"/>
                    <a:pt x="297409" y="781050"/>
                    <a:pt x="275502" y="771525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4" name="Google Shape;2184;p21"/>
            <p:cNvSpPr/>
            <p:nvPr/>
          </p:nvSpPr>
          <p:spPr>
            <a:xfrm>
              <a:off x="8610565" y="3183254"/>
              <a:ext cx="279196" cy="662557"/>
            </a:xfrm>
            <a:custGeom>
              <a:rect b="b" l="l" r="r" t="t"/>
              <a:pathLst>
                <a:path extrusionOk="0" h="662557" w="279196">
                  <a:moveTo>
                    <a:pt x="34" y="615315"/>
                  </a:moveTo>
                  <a:cubicBezTo>
                    <a:pt x="61947" y="618173"/>
                    <a:pt x="124812" y="621030"/>
                    <a:pt x="186724" y="623888"/>
                  </a:cubicBezTo>
                  <a:cubicBezTo>
                    <a:pt x="197202" y="623888"/>
                    <a:pt x="206727" y="621030"/>
                    <a:pt x="217204" y="619125"/>
                  </a:cubicBezTo>
                  <a:cubicBezTo>
                    <a:pt x="220062" y="618173"/>
                    <a:pt x="223872" y="618173"/>
                    <a:pt x="226729" y="619125"/>
                  </a:cubicBezTo>
                  <a:cubicBezTo>
                    <a:pt x="250542" y="623888"/>
                    <a:pt x="254352" y="621030"/>
                    <a:pt x="252447" y="596265"/>
                  </a:cubicBezTo>
                  <a:cubicBezTo>
                    <a:pt x="247684" y="480060"/>
                    <a:pt x="242922" y="362903"/>
                    <a:pt x="238159" y="246698"/>
                  </a:cubicBezTo>
                  <a:cubicBezTo>
                    <a:pt x="234349" y="164783"/>
                    <a:pt x="231492" y="81915"/>
                    <a:pt x="227682" y="0"/>
                  </a:cubicBezTo>
                  <a:cubicBezTo>
                    <a:pt x="246732" y="7620"/>
                    <a:pt x="256257" y="19050"/>
                    <a:pt x="256257" y="40958"/>
                  </a:cubicBezTo>
                  <a:cubicBezTo>
                    <a:pt x="257209" y="108585"/>
                    <a:pt x="261020" y="176213"/>
                    <a:pt x="263877" y="244792"/>
                  </a:cubicBezTo>
                  <a:cubicBezTo>
                    <a:pt x="266734" y="307658"/>
                    <a:pt x="268639" y="370523"/>
                    <a:pt x="271497" y="433388"/>
                  </a:cubicBezTo>
                  <a:cubicBezTo>
                    <a:pt x="274354" y="499110"/>
                    <a:pt x="276259" y="565785"/>
                    <a:pt x="279117" y="631508"/>
                  </a:cubicBezTo>
                  <a:cubicBezTo>
                    <a:pt x="280070" y="649605"/>
                    <a:pt x="272449" y="657225"/>
                    <a:pt x="257209" y="660083"/>
                  </a:cubicBezTo>
                  <a:cubicBezTo>
                    <a:pt x="242922" y="662940"/>
                    <a:pt x="227682" y="662940"/>
                    <a:pt x="213395" y="661988"/>
                  </a:cubicBezTo>
                  <a:cubicBezTo>
                    <a:pt x="183867" y="661035"/>
                    <a:pt x="155292" y="658178"/>
                    <a:pt x="125764" y="657225"/>
                  </a:cubicBezTo>
                  <a:cubicBezTo>
                    <a:pt x="94332" y="655320"/>
                    <a:pt x="63852" y="654368"/>
                    <a:pt x="32420" y="653415"/>
                  </a:cubicBezTo>
                  <a:cubicBezTo>
                    <a:pt x="18132" y="651510"/>
                    <a:pt x="-918" y="629603"/>
                    <a:pt x="34" y="615315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5" name="Google Shape;2185;p21"/>
            <p:cNvSpPr/>
            <p:nvPr/>
          </p:nvSpPr>
          <p:spPr>
            <a:xfrm>
              <a:off x="8285797" y="3365630"/>
              <a:ext cx="300989" cy="511330"/>
            </a:xfrm>
            <a:custGeom>
              <a:rect b="b" l="l" r="r" t="t"/>
              <a:pathLst>
                <a:path extrusionOk="0" h="511330" w="300989">
                  <a:moveTo>
                    <a:pt x="0" y="476754"/>
                  </a:moveTo>
                  <a:cubicBezTo>
                    <a:pt x="57150" y="472944"/>
                    <a:pt x="114300" y="469134"/>
                    <a:pt x="171450" y="466276"/>
                  </a:cubicBezTo>
                  <a:cubicBezTo>
                    <a:pt x="197167" y="464371"/>
                    <a:pt x="222885" y="463419"/>
                    <a:pt x="247650" y="461514"/>
                  </a:cubicBezTo>
                  <a:cubicBezTo>
                    <a:pt x="259080" y="460561"/>
                    <a:pt x="265747" y="457704"/>
                    <a:pt x="263842" y="443416"/>
                  </a:cubicBezTo>
                  <a:cubicBezTo>
                    <a:pt x="247650" y="298636"/>
                    <a:pt x="233363" y="152904"/>
                    <a:pt x="218122" y="8124"/>
                  </a:cubicBezTo>
                  <a:cubicBezTo>
                    <a:pt x="218122" y="5266"/>
                    <a:pt x="218122" y="3361"/>
                    <a:pt x="219075" y="504"/>
                  </a:cubicBezTo>
                  <a:cubicBezTo>
                    <a:pt x="237172" y="-2354"/>
                    <a:pt x="242888" y="7171"/>
                    <a:pt x="244792" y="23364"/>
                  </a:cubicBezTo>
                  <a:cubicBezTo>
                    <a:pt x="254317" y="98611"/>
                    <a:pt x="264795" y="172906"/>
                    <a:pt x="274320" y="248154"/>
                  </a:cubicBezTo>
                  <a:cubicBezTo>
                    <a:pt x="280035" y="289111"/>
                    <a:pt x="284797" y="331021"/>
                    <a:pt x="289560" y="371979"/>
                  </a:cubicBezTo>
                  <a:cubicBezTo>
                    <a:pt x="289560" y="374836"/>
                    <a:pt x="294322" y="376741"/>
                    <a:pt x="296227" y="379599"/>
                  </a:cubicBezTo>
                  <a:cubicBezTo>
                    <a:pt x="298132" y="396744"/>
                    <a:pt x="299085" y="414841"/>
                    <a:pt x="300990" y="431986"/>
                  </a:cubicBezTo>
                  <a:cubicBezTo>
                    <a:pt x="300990" y="442464"/>
                    <a:pt x="300038" y="452941"/>
                    <a:pt x="300038" y="463419"/>
                  </a:cubicBezTo>
                  <a:cubicBezTo>
                    <a:pt x="300990" y="481516"/>
                    <a:pt x="292417" y="490089"/>
                    <a:pt x="275272" y="491994"/>
                  </a:cubicBezTo>
                  <a:cubicBezTo>
                    <a:pt x="210502" y="497709"/>
                    <a:pt x="145732" y="502471"/>
                    <a:pt x="80963" y="507234"/>
                  </a:cubicBezTo>
                  <a:cubicBezTo>
                    <a:pt x="63817" y="508186"/>
                    <a:pt x="47625" y="509139"/>
                    <a:pt x="30480" y="511044"/>
                  </a:cubicBezTo>
                  <a:cubicBezTo>
                    <a:pt x="13335" y="512949"/>
                    <a:pt x="4763" y="505329"/>
                    <a:pt x="2857" y="489136"/>
                  </a:cubicBezTo>
                  <a:cubicBezTo>
                    <a:pt x="3810" y="484374"/>
                    <a:pt x="1905" y="480564"/>
                    <a:pt x="0" y="476754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6" name="Google Shape;2186;p21"/>
            <p:cNvSpPr/>
            <p:nvPr/>
          </p:nvSpPr>
          <p:spPr>
            <a:xfrm>
              <a:off x="9490286" y="2838449"/>
              <a:ext cx="93239" cy="982979"/>
            </a:xfrm>
            <a:custGeom>
              <a:rect b="b" l="l" r="r" t="t"/>
              <a:pathLst>
                <a:path extrusionOk="0" h="982979" w="93239">
                  <a:moveTo>
                    <a:pt x="40428" y="588645"/>
                  </a:moveTo>
                  <a:cubicBezTo>
                    <a:pt x="39476" y="576263"/>
                    <a:pt x="38523" y="563880"/>
                    <a:pt x="37571" y="550545"/>
                  </a:cubicBezTo>
                  <a:cubicBezTo>
                    <a:pt x="48048" y="540068"/>
                    <a:pt x="47096" y="531495"/>
                    <a:pt x="35666" y="524828"/>
                  </a:cubicBezTo>
                  <a:cubicBezTo>
                    <a:pt x="34713" y="514350"/>
                    <a:pt x="34713" y="503872"/>
                    <a:pt x="33761" y="494347"/>
                  </a:cubicBezTo>
                  <a:cubicBezTo>
                    <a:pt x="35666" y="491490"/>
                    <a:pt x="39476" y="488633"/>
                    <a:pt x="40428" y="485775"/>
                  </a:cubicBezTo>
                  <a:cubicBezTo>
                    <a:pt x="40428" y="484822"/>
                    <a:pt x="35666" y="481965"/>
                    <a:pt x="32808" y="480060"/>
                  </a:cubicBezTo>
                  <a:cubicBezTo>
                    <a:pt x="32808" y="477203"/>
                    <a:pt x="32808" y="474345"/>
                    <a:pt x="31856" y="472440"/>
                  </a:cubicBezTo>
                  <a:cubicBezTo>
                    <a:pt x="35666" y="470535"/>
                    <a:pt x="39476" y="469583"/>
                    <a:pt x="43286" y="467678"/>
                  </a:cubicBezTo>
                  <a:cubicBezTo>
                    <a:pt x="39476" y="465772"/>
                    <a:pt x="34713" y="463867"/>
                    <a:pt x="30903" y="461010"/>
                  </a:cubicBezTo>
                  <a:cubicBezTo>
                    <a:pt x="30903" y="455295"/>
                    <a:pt x="29951" y="448628"/>
                    <a:pt x="29951" y="442913"/>
                  </a:cubicBezTo>
                  <a:cubicBezTo>
                    <a:pt x="40428" y="430530"/>
                    <a:pt x="39476" y="420053"/>
                    <a:pt x="28046" y="413385"/>
                  </a:cubicBezTo>
                  <a:cubicBezTo>
                    <a:pt x="28046" y="407670"/>
                    <a:pt x="27093" y="402908"/>
                    <a:pt x="27093" y="397192"/>
                  </a:cubicBezTo>
                  <a:cubicBezTo>
                    <a:pt x="37571" y="387667"/>
                    <a:pt x="38523" y="379095"/>
                    <a:pt x="26141" y="370522"/>
                  </a:cubicBezTo>
                  <a:cubicBezTo>
                    <a:pt x="22331" y="328613"/>
                    <a:pt x="19473" y="287655"/>
                    <a:pt x="15663" y="245745"/>
                  </a:cubicBezTo>
                  <a:cubicBezTo>
                    <a:pt x="9948" y="171450"/>
                    <a:pt x="5186" y="97155"/>
                    <a:pt x="423" y="23813"/>
                  </a:cubicBezTo>
                  <a:cubicBezTo>
                    <a:pt x="-529" y="16192"/>
                    <a:pt x="423" y="7620"/>
                    <a:pt x="423" y="0"/>
                  </a:cubicBezTo>
                  <a:cubicBezTo>
                    <a:pt x="13758" y="1905"/>
                    <a:pt x="17568" y="11430"/>
                    <a:pt x="18521" y="22860"/>
                  </a:cubicBezTo>
                  <a:cubicBezTo>
                    <a:pt x="24236" y="74295"/>
                    <a:pt x="28998" y="126683"/>
                    <a:pt x="33761" y="178117"/>
                  </a:cubicBezTo>
                  <a:cubicBezTo>
                    <a:pt x="40428" y="251460"/>
                    <a:pt x="46143" y="323850"/>
                    <a:pt x="51858" y="397192"/>
                  </a:cubicBezTo>
                  <a:cubicBezTo>
                    <a:pt x="54716" y="438150"/>
                    <a:pt x="56621" y="479108"/>
                    <a:pt x="59478" y="520065"/>
                  </a:cubicBezTo>
                  <a:cubicBezTo>
                    <a:pt x="64241" y="579120"/>
                    <a:pt x="69003" y="637222"/>
                    <a:pt x="73766" y="696278"/>
                  </a:cubicBezTo>
                  <a:cubicBezTo>
                    <a:pt x="76623" y="735330"/>
                    <a:pt x="78528" y="774383"/>
                    <a:pt x="81386" y="813435"/>
                  </a:cubicBezTo>
                  <a:cubicBezTo>
                    <a:pt x="85196" y="862965"/>
                    <a:pt x="89006" y="912495"/>
                    <a:pt x="92816" y="962025"/>
                  </a:cubicBezTo>
                  <a:cubicBezTo>
                    <a:pt x="93768" y="968693"/>
                    <a:pt x="92816" y="975360"/>
                    <a:pt x="92816" y="982980"/>
                  </a:cubicBezTo>
                  <a:cubicBezTo>
                    <a:pt x="79481" y="982028"/>
                    <a:pt x="65193" y="985838"/>
                    <a:pt x="59478" y="967740"/>
                  </a:cubicBezTo>
                  <a:cubicBezTo>
                    <a:pt x="60431" y="961072"/>
                    <a:pt x="63288" y="954405"/>
                    <a:pt x="63288" y="948690"/>
                  </a:cubicBezTo>
                  <a:cubicBezTo>
                    <a:pt x="60431" y="898208"/>
                    <a:pt x="57573" y="848678"/>
                    <a:pt x="54716" y="798195"/>
                  </a:cubicBezTo>
                  <a:cubicBezTo>
                    <a:pt x="57573" y="794385"/>
                    <a:pt x="63288" y="789622"/>
                    <a:pt x="63288" y="785813"/>
                  </a:cubicBezTo>
                  <a:cubicBezTo>
                    <a:pt x="63288" y="764858"/>
                    <a:pt x="61383" y="743903"/>
                    <a:pt x="59478" y="722947"/>
                  </a:cubicBezTo>
                  <a:cubicBezTo>
                    <a:pt x="59478" y="719138"/>
                    <a:pt x="52811" y="716280"/>
                    <a:pt x="49001" y="713422"/>
                  </a:cubicBezTo>
                  <a:cubicBezTo>
                    <a:pt x="49001" y="710565"/>
                    <a:pt x="49001" y="708660"/>
                    <a:pt x="49001" y="705803"/>
                  </a:cubicBezTo>
                  <a:cubicBezTo>
                    <a:pt x="51858" y="701040"/>
                    <a:pt x="55668" y="697230"/>
                    <a:pt x="55668" y="692468"/>
                  </a:cubicBezTo>
                  <a:cubicBezTo>
                    <a:pt x="56621" y="661988"/>
                    <a:pt x="55668" y="631508"/>
                    <a:pt x="55668" y="600075"/>
                  </a:cubicBezTo>
                  <a:cubicBezTo>
                    <a:pt x="55668" y="598170"/>
                    <a:pt x="56621" y="595313"/>
                    <a:pt x="55668" y="594360"/>
                  </a:cubicBezTo>
                  <a:cubicBezTo>
                    <a:pt x="41381" y="585788"/>
                    <a:pt x="49953" y="574358"/>
                    <a:pt x="50906" y="563880"/>
                  </a:cubicBezTo>
                  <a:cubicBezTo>
                    <a:pt x="51858" y="557213"/>
                    <a:pt x="51858" y="550545"/>
                    <a:pt x="51858" y="543878"/>
                  </a:cubicBezTo>
                  <a:cubicBezTo>
                    <a:pt x="50906" y="543878"/>
                    <a:pt x="50906" y="543878"/>
                    <a:pt x="49953" y="543878"/>
                  </a:cubicBezTo>
                  <a:cubicBezTo>
                    <a:pt x="47096" y="558165"/>
                    <a:pt x="44238" y="573405"/>
                    <a:pt x="40428" y="588645"/>
                  </a:cubicBezTo>
                  <a:close/>
                  <a:moveTo>
                    <a:pt x="46143" y="512445"/>
                  </a:moveTo>
                  <a:cubicBezTo>
                    <a:pt x="47096" y="512445"/>
                    <a:pt x="47096" y="512445"/>
                    <a:pt x="48048" y="512445"/>
                  </a:cubicBezTo>
                  <a:cubicBezTo>
                    <a:pt x="48048" y="504825"/>
                    <a:pt x="48048" y="498158"/>
                    <a:pt x="48048" y="490538"/>
                  </a:cubicBezTo>
                  <a:cubicBezTo>
                    <a:pt x="47096" y="490538"/>
                    <a:pt x="47096" y="490538"/>
                    <a:pt x="46143" y="490538"/>
                  </a:cubicBezTo>
                  <a:cubicBezTo>
                    <a:pt x="46143" y="498158"/>
                    <a:pt x="46143" y="505778"/>
                    <a:pt x="46143" y="512445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7" name="Google Shape;2187;p21"/>
            <p:cNvSpPr/>
            <p:nvPr/>
          </p:nvSpPr>
          <p:spPr>
            <a:xfrm>
              <a:off x="7962900" y="2713671"/>
              <a:ext cx="1074419" cy="604837"/>
            </a:xfrm>
            <a:custGeom>
              <a:rect b="b" l="l" r="r" t="t"/>
              <a:pathLst>
                <a:path extrusionOk="0" h="604837" w="1074419">
                  <a:moveTo>
                    <a:pt x="952" y="595313"/>
                  </a:moveTo>
                  <a:cubicBezTo>
                    <a:pt x="109538" y="534353"/>
                    <a:pt x="219075" y="473393"/>
                    <a:pt x="327660" y="413385"/>
                  </a:cubicBezTo>
                  <a:cubicBezTo>
                    <a:pt x="570548" y="278130"/>
                    <a:pt x="812482" y="143828"/>
                    <a:pt x="1055370" y="8573"/>
                  </a:cubicBezTo>
                  <a:cubicBezTo>
                    <a:pt x="1060132" y="5715"/>
                    <a:pt x="1064895" y="3810"/>
                    <a:pt x="1071563" y="0"/>
                  </a:cubicBezTo>
                  <a:cubicBezTo>
                    <a:pt x="1072515" y="6668"/>
                    <a:pt x="1073468" y="12383"/>
                    <a:pt x="1074420" y="17145"/>
                  </a:cubicBezTo>
                  <a:cubicBezTo>
                    <a:pt x="1024890" y="42863"/>
                    <a:pt x="975360" y="68580"/>
                    <a:pt x="925830" y="95250"/>
                  </a:cubicBezTo>
                  <a:cubicBezTo>
                    <a:pt x="886777" y="116205"/>
                    <a:pt x="849630" y="139065"/>
                    <a:pt x="810577" y="160020"/>
                  </a:cubicBezTo>
                  <a:cubicBezTo>
                    <a:pt x="756285" y="190500"/>
                    <a:pt x="701040" y="220980"/>
                    <a:pt x="646748" y="250508"/>
                  </a:cubicBezTo>
                  <a:cubicBezTo>
                    <a:pt x="621030" y="264795"/>
                    <a:pt x="596265" y="280035"/>
                    <a:pt x="570548" y="293370"/>
                  </a:cubicBezTo>
                  <a:cubicBezTo>
                    <a:pt x="501968" y="331470"/>
                    <a:pt x="432435" y="369570"/>
                    <a:pt x="363855" y="407670"/>
                  </a:cubicBezTo>
                  <a:cubicBezTo>
                    <a:pt x="321945" y="430530"/>
                    <a:pt x="281940" y="456248"/>
                    <a:pt x="240030" y="479108"/>
                  </a:cubicBezTo>
                  <a:cubicBezTo>
                    <a:pt x="173355" y="515303"/>
                    <a:pt x="106680" y="549593"/>
                    <a:pt x="40005" y="584835"/>
                  </a:cubicBezTo>
                  <a:cubicBezTo>
                    <a:pt x="31432" y="589598"/>
                    <a:pt x="23813" y="595313"/>
                    <a:pt x="15240" y="601028"/>
                  </a:cubicBezTo>
                  <a:cubicBezTo>
                    <a:pt x="10477" y="601980"/>
                    <a:pt x="5715" y="603885"/>
                    <a:pt x="0" y="604838"/>
                  </a:cubicBezTo>
                  <a:cubicBezTo>
                    <a:pt x="952" y="602933"/>
                    <a:pt x="952" y="599123"/>
                    <a:pt x="952" y="595313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8" name="Google Shape;2188;p21"/>
            <p:cNvSpPr/>
            <p:nvPr/>
          </p:nvSpPr>
          <p:spPr>
            <a:xfrm>
              <a:off x="7979092" y="2732721"/>
              <a:ext cx="1062037" cy="585152"/>
            </a:xfrm>
            <a:custGeom>
              <a:rect b="b" l="l" r="r" t="t"/>
              <a:pathLst>
                <a:path extrusionOk="0" h="585152" w="1062037">
                  <a:moveTo>
                    <a:pt x="0" y="583883"/>
                  </a:moveTo>
                  <a:cubicBezTo>
                    <a:pt x="8572" y="578168"/>
                    <a:pt x="16193" y="572453"/>
                    <a:pt x="24765" y="567690"/>
                  </a:cubicBezTo>
                  <a:cubicBezTo>
                    <a:pt x="91440" y="532448"/>
                    <a:pt x="159068" y="498158"/>
                    <a:pt x="224790" y="461963"/>
                  </a:cubicBezTo>
                  <a:cubicBezTo>
                    <a:pt x="266700" y="439103"/>
                    <a:pt x="307657" y="414338"/>
                    <a:pt x="348615" y="390525"/>
                  </a:cubicBezTo>
                  <a:cubicBezTo>
                    <a:pt x="417195" y="352425"/>
                    <a:pt x="486727" y="314325"/>
                    <a:pt x="555307" y="276225"/>
                  </a:cubicBezTo>
                  <a:cubicBezTo>
                    <a:pt x="581025" y="261938"/>
                    <a:pt x="605790" y="246698"/>
                    <a:pt x="631507" y="233363"/>
                  </a:cubicBezTo>
                  <a:cubicBezTo>
                    <a:pt x="685800" y="202883"/>
                    <a:pt x="741045" y="172403"/>
                    <a:pt x="795338" y="142875"/>
                  </a:cubicBezTo>
                  <a:cubicBezTo>
                    <a:pt x="833438" y="120968"/>
                    <a:pt x="871538" y="99060"/>
                    <a:pt x="910590" y="78105"/>
                  </a:cubicBezTo>
                  <a:cubicBezTo>
                    <a:pt x="960120" y="51435"/>
                    <a:pt x="1009650" y="25718"/>
                    <a:pt x="1059180" y="0"/>
                  </a:cubicBezTo>
                  <a:cubicBezTo>
                    <a:pt x="1060132" y="4763"/>
                    <a:pt x="1061085" y="10478"/>
                    <a:pt x="1062038" y="15240"/>
                  </a:cubicBezTo>
                  <a:cubicBezTo>
                    <a:pt x="1061085" y="15240"/>
                    <a:pt x="1060132" y="15240"/>
                    <a:pt x="1059180" y="15240"/>
                  </a:cubicBezTo>
                  <a:cubicBezTo>
                    <a:pt x="1053465" y="16193"/>
                    <a:pt x="1047750" y="16193"/>
                    <a:pt x="1042988" y="19050"/>
                  </a:cubicBezTo>
                  <a:cubicBezTo>
                    <a:pt x="949643" y="70485"/>
                    <a:pt x="857250" y="122873"/>
                    <a:pt x="763905" y="174308"/>
                  </a:cubicBezTo>
                  <a:cubicBezTo>
                    <a:pt x="694372" y="213360"/>
                    <a:pt x="624840" y="251460"/>
                    <a:pt x="555307" y="290513"/>
                  </a:cubicBezTo>
                  <a:cubicBezTo>
                    <a:pt x="469582" y="338138"/>
                    <a:pt x="384810" y="385763"/>
                    <a:pt x="299085" y="433388"/>
                  </a:cubicBezTo>
                  <a:cubicBezTo>
                    <a:pt x="228600" y="472440"/>
                    <a:pt x="157163" y="511493"/>
                    <a:pt x="85725" y="549593"/>
                  </a:cubicBezTo>
                  <a:cubicBezTo>
                    <a:pt x="63818" y="561023"/>
                    <a:pt x="41910" y="573405"/>
                    <a:pt x="20002" y="583883"/>
                  </a:cubicBezTo>
                  <a:cubicBezTo>
                    <a:pt x="14288" y="586740"/>
                    <a:pt x="6668" y="583883"/>
                    <a:pt x="0" y="583883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9" name="Google Shape;2189;p21"/>
            <p:cNvSpPr/>
            <p:nvPr/>
          </p:nvSpPr>
          <p:spPr>
            <a:xfrm>
              <a:off x="9081135" y="2559366"/>
              <a:ext cx="197998" cy="296691"/>
            </a:xfrm>
            <a:custGeom>
              <a:rect b="b" l="l" r="r" t="t"/>
              <a:pathLst>
                <a:path extrusionOk="0" h="296691" w="197998">
                  <a:moveTo>
                    <a:pt x="0" y="281940"/>
                  </a:moveTo>
                  <a:cubicBezTo>
                    <a:pt x="7620" y="274320"/>
                    <a:pt x="16192" y="268605"/>
                    <a:pt x="20955" y="260033"/>
                  </a:cubicBezTo>
                  <a:cubicBezTo>
                    <a:pt x="73342" y="175260"/>
                    <a:pt x="123825" y="90488"/>
                    <a:pt x="176213" y="5715"/>
                  </a:cubicBezTo>
                  <a:cubicBezTo>
                    <a:pt x="177165" y="3810"/>
                    <a:pt x="179070" y="1905"/>
                    <a:pt x="180975" y="0"/>
                  </a:cubicBezTo>
                  <a:cubicBezTo>
                    <a:pt x="200025" y="2858"/>
                    <a:pt x="201930" y="7620"/>
                    <a:pt x="192405" y="25718"/>
                  </a:cubicBezTo>
                  <a:cubicBezTo>
                    <a:pt x="173355" y="60008"/>
                    <a:pt x="153352" y="93345"/>
                    <a:pt x="133350" y="126683"/>
                  </a:cubicBezTo>
                  <a:cubicBezTo>
                    <a:pt x="108585" y="170498"/>
                    <a:pt x="83820" y="213360"/>
                    <a:pt x="58102" y="257175"/>
                  </a:cubicBezTo>
                  <a:cubicBezTo>
                    <a:pt x="51435" y="268605"/>
                    <a:pt x="43815" y="279083"/>
                    <a:pt x="35242" y="288608"/>
                  </a:cubicBezTo>
                  <a:cubicBezTo>
                    <a:pt x="23813" y="301942"/>
                    <a:pt x="9525" y="298133"/>
                    <a:pt x="0" y="28194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0" name="Google Shape;2190;p21"/>
            <p:cNvSpPr/>
            <p:nvPr/>
          </p:nvSpPr>
          <p:spPr>
            <a:xfrm>
              <a:off x="9295447" y="3818571"/>
              <a:ext cx="280987" cy="39052"/>
            </a:xfrm>
            <a:custGeom>
              <a:rect b="b" l="l" r="r" t="t"/>
              <a:pathLst>
                <a:path extrusionOk="0" h="39052" w="280987">
                  <a:moveTo>
                    <a:pt x="0" y="5715"/>
                  </a:moveTo>
                  <a:cubicBezTo>
                    <a:pt x="70485" y="5715"/>
                    <a:pt x="141922" y="5715"/>
                    <a:pt x="212407" y="5715"/>
                  </a:cubicBezTo>
                  <a:cubicBezTo>
                    <a:pt x="222885" y="5715"/>
                    <a:pt x="233363" y="1905"/>
                    <a:pt x="242888" y="0"/>
                  </a:cubicBezTo>
                  <a:cubicBezTo>
                    <a:pt x="248602" y="9525"/>
                    <a:pt x="253365" y="18098"/>
                    <a:pt x="258127" y="26670"/>
                  </a:cubicBezTo>
                  <a:cubicBezTo>
                    <a:pt x="267652" y="24765"/>
                    <a:pt x="274320" y="22860"/>
                    <a:pt x="280988" y="20955"/>
                  </a:cubicBezTo>
                  <a:cubicBezTo>
                    <a:pt x="275272" y="25718"/>
                    <a:pt x="271463" y="32385"/>
                    <a:pt x="264795" y="35243"/>
                  </a:cubicBezTo>
                  <a:cubicBezTo>
                    <a:pt x="258127" y="38100"/>
                    <a:pt x="250507" y="36195"/>
                    <a:pt x="242888" y="36195"/>
                  </a:cubicBezTo>
                  <a:cubicBezTo>
                    <a:pt x="173355" y="37147"/>
                    <a:pt x="103822" y="39053"/>
                    <a:pt x="34290" y="39053"/>
                  </a:cubicBezTo>
                  <a:cubicBezTo>
                    <a:pt x="10477" y="39053"/>
                    <a:pt x="952" y="29528"/>
                    <a:pt x="0" y="5715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1" name="Google Shape;2191;p21"/>
            <p:cNvSpPr/>
            <p:nvPr/>
          </p:nvSpPr>
          <p:spPr>
            <a:xfrm>
              <a:off x="9534525" y="3805237"/>
              <a:ext cx="49530" cy="40005"/>
            </a:xfrm>
            <a:custGeom>
              <a:rect b="b" l="l" r="r" t="t"/>
              <a:pathLst>
                <a:path extrusionOk="0" h="40005" w="49530">
                  <a:moveTo>
                    <a:pt x="41910" y="34290"/>
                  </a:moveTo>
                  <a:cubicBezTo>
                    <a:pt x="35243" y="36195"/>
                    <a:pt x="28575" y="38100"/>
                    <a:pt x="19050" y="40005"/>
                  </a:cubicBezTo>
                  <a:cubicBezTo>
                    <a:pt x="14288" y="32385"/>
                    <a:pt x="9525" y="22860"/>
                    <a:pt x="3810" y="13335"/>
                  </a:cubicBezTo>
                  <a:cubicBezTo>
                    <a:pt x="2857" y="10478"/>
                    <a:pt x="952" y="6667"/>
                    <a:pt x="0" y="2858"/>
                  </a:cubicBezTo>
                  <a:cubicBezTo>
                    <a:pt x="5715" y="1905"/>
                    <a:pt x="10477" y="953"/>
                    <a:pt x="16193" y="0"/>
                  </a:cubicBezTo>
                  <a:cubicBezTo>
                    <a:pt x="20955" y="18097"/>
                    <a:pt x="36195" y="14288"/>
                    <a:pt x="49530" y="15240"/>
                  </a:cubicBezTo>
                  <a:cubicBezTo>
                    <a:pt x="49530" y="19050"/>
                    <a:pt x="49530" y="21908"/>
                    <a:pt x="49530" y="25717"/>
                  </a:cubicBezTo>
                  <a:cubicBezTo>
                    <a:pt x="46673" y="28575"/>
                    <a:pt x="44768" y="31433"/>
                    <a:pt x="41910" y="34290"/>
                  </a:cubicBezTo>
                  <a:cubicBezTo>
                    <a:pt x="41910" y="34290"/>
                    <a:pt x="41910" y="34290"/>
                    <a:pt x="41910" y="3429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2" name="Google Shape;2192;p21"/>
            <p:cNvSpPr/>
            <p:nvPr/>
          </p:nvSpPr>
          <p:spPr>
            <a:xfrm>
              <a:off x="9414510" y="2802254"/>
              <a:ext cx="41909" cy="3810"/>
            </a:xfrm>
            <a:custGeom>
              <a:rect b="b" l="l" r="r" t="t"/>
              <a:pathLst>
                <a:path extrusionOk="0" h="3810" w="41909">
                  <a:moveTo>
                    <a:pt x="41910" y="3810"/>
                  </a:moveTo>
                  <a:cubicBezTo>
                    <a:pt x="27622" y="2858"/>
                    <a:pt x="14288" y="953"/>
                    <a:pt x="0" y="0"/>
                  </a:cubicBezTo>
                  <a:cubicBezTo>
                    <a:pt x="14288" y="953"/>
                    <a:pt x="28575" y="2858"/>
                    <a:pt x="41910" y="381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3" name="Google Shape;2193;p21"/>
            <p:cNvSpPr/>
            <p:nvPr/>
          </p:nvSpPr>
          <p:spPr>
            <a:xfrm>
              <a:off x="7948612" y="3308984"/>
              <a:ext cx="15239" cy="11430"/>
            </a:xfrm>
            <a:custGeom>
              <a:rect b="b" l="l" r="r" t="t"/>
              <a:pathLst>
                <a:path extrusionOk="0" h="11430" w="15239">
                  <a:moveTo>
                    <a:pt x="15240" y="0"/>
                  </a:moveTo>
                  <a:cubicBezTo>
                    <a:pt x="15240" y="3810"/>
                    <a:pt x="15240" y="7620"/>
                    <a:pt x="15240" y="11430"/>
                  </a:cubicBezTo>
                  <a:cubicBezTo>
                    <a:pt x="10477" y="9525"/>
                    <a:pt x="4763" y="6668"/>
                    <a:pt x="0" y="4763"/>
                  </a:cubicBezTo>
                  <a:cubicBezTo>
                    <a:pt x="4763" y="2858"/>
                    <a:pt x="9525" y="1905"/>
                    <a:pt x="15240" y="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4" name="Google Shape;2194;p21"/>
            <p:cNvSpPr/>
            <p:nvPr/>
          </p:nvSpPr>
          <p:spPr>
            <a:xfrm>
              <a:off x="9082087" y="2967989"/>
              <a:ext cx="29527" cy="4762"/>
            </a:xfrm>
            <a:custGeom>
              <a:rect b="b" l="l" r="r" t="t"/>
              <a:pathLst>
                <a:path extrusionOk="0" h="4762" w="29527">
                  <a:moveTo>
                    <a:pt x="29527" y="4763"/>
                  </a:moveTo>
                  <a:cubicBezTo>
                    <a:pt x="20002" y="2857"/>
                    <a:pt x="9525" y="1905"/>
                    <a:pt x="0" y="0"/>
                  </a:cubicBezTo>
                  <a:cubicBezTo>
                    <a:pt x="9525" y="1905"/>
                    <a:pt x="19050" y="2857"/>
                    <a:pt x="29527" y="4763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5" name="Google Shape;2195;p21"/>
            <p:cNvSpPr/>
            <p:nvPr/>
          </p:nvSpPr>
          <p:spPr>
            <a:xfrm>
              <a:off x="9047797" y="2785109"/>
              <a:ext cx="3809" cy="21907"/>
            </a:xfrm>
            <a:custGeom>
              <a:rect b="b" l="l" r="r" t="t"/>
              <a:pathLst>
                <a:path extrusionOk="0" h="21907" w="3809">
                  <a:moveTo>
                    <a:pt x="0" y="0"/>
                  </a:moveTo>
                  <a:cubicBezTo>
                    <a:pt x="952" y="7620"/>
                    <a:pt x="2857" y="15240"/>
                    <a:pt x="3810" y="21908"/>
                  </a:cubicBezTo>
                  <a:cubicBezTo>
                    <a:pt x="1905" y="15240"/>
                    <a:pt x="952" y="7620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6" name="Google Shape;2196;p21"/>
            <p:cNvSpPr/>
            <p:nvPr/>
          </p:nvSpPr>
          <p:spPr>
            <a:xfrm>
              <a:off x="9161144" y="2991802"/>
              <a:ext cx="952" cy="11429"/>
            </a:xfrm>
            <a:custGeom>
              <a:rect b="b" l="l" r="r" t="t"/>
              <a:pathLst>
                <a:path extrusionOk="0" h="11429" w="952">
                  <a:moveTo>
                    <a:pt x="953" y="11430"/>
                  </a:moveTo>
                  <a:cubicBezTo>
                    <a:pt x="953" y="7620"/>
                    <a:pt x="0" y="3810"/>
                    <a:pt x="0" y="0"/>
                  </a:cubicBezTo>
                  <a:cubicBezTo>
                    <a:pt x="0" y="2857"/>
                    <a:pt x="0" y="7620"/>
                    <a:pt x="953" y="1143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7" name="Google Shape;2197;p21"/>
            <p:cNvSpPr/>
            <p:nvPr/>
          </p:nvSpPr>
          <p:spPr>
            <a:xfrm>
              <a:off x="9037319" y="2747962"/>
              <a:ext cx="4762" cy="8572"/>
            </a:xfrm>
            <a:custGeom>
              <a:rect b="b" l="l" r="r" t="t"/>
              <a:pathLst>
                <a:path extrusionOk="0" h="8572" w="4762">
                  <a:moveTo>
                    <a:pt x="0" y="0"/>
                  </a:moveTo>
                  <a:cubicBezTo>
                    <a:pt x="953" y="0"/>
                    <a:pt x="1905" y="0"/>
                    <a:pt x="2857" y="0"/>
                  </a:cubicBezTo>
                  <a:cubicBezTo>
                    <a:pt x="3810" y="2858"/>
                    <a:pt x="3810" y="5715"/>
                    <a:pt x="4763" y="8572"/>
                  </a:cubicBezTo>
                  <a:cubicBezTo>
                    <a:pt x="3810" y="4763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8" name="Google Shape;2198;p21"/>
            <p:cNvSpPr/>
            <p:nvPr/>
          </p:nvSpPr>
          <p:spPr>
            <a:xfrm>
              <a:off x="9576435" y="3830954"/>
              <a:ext cx="5714" cy="8572"/>
            </a:xfrm>
            <a:custGeom>
              <a:rect b="b" l="l" r="r" t="t"/>
              <a:pathLst>
                <a:path extrusionOk="0" h="8572" w="5714">
                  <a:moveTo>
                    <a:pt x="0" y="8573"/>
                  </a:moveTo>
                  <a:cubicBezTo>
                    <a:pt x="1905" y="5715"/>
                    <a:pt x="3810" y="2858"/>
                    <a:pt x="5715" y="0"/>
                  </a:cubicBezTo>
                  <a:cubicBezTo>
                    <a:pt x="4763" y="2858"/>
                    <a:pt x="2857" y="5715"/>
                    <a:pt x="0" y="8573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9" name="Google Shape;2199;p21"/>
            <p:cNvSpPr/>
            <p:nvPr/>
          </p:nvSpPr>
          <p:spPr>
            <a:xfrm>
              <a:off x="9062085" y="2838449"/>
              <a:ext cx="7619" cy="2857"/>
            </a:xfrm>
            <a:custGeom>
              <a:rect b="b" l="l" r="r" t="t"/>
              <a:pathLst>
                <a:path extrusionOk="0" h="2857" w="7619">
                  <a:moveTo>
                    <a:pt x="0" y="0"/>
                  </a:moveTo>
                  <a:cubicBezTo>
                    <a:pt x="2857" y="953"/>
                    <a:pt x="4763" y="1905"/>
                    <a:pt x="7620" y="2858"/>
                  </a:cubicBezTo>
                  <a:cubicBezTo>
                    <a:pt x="5715" y="1905"/>
                    <a:pt x="2857" y="953"/>
                    <a:pt x="0" y="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0" name="Google Shape;2200;p21"/>
            <p:cNvSpPr/>
            <p:nvPr/>
          </p:nvSpPr>
          <p:spPr>
            <a:xfrm>
              <a:off x="9391650" y="2800349"/>
              <a:ext cx="12382" cy="1904"/>
            </a:xfrm>
            <a:custGeom>
              <a:rect b="b" l="l" r="r" t="t"/>
              <a:pathLst>
                <a:path extrusionOk="0" h="1904" w="12382">
                  <a:moveTo>
                    <a:pt x="12382" y="1905"/>
                  </a:moveTo>
                  <a:cubicBezTo>
                    <a:pt x="8573" y="953"/>
                    <a:pt x="4763" y="953"/>
                    <a:pt x="0" y="0"/>
                  </a:cubicBezTo>
                  <a:cubicBezTo>
                    <a:pt x="3810" y="953"/>
                    <a:pt x="8573" y="953"/>
                    <a:pt x="12382" y="1905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1" name="Google Shape;2201;p21"/>
            <p:cNvSpPr/>
            <p:nvPr/>
          </p:nvSpPr>
          <p:spPr>
            <a:xfrm>
              <a:off x="9359264" y="2798973"/>
              <a:ext cx="7620" cy="423"/>
            </a:xfrm>
            <a:custGeom>
              <a:rect b="b" l="l" r="r" t="t"/>
              <a:pathLst>
                <a:path extrusionOk="0" h="423" w="7620">
                  <a:moveTo>
                    <a:pt x="7620" y="423"/>
                  </a:moveTo>
                  <a:cubicBezTo>
                    <a:pt x="4763" y="423"/>
                    <a:pt x="2858" y="423"/>
                    <a:pt x="0" y="423"/>
                  </a:cubicBezTo>
                  <a:cubicBezTo>
                    <a:pt x="1905" y="-529"/>
                    <a:pt x="4763" y="423"/>
                    <a:pt x="7620" y="423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2" name="Google Shape;2202;p21"/>
            <p:cNvSpPr/>
            <p:nvPr/>
          </p:nvSpPr>
          <p:spPr>
            <a:xfrm>
              <a:off x="8293177" y="3372721"/>
              <a:ext cx="67867" cy="334408"/>
            </a:xfrm>
            <a:custGeom>
              <a:rect b="b" l="l" r="r" t="t"/>
              <a:pathLst>
                <a:path extrusionOk="0" h="334408" w="67867">
                  <a:moveTo>
                    <a:pt x="67868" y="31513"/>
                  </a:moveTo>
                  <a:cubicBezTo>
                    <a:pt x="37388" y="51516"/>
                    <a:pt x="32625" y="49611"/>
                    <a:pt x="44055" y="104856"/>
                  </a:cubicBezTo>
                  <a:cubicBezTo>
                    <a:pt x="47865" y="122953"/>
                    <a:pt x="45008" y="142956"/>
                    <a:pt x="43103" y="162006"/>
                  </a:cubicBezTo>
                  <a:cubicBezTo>
                    <a:pt x="41198" y="178198"/>
                    <a:pt x="33578" y="194391"/>
                    <a:pt x="45008" y="210583"/>
                  </a:cubicBezTo>
                  <a:cubicBezTo>
                    <a:pt x="46913" y="213441"/>
                    <a:pt x="45008" y="219156"/>
                    <a:pt x="44055" y="222966"/>
                  </a:cubicBezTo>
                  <a:cubicBezTo>
                    <a:pt x="42150" y="238206"/>
                    <a:pt x="39293" y="252493"/>
                    <a:pt x="36435" y="270591"/>
                  </a:cubicBezTo>
                  <a:cubicBezTo>
                    <a:pt x="45008" y="267733"/>
                    <a:pt x="47865" y="266781"/>
                    <a:pt x="55485" y="264876"/>
                  </a:cubicBezTo>
                  <a:cubicBezTo>
                    <a:pt x="51675" y="286783"/>
                    <a:pt x="49771" y="305833"/>
                    <a:pt x="44055" y="324883"/>
                  </a:cubicBezTo>
                  <a:cubicBezTo>
                    <a:pt x="42150" y="329646"/>
                    <a:pt x="31673" y="333456"/>
                    <a:pt x="24053" y="334408"/>
                  </a:cubicBezTo>
                  <a:cubicBezTo>
                    <a:pt x="22148" y="334408"/>
                    <a:pt x="16433" y="326788"/>
                    <a:pt x="15480" y="322026"/>
                  </a:cubicBezTo>
                  <a:cubicBezTo>
                    <a:pt x="13575" y="302976"/>
                    <a:pt x="12623" y="283926"/>
                    <a:pt x="11671" y="264876"/>
                  </a:cubicBezTo>
                  <a:cubicBezTo>
                    <a:pt x="9765" y="212488"/>
                    <a:pt x="9765" y="160101"/>
                    <a:pt x="7860" y="107713"/>
                  </a:cubicBezTo>
                  <a:cubicBezTo>
                    <a:pt x="6908" y="83901"/>
                    <a:pt x="3098" y="60088"/>
                    <a:pt x="240" y="35323"/>
                  </a:cubicBezTo>
                  <a:cubicBezTo>
                    <a:pt x="-1665" y="16273"/>
                    <a:pt x="7860" y="6748"/>
                    <a:pt x="25005" y="1986"/>
                  </a:cubicBezTo>
                  <a:cubicBezTo>
                    <a:pt x="45960" y="-2777"/>
                    <a:pt x="52628" y="81"/>
                    <a:pt x="63105" y="21036"/>
                  </a:cubicBezTo>
                  <a:cubicBezTo>
                    <a:pt x="65010" y="24846"/>
                    <a:pt x="65963" y="27703"/>
                    <a:pt x="67868" y="31513"/>
                  </a:cubicBezTo>
                  <a:close/>
                </a:path>
              </a:pathLst>
            </a:custGeom>
            <a:solidFill>
              <a:srgbClr val="68B8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3" name="Google Shape;2203;p21"/>
            <p:cNvSpPr/>
            <p:nvPr/>
          </p:nvSpPr>
          <p:spPr>
            <a:xfrm>
              <a:off x="7935277" y="2572701"/>
              <a:ext cx="1282065" cy="715072"/>
            </a:xfrm>
            <a:custGeom>
              <a:rect b="b" l="l" r="r" t="t"/>
              <a:pathLst>
                <a:path extrusionOk="0" h="715072" w="1282065">
                  <a:moveTo>
                    <a:pt x="1223963" y="8573"/>
                  </a:moveTo>
                  <a:cubicBezTo>
                    <a:pt x="1242060" y="5715"/>
                    <a:pt x="1260158" y="2858"/>
                    <a:pt x="1278255" y="0"/>
                  </a:cubicBezTo>
                  <a:cubicBezTo>
                    <a:pt x="1279208" y="1905"/>
                    <a:pt x="1281113" y="3810"/>
                    <a:pt x="1282065" y="4763"/>
                  </a:cubicBezTo>
                  <a:cubicBezTo>
                    <a:pt x="1237298" y="78105"/>
                    <a:pt x="1192530" y="151448"/>
                    <a:pt x="1145858" y="228600"/>
                  </a:cubicBezTo>
                  <a:cubicBezTo>
                    <a:pt x="1140143" y="200977"/>
                    <a:pt x="1133475" y="177165"/>
                    <a:pt x="1129665" y="153352"/>
                  </a:cubicBezTo>
                  <a:cubicBezTo>
                    <a:pt x="1124903" y="122873"/>
                    <a:pt x="1099185" y="109538"/>
                    <a:pt x="1072515" y="125730"/>
                  </a:cubicBezTo>
                  <a:cubicBezTo>
                    <a:pt x="1030605" y="150495"/>
                    <a:pt x="988695" y="174307"/>
                    <a:pt x="946785" y="198120"/>
                  </a:cubicBezTo>
                  <a:cubicBezTo>
                    <a:pt x="849630" y="252413"/>
                    <a:pt x="752475" y="306705"/>
                    <a:pt x="655320" y="360998"/>
                  </a:cubicBezTo>
                  <a:cubicBezTo>
                    <a:pt x="483870" y="456248"/>
                    <a:pt x="313373" y="551498"/>
                    <a:pt x="141923" y="647700"/>
                  </a:cubicBezTo>
                  <a:cubicBezTo>
                    <a:pt x="108585" y="666750"/>
                    <a:pt x="75248" y="685800"/>
                    <a:pt x="40958" y="704850"/>
                  </a:cubicBezTo>
                  <a:cubicBezTo>
                    <a:pt x="14288" y="720090"/>
                    <a:pt x="14288" y="720090"/>
                    <a:pt x="0" y="692468"/>
                  </a:cubicBezTo>
                  <a:cubicBezTo>
                    <a:pt x="39053" y="670560"/>
                    <a:pt x="77153" y="646748"/>
                    <a:pt x="116205" y="625793"/>
                  </a:cubicBezTo>
                  <a:cubicBezTo>
                    <a:pt x="176213" y="592455"/>
                    <a:pt x="237173" y="561023"/>
                    <a:pt x="297180" y="528638"/>
                  </a:cubicBezTo>
                  <a:cubicBezTo>
                    <a:pt x="341948" y="504825"/>
                    <a:pt x="385763" y="479107"/>
                    <a:pt x="430530" y="455295"/>
                  </a:cubicBezTo>
                  <a:cubicBezTo>
                    <a:pt x="466725" y="436245"/>
                    <a:pt x="502920" y="418148"/>
                    <a:pt x="539115" y="398145"/>
                  </a:cubicBezTo>
                  <a:cubicBezTo>
                    <a:pt x="576263" y="378143"/>
                    <a:pt x="613410" y="356235"/>
                    <a:pt x="651510" y="335280"/>
                  </a:cubicBezTo>
                  <a:cubicBezTo>
                    <a:pt x="696278" y="311468"/>
                    <a:pt x="741045" y="289560"/>
                    <a:pt x="784860" y="265748"/>
                  </a:cubicBezTo>
                  <a:cubicBezTo>
                    <a:pt x="791528" y="261938"/>
                    <a:pt x="796290" y="255270"/>
                    <a:pt x="801053" y="250507"/>
                  </a:cubicBezTo>
                  <a:cubicBezTo>
                    <a:pt x="801053" y="250507"/>
                    <a:pt x="801053" y="250507"/>
                    <a:pt x="801053" y="250507"/>
                  </a:cubicBezTo>
                  <a:cubicBezTo>
                    <a:pt x="820103" y="250507"/>
                    <a:pt x="834390" y="240982"/>
                    <a:pt x="845820" y="226695"/>
                  </a:cubicBezTo>
                  <a:cubicBezTo>
                    <a:pt x="886778" y="204788"/>
                    <a:pt x="927735" y="182880"/>
                    <a:pt x="968693" y="161925"/>
                  </a:cubicBezTo>
                  <a:cubicBezTo>
                    <a:pt x="1001078" y="145732"/>
                    <a:pt x="1034415" y="129540"/>
                    <a:pt x="1066800" y="113348"/>
                  </a:cubicBezTo>
                  <a:cubicBezTo>
                    <a:pt x="1072515" y="110490"/>
                    <a:pt x="1077278" y="104775"/>
                    <a:pt x="1082993" y="100965"/>
                  </a:cubicBezTo>
                  <a:cubicBezTo>
                    <a:pt x="1097280" y="98107"/>
                    <a:pt x="1112521" y="95250"/>
                    <a:pt x="1131571" y="91440"/>
                  </a:cubicBezTo>
                  <a:cubicBezTo>
                    <a:pt x="1138238" y="104775"/>
                    <a:pt x="1144905" y="120015"/>
                    <a:pt x="1152525" y="134302"/>
                  </a:cubicBezTo>
                  <a:cubicBezTo>
                    <a:pt x="1153478" y="136207"/>
                    <a:pt x="1162050" y="137160"/>
                    <a:pt x="1163955" y="135255"/>
                  </a:cubicBezTo>
                  <a:cubicBezTo>
                    <a:pt x="1169671" y="129540"/>
                    <a:pt x="1174433" y="122873"/>
                    <a:pt x="1179196" y="115252"/>
                  </a:cubicBezTo>
                  <a:cubicBezTo>
                    <a:pt x="1193483" y="93345"/>
                    <a:pt x="1206818" y="71438"/>
                    <a:pt x="1221105" y="49530"/>
                  </a:cubicBezTo>
                  <a:cubicBezTo>
                    <a:pt x="1228725" y="38100"/>
                    <a:pt x="1235393" y="25718"/>
                    <a:pt x="1243965" y="12383"/>
                  </a:cubicBezTo>
                  <a:cubicBezTo>
                    <a:pt x="1235393" y="10477"/>
                    <a:pt x="1229678" y="9525"/>
                    <a:pt x="1223963" y="8573"/>
                  </a:cubicBezTo>
                  <a:close/>
                </a:path>
              </a:pathLst>
            </a:custGeom>
            <a:solidFill>
              <a:srgbClr val="B62F1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4" name="Google Shape;2204;p21"/>
            <p:cNvSpPr/>
            <p:nvPr/>
          </p:nvSpPr>
          <p:spPr>
            <a:xfrm>
              <a:off x="7920989" y="2822257"/>
              <a:ext cx="819150" cy="441959"/>
            </a:xfrm>
            <a:custGeom>
              <a:rect b="b" l="l" r="r" t="t"/>
              <a:pathLst>
                <a:path extrusionOk="0" h="441959" w="819150">
                  <a:moveTo>
                    <a:pt x="819150" y="0"/>
                  </a:moveTo>
                  <a:cubicBezTo>
                    <a:pt x="813435" y="5715"/>
                    <a:pt x="808673" y="12383"/>
                    <a:pt x="802958" y="15240"/>
                  </a:cubicBezTo>
                  <a:cubicBezTo>
                    <a:pt x="758190" y="39052"/>
                    <a:pt x="713423" y="60960"/>
                    <a:pt x="669608" y="84772"/>
                  </a:cubicBezTo>
                  <a:cubicBezTo>
                    <a:pt x="631508" y="104775"/>
                    <a:pt x="595313" y="126683"/>
                    <a:pt x="557213" y="147638"/>
                  </a:cubicBezTo>
                  <a:cubicBezTo>
                    <a:pt x="521018" y="166688"/>
                    <a:pt x="484823" y="185738"/>
                    <a:pt x="448628" y="204788"/>
                  </a:cubicBezTo>
                  <a:cubicBezTo>
                    <a:pt x="403860" y="228600"/>
                    <a:pt x="360045" y="254317"/>
                    <a:pt x="315278" y="278130"/>
                  </a:cubicBezTo>
                  <a:cubicBezTo>
                    <a:pt x="255270" y="310515"/>
                    <a:pt x="194310" y="342900"/>
                    <a:pt x="134303" y="375285"/>
                  </a:cubicBezTo>
                  <a:cubicBezTo>
                    <a:pt x="95250" y="397192"/>
                    <a:pt x="56198" y="420052"/>
                    <a:pt x="18098" y="441960"/>
                  </a:cubicBezTo>
                  <a:cubicBezTo>
                    <a:pt x="12383" y="434340"/>
                    <a:pt x="6668" y="425767"/>
                    <a:pt x="0" y="417195"/>
                  </a:cubicBezTo>
                  <a:cubicBezTo>
                    <a:pt x="51435" y="390525"/>
                    <a:pt x="101918" y="364808"/>
                    <a:pt x="152400" y="339090"/>
                  </a:cubicBezTo>
                  <a:cubicBezTo>
                    <a:pt x="321945" y="252413"/>
                    <a:pt x="492443" y="164783"/>
                    <a:pt x="661988" y="78105"/>
                  </a:cubicBezTo>
                  <a:cubicBezTo>
                    <a:pt x="681990" y="67627"/>
                    <a:pt x="701993" y="58102"/>
                    <a:pt x="721995" y="48577"/>
                  </a:cubicBezTo>
                  <a:cubicBezTo>
                    <a:pt x="722948" y="48577"/>
                    <a:pt x="722948" y="47625"/>
                    <a:pt x="723900" y="46672"/>
                  </a:cubicBezTo>
                  <a:cubicBezTo>
                    <a:pt x="741045" y="38100"/>
                    <a:pt x="758190" y="29527"/>
                    <a:pt x="775335" y="20955"/>
                  </a:cubicBezTo>
                  <a:cubicBezTo>
                    <a:pt x="778193" y="19050"/>
                    <a:pt x="781050" y="17145"/>
                    <a:pt x="783908" y="15240"/>
                  </a:cubicBezTo>
                  <a:cubicBezTo>
                    <a:pt x="794385" y="11430"/>
                    <a:pt x="806768" y="5715"/>
                    <a:pt x="819150" y="0"/>
                  </a:cubicBezTo>
                  <a:close/>
                </a:path>
              </a:pathLst>
            </a:custGeom>
            <a:solidFill>
              <a:srgbClr val="F23E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5" name="Google Shape;2205;p21"/>
            <p:cNvSpPr/>
            <p:nvPr/>
          </p:nvSpPr>
          <p:spPr>
            <a:xfrm>
              <a:off x="8922067" y="2581274"/>
              <a:ext cx="259080" cy="126768"/>
            </a:xfrm>
            <a:custGeom>
              <a:rect b="b" l="l" r="r" t="t"/>
              <a:pathLst>
                <a:path extrusionOk="0" h="126768" w="259080">
                  <a:moveTo>
                    <a:pt x="237172" y="0"/>
                  </a:moveTo>
                  <a:cubicBezTo>
                    <a:pt x="242888" y="952"/>
                    <a:pt x="248602" y="952"/>
                    <a:pt x="259080" y="2858"/>
                  </a:cubicBezTo>
                  <a:cubicBezTo>
                    <a:pt x="250507" y="17145"/>
                    <a:pt x="243840" y="28575"/>
                    <a:pt x="236220" y="40005"/>
                  </a:cubicBezTo>
                  <a:cubicBezTo>
                    <a:pt x="222885" y="61913"/>
                    <a:pt x="208597" y="83820"/>
                    <a:pt x="194310" y="105728"/>
                  </a:cubicBezTo>
                  <a:cubicBezTo>
                    <a:pt x="189547" y="112395"/>
                    <a:pt x="184785" y="120015"/>
                    <a:pt x="179070" y="125730"/>
                  </a:cubicBezTo>
                  <a:cubicBezTo>
                    <a:pt x="177165" y="127635"/>
                    <a:pt x="168593" y="126683"/>
                    <a:pt x="167640" y="124778"/>
                  </a:cubicBezTo>
                  <a:cubicBezTo>
                    <a:pt x="160020" y="110490"/>
                    <a:pt x="153352" y="96203"/>
                    <a:pt x="146685" y="81915"/>
                  </a:cubicBezTo>
                  <a:cubicBezTo>
                    <a:pt x="127635" y="85725"/>
                    <a:pt x="113347" y="88583"/>
                    <a:pt x="98107" y="91440"/>
                  </a:cubicBezTo>
                  <a:cubicBezTo>
                    <a:pt x="98107" y="90488"/>
                    <a:pt x="97155" y="89535"/>
                    <a:pt x="97155" y="88583"/>
                  </a:cubicBezTo>
                  <a:cubicBezTo>
                    <a:pt x="105727" y="73342"/>
                    <a:pt x="104775" y="68580"/>
                    <a:pt x="87630" y="68580"/>
                  </a:cubicBezTo>
                  <a:cubicBezTo>
                    <a:pt x="79057" y="68580"/>
                    <a:pt x="69532" y="70485"/>
                    <a:pt x="60960" y="71438"/>
                  </a:cubicBezTo>
                  <a:cubicBezTo>
                    <a:pt x="41910" y="60960"/>
                    <a:pt x="22860" y="50483"/>
                    <a:pt x="0" y="38100"/>
                  </a:cubicBezTo>
                  <a:cubicBezTo>
                    <a:pt x="81915" y="19050"/>
                    <a:pt x="160020" y="8573"/>
                    <a:pt x="237172" y="0"/>
                  </a:cubicBezTo>
                  <a:close/>
                </a:path>
              </a:pathLst>
            </a:custGeom>
            <a:solidFill>
              <a:srgbClr val="F23E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6" name="Google Shape;2206;p21"/>
            <p:cNvSpPr/>
            <p:nvPr/>
          </p:nvSpPr>
          <p:spPr>
            <a:xfrm>
              <a:off x="8983980" y="2649854"/>
              <a:ext cx="41484" cy="20002"/>
            </a:xfrm>
            <a:custGeom>
              <a:rect b="b" l="l" r="r" t="t"/>
              <a:pathLst>
                <a:path extrusionOk="0" h="20002" w="41484">
                  <a:moveTo>
                    <a:pt x="0" y="2858"/>
                  </a:moveTo>
                  <a:cubicBezTo>
                    <a:pt x="8572" y="1905"/>
                    <a:pt x="18097" y="0"/>
                    <a:pt x="26670" y="0"/>
                  </a:cubicBezTo>
                  <a:cubicBezTo>
                    <a:pt x="43815" y="0"/>
                    <a:pt x="44768" y="3810"/>
                    <a:pt x="36195" y="20003"/>
                  </a:cubicBezTo>
                  <a:cubicBezTo>
                    <a:pt x="24765" y="14288"/>
                    <a:pt x="12382" y="8573"/>
                    <a:pt x="0" y="2858"/>
                  </a:cubicBezTo>
                  <a:close/>
                </a:path>
              </a:pathLst>
            </a:custGeom>
            <a:solidFill>
              <a:srgbClr val="B62F1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7" name="Google Shape;2207;p21"/>
            <p:cNvSpPr/>
            <p:nvPr/>
          </p:nvSpPr>
          <p:spPr>
            <a:xfrm>
              <a:off x="8740139" y="2798444"/>
              <a:ext cx="44767" cy="23812"/>
            </a:xfrm>
            <a:custGeom>
              <a:rect b="b" l="l" r="r" t="t"/>
              <a:pathLst>
                <a:path extrusionOk="0" h="23812" w="44767">
                  <a:moveTo>
                    <a:pt x="44768" y="0"/>
                  </a:moveTo>
                  <a:cubicBezTo>
                    <a:pt x="33338" y="15240"/>
                    <a:pt x="19050" y="23813"/>
                    <a:pt x="0" y="23813"/>
                  </a:cubicBezTo>
                  <a:cubicBezTo>
                    <a:pt x="14288" y="16192"/>
                    <a:pt x="29528" y="7620"/>
                    <a:pt x="44768" y="0"/>
                  </a:cubicBezTo>
                  <a:close/>
                </a:path>
              </a:pathLst>
            </a:custGeom>
            <a:solidFill>
              <a:srgbClr val="F23E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8" name="Google Shape;2208;p21"/>
            <p:cNvSpPr/>
            <p:nvPr/>
          </p:nvSpPr>
          <p:spPr>
            <a:xfrm>
              <a:off x="8694419" y="2839402"/>
              <a:ext cx="8572" cy="5714"/>
            </a:xfrm>
            <a:custGeom>
              <a:rect b="b" l="l" r="r" t="t"/>
              <a:pathLst>
                <a:path extrusionOk="0" h="5714" w="8572">
                  <a:moveTo>
                    <a:pt x="8573" y="0"/>
                  </a:moveTo>
                  <a:cubicBezTo>
                    <a:pt x="5715" y="1905"/>
                    <a:pt x="2857" y="3810"/>
                    <a:pt x="0" y="5715"/>
                  </a:cubicBezTo>
                  <a:cubicBezTo>
                    <a:pt x="2857" y="3810"/>
                    <a:pt x="5715" y="1905"/>
                    <a:pt x="8573" y="0"/>
                  </a:cubicBezTo>
                  <a:close/>
                </a:path>
              </a:pathLst>
            </a:custGeom>
            <a:solidFill>
              <a:srgbClr val="B62F1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9" name="Google Shape;2209;p21"/>
            <p:cNvSpPr/>
            <p:nvPr/>
          </p:nvSpPr>
          <p:spPr>
            <a:xfrm>
              <a:off x="8640127" y="2869882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2858" y="0"/>
                  </a:moveTo>
                  <a:cubicBezTo>
                    <a:pt x="2858" y="952"/>
                    <a:pt x="1905" y="1905"/>
                    <a:pt x="953" y="1905"/>
                  </a:cubicBezTo>
                  <a:cubicBezTo>
                    <a:pt x="953" y="1905"/>
                    <a:pt x="0" y="952"/>
                    <a:pt x="0" y="952"/>
                  </a:cubicBezTo>
                  <a:cubicBezTo>
                    <a:pt x="953" y="952"/>
                    <a:pt x="1905" y="0"/>
                    <a:pt x="2858" y="0"/>
                  </a:cubicBezTo>
                  <a:close/>
                </a:path>
              </a:pathLst>
            </a:custGeom>
            <a:solidFill>
              <a:srgbClr val="B62F1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0" name="Google Shape;2210;p21"/>
            <p:cNvSpPr/>
            <p:nvPr/>
          </p:nvSpPr>
          <p:spPr>
            <a:xfrm>
              <a:off x="9254489" y="2805112"/>
              <a:ext cx="190426" cy="929640"/>
            </a:xfrm>
            <a:custGeom>
              <a:rect b="b" l="l" r="r" t="t"/>
              <a:pathLst>
                <a:path extrusionOk="0" h="929640" w="190426">
                  <a:moveTo>
                    <a:pt x="52388" y="876300"/>
                  </a:moveTo>
                  <a:cubicBezTo>
                    <a:pt x="46673" y="773430"/>
                    <a:pt x="40958" y="670560"/>
                    <a:pt x="35243" y="568643"/>
                  </a:cubicBezTo>
                  <a:cubicBezTo>
                    <a:pt x="28575" y="451485"/>
                    <a:pt x="20955" y="334328"/>
                    <a:pt x="13335" y="218122"/>
                  </a:cubicBezTo>
                  <a:cubicBezTo>
                    <a:pt x="9525" y="154305"/>
                    <a:pt x="3810" y="90488"/>
                    <a:pt x="0" y="25717"/>
                  </a:cubicBezTo>
                  <a:cubicBezTo>
                    <a:pt x="0" y="19050"/>
                    <a:pt x="0" y="12383"/>
                    <a:pt x="0" y="0"/>
                  </a:cubicBezTo>
                  <a:cubicBezTo>
                    <a:pt x="31433" y="3810"/>
                    <a:pt x="61913" y="8572"/>
                    <a:pt x="91440" y="12383"/>
                  </a:cubicBezTo>
                  <a:cubicBezTo>
                    <a:pt x="104775" y="14288"/>
                    <a:pt x="117158" y="13335"/>
                    <a:pt x="130493" y="14288"/>
                  </a:cubicBezTo>
                  <a:cubicBezTo>
                    <a:pt x="139065" y="16192"/>
                    <a:pt x="146685" y="19050"/>
                    <a:pt x="153353" y="20955"/>
                  </a:cubicBezTo>
                  <a:cubicBezTo>
                    <a:pt x="152400" y="29528"/>
                    <a:pt x="149543" y="37147"/>
                    <a:pt x="149543" y="44767"/>
                  </a:cubicBezTo>
                  <a:cubicBezTo>
                    <a:pt x="150495" y="61913"/>
                    <a:pt x="155258" y="78105"/>
                    <a:pt x="156210" y="95250"/>
                  </a:cubicBezTo>
                  <a:cubicBezTo>
                    <a:pt x="159068" y="132397"/>
                    <a:pt x="161925" y="168592"/>
                    <a:pt x="163830" y="205740"/>
                  </a:cubicBezTo>
                  <a:cubicBezTo>
                    <a:pt x="164783" y="227647"/>
                    <a:pt x="163830" y="249555"/>
                    <a:pt x="163830" y="271463"/>
                  </a:cubicBezTo>
                  <a:cubicBezTo>
                    <a:pt x="163830" y="277178"/>
                    <a:pt x="165735" y="281940"/>
                    <a:pt x="165735" y="287655"/>
                  </a:cubicBezTo>
                  <a:cubicBezTo>
                    <a:pt x="165735" y="300038"/>
                    <a:pt x="166688" y="313372"/>
                    <a:pt x="165735" y="325755"/>
                  </a:cubicBezTo>
                  <a:cubicBezTo>
                    <a:pt x="163830" y="344805"/>
                    <a:pt x="155258" y="364808"/>
                    <a:pt x="159068" y="382905"/>
                  </a:cubicBezTo>
                  <a:cubicBezTo>
                    <a:pt x="161925" y="398145"/>
                    <a:pt x="163830" y="411480"/>
                    <a:pt x="159068" y="426720"/>
                  </a:cubicBezTo>
                  <a:cubicBezTo>
                    <a:pt x="155258" y="438150"/>
                    <a:pt x="146685" y="455295"/>
                    <a:pt x="167640" y="462915"/>
                  </a:cubicBezTo>
                  <a:cubicBezTo>
                    <a:pt x="169545" y="463867"/>
                    <a:pt x="170498" y="467678"/>
                    <a:pt x="171450" y="470535"/>
                  </a:cubicBezTo>
                  <a:cubicBezTo>
                    <a:pt x="176213" y="507683"/>
                    <a:pt x="180975" y="543878"/>
                    <a:pt x="186690" y="581025"/>
                  </a:cubicBezTo>
                  <a:cubicBezTo>
                    <a:pt x="193358" y="627697"/>
                    <a:pt x="191453" y="673418"/>
                    <a:pt x="178118" y="718185"/>
                  </a:cubicBezTo>
                  <a:cubicBezTo>
                    <a:pt x="175260" y="727710"/>
                    <a:pt x="174308" y="739140"/>
                    <a:pt x="159068" y="740093"/>
                  </a:cubicBezTo>
                  <a:cubicBezTo>
                    <a:pt x="155258" y="740093"/>
                    <a:pt x="149543" y="748665"/>
                    <a:pt x="148590" y="753428"/>
                  </a:cubicBezTo>
                  <a:cubicBezTo>
                    <a:pt x="145733" y="768668"/>
                    <a:pt x="143828" y="784860"/>
                    <a:pt x="141923" y="800100"/>
                  </a:cubicBezTo>
                  <a:cubicBezTo>
                    <a:pt x="139065" y="821055"/>
                    <a:pt x="133350" y="842963"/>
                    <a:pt x="135255" y="863918"/>
                  </a:cubicBezTo>
                  <a:cubicBezTo>
                    <a:pt x="137160" y="888683"/>
                    <a:pt x="103823" y="895350"/>
                    <a:pt x="110490" y="920115"/>
                  </a:cubicBezTo>
                  <a:cubicBezTo>
                    <a:pt x="110490" y="921068"/>
                    <a:pt x="107633" y="923925"/>
                    <a:pt x="104775" y="924878"/>
                  </a:cubicBezTo>
                  <a:cubicBezTo>
                    <a:pt x="90488" y="926783"/>
                    <a:pt x="76200" y="927735"/>
                    <a:pt x="60008" y="929640"/>
                  </a:cubicBezTo>
                  <a:cubicBezTo>
                    <a:pt x="60008" y="919163"/>
                    <a:pt x="60960" y="911543"/>
                    <a:pt x="60008" y="903922"/>
                  </a:cubicBezTo>
                  <a:cubicBezTo>
                    <a:pt x="58103" y="894397"/>
                    <a:pt x="55245" y="884872"/>
                    <a:pt x="52388" y="876300"/>
                  </a:cubicBezTo>
                  <a:close/>
                </a:path>
              </a:pathLst>
            </a:custGeom>
            <a:solidFill>
              <a:srgbClr val="315E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1" name="Google Shape;2211;p21"/>
            <p:cNvSpPr/>
            <p:nvPr/>
          </p:nvSpPr>
          <p:spPr>
            <a:xfrm>
              <a:off x="9306877" y="2817234"/>
              <a:ext cx="215265" cy="994907"/>
            </a:xfrm>
            <a:custGeom>
              <a:rect b="b" l="l" r="r" t="t"/>
              <a:pathLst>
                <a:path extrusionOk="0" h="994907" w="215265">
                  <a:moveTo>
                    <a:pt x="0" y="864177"/>
                  </a:moveTo>
                  <a:cubicBezTo>
                    <a:pt x="1905" y="873702"/>
                    <a:pt x="5715" y="882275"/>
                    <a:pt x="6668" y="891800"/>
                  </a:cubicBezTo>
                  <a:cubicBezTo>
                    <a:pt x="7620" y="899420"/>
                    <a:pt x="6668" y="906087"/>
                    <a:pt x="6668" y="917517"/>
                  </a:cubicBezTo>
                  <a:cubicBezTo>
                    <a:pt x="22860" y="915612"/>
                    <a:pt x="37148" y="914660"/>
                    <a:pt x="51435" y="912755"/>
                  </a:cubicBezTo>
                  <a:cubicBezTo>
                    <a:pt x="53340" y="912755"/>
                    <a:pt x="57150" y="908945"/>
                    <a:pt x="57150" y="907992"/>
                  </a:cubicBezTo>
                  <a:cubicBezTo>
                    <a:pt x="51435" y="883227"/>
                    <a:pt x="83820" y="876560"/>
                    <a:pt x="81915" y="851795"/>
                  </a:cubicBezTo>
                  <a:cubicBezTo>
                    <a:pt x="80963" y="830840"/>
                    <a:pt x="85725" y="808932"/>
                    <a:pt x="88583" y="787977"/>
                  </a:cubicBezTo>
                  <a:cubicBezTo>
                    <a:pt x="90488" y="772737"/>
                    <a:pt x="91440" y="756545"/>
                    <a:pt x="95250" y="741305"/>
                  </a:cubicBezTo>
                  <a:cubicBezTo>
                    <a:pt x="96203" y="736542"/>
                    <a:pt x="101918" y="727970"/>
                    <a:pt x="105728" y="727970"/>
                  </a:cubicBezTo>
                  <a:cubicBezTo>
                    <a:pt x="120968" y="727970"/>
                    <a:pt x="121920" y="716540"/>
                    <a:pt x="124778" y="706062"/>
                  </a:cubicBezTo>
                  <a:cubicBezTo>
                    <a:pt x="138113" y="661295"/>
                    <a:pt x="140018" y="615575"/>
                    <a:pt x="133350" y="568902"/>
                  </a:cubicBezTo>
                  <a:cubicBezTo>
                    <a:pt x="127635" y="531755"/>
                    <a:pt x="123825" y="495560"/>
                    <a:pt x="118110" y="458412"/>
                  </a:cubicBezTo>
                  <a:cubicBezTo>
                    <a:pt x="118110" y="455555"/>
                    <a:pt x="116205" y="450792"/>
                    <a:pt x="114300" y="450792"/>
                  </a:cubicBezTo>
                  <a:cubicBezTo>
                    <a:pt x="93345" y="443172"/>
                    <a:pt x="101918" y="426027"/>
                    <a:pt x="105728" y="414597"/>
                  </a:cubicBezTo>
                  <a:cubicBezTo>
                    <a:pt x="111443" y="398405"/>
                    <a:pt x="108585" y="386022"/>
                    <a:pt x="105728" y="370782"/>
                  </a:cubicBezTo>
                  <a:cubicBezTo>
                    <a:pt x="102870" y="352685"/>
                    <a:pt x="110490" y="332682"/>
                    <a:pt x="112395" y="313632"/>
                  </a:cubicBezTo>
                  <a:cubicBezTo>
                    <a:pt x="113348" y="301250"/>
                    <a:pt x="112395" y="287915"/>
                    <a:pt x="112395" y="275532"/>
                  </a:cubicBezTo>
                  <a:cubicBezTo>
                    <a:pt x="112395" y="269817"/>
                    <a:pt x="110490" y="265055"/>
                    <a:pt x="110490" y="259340"/>
                  </a:cubicBezTo>
                  <a:cubicBezTo>
                    <a:pt x="110490" y="237432"/>
                    <a:pt x="111443" y="215525"/>
                    <a:pt x="110490" y="193617"/>
                  </a:cubicBezTo>
                  <a:cubicBezTo>
                    <a:pt x="108585" y="156470"/>
                    <a:pt x="105728" y="120275"/>
                    <a:pt x="102870" y="83127"/>
                  </a:cubicBezTo>
                  <a:cubicBezTo>
                    <a:pt x="100965" y="65982"/>
                    <a:pt x="97155" y="49790"/>
                    <a:pt x="96203" y="32645"/>
                  </a:cubicBezTo>
                  <a:cubicBezTo>
                    <a:pt x="95250" y="25025"/>
                    <a:pt x="98108" y="17405"/>
                    <a:pt x="100013" y="8832"/>
                  </a:cubicBezTo>
                  <a:cubicBezTo>
                    <a:pt x="93345" y="6927"/>
                    <a:pt x="84773" y="5022"/>
                    <a:pt x="77153" y="2165"/>
                  </a:cubicBezTo>
                  <a:cubicBezTo>
                    <a:pt x="84773" y="1212"/>
                    <a:pt x="92393" y="-693"/>
                    <a:pt x="100013" y="260"/>
                  </a:cubicBezTo>
                  <a:cubicBezTo>
                    <a:pt x="115253" y="2165"/>
                    <a:pt x="130493" y="5022"/>
                    <a:pt x="146685" y="7880"/>
                  </a:cubicBezTo>
                  <a:cubicBezTo>
                    <a:pt x="147638" y="8832"/>
                    <a:pt x="148590" y="10737"/>
                    <a:pt x="148590" y="12642"/>
                  </a:cubicBezTo>
                  <a:cubicBezTo>
                    <a:pt x="151448" y="63125"/>
                    <a:pt x="154305" y="114560"/>
                    <a:pt x="157163" y="165042"/>
                  </a:cubicBezTo>
                  <a:cubicBezTo>
                    <a:pt x="163830" y="253625"/>
                    <a:pt x="170498" y="342207"/>
                    <a:pt x="177165" y="431742"/>
                  </a:cubicBezTo>
                  <a:cubicBezTo>
                    <a:pt x="180975" y="479367"/>
                    <a:pt x="182880" y="527945"/>
                    <a:pt x="185738" y="575570"/>
                  </a:cubicBezTo>
                  <a:cubicBezTo>
                    <a:pt x="188595" y="630815"/>
                    <a:pt x="190500" y="685107"/>
                    <a:pt x="194310" y="740352"/>
                  </a:cubicBezTo>
                  <a:cubicBezTo>
                    <a:pt x="199073" y="810837"/>
                    <a:pt x="203835" y="881322"/>
                    <a:pt x="208598" y="952760"/>
                  </a:cubicBezTo>
                  <a:cubicBezTo>
                    <a:pt x="209550" y="966095"/>
                    <a:pt x="212408" y="978477"/>
                    <a:pt x="215265" y="994670"/>
                  </a:cubicBezTo>
                  <a:cubicBezTo>
                    <a:pt x="193358" y="994670"/>
                    <a:pt x="172403" y="994670"/>
                    <a:pt x="151448" y="994670"/>
                  </a:cubicBezTo>
                  <a:cubicBezTo>
                    <a:pt x="124778" y="994670"/>
                    <a:pt x="98108" y="994670"/>
                    <a:pt x="71438" y="994670"/>
                  </a:cubicBezTo>
                  <a:cubicBezTo>
                    <a:pt x="54293" y="994670"/>
                    <a:pt x="36195" y="995622"/>
                    <a:pt x="19050" y="993717"/>
                  </a:cubicBezTo>
                  <a:cubicBezTo>
                    <a:pt x="14288" y="993717"/>
                    <a:pt x="6668" y="988002"/>
                    <a:pt x="6668" y="984192"/>
                  </a:cubicBezTo>
                  <a:cubicBezTo>
                    <a:pt x="4763" y="942282"/>
                    <a:pt x="2858" y="903230"/>
                    <a:pt x="0" y="864177"/>
                  </a:cubicBezTo>
                  <a:close/>
                </a:path>
              </a:pathLst>
            </a:custGeom>
            <a:solidFill>
              <a:srgbClr val="272DA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2" name="Google Shape;2212;p21"/>
            <p:cNvSpPr/>
            <p:nvPr/>
          </p:nvSpPr>
          <p:spPr>
            <a:xfrm>
              <a:off x="9530714" y="3382327"/>
              <a:ext cx="15663" cy="161925"/>
            </a:xfrm>
            <a:custGeom>
              <a:rect b="b" l="l" r="r" t="t"/>
              <a:pathLst>
                <a:path extrusionOk="0" h="161925" w="15663">
                  <a:moveTo>
                    <a:pt x="0" y="44767"/>
                  </a:moveTo>
                  <a:cubicBezTo>
                    <a:pt x="2858" y="29527"/>
                    <a:pt x="6668" y="14288"/>
                    <a:pt x="9525" y="0"/>
                  </a:cubicBezTo>
                  <a:cubicBezTo>
                    <a:pt x="10478" y="0"/>
                    <a:pt x="10478" y="0"/>
                    <a:pt x="11430" y="0"/>
                  </a:cubicBezTo>
                  <a:cubicBezTo>
                    <a:pt x="11430" y="6667"/>
                    <a:pt x="10478" y="13335"/>
                    <a:pt x="10478" y="20002"/>
                  </a:cubicBezTo>
                  <a:cubicBezTo>
                    <a:pt x="9525" y="30480"/>
                    <a:pt x="953" y="41910"/>
                    <a:pt x="15240" y="50482"/>
                  </a:cubicBezTo>
                  <a:cubicBezTo>
                    <a:pt x="16193" y="50482"/>
                    <a:pt x="15240" y="54292"/>
                    <a:pt x="15240" y="56197"/>
                  </a:cubicBezTo>
                  <a:cubicBezTo>
                    <a:pt x="15240" y="86677"/>
                    <a:pt x="15240" y="117157"/>
                    <a:pt x="15240" y="148590"/>
                  </a:cubicBezTo>
                  <a:cubicBezTo>
                    <a:pt x="15240" y="153352"/>
                    <a:pt x="10478" y="157163"/>
                    <a:pt x="8573" y="161925"/>
                  </a:cubicBezTo>
                  <a:cubicBezTo>
                    <a:pt x="5715" y="121920"/>
                    <a:pt x="2858" y="82867"/>
                    <a:pt x="0" y="44767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3" name="Google Shape;2213;p21"/>
            <p:cNvSpPr/>
            <p:nvPr/>
          </p:nvSpPr>
          <p:spPr>
            <a:xfrm>
              <a:off x="9539287" y="3549966"/>
              <a:ext cx="14287" cy="84772"/>
            </a:xfrm>
            <a:custGeom>
              <a:rect b="b" l="l" r="r" t="t"/>
              <a:pathLst>
                <a:path extrusionOk="0" h="84772" w="14287">
                  <a:moveTo>
                    <a:pt x="0" y="0"/>
                  </a:moveTo>
                  <a:cubicBezTo>
                    <a:pt x="3810" y="2858"/>
                    <a:pt x="9525" y="5715"/>
                    <a:pt x="10477" y="9525"/>
                  </a:cubicBezTo>
                  <a:cubicBezTo>
                    <a:pt x="12382" y="30480"/>
                    <a:pt x="14288" y="51435"/>
                    <a:pt x="14288" y="72390"/>
                  </a:cubicBezTo>
                  <a:cubicBezTo>
                    <a:pt x="14288" y="76200"/>
                    <a:pt x="8573" y="80963"/>
                    <a:pt x="5715" y="84773"/>
                  </a:cubicBezTo>
                  <a:cubicBezTo>
                    <a:pt x="5715" y="82867"/>
                    <a:pt x="5715" y="80963"/>
                    <a:pt x="5715" y="79058"/>
                  </a:cubicBezTo>
                  <a:cubicBezTo>
                    <a:pt x="14288" y="69533"/>
                    <a:pt x="14288" y="59055"/>
                    <a:pt x="5715" y="49530"/>
                  </a:cubicBezTo>
                  <a:cubicBezTo>
                    <a:pt x="3810" y="34290"/>
                    <a:pt x="1905" y="17145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4" name="Google Shape;2214;p21"/>
            <p:cNvSpPr/>
            <p:nvPr/>
          </p:nvSpPr>
          <p:spPr>
            <a:xfrm>
              <a:off x="9518332" y="3250882"/>
              <a:ext cx="9914" cy="29527"/>
            </a:xfrm>
            <a:custGeom>
              <a:rect b="b" l="l" r="r" t="t"/>
              <a:pathLst>
                <a:path extrusionOk="0" h="29527" w="9914">
                  <a:moveTo>
                    <a:pt x="0" y="0"/>
                  </a:moveTo>
                  <a:cubicBezTo>
                    <a:pt x="12382" y="6667"/>
                    <a:pt x="13335" y="17145"/>
                    <a:pt x="1905" y="29527"/>
                  </a:cubicBezTo>
                  <a:cubicBezTo>
                    <a:pt x="1905" y="20002"/>
                    <a:pt x="953" y="9525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5" name="Google Shape;2215;p21"/>
            <p:cNvSpPr/>
            <p:nvPr/>
          </p:nvSpPr>
          <p:spPr>
            <a:xfrm>
              <a:off x="9515475" y="3208971"/>
              <a:ext cx="9409" cy="26670"/>
            </a:xfrm>
            <a:custGeom>
              <a:rect b="b" l="l" r="r" t="t"/>
              <a:pathLst>
                <a:path extrusionOk="0" h="26670" w="9409">
                  <a:moveTo>
                    <a:pt x="0" y="0"/>
                  </a:moveTo>
                  <a:cubicBezTo>
                    <a:pt x="13335" y="8573"/>
                    <a:pt x="11430" y="17145"/>
                    <a:pt x="952" y="26670"/>
                  </a:cubicBezTo>
                  <a:cubicBezTo>
                    <a:pt x="952" y="17145"/>
                    <a:pt x="952" y="8573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6" name="Google Shape;2216;p21"/>
            <p:cNvSpPr/>
            <p:nvPr/>
          </p:nvSpPr>
          <p:spPr>
            <a:xfrm>
              <a:off x="9525952" y="3363277"/>
              <a:ext cx="9540" cy="25717"/>
            </a:xfrm>
            <a:custGeom>
              <a:rect b="b" l="l" r="r" t="t"/>
              <a:pathLst>
                <a:path extrusionOk="0" h="25717" w="9540">
                  <a:moveTo>
                    <a:pt x="0" y="0"/>
                  </a:moveTo>
                  <a:cubicBezTo>
                    <a:pt x="12383" y="6667"/>
                    <a:pt x="12383" y="14288"/>
                    <a:pt x="1905" y="25717"/>
                  </a:cubicBezTo>
                  <a:cubicBezTo>
                    <a:pt x="953" y="17145"/>
                    <a:pt x="953" y="8572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7" name="Google Shape;2217;p21"/>
            <p:cNvSpPr/>
            <p:nvPr/>
          </p:nvSpPr>
          <p:spPr>
            <a:xfrm>
              <a:off x="9521189" y="3298507"/>
              <a:ext cx="12382" cy="11429"/>
            </a:xfrm>
            <a:custGeom>
              <a:rect b="b" l="l" r="r" t="t"/>
              <a:pathLst>
                <a:path extrusionOk="0" h="11429" w="12382">
                  <a:moveTo>
                    <a:pt x="0" y="0"/>
                  </a:moveTo>
                  <a:cubicBezTo>
                    <a:pt x="3810" y="1905"/>
                    <a:pt x="8573" y="3810"/>
                    <a:pt x="12383" y="6667"/>
                  </a:cubicBezTo>
                  <a:cubicBezTo>
                    <a:pt x="8573" y="8572"/>
                    <a:pt x="4763" y="9525"/>
                    <a:pt x="953" y="11430"/>
                  </a:cubicBezTo>
                  <a:cubicBezTo>
                    <a:pt x="953" y="7620"/>
                    <a:pt x="953" y="3810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8" name="Google Shape;2218;p21"/>
            <p:cNvSpPr/>
            <p:nvPr/>
          </p:nvSpPr>
          <p:spPr>
            <a:xfrm>
              <a:off x="9523094" y="3317557"/>
              <a:ext cx="7619" cy="14287"/>
            </a:xfrm>
            <a:custGeom>
              <a:rect b="b" l="l" r="r" t="t"/>
              <a:pathLst>
                <a:path extrusionOk="0" h="14287" w="7619">
                  <a:moveTo>
                    <a:pt x="0" y="0"/>
                  </a:moveTo>
                  <a:cubicBezTo>
                    <a:pt x="2857" y="1905"/>
                    <a:pt x="7620" y="4763"/>
                    <a:pt x="7620" y="5715"/>
                  </a:cubicBezTo>
                  <a:cubicBezTo>
                    <a:pt x="6668" y="8572"/>
                    <a:pt x="3810" y="11430"/>
                    <a:pt x="953" y="14288"/>
                  </a:cubicBezTo>
                  <a:cubicBezTo>
                    <a:pt x="953" y="10477"/>
                    <a:pt x="0" y="5715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9" name="Google Shape;2219;p21"/>
            <p:cNvSpPr/>
            <p:nvPr/>
          </p:nvSpPr>
          <p:spPr>
            <a:xfrm>
              <a:off x="9544050" y="3601402"/>
              <a:ext cx="7143" cy="29527"/>
            </a:xfrm>
            <a:custGeom>
              <a:rect b="b" l="l" r="r" t="t"/>
              <a:pathLst>
                <a:path extrusionOk="0" h="29527" w="7143">
                  <a:moveTo>
                    <a:pt x="0" y="0"/>
                  </a:moveTo>
                  <a:cubicBezTo>
                    <a:pt x="9525" y="9525"/>
                    <a:pt x="9525" y="20002"/>
                    <a:pt x="0" y="29527"/>
                  </a:cubicBezTo>
                  <a:cubicBezTo>
                    <a:pt x="0" y="19050"/>
                    <a:pt x="0" y="9525"/>
                    <a:pt x="0" y="0"/>
                  </a:cubicBezTo>
                  <a:close/>
                </a:path>
              </a:pathLst>
            </a:custGeom>
            <a:solidFill>
              <a:srgbClr val="CFD1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0" name="Google Shape;2220;p21"/>
            <p:cNvSpPr/>
            <p:nvPr/>
          </p:nvSpPr>
          <p:spPr>
            <a:xfrm>
              <a:off x="8953500" y="2998601"/>
              <a:ext cx="225527" cy="766406"/>
            </a:xfrm>
            <a:custGeom>
              <a:rect b="b" l="l" r="r" t="t"/>
              <a:pathLst>
                <a:path extrusionOk="0" h="766406" w="225527">
                  <a:moveTo>
                    <a:pt x="179070" y="55113"/>
                  </a:moveTo>
                  <a:cubicBezTo>
                    <a:pt x="181927" y="93213"/>
                    <a:pt x="184785" y="132266"/>
                    <a:pt x="187643" y="170366"/>
                  </a:cubicBezTo>
                  <a:cubicBezTo>
                    <a:pt x="193357" y="259901"/>
                    <a:pt x="198120" y="349436"/>
                    <a:pt x="203835" y="439923"/>
                  </a:cubicBezTo>
                  <a:cubicBezTo>
                    <a:pt x="210502" y="540888"/>
                    <a:pt x="218123" y="641853"/>
                    <a:pt x="224790" y="741866"/>
                  </a:cubicBezTo>
                  <a:cubicBezTo>
                    <a:pt x="226695" y="767583"/>
                    <a:pt x="226695" y="767583"/>
                    <a:pt x="201930" y="765678"/>
                  </a:cubicBezTo>
                  <a:cubicBezTo>
                    <a:pt x="135255" y="760916"/>
                    <a:pt x="68580" y="757106"/>
                    <a:pt x="0" y="753296"/>
                  </a:cubicBezTo>
                  <a:cubicBezTo>
                    <a:pt x="0" y="726626"/>
                    <a:pt x="0" y="700908"/>
                    <a:pt x="0" y="675191"/>
                  </a:cubicBezTo>
                  <a:cubicBezTo>
                    <a:pt x="10477" y="668523"/>
                    <a:pt x="17145" y="671381"/>
                    <a:pt x="20955" y="681858"/>
                  </a:cubicBezTo>
                  <a:cubicBezTo>
                    <a:pt x="22860" y="687573"/>
                    <a:pt x="26670" y="691383"/>
                    <a:pt x="30480" y="697098"/>
                  </a:cubicBezTo>
                  <a:cubicBezTo>
                    <a:pt x="55245" y="706623"/>
                    <a:pt x="76200" y="692336"/>
                    <a:pt x="70485" y="665666"/>
                  </a:cubicBezTo>
                  <a:cubicBezTo>
                    <a:pt x="65723" y="644711"/>
                    <a:pt x="80010" y="632328"/>
                    <a:pt x="83820" y="615183"/>
                  </a:cubicBezTo>
                  <a:cubicBezTo>
                    <a:pt x="90488" y="618041"/>
                    <a:pt x="96202" y="622803"/>
                    <a:pt x="100965" y="621851"/>
                  </a:cubicBezTo>
                  <a:cubicBezTo>
                    <a:pt x="111443" y="619946"/>
                    <a:pt x="127635" y="618041"/>
                    <a:pt x="129540" y="611373"/>
                  </a:cubicBezTo>
                  <a:cubicBezTo>
                    <a:pt x="137160" y="595181"/>
                    <a:pt x="141923" y="575178"/>
                    <a:pt x="140970" y="557081"/>
                  </a:cubicBezTo>
                  <a:cubicBezTo>
                    <a:pt x="139065" y="532316"/>
                    <a:pt x="140970" y="509456"/>
                    <a:pt x="150495" y="486596"/>
                  </a:cubicBezTo>
                  <a:cubicBezTo>
                    <a:pt x="154305" y="476118"/>
                    <a:pt x="153352" y="463736"/>
                    <a:pt x="155257" y="448496"/>
                  </a:cubicBezTo>
                  <a:cubicBezTo>
                    <a:pt x="144780" y="452306"/>
                    <a:pt x="140018" y="455163"/>
                    <a:pt x="131445" y="458021"/>
                  </a:cubicBezTo>
                  <a:cubicBezTo>
                    <a:pt x="137160" y="434208"/>
                    <a:pt x="141923" y="413253"/>
                    <a:pt x="147638" y="387536"/>
                  </a:cubicBezTo>
                  <a:cubicBezTo>
                    <a:pt x="137160" y="395156"/>
                    <a:pt x="132398" y="398013"/>
                    <a:pt x="124777" y="403728"/>
                  </a:cubicBezTo>
                  <a:cubicBezTo>
                    <a:pt x="124777" y="378963"/>
                    <a:pt x="132398" y="360866"/>
                    <a:pt x="140018" y="341816"/>
                  </a:cubicBezTo>
                  <a:cubicBezTo>
                    <a:pt x="143827" y="332291"/>
                    <a:pt x="148590" y="315146"/>
                    <a:pt x="143827" y="311336"/>
                  </a:cubicBezTo>
                  <a:cubicBezTo>
                    <a:pt x="131445" y="299906"/>
                    <a:pt x="137160" y="288476"/>
                    <a:pt x="137160" y="276093"/>
                  </a:cubicBezTo>
                  <a:cubicBezTo>
                    <a:pt x="138113" y="251328"/>
                    <a:pt x="148590" y="222753"/>
                    <a:pt x="116205" y="207513"/>
                  </a:cubicBezTo>
                  <a:cubicBezTo>
                    <a:pt x="114300" y="206561"/>
                    <a:pt x="112395" y="202751"/>
                    <a:pt x="112395" y="199893"/>
                  </a:cubicBezTo>
                  <a:cubicBezTo>
                    <a:pt x="111443" y="184653"/>
                    <a:pt x="105727" y="170366"/>
                    <a:pt x="120015" y="157031"/>
                  </a:cubicBezTo>
                  <a:cubicBezTo>
                    <a:pt x="125730" y="151316"/>
                    <a:pt x="128588" y="141791"/>
                    <a:pt x="132398" y="134171"/>
                  </a:cubicBezTo>
                  <a:cubicBezTo>
                    <a:pt x="135255" y="126551"/>
                    <a:pt x="138113" y="120836"/>
                    <a:pt x="127635" y="116073"/>
                  </a:cubicBezTo>
                  <a:cubicBezTo>
                    <a:pt x="121920" y="114168"/>
                    <a:pt x="118110" y="103691"/>
                    <a:pt x="117157" y="97023"/>
                  </a:cubicBezTo>
                  <a:cubicBezTo>
                    <a:pt x="115252" y="78926"/>
                    <a:pt x="116205" y="59876"/>
                    <a:pt x="116205" y="41778"/>
                  </a:cubicBezTo>
                  <a:cubicBezTo>
                    <a:pt x="120015" y="31301"/>
                    <a:pt x="123825" y="21776"/>
                    <a:pt x="127635" y="11298"/>
                  </a:cubicBezTo>
                  <a:cubicBezTo>
                    <a:pt x="137160" y="7488"/>
                    <a:pt x="150495" y="-2989"/>
                    <a:pt x="156210" y="821"/>
                  </a:cubicBezTo>
                  <a:cubicBezTo>
                    <a:pt x="163830" y="4631"/>
                    <a:pt x="167640" y="18918"/>
                    <a:pt x="172402" y="29396"/>
                  </a:cubicBezTo>
                  <a:cubicBezTo>
                    <a:pt x="176213" y="37016"/>
                    <a:pt x="177165" y="46541"/>
                    <a:pt x="179070" y="55113"/>
                  </a:cubicBezTo>
                  <a:close/>
                </a:path>
              </a:pathLst>
            </a:custGeom>
            <a:solidFill>
              <a:srgbClr val="315EE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1" name="Google Shape;2221;p21"/>
            <p:cNvSpPr/>
            <p:nvPr/>
          </p:nvSpPr>
          <p:spPr>
            <a:xfrm>
              <a:off x="8949689" y="2988347"/>
              <a:ext cx="131445" cy="630622"/>
            </a:xfrm>
            <a:custGeom>
              <a:rect b="b" l="l" r="r" t="t"/>
              <a:pathLst>
                <a:path extrusionOk="0" h="630622" w="131445">
                  <a:moveTo>
                    <a:pt x="131445" y="21552"/>
                  </a:moveTo>
                  <a:cubicBezTo>
                    <a:pt x="127635" y="32029"/>
                    <a:pt x="123825" y="41554"/>
                    <a:pt x="120015" y="52032"/>
                  </a:cubicBezTo>
                  <a:cubicBezTo>
                    <a:pt x="115253" y="52032"/>
                    <a:pt x="110490" y="52032"/>
                    <a:pt x="105728" y="52032"/>
                  </a:cubicBezTo>
                  <a:cubicBezTo>
                    <a:pt x="104775" y="51079"/>
                    <a:pt x="103823" y="50127"/>
                    <a:pt x="101918" y="49174"/>
                  </a:cubicBezTo>
                  <a:cubicBezTo>
                    <a:pt x="97155" y="48222"/>
                    <a:pt x="91440" y="46317"/>
                    <a:pt x="86678" y="45364"/>
                  </a:cubicBezTo>
                  <a:cubicBezTo>
                    <a:pt x="72390" y="37744"/>
                    <a:pt x="57150" y="38697"/>
                    <a:pt x="47625" y="51079"/>
                  </a:cubicBezTo>
                  <a:cubicBezTo>
                    <a:pt x="38100" y="64414"/>
                    <a:pt x="33338" y="81559"/>
                    <a:pt x="27623" y="96799"/>
                  </a:cubicBezTo>
                  <a:cubicBezTo>
                    <a:pt x="26670" y="98704"/>
                    <a:pt x="31433" y="101562"/>
                    <a:pt x="32385" y="104419"/>
                  </a:cubicBezTo>
                  <a:cubicBezTo>
                    <a:pt x="37148" y="122517"/>
                    <a:pt x="43815" y="139662"/>
                    <a:pt x="46673" y="158712"/>
                  </a:cubicBezTo>
                  <a:cubicBezTo>
                    <a:pt x="51435" y="193002"/>
                    <a:pt x="43815" y="227292"/>
                    <a:pt x="48578" y="261582"/>
                  </a:cubicBezTo>
                  <a:cubicBezTo>
                    <a:pt x="52388" y="293014"/>
                    <a:pt x="48578" y="324447"/>
                    <a:pt x="49530" y="355879"/>
                  </a:cubicBezTo>
                  <a:cubicBezTo>
                    <a:pt x="50483" y="375882"/>
                    <a:pt x="61913" y="396837"/>
                    <a:pt x="41910" y="414934"/>
                  </a:cubicBezTo>
                  <a:cubicBezTo>
                    <a:pt x="40005" y="416839"/>
                    <a:pt x="40958" y="423507"/>
                    <a:pt x="40958" y="427317"/>
                  </a:cubicBezTo>
                  <a:cubicBezTo>
                    <a:pt x="40958" y="462559"/>
                    <a:pt x="40958" y="497802"/>
                    <a:pt x="40958" y="533044"/>
                  </a:cubicBezTo>
                  <a:cubicBezTo>
                    <a:pt x="40958" y="537807"/>
                    <a:pt x="40005" y="542569"/>
                    <a:pt x="41910" y="546379"/>
                  </a:cubicBezTo>
                  <a:cubicBezTo>
                    <a:pt x="60008" y="573049"/>
                    <a:pt x="35243" y="597814"/>
                    <a:pt x="40958" y="623532"/>
                  </a:cubicBezTo>
                  <a:cubicBezTo>
                    <a:pt x="40958" y="625437"/>
                    <a:pt x="36195" y="630199"/>
                    <a:pt x="33338" y="630199"/>
                  </a:cubicBezTo>
                  <a:cubicBezTo>
                    <a:pt x="22860" y="631152"/>
                    <a:pt x="13335" y="630199"/>
                    <a:pt x="2858" y="630199"/>
                  </a:cubicBezTo>
                  <a:cubicBezTo>
                    <a:pt x="2858" y="622579"/>
                    <a:pt x="2858" y="614959"/>
                    <a:pt x="2858" y="607339"/>
                  </a:cubicBezTo>
                  <a:cubicBezTo>
                    <a:pt x="2858" y="599719"/>
                    <a:pt x="2858" y="592099"/>
                    <a:pt x="2858" y="585432"/>
                  </a:cubicBezTo>
                  <a:cubicBezTo>
                    <a:pt x="2858" y="560667"/>
                    <a:pt x="2858" y="536854"/>
                    <a:pt x="2858" y="512089"/>
                  </a:cubicBezTo>
                  <a:cubicBezTo>
                    <a:pt x="1905" y="481609"/>
                    <a:pt x="1905" y="451129"/>
                    <a:pt x="953" y="420649"/>
                  </a:cubicBezTo>
                  <a:cubicBezTo>
                    <a:pt x="953" y="361594"/>
                    <a:pt x="0" y="302539"/>
                    <a:pt x="0" y="243484"/>
                  </a:cubicBezTo>
                  <a:cubicBezTo>
                    <a:pt x="3810" y="172047"/>
                    <a:pt x="6668" y="100609"/>
                    <a:pt x="11430" y="30124"/>
                  </a:cubicBezTo>
                  <a:cubicBezTo>
                    <a:pt x="12383" y="21552"/>
                    <a:pt x="19050" y="7264"/>
                    <a:pt x="24765" y="6312"/>
                  </a:cubicBezTo>
                  <a:cubicBezTo>
                    <a:pt x="45720" y="1549"/>
                    <a:pt x="67628" y="-1308"/>
                    <a:pt x="87630" y="597"/>
                  </a:cubicBezTo>
                  <a:cubicBezTo>
                    <a:pt x="102870" y="1549"/>
                    <a:pt x="117158" y="13932"/>
                    <a:pt x="131445" y="21552"/>
                  </a:cubicBezTo>
                  <a:close/>
                </a:path>
              </a:pathLst>
            </a:custGeom>
            <a:solidFill>
              <a:srgbClr val="68B8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2" name="Google Shape;2222;p21"/>
            <p:cNvSpPr/>
            <p:nvPr/>
          </p:nvSpPr>
          <p:spPr>
            <a:xfrm>
              <a:off x="8953500" y="3028187"/>
              <a:ext cx="89535" cy="669416"/>
            </a:xfrm>
            <a:custGeom>
              <a:rect b="b" l="l" r="r" t="t"/>
              <a:pathLst>
                <a:path extrusionOk="0" h="669416" w="89535">
                  <a:moveTo>
                    <a:pt x="0" y="589407"/>
                  </a:moveTo>
                  <a:cubicBezTo>
                    <a:pt x="10477" y="589407"/>
                    <a:pt x="20002" y="590359"/>
                    <a:pt x="30480" y="589407"/>
                  </a:cubicBezTo>
                  <a:cubicBezTo>
                    <a:pt x="33338" y="589407"/>
                    <a:pt x="38100" y="584645"/>
                    <a:pt x="38100" y="582740"/>
                  </a:cubicBezTo>
                  <a:cubicBezTo>
                    <a:pt x="33338" y="557022"/>
                    <a:pt x="58102" y="531304"/>
                    <a:pt x="39052" y="505587"/>
                  </a:cubicBezTo>
                  <a:cubicBezTo>
                    <a:pt x="37148" y="502729"/>
                    <a:pt x="38100" y="497015"/>
                    <a:pt x="38100" y="492252"/>
                  </a:cubicBezTo>
                  <a:cubicBezTo>
                    <a:pt x="38100" y="457009"/>
                    <a:pt x="38100" y="421767"/>
                    <a:pt x="38100" y="386524"/>
                  </a:cubicBezTo>
                  <a:cubicBezTo>
                    <a:pt x="38100" y="381762"/>
                    <a:pt x="36195" y="376047"/>
                    <a:pt x="39052" y="374142"/>
                  </a:cubicBezTo>
                  <a:cubicBezTo>
                    <a:pt x="59055" y="356045"/>
                    <a:pt x="46673" y="335090"/>
                    <a:pt x="46673" y="315087"/>
                  </a:cubicBezTo>
                  <a:cubicBezTo>
                    <a:pt x="45720" y="283654"/>
                    <a:pt x="49530" y="252222"/>
                    <a:pt x="45720" y="220790"/>
                  </a:cubicBezTo>
                  <a:cubicBezTo>
                    <a:pt x="40957" y="186499"/>
                    <a:pt x="49530" y="151257"/>
                    <a:pt x="43815" y="117920"/>
                  </a:cubicBezTo>
                  <a:cubicBezTo>
                    <a:pt x="40957" y="99822"/>
                    <a:pt x="34290" y="81724"/>
                    <a:pt x="29527" y="63627"/>
                  </a:cubicBezTo>
                  <a:cubicBezTo>
                    <a:pt x="28575" y="60770"/>
                    <a:pt x="23813" y="57912"/>
                    <a:pt x="24765" y="56007"/>
                  </a:cubicBezTo>
                  <a:cubicBezTo>
                    <a:pt x="30480" y="40767"/>
                    <a:pt x="35243" y="23622"/>
                    <a:pt x="44768" y="10287"/>
                  </a:cubicBezTo>
                  <a:cubicBezTo>
                    <a:pt x="53340" y="-1143"/>
                    <a:pt x="69532" y="-3048"/>
                    <a:pt x="83820" y="4572"/>
                  </a:cubicBezTo>
                  <a:cubicBezTo>
                    <a:pt x="78105" y="8382"/>
                    <a:pt x="72390" y="12192"/>
                    <a:pt x="66675" y="15049"/>
                  </a:cubicBezTo>
                  <a:cubicBezTo>
                    <a:pt x="45720" y="24574"/>
                    <a:pt x="41910" y="33147"/>
                    <a:pt x="51435" y="58865"/>
                  </a:cubicBezTo>
                  <a:cubicBezTo>
                    <a:pt x="60007" y="47434"/>
                    <a:pt x="67627" y="36957"/>
                    <a:pt x="77152" y="25527"/>
                  </a:cubicBezTo>
                  <a:cubicBezTo>
                    <a:pt x="82868" y="34099"/>
                    <a:pt x="86677" y="39815"/>
                    <a:pt x="89535" y="44577"/>
                  </a:cubicBezTo>
                  <a:cubicBezTo>
                    <a:pt x="82868" y="72199"/>
                    <a:pt x="43815" y="82677"/>
                    <a:pt x="57150" y="120777"/>
                  </a:cubicBezTo>
                  <a:cubicBezTo>
                    <a:pt x="66675" y="111252"/>
                    <a:pt x="75248" y="103632"/>
                    <a:pt x="82868" y="95059"/>
                  </a:cubicBezTo>
                  <a:cubicBezTo>
                    <a:pt x="84773" y="96012"/>
                    <a:pt x="85725" y="96965"/>
                    <a:pt x="87630" y="97917"/>
                  </a:cubicBezTo>
                  <a:cubicBezTo>
                    <a:pt x="86677" y="121729"/>
                    <a:pt x="85725" y="145542"/>
                    <a:pt x="83820" y="169354"/>
                  </a:cubicBezTo>
                  <a:cubicBezTo>
                    <a:pt x="83820" y="172212"/>
                    <a:pt x="80963" y="176022"/>
                    <a:pt x="79057" y="178879"/>
                  </a:cubicBezTo>
                  <a:cubicBezTo>
                    <a:pt x="68580" y="188404"/>
                    <a:pt x="62865" y="196024"/>
                    <a:pt x="81915" y="201740"/>
                  </a:cubicBezTo>
                  <a:cubicBezTo>
                    <a:pt x="83820" y="202692"/>
                    <a:pt x="87630" y="205549"/>
                    <a:pt x="87630" y="208407"/>
                  </a:cubicBezTo>
                  <a:cubicBezTo>
                    <a:pt x="87630" y="232220"/>
                    <a:pt x="91440" y="256984"/>
                    <a:pt x="76200" y="278892"/>
                  </a:cubicBezTo>
                  <a:cubicBezTo>
                    <a:pt x="67627" y="291274"/>
                    <a:pt x="64770" y="303657"/>
                    <a:pt x="71438" y="316992"/>
                  </a:cubicBezTo>
                  <a:cubicBezTo>
                    <a:pt x="80963" y="338899"/>
                    <a:pt x="72390" y="356997"/>
                    <a:pt x="62865" y="376999"/>
                  </a:cubicBezTo>
                  <a:cubicBezTo>
                    <a:pt x="58102" y="386524"/>
                    <a:pt x="54293" y="399859"/>
                    <a:pt x="58102" y="409384"/>
                  </a:cubicBezTo>
                  <a:cubicBezTo>
                    <a:pt x="66675" y="435102"/>
                    <a:pt x="66675" y="459867"/>
                    <a:pt x="56198" y="484632"/>
                  </a:cubicBezTo>
                  <a:cubicBezTo>
                    <a:pt x="52388" y="495109"/>
                    <a:pt x="56198" y="507492"/>
                    <a:pt x="56198" y="519874"/>
                  </a:cubicBezTo>
                  <a:cubicBezTo>
                    <a:pt x="56198" y="528447"/>
                    <a:pt x="57150" y="537020"/>
                    <a:pt x="56198" y="545592"/>
                  </a:cubicBezTo>
                  <a:cubicBezTo>
                    <a:pt x="50482" y="580834"/>
                    <a:pt x="44768" y="616077"/>
                    <a:pt x="39052" y="650367"/>
                  </a:cubicBezTo>
                  <a:cubicBezTo>
                    <a:pt x="38100" y="657034"/>
                    <a:pt x="34290" y="662750"/>
                    <a:pt x="31432" y="669417"/>
                  </a:cubicBezTo>
                  <a:cubicBezTo>
                    <a:pt x="28575" y="664654"/>
                    <a:pt x="24765" y="659892"/>
                    <a:pt x="21907" y="654177"/>
                  </a:cubicBezTo>
                  <a:cubicBezTo>
                    <a:pt x="17145" y="643700"/>
                    <a:pt x="10477" y="639890"/>
                    <a:pt x="952" y="647509"/>
                  </a:cubicBezTo>
                  <a:cubicBezTo>
                    <a:pt x="0" y="627507"/>
                    <a:pt x="0" y="608457"/>
                    <a:pt x="0" y="589407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3" name="Google Shape;2223;p21"/>
            <p:cNvSpPr/>
            <p:nvPr/>
          </p:nvSpPr>
          <p:spPr>
            <a:xfrm>
              <a:off x="8947785" y="2965132"/>
              <a:ext cx="183832" cy="266700"/>
            </a:xfrm>
            <a:custGeom>
              <a:rect b="b" l="l" r="r" t="t"/>
              <a:pathLst>
                <a:path extrusionOk="0" h="266700" w="183832">
                  <a:moveTo>
                    <a:pt x="133350" y="44767"/>
                  </a:moveTo>
                  <a:cubicBezTo>
                    <a:pt x="119063" y="37147"/>
                    <a:pt x="104775" y="25717"/>
                    <a:pt x="89535" y="23813"/>
                  </a:cubicBezTo>
                  <a:cubicBezTo>
                    <a:pt x="68580" y="20955"/>
                    <a:pt x="46672" y="24765"/>
                    <a:pt x="26670" y="29527"/>
                  </a:cubicBezTo>
                  <a:cubicBezTo>
                    <a:pt x="20955" y="30480"/>
                    <a:pt x="13335" y="44767"/>
                    <a:pt x="13335" y="53340"/>
                  </a:cubicBezTo>
                  <a:cubicBezTo>
                    <a:pt x="8572" y="124777"/>
                    <a:pt x="5715" y="195263"/>
                    <a:pt x="1905" y="266700"/>
                  </a:cubicBezTo>
                  <a:cubicBezTo>
                    <a:pt x="952" y="239077"/>
                    <a:pt x="0" y="210502"/>
                    <a:pt x="0" y="182880"/>
                  </a:cubicBezTo>
                  <a:cubicBezTo>
                    <a:pt x="0" y="122872"/>
                    <a:pt x="0" y="62865"/>
                    <a:pt x="0" y="0"/>
                  </a:cubicBezTo>
                  <a:cubicBezTo>
                    <a:pt x="29527" y="4763"/>
                    <a:pt x="59055" y="8572"/>
                    <a:pt x="87630" y="13335"/>
                  </a:cubicBezTo>
                  <a:cubicBezTo>
                    <a:pt x="113347" y="17145"/>
                    <a:pt x="139065" y="22860"/>
                    <a:pt x="164782" y="25717"/>
                  </a:cubicBezTo>
                  <a:cubicBezTo>
                    <a:pt x="177165" y="26670"/>
                    <a:pt x="181927" y="30480"/>
                    <a:pt x="181927" y="42863"/>
                  </a:cubicBezTo>
                  <a:cubicBezTo>
                    <a:pt x="181927" y="58102"/>
                    <a:pt x="182880" y="74295"/>
                    <a:pt x="183832" y="89535"/>
                  </a:cubicBezTo>
                  <a:cubicBezTo>
                    <a:pt x="181927" y="80963"/>
                    <a:pt x="180975" y="71438"/>
                    <a:pt x="178117" y="62865"/>
                  </a:cubicBezTo>
                  <a:cubicBezTo>
                    <a:pt x="174307" y="52388"/>
                    <a:pt x="170497" y="38100"/>
                    <a:pt x="161925" y="34290"/>
                  </a:cubicBezTo>
                  <a:cubicBezTo>
                    <a:pt x="156210" y="30480"/>
                    <a:pt x="143827" y="40005"/>
                    <a:pt x="133350" y="44767"/>
                  </a:cubicBezTo>
                  <a:close/>
                </a:path>
              </a:pathLst>
            </a:custGeom>
            <a:solidFill>
              <a:srgbClr val="3E7B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4" name="Google Shape;2224;p21"/>
            <p:cNvSpPr/>
            <p:nvPr/>
          </p:nvSpPr>
          <p:spPr>
            <a:xfrm>
              <a:off x="9197339" y="3775709"/>
              <a:ext cx="34487" cy="24765"/>
            </a:xfrm>
            <a:custGeom>
              <a:rect b="b" l="l" r="r" t="t"/>
              <a:pathLst>
                <a:path extrusionOk="0" h="24765" w="34487">
                  <a:moveTo>
                    <a:pt x="15240" y="0"/>
                  </a:moveTo>
                  <a:cubicBezTo>
                    <a:pt x="36195" y="10478"/>
                    <a:pt x="39053" y="14288"/>
                    <a:pt x="28575" y="24765"/>
                  </a:cubicBezTo>
                  <a:cubicBezTo>
                    <a:pt x="26670" y="20955"/>
                    <a:pt x="25718" y="17145"/>
                    <a:pt x="23813" y="12383"/>
                  </a:cubicBezTo>
                  <a:cubicBezTo>
                    <a:pt x="13335" y="20003"/>
                    <a:pt x="4763" y="17145"/>
                    <a:pt x="0" y="4763"/>
                  </a:cubicBezTo>
                  <a:cubicBezTo>
                    <a:pt x="5715" y="2858"/>
                    <a:pt x="10478" y="953"/>
                    <a:pt x="1524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5" name="Google Shape;2225;p21"/>
            <p:cNvSpPr/>
            <p:nvPr/>
          </p:nvSpPr>
          <p:spPr>
            <a:xfrm>
              <a:off x="8950642" y="3408044"/>
              <a:ext cx="1905" cy="91439"/>
            </a:xfrm>
            <a:custGeom>
              <a:rect b="b" l="l" r="r" t="t"/>
              <a:pathLst>
                <a:path extrusionOk="0" h="91439" w="1905">
                  <a:moveTo>
                    <a:pt x="0" y="0"/>
                  </a:moveTo>
                  <a:cubicBezTo>
                    <a:pt x="952" y="30480"/>
                    <a:pt x="952" y="60960"/>
                    <a:pt x="1905" y="91440"/>
                  </a:cubicBezTo>
                  <a:cubicBezTo>
                    <a:pt x="1905" y="60960"/>
                    <a:pt x="952" y="30480"/>
                    <a:pt x="0" y="0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6" name="Google Shape;2226;p21"/>
            <p:cNvSpPr/>
            <p:nvPr/>
          </p:nvSpPr>
          <p:spPr>
            <a:xfrm>
              <a:off x="9144952" y="3779519"/>
              <a:ext cx="38100" cy="7981"/>
            </a:xfrm>
            <a:custGeom>
              <a:rect b="b" l="l" r="r" t="t"/>
              <a:pathLst>
                <a:path extrusionOk="0" h="7981" w="38100">
                  <a:moveTo>
                    <a:pt x="38100" y="0"/>
                  </a:moveTo>
                  <a:cubicBezTo>
                    <a:pt x="26670" y="10477"/>
                    <a:pt x="8573" y="10477"/>
                    <a:pt x="0" y="952"/>
                  </a:cubicBezTo>
                  <a:cubicBezTo>
                    <a:pt x="12383" y="952"/>
                    <a:pt x="24765" y="0"/>
                    <a:pt x="3810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7" name="Google Shape;2227;p21"/>
            <p:cNvSpPr/>
            <p:nvPr/>
          </p:nvSpPr>
          <p:spPr>
            <a:xfrm>
              <a:off x="9024937" y="3772852"/>
              <a:ext cx="22860" cy="1904"/>
            </a:xfrm>
            <a:custGeom>
              <a:rect b="b" l="l" r="r" t="t"/>
              <a:pathLst>
                <a:path extrusionOk="0" h="1904" w="22860">
                  <a:moveTo>
                    <a:pt x="22860" y="1905"/>
                  </a:moveTo>
                  <a:cubicBezTo>
                    <a:pt x="15240" y="952"/>
                    <a:pt x="7620" y="952"/>
                    <a:pt x="0" y="0"/>
                  </a:cubicBezTo>
                  <a:cubicBezTo>
                    <a:pt x="7620" y="952"/>
                    <a:pt x="15240" y="952"/>
                    <a:pt x="22860" y="1905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8" name="Google Shape;2228;p21"/>
            <p:cNvSpPr/>
            <p:nvPr/>
          </p:nvSpPr>
          <p:spPr>
            <a:xfrm>
              <a:off x="8961119" y="3769041"/>
              <a:ext cx="22860" cy="1904"/>
            </a:xfrm>
            <a:custGeom>
              <a:rect b="b" l="l" r="r" t="t"/>
              <a:pathLst>
                <a:path extrusionOk="0" h="1904" w="22860">
                  <a:moveTo>
                    <a:pt x="22860" y="1905"/>
                  </a:moveTo>
                  <a:cubicBezTo>
                    <a:pt x="15240" y="953"/>
                    <a:pt x="7620" y="0"/>
                    <a:pt x="0" y="0"/>
                  </a:cubicBezTo>
                  <a:cubicBezTo>
                    <a:pt x="7620" y="953"/>
                    <a:pt x="15240" y="1905"/>
                    <a:pt x="22860" y="1905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9" name="Google Shape;2229;p21"/>
            <p:cNvSpPr/>
            <p:nvPr/>
          </p:nvSpPr>
          <p:spPr>
            <a:xfrm>
              <a:off x="8952547" y="3572827"/>
              <a:ext cx="714" cy="21907"/>
            </a:xfrm>
            <a:custGeom>
              <a:rect b="b" l="l" r="r" t="t"/>
              <a:pathLst>
                <a:path extrusionOk="0" h="21907" w="714">
                  <a:moveTo>
                    <a:pt x="0" y="0"/>
                  </a:moveTo>
                  <a:cubicBezTo>
                    <a:pt x="0" y="7620"/>
                    <a:pt x="0" y="15240"/>
                    <a:pt x="0" y="21907"/>
                  </a:cubicBezTo>
                  <a:cubicBezTo>
                    <a:pt x="952" y="15240"/>
                    <a:pt x="952" y="7620"/>
                    <a:pt x="0" y="0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0" name="Google Shape;2230;p21"/>
            <p:cNvSpPr/>
            <p:nvPr/>
          </p:nvSpPr>
          <p:spPr>
            <a:xfrm>
              <a:off x="9096375" y="3777614"/>
              <a:ext cx="11430" cy="952"/>
            </a:xfrm>
            <a:custGeom>
              <a:rect b="b" l="l" r="r" t="t"/>
              <a:pathLst>
                <a:path extrusionOk="0" h="952" w="11430">
                  <a:moveTo>
                    <a:pt x="11430" y="952"/>
                  </a:moveTo>
                  <a:cubicBezTo>
                    <a:pt x="7620" y="952"/>
                    <a:pt x="3810" y="0"/>
                    <a:pt x="0" y="0"/>
                  </a:cubicBezTo>
                  <a:cubicBezTo>
                    <a:pt x="3810" y="0"/>
                    <a:pt x="7620" y="952"/>
                    <a:pt x="11430" y="952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1" name="Google Shape;2231;p21"/>
            <p:cNvSpPr/>
            <p:nvPr/>
          </p:nvSpPr>
          <p:spPr>
            <a:xfrm>
              <a:off x="9212580" y="3752849"/>
              <a:ext cx="1905" cy="3809"/>
            </a:xfrm>
            <a:custGeom>
              <a:rect b="b" l="l" r="r" t="t"/>
              <a:pathLst>
                <a:path extrusionOk="0" h="3809" w="1905">
                  <a:moveTo>
                    <a:pt x="0" y="0"/>
                  </a:moveTo>
                  <a:cubicBezTo>
                    <a:pt x="952" y="953"/>
                    <a:pt x="952" y="1905"/>
                    <a:pt x="1905" y="2858"/>
                  </a:cubicBezTo>
                  <a:cubicBezTo>
                    <a:pt x="1905" y="2858"/>
                    <a:pt x="952" y="3810"/>
                    <a:pt x="952" y="3810"/>
                  </a:cubicBezTo>
                  <a:cubicBezTo>
                    <a:pt x="0" y="1905"/>
                    <a:pt x="0" y="953"/>
                    <a:pt x="0" y="0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2" name="Google Shape;2232;p21"/>
            <p:cNvSpPr/>
            <p:nvPr/>
          </p:nvSpPr>
          <p:spPr>
            <a:xfrm>
              <a:off x="8578214" y="3165157"/>
              <a:ext cx="229552" cy="586109"/>
            </a:xfrm>
            <a:custGeom>
              <a:rect b="b" l="l" r="r" t="t"/>
              <a:pathLst>
                <a:path extrusionOk="0" h="586109" w="229552">
                  <a:moveTo>
                    <a:pt x="131445" y="9525"/>
                  </a:moveTo>
                  <a:cubicBezTo>
                    <a:pt x="162878" y="11430"/>
                    <a:pt x="194310" y="12383"/>
                    <a:pt x="229553" y="14288"/>
                  </a:cubicBezTo>
                  <a:cubicBezTo>
                    <a:pt x="229553" y="42863"/>
                    <a:pt x="229553" y="70485"/>
                    <a:pt x="229553" y="97155"/>
                  </a:cubicBezTo>
                  <a:cubicBezTo>
                    <a:pt x="228600" y="102870"/>
                    <a:pt x="227648" y="107633"/>
                    <a:pt x="227648" y="113347"/>
                  </a:cubicBezTo>
                  <a:cubicBezTo>
                    <a:pt x="223838" y="88583"/>
                    <a:pt x="216218" y="65722"/>
                    <a:pt x="210503" y="41910"/>
                  </a:cubicBezTo>
                  <a:cubicBezTo>
                    <a:pt x="204788" y="19050"/>
                    <a:pt x="190500" y="11430"/>
                    <a:pt x="164783" y="20955"/>
                  </a:cubicBezTo>
                  <a:cubicBezTo>
                    <a:pt x="169545" y="26670"/>
                    <a:pt x="174308" y="31433"/>
                    <a:pt x="179070" y="37147"/>
                  </a:cubicBezTo>
                  <a:cubicBezTo>
                    <a:pt x="171450" y="38100"/>
                    <a:pt x="164783" y="39052"/>
                    <a:pt x="159068" y="40005"/>
                  </a:cubicBezTo>
                  <a:cubicBezTo>
                    <a:pt x="157163" y="46672"/>
                    <a:pt x="156210" y="52388"/>
                    <a:pt x="155258" y="58102"/>
                  </a:cubicBezTo>
                  <a:cubicBezTo>
                    <a:pt x="161925" y="60008"/>
                    <a:pt x="166688" y="61913"/>
                    <a:pt x="172403" y="63817"/>
                  </a:cubicBezTo>
                  <a:cubicBezTo>
                    <a:pt x="169545" y="71438"/>
                    <a:pt x="163830" y="80010"/>
                    <a:pt x="165735" y="83820"/>
                  </a:cubicBezTo>
                  <a:cubicBezTo>
                    <a:pt x="174308" y="99060"/>
                    <a:pt x="164783" y="109538"/>
                    <a:pt x="159068" y="120967"/>
                  </a:cubicBezTo>
                  <a:cubicBezTo>
                    <a:pt x="148590" y="143827"/>
                    <a:pt x="144780" y="166688"/>
                    <a:pt x="146685" y="192405"/>
                  </a:cubicBezTo>
                  <a:cubicBezTo>
                    <a:pt x="148590" y="213360"/>
                    <a:pt x="151448" y="232410"/>
                    <a:pt x="156210" y="253365"/>
                  </a:cubicBezTo>
                  <a:cubicBezTo>
                    <a:pt x="165735" y="290513"/>
                    <a:pt x="170498" y="329565"/>
                    <a:pt x="175260" y="367665"/>
                  </a:cubicBezTo>
                  <a:cubicBezTo>
                    <a:pt x="177165" y="386715"/>
                    <a:pt x="176213" y="406717"/>
                    <a:pt x="176213" y="426720"/>
                  </a:cubicBezTo>
                  <a:cubicBezTo>
                    <a:pt x="176213" y="431483"/>
                    <a:pt x="172403" y="440055"/>
                    <a:pt x="171450" y="440055"/>
                  </a:cubicBezTo>
                  <a:cubicBezTo>
                    <a:pt x="155258" y="438150"/>
                    <a:pt x="157163" y="455295"/>
                    <a:pt x="148590" y="461963"/>
                  </a:cubicBezTo>
                  <a:cubicBezTo>
                    <a:pt x="140018" y="468630"/>
                    <a:pt x="136208" y="475297"/>
                    <a:pt x="143828" y="487680"/>
                  </a:cubicBezTo>
                  <a:cubicBezTo>
                    <a:pt x="152400" y="500063"/>
                    <a:pt x="144780" y="518160"/>
                    <a:pt x="132398" y="518160"/>
                  </a:cubicBezTo>
                  <a:cubicBezTo>
                    <a:pt x="118110" y="518160"/>
                    <a:pt x="106680" y="521017"/>
                    <a:pt x="99060" y="533400"/>
                  </a:cubicBezTo>
                  <a:cubicBezTo>
                    <a:pt x="92393" y="544830"/>
                    <a:pt x="85725" y="556260"/>
                    <a:pt x="79058" y="567690"/>
                  </a:cubicBezTo>
                  <a:cubicBezTo>
                    <a:pt x="76200" y="571500"/>
                    <a:pt x="73343" y="575310"/>
                    <a:pt x="70485" y="579120"/>
                  </a:cubicBezTo>
                  <a:cubicBezTo>
                    <a:pt x="59055" y="578168"/>
                    <a:pt x="48578" y="595313"/>
                    <a:pt x="37148" y="579120"/>
                  </a:cubicBezTo>
                  <a:cubicBezTo>
                    <a:pt x="33338" y="519113"/>
                    <a:pt x="29528" y="459105"/>
                    <a:pt x="25718" y="399097"/>
                  </a:cubicBezTo>
                  <a:cubicBezTo>
                    <a:pt x="25718" y="359092"/>
                    <a:pt x="26670" y="320040"/>
                    <a:pt x="25718" y="280988"/>
                  </a:cubicBezTo>
                  <a:cubicBezTo>
                    <a:pt x="23813" y="217170"/>
                    <a:pt x="20955" y="153352"/>
                    <a:pt x="18098" y="89535"/>
                  </a:cubicBezTo>
                  <a:cubicBezTo>
                    <a:pt x="17145" y="75247"/>
                    <a:pt x="14288" y="61913"/>
                    <a:pt x="12383" y="47625"/>
                  </a:cubicBezTo>
                  <a:cubicBezTo>
                    <a:pt x="7620" y="48577"/>
                    <a:pt x="3810" y="49530"/>
                    <a:pt x="0" y="49530"/>
                  </a:cubicBezTo>
                  <a:cubicBezTo>
                    <a:pt x="0" y="34290"/>
                    <a:pt x="0" y="18097"/>
                    <a:pt x="0" y="0"/>
                  </a:cubicBezTo>
                  <a:cubicBezTo>
                    <a:pt x="41910" y="2858"/>
                    <a:pt x="84773" y="5715"/>
                    <a:pt x="126683" y="7620"/>
                  </a:cubicBezTo>
                  <a:cubicBezTo>
                    <a:pt x="129540" y="9525"/>
                    <a:pt x="130493" y="9525"/>
                    <a:pt x="131445" y="9525"/>
                  </a:cubicBezTo>
                  <a:close/>
                </a:path>
              </a:pathLst>
            </a:custGeom>
            <a:solidFill>
              <a:srgbClr val="68B8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3" name="Google Shape;2233;p21"/>
            <p:cNvSpPr/>
            <p:nvPr/>
          </p:nvSpPr>
          <p:spPr>
            <a:xfrm>
              <a:off x="8658225" y="3183053"/>
              <a:ext cx="158538" cy="561639"/>
            </a:xfrm>
            <a:custGeom>
              <a:rect b="b" l="l" r="r" t="t"/>
              <a:pathLst>
                <a:path extrusionOk="0" h="561639" w="158538">
                  <a:moveTo>
                    <a:pt x="0" y="550746"/>
                  </a:moveTo>
                  <a:cubicBezTo>
                    <a:pt x="6668" y="539316"/>
                    <a:pt x="13335" y="527886"/>
                    <a:pt x="20002" y="516455"/>
                  </a:cubicBezTo>
                  <a:cubicBezTo>
                    <a:pt x="27623" y="504073"/>
                    <a:pt x="39052" y="500263"/>
                    <a:pt x="53340" y="501216"/>
                  </a:cubicBezTo>
                  <a:cubicBezTo>
                    <a:pt x="65723" y="501216"/>
                    <a:pt x="73343" y="483118"/>
                    <a:pt x="64770" y="470736"/>
                  </a:cubicBezTo>
                  <a:cubicBezTo>
                    <a:pt x="57150" y="459305"/>
                    <a:pt x="60960" y="452638"/>
                    <a:pt x="69532" y="445018"/>
                  </a:cubicBezTo>
                  <a:cubicBezTo>
                    <a:pt x="77152" y="438351"/>
                    <a:pt x="75248" y="421205"/>
                    <a:pt x="92393" y="423111"/>
                  </a:cubicBezTo>
                  <a:cubicBezTo>
                    <a:pt x="93345" y="423111"/>
                    <a:pt x="97155" y="414538"/>
                    <a:pt x="97155" y="409776"/>
                  </a:cubicBezTo>
                  <a:cubicBezTo>
                    <a:pt x="97155" y="389773"/>
                    <a:pt x="99060" y="370723"/>
                    <a:pt x="96202" y="350721"/>
                  </a:cubicBezTo>
                  <a:cubicBezTo>
                    <a:pt x="91440" y="312621"/>
                    <a:pt x="86677" y="273568"/>
                    <a:pt x="77152" y="236421"/>
                  </a:cubicBezTo>
                  <a:cubicBezTo>
                    <a:pt x="72390" y="216418"/>
                    <a:pt x="69532" y="196416"/>
                    <a:pt x="67627" y="175461"/>
                  </a:cubicBezTo>
                  <a:cubicBezTo>
                    <a:pt x="65723" y="149743"/>
                    <a:pt x="70485" y="126883"/>
                    <a:pt x="80010" y="104023"/>
                  </a:cubicBezTo>
                  <a:cubicBezTo>
                    <a:pt x="84773" y="92593"/>
                    <a:pt x="95250" y="82116"/>
                    <a:pt x="86677" y="66875"/>
                  </a:cubicBezTo>
                  <a:cubicBezTo>
                    <a:pt x="84773" y="63066"/>
                    <a:pt x="90488" y="54493"/>
                    <a:pt x="93345" y="46873"/>
                  </a:cubicBezTo>
                  <a:cubicBezTo>
                    <a:pt x="87630" y="44968"/>
                    <a:pt x="81915" y="43063"/>
                    <a:pt x="76200" y="41158"/>
                  </a:cubicBezTo>
                  <a:cubicBezTo>
                    <a:pt x="77152" y="35443"/>
                    <a:pt x="79057" y="29728"/>
                    <a:pt x="80010" y="23061"/>
                  </a:cubicBezTo>
                  <a:cubicBezTo>
                    <a:pt x="86677" y="22108"/>
                    <a:pt x="92393" y="21155"/>
                    <a:pt x="100013" y="20203"/>
                  </a:cubicBezTo>
                  <a:cubicBezTo>
                    <a:pt x="94298" y="14488"/>
                    <a:pt x="90488" y="9725"/>
                    <a:pt x="85725" y="4011"/>
                  </a:cubicBezTo>
                  <a:cubicBezTo>
                    <a:pt x="110490" y="-5514"/>
                    <a:pt x="125730" y="2105"/>
                    <a:pt x="131445" y="24966"/>
                  </a:cubicBezTo>
                  <a:cubicBezTo>
                    <a:pt x="137160" y="48778"/>
                    <a:pt x="144780" y="71638"/>
                    <a:pt x="148590" y="96403"/>
                  </a:cubicBezTo>
                  <a:cubicBezTo>
                    <a:pt x="149543" y="90688"/>
                    <a:pt x="150495" y="85925"/>
                    <a:pt x="150495" y="80211"/>
                  </a:cubicBezTo>
                  <a:cubicBezTo>
                    <a:pt x="151448" y="91641"/>
                    <a:pt x="153352" y="103071"/>
                    <a:pt x="153352" y="115453"/>
                  </a:cubicBezTo>
                  <a:cubicBezTo>
                    <a:pt x="155257" y="157363"/>
                    <a:pt x="157163" y="200225"/>
                    <a:pt x="158115" y="242136"/>
                  </a:cubicBezTo>
                  <a:cubicBezTo>
                    <a:pt x="159068" y="272616"/>
                    <a:pt x="158115" y="303096"/>
                    <a:pt x="158115" y="332623"/>
                  </a:cubicBezTo>
                  <a:cubicBezTo>
                    <a:pt x="158115" y="339291"/>
                    <a:pt x="158115" y="345958"/>
                    <a:pt x="158115" y="352626"/>
                  </a:cubicBezTo>
                  <a:cubicBezTo>
                    <a:pt x="156210" y="349768"/>
                    <a:pt x="153352" y="345958"/>
                    <a:pt x="153352" y="343101"/>
                  </a:cubicBezTo>
                  <a:cubicBezTo>
                    <a:pt x="150495" y="297380"/>
                    <a:pt x="147638" y="252613"/>
                    <a:pt x="145732" y="206893"/>
                  </a:cubicBezTo>
                  <a:cubicBezTo>
                    <a:pt x="145732" y="201178"/>
                    <a:pt x="144780" y="194511"/>
                    <a:pt x="144780" y="188796"/>
                  </a:cubicBezTo>
                  <a:cubicBezTo>
                    <a:pt x="143827" y="172603"/>
                    <a:pt x="141923" y="156411"/>
                    <a:pt x="140970" y="140218"/>
                  </a:cubicBezTo>
                  <a:cubicBezTo>
                    <a:pt x="140018" y="111643"/>
                    <a:pt x="139065" y="84021"/>
                    <a:pt x="138113" y="55446"/>
                  </a:cubicBezTo>
                  <a:cubicBezTo>
                    <a:pt x="127635" y="66875"/>
                    <a:pt x="121920" y="76400"/>
                    <a:pt x="118110" y="87830"/>
                  </a:cubicBezTo>
                  <a:cubicBezTo>
                    <a:pt x="113348" y="99261"/>
                    <a:pt x="103823" y="111643"/>
                    <a:pt x="106680" y="121168"/>
                  </a:cubicBezTo>
                  <a:cubicBezTo>
                    <a:pt x="112395" y="143075"/>
                    <a:pt x="100013" y="167841"/>
                    <a:pt x="119063" y="186891"/>
                  </a:cubicBezTo>
                  <a:cubicBezTo>
                    <a:pt x="120015" y="187843"/>
                    <a:pt x="120015" y="191653"/>
                    <a:pt x="119063" y="194511"/>
                  </a:cubicBezTo>
                  <a:cubicBezTo>
                    <a:pt x="116205" y="206893"/>
                    <a:pt x="111443" y="219275"/>
                    <a:pt x="109538" y="231658"/>
                  </a:cubicBezTo>
                  <a:cubicBezTo>
                    <a:pt x="108585" y="240230"/>
                    <a:pt x="109538" y="249755"/>
                    <a:pt x="110490" y="259280"/>
                  </a:cubicBezTo>
                  <a:cubicBezTo>
                    <a:pt x="113348" y="285951"/>
                    <a:pt x="116205" y="312621"/>
                    <a:pt x="119063" y="339291"/>
                  </a:cubicBezTo>
                  <a:cubicBezTo>
                    <a:pt x="120968" y="365961"/>
                    <a:pt x="111443" y="392630"/>
                    <a:pt x="124777" y="419301"/>
                  </a:cubicBezTo>
                  <a:cubicBezTo>
                    <a:pt x="133350" y="436446"/>
                    <a:pt x="133350" y="457401"/>
                    <a:pt x="114300" y="471688"/>
                  </a:cubicBezTo>
                  <a:cubicBezTo>
                    <a:pt x="111443" y="474546"/>
                    <a:pt x="108585" y="483118"/>
                    <a:pt x="110490" y="485976"/>
                  </a:cubicBezTo>
                  <a:cubicBezTo>
                    <a:pt x="126682" y="516455"/>
                    <a:pt x="107632" y="535505"/>
                    <a:pt x="88582" y="553603"/>
                  </a:cubicBezTo>
                  <a:cubicBezTo>
                    <a:pt x="82868" y="559318"/>
                    <a:pt x="66675" y="564080"/>
                    <a:pt x="60960" y="560271"/>
                  </a:cubicBezTo>
                  <a:cubicBezTo>
                    <a:pt x="40957" y="546936"/>
                    <a:pt x="19050" y="556461"/>
                    <a:pt x="0" y="550746"/>
                  </a:cubicBezTo>
                  <a:close/>
                  <a:moveTo>
                    <a:pt x="96202" y="463116"/>
                  </a:moveTo>
                  <a:cubicBezTo>
                    <a:pt x="95250" y="461211"/>
                    <a:pt x="93345" y="459305"/>
                    <a:pt x="92393" y="457401"/>
                  </a:cubicBezTo>
                  <a:cubicBezTo>
                    <a:pt x="87630" y="462163"/>
                    <a:pt x="82868" y="465973"/>
                    <a:pt x="77152" y="470736"/>
                  </a:cubicBezTo>
                  <a:cubicBezTo>
                    <a:pt x="79057" y="472641"/>
                    <a:pt x="80963" y="474546"/>
                    <a:pt x="81915" y="476451"/>
                  </a:cubicBezTo>
                  <a:cubicBezTo>
                    <a:pt x="87630" y="471688"/>
                    <a:pt x="92393" y="466926"/>
                    <a:pt x="96202" y="463116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4" name="Google Shape;2234;p21"/>
            <p:cNvSpPr/>
            <p:nvPr/>
          </p:nvSpPr>
          <p:spPr>
            <a:xfrm>
              <a:off x="8648700" y="3238499"/>
              <a:ext cx="173355" cy="541198"/>
            </a:xfrm>
            <a:custGeom>
              <a:rect b="b" l="l" r="r" t="t"/>
              <a:pathLst>
                <a:path extrusionOk="0" h="541198" w="173355">
                  <a:moveTo>
                    <a:pt x="9525" y="495300"/>
                  </a:moveTo>
                  <a:cubicBezTo>
                    <a:pt x="28575" y="501015"/>
                    <a:pt x="50482" y="491490"/>
                    <a:pt x="69532" y="504825"/>
                  </a:cubicBezTo>
                  <a:cubicBezTo>
                    <a:pt x="75248" y="508635"/>
                    <a:pt x="91440" y="503872"/>
                    <a:pt x="97155" y="498158"/>
                  </a:cubicBezTo>
                  <a:cubicBezTo>
                    <a:pt x="116205" y="480060"/>
                    <a:pt x="134302" y="461010"/>
                    <a:pt x="119063" y="430530"/>
                  </a:cubicBezTo>
                  <a:cubicBezTo>
                    <a:pt x="117157" y="427672"/>
                    <a:pt x="120015" y="419100"/>
                    <a:pt x="122873" y="416242"/>
                  </a:cubicBezTo>
                  <a:cubicBezTo>
                    <a:pt x="140970" y="401003"/>
                    <a:pt x="140970" y="380047"/>
                    <a:pt x="133350" y="363855"/>
                  </a:cubicBezTo>
                  <a:cubicBezTo>
                    <a:pt x="120015" y="337185"/>
                    <a:pt x="130493" y="310515"/>
                    <a:pt x="127635" y="283845"/>
                  </a:cubicBezTo>
                  <a:cubicBezTo>
                    <a:pt x="124777" y="257175"/>
                    <a:pt x="121920" y="230505"/>
                    <a:pt x="119063" y="203835"/>
                  </a:cubicBezTo>
                  <a:cubicBezTo>
                    <a:pt x="118110" y="194310"/>
                    <a:pt x="117157" y="184785"/>
                    <a:pt x="118110" y="176213"/>
                  </a:cubicBezTo>
                  <a:cubicBezTo>
                    <a:pt x="120015" y="163830"/>
                    <a:pt x="124777" y="151447"/>
                    <a:pt x="127635" y="139065"/>
                  </a:cubicBezTo>
                  <a:cubicBezTo>
                    <a:pt x="128588" y="137160"/>
                    <a:pt x="128588" y="133350"/>
                    <a:pt x="127635" y="131445"/>
                  </a:cubicBezTo>
                  <a:cubicBezTo>
                    <a:pt x="108585" y="112395"/>
                    <a:pt x="120968" y="87630"/>
                    <a:pt x="115252" y="65722"/>
                  </a:cubicBezTo>
                  <a:cubicBezTo>
                    <a:pt x="112395" y="56197"/>
                    <a:pt x="121920" y="42863"/>
                    <a:pt x="126682" y="32385"/>
                  </a:cubicBezTo>
                  <a:cubicBezTo>
                    <a:pt x="131445" y="21908"/>
                    <a:pt x="137160" y="11430"/>
                    <a:pt x="146685" y="0"/>
                  </a:cubicBezTo>
                  <a:cubicBezTo>
                    <a:pt x="147638" y="28575"/>
                    <a:pt x="148590" y="56197"/>
                    <a:pt x="149543" y="84772"/>
                  </a:cubicBezTo>
                  <a:cubicBezTo>
                    <a:pt x="150495" y="100965"/>
                    <a:pt x="151448" y="117158"/>
                    <a:pt x="153352" y="133350"/>
                  </a:cubicBezTo>
                  <a:cubicBezTo>
                    <a:pt x="153352" y="139065"/>
                    <a:pt x="154305" y="145733"/>
                    <a:pt x="154305" y="151447"/>
                  </a:cubicBezTo>
                  <a:cubicBezTo>
                    <a:pt x="157163" y="197167"/>
                    <a:pt x="159068" y="241935"/>
                    <a:pt x="161925" y="287655"/>
                  </a:cubicBezTo>
                  <a:cubicBezTo>
                    <a:pt x="161925" y="290513"/>
                    <a:pt x="164782" y="294322"/>
                    <a:pt x="166688" y="297180"/>
                  </a:cubicBezTo>
                  <a:cubicBezTo>
                    <a:pt x="166688" y="299085"/>
                    <a:pt x="166688" y="300990"/>
                    <a:pt x="166688" y="302895"/>
                  </a:cubicBezTo>
                  <a:cubicBezTo>
                    <a:pt x="164782" y="309563"/>
                    <a:pt x="161925" y="315278"/>
                    <a:pt x="161925" y="321945"/>
                  </a:cubicBezTo>
                  <a:cubicBezTo>
                    <a:pt x="163830" y="360997"/>
                    <a:pt x="166688" y="401003"/>
                    <a:pt x="169545" y="440055"/>
                  </a:cubicBezTo>
                  <a:cubicBezTo>
                    <a:pt x="171450" y="466725"/>
                    <a:pt x="172402" y="494347"/>
                    <a:pt x="173355" y="521017"/>
                  </a:cubicBezTo>
                  <a:cubicBezTo>
                    <a:pt x="161925" y="541972"/>
                    <a:pt x="150495" y="545783"/>
                    <a:pt x="123825" y="536258"/>
                  </a:cubicBezTo>
                  <a:cubicBezTo>
                    <a:pt x="109538" y="515303"/>
                    <a:pt x="98107" y="515303"/>
                    <a:pt x="77152" y="525780"/>
                  </a:cubicBezTo>
                  <a:cubicBezTo>
                    <a:pt x="65723" y="531495"/>
                    <a:pt x="49530" y="528638"/>
                    <a:pt x="36195" y="526733"/>
                  </a:cubicBezTo>
                  <a:cubicBezTo>
                    <a:pt x="32385" y="525780"/>
                    <a:pt x="29527" y="515303"/>
                    <a:pt x="26670" y="507683"/>
                  </a:cubicBezTo>
                  <a:cubicBezTo>
                    <a:pt x="21907" y="509588"/>
                    <a:pt x="16193" y="513397"/>
                    <a:pt x="10477" y="513397"/>
                  </a:cubicBezTo>
                  <a:cubicBezTo>
                    <a:pt x="6668" y="513397"/>
                    <a:pt x="2857" y="508635"/>
                    <a:pt x="0" y="505778"/>
                  </a:cubicBezTo>
                  <a:cubicBezTo>
                    <a:pt x="3810" y="502920"/>
                    <a:pt x="6668" y="499110"/>
                    <a:pt x="9525" y="495300"/>
                  </a:cubicBezTo>
                  <a:close/>
                </a:path>
              </a:pathLst>
            </a:custGeom>
            <a:solidFill>
              <a:srgbClr val="3E7B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5" name="Google Shape;2235;p21"/>
            <p:cNvSpPr/>
            <p:nvPr/>
          </p:nvSpPr>
          <p:spPr>
            <a:xfrm>
              <a:off x="8616314" y="3745190"/>
              <a:ext cx="164782" cy="44806"/>
            </a:xfrm>
            <a:custGeom>
              <a:rect b="b" l="l" r="r" t="t"/>
              <a:pathLst>
                <a:path extrusionOk="0" h="44806" w="164782">
                  <a:moveTo>
                    <a:pt x="33338" y="39"/>
                  </a:moveTo>
                  <a:cubicBezTo>
                    <a:pt x="37148" y="2896"/>
                    <a:pt x="40958" y="7659"/>
                    <a:pt x="43815" y="7659"/>
                  </a:cubicBezTo>
                  <a:cubicBezTo>
                    <a:pt x="49530" y="7659"/>
                    <a:pt x="55245" y="3849"/>
                    <a:pt x="60008" y="1944"/>
                  </a:cubicBezTo>
                  <a:cubicBezTo>
                    <a:pt x="63818" y="8611"/>
                    <a:pt x="65723" y="20041"/>
                    <a:pt x="69533" y="20994"/>
                  </a:cubicBezTo>
                  <a:cubicBezTo>
                    <a:pt x="82868" y="22899"/>
                    <a:pt x="99060" y="24804"/>
                    <a:pt x="110490" y="20041"/>
                  </a:cubicBezTo>
                  <a:cubicBezTo>
                    <a:pt x="131445" y="9564"/>
                    <a:pt x="142875" y="10516"/>
                    <a:pt x="157163" y="30519"/>
                  </a:cubicBezTo>
                  <a:cubicBezTo>
                    <a:pt x="153353" y="32424"/>
                    <a:pt x="149543" y="34329"/>
                    <a:pt x="145733" y="35281"/>
                  </a:cubicBezTo>
                  <a:cubicBezTo>
                    <a:pt x="136208" y="36234"/>
                    <a:pt x="126683" y="35281"/>
                    <a:pt x="117158" y="35281"/>
                  </a:cubicBezTo>
                  <a:cubicBezTo>
                    <a:pt x="117158" y="37186"/>
                    <a:pt x="117158" y="38139"/>
                    <a:pt x="117158" y="40044"/>
                  </a:cubicBezTo>
                  <a:cubicBezTo>
                    <a:pt x="133350" y="41949"/>
                    <a:pt x="149543" y="43854"/>
                    <a:pt x="164783" y="44806"/>
                  </a:cubicBezTo>
                  <a:cubicBezTo>
                    <a:pt x="110490" y="42901"/>
                    <a:pt x="56198" y="40996"/>
                    <a:pt x="0" y="39091"/>
                  </a:cubicBezTo>
                  <a:cubicBezTo>
                    <a:pt x="0" y="24804"/>
                    <a:pt x="0" y="13374"/>
                    <a:pt x="0" y="991"/>
                  </a:cubicBezTo>
                  <a:cubicBezTo>
                    <a:pt x="11430" y="16231"/>
                    <a:pt x="21908" y="-914"/>
                    <a:pt x="33338" y="39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6" name="Google Shape;2236;p21"/>
            <p:cNvSpPr/>
            <p:nvPr/>
          </p:nvSpPr>
          <p:spPr>
            <a:xfrm>
              <a:off x="8579167" y="3214687"/>
              <a:ext cx="26140" cy="351472"/>
            </a:xfrm>
            <a:custGeom>
              <a:rect b="b" l="l" r="r" t="t"/>
              <a:pathLst>
                <a:path extrusionOk="0" h="351472" w="26140">
                  <a:moveTo>
                    <a:pt x="0" y="1905"/>
                  </a:moveTo>
                  <a:cubicBezTo>
                    <a:pt x="3810" y="953"/>
                    <a:pt x="7620" y="953"/>
                    <a:pt x="12382" y="0"/>
                  </a:cubicBezTo>
                  <a:cubicBezTo>
                    <a:pt x="14288" y="14288"/>
                    <a:pt x="17145" y="27622"/>
                    <a:pt x="18097" y="41910"/>
                  </a:cubicBezTo>
                  <a:cubicBezTo>
                    <a:pt x="20955" y="105728"/>
                    <a:pt x="23813" y="169545"/>
                    <a:pt x="25718" y="233363"/>
                  </a:cubicBezTo>
                  <a:cubicBezTo>
                    <a:pt x="26670" y="272415"/>
                    <a:pt x="25718" y="312420"/>
                    <a:pt x="25718" y="351472"/>
                  </a:cubicBezTo>
                  <a:cubicBezTo>
                    <a:pt x="23813" y="323850"/>
                    <a:pt x="20955" y="296228"/>
                    <a:pt x="19050" y="268605"/>
                  </a:cubicBezTo>
                  <a:cubicBezTo>
                    <a:pt x="13335" y="186690"/>
                    <a:pt x="8572" y="104775"/>
                    <a:pt x="2857" y="22860"/>
                  </a:cubicBezTo>
                  <a:cubicBezTo>
                    <a:pt x="1905" y="15240"/>
                    <a:pt x="952" y="8572"/>
                    <a:pt x="0" y="1905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7" name="Google Shape;2237;p21"/>
            <p:cNvSpPr/>
            <p:nvPr/>
          </p:nvSpPr>
          <p:spPr>
            <a:xfrm>
              <a:off x="8811577" y="3542346"/>
              <a:ext cx="14287" cy="218122"/>
            </a:xfrm>
            <a:custGeom>
              <a:rect b="b" l="l" r="r" t="t"/>
              <a:pathLst>
                <a:path extrusionOk="0" h="218122" w="14287">
                  <a:moveTo>
                    <a:pt x="11430" y="218123"/>
                  </a:moveTo>
                  <a:cubicBezTo>
                    <a:pt x="10478" y="191453"/>
                    <a:pt x="8573" y="163830"/>
                    <a:pt x="7620" y="137160"/>
                  </a:cubicBezTo>
                  <a:cubicBezTo>
                    <a:pt x="5715" y="98108"/>
                    <a:pt x="2858" y="58103"/>
                    <a:pt x="0" y="19050"/>
                  </a:cubicBezTo>
                  <a:cubicBezTo>
                    <a:pt x="0" y="13335"/>
                    <a:pt x="2858" y="6668"/>
                    <a:pt x="4763" y="0"/>
                  </a:cubicBezTo>
                  <a:cubicBezTo>
                    <a:pt x="6668" y="17145"/>
                    <a:pt x="9525" y="33338"/>
                    <a:pt x="10478" y="50483"/>
                  </a:cubicBezTo>
                  <a:cubicBezTo>
                    <a:pt x="11430" y="66675"/>
                    <a:pt x="10478" y="83820"/>
                    <a:pt x="10478" y="100965"/>
                  </a:cubicBezTo>
                  <a:cubicBezTo>
                    <a:pt x="11430" y="115253"/>
                    <a:pt x="12383" y="129540"/>
                    <a:pt x="13335" y="143828"/>
                  </a:cubicBezTo>
                  <a:cubicBezTo>
                    <a:pt x="13335" y="148590"/>
                    <a:pt x="13335" y="153353"/>
                    <a:pt x="13335" y="159068"/>
                  </a:cubicBezTo>
                  <a:cubicBezTo>
                    <a:pt x="13335" y="167640"/>
                    <a:pt x="14288" y="176213"/>
                    <a:pt x="14288" y="185738"/>
                  </a:cubicBezTo>
                  <a:cubicBezTo>
                    <a:pt x="14288" y="191453"/>
                    <a:pt x="14288" y="197168"/>
                    <a:pt x="14288" y="201930"/>
                  </a:cubicBezTo>
                  <a:cubicBezTo>
                    <a:pt x="13335" y="206693"/>
                    <a:pt x="12383" y="212408"/>
                    <a:pt x="11430" y="218123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8" name="Google Shape;2238;p21"/>
            <p:cNvSpPr/>
            <p:nvPr/>
          </p:nvSpPr>
          <p:spPr>
            <a:xfrm>
              <a:off x="8734425" y="3743324"/>
              <a:ext cx="98107" cy="51434"/>
            </a:xfrm>
            <a:custGeom>
              <a:rect b="b" l="l" r="r" t="t"/>
              <a:pathLst>
                <a:path extrusionOk="0" h="51434" w="98107">
                  <a:moveTo>
                    <a:pt x="88582" y="17145"/>
                  </a:moveTo>
                  <a:cubicBezTo>
                    <a:pt x="89535" y="11430"/>
                    <a:pt x="91440" y="5715"/>
                    <a:pt x="92393" y="0"/>
                  </a:cubicBezTo>
                  <a:cubicBezTo>
                    <a:pt x="94298" y="17145"/>
                    <a:pt x="96202" y="34290"/>
                    <a:pt x="98107" y="51435"/>
                  </a:cubicBezTo>
                  <a:cubicBezTo>
                    <a:pt x="80010" y="49530"/>
                    <a:pt x="63818" y="47625"/>
                    <a:pt x="47625" y="46672"/>
                  </a:cubicBezTo>
                  <a:cubicBezTo>
                    <a:pt x="31432" y="44767"/>
                    <a:pt x="15240" y="42863"/>
                    <a:pt x="0" y="41910"/>
                  </a:cubicBezTo>
                  <a:cubicBezTo>
                    <a:pt x="0" y="40005"/>
                    <a:pt x="0" y="39053"/>
                    <a:pt x="0" y="37147"/>
                  </a:cubicBezTo>
                  <a:cubicBezTo>
                    <a:pt x="9525" y="37147"/>
                    <a:pt x="19050" y="37147"/>
                    <a:pt x="28575" y="37147"/>
                  </a:cubicBezTo>
                  <a:cubicBezTo>
                    <a:pt x="32385" y="37147"/>
                    <a:pt x="36195" y="34290"/>
                    <a:pt x="40005" y="32385"/>
                  </a:cubicBezTo>
                  <a:cubicBezTo>
                    <a:pt x="65723" y="40958"/>
                    <a:pt x="76200" y="38100"/>
                    <a:pt x="88582" y="17145"/>
                  </a:cubicBezTo>
                  <a:close/>
                </a:path>
              </a:pathLst>
            </a:custGeom>
            <a:solidFill>
              <a:srgbClr val="68B8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9" name="Google Shape;2239;p21"/>
            <p:cNvSpPr/>
            <p:nvPr/>
          </p:nvSpPr>
          <p:spPr>
            <a:xfrm>
              <a:off x="8823007" y="3642359"/>
              <a:ext cx="2857" cy="42862"/>
            </a:xfrm>
            <a:custGeom>
              <a:rect b="b" l="l" r="r" t="t"/>
              <a:pathLst>
                <a:path extrusionOk="0" h="42862" w="2857">
                  <a:moveTo>
                    <a:pt x="2857" y="42863"/>
                  </a:moveTo>
                  <a:cubicBezTo>
                    <a:pt x="1905" y="28575"/>
                    <a:pt x="953" y="14288"/>
                    <a:pt x="0" y="0"/>
                  </a:cubicBezTo>
                  <a:cubicBezTo>
                    <a:pt x="953" y="14288"/>
                    <a:pt x="1905" y="28575"/>
                    <a:pt x="2857" y="42863"/>
                  </a:cubicBezTo>
                  <a:close/>
                </a:path>
              </a:pathLst>
            </a:custGeom>
            <a:solidFill>
              <a:srgbClr val="3E7B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0" name="Google Shape;2240;p21"/>
            <p:cNvSpPr/>
            <p:nvPr/>
          </p:nvSpPr>
          <p:spPr>
            <a:xfrm>
              <a:off x="8825864" y="3699509"/>
              <a:ext cx="952" cy="26670"/>
            </a:xfrm>
            <a:custGeom>
              <a:rect b="b" l="l" r="r" t="t"/>
              <a:pathLst>
                <a:path extrusionOk="0" h="26670" w="952">
                  <a:moveTo>
                    <a:pt x="953" y="26670"/>
                  </a:moveTo>
                  <a:cubicBezTo>
                    <a:pt x="953" y="18098"/>
                    <a:pt x="0" y="9525"/>
                    <a:pt x="0" y="0"/>
                  </a:cubicBezTo>
                  <a:cubicBezTo>
                    <a:pt x="0" y="9525"/>
                    <a:pt x="953" y="18098"/>
                    <a:pt x="953" y="26670"/>
                  </a:cubicBezTo>
                  <a:close/>
                </a:path>
              </a:pathLst>
            </a:custGeom>
            <a:solidFill>
              <a:srgbClr val="3E7B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1" name="Google Shape;2241;p21"/>
            <p:cNvSpPr/>
            <p:nvPr/>
          </p:nvSpPr>
          <p:spPr>
            <a:xfrm>
              <a:off x="8705850" y="3174682"/>
              <a:ext cx="3810" cy="9525"/>
            </a:xfrm>
            <a:custGeom>
              <a:rect b="b" l="l" r="r" t="t"/>
              <a:pathLst>
                <a:path extrusionOk="0" h="9525" w="3810">
                  <a:moveTo>
                    <a:pt x="3810" y="0"/>
                  </a:moveTo>
                  <a:cubicBezTo>
                    <a:pt x="2857" y="0"/>
                    <a:pt x="952" y="0"/>
                    <a:pt x="0" y="0"/>
                  </a:cubicBezTo>
                  <a:cubicBezTo>
                    <a:pt x="1905" y="0"/>
                    <a:pt x="2857" y="0"/>
                    <a:pt x="3810" y="0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2" name="Google Shape;2242;p21"/>
            <p:cNvSpPr/>
            <p:nvPr/>
          </p:nvSpPr>
          <p:spPr>
            <a:xfrm>
              <a:off x="9536430" y="3328987"/>
              <a:ext cx="1905" cy="21907"/>
            </a:xfrm>
            <a:custGeom>
              <a:rect b="b" l="l" r="r" t="t"/>
              <a:pathLst>
                <a:path extrusionOk="0" h="21907" w="1905">
                  <a:moveTo>
                    <a:pt x="0" y="21908"/>
                  </a:moveTo>
                  <a:cubicBezTo>
                    <a:pt x="0" y="14288"/>
                    <a:pt x="0" y="7620"/>
                    <a:pt x="0" y="0"/>
                  </a:cubicBezTo>
                  <a:cubicBezTo>
                    <a:pt x="952" y="0"/>
                    <a:pt x="952" y="0"/>
                    <a:pt x="1905" y="0"/>
                  </a:cubicBezTo>
                  <a:cubicBezTo>
                    <a:pt x="1905" y="7620"/>
                    <a:pt x="1905" y="14288"/>
                    <a:pt x="1905" y="21908"/>
                  </a:cubicBezTo>
                  <a:cubicBezTo>
                    <a:pt x="952" y="21908"/>
                    <a:pt x="0" y="21908"/>
                    <a:pt x="0" y="21908"/>
                  </a:cubicBezTo>
                  <a:close/>
                </a:path>
              </a:pathLst>
            </a:custGeom>
            <a:solidFill>
              <a:srgbClr val="B5B6B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3" name="Google Shape;2243;p21"/>
            <p:cNvSpPr/>
            <p:nvPr/>
          </p:nvSpPr>
          <p:spPr>
            <a:xfrm>
              <a:off x="8983980" y="3031807"/>
              <a:ext cx="124777" cy="667679"/>
            </a:xfrm>
            <a:custGeom>
              <a:rect b="b" l="l" r="r" t="t"/>
              <a:pathLst>
                <a:path extrusionOk="0" h="667679" w="124777">
                  <a:moveTo>
                    <a:pt x="0" y="664845"/>
                  </a:moveTo>
                  <a:cubicBezTo>
                    <a:pt x="2857" y="658177"/>
                    <a:pt x="5715" y="652463"/>
                    <a:pt x="7620" y="645795"/>
                  </a:cubicBezTo>
                  <a:cubicBezTo>
                    <a:pt x="13335" y="610552"/>
                    <a:pt x="19050" y="575310"/>
                    <a:pt x="24765" y="541020"/>
                  </a:cubicBezTo>
                  <a:cubicBezTo>
                    <a:pt x="25718" y="532447"/>
                    <a:pt x="24765" y="523875"/>
                    <a:pt x="24765" y="515302"/>
                  </a:cubicBezTo>
                  <a:cubicBezTo>
                    <a:pt x="24765" y="503872"/>
                    <a:pt x="20955" y="490538"/>
                    <a:pt x="24765" y="480060"/>
                  </a:cubicBezTo>
                  <a:cubicBezTo>
                    <a:pt x="35243" y="454342"/>
                    <a:pt x="35243" y="430530"/>
                    <a:pt x="26670" y="404813"/>
                  </a:cubicBezTo>
                  <a:cubicBezTo>
                    <a:pt x="23813" y="395288"/>
                    <a:pt x="26670" y="381952"/>
                    <a:pt x="31432" y="372427"/>
                  </a:cubicBezTo>
                  <a:cubicBezTo>
                    <a:pt x="40957" y="353377"/>
                    <a:pt x="49530" y="334327"/>
                    <a:pt x="40005" y="312420"/>
                  </a:cubicBezTo>
                  <a:cubicBezTo>
                    <a:pt x="34290" y="299085"/>
                    <a:pt x="36195" y="286702"/>
                    <a:pt x="44768" y="274320"/>
                  </a:cubicBezTo>
                  <a:cubicBezTo>
                    <a:pt x="60007" y="253365"/>
                    <a:pt x="56197" y="227647"/>
                    <a:pt x="56197" y="203835"/>
                  </a:cubicBezTo>
                  <a:cubicBezTo>
                    <a:pt x="56197" y="201930"/>
                    <a:pt x="53340" y="198120"/>
                    <a:pt x="50482" y="197167"/>
                  </a:cubicBezTo>
                  <a:cubicBezTo>
                    <a:pt x="30480" y="191452"/>
                    <a:pt x="37147" y="183833"/>
                    <a:pt x="47625" y="174308"/>
                  </a:cubicBezTo>
                  <a:cubicBezTo>
                    <a:pt x="50482" y="172402"/>
                    <a:pt x="52388" y="168592"/>
                    <a:pt x="52388" y="164783"/>
                  </a:cubicBezTo>
                  <a:cubicBezTo>
                    <a:pt x="54293" y="140970"/>
                    <a:pt x="55245" y="117158"/>
                    <a:pt x="56197" y="93345"/>
                  </a:cubicBezTo>
                  <a:cubicBezTo>
                    <a:pt x="54293" y="92392"/>
                    <a:pt x="53340" y="91440"/>
                    <a:pt x="51435" y="90488"/>
                  </a:cubicBezTo>
                  <a:cubicBezTo>
                    <a:pt x="43815" y="98108"/>
                    <a:pt x="36195" y="105727"/>
                    <a:pt x="25718" y="116205"/>
                  </a:cubicBezTo>
                  <a:cubicBezTo>
                    <a:pt x="12382" y="78105"/>
                    <a:pt x="51435" y="67627"/>
                    <a:pt x="58102" y="40005"/>
                  </a:cubicBezTo>
                  <a:cubicBezTo>
                    <a:pt x="55245" y="36195"/>
                    <a:pt x="51435" y="29527"/>
                    <a:pt x="45720" y="20955"/>
                  </a:cubicBezTo>
                  <a:cubicBezTo>
                    <a:pt x="36195" y="33338"/>
                    <a:pt x="28575" y="42863"/>
                    <a:pt x="20002" y="54292"/>
                  </a:cubicBezTo>
                  <a:cubicBezTo>
                    <a:pt x="10477" y="28575"/>
                    <a:pt x="14288" y="20002"/>
                    <a:pt x="35243" y="10477"/>
                  </a:cubicBezTo>
                  <a:cubicBezTo>
                    <a:pt x="40957" y="7620"/>
                    <a:pt x="46672" y="3810"/>
                    <a:pt x="52388" y="0"/>
                  </a:cubicBezTo>
                  <a:cubicBezTo>
                    <a:pt x="57150" y="952"/>
                    <a:pt x="62865" y="2858"/>
                    <a:pt x="67627" y="3810"/>
                  </a:cubicBezTo>
                  <a:cubicBezTo>
                    <a:pt x="68580" y="4763"/>
                    <a:pt x="69532" y="5715"/>
                    <a:pt x="71438" y="6667"/>
                  </a:cubicBezTo>
                  <a:cubicBezTo>
                    <a:pt x="76200" y="6667"/>
                    <a:pt x="80963" y="6667"/>
                    <a:pt x="85725" y="6667"/>
                  </a:cubicBezTo>
                  <a:cubicBezTo>
                    <a:pt x="85725" y="24765"/>
                    <a:pt x="84772" y="43815"/>
                    <a:pt x="86677" y="61913"/>
                  </a:cubicBezTo>
                  <a:cubicBezTo>
                    <a:pt x="87630" y="68580"/>
                    <a:pt x="91440" y="79058"/>
                    <a:pt x="97155" y="80963"/>
                  </a:cubicBezTo>
                  <a:cubicBezTo>
                    <a:pt x="107632" y="85725"/>
                    <a:pt x="105727" y="91440"/>
                    <a:pt x="101918" y="99060"/>
                  </a:cubicBezTo>
                  <a:cubicBezTo>
                    <a:pt x="98107" y="106680"/>
                    <a:pt x="96202" y="116205"/>
                    <a:pt x="89535" y="121920"/>
                  </a:cubicBezTo>
                  <a:cubicBezTo>
                    <a:pt x="76200" y="135255"/>
                    <a:pt x="81915" y="150495"/>
                    <a:pt x="81915" y="164783"/>
                  </a:cubicBezTo>
                  <a:cubicBezTo>
                    <a:pt x="81915" y="167640"/>
                    <a:pt x="83820" y="171450"/>
                    <a:pt x="85725" y="172402"/>
                  </a:cubicBezTo>
                  <a:cubicBezTo>
                    <a:pt x="117157" y="187642"/>
                    <a:pt x="107632" y="216217"/>
                    <a:pt x="106680" y="240983"/>
                  </a:cubicBezTo>
                  <a:cubicBezTo>
                    <a:pt x="106680" y="253365"/>
                    <a:pt x="100013" y="264795"/>
                    <a:pt x="113347" y="276225"/>
                  </a:cubicBezTo>
                  <a:cubicBezTo>
                    <a:pt x="118110" y="280035"/>
                    <a:pt x="113347" y="297180"/>
                    <a:pt x="109538" y="306705"/>
                  </a:cubicBezTo>
                  <a:cubicBezTo>
                    <a:pt x="101918" y="325755"/>
                    <a:pt x="94297" y="343852"/>
                    <a:pt x="94297" y="368617"/>
                  </a:cubicBezTo>
                  <a:cubicBezTo>
                    <a:pt x="102870" y="362902"/>
                    <a:pt x="107632" y="360045"/>
                    <a:pt x="117157" y="352425"/>
                  </a:cubicBezTo>
                  <a:cubicBezTo>
                    <a:pt x="111443" y="378142"/>
                    <a:pt x="105727" y="399097"/>
                    <a:pt x="100965" y="422910"/>
                  </a:cubicBezTo>
                  <a:cubicBezTo>
                    <a:pt x="109538" y="419100"/>
                    <a:pt x="114300" y="417195"/>
                    <a:pt x="124777" y="413385"/>
                  </a:cubicBezTo>
                  <a:cubicBezTo>
                    <a:pt x="122872" y="428625"/>
                    <a:pt x="124777" y="441008"/>
                    <a:pt x="120015" y="451485"/>
                  </a:cubicBezTo>
                  <a:cubicBezTo>
                    <a:pt x="110490" y="474345"/>
                    <a:pt x="108585" y="497205"/>
                    <a:pt x="110490" y="521970"/>
                  </a:cubicBezTo>
                  <a:cubicBezTo>
                    <a:pt x="112395" y="540068"/>
                    <a:pt x="106680" y="559118"/>
                    <a:pt x="99060" y="576263"/>
                  </a:cubicBezTo>
                  <a:cubicBezTo>
                    <a:pt x="96202" y="582930"/>
                    <a:pt x="80010" y="584835"/>
                    <a:pt x="70485" y="586740"/>
                  </a:cubicBezTo>
                  <a:cubicBezTo>
                    <a:pt x="65722" y="587693"/>
                    <a:pt x="60007" y="582930"/>
                    <a:pt x="53340" y="580072"/>
                  </a:cubicBezTo>
                  <a:cubicBezTo>
                    <a:pt x="49530" y="598170"/>
                    <a:pt x="36195" y="609600"/>
                    <a:pt x="40005" y="630555"/>
                  </a:cubicBezTo>
                  <a:cubicBezTo>
                    <a:pt x="45720" y="659130"/>
                    <a:pt x="24765" y="674370"/>
                    <a:pt x="0" y="664845"/>
                  </a:cubicBezTo>
                  <a:close/>
                </a:path>
              </a:pathLst>
            </a:custGeom>
            <a:solidFill>
              <a:srgbClr val="3E7BD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4" name="Google Shape;2244;p21"/>
            <p:cNvSpPr/>
            <p:nvPr/>
          </p:nvSpPr>
          <p:spPr>
            <a:xfrm>
              <a:off x="9051607" y="3036569"/>
              <a:ext cx="3810" cy="2857"/>
            </a:xfrm>
            <a:custGeom>
              <a:rect b="b" l="l" r="r" t="t"/>
              <a:pathLst>
                <a:path extrusionOk="0" h="2857" w="3810">
                  <a:moveTo>
                    <a:pt x="3810" y="2858"/>
                  </a:moveTo>
                  <a:cubicBezTo>
                    <a:pt x="2857" y="1905"/>
                    <a:pt x="1905" y="952"/>
                    <a:pt x="0" y="0"/>
                  </a:cubicBezTo>
                  <a:cubicBezTo>
                    <a:pt x="953" y="952"/>
                    <a:pt x="2857" y="1905"/>
                    <a:pt x="3810" y="2858"/>
                  </a:cubicBezTo>
                  <a:close/>
                </a:path>
              </a:pathLst>
            </a:custGeom>
            <a:solidFill>
              <a:srgbClr val="4E9B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5" name="Google Shape;2245;p21"/>
            <p:cNvSpPr/>
            <p:nvPr/>
          </p:nvSpPr>
          <p:spPr>
            <a:xfrm>
              <a:off x="8735377" y="3639502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19050" y="6667"/>
                  </a:moveTo>
                  <a:cubicBezTo>
                    <a:pt x="14288" y="10477"/>
                    <a:pt x="9525" y="15240"/>
                    <a:pt x="4763" y="19050"/>
                  </a:cubicBezTo>
                  <a:cubicBezTo>
                    <a:pt x="2858" y="17145"/>
                    <a:pt x="953" y="15240"/>
                    <a:pt x="0" y="13335"/>
                  </a:cubicBezTo>
                  <a:cubicBezTo>
                    <a:pt x="4763" y="8572"/>
                    <a:pt x="9525" y="4763"/>
                    <a:pt x="15240" y="0"/>
                  </a:cubicBezTo>
                  <a:cubicBezTo>
                    <a:pt x="16193" y="2857"/>
                    <a:pt x="18098" y="4763"/>
                    <a:pt x="19050" y="6667"/>
                  </a:cubicBezTo>
                  <a:close/>
                </a:path>
              </a:pathLst>
            </a:custGeom>
            <a:solidFill>
              <a:srgbClr val="68B8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46" name="Google Shape;2246;p21"/>
          <p:cNvGrpSpPr/>
          <p:nvPr/>
        </p:nvGrpSpPr>
        <p:grpSpPr>
          <a:xfrm>
            <a:off x="7392627" y="1865804"/>
            <a:ext cx="1397617" cy="1758820"/>
            <a:chOff x="3011804" y="1968196"/>
            <a:chExt cx="2170550" cy="2731511"/>
          </a:xfrm>
        </p:grpSpPr>
        <p:sp>
          <p:nvSpPr>
            <p:cNvPr id="2247" name="Google Shape;2247;p21"/>
            <p:cNvSpPr/>
            <p:nvPr/>
          </p:nvSpPr>
          <p:spPr>
            <a:xfrm>
              <a:off x="3011804" y="1968196"/>
              <a:ext cx="2103120" cy="2684765"/>
            </a:xfrm>
            <a:custGeom>
              <a:rect b="b" l="l" r="r" t="t"/>
              <a:pathLst>
                <a:path extrusionOk="0" h="2684765" w="2103120">
                  <a:moveTo>
                    <a:pt x="582930" y="2684766"/>
                  </a:moveTo>
                  <a:cubicBezTo>
                    <a:pt x="548640" y="2681908"/>
                    <a:pt x="536258" y="2661906"/>
                    <a:pt x="528638" y="2628568"/>
                  </a:cubicBezTo>
                  <a:cubicBezTo>
                    <a:pt x="369570" y="1950388"/>
                    <a:pt x="209550" y="1272208"/>
                    <a:pt x="49530" y="594028"/>
                  </a:cubicBezTo>
                  <a:cubicBezTo>
                    <a:pt x="39053" y="550213"/>
                    <a:pt x="29528" y="506398"/>
                    <a:pt x="18098" y="462583"/>
                  </a:cubicBezTo>
                  <a:cubicBezTo>
                    <a:pt x="15240" y="450201"/>
                    <a:pt x="7620" y="438771"/>
                    <a:pt x="0" y="422578"/>
                  </a:cubicBezTo>
                  <a:cubicBezTo>
                    <a:pt x="10478" y="419721"/>
                    <a:pt x="21908" y="414958"/>
                    <a:pt x="32385" y="412101"/>
                  </a:cubicBezTo>
                  <a:cubicBezTo>
                    <a:pt x="517208" y="276846"/>
                    <a:pt x="1002030" y="140638"/>
                    <a:pt x="1486853" y="5383"/>
                  </a:cubicBezTo>
                  <a:cubicBezTo>
                    <a:pt x="1531620" y="-6999"/>
                    <a:pt x="1545908" y="621"/>
                    <a:pt x="1558290" y="42531"/>
                  </a:cubicBezTo>
                  <a:cubicBezTo>
                    <a:pt x="1584960" y="147306"/>
                    <a:pt x="1612583" y="252081"/>
                    <a:pt x="1639252" y="356856"/>
                  </a:cubicBezTo>
                  <a:cubicBezTo>
                    <a:pt x="1641158" y="365428"/>
                    <a:pt x="1642110" y="373048"/>
                    <a:pt x="1644015" y="381621"/>
                  </a:cubicBezTo>
                  <a:cubicBezTo>
                    <a:pt x="1727835" y="714996"/>
                    <a:pt x="1812608" y="1047418"/>
                    <a:pt x="1896427" y="1380793"/>
                  </a:cubicBezTo>
                  <a:cubicBezTo>
                    <a:pt x="1928813" y="1507476"/>
                    <a:pt x="1960245" y="1634158"/>
                    <a:pt x="1992630" y="1760841"/>
                  </a:cubicBezTo>
                  <a:cubicBezTo>
                    <a:pt x="1996440" y="1776081"/>
                    <a:pt x="2000250" y="1790368"/>
                    <a:pt x="2004060" y="1805608"/>
                  </a:cubicBezTo>
                  <a:cubicBezTo>
                    <a:pt x="2010727" y="1833231"/>
                    <a:pt x="2017395" y="1859901"/>
                    <a:pt x="2024063" y="1887523"/>
                  </a:cubicBezTo>
                  <a:cubicBezTo>
                    <a:pt x="2030730" y="1915146"/>
                    <a:pt x="2037398" y="1942768"/>
                    <a:pt x="2044065" y="1970391"/>
                  </a:cubicBezTo>
                  <a:cubicBezTo>
                    <a:pt x="2045018" y="1974201"/>
                    <a:pt x="2045970" y="1978011"/>
                    <a:pt x="2047875" y="1982773"/>
                  </a:cubicBezTo>
                  <a:cubicBezTo>
                    <a:pt x="2048827" y="1987536"/>
                    <a:pt x="2049780" y="1991346"/>
                    <a:pt x="2050733" y="1996108"/>
                  </a:cubicBezTo>
                  <a:cubicBezTo>
                    <a:pt x="2052638" y="2001823"/>
                    <a:pt x="2053590" y="2008491"/>
                    <a:pt x="2055495" y="2014206"/>
                  </a:cubicBezTo>
                  <a:cubicBezTo>
                    <a:pt x="2057400" y="2021826"/>
                    <a:pt x="2060258" y="2030398"/>
                    <a:pt x="2062163" y="2038018"/>
                  </a:cubicBezTo>
                  <a:cubicBezTo>
                    <a:pt x="2064068" y="2044686"/>
                    <a:pt x="2065020" y="2051353"/>
                    <a:pt x="2066925" y="2058021"/>
                  </a:cubicBezTo>
                  <a:cubicBezTo>
                    <a:pt x="2067877" y="2062783"/>
                    <a:pt x="2068830" y="2066593"/>
                    <a:pt x="2069783" y="2071356"/>
                  </a:cubicBezTo>
                  <a:cubicBezTo>
                    <a:pt x="2070735" y="2075166"/>
                    <a:pt x="2071688" y="2078976"/>
                    <a:pt x="2072640" y="2083738"/>
                  </a:cubicBezTo>
                  <a:cubicBezTo>
                    <a:pt x="2073593" y="2088501"/>
                    <a:pt x="2074545" y="2092311"/>
                    <a:pt x="2075498" y="2097073"/>
                  </a:cubicBezTo>
                  <a:cubicBezTo>
                    <a:pt x="2078355" y="2109456"/>
                    <a:pt x="2082165" y="2121838"/>
                    <a:pt x="2085023" y="2134221"/>
                  </a:cubicBezTo>
                  <a:cubicBezTo>
                    <a:pt x="2085975" y="2138983"/>
                    <a:pt x="2086927" y="2142793"/>
                    <a:pt x="2087880" y="2147556"/>
                  </a:cubicBezTo>
                  <a:cubicBezTo>
                    <a:pt x="2088833" y="2151366"/>
                    <a:pt x="2089785" y="2155176"/>
                    <a:pt x="2090738" y="2159938"/>
                  </a:cubicBezTo>
                  <a:cubicBezTo>
                    <a:pt x="2091690" y="2163748"/>
                    <a:pt x="2092643" y="2168511"/>
                    <a:pt x="2093595" y="2172321"/>
                  </a:cubicBezTo>
                  <a:cubicBezTo>
                    <a:pt x="2098358" y="2182798"/>
                    <a:pt x="2078355" y="2199943"/>
                    <a:pt x="2103120" y="2203753"/>
                  </a:cubicBezTo>
                  <a:cubicBezTo>
                    <a:pt x="2101215" y="2208516"/>
                    <a:pt x="2099310" y="2212326"/>
                    <a:pt x="2098358" y="2217088"/>
                  </a:cubicBezTo>
                  <a:cubicBezTo>
                    <a:pt x="2095500" y="2217088"/>
                    <a:pt x="2091690" y="2217088"/>
                    <a:pt x="2088833" y="2218041"/>
                  </a:cubicBezTo>
                  <a:cubicBezTo>
                    <a:pt x="1748790" y="2323768"/>
                    <a:pt x="1407795" y="2428543"/>
                    <a:pt x="1067753" y="2534271"/>
                  </a:cubicBezTo>
                  <a:cubicBezTo>
                    <a:pt x="932498" y="2576181"/>
                    <a:pt x="798195" y="2619043"/>
                    <a:pt x="662940" y="2661906"/>
                  </a:cubicBezTo>
                  <a:cubicBezTo>
                    <a:pt x="659130" y="2662858"/>
                    <a:pt x="655320" y="2663811"/>
                    <a:pt x="650558" y="2665716"/>
                  </a:cubicBezTo>
                  <a:cubicBezTo>
                    <a:pt x="646748" y="2666668"/>
                    <a:pt x="641985" y="2668573"/>
                    <a:pt x="638175" y="2669526"/>
                  </a:cubicBezTo>
                  <a:cubicBezTo>
                    <a:pt x="621030" y="2675241"/>
                    <a:pt x="601980" y="2680003"/>
                    <a:pt x="582930" y="2684766"/>
                  </a:cubicBezTo>
                  <a:close/>
                  <a:moveTo>
                    <a:pt x="1596390" y="385431"/>
                  </a:moveTo>
                  <a:cubicBezTo>
                    <a:pt x="1590675" y="361618"/>
                    <a:pt x="1585913" y="337806"/>
                    <a:pt x="1580198" y="313993"/>
                  </a:cubicBezTo>
                  <a:cubicBezTo>
                    <a:pt x="1580198" y="312088"/>
                    <a:pt x="1579245" y="310183"/>
                    <a:pt x="1579245" y="308278"/>
                  </a:cubicBezTo>
                  <a:cubicBezTo>
                    <a:pt x="1558290" y="220648"/>
                    <a:pt x="1537335" y="132066"/>
                    <a:pt x="1515427" y="44436"/>
                  </a:cubicBezTo>
                  <a:cubicBezTo>
                    <a:pt x="1513523" y="38721"/>
                    <a:pt x="1503998" y="29196"/>
                    <a:pt x="1500188" y="30148"/>
                  </a:cubicBezTo>
                  <a:cubicBezTo>
                    <a:pt x="1482090" y="33958"/>
                    <a:pt x="1464945" y="40626"/>
                    <a:pt x="1447800" y="45388"/>
                  </a:cubicBezTo>
                  <a:cubicBezTo>
                    <a:pt x="1443990" y="46341"/>
                    <a:pt x="1439228" y="46341"/>
                    <a:pt x="1435418" y="47293"/>
                  </a:cubicBezTo>
                  <a:cubicBezTo>
                    <a:pt x="1050608" y="154926"/>
                    <a:pt x="666750" y="261606"/>
                    <a:pt x="281940" y="369238"/>
                  </a:cubicBezTo>
                  <a:cubicBezTo>
                    <a:pt x="206693" y="390193"/>
                    <a:pt x="132398" y="411148"/>
                    <a:pt x="55245" y="432103"/>
                  </a:cubicBezTo>
                  <a:cubicBezTo>
                    <a:pt x="70485" y="496873"/>
                    <a:pt x="85725" y="558786"/>
                    <a:pt x="100965" y="620698"/>
                  </a:cubicBezTo>
                  <a:cubicBezTo>
                    <a:pt x="247650" y="1240776"/>
                    <a:pt x="395288" y="1861806"/>
                    <a:pt x="542925" y="2481883"/>
                  </a:cubicBezTo>
                  <a:cubicBezTo>
                    <a:pt x="552450" y="2522841"/>
                    <a:pt x="565785" y="2562846"/>
                    <a:pt x="578168" y="2603803"/>
                  </a:cubicBezTo>
                  <a:lnTo>
                    <a:pt x="578168" y="2603803"/>
                  </a:lnTo>
                  <a:cubicBezTo>
                    <a:pt x="580073" y="2619043"/>
                    <a:pt x="581025" y="2634283"/>
                    <a:pt x="583883" y="2648571"/>
                  </a:cubicBezTo>
                  <a:cubicBezTo>
                    <a:pt x="584835" y="2651428"/>
                    <a:pt x="598170" y="2650476"/>
                    <a:pt x="605790" y="2650476"/>
                  </a:cubicBezTo>
                  <a:cubicBezTo>
                    <a:pt x="610553" y="2648571"/>
                    <a:pt x="616268" y="2647618"/>
                    <a:pt x="621030" y="2645713"/>
                  </a:cubicBezTo>
                  <a:cubicBezTo>
                    <a:pt x="627698" y="2643808"/>
                    <a:pt x="635318" y="2641903"/>
                    <a:pt x="641985" y="2639046"/>
                  </a:cubicBezTo>
                  <a:cubicBezTo>
                    <a:pt x="649605" y="2637141"/>
                    <a:pt x="658178" y="2636188"/>
                    <a:pt x="665798" y="2633331"/>
                  </a:cubicBezTo>
                  <a:cubicBezTo>
                    <a:pt x="798195" y="2592373"/>
                    <a:pt x="930593" y="2551416"/>
                    <a:pt x="1062990" y="2509506"/>
                  </a:cubicBezTo>
                  <a:cubicBezTo>
                    <a:pt x="1202055" y="2465691"/>
                    <a:pt x="1341120" y="2422828"/>
                    <a:pt x="1480185" y="2379013"/>
                  </a:cubicBezTo>
                  <a:cubicBezTo>
                    <a:pt x="1492568" y="2376156"/>
                    <a:pt x="1504950" y="2374251"/>
                    <a:pt x="1516380" y="2370441"/>
                  </a:cubicBezTo>
                  <a:cubicBezTo>
                    <a:pt x="1556385" y="2356153"/>
                    <a:pt x="1597343" y="2341866"/>
                    <a:pt x="1637348" y="2327578"/>
                  </a:cubicBezTo>
                  <a:cubicBezTo>
                    <a:pt x="1641158" y="2327578"/>
                    <a:pt x="1645920" y="2329483"/>
                    <a:pt x="1649730" y="2328531"/>
                  </a:cubicBezTo>
                  <a:cubicBezTo>
                    <a:pt x="1723073" y="2305671"/>
                    <a:pt x="1796415" y="2282811"/>
                    <a:pt x="1868805" y="2259951"/>
                  </a:cubicBezTo>
                  <a:cubicBezTo>
                    <a:pt x="1923098" y="2243758"/>
                    <a:pt x="1977390" y="2227566"/>
                    <a:pt x="2030730" y="2208516"/>
                  </a:cubicBezTo>
                  <a:cubicBezTo>
                    <a:pt x="2040255" y="2205658"/>
                    <a:pt x="2049780" y="2186608"/>
                    <a:pt x="2048827" y="2176131"/>
                  </a:cubicBezTo>
                  <a:cubicBezTo>
                    <a:pt x="2046923" y="2155176"/>
                    <a:pt x="2037398" y="2135173"/>
                    <a:pt x="2030730" y="2114218"/>
                  </a:cubicBezTo>
                  <a:cubicBezTo>
                    <a:pt x="2016443" y="2057068"/>
                    <a:pt x="2003108" y="1999918"/>
                    <a:pt x="1988820" y="1942768"/>
                  </a:cubicBezTo>
                  <a:cubicBezTo>
                    <a:pt x="1975485" y="1890381"/>
                    <a:pt x="1963102" y="1837993"/>
                    <a:pt x="1948815" y="1785606"/>
                  </a:cubicBezTo>
                  <a:cubicBezTo>
                    <a:pt x="1929765" y="1713216"/>
                    <a:pt x="1910715" y="1640826"/>
                    <a:pt x="1890713" y="1568436"/>
                  </a:cubicBezTo>
                  <a:cubicBezTo>
                    <a:pt x="1889760" y="1563673"/>
                    <a:pt x="1887855" y="1557958"/>
                    <a:pt x="1886902" y="1553196"/>
                  </a:cubicBezTo>
                  <a:cubicBezTo>
                    <a:pt x="1884998" y="1543671"/>
                    <a:pt x="1884998" y="1534146"/>
                    <a:pt x="1882140" y="1525573"/>
                  </a:cubicBezTo>
                  <a:cubicBezTo>
                    <a:pt x="1829752" y="1314118"/>
                    <a:pt x="1777365" y="1102663"/>
                    <a:pt x="1724977" y="892161"/>
                  </a:cubicBezTo>
                  <a:cubicBezTo>
                    <a:pt x="1704023" y="808341"/>
                    <a:pt x="1681163" y="724521"/>
                    <a:pt x="1659255" y="640701"/>
                  </a:cubicBezTo>
                  <a:cubicBezTo>
                    <a:pt x="1652588" y="610221"/>
                    <a:pt x="1647825" y="579741"/>
                    <a:pt x="1639252" y="549261"/>
                  </a:cubicBezTo>
                  <a:cubicBezTo>
                    <a:pt x="1626870" y="494968"/>
                    <a:pt x="1611630" y="440676"/>
                    <a:pt x="1596390" y="385431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8" name="Google Shape;2248;p21"/>
            <p:cNvSpPr/>
            <p:nvPr/>
          </p:nvSpPr>
          <p:spPr>
            <a:xfrm>
              <a:off x="4637666" y="2191702"/>
              <a:ext cx="544688" cy="2039302"/>
            </a:xfrm>
            <a:custGeom>
              <a:rect b="b" l="l" r="r" t="t"/>
              <a:pathLst>
                <a:path extrusionOk="0" h="2039302" w="544688">
                  <a:moveTo>
                    <a:pt x="479164" y="1980248"/>
                  </a:moveTo>
                  <a:cubicBezTo>
                    <a:pt x="454399" y="1976438"/>
                    <a:pt x="474401" y="1958340"/>
                    <a:pt x="469639" y="1948815"/>
                  </a:cubicBezTo>
                  <a:cubicBezTo>
                    <a:pt x="472496" y="1946910"/>
                    <a:pt x="475353" y="1945005"/>
                    <a:pt x="478211" y="1942148"/>
                  </a:cubicBezTo>
                  <a:cubicBezTo>
                    <a:pt x="474401" y="1940242"/>
                    <a:pt x="470591" y="1938338"/>
                    <a:pt x="466781" y="1936433"/>
                  </a:cubicBezTo>
                  <a:cubicBezTo>
                    <a:pt x="465828" y="1932623"/>
                    <a:pt x="464876" y="1928813"/>
                    <a:pt x="463924" y="1924050"/>
                  </a:cubicBezTo>
                  <a:cubicBezTo>
                    <a:pt x="466781" y="1922145"/>
                    <a:pt x="468686" y="1919288"/>
                    <a:pt x="471543" y="1917383"/>
                  </a:cubicBezTo>
                  <a:cubicBezTo>
                    <a:pt x="467734" y="1915478"/>
                    <a:pt x="463924" y="1913573"/>
                    <a:pt x="461066" y="1910715"/>
                  </a:cubicBezTo>
                  <a:cubicBezTo>
                    <a:pt x="458209" y="1898333"/>
                    <a:pt x="454399" y="1885950"/>
                    <a:pt x="451541" y="1873567"/>
                  </a:cubicBezTo>
                  <a:cubicBezTo>
                    <a:pt x="454399" y="1871663"/>
                    <a:pt x="456303" y="1868805"/>
                    <a:pt x="459161" y="1866900"/>
                  </a:cubicBezTo>
                  <a:cubicBezTo>
                    <a:pt x="455351" y="1864995"/>
                    <a:pt x="451541" y="1863090"/>
                    <a:pt x="448684" y="1860233"/>
                  </a:cubicBezTo>
                  <a:cubicBezTo>
                    <a:pt x="447731" y="1856423"/>
                    <a:pt x="446778" y="1852613"/>
                    <a:pt x="445826" y="1847850"/>
                  </a:cubicBezTo>
                  <a:cubicBezTo>
                    <a:pt x="448684" y="1845945"/>
                    <a:pt x="450589" y="1843088"/>
                    <a:pt x="453446" y="1841183"/>
                  </a:cubicBezTo>
                  <a:cubicBezTo>
                    <a:pt x="449636" y="1839278"/>
                    <a:pt x="446778" y="1837373"/>
                    <a:pt x="442968" y="1834515"/>
                  </a:cubicBezTo>
                  <a:cubicBezTo>
                    <a:pt x="441064" y="1827848"/>
                    <a:pt x="440111" y="1821180"/>
                    <a:pt x="438206" y="1814513"/>
                  </a:cubicBezTo>
                  <a:cubicBezTo>
                    <a:pt x="436301" y="1806892"/>
                    <a:pt x="433443" y="1798320"/>
                    <a:pt x="431539" y="1790700"/>
                  </a:cubicBezTo>
                  <a:cubicBezTo>
                    <a:pt x="429634" y="1784985"/>
                    <a:pt x="428681" y="1778317"/>
                    <a:pt x="426776" y="1772603"/>
                  </a:cubicBezTo>
                  <a:cubicBezTo>
                    <a:pt x="429634" y="1770698"/>
                    <a:pt x="431539" y="1767840"/>
                    <a:pt x="434396" y="1765935"/>
                  </a:cubicBezTo>
                  <a:cubicBezTo>
                    <a:pt x="430586" y="1764030"/>
                    <a:pt x="427728" y="1762125"/>
                    <a:pt x="423918" y="1759267"/>
                  </a:cubicBezTo>
                  <a:cubicBezTo>
                    <a:pt x="422966" y="1755458"/>
                    <a:pt x="422014" y="1751648"/>
                    <a:pt x="420109" y="1746885"/>
                  </a:cubicBezTo>
                  <a:cubicBezTo>
                    <a:pt x="431539" y="1726883"/>
                    <a:pt x="421061" y="1684020"/>
                    <a:pt x="400106" y="1664017"/>
                  </a:cubicBezTo>
                  <a:cubicBezTo>
                    <a:pt x="393439" y="1636395"/>
                    <a:pt x="386771" y="1609725"/>
                    <a:pt x="380103" y="1582103"/>
                  </a:cubicBezTo>
                  <a:cubicBezTo>
                    <a:pt x="376293" y="1566863"/>
                    <a:pt x="372484" y="1552575"/>
                    <a:pt x="368674" y="1537335"/>
                  </a:cubicBezTo>
                  <a:cubicBezTo>
                    <a:pt x="336289" y="1410653"/>
                    <a:pt x="304856" y="1283970"/>
                    <a:pt x="272471" y="1157288"/>
                  </a:cubicBezTo>
                  <a:cubicBezTo>
                    <a:pt x="188651" y="823913"/>
                    <a:pt x="103878" y="491490"/>
                    <a:pt x="20059" y="158115"/>
                  </a:cubicBezTo>
                  <a:cubicBezTo>
                    <a:pt x="18153" y="150495"/>
                    <a:pt x="17201" y="141923"/>
                    <a:pt x="15296" y="133350"/>
                  </a:cubicBezTo>
                  <a:cubicBezTo>
                    <a:pt x="41014" y="122873"/>
                    <a:pt x="29584" y="107633"/>
                    <a:pt x="22916" y="90488"/>
                  </a:cubicBezTo>
                  <a:cubicBezTo>
                    <a:pt x="14343" y="66675"/>
                    <a:pt x="5771" y="41910"/>
                    <a:pt x="56" y="17145"/>
                  </a:cubicBezTo>
                  <a:cubicBezTo>
                    <a:pt x="-897" y="13335"/>
                    <a:pt x="10534" y="5715"/>
                    <a:pt x="17201" y="0"/>
                  </a:cubicBezTo>
                  <a:cubicBezTo>
                    <a:pt x="45776" y="101918"/>
                    <a:pt x="75303" y="204788"/>
                    <a:pt x="102926" y="306705"/>
                  </a:cubicBezTo>
                  <a:cubicBezTo>
                    <a:pt x="130549" y="407670"/>
                    <a:pt x="156266" y="508635"/>
                    <a:pt x="181984" y="609600"/>
                  </a:cubicBezTo>
                  <a:cubicBezTo>
                    <a:pt x="187699" y="630555"/>
                    <a:pt x="188651" y="652463"/>
                    <a:pt x="192461" y="673418"/>
                  </a:cubicBezTo>
                  <a:cubicBezTo>
                    <a:pt x="189603" y="678180"/>
                    <a:pt x="183889" y="685800"/>
                    <a:pt x="184841" y="687705"/>
                  </a:cubicBezTo>
                  <a:cubicBezTo>
                    <a:pt x="190556" y="694373"/>
                    <a:pt x="198176" y="699135"/>
                    <a:pt x="204843" y="704850"/>
                  </a:cubicBezTo>
                  <a:cubicBezTo>
                    <a:pt x="211511" y="727710"/>
                    <a:pt x="217226" y="750570"/>
                    <a:pt x="223893" y="774382"/>
                  </a:cubicBezTo>
                  <a:cubicBezTo>
                    <a:pt x="219131" y="773430"/>
                    <a:pt x="213416" y="771525"/>
                    <a:pt x="208653" y="770573"/>
                  </a:cubicBezTo>
                  <a:cubicBezTo>
                    <a:pt x="207701" y="772478"/>
                    <a:pt x="207701" y="774382"/>
                    <a:pt x="206749" y="776288"/>
                  </a:cubicBezTo>
                  <a:cubicBezTo>
                    <a:pt x="212464" y="777240"/>
                    <a:pt x="218178" y="779145"/>
                    <a:pt x="223893" y="780098"/>
                  </a:cubicBezTo>
                  <a:cubicBezTo>
                    <a:pt x="227703" y="790575"/>
                    <a:pt x="231514" y="801053"/>
                    <a:pt x="235324" y="811530"/>
                  </a:cubicBezTo>
                  <a:cubicBezTo>
                    <a:pt x="229609" y="815340"/>
                    <a:pt x="224846" y="820103"/>
                    <a:pt x="219131" y="823913"/>
                  </a:cubicBezTo>
                  <a:cubicBezTo>
                    <a:pt x="232466" y="836295"/>
                    <a:pt x="219131" y="866775"/>
                    <a:pt x="248659" y="867728"/>
                  </a:cubicBezTo>
                  <a:cubicBezTo>
                    <a:pt x="261041" y="916305"/>
                    <a:pt x="274376" y="963930"/>
                    <a:pt x="286759" y="1012507"/>
                  </a:cubicBezTo>
                  <a:cubicBezTo>
                    <a:pt x="283901" y="1014413"/>
                    <a:pt x="280091" y="1016318"/>
                    <a:pt x="277234" y="1017270"/>
                  </a:cubicBezTo>
                  <a:cubicBezTo>
                    <a:pt x="281043" y="1020128"/>
                    <a:pt x="283901" y="1022032"/>
                    <a:pt x="287711" y="1024890"/>
                  </a:cubicBezTo>
                  <a:cubicBezTo>
                    <a:pt x="287711" y="1028700"/>
                    <a:pt x="288664" y="1032510"/>
                    <a:pt x="288664" y="1036320"/>
                  </a:cubicBezTo>
                  <a:cubicBezTo>
                    <a:pt x="270566" y="1061085"/>
                    <a:pt x="293426" y="1069658"/>
                    <a:pt x="305809" y="1082040"/>
                  </a:cubicBezTo>
                  <a:cubicBezTo>
                    <a:pt x="309618" y="1099185"/>
                    <a:pt x="314381" y="1115378"/>
                    <a:pt x="318191" y="1132523"/>
                  </a:cubicBezTo>
                  <a:cubicBezTo>
                    <a:pt x="320096" y="1136333"/>
                    <a:pt x="322001" y="1141095"/>
                    <a:pt x="323906" y="1144905"/>
                  </a:cubicBezTo>
                  <a:cubicBezTo>
                    <a:pt x="330574" y="1174433"/>
                    <a:pt x="337241" y="1203008"/>
                    <a:pt x="344861" y="1232535"/>
                  </a:cubicBezTo>
                  <a:cubicBezTo>
                    <a:pt x="341051" y="1235393"/>
                    <a:pt x="338193" y="1237298"/>
                    <a:pt x="334384" y="1240155"/>
                  </a:cubicBezTo>
                  <a:cubicBezTo>
                    <a:pt x="340099" y="1242060"/>
                    <a:pt x="344861" y="1243965"/>
                    <a:pt x="350576" y="1245870"/>
                  </a:cubicBezTo>
                  <a:cubicBezTo>
                    <a:pt x="352481" y="1249680"/>
                    <a:pt x="354386" y="1254443"/>
                    <a:pt x="356291" y="1258253"/>
                  </a:cubicBezTo>
                  <a:cubicBezTo>
                    <a:pt x="350576" y="1261110"/>
                    <a:pt x="344861" y="1263968"/>
                    <a:pt x="339146" y="1266825"/>
                  </a:cubicBezTo>
                  <a:cubicBezTo>
                    <a:pt x="344861" y="1269683"/>
                    <a:pt x="351528" y="1273493"/>
                    <a:pt x="357243" y="1276350"/>
                  </a:cubicBezTo>
                  <a:cubicBezTo>
                    <a:pt x="363911" y="1297305"/>
                    <a:pt x="371531" y="1317308"/>
                    <a:pt x="377246" y="1338263"/>
                  </a:cubicBezTo>
                  <a:cubicBezTo>
                    <a:pt x="413441" y="1475423"/>
                    <a:pt x="448684" y="1612583"/>
                    <a:pt x="483926" y="1749742"/>
                  </a:cubicBezTo>
                  <a:cubicBezTo>
                    <a:pt x="486784" y="1762125"/>
                    <a:pt x="486784" y="1774508"/>
                    <a:pt x="487736" y="1786890"/>
                  </a:cubicBezTo>
                  <a:cubicBezTo>
                    <a:pt x="484878" y="1791653"/>
                    <a:pt x="478211" y="1799273"/>
                    <a:pt x="479164" y="1801178"/>
                  </a:cubicBezTo>
                  <a:cubicBezTo>
                    <a:pt x="484878" y="1807845"/>
                    <a:pt x="492499" y="1813560"/>
                    <a:pt x="500118" y="1819275"/>
                  </a:cubicBezTo>
                  <a:cubicBezTo>
                    <a:pt x="512501" y="1864995"/>
                    <a:pt x="522026" y="1911667"/>
                    <a:pt x="538219" y="1956435"/>
                  </a:cubicBezTo>
                  <a:cubicBezTo>
                    <a:pt x="551553" y="1993583"/>
                    <a:pt x="544886" y="2019300"/>
                    <a:pt x="512501" y="2039303"/>
                  </a:cubicBezTo>
                  <a:cubicBezTo>
                    <a:pt x="510596" y="2027873"/>
                    <a:pt x="505834" y="2016442"/>
                    <a:pt x="507739" y="2005965"/>
                  </a:cubicBezTo>
                  <a:cubicBezTo>
                    <a:pt x="512501" y="1984058"/>
                    <a:pt x="499166" y="1980248"/>
                    <a:pt x="479164" y="1980248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9" name="Google Shape;2249;p21"/>
            <p:cNvSpPr/>
            <p:nvPr/>
          </p:nvSpPr>
          <p:spPr>
            <a:xfrm>
              <a:off x="3666685" y="4185284"/>
              <a:ext cx="1462526" cy="499109"/>
            </a:xfrm>
            <a:custGeom>
              <a:rect b="b" l="l" r="r" t="t"/>
              <a:pathLst>
                <a:path extrusionOk="0" h="499109" w="1462526">
                  <a:moveTo>
                    <a:pt x="9964" y="444818"/>
                  </a:moveTo>
                  <a:cubicBezTo>
                    <a:pt x="145219" y="401955"/>
                    <a:pt x="279522" y="359093"/>
                    <a:pt x="414777" y="317183"/>
                  </a:cubicBezTo>
                  <a:cubicBezTo>
                    <a:pt x="754819" y="211455"/>
                    <a:pt x="1094862" y="105728"/>
                    <a:pt x="1435857" y="953"/>
                  </a:cubicBezTo>
                  <a:cubicBezTo>
                    <a:pt x="1438714" y="0"/>
                    <a:pt x="1441572" y="0"/>
                    <a:pt x="1445382" y="0"/>
                  </a:cubicBezTo>
                  <a:cubicBezTo>
                    <a:pt x="1451097" y="13335"/>
                    <a:pt x="1455859" y="27622"/>
                    <a:pt x="1462527" y="43815"/>
                  </a:cubicBezTo>
                  <a:cubicBezTo>
                    <a:pt x="1451097" y="47625"/>
                    <a:pt x="1438714" y="50483"/>
                    <a:pt x="1428237" y="55245"/>
                  </a:cubicBezTo>
                  <a:cubicBezTo>
                    <a:pt x="1416807" y="60960"/>
                    <a:pt x="1405377" y="68580"/>
                    <a:pt x="1393947" y="76200"/>
                  </a:cubicBezTo>
                  <a:cubicBezTo>
                    <a:pt x="1390137" y="78105"/>
                    <a:pt x="1386327" y="80010"/>
                    <a:pt x="1382517" y="81915"/>
                  </a:cubicBezTo>
                  <a:cubicBezTo>
                    <a:pt x="1381564" y="79058"/>
                    <a:pt x="1380612" y="77153"/>
                    <a:pt x="1379659" y="74295"/>
                  </a:cubicBezTo>
                  <a:cubicBezTo>
                    <a:pt x="1377754" y="77153"/>
                    <a:pt x="1376802" y="80010"/>
                    <a:pt x="1374897" y="81915"/>
                  </a:cubicBezTo>
                  <a:cubicBezTo>
                    <a:pt x="1371087" y="83820"/>
                    <a:pt x="1367277" y="85725"/>
                    <a:pt x="1362514" y="87630"/>
                  </a:cubicBezTo>
                  <a:cubicBezTo>
                    <a:pt x="1351084" y="74295"/>
                    <a:pt x="1343464" y="76200"/>
                    <a:pt x="1332034" y="95250"/>
                  </a:cubicBezTo>
                  <a:cubicBezTo>
                    <a:pt x="1327272" y="97155"/>
                    <a:pt x="1323462" y="99060"/>
                    <a:pt x="1318699" y="100965"/>
                  </a:cubicBezTo>
                  <a:cubicBezTo>
                    <a:pt x="1307269" y="91440"/>
                    <a:pt x="1297744" y="89535"/>
                    <a:pt x="1292982" y="107633"/>
                  </a:cubicBezTo>
                  <a:cubicBezTo>
                    <a:pt x="1285362" y="109538"/>
                    <a:pt x="1276789" y="112395"/>
                    <a:pt x="1269169" y="114300"/>
                  </a:cubicBezTo>
                  <a:cubicBezTo>
                    <a:pt x="1247262" y="106680"/>
                    <a:pt x="1138677" y="140018"/>
                    <a:pt x="1124389" y="158115"/>
                  </a:cubicBezTo>
                  <a:cubicBezTo>
                    <a:pt x="1113912" y="162878"/>
                    <a:pt x="1102482" y="168593"/>
                    <a:pt x="1092004" y="173355"/>
                  </a:cubicBezTo>
                  <a:cubicBezTo>
                    <a:pt x="1089147" y="168593"/>
                    <a:pt x="1085337" y="160020"/>
                    <a:pt x="1084384" y="160020"/>
                  </a:cubicBezTo>
                  <a:cubicBezTo>
                    <a:pt x="1061524" y="166688"/>
                    <a:pt x="1039617" y="175260"/>
                    <a:pt x="1016757" y="182880"/>
                  </a:cubicBezTo>
                  <a:cubicBezTo>
                    <a:pt x="1019614" y="184785"/>
                    <a:pt x="1021519" y="186690"/>
                    <a:pt x="1024377" y="189547"/>
                  </a:cubicBezTo>
                  <a:cubicBezTo>
                    <a:pt x="1015804" y="193358"/>
                    <a:pt x="1007232" y="197168"/>
                    <a:pt x="998659" y="200978"/>
                  </a:cubicBezTo>
                  <a:cubicBezTo>
                    <a:pt x="990087" y="180022"/>
                    <a:pt x="981514" y="197168"/>
                    <a:pt x="973894" y="201930"/>
                  </a:cubicBezTo>
                  <a:cubicBezTo>
                    <a:pt x="973894" y="201930"/>
                    <a:pt x="973894" y="201930"/>
                    <a:pt x="973894" y="201930"/>
                  </a:cubicBezTo>
                  <a:cubicBezTo>
                    <a:pt x="969132" y="205740"/>
                    <a:pt x="965322" y="209550"/>
                    <a:pt x="960559" y="212408"/>
                  </a:cubicBezTo>
                  <a:cubicBezTo>
                    <a:pt x="946272" y="217170"/>
                    <a:pt x="931032" y="221933"/>
                    <a:pt x="916744" y="226695"/>
                  </a:cubicBezTo>
                  <a:cubicBezTo>
                    <a:pt x="911029" y="224790"/>
                    <a:pt x="904362" y="219075"/>
                    <a:pt x="898647" y="220028"/>
                  </a:cubicBezTo>
                  <a:cubicBezTo>
                    <a:pt x="869119" y="227647"/>
                    <a:pt x="839592" y="237172"/>
                    <a:pt x="810064" y="245745"/>
                  </a:cubicBezTo>
                  <a:cubicBezTo>
                    <a:pt x="754819" y="262890"/>
                    <a:pt x="699574" y="279083"/>
                    <a:pt x="644329" y="297180"/>
                  </a:cubicBezTo>
                  <a:cubicBezTo>
                    <a:pt x="639567" y="298133"/>
                    <a:pt x="615754" y="296228"/>
                    <a:pt x="634804" y="314325"/>
                  </a:cubicBezTo>
                  <a:cubicBezTo>
                    <a:pt x="592894" y="325755"/>
                    <a:pt x="551937" y="337185"/>
                    <a:pt x="510027" y="348615"/>
                  </a:cubicBezTo>
                  <a:cubicBezTo>
                    <a:pt x="505264" y="350520"/>
                    <a:pt x="501454" y="352425"/>
                    <a:pt x="496692" y="354330"/>
                  </a:cubicBezTo>
                  <a:cubicBezTo>
                    <a:pt x="444304" y="372428"/>
                    <a:pt x="391917" y="391478"/>
                    <a:pt x="338577" y="408622"/>
                  </a:cubicBezTo>
                  <a:cubicBezTo>
                    <a:pt x="301429" y="421005"/>
                    <a:pt x="263329" y="430530"/>
                    <a:pt x="225229" y="441960"/>
                  </a:cubicBezTo>
                  <a:cubicBezTo>
                    <a:pt x="215704" y="444818"/>
                    <a:pt x="205227" y="445770"/>
                    <a:pt x="194749" y="447675"/>
                  </a:cubicBezTo>
                  <a:cubicBezTo>
                    <a:pt x="184272" y="426720"/>
                    <a:pt x="177604" y="441960"/>
                    <a:pt x="169984" y="449580"/>
                  </a:cubicBezTo>
                  <a:cubicBezTo>
                    <a:pt x="167127" y="453390"/>
                    <a:pt x="164269" y="459105"/>
                    <a:pt x="160459" y="461010"/>
                  </a:cubicBezTo>
                  <a:cubicBezTo>
                    <a:pt x="111882" y="474345"/>
                    <a:pt x="62352" y="486728"/>
                    <a:pt x="12822" y="499110"/>
                  </a:cubicBezTo>
                  <a:cubicBezTo>
                    <a:pt x="-7181" y="482918"/>
                    <a:pt x="-3371" y="472440"/>
                    <a:pt x="21394" y="466725"/>
                  </a:cubicBezTo>
                  <a:cubicBezTo>
                    <a:pt x="29014" y="464820"/>
                    <a:pt x="35682" y="460058"/>
                    <a:pt x="38539" y="458153"/>
                  </a:cubicBezTo>
                  <a:cubicBezTo>
                    <a:pt x="29967" y="452438"/>
                    <a:pt x="20442" y="448628"/>
                    <a:pt x="9964" y="444818"/>
                  </a:cubicBezTo>
                  <a:close/>
                  <a:moveTo>
                    <a:pt x="731959" y="255270"/>
                  </a:moveTo>
                  <a:cubicBezTo>
                    <a:pt x="731959" y="254318"/>
                    <a:pt x="731959" y="253365"/>
                    <a:pt x="731959" y="252413"/>
                  </a:cubicBezTo>
                  <a:cubicBezTo>
                    <a:pt x="729102" y="252413"/>
                    <a:pt x="726244" y="252413"/>
                    <a:pt x="722434" y="252413"/>
                  </a:cubicBezTo>
                  <a:cubicBezTo>
                    <a:pt x="722434" y="253365"/>
                    <a:pt x="722434" y="254318"/>
                    <a:pt x="722434" y="255270"/>
                  </a:cubicBezTo>
                  <a:cubicBezTo>
                    <a:pt x="726244" y="255270"/>
                    <a:pt x="729102" y="255270"/>
                    <a:pt x="731959" y="255270"/>
                  </a:cubicBezTo>
                  <a:close/>
                  <a:moveTo>
                    <a:pt x="525267" y="316230"/>
                  </a:moveTo>
                  <a:cubicBezTo>
                    <a:pt x="524314" y="316230"/>
                    <a:pt x="523362" y="315278"/>
                    <a:pt x="522409" y="315278"/>
                  </a:cubicBezTo>
                  <a:cubicBezTo>
                    <a:pt x="522409" y="315278"/>
                    <a:pt x="521457" y="316230"/>
                    <a:pt x="521457" y="317183"/>
                  </a:cubicBezTo>
                  <a:cubicBezTo>
                    <a:pt x="522409" y="317183"/>
                    <a:pt x="523362" y="318135"/>
                    <a:pt x="524314" y="318135"/>
                  </a:cubicBezTo>
                  <a:cubicBezTo>
                    <a:pt x="525267" y="319088"/>
                    <a:pt x="525267" y="317183"/>
                    <a:pt x="525267" y="31623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0" name="Google Shape;2250;p21"/>
            <p:cNvSpPr/>
            <p:nvPr/>
          </p:nvSpPr>
          <p:spPr>
            <a:xfrm>
              <a:off x="4571047" y="2012173"/>
              <a:ext cx="96625" cy="315736"/>
            </a:xfrm>
            <a:custGeom>
              <a:rect b="b" l="l" r="r" t="t"/>
              <a:pathLst>
                <a:path extrusionOk="0" h="315736" w="96625">
                  <a:moveTo>
                    <a:pt x="82868" y="182387"/>
                  </a:moveTo>
                  <a:cubicBezTo>
                    <a:pt x="77153" y="188102"/>
                    <a:pt x="64770" y="195722"/>
                    <a:pt x="65722" y="199532"/>
                  </a:cubicBezTo>
                  <a:cubicBezTo>
                    <a:pt x="71438" y="224297"/>
                    <a:pt x="79058" y="249062"/>
                    <a:pt x="88583" y="272874"/>
                  </a:cubicBezTo>
                  <a:cubicBezTo>
                    <a:pt x="94297" y="289067"/>
                    <a:pt x="106680" y="305259"/>
                    <a:pt x="80963" y="315737"/>
                  </a:cubicBezTo>
                  <a:cubicBezTo>
                    <a:pt x="54293" y="210962"/>
                    <a:pt x="26670" y="106187"/>
                    <a:pt x="0" y="1412"/>
                  </a:cubicBezTo>
                  <a:cubicBezTo>
                    <a:pt x="23813" y="-3351"/>
                    <a:pt x="37147" y="3317"/>
                    <a:pt x="42863" y="30939"/>
                  </a:cubicBezTo>
                  <a:cubicBezTo>
                    <a:pt x="53340" y="81422"/>
                    <a:pt x="69533" y="131904"/>
                    <a:pt x="82868" y="182387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1" name="Google Shape;2251;p21"/>
            <p:cNvSpPr/>
            <p:nvPr/>
          </p:nvSpPr>
          <p:spPr>
            <a:xfrm>
              <a:off x="3595687" y="4630102"/>
              <a:ext cx="113347" cy="69605"/>
            </a:xfrm>
            <a:custGeom>
              <a:rect b="b" l="l" r="r" t="t"/>
              <a:pathLst>
                <a:path extrusionOk="0" h="69605" w="113347">
                  <a:moveTo>
                    <a:pt x="80963" y="0"/>
                  </a:moveTo>
                  <a:cubicBezTo>
                    <a:pt x="91440" y="3810"/>
                    <a:pt x="100965" y="7620"/>
                    <a:pt x="113347" y="11430"/>
                  </a:cubicBezTo>
                  <a:cubicBezTo>
                    <a:pt x="110490" y="12382"/>
                    <a:pt x="103822" y="18097"/>
                    <a:pt x="96203" y="20003"/>
                  </a:cubicBezTo>
                  <a:cubicBezTo>
                    <a:pt x="71438" y="25717"/>
                    <a:pt x="67628" y="35242"/>
                    <a:pt x="87630" y="52388"/>
                  </a:cubicBezTo>
                  <a:cubicBezTo>
                    <a:pt x="65722" y="58103"/>
                    <a:pt x="44767" y="64770"/>
                    <a:pt x="22860" y="69532"/>
                  </a:cubicBezTo>
                  <a:cubicBezTo>
                    <a:pt x="20955" y="70485"/>
                    <a:pt x="15240" y="61913"/>
                    <a:pt x="13335" y="57150"/>
                  </a:cubicBezTo>
                  <a:cubicBezTo>
                    <a:pt x="8572" y="46672"/>
                    <a:pt x="4763" y="35242"/>
                    <a:pt x="0" y="23813"/>
                  </a:cubicBezTo>
                  <a:cubicBezTo>
                    <a:pt x="19050" y="19050"/>
                    <a:pt x="38100" y="13335"/>
                    <a:pt x="57150" y="8572"/>
                  </a:cubicBezTo>
                  <a:cubicBezTo>
                    <a:pt x="60960" y="7620"/>
                    <a:pt x="65722" y="5715"/>
                    <a:pt x="69533" y="4763"/>
                  </a:cubicBezTo>
                  <a:cubicBezTo>
                    <a:pt x="73342" y="2857"/>
                    <a:pt x="77153" y="1905"/>
                    <a:pt x="80963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2" name="Google Shape;2252;p21"/>
            <p:cNvSpPr/>
            <p:nvPr/>
          </p:nvSpPr>
          <p:spPr>
            <a:xfrm>
              <a:off x="4296114" y="4403283"/>
              <a:ext cx="289220" cy="94421"/>
            </a:xfrm>
            <a:custGeom>
              <a:rect b="b" l="l" r="r" t="t"/>
              <a:pathLst>
                <a:path extrusionOk="0" h="94421" w="289220">
                  <a:moveTo>
                    <a:pt x="7280" y="94422"/>
                  </a:moveTo>
                  <a:cubicBezTo>
                    <a:pt x="-11770" y="77276"/>
                    <a:pt x="12043" y="79182"/>
                    <a:pt x="16805" y="77276"/>
                  </a:cubicBezTo>
                  <a:cubicBezTo>
                    <a:pt x="72050" y="59179"/>
                    <a:pt x="127295" y="42986"/>
                    <a:pt x="182540" y="25841"/>
                  </a:cubicBezTo>
                  <a:cubicBezTo>
                    <a:pt x="212068" y="17269"/>
                    <a:pt x="241595" y="7744"/>
                    <a:pt x="271123" y="124"/>
                  </a:cubicBezTo>
                  <a:cubicBezTo>
                    <a:pt x="275885" y="-828"/>
                    <a:pt x="282553" y="3934"/>
                    <a:pt x="289220" y="6791"/>
                  </a:cubicBezTo>
                  <a:cubicBezTo>
                    <a:pt x="285410" y="6791"/>
                    <a:pt x="281600" y="7744"/>
                    <a:pt x="277790" y="7744"/>
                  </a:cubicBezTo>
                  <a:cubicBezTo>
                    <a:pt x="273028" y="9649"/>
                    <a:pt x="269218" y="11554"/>
                    <a:pt x="264455" y="13459"/>
                  </a:cubicBezTo>
                  <a:cubicBezTo>
                    <a:pt x="178730" y="41082"/>
                    <a:pt x="93005" y="67751"/>
                    <a:pt x="7280" y="94422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3" name="Google Shape;2253;p21"/>
            <p:cNvSpPr/>
            <p:nvPr/>
          </p:nvSpPr>
          <p:spPr>
            <a:xfrm>
              <a:off x="5060632" y="4170997"/>
              <a:ext cx="88582" cy="89534"/>
            </a:xfrm>
            <a:custGeom>
              <a:rect b="b" l="l" r="r" t="t"/>
              <a:pathLst>
                <a:path extrusionOk="0" h="89534" w="88582">
                  <a:moveTo>
                    <a:pt x="0" y="89535"/>
                  </a:moveTo>
                  <a:cubicBezTo>
                    <a:pt x="11430" y="82868"/>
                    <a:pt x="21908" y="74295"/>
                    <a:pt x="34290" y="68580"/>
                  </a:cubicBezTo>
                  <a:cubicBezTo>
                    <a:pt x="44768" y="63818"/>
                    <a:pt x="56198" y="60960"/>
                    <a:pt x="68580" y="57150"/>
                  </a:cubicBezTo>
                  <a:cubicBezTo>
                    <a:pt x="61913" y="40958"/>
                    <a:pt x="56198" y="27622"/>
                    <a:pt x="51435" y="13335"/>
                  </a:cubicBezTo>
                  <a:cubicBezTo>
                    <a:pt x="53340" y="8572"/>
                    <a:pt x="55245" y="4763"/>
                    <a:pt x="56198" y="0"/>
                  </a:cubicBezTo>
                  <a:cubicBezTo>
                    <a:pt x="76200" y="0"/>
                    <a:pt x="90488" y="2858"/>
                    <a:pt x="83820" y="29528"/>
                  </a:cubicBezTo>
                  <a:cubicBezTo>
                    <a:pt x="81915" y="40005"/>
                    <a:pt x="86678" y="51435"/>
                    <a:pt x="88583" y="62865"/>
                  </a:cubicBezTo>
                  <a:cubicBezTo>
                    <a:pt x="59055" y="72390"/>
                    <a:pt x="29528" y="80963"/>
                    <a:pt x="0" y="8953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4" name="Google Shape;2254;p21"/>
            <p:cNvSpPr/>
            <p:nvPr/>
          </p:nvSpPr>
          <p:spPr>
            <a:xfrm>
              <a:off x="4792980" y="4297518"/>
              <a:ext cx="144779" cy="44928"/>
            </a:xfrm>
            <a:custGeom>
              <a:rect b="b" l="l" r="r" t="t"/>
              <a:pathLst>
                <a:path extrusionOk="0" h="44928" w="144779">
                  <a:moveTo>
                    <a:pt x="0" y="44929"/>
                  </a:moveTo>
                  <a:cubicBezTo>
                    <a:pt x="14288" y="26831"/>
                    <a:pt x="122872" y="-6506"/>
                    <a:pt x="144780" y="1113"/>
                  </a:cubicBezTo>
                  <a:cubicBezTo>
                    <a:pt x="96202" y="15401"/>
                    <a:pt x="47625" y="30641"/>
                    <a:pt x="0" y="44929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5" name="Google Shape;2255;p21"/>
            <p:cNvSpPr/>
            <p:nvPr/>
          </p:nvSpPr>
          <p:spPr>
            <a:xfrm>
              <a:off x="4855844" y="3007042"/>
              <a:ext cx="29527" cy="56197"/>
            </a:xfrm>
            <a:custGeom>
              <a:rect b="b" l="l" r="r" t="t"/>
              <a:pathLst>
                <a:path extrusionOk="0" h="56197" w="29527">
                  <a:moveTo>
                    <a:pt x="29528" y="56198"/>
                  </a:moveTo>
                  <a:cubicBezTo>
                    <a:pt x="0" y="55245"/>
                    <a:pt x="13335" y="24765"/>
                    <a:pt x="0" y="12383"/>
                  </a:cubicBezTo>
                  <a:cubicBezTo>
                    <a:pt x="5715" y="8573"/>
                    <a:pt x="11430" y="3810"/>
                    <a:pt x="16193" y="0"/>
                  </a:cubicBezTo>
                  <a:cubicBezTo>
                    <a:pt x="20955" y="18098"/>
                    <a:pt x="25718" y="37148"/>
                    <a:pt x="29528" y="56198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6" name="Google Shape;2256;p21"/>
            <p:cNvSpPr/>
            <p:nvPr/>
          </p:nvSpPr>
          <p:spPr>
            <a:xfrm>
              <a:off x="4685347" y="4344352"/>
              <a:ext cx="75247" cy="29527"/>
            </a:xfrm>
            <a:custGeom>
              <a:rect b="b" l="l" r="r" t="t"/>
              <a:pathLst>
                <a:path extrusionOk="0" h="29527" w="75247">
                  <a:moveTo>
                    <a:pt x="7620" y="29528"/>
                  </a:moveTo>
                  <a:cubicBezTo>
                    <a:pt x="4763" y="27622"/>
                    <a:pt x="2858" y="25717"/>
                    <a:pt x="0" y="22860"/>
                  </a:cubicBezTo>
                  <a:cubicBezTo>
                    <a:pt x="21908" y="15240"/>
                    <a:pt x="44768" y="6667"/>
                    <a:pt x="67628" y="0"/>
                  </a:cubicBezTo>
                  <a:cubicBezTo>
                    <a:pt x="68580" y="0"/>
                    <a:pt x="72390" y="8572"/>
                    <a:pt x="75247" y="13335"/>
                  </a:cubicBezTo>
                  <a:cubicBezTo>
                    <a:pt x="67628" y="14288"/>
                    <a:pt x="59055" y="15240"/>
                    <a:pt x="51435" y="16192"/>
                  </a:cubicBezTo>
                  <a:cubicBezTo>
                    <a:pt x="46672" y="18097"/>
                    <a:pt x="42863" y="20003"/>
                    <a:pt x="38100" y="21907"/>
                  </a:cubicBezTo>
                  <a:cubicBezTo>
                    <a:pt x="27622" y="24765"/>
                    <a:pt x="17145" y="27622"/>
                    <a:pt x="7620" y="2952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7" name="Google Shape;2257;p21"/>
            <p:cNvSpPr/>
            <p:nvPr/>
          </p:nvSpPr>
          <p:spPr>
            <a:xfrm>
              <a:off x="4918661" y="3231832"/>
              <a:ext cx="23860" cy="45720"/>
            </a:xfrm>
            <a:custGeom>
              <a:rect b="b" l="l" r="r" t="t"/>
              <a:pathLst>
                <a:path extrusionOk="0" h="45720" w="23860">
                  <a:moveTo>
                    <a:pt x="23861" y="45720"/>
                  </a:moveTo>
                  <a:cubicBezTo>
                    <a:pt x="11478" y="33338"/>
                    <a:pt x="-11381" y="24765"/>
                    <a:pt x="6716" y="0"/>
                  </a:cubicBezTo>
                  <a:cubicBezTo>
                    <a:pt x="12431" y="15240"/>
                    <a:pt x="18146" y="30480"/>
                    <a:pt x="23861" y="4572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8" name="Google Shape;2258;p21"/>
            <p:cNvSpPr/>
            <p:nvPr/>
          </p:nvSpPr>
          <p:spPr>
            <a:xfrm>
              <a:off x="5115785" y="3982402"/>
              <a:ext cx="21047" cy="32384"/>
            </a:xfrm>
            <a:custGeom>
              <a:rect b="b" l="l" r="r" t="t"/>
              <a:pathLst>
                <a:path extrusionOk="0" h="32384" w="21047">
                  <a:moveTo>
                    <a:pt x="21047" y="32385"/>
                  </a:moveTo>
                  <a:cubicBezTo>
                    <a:pt x="14380" y="26670"/>
                    <a:pt x="6760" y="20955"/>
                    <a:pt x="92" y="14288"/>
                  </a:cubicBezTo>
                  <a:cubicBezTo>
                    <a:pt x="-860" y="13335"/>
                    <a:pt x="5807" y="4763"/>
                    <a:pt x="8665" y="0"/>
                  </a:cubicBezTo>
                  <a:cubicBezTo>
                    <a:pt x="12475" y="10478"/>
                    <a:pt x="17237" y="20955"/>
                    <a:pt x="21047" y="3238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9" name="Google Shape;2259;p21"/>
            <p:cNvSpPr/>
            <p:nvPr/>
          </p:nvSpPr>
          <p:spPr>
            <a:xfrm>
              <a:off x="4822401" y="2867977"/>
              <a:ext cx="20108" cy="31432"/>
            </a:xfrm>
            <a:custGeom>
              <a:rect b="b" l="l" r="r" t="t"/>
              <a:pathLst>
                <a:path extrusionOk="0" h="31432" w="20108">
                  <a:moveTo>
                    <a:pt x="20108" y="31432"/>
                  </a:moveTo>
                  <a:cubicBezTo>
                    <a:pt x="13441" y="25717"/>
                    <a:pt x="5821" y="20955"/>
                    <a:pt x="106" y="14288"/>
                  </a:cubicBezTo>
                  <a:cubicBezTo>
                    <a:pt x="-846" y="12382"/>
                    <a:pt x="4868" y="4763"/>
                    <a:pt x="7726" y="0"/>
                  </a:cubicBezTo>
                  <a:cubicBezTo>
                    <a:pt x="11536" y="10477"/>
                    <a:pt x="15346" y="20955"/>
                    <a:pt x="20108" y="31432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0" name="Google Shape;2260;p21"/>
            <p:cNvSpPr/>
            <p:nvPr/>
          </p:nvSpPr>
          <p:spPr>
            <a:xfrm>
              <a:off x="4999672" y="4264062"/>
              <a:ext cx="30480" cy="15519"/>
            </a:xfrm>
            <a:custGeom>
              <a:rect b="b" l="l" r="r" t="t"/>
              <a:pathLst>
                <a:path extrusionOk="0" h="15519" w="30480">
                  <a:moveTo>
                    <a:pt x="0" y="15520"/>
                  </a:moveTo>
                  <a:cubicBezTo>
                    <a:pt x="11430" y="-2578"/>
                    <a:pt x="19050" y="-4482"/>
                    <a:pt x="30480" y="7900"/>
                  </a:cubicBezTo>
                  <a:cubicBezTo>
                    <a:pt x="20003" y="10757"/>
                    <a:pt x="10478" y="13615"/>
                    <a:pt x="0" y="1552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1" name="Google Shape;2261;p21"/>
            <p:cNvSpPr/>
            <p:nvPr/>
          </p:nvSpPr>
          <p:spPr>
            <a:xfrm>
              <a:off x="4974907" y="3454717"/>
              <a:ext cx="18097" cy="18097"/>
            </a:xfrm>
            <a:custGeom>
              <a:rect b="b" l="l" r="r" t="t"/>
              <a:pathLst>
                <a:path extrusionOk="0" h="18097" w="18097">
                  <a:moveTo>
                    <a:pt x="18098" y="18098"/>
                  </a:moveTo>
                  <a:cubicBezTo>
                    <a:pt x="12383" y="15240"/>
                    <a:pt x="5715" y="11430"/>
                    <a:pt x="0" y="8573"/>
                  </a:cubicBezTo>
                  <a:cubicBezTo>
                    <a:pt x="5715" y="5715"/>
                    <a:pt x="11430" y="2858"/>
                    <a:pt x="17145" y="0"/>
                  </a:cubicBezTo>
                  <a:cubicBezTo>
                    <a:pt x="17145" y="5715"/>
                    <a:pt x="18098" y="11430"/>
                    <a:pt x="18098" y="18098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2" name="Google Shape;2262;p21"/>
            <p:cNvSpPr/>
            <p:nvPr/>
          </p:nvSpPr>
          <p:spPr>
            <a:xfrm>
              <a:off x="4641532" y="4375136"/>
              <a:ext cx="24765" cy="11126"/>
            </a:xfrm>
            <a:custGeom>
              <a:rect b="b" l="l" r="r" t="t"/>
              <a:pathLst>
                <a:path extrusionOk="0" h="11126" w="24765">
                  <a:moveTo>
                    <a:pt x="0" y="11126"/>
                  </a:moveTo>
                  <a:cubicBezTo>
                    <a:pt x="7620" y="6364"/>
                    <a:pt x="16193" y="-10781"/>
                    <a:pt x="24765" y="10173"/>
                  </a:cubicBezTo>
                  <a:cubicBezTo>
                    <a:pt x="17145" y="10173"/>
                    <a:pt x="8573" y="11126"/>
                    <a:pt x="0" y="11126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3" name="Google Shape;2263;p21"/>
            <p:cNvSpPr/>
            <p:nvPr/>
          </p:nvSpPr>
          <p:spPr>
            <a:xfrm>
              <a:off x="3840479" y="4621392"/>
              <a:ext cx="24765" cy="12520"/>
            </a:xfrm>
            <a:custGeom>
              <a:rect b="b" l="l" r="r" t="t"/>
              <a:pathLst>
                <a:path extrusionOk="0" h="12520" w="24765">
                  <a:moveTo>
                    <a:pt x="0" y="12520"/>
                  </a:moveTo>
                  <a:cubicBezTo>
                    <a:pt x="7620" y="4900"/>
                    <a:pt x="14288" y="-10340"/>
                    <a:pt x="24765" y="10615"/>
                  </a:cubicBezTo>
                  <a:cubicBezTo>
                    <a:pt x="16192" y="10615"/>
                    <a:pt x="7620" y="11568"/>
                    <a:pt x="0" y="1252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4" name="Google Shape;2264;p21"/>
            <p:cNvSpPr/>
            <p:nvPr/>
          </p:nvSpPr>
          <p:spPr>
            <a:xfrm>
              <a:off x="4970144" y="3428047"/>
              <a:ext cx="16192" cy="13335"/>
            </a:xfrm>
            <a:custGeom>
              <a:rect b="b" l="l" r="r" t="t"/>
              <a:pathLst>
                <a:path extrusionOk="0" h="13335" w="16192">
                  <a:moveTo>
                    <a:pt x="16193" y="13335"/>
                  </a:moveTo>
                  <a:cubicBezTo>
                    <a:pt x="10478" y="11430"/>
                    <a:pt x="5715" y="9525"/>
                    <a:pt x="0" y="7620"/>
                  </a:cubicBezTo>
                  <a:cubicBezTo>
                    <a:pt x="3810" y="4763"/>
                    <a:pt x="6668" y="2858"/>
                    <a:pt x="10478" y="0"/>
                  </a:cubicBezTo>
                  <a:cubicBezTo>
                    <a:pt x="12383" y="4763"/>
                    <a:pt x="14288" y="8573"/>
                    <a:pt x="16193" y="1333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5" name="Google Shape;2265;p21"/>
            <p:cNvSpPr/>
            <p:nvPr/>
          </p:nvSpPr>
          <p:spPr>
            <a:xfrm>
              <a:off x="4960619" y="4278194"/>
              <a:ext cx="25717" cy="13770"/>
            </a:xfrm>
            <a:custGeom>
              <a:rect b="b" l="l" r="r" t="t"/>
              <a:pathLst>
                <a:path extrusionOk="0" h="13770" w="25717">
                  <a:moveTo>
                    <a:pt x="0" y="13770"/>
                  </a:moveTo>
                  <a:cubicBezTo>
                    <a:pt x="4763" y="-4327"/>
                    <a:pt x="14288" y="-2422"/>
                    <a:pt x="25718" y="7103"/>
                  </a:cubicBezTo>
                  <a:cubicBezTo>
                    <a:pt x="17145" y="9960"/>
                    <a:pt x="8573" y="11865"/>
                    <a:pt x="0" y="1377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6" name="Google Shape;2266;p21"/>
            <p:cNvSpPr/>
            <p:nvPr/>
          </p:nvSpPr>
          <p:spPr>
            <a:xfrm>
              <a:off x="4629150" y="4386262"/>
              <a:ext cx="13334" cy="10477"/>
            </a:xfrm>
            <a:custGeom>
              <a:rect b="b" l="l" r="r" t="t"/>
              <a:pathLst>
                <a:path extrusionOk="0" h="10477" w="13334">
                  <a:moveTo>
                    <a:pt x="0" y="10478"/>
                  </a:moveTo>
                  <a:cubicBezTo>
                    <a:pt x="4763" y="6668"/>
                    <a:pt x="8572" y="2857"/>
                    <a:pt x="13335" y="0"/>
                  </a:cubicBezTo>
                  <a:cubicBezTo>
                    <a:pt x="8572" y="3810"/>
                    <a:pt x="3810" y="7620"/>
                    <a:pt x="0" y="1047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7" name="Google Shape;2267;p21"/>
            <p:cNvSpPr/>
            <p:nvPr/>
          </p:nvSpPr>
          <p:spPr>
            <a:xfrm>
              <a:off x="4844415" y="2965132"/>
              <a:ext cx="17144" cy="9525"/>
            </a:xfrm>
            <a:custGeom>
              <a:rect b="b" l="l" r="r" t="t"/>
              <a:pathLst>
                <a:path extrusionOk="0" h="9525" w="17144">
                  <a:moveTo>
                    <a:pt x="17145" y="9525"/>
                  </a:moveTo>
                  <a:cubicBezTo>
                    <a:pt x="11430" y="8572"/>
                    <a:pt x="5715" y="6667"/>
                    <a:pt x="0" y="5715"/>
                  </a:cubicBezTo>
                  <a:cubicBezTo>
                    <a:pt x="953" y="3810"/>
                    <a:pt x="953" y="1905"/>
                    <a:pt x="1905" y="0"/>
                  </a:cubicBezTo>
                  <a:cubicBezTo>
                    <a:pt x="6667" y="952"/>
                    <a:pt x="12382" y="2858"/>
                    <a:pt x="17145" y="3810"/>
                  </a:cubicBezTo>
                  <a:cubicBezTo>
                    <a:pt x="16192" y="5715"/>
                    <a:pt x="17145" y="7620"/>
                    <a:pt x="17145" y="952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8" name="Google Shape;2268;p21"/>
            <p:cNvSpPr/>
            <p:nvPr/>
          </p:nvSpPr>
          <p:spPr>
            <a:xfrm>
              <a:off x="4913947" y="3208972"/>
              <a:ext cx="10477" cy="12382"/>
            </a:xfrm>
            <a:custGeom>
              <a:rect b="b" l="l" r="r" t="t"/>
              <a:pathLst>
                <a:path extrusionOk="0" h="12382" w="10477">
                  <a:moveTo>
                    <a:pt x="10478" y="12383"/>
                  </a:moveTo>
                  <a:cubicBezTo>
                    <a:pt x="6668" y="9525"/>
                    <a:pt x="3810" y="7620"/>
                    <a:pt x="0" y="4763"/>
                  </a:cubicBezTo>
                  <a:cubicBezTo>
                    <a:pt x="2858" y="2858"/>
                    <a:pt x="6668" y="953"/>
                    <a:pt x="9525" y="0"/>
                  </a:cubicBezTo>
                  <a:cubicBezTo>
                    <a:pt x="9525" y="3810"/>
                    <a:pt x="10478" y="7620"/>
                    <a:pt x="10478" y="12383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9" name="Google Shape;2269;p21"/>
            <p:cNvSpPr/>
            <p:nvPr/>
          </p:nvSpPr>
          <p:spPr>
            <a:xfrm>
              <a:off x="4954905" y="3328034"/>
              <a:ext cx="5714" cy="12382"/>
            </a:xfrm>
            <a:custGeom>
              <a:rect b="b" l="l" r="r" t="t"/>
              <a:pathLst>
                <a:path extrusionOk="0" h="12382" w="5714">
                  <a:moveTo>
                    <a:pt x="5715" y="12383"/>
                  </a:moveTo>
                  <a:cubicBezTo>
                    <a:pt x="3810" y="8573"/>
                    <a:pt x="1905" y="3810"/>
                    <a:pt x="0" y="0"/>
                  </a:cubicBezTo>
                  <a:cubicBezTo>
                    <a:pt x="1905" y="3810"/>
                    <a:pt x="3810" y="8573"/>
                    <a:pt x="5715" y="12383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0" name="Google Shape;2270;p21"/>
            <p:cNvSpPr/>
            <p:nvPr/>
          </p:nvSpPr>
          <p:spPr>
            <a:xfrm>
              <a:off x="4560569" y="4411980"/>
              <a:ext cx="13335" cy="5714"/>
            </a:xfrm>
            <a:custGeom>
              <a:rect b="b" l="l" r="r" t="t"/>
              <a:pathLst>
                <a:path extrusionOk="0" h="5714" w="13335">
                  <a:moveTo>
                    <a:pt x="0" y="5715"/>
                  </a:moveTo>
                  <a:cubicBezTo>
                    <a:pt x="4763" y="3810"/>
                    <a:pt x="8573" y="1905"/>
                    <a:pt x="13335" y="0"/>
                  </a:cubicBezTo>
                  <a:cubicBezTo>
                    <a:pt x="8573" y="1905"/>
                    <a:pt x="3810" y="3810"/>
                    <a:pt x="0" y="571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1" name="Google Shape;2271;p21"/>
            <p:cNvSpPr/>
            <p:nvPr/>
          </p:nvSpPr>
          <p:spPr>
            <a:xfrm>
              <a:off x="4165282" y="4531994"/>
              <a:ext cx="13334" cy="5715"/>
            </a:xfrm>
            <a:custGeom>
              <a:rect b="b" l="l" r="r" t="t"/>
              <a:pathLst>
                <a:path extrusionOk="0" h="5715" w="13334">
                  <a:moveTo>
                    <a:pt x="0" y="5715"/>
                  </a:moveTo>
                  <a:cubicBezTo>
                    <a:pt x="4763" y="3810"/>
                    <a:pt x="8572" y="1905"/>
                    <a:pt x="13335" y="0"/>
                  </a:cubicBezTo>
                  <a:cubicBezTo>
                    <a:pt x="9525" y="1905"/>
                    <a:pt x="4763" y="3810"/>
                    <a:pt x="0" y="571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2" name="Google Shape;2272;p21"/>
            <p:cNvSpPr/>
            <p:nvPr/>
          </p:nvSpPr>
          <p:spPr>
            <a:xfrm>
              <a:off x="4723447" y="4361497"/>
              <a:ext cx="13334" cy="5715"/>
            </a:xfrm>
            <a:custGeom>
              <a:rect b="b" l="l" r="r" t="t"/>
              <a:pathLst>
                <a:path extrusionOk="0" h="5715" w="13334">
                  <a:moveTo>
                    <a:pt x="0" y="5715"/>
                  </a:moveTo>
                  <a:cubicBezTo>
                    <a:pt x="4763" y="3810"/>
                    <a:pt x="8572" y="1905"/>
                    <a:pt x="13335" y="0"/>
                  </a:cubicBezTo>
                  <a:cubicBezTo>
                    <a:pt x="8572" y="1905"/>
                    <a:pt x="3810" y="3810"/>
                    <a:pt x="0" y="571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3" name="Google Shape;2273;p21"/>
            <p:cNvSpPr/>
            <p:nvPr/>
          </p:nvSpPr>
          <p:spPr>
            <a:xfrm>
              <a:off x="5042534" y="4259580"/>
              <a:ext cx="7620" cy="7619"/>
            </a:xfrm>
            <a:custGeom>
              <a:rect b="b" l="l" r="r" t="t"/>
              <a:pathLst>
                <a:path extrusionOk="0" h="7619" w="7620">
                  <a:moveTo>
                    <a:pt x="0" y="7620"/>
                  </a:moveTo>
                  <a:cubicBezTo>
                    <a:pt x="1905" y="4763"/>
                    <a:pt x="2858" y="1905"/>
                    <a:pt x="4763" y="0"/>
                  </a:cubicBezTo>
                  <a:cubicBezTo>
                    <a:pt x="5715" y="2857"/>
                    <a:pt x="6668" y="4763"/>
                    <a:pt x="7620" y="7620"/>
                  </a:cubicBezTo>
                  <a:cubicBezTo>
                    <a:pt x="3810" y="6667"/>
                    <a:pt x="1905" y="7620"/>
                    <a:pt x="0" y="762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4" name="Google Shape;2274;p21"/>
            <p:cNvSpPr/>
            <p:nvPr/>
          </p:nvSpPr>
          <p:spPr>
            <a:xfrm>
              <a:off x="3065145" y="2013585"/>
              <a:ext cx="1880235" cy="2558414"/>
            </a:xfrm>
            <a:custGeom>
              <a:rect b="b" l="l" r="r" t="t"/>
              <a:pathLst>
                <a:path extrusionOk="0" h="2558414" w="1880235">
                  <a:moveTo>
                    <a:pt x="522922" y="2558415"/>
                  </a:moveTo>
                  <a:cubicBezTo>
                    <a:pt x="511492" y="2517458"/>
                    <a:pt x="498158" y="2477453"/>
                    <a:pt x="487680" y="2436495"/>
                  </a:cubicBezTo>
                  <a:cubicBezTo>
                    <a:pt x="340042" y="1816418"/>
                    <a:pt x="193357" y="1195387"/>
                    <a:pt x="45720" y="575310"/>
                  </a:cubicBezTo>
                  <a:cubicBezTo>
                    <a:pt x="31432" y="513398"/>
                    <a:pt x="16192" y="451485"/>
                    <a:pt x="0" y="386715"/>
                  </a:cubicBezTo>
                  <a:cubicBezTo>
                    <a:pt x="77152" y="365760"/>
                    <a:pt x="152400" y="344805"/>
                    <a:pt x="226695" y="323850"/>
                  </a:cubicBezTo>
                  <a:cubicBezTo>
                    <a:pt x="611505" y="216217"/>
                    <a:pt x="995363" y="109538"/>
                    <a:pt x="1380173" y="1905"/>
                  </a:cubicBezTo>
                  <a:cubicBezTo>
                    <a:pt x="1383983" y="952"/>
                    <a:pt x="1388745" y="952"/>
                    <a:pt x="1392555" y="0"/>
                  </a:cubicBezTo>
                  <a:cubicBezTo>
                    <a:pt x="1392555" y="3810"/>
                    <a:pt x="1392555" y="6667"/>
                    <a:pt x="1392555" y="10477"/>
                  </a:cubicBezTo>
                  <a:cubicBezTo>
                    <a:pt x="1392555" y="27623"/>
                    <a:pt x="1392555" y="43815"/>
                    <a:pt x="1392555" y="60960"/>
                  </a:cubicBezTo>
                  <a:cubicBezTo>
                    <a:pt x="1423988" y="182880"/>
                    <a:pt x="1454468" y="304800"/>
                    <a:pt x="1485900" y="425768"/>
                  </a:cubicBezTo>
                  <a:cubicBezTo>
                    <a:pt x="1489710" y="442912"/>
                    <a:pt x="1494473" y="459105"/>
                    <a:pt x="1498283" y="476250"/>
                  </a:cubicBezTo>
                  <a:cubicBezTo>
                    <a:pt x="1503998" y="495300"/>
                    <a:pt x="1510665" y="514350"/>
                    <a:pt x="1516380" y="533400"/>
                  </a:cubicBezTo>
                  <a:cubicBezTo>
                    <a:pt x="1537335" y="616268"/>
                    <a:pt x="1558290" y="699135"/>
                    <a:pt x="1577340" y="782955"/>
                  </a:cubicBezTo>
                  <a:cubicBezTo>
                    <a:pt x="1619250" y="960120"/>
                    <a:pt x="1661160" y="1138237"/>
                    <a:pt x="1703070" y="1315403"/>
                  </a:cubicBezTo>
                  <a:cubicBezTo>
                    <a:pt x="1686877" y="1315403"/>
                    <a:pt x="1669733" y="1311593"/>
                    <a:pt x="1654493" y="1315403"/>
                  </a:cubicBezTo>
                  <a:cubicBezTo>
                    <a:pt x="1345883" y="1402080"/>
                    <a:pt x="1037272" y="1490662"/>
                    <a:pt x="728663" y="1578293"/>
                  </a:cubicBezTo>
                  <a:cubicBezTo>
                    <a:pt x="718185" y="1581150"/>
                    <a:pt x="708660" y="1585912"/>
                    <a:pt x="699135" y="1589722"/>
                  </a:cubicBezTo>
                  <a:cubicBezTo>
                    <a:pt x="700088" y="1593533"/>
                    <a:pt x="701040" y="1597343"/>
                    <a:pt x="701040" y="1601153"/>
                  </a:cubicBezTo>
                  <a:cubicBezTo>
                    <a:pt x="716280" y="1600200"/>
                    <a:pt x="732472" y="1601153"/>
                    <a:pt x="747713" y="1597343"/>
                  </a:cubicBezTo>
                  <a:cubicBezTo>
                    <a:pt x="1065848" y="1506855"/>
                    <a:pt x="1384935" y="1416368"/>
                    <a:pt x="1703070" y="1325880"/>
                  </a:cubicBezTo>
                  <a:cubicBezTo>
                    <a:pt x="1707833" y="1339215"/>
                    <a:pt x="1713548" y="1352550"/>
                    <a:pt x="1717358" y="1365885"/>
                  </a:cubicBezTo>
                  <a:cubicBezTo>
                    <a:pt x="1731645" y="1411605"/>
                    <a:pt x="1745933" y="1458278"/>
                    <a:pt x="1759268" y="1504950"/>
                  </a:cubicBezTo>
                  <a:cubicBezTo>
                    <a:pt x="1764030" y="1526858"/>
                    <a:pt x="1768793" y="1548765"/>
                    <a:pt x="1772602" y="1570673"/>
                  </a:cubicBezTo>
                  <a:cubicBezTo>
                    <a:pt x="1795462" y="1684972"/>
                    <a:pt x="1819275" y="1799272"/>
                    <a:pt x="1842135" y="1913572"/>
                  </a:cubicBezTo>
                  <a:cubicBezTo>
                    <a:pt x="1854518" y="1962150"/>
                    <a:pt x="1867852" y="2009775"/>
                    <a:pt x="1880235" y="2058353"/>
                  </a:cubicBezTo>
                  <a:cubicBezTo>
                    <a:pt x="1880235" y="2062162"/>
                    <a:pt x="1879283" y="2065972"/>
                    <a:pt x="1879283" y="2069783"/>
                  </a:cubicBezTo>
                  <a:cubicBezTo>
                    <a:pt x="1847850" y="2085022"/>
                    <a:pt x="1816418" y="2100263"/>
                    <a:pt x="1784033" y="2113597"/>
                  </a:cubicBezTo>
                  <a:cubicBezTo>
                    <a:pt x="1704023" y="2145983"/>
                    <a:pt x="1624965" y="2179320"/>
                    <a:pt x="1544002" y="2209800"/>
                  </a:cubicBezTo>
                  <a:cubicBezTo>
                    <a:pt x="1471612" y="2236470"/>
                    <a:pt x="1397318" y="2260283"/>
                    <a:pt x="1323975" y="2285047"/>
                  </a:cubicBezTo>
                  <a:cubicBezTo>
                    <a:pt x="1277302" y="2301240"/>
                    <a:pt x="1230630" y="2318385"/>
                    <a:pt x="1184910" y="2334578"/>
                  </a:cubicBezTo>
                  <a:cubicBezTo>
                    <a:pt x="1174433" y="2336483"/>
                    <a:pt x="1163955" y="2338388"/>
                    <a:pt x="1153477" y="2341245"/>
                  </a:cubicBezTo>
                  <a:cubicBezTo>
                    <a:pt x="1146810" y="2343150"/>
                    <a:pt x="1141095" y="2345055"/>
                    <a:pt x="1134427" y="2347913"/>
                  </a:cubicBezTo>
                  <a:cubicBezTo>
                    <a:pt x="1130618" y="2347913"/>
                    <a:pt x="1126808" y="2347913"/>
                    <a:pt x="1122045" y="2348865"/>
                  </a:cubicBezTo>
                  <a:cubicBezTo>
                    <a:pt x="934402" y="2405063"/>
                    <a:pt x="745808" y="2461260"/>
                    <a:pt x="558165" y="2517458"/>
                  </a:cubicBezTo>
                  <a:cubicBezTo>
                    <a:pt x="541972" y="2522220"/>
                    <a:pt x="524827" y="2525078"/>
                    <a:pt x="525780" y="2547938"/>
                  </a:cubicBezTo>
                  <a:cubicBezTo>
                    <a:pt x="527685" y="2550795"/>
                    <a:pt x="525780" y="2554605"/>
                    <a:pt x="522922" y="2558415"/>
                  </a:cubicBezTo>
                  <a:close/>
                  <a:moveTo>
                    <a:pt x="280035" y="1126808"/>
                  </a:moveTo>
                  <a:cubicBezTo>
                    <a:pt x="300990" y="1159193"/>
                    <a:pt x="326708" y="1172528"/>
                    <a:pt x="363855" y="1152525"/>
                  </a:cubicBezTo>
                  <a:cubicBezTo>
                    <a:pt x="380047" y="1143953"/>
                    <a:pt x="396240" y="1134428"/>
                    <a:pt x="411480" y="1125855"/>
                  </a:cubicBezTo>
                  <a:cubicBezTo>
                    <a:pt x="436245" y="1119187"/>
                    <a:pt x="461963" y="1113473"/>
                    <a:pt x="486727" y="1104900"/>
                  </a:cubicBezTo>
                  <a:cubicBezTo>
                    <a:pt x="515302" y="1096328"/>
                    <a:pt x="532447" y="1077278"/>
                    <a:pt x="531495" y="1045845"/>
                  </a:cubicBezTo>
                  <a:cubicBezTo>
                    <a:pt x="529590" y="980123"/>
                    <a:pt x="495300" y="924878"/>
                    <a:pt x="466725" y="868680"/>
                  </a:cubicBezTo>
                  <a:cubicBezTo>
                    <a:pt x="459105" y="852487"/>
                    <a:pt x="438150" y="843915"/>
                    <a:pt x="430530" y="874395"/>
                  </a:cubicBezTo>
                  <a:cubicBezTo>
                    <a:pt x="418147" y="874395"/>
                    <a:pt x="405765" y="873443"/>
                    <a:pt x="393383" y="873443"/>
                  </a:cubicBezTo>
                  <a:cubicBezTo>
                    <a:pt x="391477" y="873443"/>
                    <a:pt x="389572" y="874395"/>
                    <a:pt x="387667" y="874395"/>
                  </a:cubicBezTo>
                  <a:cubicBezTo>
                    <a:pt x="343852" y="888682"/>
                    <a:pt x="300990" y="902970"/>
                    <a:pt x="258127" y="917257"/>
                  </a:cubicBezTo>
                  <a:cubicBezTo>
                    <a:pt x="232410" y="925830"/>
                    <a:pt x="215265" y="967740"/>
                    <a:pt x="233363" y="982980"/>
                  </a:cubicBezTo>
                  <a:cubicBezTo>
                    <a:pt x="266700" y="1010603"/>
                    <a:pt x="268605" y="1051560"/>
                    <a:pt x="284797" y="1085850"/>
                  </a:cubicBezTo>
                  <a:cubicBezTo>
                    <a:pt x="281940" y="1100137"/>
                    <a:pt x="280988" y="1113473"/>
                    <a:pt x="280035" y="1126808"/>
                  </a:cubicBezTo>
                  <a:close/>
                  <a:moveTo>
                    <a:pt x="724852" y="381953"/>
                  </a:moveTo>
                  <a:cubicBezTo>
                    <a:pt x="716280" y="377190"/>
                    <a:pt x="707708" y="372428"/>
                    <a:pt x="699135" y="366713"/>
                  </a:cubicBezTo>
                  <a:cubicBezTo>
                    <a:pt x="681990" y="355282"/>
                    <a:pt x="667702" y="339090"/>
                    <a:pt x="648652" y="333375"/>
                  </a:cubicBezTo>
                  <a:cubicBezTo>
                    <a:pt x="638175" y="330517"/>
                    <a:pt x="612458" y="340995"/>
                    <a:pt x="611505" y="348615"/>
                  </a:cubicBezTo>
                  <a:cubicBezTo>
                    <a:pt x="608647" y="366713"/>
                    <a:pt x="611505" y="389573"/>
                    <a:pt x="620077" y="405765"/>
                  </a:cubicBezTo>
                  <a:cubicBezTo>
                    <a:pt x="623888" y="413385"/>
                    <a:pt x="644843" y="412432"/>
                    <a:pt x="663893" y="417195"/>
                  </a:cubicBezTo>
                  <a:cubicBezTo>
                    <a:pt x="657225" y="399098"/>
                    <a:pt x="653415" y="390525"/>
                    <a:pt x="649605" y="381000"/>
                  </a:cubicBezTo>
                  <a:cubicBezTo>
                    <a:pt x="675322" y="396240"/>
                    <a:pt x="699135" y="409575"/>
                    <a:pt x="721995" y="422910"/>
                  </a:cubicBezTo>
                  <a:cubicBezTo>
                    <a:pt x="541020" y="474345"/>
                    <a:pt x="360997" y="525780"/>
                    <a:pt x="180022" y="577215"/>
                  </a:cubicBezTo>
                  <a:cubicBezTo>
                    <a:pt x="174307" y="579120"/>
                    <a:pt x="169545" y="583882"/>
                    <a:pt x="163830" y="587693"/>
                  </a:cubicBezTo>
                  <a:cubicBezTo>
                    <a:pt x="164782" y="591503"/>
                    <a:pt x="165735" y="594360"/>
                    <a:pt x="167640" y="598170"/>
                  </a:cubicBezTo>
                  <a:cubicBezTo>
                    <a:pt x="257175" y="587693"/>
                    <a:pt x="341947" y="553403"/>
                    <a:pt x="429577" y="530543"/>
                  </a:cubicBezTo>
                  <a:cubicBezTo>
                    <a:pt x="518160" y="507682"/>
                    <a:pt x="605790" y="481012"/>
                    <a:pt x="694372" y="455295"/>
                  </a:cubicBezTo>
                  <a:cubicBezTo>
                    <a:pt x="781050" y="430530"/>
                    <a:pt x="867727" y="404812"/>
                    <a:pt x="955358" y="380048"/>
                  </a:cubicBezTo>
                  <a:cubicBezTo>
                    <a:pt x="954405" y="375285"/>
                    <a:pt x="953452" y="370523"/>
                    <a:pt x="952500" y="364807"/>
                  </a:cubicBezTo>
                  <a:cubicBezTo>
                    <a:pt x="936308" y="366713"/>
                    <a:pt x="919163" y="365760"/>
                    <a:pt x="902970" y="369570"/>
                  </a:cubicBezTo>
                  <a:cubicBezTo>
                    <a:pt x="847725" y="382905"/>
                    <a:pt x="792480" y="398145"/>
                    <a:pt x="737235" y="413385"/>
                  </a:cubicBezTo>
                  <a:cubicBezTo>
                    <a:pt x="733425" y="403860"/>
                    <a:pt x="728663" y="392430"/>
                    <a:pt x="724852" y="381953"/>
                  </a:cubicBezTo>
                  <a:cubicBezTo>
                    <a:pt x="746760" y="380048"/>
                    <a:pt x="777240" y="395287"/>
                    <a:pt x="785813" y="363855"/>
                  </a:cubicBezTo>
                  <a:cubicBezTo>
                    <a:pt x="796290" y="329565"/>
                    <a:pt x="816293" y="317182"/>
                    <a:pt x="848677" y="317182"/>
                  </a:cubicBezTo>
                  <a:cubicBezTo>
                    <a:pt x="853440" y="317182"/>
                    <a:pt x="858202" y="312420"/>
                    <a:pt x="868680" y="306705"/>
                  </a:cubicBezTo>
                  <a:cubicBezTo>
                    <a:pt x="842963" y="292417"/>
                    <a:pt x="822008" y="296228"/>
                    <a:pt x="799147" y="300990"/>
                  </a:cubicBezTo>
                  <a:cubicBezTo>
                    <a:pt x="753427" y="310515"/>
                    <a:pt x="749618" y="355282"/>
                    <a:pt x="724852" y="381953"/>
                  </a:cubicBezTo>
                  <a:close/>
                  <a:moveTo>
                    <a:pt x="440055" y="1775460"/>
                  </a:moveTo>
                  <a:cubicBezTo>
                    <a:pt x="435292" y="1823085"/>
                    <a:pt x="454342" y="1844040"/>
                    <a:pt x="506730" y="1829753"/>
                  </a:cubicBezTo>
                  <a:cubicBezTo>
                    <a:pt x="551497" y="1818322"/>
                    <a:pt x="594360" y="1797368"/>
                    <a:pt x="639127" y="1786890"/>
                  </a:cubicBezTo>
                  <a:cubicBezTo>
                    <a:pt x="682943" y="1776412"/>
                    <a:pt x="708660" y="1754505"/>
                    <a:pt x="697230" y="1711643"/>
                  </a:cubicBezTo>
                  <a:cubicBezTo>
                    <a:pt x="681038" y="1649730"/>
                    <a:pt x="659130" y="1588770"/>
                    <a:pt x="634365" y="1529715"/>
                  </a:cubicBezTo>
                  <a:cubicBezTo>
                    <a:pt x="621030" y="1497330"/>
                    <a:pt x="586740" y="1501140"/>
                    <a:pt x="567690" y="1532573"/>
                  </a:cubicBezTo>
                  <a:cubicBezTo>
                    <a:pt x="508635" y="1542098"/>
                    <a:pt x="452438" y="1562100"/>
                    <a:pt x="399097" y="1590675"/>
                  </a:cubicBezTo>
                  <a:cubicBezTo>
                    <a:pt x="413385" y="1595437"/>
                    <a:pt x="427672" y="1596390"/>
                    <a:pt x="440055" y="1593533"/>
                  </a:cubicBezTo>
                  <a:cubicBezTo>
                    <a:pt x="470535" y="1584960"/>
                    <a:pt x="501015" y="1573530"/>
                    <a:pt x="531495" y="1564958"/>
                  </a:cubicBezTo>
                  <a:cubicBezTo>
                    <a:pt x="540068" y="1562100"/>
                    <a:pt x="550545" y="1564958"/>
                    <a:pt x="560070" y="1564958"/>
                  </a:cubicBezTo>
                  <a:cubicBezTo>
                    <a:pt x="549593" y="1579245"/>
                    <a:pt x="539115" y="1592580"/>
                    <a:pt x="529590" y="1607820"/>
                  </a:cubicBezTo>
                  <a:cubicBezTo>
                    <a:pt x="519113" y="1625918"/>
                    <a:pt x="513397" y="1652587"/>
                    <a:pt x="498158" y="1660208"/>
                  </a:cubicBezTo>
                  <a:cubicBezTo>
                    <a:pt x="482917" y="1668780"/>
                    <a:pt x="458152" y="1658303"/>
                    <a:pt x="437197" y="1656397"/>
                  </a:cubicBezTo>
                  <a:cubicBezTo>
                    <a:pt x="423863" y="1619250"/>
                    <a:pt x="417195" y="1615440"/>
                    <a:pt x="383858" y="1629728"/>
                  </a:cubicBezTo>
                  <a:cubicBezTo>
                    <a:pt x="390525" y="1649730"/>
                    <a:pt x="397192" y="1670685"/>
                    <a:pt x="404813" y="1689735"/>
                  </a:cubicBezTo>
                  <a:cubicBezTo>
                    <a:pt x="416242" y="1719262"/>
                    <a:pt x="428625" y="1747837"/>
                    <a:pt x="440055" y="1775460"/>
                  </a:cubicBezTo>
                  <a:close/>
                  <a:moveTo>
                    <a:pt x="712470" y="2086928"/>
                  </a:moveTo>
                  <a:cubicBezTo>
                    <a:pt x="708660" y="2087880"/>
                    <a:pt x="703897" y="2087880"/>
                    <a:pt x="700088" y="2088833"/>
                  </a:cubicBezTo>
                  <a:cubicBezTo>
                    <a:pt x="650558" y="2106930"/>
                    <a:pt x="601027" y="2125980"/>
                    <a:pt x="546735" y="2145983"/>
                  </a:cubicBezTo>
                  <a:cubicBezTo>
                    <a:pt x="561975" y="2203133"/>
                    <a:pt x="575310" y="2258378"/>
                    <a:pt x="591502" y="2312670"/>
                  </a:cubicBezTo>
                  <a:cubicBezTo>
                    <a:pt x="594360" y="2322195"/>
                    <a:pt x="609600" y="2327910"/>
                    <a:pt x="619125" y="2334578"/>
                  </a:cubicBezTo>
                  <a:cubicBezTo>
                    <a:pt x="620077" y="2383155"/>
                    <a:pt x="621983" y="2386013"/>
                    <a:pt x="672465" y="2384108"/>
                  </a:cubicBezTo>
                  <a:cubicBezTo>
                    <a:pt x="681038" y="2384108"/>
                    <a:pt x="689610" y="2383155"/>
                    <a:pt x="697230" y="2380297"/>
                  </a:cubicBezTo>
                  <a:cubicBezTo>
                    <a:pt x="741997" y="2363153"/>
                    <a:pt x="787718" y="2347913"/>
                    <a:pt x="830580" y="2327910"/>
                  </a:cubicBezTo>
                  <a:cubicBezTo>
                    <a:pt x="854393" y="2316480"/>
                    <a:pt x="877252" y="2294572"/>
                    <a:pt x="867727" y="2265997"/>
                  </a:cubicBezTo>
                  <a:cubicBezTo>
                    <a:pt x="848677" y="2208847"/>
                    <a:pt x="825818" y="2152650"/>
                    <a:pt x="801052" y="2097405"/>
                  </a:cubicBezTo>
                  <a:cubicBezTo>
                    <a:pt x="789622" y="2070735"/>
                    <a:pt x="755333" y="2067878"/>
                    <a:pt x="738188" y="2086928"/>
                  </a:cubicBezTo>
                  <a:cubicBezTo>
                    <a:pt x="728663" y="2086928"/>
                    <a:pt x="720090" y="2086928"/>
                    <a:pt x="712470" y="2086928"/>
                  </a:cubicBezTo>
                  <a:close/>
                  <a:moveTo>
                    <a:pt x="1149668" y="579120"/>
                  </a:moveTo>
                  <a:cubicBezTo>
                    <a:pt x="1243013" y="577215"/>
                    <a:pt x="1300163" y="522923"/>
                    <a:pt x="1338263" y="443865"/>
                  </a:cubicBezTo>
                  <a:cubicBezTo>
                    <a:pt x="1383030" y="349567"/>
                    <a:pt x="1366838" y="254317"/>
                    <a:pt x="1340168" y="159067"/>
                  </a:cubicBezTo>
                  <a:cubicBezTo>
                    <a:pt x="1331595" y="128588"/>
                    <a:pt x="1315402" y="130492"/>
                    <a:pt x="1294448" y="140970"/>
                  </a:cubicBezTo>
                  <a:cubicBezTo>
                    <a:pt x="1303020" y="186690"/>
                    <a:pt x="1314450" y="230505"/>
                    <a:pt x="1320165" y="274320"/>
                  </a:cubicBezTo>
                  <a:cubicBezTo>
                    <a:pt x="1332548" y="375285"/>
                    <a:pt x="1303973" y="462915"/>
                    <a:pt x="1223010" y="528637"/>
                  </a:cubicBezTo>
                  <a:cubicBezTo>
                    <a:pt x="1188720" y="556260"/>
                    <a:pt x="1147763" y="564832"/>
                    <a:pt x="1105852" y="543878"/>
                  </a:cubicBezTo>
                  <a:cubicBezTo>
                    <a:pt x="1041083" y="511493"/>
                    <a:pt x="1016318" y="393382"/>
                    <a:pt x="1062038" y="330517"/>
                  </a:cubicBezTo>
                  <a:cubicBezTo>
                    <a:pt x="1065848" y="340995"/>
                    <a:pt x="1070610" y="350520"/>
                    <a:pt x="1073468" y="360045"/>
                  </a:cubicBezTo>
                  <a:cubicBezTo>
                    <a:pt x="1082993" y="396240"/>
                    <a:pt x="1092518" y="432435"/>
                    <a:pt x="1102043" y="468630"/>
                  </a:cubicBezTo>
                  <a:cubicBezTo>
                    <a:pt x="1110615" y="501015"/>
                    <a:pt x="1118235" y="503873"/>
                    <a:pt x="1151573" y="490537"/>
                  </a:cubicBezTo>
                  <a:cubicBezTo>
                    <a:pt x="1140143" y="446723"/>
                    <a:pt x="1126808" y="401955"/>
                    <a:pt x="1117283" y="357188"/>
                  </a:cubicBezTo>
                  <a:cubicBezTo>
                    <a:pt x="1111568" y="329565"/>
                    <a:pt x="1102043" y="307657"/>
                    <a:pt x="1063943" y="308610"/>
                  </a:cubicBezTo>
                  <a:cubicBezTo>
                    <a:pt x="1084898" y="266700"/>
                    <a:pt x="1107758" y="230505"/>
                    <a:pt x="1143000" y="208598"/>
                  </a:cubicBezTo>
                  <a:cubicBezTo>
                    <a:pt x="1177290" y="186690"/>
                    <a:pt x="1217295" y="174307"/>
                    <a:pt x="1263015" y="154305"/>
                  </a:cubicBezTo>
                  <a:cubicBezTo>
                    <a:pt x="1244918" y="153352"/>
                    <a:pt x="1233488" y="150495"/>
                    <a:pt x="1223010" y="151448"/>
                  </a:cubicBezTo>
                  <a:cubicBezTo>
                    <a:pt x="1153477" y="159067"/>
                    <a:pt x="1096327" y="190500"/>
                    <a:pt x="1055370" y="248602"/>
                  </a:cubicBezTo>
                  <a:cubicBezTo>
                    <a:pt x="1020127" y="298132"/>
                    <a:pt x="997268" y="351473"/>
                    <a:pt x="997268" y="414337"/>
                  </a:cubicBezTo>
                  <a:cubicBezTo>
                    <a:pt x="997268" y="496253"/>
                    <a:pt x="1035368" y="548640"/>
                    <a:pt x="1111568" y="574357"/>
                  </a:cubicBezTo>
                  <a:cubicBezTo>
                    <a:pt x="1087755" y="580073"/>
                    <a:pt x="1063943" y="588645"/>
                    <a:pt x="1039177" y="591503"/>
                  </a:cubicBezTo>
                  <a:cubicBezTo>
                    <a:pt x="1002030" y="595312"/>
                    <a:pt x="965835" y="613410"/>
                    <a:pt x="926783" y="605790"/>
                  </a:cubicBezTo>
                  <a:cubicBezTo>
                    <a:pt x="918210" y="603885"/>
                    <a:pt x="906780" y="611505"/>
                    <a:pt x="898208" y="616268"/>
                  </a:cubicBezTo>
                  <a:cubicBezTo>
                    <a:pt x="870585" y="629603"/>
                    <a:pt x="842010" y="643890"/>
                    <a:pt x="814388" y="658178"/>
                  </a:cubicBezTo>
                  <a:cubicBezTo>
                    <a:pt x="805815" y="661987"/>
                    <a:pt x="798195" y="665798"/>
                    <a:pt x="789622" y="669607"/>
                  </a:cubicBezTo>
                  <a:cubicBezTo>
                    <a:pt x="790575" y="672465"/>
                    <a:pt x="791527" y="676275"/>
                    <a:pt x="791527" y="679132"/>
                  </a:cubicBezTo>
                  <a:cubicBezTo>
                    <a:pt x="803910" y="679132"/>
                    <a:pt x="819150" y="682943"/>
                    <a:pt x="829627" y="678180"/>
                  </a:cubicBezTo>
                  <a:cubicBezTo>
                    <a:pt x="868680" y="661035"/>
                    <a:pt x="905827" y="641032"/>
                    <a:pt x="943927" y="621982"/>
                  </a:cubicBezTo>
                  <a:cubicBezTo>
                    <a:pt x="949643" y="619125"/>
                    <a:pt x="957263" y="613410"/>
                    <a:pt x="961072" y="615315"/>
                  </a:cubicBezTo>
                  <a:cubicBezTo>
                    <a:pt x="991552" y="628650"/>
                    <a:pt x="1024890" y="629603"/>
                    <a:pt x="1046797" y="608648"/>
                  </a:cubicBezTo>
                  <a:cubicBezTo>
                    <a:pt x="1075373" y="581025"/>
                    <a:pt x="1106805" y="613410"/>
                    <a:pt x="1132523" y="593407"/>
                  </a:cubicBezTo>
                  <a:cubicBezTo>
                    <a:pt x="1139190" y="587693"/>
                    <a:pt x="1144905" y="582930"/>
                    <a:pt x="1149668" y="579120"/>
                  </a:cubicBezTo>
                  <a:close/>
                  <a:moveTo>
                    <a:pt x="1635443" y="1185862"/>
                  </a:moveTo>
                  <a:cubicBezTo>
                    <a:pt x="1634490" y="1181100"/>
                    <a:pt x="1632585" y="1175385"/>
                    <a:pt x="1631633" y="1170623"/>
                  </a:cubicBezTo>
                  <a:cubicBezTo>
                    <a:pt x="1565910" y="1169670"/>
                    <a:pt x="1505902" y="1199198"/>
                    <a:pt x="1443990" y="1214437"/>
                  </a:cubicBezTo>
                  <a:cubicBezTo>
                    <a:pt x="1380173" y="1229678"/>
                    <a:pt x="1317308" y="1249680"/>
                    <a:pt x="1254443" y="1267778"/>
                  </a:cubicBezTo>
                  <a:cubicBezTo>
                    <a:pt x="1190625" y="1285875"/>
                    <a:pt x="1125855" y="1303973"/>
                    <a:pt x="1062038" y="1322070"/>
                  </a:cubicBezTo>
                  <a:cubicBezTo>
                    <a:pt x="999172" y="1340168"/>
                    <a:pt x="935355" y="1358265"/>
                    <a:pt x="872490" y="1376362"/>
                  </a:cubicBezTo>
                  <a:cubicBezTo>
                    <a:pt x="809625" y="1394460"/>
                    <a:pt x="746760" y="1412558"/>
                    <a:pt x="682943" y="1430655"/>
                  </a:cubicBezTo>
                  <a:cubicBezTo>
                    <a:pt x="683895" y="1434465"/>
                    <a:pt x="683895" y="1438275"/>
                    <a:pt x="684847" y="1442085"/>
                  </a:cubicBezTo>
                  <a:cubicBezTo>
                    <a:pt x="695325" y="1443037"/>
                    <a:pt x="706755" y="1446848"/>
                    <a:pt x="716280" y="1443990"/>
                  </a:cubicBezTo>
                  <a:cubicBezTo>
                    <a:pt x="1022985" y="1357312"/>
                    <a:pt x="1329690" y="1271587"/>
                    <a:pt x="1635443" y="1185862"/>
                  </a:cubicBezTo>
                  <a:close/>
                  <a:moveTo>
                    <a:pt x="1722120" y="1474470"/>
                  </a:moveTo>
                  <a:cubicBezTo>
                    <a:pt x="1721168" y="1469708"/>
                    <a:pt x="1721168" y="1464945"/>
                    <a:pt x="1720215" y="1461135"/>
                  </a:cubicBezTo>
                  <a:cubicBezTo>
                    <a:pt x="1704023" y="1463040"/>
                    <a:pt x="1686877" y="1461135"/>
                    <a:pt x="1670685" y="1465898"/>
                  </a:cubicBezTo>
                  <a:cubicBezTo>
                    <a:pt x="1383983" y="1547812"/>
                    <a:pt x="1098233" y="1630680"/>
                    <a:pt x="812483" y="1713547"/>
                  </a:cubicBezTo>
                  <a:cubicBezTo>
                    <a:pt x="802958" y="1716405"/>
                    <a:pt x="794385" y="1720215"/>
                    <a:pt x="785813" y="1724025"/>
                  </a:cubicBezTo>
                  <a:cubicBezTo>
                    <a:pt x="786765" y="1728787"/>
                    <a:pt x="787718" y="1732597"/>
                    <a:pt x="788670" y="1737360"/>
                  </a:cubicBezTo>
                  <a:cubicBezTo>
                    <a:pt x="807720" y="1734503"/>
                    <a:pt x="826770" y="1734503"/>
                    <a:pt x="844868" y="1728787"/>
                  </a:cubicBezTo>
                  <a:cubicBezTo>
                    <a:pt x="1127760" y="1647825"/>
                    <a:pt x="1411605" y="1565910"/>
                    <a:pt x="1694498" y="1484948"/>
                  </a:cubicBezTo>
                  <a:cubicBezTo>
                    <a:pt x="1703070" y="1482090"/>
                    <a:pt x="1712595" y="1477328"/>
                    <a:pt x="1722120" y="1474470"/>
                  </a:cubicBezTo>
                  <a:close/>
                  <a:moveTo>
                    <a:pt x="1455420" y="570548"/>
                  </a:moveTo>
                  <a:cubicBezTo>
                    <a:pt x="1455420" y="565785"/>
                    <a:pt x="1454468" y="561023"/>
                    <a:pt x="1454468" y="556260"/>
                  </a:cubicBezTo>
                  <a:cubicBezTo>
                    <a:pt x="1438275" y="557212"/>
                    <a:pt x="1422083" y="556260"/>
                    <a:pt x="1406843" y="560070"/>
                  </a:cubicBezTo>
                  <a:cubicBezTo>
                    <a:pt x="1125855" y="638175"/>
                    <a:pt x="844868" y="717232"/>
                    <a:pt x="563880" y="796290"/>
                  </a:cubicBezTo>
                  <a:cubicBezTo>
                    <a:pt x="554355" y="799148"/>
                    <a:pt x="545783" y="802957"/>
                    <a:pt x="537210" y="805815"/>
                  </a:cubicBezTo>
                  <a:cubicBezTo>
                    <a:pt x="538163" y="809625"/>
                    <a:pt x="538163" y="813435"/>
                    <a:pt x="539115" y="817245"/>
                  </a:cubicBezTo>
                  <a:cubicBezTo>
                    <a:pt x="555308" y="816293"/>
                    <a:pt x="572452" y="817245"/>
                    <a:pt x="587693" y="812482"/>
                  </a:cubicBezTo>
                  <a:cubicBezTo>
                    <a:pt x="819150" y="748665"/>
                    <a:pt x="1049655" y="684848"/>
                    <a:pt x="1280160" y="620078"/>
                  </a:cubicBezTo>
                  <a:cubicBezTo>
                    <a:pt x="1337310" y="603885"/>
                    <a:pt x="1396365" y="586740"/>
                    <a:pt x="1455420" y="570548"/>
                  </a:cubicBezTo>
                  <a:close/>
                  <a:moveTo>
                    <a:pt x="641033" y="1074420"/>
                  </a:moveTo>
                  <a:cubicBezTo>
                    <a:pt x="641985" y="1080135"/>
                    <a:pt x="643890" y="1086803"/>
                    <a:pt x="644843" y="1092518"/>
                  </a:cubicBezTo>
                  <a:cubicBezTo>
                    <a:pt x="795338" y="1060133"/>
                    <a:pt x="942975" y="1012507"/>
                    <a:pt x="1092518" y="971550"/>
                  </a:cubicBezTo>
                  <a:cubicBezTo>
                    <a:pt x="1243013" y="930593"/>
                    <a:pt x="1392555" y="887730"/>
                    <a:pt x="1542098" y="845820"/>
                  </a:cubicBezTo>
                  <a:cubicBezTo>
                    <a:pt x="1541145" y="840105"/>
                    <a:pt x="1540193" y="835343"/>
                    <a:pt x="1539240" y="829628"/>
                  </a:cubicBezTo>
                  <a:cubicBezTo>
                    <a:pt x="1522095" y="831532"/>
                    <a:pt x="1503998" y="831532"/>
                    <a:pt x="1487805" y="836295"/>
                  </a:cubicBezTo>
                  <a:cubicBezTo>
                    <a:pt x="1247775" y="902970"/>
                    <a:pt x="1008697" y="970598"/>
                    <a:pt x="768668" y="1037273"/>
                  </a:cubicBezTo>
                  <a:cubicBezTo>
                    <a:pt x="725805" y="1049655"/>
                    <a:pt x="682943" y="1062037"/>
                    <a:pt x="641033" y="1074420"/>
                  </a:cubicBezTo>
                  <a:close/>
                  <a:moveTo>
                    <a:pt x="611505" y="925830"/>
                  </a:moveTo>
                  <a:cubicBezTo>
                    <a:pt x="611505" y="929640"/>
                    <a:pt x="611505" y="933450"/>
                    <a:pt x="611505" y="936307"/>
                  </a:cubicBezTo>
                  <a:cubicBezTo>
                    <a:pt x="621983" y="937260"/>
                    <a:pt x="633413" y="942023"/>
                    <a:pt x="641985" y="939165"/>
                  </a:cubicBezTo>
                  <a:cubicBezTo>
                    <a:pt x="923925" y="861060"/>
                    <a:pt x="1204913" y="782955"/>
                    <a:pt x="1486852" y="704850"/>
                  </a:cubicBezTo>
                  <a:cubicBezTo>
                    <a:pt x="1485900" y="699135"/>
                    <a:pt x="1484948" y="694373"/>
                    <a:pt x="1483995" y="688657"/>
                  </a:cubicBezTo>
                  <a:cubicBezTo>
                    <a:pt x="1467802" y="690562"/>
                    <a:pt x="1450658" y="689610"/>
                    <a:pt x="1435418" y="693420"/>
                  </a:cubicBezTo>
                  <a:cubicBezTo>
                    <a:pt x="1211580" y="755332"/>
                    <a:pt x="987743" y="818198"/>
                    <a:pt x="763905" y="881062"/>
                  </a:cubicBezTo>
                  <a:cubicBezTo>
                    <a:pt x="713422" y="896303"/>
                    <a:pt x="662940" y="910590"/>
                    <a:pt x="611505" y="925830"/>
                  </a:cubicBezTo>
                  <a:close/>
                  <a:moveTo>
                    <a:pt x="1775460" y="1834515"/>
                  </a:moveTo>
                  <a:cubicBezTo>
                    <a:pt x="1699260" y="1831658"/>
                    <a:pt x="1627823" y="1863090"/>
                    <a:pt x="1555433" y="1880235"/>
                  </a:cubicBezTo>
                  <a:cubicBezTo>
                    <a:pt x="1481137" y="1897380"/>
                    <a:pt x="1407795" y="1918335"/>
                    <a:pt x="1334452" y="1938337"/>
                  </a:cubicBezTo>
                  <a:cubicBezTo>
                    <a:pt x="1260158" y="1958340"/>
                    <a:pt x="1185863" y="1978343"/>
                    <a:pt x="1110615" y="1998345"/>
                  </a:cubicBezTo>
                  <a:cubicBezTo>
                    <a:pt x="1037272" y="2017395"/>
                    <a:pt x="964883" y="2037397"/>
                    <a:pt x="891540" y="2056447"/>
                  </a:cubicBezTo>
                  <a:cubicBezTo>
                    <a:pt x="920115" y="2074545"/>
                    <a:pt x="1749743" y="1862137"/>
                    <a:pt x="1775460" y="1834515"/>
                  </a:cubicBezTo>
                  <a:close/>
                  <a:moveTo>
                    <a:pt x="1008697" y="2164080"/>
                  </a:moveTo>
                  <a:cubicBezTo>
                    <a:pt x="1042988" y="2180272"/>
                    <a:pt x="1791652" y="1980247"/>
                    <a:pt x="1821180" y="1947862"/>
                  </a:cubicBezTo>
                  <a:cubicBezTo>
                    <a:pt x="1797368" y="1949768"/>
                    <a:pt x="1780223" y="1948815"/>
                    <a:pt x="1764983" y="1953578"/>
                  </a:cubicBezTo>
                  <a:cubicBezTo>
                    <a:pt x="1525905" y="2019300"/>
                    <a:pt x="1286827" y="2085022"/>
                    <a:pt x="1047750" y="2151697"/>
                  </a:cubicBezTo>
                  <a:cubicBezTo>
                    <a:pt x="1037272" y="2153603"/>
                    <a:pt x="1027747" y="2157413"/>
                    <a:pt x="1008697" y="2164080"/>
                  </a:cubicBezTo>
                  <a:close/>
                  <a:moveTo>
                    <a:pt x="931545" y="1451610"/>
                  </a:moveTo>
                  <a:cubicBezTo>
                    <a:pt x="931545" y="1454468"/>
                    <a:pt x="931545" y="1456373"/>
                    <a:pt x="930593" y="1459230"/>
                  </a:cubicBezTo>
                  <a:cubicBezTo>
                    <a:pt x="948690" y="1459230"/>
                    <a:pt x="968693" y="1463040"/>
                    <a:pt x="985838" y="1458278"/>
                  </a:cubicBezTo>
                  <a:cubicBezTo>
                    <a:pt x="1080135" y="1433512"/>
                    <a:pt x="1174433" y="1405890"/>
                    <a:pt x="1267777" y="1379220"/>
                  </a:cubicBezTo>
                  <a:cubicBezTo>
                    <a:pt x="1287780" y="1373505"/>
                    <a:pt x="1307783" y="1366837"/>
                    <a:pt x="1326833" y="1360170"/>
                  </a:cubicBezTo>
                  <a:cubicBezTo>
                    <a:pt x="1383030" y="1340168"/>
                    <a:pt x="1438275" y="1320165"/>
                    <a:pt x="1494473" y="1300162"/>
                  </a:cubicBezTo>
                  <a:cubicBezTo>
                    <a:pt x="1501140" y="1297305"/>
                    <a:pt x="1507808" y="1294448"/>
                    <a:pt x="1514475" y="1291590"/>
                  </a:cubicBezTo>
                  <a:cubicBezTo>
                    <a:pt x="1505902" y="1283018"/>
                    <a:pt x="1496377" y="1278255"/>
                    <a:pt x="1490662" y="1280160"/>
                  </a:cubicBezTo>
                  <a:cubicBezTo>
                    <a:pt x="1304925" y="1336358"/>
                    <a:pt x="1118235" y="1393508"/>
                    <a:pt x="931545" y="1451610"/>
                  </a:cubicBezTo>
                  <a:close/>
                  <a:moveTo>
                    <a:pt x="645795" y="1358265"/>
                  </a:moveTo>
                  <a:cubicBezTo>
                    <a:pt x="659130" y="1363980"/>
                    <a:pt x="664845" y="1369695"/>
                    <a:pt x="669608" y="1368743"/>
                  </a:cubicBezTo>
                  <a:cubicBezTo>
                    <a:pt x="713422" y="1362075"/>
                    <a:pt x="759143" y="1359218"/>
                    <a:pt x="801052" y="1346835"/>
                  </a:cubicBezTo>
                  <a:cubicBezTo>
                    <a:pt x="886777" y="1323023"/>
                    <a:pt x="971550" y="1294448"/>
                    <a:pt x="1057275" y="1267778"/>
                  </a:cubicBezTo>
                  <a:cubicBezTo>
                    <a:pt x="1065848" y="1264920"/>
                    <a:pt x="1075373" y="1261110"/>
                    <a:pt x="1083945" y="1258253"/>
                  </a:cubicBezTo>
                  <a:cubicBezTo>
                    <a:pt x="1083945" y="1254443"/>
                    <a:pt x="1082993" y="1250633"/>
                    <a:pt x="1082993" y="1246823"/>
                  </a:cubicBezTo>
                  <a:cubicBezTo>
                    <a:pt x="1071563" y="1246823"/>
                    <a:pt x="1060133" y="1244918"/>
                    <a:pt x="1049655" y="1246823"/>
                  </a:cubicBezTo>
                  <a:cubicBezTo>
                    <a:pt x="1002030" y="1258253"/>
                    <a:pt x="955358" y="1271587"/>
                    <a:pt x="906780" y="1282065"/>
                  </a:cubicBezTo>
                  <a:cubicBezTo>
                    <a:pt x="831533" y="1299210"/>
                    <a:pt x="763905" y="1347787"/>
                    <a:pt x="682943" y="1343978"/>
                  </a:cubicBezTo>
                  <a:cubicBezTo>
                    <a:pt x="673418" y="1343978"/>
                    <a:pt x="663893" y="1351598"/>
                    <a:pt x="645795" y="1358265"/>
                  </a:cubicBezTo>
                  <a:close/>
                  <a:moveTo>
                    <a:pt x="995363" y="2091690"/>
                  </a:moveTo>
                  <a:cubicBezTo>
                    <a:pt x="996315" y="2094547"/>
                    <a:pt x="996315" y="2098358"/>
                    <a:pt x="997268" y="2101215"/>
                  </a:cubicBezTo>
                  <a:cubicBezTo>
                    <a:pt x="1008697" y="2101215"/>
                    <a:pt x="1021080" y="2104072"/>
                    <a:pt x="1031558" y="2101215"/>
                  </a:cubicBezTo>
                  <a:cubicBezTo>
                    <a:pt x="1102995" y="2081212"/>
                    <a:pt x="1175385" y="2062162"/>
                    <a:pt x="1245870" y="2039303"/>
                  </a:cubicBezTo>
                  <a:cubicBezTo>
                    <a:pt x="1287780" y="2025968"/>
                    <a:pt x="1328738" y="2006918"/>
                    <a:pt x="1370648" y="1990725"/>
                  </a:cubicBezTo>
                  <a:cubicBezTo>
                    <a:pt x="1369695" y="1987868"/>
                    <a:pt x="1368743" y="1985010"/>
                    <a:pt x="1368743" y="1982153"/>
                  </a:cubicBezTo>
                  <a:cubicBezTo>
                    <a:pt x="1361123" y="1980247"/>
                    <a:pt x="1351598" y="1975485"/>
                    <a:pt x="1345883" y="1977390"/>
                  </a:cubicBezTo>
                  <a:cubicBezTo>
                    <a:pt x="1235393" y="2020253"/>
                    <a:pt x="1122998" y="2055495"/>
                    <a:pt x="1006793" y="2079308"/>
                  </a:cubicBezTo>
                  <a:cubicBezTo>
                    <a:pt x="1002983" y="2079308"/>
                    <a:pt x="999172" y="2086928"/>
                    <a:pt x="995363" y="2091690"/>
                  </a:cubicBezTo>
                  <a:close/>
                  <a:moveTo>
                    <a:pt x="414338" y="430530"/>
                  </a:moveTo>
                  <a:cubicBezTo>
                    <a:pt x="392430" y="415290"/>
                    <a:pt x="377190" y="424815"/>
                    <a:pt x="360997" y="438150"/>
                  </a:cubicBezTo>
                  <a:cubicBezTo>
                    <a:pt x="341947" y="453390"/>
                    <a:pt x="326708" y="478155"/>
                    <a:pt x="296227" y="467678"/>
                  </a:cubicBezTo>
                  <a:cubicBezTo>
                    <a:pt x="243840" y="448628"/>
                    <a:pt x="198120" y="475298"/>
                    <a:pt x="149542" y="486728"/>
                  </a:cubicBezTo>
                  <a:cubicBezTo>
                    <a:pt x="178117" y="535305"/>
                    <a:pt x="212407" y="535305"/>
                    <a:pt x="240983" y="484823"/>
                  </a:cubicBezTo>
                  <a:cubicBezTo>
                    <a:pt x="306705" y="500062"/>
                    <a:pt x="368617" y="496253"/>
                    <a:pt x="414338" y="430530"/>
                  </a:cubicBezTo>
                  <a:close/>
                  <a:moveTo>
                    <a:pt x="1150620" y="700087"/>
                  </a:moveTo>
                  <a:cubicBezTo>
                    <a:pt x="1187768" y="721043"/>
                    <a:pt x="1413510" y="680085"/>
                    <a:pt x="1443990" y="643890"/>
                  </a:cubicBezTo>
                  <a:cubicBezTo>
                    <a:pt x="1341120" y="657225"/>
                    <a:pt x="1249680" y="684848"/>
                    <a:pt x="1150620" y="700087"/>
                  </a:cubicBezTo>
                  <a:close/>
                  <a:moveTo>
                    <a:pt x="1115377" y="729615"/>
                  </a:moveTo>
                  <a:cubicBezTo>
                    <a:pt x="1090613" y="710565"/>
                    <a:pt x="924877" y="763905"/>
                    <a:pt x="890588" y="797243"/>
                  </a:cubicBezTo>
                  <a:cubicBezTo>
                    <a:pt x="905827" y="799148"/>
                    <a:pt x="921068" y="799148"/>
                    <a:pt x="935355" y="795337"/>
                  </a:cubicBezTo>
                  <a:cubicBezTo>
                    <a:pt x="962977" y="786765"/>
                    <a:pt x="989647" y="776287"/>
                    <a:pt x="1017270" y="765810"/>
                  </a:cubicBezTo>
                  <a:cubicBezTo>
                    <a:pt x="1050608" y="754380"/>
                    <a:pt x="1082993" y="741998"/>
                    <a:pt x="1115377" y="729615"/>
                  </a:cubicBezTo>
                  <a:close/>
                  <a:moveTo>
                    <a:pt x="1141095" y="323850"/>
                  </a:moveTo>
                  <a:cubicBezTo>
                    <a:pt x="1139190" y="368618"/>
                    <a:pt x="1160145" y="394335"/>
                    <a:pt x="1186815" y="395287"/>
                  </a:cubicBezTo>
                  <a:cubicBezTo>
                    <a:pt x="1205865" y="396240"/>
                    <a:pt x="1222058" y="392430"/>
                    <a:pt x="1222058" y="367665"/>
                  </a:cubicBezTo>
                  <a:cubicBezTo>
                    <a:pt x="1222058" y="339090"/>
                    <a:pt x="1189673" y="300038"/>
                    <a:pt x="1164908" y="303848"/>
                  </a:cubicBezTo>
                  <a:cubicBezTo>
                    <a:pt x="1154430" y="306705"/>
                    <a:pt x="1144905" y="320992"/>
                    <a:pt x="1141095" y="323850"/>
                  </a:cubicBezTo>
                  <a:close/>
                  <a:moveTo>
                    <a:pt x="1234440" y="257175"/>
                  </a:moveTo>
                  <a:cubicBezTo>
                    <a:pt x="1231583" y="260032"/>
                    <a:pt x="1217295" y="268605"/>
                    <a:pt x="1216343" y="278130"/>
                  </a:cubicBezTo>
                  <a:cubicBezTo>
                    <a:pt x="1213485" y="307657"/>
                    <a:pt x="1234440" y="331470"/>
                    <a:pt x="1260158" y="331470"/>
                  </a:cubicBezTo>
                  <a:cubicBezTo>
                    <a:pt x="1280160" y="331470"/>
                    <a:pt x="1295400" y="323850"/>
                    <a:pt x="1295400" y="300990"/>
                  </a:cubicBezTo>
                  <a:cubicBezTo>
                    <a:pt x="1296352" y="273367"/>
                    <a:pt x="1278255" y="258127"/>
                    <a:pt x="1234440" y="257175"/>
                  </a:cubicBezTo>
                  <a:close/>
                  <a:moveTo>
                    <a:pt x="488633" y="428625"/>
                  </a:moveTo>
                  <a:cubicBezTo>
                    <a:pt x="488633" y="426720"/>
                    <a:pt x="488633" y="424815"/>
                    <a:pt x="487680" y="422910"/>
                  </a:cubicBezTo>
                  <a:cubicBezTo>
                    <a:pt x="514350" y="421005"/>
                    <a:pt x="541972" y="420053"/>
                    <a:pt x="568643" y="418148"/>
                  </a:cubicBezTo>
                  <a:cubicBezTo>
                    <a:pt x="568643" y="413385"/>
                    <a:pt x="568643" y="408623"/>
                    <a:pt x="568643" y="403860"/>
                  </a:cubicBezTo>
                  <a:cubicBezTo>
                    <a:pt x="534352" y="400050"/>
                    <a:pt x="500063" y="394335"/>
                    <a:pt x="464820" y="392430"/>
                  </a:cubicBezTo>
                  <a:cubicBezTo>
                    <a:pt x="444817" y="391478"/>
                    <a:pt x="435292" y="407670"/>
                    <a:pt x="436245" y="425768"/>
                  </a:cubicBezTo>
                  <a:cubicBezTo>
                    <a:pt x="437197" y="433387"/>
                    <a:pt x="448627" y="445770"/>
                    <a:pt x="454342" y="444818"/>
                  </a:cubicBezTo>
                  <a:cubicBezTo>
                    <a:pt x="466725" y="442912"/>
                    <a:pt x="477202" y="434340"/>
                    <a:pt x="488633" y="428625"/>
                  </a:cubicBezTo>
                  <a:close/>
                  <a:moveTo>
                    <a:pt x="748665" y="699135"/>
                  </a:moveTo>
                  <a:cubicBezTo>
                    <a:pt x="748665" y="696278"/>
                    <a:pt x="747713" y="692468"/>
                    <a:pt x="747713" y="689610"/>
                  </a:cubicBezTo>
                  <a:cubicBezTo>
                    <a:pt x="717233" y="693420"/>
                    <a:pt x="686752" y="697230"/>
                    <a:pt x="651510" y="701993"/>
                  </a:cubicBezTo>
                  <a:cubicBezTo>
                    <a:pt x="681038" y="729615"/>
                    <a:pt x="717233" y="726757"/>
                    <a:pt x="748665" y="699135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5" name="Google Shape;2275;p21"/>
            <p:cNvSpPr/>
            <p:nvPr/>
          </p:nvSpPr>
          <p:spPr>
            <a:xfrm>
              <a:off x="3605212" y="4297680"/>
              <a:ext cx="980122" cy="322897"/>
            </a:xfrm>
            <a:custGeom>
              <a:rect b="b" l="l" r="r" t="t"/>
              <a:pathLst>
                <a:path extrusionOk="0" h="322897" w="980122">
                  <a:moveTo>
                    <a:pt x="616268" y="57150"/>
                  </a:moveTo>
                  <a:cubicBezTo>
                    <a:pt x="626745" y="55245"/>
                    <a:pt x="637222" y="53340"/>
                    <a:pt x="647700" y="50482"/>
                  </a:cubicBezTo>
                  <a:cubicBezTo>
                    <a:pt x="655320" y="53340"/>
                    <a:pt x="663893" y="59055"/>
                    <a:pt x="670560" y="57150"/>
                  </a:cubicBezTo>
                  <a:cubicBezTo>
                    <a:pt x="696278" y="52388"/>
                    <a:pt x="721995" y="44767"/>
                    <a:pt x="747713" y="38100"/>
                  </a:cubicBezTo>
                  <a:cubicBezTo>
                    <a:pt x="749618" y="38100"/>
                    <a:pt x="752475" y="38100"/>
                    <a:pt x="754380" y="38100"/>
                  </a:cubicBezTo>
                  <a:cubicBezTo>
                    <a:pt x="729615" y="50482"/>
                    <a:pt x="705803" y="62865"/>
                    <a:pt x="681038" y="74295"/>
                  </a:cubicBezTo>
                  <a:cubicBezTo>
                    <a:pt x="714375" y="72390"/>
                    <a:pt x="745808" y="64770"/>
                    <a:pt x="776288" y="56197"/>
                  </a:cubicBezTo>
                  <a:cubicBezTo>
                    <a:pt x="842010" y="38100"/>
                    <a:pt x="907733" y="18097"/>
                    <a:pt x="973455" y="0"/>
                  </a:cubicBezTo>
                  <a:cubicBezTo>
                    <a:pt x="975360" y="0"/>
                    <a:pt x="977265" y="952"/>
                    <a:pt x="979170" y="1905"/>
                  </a:cubicBezTo>
                  <a:cubicBezTo>
                    <a:pt x="980122" y="1905"/>
                    <a:pt x="980122" y="3810"/>
                    <a:pt x="980122" y="3810"/>
                  </a:cubicBezTo>
                  <a:cubicBezTo>
                    <a:pt x="970597" y="8572"/>
                    <a:pt x="961072" y="14288"/>
                    <a:pt x="950595" y="19050"/>
                  </a:cubicBezTo>
                  <a:cubicBezTo>
                    <a:pt x="928688" y="29527"/>
                    <a:pt x="906780" y="40957"/>
                    <a:pt x="884872" y="51435"/>
                  </a:cubicBezTo>
                  <a:cubicBezTo>
                    <a:pt x="745808" y="95250"/>
                    <a:pt x="606743" y="139065"/>
                    <a:pt x="467678" y="181927"/>
                  </a:cubicBezTo>
                  <a:cubicBezTo>
                    <a:pt x="335280" y="222885"/>
                    <a:pt x="202883" y="264795"/>
                    <a:pt x="70485" y="305752"/>
                  </a:cubicBezTo>
                  <a:cubicBezTo>
                    <a:pt x="62865" y="308610"/>
                    <a:pt x="54292" y="309563"/>
                    <a:pt x="46672" y="311467"/>
                  </a:cubicBezTo>
                  <a:cubicBezTo>
                    <a:pt x="35242" y="298132"/>
                    <a:pt x="28575" y="301942"/>
                    <a:pt x="25717" y="318135"/>
                  </a:cubicBezTo>
                  <a:cubicBezTo>
                    <a:pt x="20955" y="320040"/>
                    <a:pt x="15240" y="320992"/>
                    <a:pt x="10478" y="322897"/>
                  </a:cubicBezTo>
                  <a:cubicBezTo>
                    <a:pt x="6667" y="311467"/>
                    <a:pt x="3810" y="300038"/>
                    <a:pt x="0" y="287655"/>
                  </a:cubicBezTo>
                  <a:cubicBezTo>
                    <a:pt x="14288" y="284797"/>
                    <a:pt x="28575" y="282892"/>
                    <a:pt x="41910" y="278130"/>
                  </a:cubicBezTo>
                  <a:cubicBezTo>
                    <a:pt x="113347" y="256222"/>
                    <a:pt x="183833" y="234315"/>
                    <a:pt x="254317" y="209550"/>
                  </a:cubicBezTo>
                  <a:cubicBezTo>
                    <a:pt x="276225" y="201930"/>
                    <a:pt x="302895" y="190500"/>
                    <a:pt x="311467" y="173355"/>
                  </a:cubicBezTo>
                  <a:cubicBezTo>
                    <a:pt x="319088" y="159067"/>
                    <a:pt x="324803" y="155257"/>
                    <a:pt x="337185" y="151447"/>
                  </a:cubicBezTo>
                  <a:cubicBezTo>
                    <a:pt x="415290" y="129540"/>
                    <a:pt x="494347" y="105727"/>
                    <a:pt x="572453" y="81915"/>
                  </a:cubicBezTo>
                  <a:cubicBezTo>
                    <a:pt x="578168" y="80010"/>
                    <a:pt x="581025" y="69532"/>
                    <a:pt x="584835" y="63817"/>
                  </a:cubicBezTo>
                  <a:cubicBezTo>
                    <a:pt x="588645" y="63817"/>
                    <a:pt x="592455" y="63817"/>
                    <a:pt x="597218" y="62865"/>
                  </a:cubicBezTo>
                  <a:cubicBezTo>
                    <a:pt x="601980" y="66675"/>
                    <a:pt x="605790" y="69532"/>
                    <a:pt x="610553" y="73342"/>
                  </a:cubicBezTo>
                  <a:cubicBezTo>
                    <a:pt x="613410" y="67627"/>
                    <a:pt x="615315" y="61913"/>
                    <a:pt x="616268" y="57150"/>
                  </a:cubicBezTo>
                  <a:close/>
                  <a:moveTo>
                    <a:pt x="652463" y="91440"/>
                  </a:moveTo>
                  <a:cubicBezTo>
                    <a:pt x="651510" y="87630"/>
                    <a:pt x="649605" y="83820"/>
                    <a:pt x="648653" y="80010"/>
                  </a:cubicBezTo>
                  <a:cubicBezTo>
                    <a:pt x="630555" y="88582"/>
                    <a:pt x="612458" y="96202"/>
                    <a:pt x="594360" y="104775"/>
                  </a:cubicBezTo>
                  <a:cubicBezTo>
                    <a:pt x="595313" y="107632"/>
                    <a:pt x="596265" y="110490"/>
                    <a:pt x="598170" y="113347"/>
                  </a:cubicBezTo>
                  <a:cubicBezTo>
                    <a:pt x="615315" y="105727"/>
                    <a:pt x="633413" y="99060"/>
                    <a:pt x="652463" y="91440"/>
                  </a:cubicBezTo>
                  <a:close/>
                  <a:moveTo>
                    <a:pt x="324803" y="168592"/>
                  </a:moveTo>
                  <a:cubicBezTo>
                    <a:pt x="325755" y="171450"/>
                    <a:pt x="326708" y="174307"/>
                    <a:pt x="327660" y="176213"/>
                  </a:cubicBezTo>
                  <a:cubicBezTo>
                    <a:pt x="338138" y="173355"/>
                    <a:pt x="347663" y="169545"/>
                    <a:pt x="358140" y="166688"/>
                  </a:cubicBezTo>
                  <a:cubicBezTo>
                    <a:pt x="357188" y="163830"/>
                    <a:pt x="356235" y="160972"/>
                    <a:pt x="355283" y="158115"/>
                  </a:cubicBezTo>
                  <a:cubicBezTo>
                    <a:pt x="345758" y="161925"/>
                    <a:pt x="335280" y="165735"/>
                    <a:pt x="324803" y="168592"/>
                  </a:cubicBezTo>
                  <a:close/>
                  <a:moveTo>
                    <a:pt x="417195" y="146685"/>
                  </a:moveTo>
                  <a:cubicBezTo>
                    <a:pt x="415290" y="148590"/>
                    <a:pt x="413385" y="148590"/>
                    <a:pt x="412433" y="150495"/>
                  </a:cubicBezTo>
                  <a:cubicBezTo>
                    <a:pt x="412433" y="151447"/>
                    <a:pt x="413385" y="153352"/>
                    <a:pt x="414338" y="155257"/>
                  </a:cubicBezTo>
                  <a:cubicBezTo>
                    <a:pt x="416242" y="153352"/>
                    <a:pt x="418147" y="152400"/>
                    <a:pt x="420053" y="150495"/>
                  </a:cubicBezTo>
                  <a:cubicBezTo>
                    <a:pt x="420053" y="150495"/>
                    <a:pt x="418147" y="148590"/>
                    <a:pt x="417195" y="14668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6" name="Google Shape;2276;p21"/>
            <p:cNvSpPr/>
            <p:nvPr/>
          </p:nvSpPr>
          <p:spPr>
            <a:xfrm>
              <a:off x="4584382" y="2546032"/>
              <a:ext cx="319087" cy="1045845"/>
            </a:xfrm>
            <a:custGeom>
              <a:rect b="b" l="l" r="r" t="t"/>
              <a:pathLst>
                <a:path extrusionOk="0" h="1045845" w="319087">
                  <a:moveTo>
                    <a:pt x="242888" y="970597"/>
                  </a:moveTo>
                  <a:cubicBezTo>
                    <a:pt x="228600" y="923925"/>
                    <a:pt x="215265" y="878205"/>
                    <a:pt x="200978" y="831533"/>
                  </a:cubicBezTo>
                  <a:cubicBezTo>
                    <a:pt x="197168" y="818197"/>
                    <a:pt x="191453" y="804863"/>
                    <a:pt x="186690" y="791527"/>
                  </a:cubicBezTo>
                  <a:cubicBezTo>
                    <a:pt x="186690" y="788670"/>
                    <a:pt x="186690" y="784860"/>
                    <a:pt x="186690" y="782002"/>
                  </a:cubicBezTo>
                  <a:cubicBezTo>
                    <a:pt x="144780" y="604838"/>
                    <a:pt x="103823" y="426720"/>
                    <a:pt x="60960" y="249555"/>
                  </a:cubicBezTo>
                  <a:cubicBezTo>
                    <a:pt x="40958" y="166688"/>
                    <a:pt x="20003" y="83820"/>
                    <a:pt x="0" y="0"/>
                  </a:cubicBezTo>
                  <a:cubicBezTo>
                    <a:pt x="15240" y="15240"/>
                    <a:pt x="32385" y="29527"/>
                    <a:pt x="45720" y="46672"/>
                  </a:cubicBezTo>
                  <a:cubicBezTo>
                    <a:pt x="52388" y="55245"/>
                    <a:pt x="54293" y="61913"/>
                    <a:pt x="63818" y="50483"/>
                  </a:cubicBezTo>
                  <a:cubicBezTo>
                    <a:pt x="65723" y="59055"/>
                    <a:pt x="68580" y="67627"/>
                    <a:pt x="70485" y="76200"/>
                  </a:cubicBezTo>
                  <a:cubicBezTo>
                    <a:pt x="89535" y="153352"/>
                    <a:pt x="107633" y="231458"/>
                    <a:pt x="126683" y="308610"/>
                  </a:cubicBezTo>
                  <a:cubicBezTo>
                    <a:pt x="116205" y="287655"/>
                    <a:pt x="106680" y="265747"/>
                    <a:pt x="92393" y="237172"/>
                  </a:cubicBezTo>
                  <a:cubicBezTo>
                    <a:pt x="89535" y="253365"/>
                    <a:pt x="84773" y="263842"/>
                    <a:pt x="87630" y="273367"/>
                  </a:cubicBezTo>
                  <a:cubicBezTo>
                    <a:pt x="94298" y="302895"/>
                    <a:pt x="104775" y="332422"/>
                    <a:pt x="112395" y="361950"/>
                  </a:cubicBezTo>
                  <a:cubicBezTo>
                    <a:pt x="125730" y="416242"/>
                    <a:pt x="139065" y="470535"/>
                    <a:pt x="151448" y="524827"/>
                  </a:cubicBezTo>
                  <a:cubicBezTo>
                    <a:pt x="160020" y="562927"/>
                    <a:pt x="167640" y="601027"/>
                    <a:pt x="175260" y="638175"/>
                  </a:cubicBezTo>
                  <a:cubicBezTo>
                    <a:pt x="179070" y="637222"/>
                    <a:pt x="181928" y="637222"/>
                    <a:pt x="185738" y="636270"/>
                  </a:cubicBezTo>
                  <a:cubicBezTo>
                    <a:pt x="184785" y="627697"/>
                    <a:pt x="183833" y="619125"/>
                    <a:pt x="182880" y="610552"/>
                  </a:cubicBezTo>
                  <a:lnTo>
                    <a:pt x="182880" y="610552"/>
                  </a:lnTo>
                  <a:cubicBezTo>
                    <a:pt x="166688" y="536258"/>
                    <a:pt x="151448" y="461963"/>
                    <a:pt x="135255" y="385763"/>
                  </a:cubicBezTo>
                  <a:cubicBezTo>
                    <a:pt x="141923" y="384810"/>
                    <a:pt x="146685" y="384810"/>
                    <a:pt x="151448" y="383858"/>
                  </a:cubicBezTo>
                  <a:cubicBezTo>
                    <a:pt x="170498" y="458152"/>
                    <a:pt x="189548" y="531495"/>
                    <a:pt x="207645" y="606743"/>
                  </a:cubicBezTo>
                  <a:cubicBezTo>
                    <a:pt x="230505" y="702945"/>
                    <a:pt x="251460" y="799147"/>
                    <a:pt x="276225" y="895350"/>
                  </a:cubicBezTo>
                  <a:cubicBezTo>
                    <a:pt x="283845" y="923925"/>
                    <a:pt x="301943" y="949643"/>
                    <a:pt x="315278" y="976313"/>
                  </a:cubicBezTo>
                  <a:cubicBezTo>
                    <a:pt x="316230" y="981075"/>
                    <a:pt x="318135" y="986790"/>
                    <a:pt x="319088" y="991552"/>
                  </a:cubicBezTo>
                  <a:cubicBezTo>
                    <a:pt x="318135" y="1009650"/>
                    <a:pt x="316230" y="1027747"/>
                    <a:pt x="315278" y="1045845"/>
                  </a:cubicBezTo>
                  <a:cubicBezTo>
                    <a:pt x="308610" y="1039177"/>
                    <a:pt x="298133" y="1034415"/>
                    <a:pt x="295275" y="1026795"/>
                  </a:cubicBezTo>
                  <a:cubicBezTo>
                    <a:pt x="289560" y="1012508"/>
                    <a:pt x="287655" y="996315"/>
                    <a:pt x="282893" y="982027"/>
                  </a:cubicBezTo>
                  <a:cubicBezTo>
                    <a:pt x="271463" y="942975"/>
                    <a:pt x="260033" y="903922"/>
                    <a:pt x="248603" y="864870"/>
                  </a:cubicBezTo>
                  <a:cubicBezTo>
                    <a:pt x="245745" y="865822"/>
                    <a:pt x="241935" y="866775"/>
                    <a:pt x="239078" y="866775"/>
                  </a:cubicBezTo>
                  <a:cubicBezTo>
                    <a:pt x="230505" y="914400"/>
                    <a:pt x="278130" y="954405"/>
                    <a:pt x="264795" y="1002983"/>
                  </a:cubicBezTo>
                  <a:cubicBezTo>
                    <a:pt x="256223" y="990600"/>
                    <a:pt x="249555" y="981075"/>
                    <a:pt x="242888" y="970597"/>
                  </a:cubicBezTo>
                  <a:close/>
                  <a:moveTo>
                    <a:pt x="204788" y="716280"/>
                  </a:moveTo>
                  <a:cubicBezTo>
                    <a:pt x="202883" y="716280"/>
                    <a:pt x="200025" y="715327"/>
                    <a:pt x="198120" y="715327"/>
                  </a:cubicBezTo>
                  <a:cubicBezTo>
                    <a:pt x="197168" y="722947"/>
                    <a:pt x="196215" y="730568"/>
                    <a:pt x="195263" y="738188"/>
                  </a:cubicBezTo>
                  <a:cubicBezTo>
                    <a:pt x="197168" y="738188"/>
                    <a:pt x="198120" y="739140"/>
                    <a:pt x="200025" y="739140"/>
                  </a:cubicBezTo>
                  <a:cubicBezTo>
                    <a:pt x="201930" y="731520"/>
                    <a:pt x="202883" y="723900"/>
                    <a:pt x="204788" y="716280"/>
                  </a:cubicBezTo>
                  <a:close/>
                  <a:moveTo>
                    <a:pt x="92393" y="225742"/>
                  </a:moveTo>
                  <a:cubicBezTo>
                    <a:pt x="90488" y="224790"/>
                    <a:pt x="88583" y="223838"/>
                    <a:pt x="86678" y="223838"/>
                  </a:cubicBezTo>
                  <a:cubicBezTo>
                    <a:pt x="85725" y="225742"/>
                    <a:pt x="83820" y="227647"/>
                    <a:pt x="84773" y="228600"/>
                  </a:cubicBezTo>
                  <a:cubicBezTo>
                    <a:pt x="85725" y="229552"/>
                    <a:pt x="88583" y="231458"/>
                    <a:pt x="89535" y="230505"/>
                  </a:cubicBezTo>
                  <a:cubicBezTo>
                    <a:pt x="91440" y="230505"/>
                    <a:pt x="91440" y="227647"/>
                    <a:pt x="92393" y="225742"/>
                  </a:cubicBezTo>
                  <a:close/>
                  <a:moveTo>
                    <a:pt x="183833" y="675322"/>
                  </a:moveTo>
                  <a:cubicBezTo>
                    <a:pt x="184785" y="675322"/>
                    <a:pt x="186690" y="675322"/>
                    <a:pt x="187643" y="675322"/>
                  </a:cubicBezTo>
                  <a:cubicBezTo>
                    <a:pt x="187643" y="670560"/>
                    <a:pt x="186690" y="665797"/>
                    <a:pt x="186690" y="661988"/>
                  </a:cubicBezTo>
                  <a:cubicBezTo>
                    <a:pt x="185738" y="661988"/>
                    <a:pt x="184785" y="661988"/>
                    <a:pt x="183833" y="661988"/>
                  </a:cubicBezTo>
                  <a:cubicBezTo>
                    <a:pt x="183833" y="666750"/>
                    <a:pt x="183833" y="671513"/>
                    <a:pt x="183833" y="675322"/>
                  </a:cubicBezTo>
                  <a:close/>
                  <a:moveTo>
                    <a:pt x="190500" y="702945"/>
                  </a:moveTo>
                  <a:cubicBezTo>
                    <a:pt x="192405" y="700088"/>
                    <a:pt x="194310" y="698183"/>
                    <a:pt x="194310" y="697230"/>
                  </a:cubicBezTo>
                  <a:cubicBezTo>
                    <a:pt x="193358" y="695325"/>
                    <a:pt x="191453" y="695325"/>
                    <a:pt x="189548" y="694372"/>
                  </a:cubicBezTo>
                  <a:cubicBezTo>
                    <a:pt x="190500" y="696277"/>
                    <a:pt x="190500" y="699135"/>
                    <a:pt x="190500" y="70294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7" name="Google Shape;2277;p21"/>
            <p:cNvSpPr/>
            <p:nvPr/>
          </p:nvSpPr>
          <p:spPr>
            <a:xfrm>
              <a:off x="4491037" y="4045267"/>
              <a:ext cx="571560" cy="303847"/>
            </a:xfrm>
            <a:custGeom>
              <a:rect b="b" l="l" r="r" t="t"/>
              <a:pathLst>
                <a:path extrusionOk="0" h="303847" w="571560">
                  <a:moveTo>
                    <a:pt x="0" y="303847"/>
                  </a:moveTo>
                  <a:cubicBezTo>
                    <a:pt x="21908" y="293370"/>
                    <a:pt x="43815" y="282892"/>
                    <a:pt x="65722" y="271463"/>
                  </a:cubicBezTo>
                  <a:cubicBezTo>
                    <a:pt x="75247" y="266700"/>
                    <a:pt x="85725" y="260985"/>
                    <a:pt x="95250" y="256222"/>
                  </a:cubicBezTo>
                  <a:cubicBezTo>
                    <a:pt x="95250" y="256222"/>
                    <a:pt x="94297" y="254317"/>
                    <a:pt x="94297" y="254317"/>
                  </a:cubicBezTo>
                  <a:cubicBezTo>
                    <a:pt x="92393" y="253365"/>
                    <a:pt x="90488" y="253365"/>
                    <a:pt x="88582" y="252413"/>
                  </a:cubicBezTo>
                  <a:cubicBezTo>
                    <a:pt x="115253" y="240030"/>
                    <a:pt x="142875" y="226695"/>
                    <a:pt x="169545" y="214313"/>
                  </a:cubicBezTo>
                  <a:cubicBezTo>
                    <a:pt x="178118" y="209550"/>
                    <a:pt x="186690" y="203835"/>
                    <a:pt x="196215" y="200025"/>
                  </a:cubicBezTo>
                  <a:cubicBezTo>
                    <a:pt x="242888" y="181927"/>
                    <a:pt x="290513" y="164782"/>
                    <a:pt x="337185" y="145732"/>
                  </a:cubicBezTo>
                  <a:cubicBezTo>
                    <a:pt x="343853" y="142875"/>
                    <a:pt x="347663" y="133350"/>
                    <a:pt x="352425" y="126682"/>
                  </a:cubicBezTo>
                  <a:cubicBezTo>
                    <a:pt x="354330" y="126682"/>
                    <a:pt x="356235" y="126682"/>
                    <a:pt x="358140" y="125730"/>
                  </a:cubicBezTo>
                  <a:cubicBezTo>
                    <a:pt x="361950" y="125730"/>
                    <a:pt x="366713" y="125730"/>
                    <a:pt x="370522" y="125730"/>
                  </a:cubicBezTo>
                  <a:cubicBezTo>
                    <a:pt x="397193" y="114300"/>
                    <a:pt x="423863" y="103822"/>
                    <a:pt x="449580" y="89535"/>
                  </a:cubicBezTo>
                  <a:cubicBezTo>
                    <a:pt x="456247" y="85725"/>
                    <a:pt x="456247" y="71438"/>
                    <a:pt x="459105" y="61913"/>
                  </a:cubicBezTo>
                  <a:cubicBezTo>
                    <a:pt x="459105" y="60007"/>
                    <a:pt x="459105" y="58102"/>
                    <a:pt x="459105" y="56197"/>
                  </a:cubicBezTo>
                  <a:cubicBezTo>
                    <a:pt x="459105" y="49530"/>
                    <a:pt x="458153" y="42863"/>
                    <a:pt x="458153" y="36195"/>
                  </a:cubicBezTo>
                  <a:cubicBezTo>
                    <a:pt x="458153" y="32385"/>
                    <a:pt x="459105" y="28575"/>
                    <a:pt x="459105" y="24765"/>
                  </a:cubicBezTo>
                  <a:cubicBezTo>
                    <a:pt x="462915" y="16192"/>
                    <a:pt x="467678" y="7620"/>
                    <a:pt x="471488" y="0"/>
                  </a:cubicBezTo>
                  <a:cubicBezTo>
                    <a:pt x="485775" y="19050"/>
                    <a:pt x="501015" y="15240"/>
                    <a:pt x="515303" y="0"/>
                  </a:cubicBezTo>
                  <a:cubicBezTo>
                    <a:pt x="521970" y="4763"/>
                    <a:pt x="530543" y="9525"/>
                    <a:pt x="536257" y="16192"/>
                  </a:cubicBezTo>
                  <a:cubicBezTo>
                    <a:pt x="542925" y="22860"/>
                    <a:pt x="547688" y="30480"/>
                    <a:pt x="553403" y="38100"/>
                  </a:cubicBezTo>
                  <a:cubicBezTo>
                    <a:pt x="560070" y="59055"/>
                    <a:pt x="569595" y="79057"/>
                    <a:pt x="571500" y="100013"/>
                  </a:cubicBezTo>
                  <a:cubicBezTo>
                    <a:pt x="572453" y="110490"/>
                    <a:pt x="561975" y="129540"/>
                    <a:pt x="553403" y="132397"/>
                  </a:cubicBezTo>
                  <a:cubicBezTo>
                    <a:pt x="500063" y="151447"/>
                    <a:pt x="445770" y="166688"/>
                    <a:pt x="391478" y="183832"/>
                  </a:cubicBezTo>
                  <a:cubicBezTo>
                    <a:pt x="374332" y="182880"/>
                    <a:pt x="357188" y="176213"/>
                    <a:pt x="341947" y="180975"/>
                  </a:cubicBezTo>
                  <a:cubicBezTo>
                    <a:pt x="296228" y="193357"/>
                    <a:pt x="250507" y="209550"/>
                    <a:pt x="205740" y="225742"/>
                  </a:cubicBezTo>
                  <a:cubicBezTo>
                    <a:pt x="189547" y="231457"/>
                    <a:pt x="175260" y="242888"/>
                    <a:pt x="160020" y="251460"/>
                  </a:cubicBezTo>
                  <a:cubicBezTo>
                    <a:pt x="120015" y="265747"/>
                    <a:pt x="80010" y="280988"/>
                    <a:pt x="39053" y="294322"/>
                  </a:cubicBezTo>
                  <a:cubicBezTo>
                    <a:pt x="24765" y="299085"/>
                    <a:pt x="12383" y="300990"/>
                    <a:pt x="0" y="303847"/>
                  </a:cubicBezTo>
                  <a:close/>
                  <a:moveTo>
                    <a:pt x="474345" y="103822"/>
                  </a:moveTo>
                  <a:cubicBezTo>
                    <a:pt x="448628" y="118110"/>
                    <a:pt x="426720" y="129540"/>
                    <a:pt x="402907" y="142875"/>
                  </a:cubicBezTo>
                  <a:cubicBezTo>
                    <a:pt x="441960" y="143827"/>
                    <a:pt x="471488" y="130492"/>
                    <a:pt x="474345" y="103822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8" name="Google Shape;2278;p21"/>
            <p:cNvSpPr/>
            <p:nvPr/>
          </p:nvSpPr>
          <p:spPr>
            <a:xfrm>
              <a:off x="4460541" y="1998278"/>
              <a:ext cx="187658" cy="605017"/>
            </a:xfrm>
            <a:custGeom>
              <a:rect b="b" l="l" r="r" t="t"/>
              <a:pathLst>
                <a:path extrusionOk="0" h="605017" w="187658">
                  <a:moveTo>
                    <a:pt x="187659" y="599189"/>
                  </a:moveTo>
                  <a:cubicBezTo>
                    <a:pt x="178134" y="610619"/>
                    <a:pt x="176228" y="602999"/>
                    <a:pt x="169561" y="595379"/>
                  </a:cubicBezTo>
                  <a:cubicBezTo>
                    <a:pt x="156226" y="578234"/>
                    <a:pt x="139081" y="563946"/>
                    <a:pt x="123841" y="548706"/>
                  </a:cubicBezTo>
                  <a:cubicBezTo>
                    <a:pt x="118126" y="529656"/>
                    <a:pt x="111459" y="510606"/>
                    <a:pt x="105743" y="491556"/>
                  </a:cubicBezTo>
                  <a:cubicBezTo>
                    <a:pt x="117174" y="480126"/>
                    <a:pt x="111459" y="457266"/>
                    <a:pt x="93361" y="441074"/>
                  </a:cubicBezTo>
                  <a:cubicBezTo>
                    <a:pt x="61929" y="319154"/>
                    <a:pt x="31449" y="197234"/>
                    <a:pt x="16" y="76266"/>
                  </a:cubicBezTo>
                  <a:cubicBezTo>
                    <a:pt x="40974" y="59121"/>
                    <a:pt x="-937" y="42929"/>
                    <a:pt x="16" y="25784"/>
                  </a:cubicBezTo>
                  <a:cubicBezTo>
                    <a:pt x="16" y="21974"/>
                    <a:pt x="16" y="19116"/>
                    <a:pt x="16" y="15306"/>
                  </a:cubicBezTo>
                  <a:cubicBezTo>
                    <a:pt x="17161" y="9591"/>
                    <a:pt x="34306" y="2924"/>
                    <a:pt x="52404" y="66"/>
                  </a:cubicBezTo>
                  <a:cubicBezTo>
                    <a:pt x="56213" y="-886"/>
                    <a:pt x="66691" y="8639"/>
                    <a:pt x="67643" y="14354"/>
                  </a:cubicBezTo>
                  <a:cubicBezTo>
                    <a:pt x="89551" y="101984"/>
                    <a:pt x="110506" y="190566"/>
                    <a:pt x="131461" y="278196"/>
                  </a:cubicBezTo>
                  <a:cubicBezTo>
                    <a:pt x="124793" y="271529"/>
                    <a:pt x="119078" y="265814"/>
                    <a:pt x="112411" y="259146"/>
                  </a:cubicBezTo>
                  <a:cubicBezTo>
                    <a:pt x="112411" y="257241"/>
                    <a:pt x="112411" y="255336"/>
                    <a:pt x="112411" y="253431"/>
                  </a:cubicBezTo>
                  <a:cubicBezTo>
                    <a:pt x="110506" y="251526"/>
                    <a:pt x="108601" y="248669"/>
                    <a:pt x="106696" y="246764"/>
                  </a:cubicBezTo>
                  <a:cubicBezTo>
                    <a:pt x="90503" y="181994"/>
                    <a:pt x="74311" y="116271"/>
                    <a:pt x="58118" y="51501"/>
                  </a:cubicBezTo>
                  <a:cubicBezTo>
                    <a:pt x="54309" y="52454"/>
                    <a:pt x="50499" y="52454"/>
                    <a:pt x="47641" y="53406"/>
                  </a:cubicBezTo>
                  <a:cubicBezTo>
                    <a:pt x="46688" y="59121"/>
                    <a:pt x="44784" y="64836"/>
                    <a:pt x="43831" y="70551"/>
                  </a:cubicBezTo>
                  <a:cubicBezTo>
                    <a:pt x="38116" y="74361"/>
                    <a:pt x="26686" y="80076"/>
                    <a:pt x="27638" y="81981"/>
                  </a:cubicBezTo>
                  <a:cubicBezTo>
                    <a:pt x="33354" y="111509"/>
                    <a:pt x="37163" y="140084"/>
                    <a:pt x="36211" y="170564"/>
                  </a:cubicBezTo>
                  <a:cubicBezTo>
                    <a:pt x="35259" y="186756"/>
                    <a:pt x="41926" y="206759"/>
                    <a:pt x="52404" y="218189"/>
                  </a:cubicBezTo>
                  <a:cubicBezTo>
                    <a:pt x="71453" y="240096"/>
                    <a:pt x="91456" y="303914"/>
                    <a:pt x="78121" y="336299"/>
                  </a:cubicBezTo>
                  <a:cubicBezTo>
                    <a:pt x="88599" y="329631"/>
                    <a:pt x="94314" y="325821"/>
                    <a:pt x="100981" y="321059"/>
                  </a:cubicBezTo>
                  <a:cubicBezTo>
                    <a:pt x="104791" y="331536"/>
                    <a:pt x="109553" y="342014"/>
                    <a:pt x="113364" y="352491"/>
                  </a:cubicBezTo>
                  <a:cubicBezTo>
                    <a:pt x="115268" y="359159"/>
                    <a:pt x="117174" y="364874"/>
                    <a:pt x="120031" y="371541"/>
                  </a:cubicBezTo>
                  <a:cubicBezTo>
                    <a:pt x="120031" y="373446"/>
                    <a:pt x="120031" y="375351"/>
                    <a:pt x="120031" y="378209"/>
                  </a:cubicBezTo>
                  <a:cubicBezTo>
                    <a:pt x="104791" y="397259"/>
                    <a:pt x="109553" y="422976"/>
                    <a:pt x="132414" y="441074"/>
                  </a:cubicBezTo>
                  <a:cubicBezTo>
                    <a:pt x="139081" y="455361"/>
                    <a:pt x="144796" y="470601"/>
                    <a:pt x="151464" y="484889"/>
                  </a:cubicBezTo>
                  <a:cubicBezTo>
                    <a:pt x="155274" y="489651"/>
                    <a:pt x="159084" y="493461"/>
                    <a:pt x="163846" y="498224"/>
                  </a:cubicBezTo>
                  <a:cubicBezTo>
                    <a:pt x="163846" y="502034"/>
                    <a:pt x="163846" y="506796"/>
                    <a:pt x="163846" y="510606"/>
                  </a:cubicBezTo>
                  <a:cubicBezTo>
                    <a:pt x="165751" y="514416"/>
                    <a:pt x="167656" y="519179"/>
                    <a:pt x="169561" y="522989"/>
                  </a:cubicBezTo>
                  <a:cubicBezTo>
                    <a:pt x="174324" y="548706"/>
                    <a:pt x="180991" y="573471"/>
                    <a:pt x="187659" y="599189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9" name="Google Shape;2279;p21"/>
            <p:cNvSpPr/>
            <p:nvPr/>
          </p:nvSpPr>
          <p:spPr>
            <a:xfrm>
              <a:off x="4654867" y="2608897"/>
              <a:ext cx="244792" cy="913447"/>
            </a:xfrm>
            <a:custGeom>
              <a:rect b="b" l="l" r="r" t="t"/>
              <a:pathLst>
                <a:path extrusionOk="0" h="913447" w="244792">
                  <a:moveTo>
                    <a:pt x="244792" y="913448"/>
                  </a:moveTo>
                  <a:cubicBezTo>
                    <a:pt x="231457" y="886778"/>
                    <a:pt x="213360" y="861060"/>
                    <a:pt x="205740" y="832485"/>
                  </a:cubicBezTo>
                  <a:cubicBezTo>
                    <a:pt x="180975" y="737235"/>
                    <a:pt x="160020" y="640080"/>
                    <a:pt x="137160" y="543878"/>
                  </a:cubicBezTo>
                  <a:cubicBezTo>
                    <a:pt x="119063" y="469583"/>
                    <a:pt x="100013" y="395288"/>
                    <a:pt x="80963" y="320993"/>
                  </a:cubicBezTo>
                  <a:cubicBezTo>
                    <a:pt x="72390" y="296228"/>
                    <a:pt x="63817" y="270510"/>
                    <a:pt x="56197" y="245745"/>
                  </a:cubicBezTo>
                  <a:cubicBezTo>
                    <a:pt x="37147" y="168593"/>
                    <a:pt x="19050" y="90488"/>
                    <a:pt x="0" y="13335"/>
                  </a:cubicBezTo>
                  <a:cubicBezTo>
                    <a:pt x="5715" y="8573"/>
                    <a:pt x="12382" y="4763"/>
                    <a:pt x="18097" y="0"/>
                  </a:cubicBezTo>
                  <a:cubicBezTo>
                    <a:pt x="40005" y="83820"/>
                    <a:pt x="62865" y="167640"/>
                    <a:pt x="83820" y="251460"/>
                  </a:cubicBezTo>
                  <a:cubicBezTo>
                    <a:pt x="136207" y="462915"/>
                    <a:pt x="188595" y="674370"/>
                    <a:pt x="240982" y="884873"/>
                  </a:cubicBezTo>
                  <a:cubicBezTo>
                    <a:pt x="242888" y="895350"/>
                    <a:pt x="243840" y="904875"/>
                    <a:pt x="244792" y="913448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0" name="Google Shape;2280;p21"/>
            <p:cNvSpPr/>
            <p:nvPr/>
          </p:nvSpPr>
          <p:spPr>
            <a:xfrm>
              <a:off x="3588067" y="4361497"/>
              <a:ext cx="602932" cy="259080"/>
            </a:xfrm>
            <a:custGeom>
              <a:rect b="b" l="l" r="r" t="t"/>
              <a:pathLst>
                <a:path extrusionOk="0" h="259080" w="602932">
                  <a:moveTo>
                    <a:pt x="602933" y="0"/>
                  </a:moveTo>
                  <a:cubicBezTo>
                    <a:pt x="599123" y="6668"/>
                    <a:pt x="596265" y="16193"/>
                    <a:pt x="590550" y="18097"/>
                  </a:cubicBezTo>
                  <a:cubicBezTo>
                    <a:pt x="512445" y="41910"/>
                    <a:pt x="434340" y="64770"/>
                    <a:pt x="355283" y="87630"/>
                  </a:cubicBezTo>
                  <a:cubicBezTo>
                    <a:pt x="342900" y="91440"/>
                    <a:pt x="337185" y="94297"/>
                    <a:pt x="329565" y="109538"/>
                  </a:cubicBezTo>
                  <a:cubicBezTo>
                    <a:pt x="320040" y="127635"/>
                    <a:pt x="293370" y="139065"/>
                    <a:pt x="272415" y="145733"/>
                  </a:cubicBezTo>
                  <a:cubicBezTo>
                    <a:pt x="201930" y="170497"/>
                    <a:pt x="131445" y="192405"/>
                    <a:pt x="60008" y="214313"/>
                  </a:cubicBezTo>
                  <a:cubicBezTo>
                    <a:pt x="46673" y="218122"/>
                    <a:pt x="32385" y="220980"/>
                    <a:pt x="18098" y="223838"/>
                  </a:cubicBezTo>
                  <a:cubicBezTo>
                    <a:pt x="21908" y="235268"/>
                    <a:pt x="24765" y="247650"/>
                    <a:pt x="28575" y="259080"/>
                  </a:cubicBezTo>
                  <a:cubicBezTo>
                    <a:pt x="20955" y="258128"/>
                    <a:pt x="7620" y="259080"/>
                    <a:pt x="6667" y="257175"/>
                  </a:cubicBezTo>
                  <a:cubicBezTo>
                    <a:pt x="2858" y="242888"/>
                    <a:pt x="1905" y="227647"/>
                    <a:pt x="0" y="212408"/>
                  </a:cubicBezTo>
                  <a:cubicBezTo>
                    <a:pt x="1905" y="208597"/>
                    <a:pt x="4763" y="204788"/>
                    <a:pt x="6667" y="201930"/>
                  </a:cubicBezTo>
                  <a:cubicBezTo>
                    <a:pt x="5715" y="179070"/>
                    <a:pt x="22860" y="176213"/>
                    <a:pt x="39053" y="171450"/>
                  </a:cubicBezTo>
                  <a:cubicBezTo>
                    <a:pt x="227648" y="112395"/>
                    <a:pt x="415290" y="56197"/>
                    <a:pt x="602933" y="0"/>
                  </a:cubicBezTo>
                  <a:close/>
                  <a:moveTo>
                    <a:pt x="29528" y="191453"/>
                  </a:moveTo>
                  <a:cubicBezTo>
                    <a:pt x="30480" y="196215"/>
                    <a:pt x="31433" y="200025"/>
                    <a:pt x="32385" y="204788"/>
                  </a:cubicBezTo>
                  <a:cubicBezTo>
                    <a:pt x="66675" y="194310"/>
                    <a:pt x="101917" y="182880"/>
                    <a:pt x="136208" y="172403"/>
                  </a:cubicBezTo>
                  <a:cubicBezTo>
                    <a:pt x="135255" y="169545"/>
                    <a:pt x="134303" y="165735"/>
                    <a:pt x="133350" y="162878"/>
                  </a:cubicBezTo>
                  <a:cubicBezTo>
                    <a:pt x="99060" y="172403"/>
                    <a:pt x="64770" y="181928"/>
                    <a:pt x="29528" y="191453"/>
                  </a:cubicBezTo>
                  <a:close/>
                  <a:moveTo>
                    <a:pt x="254317" y="134303"/>
                  </a:moveTo>
                  <a:cubicBezTo>
                    <a:pt x="253365" y="131445"/>
                    <a:pt x="252413" y="129540"/>
                    <a:pt x="251460" y="126683"/>
                  </a:cubicBezTo>
                  <a:cubicBezTo>
                    <a:pt x="220028" y="136208"/>
                    <a:pt x="187642" y="145733"/>
                    <a:pt x="156210" y="155258"/>
                  </a:cubicBezTo>
                  <a:cubicBezTo>
                    <a:pt x="157163" y="158115"/>
                    <a:pt x="158115" y="160972"/>
                    <a:pt x="159067" y="162878"/>
                  </a:cubicBezTo>
                  <a:cubicBezTo>
                    <a:pt x="190500" y="153353"/>
                    <a:pt x="221933" y="143828"/>
                    <a:pt x="254317" y="13430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1" name="Google Shape;2281;p21"/>
            <p:cNvSpPr/>
            <p:nvPr/>
          </p:nvSpPr>
          <p:spPr>
            <a:xfrm>
              <a:off x="4899659" y="3537584"/>
              <a:ext cx="118109" cy="495300"/>
            </a:xfrm>
            <a:custGeom>
              <a:rect b="b" l="l" r="r" t="t"/>
              <a:pathLst>
                <a:path extrusionOk="0" h="495300" w="118109">
                  <a:moveTo>
                    <a:pt x="0" y="54293"/>
                  </a:moveTo>
                  <a:cubicBezTo>
                    <a:pt x="953" y="36195"/>
                    <a:pt x="2858" y="18098"/>
                    <a:pt x="3810" y="0"/>
                  </a:cubicBezTo>
                  <a:cubicBezTo>
                    <a:pt x="22860" y="72390"/>
                    <a:pt x="42863" y="144780"/>
                    <a:pt x="61913" y="217170"/>
                  </a:cubicBezTo>
                  <a:cubicBezTo>
                    <a:pt x="75247" y="269558"/>
                    <a:pt x="88583" y="321945"/>
                    <a:pt x="101918" y="374333"/>
                  </a:cubicBezTo>
                  <a:cubicBezTo>
                    <a:pt x="100965" y="386715"/>
                    <a:pt x="97155" y="399097"/>
                    <a:pt x="99060" y="410528"/>
                  </a:cubicBezTo>
                  <a:cubicBezTo>
                    <a:pt x="103822" y="439103"/>
                    <a:pt x="111443" y="467678"/>
                    <a:pt x="118110" y="494347"/>
                  </a:cubicBezTo>
                  <a:cubicBezTo>
                    <a:pt x="111443" y="494347"/>
                    <a:pt x="105728" y="495300"/>
                    <a:pt x="100013" y="495300"/>
                  </a:cubicBezTo>
                  <a:cubicBezTo>
                    <a:pt x="91440" y="464820"/>
                    <a:pt x="81915" y="435293"/>
                    <a:pt x="76200" y="404813"/>
                  </a:cubicBezTo>
                  <a:cubicBezTo>
                    <a:pt x="62865" y="338138"/>
                    <a:pt x="50483" y="272415"/>
                    <a:pt x="38100" y="205740"/>
                  </a:cubicBezTo>
                  <a:cubicBezTo>
                    <a:pt x="38100" y="201930"/>
                    <a:pt x="38100" y="197168"/>
                    <a:pt x="38100" y="193358"/>
                  </a:cubicBezTo>
                  <a:cubicBezTo>
                    <a:pt x="34290" y="176213"/>
                    <a:pt x="30480" y="160020"/>
                    <a:pt x="25718" y="142875"/>
                  </a:cubicBezTo>
                  <a:cubicBezTo>
                    <a:pt x="23813" y="136208"/>
                    <a:pt x="21908" y="129540"/>
                    <a:pt x="20003" y="123825"/>
                  </a:cubicBezTo>
                  <a:cubicBezTo>
                    <a:pt x="20003" y="121920"/>
                    <a:pt x="20003" y="120015"/>
                    <a:pt x="19050" y="118110"/>
                  </a:cubicBezTo>
                  <a:cubicBezTo>
                    <a:pt x="12383" y="96203"/>
                    <a:pt x="5715" y="75247"/>
                    <a:pt x="0" y="54293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2" name="Google Shape;2282;p21"/>
            <p:cNvSpPr/>
            <p:nvPr/>
          </p:nvSpPr>
          <p:spPr>
            <a:xfrm>
              <a:off x="4559617" y="2257425"/>
              <a:ext cx="113347" cy="365759"/>
            </a:xfrm>
            <a:custGeom>
              <a:rect b="b" l="l" r="r" t="t"/>
              <a:pathLst>
                <a:path extrusionOk="0" h="365759" w="113347">
                  <a:moveTo>
                    <a:pt x="113347" y="352425"/>
                  </a:moveTo>
                  <a:cubicBezTo>
                    <a:pt x="107632" y="357188"/>
                    <a:pt x="100965" y="360997"/>
                    <a:pt x="95250" y="365760"/>
                  </a:cubicBezTo>
                  <a:cubicBezTo>
                    <a:pt x="93345" y="357188"/>
                    <a:pt x="90488" y="348615"/>
                    <a:pt x="88582" y="340042"/>
                  </a:cubicBezTo>
                  <a:cubicBezTo>
                    <a:pt x="81915" y="315278"/>
                    <a:pt x="76200" y="289560"/>
                    <a:pt x="69532" y="264795"/>
                  </a:cubicBezTo>
                  <a:cubicBezTo>
                    <a:pt x="67627" y="260985"/>
                    <a:pt x="65722" y="256222"/>
                    <a:pt x="63817" y="252413"/>
                  </a:cubicBezTo>
                  <a:cubicBezTo>
                    <a:pt x="63817" y="248603"/>
                    <a:pt x="63817" y="243840"/>
                    <a:pt x="63817" y="240030"/>
                  </a:cubicBezTo>
                  <a:cubicBezTo>
                    <a:pt x="60007" y="235267"/>
                    <a:pt x="56197" y="231458"/>
                    <a:pt x="51435" y="226695"/>
                  </a:cubicBezTo>
                  <a:cubicBezTo>
                    <a:pt x="44767" y="212408"/>
                    <a:pt x="39052" y="197167"/>
                    <a:pt x="32385" y="182880"/>
                  </a:cubicBezTo>
                  <a:cubicBezTo>
                    <a:pt x="32385" y="180975"/>
                    <a:pt x="32385" y="179070"/>
                    <a:pt x="32385" y="177165"/>
                  </a:cubicBezTo>
                  <a:cubicBezTo>
                    <a:pt x="34290" y="175260"/>
                    <a:pt x="36195" y="172403"/>
                    <a:pt x="38100" y="170497"/>
                  </a:cubicBezTo>
                  <a:cubicBezTo>
                    <a:pt x="31432" y="153353"/>
                    <a:pt x="25717" y="137160"/>
                    <a:pt x="19050" y="120015"/>
                  </a:cubicBezTo>
                  <a:cubicBezTo>
                    <a:pt x="19050" y="118110"/>
                    <a:pt x="19050" y="116205"/>
                    <a:pt x="19050" y="113348"/>
                  </a:cubicBezTo>
                  <a:cubicBezTo>
                    <a:pt x="17145" y="106680"/>
                    <a:pt x="15240" y="100965"/>
                    <a:pt x="12382" y="94298"/>
                  </a:cubicBezTo>
                  <a:cubicBezTo>
                    <a:pt x="8572" y="83820"/>
                    <a:pt x="3810" y="73342"/>
                    <a:pt x="0" y="62865"/>
                  </a:cubicBezTo>
                  <a:cubicBezTo>
                    <a:pt x="0" y="41910"/>
                    <a:pt x="0" y="20955"/>
                    <a:pt x="0" y="0"/>
                  </a:cubicBezTo>
                  <a:cubicBezTo>
                    <a:pt x="3810" y="0"/>
                    <a:pt x="7620" y="0"/>
                    <a:pt x="12382" y="0"/>
                  </a:cubicBezTo>
                  <a:cubicBezTo>
                    <a:pt x="19050" y="6667"/>
                    <a:pt x="24765" y="12383"/>
                    <a:pt x="31432" y="19050"/>
                  </a:cubicBezTo>
                  <a:cubicBezTo>
                    <a:pt x="31432" y="20955"/>
                    <a:pt x="32385" y="22860"/>
                    <a:pt x="32385" y="24765"/>
                  </a:cubicBezTo>
                  <a:cubicBezTo>
                    <a:pt x="17145" y="53340"/>
                    <a:pt x="32385" y="75248"/>
                    <a:pt x="48577" y="96202"/>
                  </a:cubicBezTo>
                  <a:cubicBezTo>
                    <a:pt x="63817" y="151447"/>
                    <a:pt x="79057" y="205740"/>
                    <a:pt x="93345" y="260985"/>
                  </a:cubicBezTo>
                  <a:cubicBezTo>
                    <a:pt x="100965" y="291465"/>
                    <a:pt x="106680" y="321945"/>
                    <a:pt x="113347" y="35242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3" name="Google Shape;2283;p21"/>
            <p:cNvSpPr/>
            <p:nvPr/>
          </p:nvSpPr>
          <p:spPr>
            <a:xfrm>
              <a:off x="4648200" y="4224947"/>
              <a:ext cx="231457" cy="72999"/>
            </a:xfrm>
            <a:custGeom>
              <a:rect b="b" l="l" r="r" t="t"/>
              <a:pathLst>
                <a:path extrusionOk="0" h="72999" w="231457">
                  <a:moveTo>
                    <a:pt x="0" y="71780"/>
                  </a:moveTo>
                  <a:cubicBezTo>
                    <a:pt x="15240" y="63208"/>
                    <a:pt x="29528" y="51778"/>
                    <a:pt x="45720" y="46063"/>
                  </a:cubicBezTo>
                  <a:cubicBezTo>
                    <a:pt x="90488" y="29870"/>
                    <a:pt x="136207" y="13678"/>
                    <a:pt x="181928" y="1295"/>
                  </a:cubicBezTo>
                  <a:cubicBezTo>
                    <a:pt x="197168" y="-2515"/>
                    <a:pt x="215265" y="3200"/>
                    <a:pt x="231457" y="4153"/>
                  </a:cubicBezTo>
                  <a:cubicBezTo>
                    <a:pt x="158115" y="27013"/>
                    <a:pt x="84772" y="49873"/>
                    <a:pt x="12382" y="72733"/>
                  </a:cubicBezTo>
                  <a:cubicBezTo>
                    <a:pt x="8572" y="73685"/>
                    <a:pt x="3810" y="71780"/>
                    <a:pt x="0" y="71780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4" name="Google Shape;2284;p21"/>
            <p:cNvSpPr/>
            <p:nvPr/>
          </p:nvSpPr>
          <p:spPr>
            <a:xfrm>
              <a:off x="4997241" y="3911917"/>
              <a:ext cx="45293" cy="171450"/>
            </a:xfrm>
            <a:custGeom>
              <a:rect b="b" l="l" r="r" t="t"/>
              <a:pathLst>
                <a:path extrusionOk="0" h="171450" w="45293">
                  <a:moveTo>
                    <a:pt x="1478" y="120967"/>
                  </a:moveTo>
                  <a:cubicBezTo>
                    <a:pt x="7193" y="120967"/>
                    <a:pt x="11956" y="120015"/>
                    <a:pt x="19576" y="120015"/>
                  </a:cubicBezTo>
                  <a:cubicBezTo>
                    <a:pt x="12908" y="93345"/>
                    <a:pt x="5289" y="64770"/>
                    <a:pt x="526" y="36195"/>
                  </a:cubicBezTo>
                  <a:cubicBezTo>
                    <a:pt x="-1379" y="24765"/>
                    <a:pt x="2431" y="12382"/>
                    <a:pt x="3383" y="0"/>
                  </a:cubicBezTo>
                  <a:cubicBezTo>
                    <a:pt x="17671" y="57150"/>
                    <a:pt x="31006" y="114300"/>
                    <a:pt x="45293" y="171450"/>
                  </a:cubicBezTo>
                  <a:cubicBezTo>
                    <a:pt x="39578" y="163830"/>
                    <a:pt x="34816" y="156210"/>
                    <a:pt x="28149" y="149542"/>
                  </a:cubicBezTo>
                  <a:cubicBezTo>
                    <a:pt x="22433" y="143827"/>
                    <a:pt x="14814" y="139065"/>
                    <a:pt x="7193" y="133350"/>
                  </a:cubicBezTo>
                  <a:cubicBezTo>
                    <a:pt x="5289" y="129540"/>
                    <a:pt x="3383" y="125730"/>
                    <a:pt x="1478" y="120967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5" name="Google Shape;2285;p21"/>
            <p:cNvSpPr/>
            <p:nvPr/>
          </p:nvSpPr>
          <p:spPr>
            <a:xfrm>
              <a:off x="5036819" y="3856672"/>
              <a:ext cx="24131" cy="82867"/>
            </a:xfrm>
            <a:custGeom>
              <a:rect b="b" l="l" r="r" t="t"/>
              <a:pathLst>
                <a:path extrusionOk="0" h="82867" w="24131">
                  <a:moveTo>
                    <a:pt x="0" y="0"/>
                  </a:moveTo>
                  <a:cubicBezTo>
                    <a:pt x="20003" y="19050"/>
                    <a:pt x="30480" y="62865"/>
                    <a:pt x="20003" y="82868"/>
                  </a:cubicBezTo>
                  <a:cubicBezTo>
                    <a:pt x="13335" y="55245"/>
                    <a:pt x="6668" y="27622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6" name="Google Shape;2286;p21"/>
            <p:cNvSpPr/>
            <p:nvPr/>
          </p:nvSpPr>
          <p:spPr>
            <a:xfrm>
              <a:off x="4585881" y="2282189"/>
              <a:ext cx="22312" cy="71437"/>
            </a:xfrm>
            <a:custGeom>
              <a:rect b="b" l="l" r="r" t="t"/>
              <a:pathLst>
                <a:path extrusionOk="0" h="71437" w="22312">
                  <a:moveTo>
                    <a:pt x="22313" y="71438"/>
                  </a:moveTo>
                  <a:cubicBezTo>
                    <a:pt x="7073" y="49530"/>
                    <a:pt x="-9119" y="27623"/>
                    <a:pt x="6121" y="0"/>
                  </a:cubicBezTo>
                  <a:cubicBezTo>
                    <a:pt x="11836" y="23813"/>
                    <a:pt x="17550" y="47625"/>
                    <a:pt x="22313" y="71438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7" name="Google Shape;2287;p21"/>
            <p:cNvSpPr/>
            <p:nvPr/>
          </p:nvSpPr>
          <p:spPr>
            <a:xfrm>
              <a:off x="5005387" y="3730942"/>
              <a:ext cx="11430" cy="44767"/>
            </a:xfrm>
            <a:custGeom>
              <a:rect b="b" l="l" r="r" t="t"/>
              <a:pathLst>
                <a:path extrusionOk="0" h="44767" w="11430">
                  <a:moveTo>
                    <a:pt x="0" y="0"/>
                  </a:moveTo>
                  <a:cubicBezTo>
                    <a:pt x="3810" y="15240"/>
                    <a:pt x="7620" y="29527"/>
                    <a:pt x="11430" y="44767"/>
                  </a:cubicBezTo>
                  <a:cubicBezTo>
                    <a:pt x="7620" y="29527"/>
                    <a:pt x="3810" y="14288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8" name="Google Shape;2288;p21"/>
            <p:cNvSpPr/>
            <p:nvPr/>
          </p:nvSpPr>
          <p:spPr>
            <a:xfrm>
              <a:off x="5068252" y="3982402"/>
              <a:ext cx="6667" cy="23812"/>
            </a:xfrm>
            <a:custGeom>
              <a:rect b="b" l="l" r="r" t="t"/>
              <a:pathLst>
                <a:path extrusionOk="0" h="23812" w="6667">
                  <a:moveTo>
                    <a:pt x="0" y="0"/>
                  </a:moveTo>
                  <a:cubicBezTo>
                    <a:pt x="1905" y="7620"/>
                    <a:pt x="4763" y="16192"/>
                    <a:pt x="6667" y="23813"/>
                  </a:cubicBezTo>
                  <a:cubicBezTo>
                    <a:pt x="4763" y="16192"/>
                    <a:pt x="1905" y="8572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9" name="Google Shape;2289;p21"/>
            <p:cNvSpPr/>
            <p:nvPr/>
          </p:nvSpPr>
          <p:spPr>
            <a:xfrm>
              <a:off x="3631882" y="4600516"/>
              <a:ext cx="20954" cy="14345"/>
            </a:xfrm>
            <a:custGeom>
              <a:rect b="b" l="l" r="r" t="t"/>
              <a:pathLst>
                <a:path extrusionOk="0" h="14345" w="20954">
                  <a:moveTo>
                    <a:pt x="0" y="14346"/>
                  </a:moveTo>
                  <a:cubicBezTo>
                    <a:pt x="2858" y="-1847"/>
                    <a:pt x="9525" y="-4704"/>
                    <a:pt x="20955" y="7678"/>
                  </a:cubicBezTo>
                  <a:cubicBezTo>
                    <a:pt x="14288" y="10536"/>
                    <a:pt x="7620" y="12441"/>
                    <a:pt x="0" y="14346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0" name="Google Shape;2290;p21"/>
            <p:cNvSpPr/>
            <p:nvPr/>
          </p:nvSpPr>
          <p:spPr>
            <a:xfrm>
              <a:off x="5085397" y="4052887"/>
              <a:ext cx="10477" cy="13334"/>
            </a:xfrm>
            <a:custGeom>
              <a:rect b="b" l="l" r="r" t="t"/>
              <a:pathLst>
                <a:path extrusionOk="0" h="13334" w="10477">
                  <a:moveTo>
                    <a:pt x="0" y="0"/>
                  </a:moveTo>
                  <a:cubicBezTo>
                    <a:pt x="3810" y="1905"/>
                    <a:pt x="7620" y="3810"/>
                    <a:pt x="10478" y="6668"/>
                  </a:cubicBezTo>
                  <a:cubicBezTo>
                    <a:pt x="7620" y="8572"/>
                    <a:pt x="5715" y="11430"/>
                    <a:pt x="2858" y="13335"/>
                  </a:cubicBezTo>
                  <a:cubicBezTo>
                    <a:pt x="1905" y="8572"/>
                    <a:pt x="953" y="3810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1" name="Google Shape;2291;p21"/>
            <p:cNvSpPr/>
            <p:nvPr/>
          </p:nvSpPr>
          <p:spPr>
            <a:xfrm>
              <a:off x="5097780" y="4102417"/>
              <a:ext cx="10477" cy="13334"/>
            </a:xfrm>
            <a:custGeom>
              <a:rect b="b" l="l" r="r" t="t"/>
              <a:pathLst>
                <a:path extrusionOk="0" h="13334" w="10477">
                  <a:moveTo>
                    <a:pt x="0" y="0"/>
                  </a:moveTo>
                  <a:cubicBezTo>
                    <a:pt x="3810" y="1905"/>
                    <a:pt x="7620" y="3810"/>
                    <a:pt x="10477" y="6667"/>
                  </a:cubicBezTo>
                  <a:cubicBezTo>
                    <a:pt x="7620" y="8572"/>
                    <a:pt x="5715" y="11430"/>
                    <a:pt x="2857" y="13335"/>
                  </a:cubicBezTo>
                  <a:cubicBezTo>
                    <a:pt x="1905" y="9525"/>
                    <a:pt x="952" y="4763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2" name="Google Shape;2292;p21"/>
            <p:cNvSpPr/>
            <p:nvPr/>
          </p:nvSpPr>
          <p:spPr>
            <a:xfrm>
              <a:off x="5060632" y="3951922"/>
              <a:ext cx="10477" cy="13334"/>
            </a:xfrm>
            <a:custGeom>
              <a:rect b="b" l="l" r="r" t="t"/>
              <a:pathLst>
                <a:path extrusionOk="0" h="13334" w="10477">
                  <a:moveTo>
                    <a:pt x="0" y="0"/>
                  </a:moveTo>
                  <a:cubicBezTo>
                    <a:pt x="3810" y="1905"/>
                    <a:pt x="6668" y="3810"/>
                    <a:pt x="10478" y="6668"/>
                  </a:cubicBezTo>
                  <a:cubicBezTo>
                    <a:pt x="7620" y="8572"/>
                    <a:pt x="5715" y="11430"/>
                    <a:pt x="2858" y="13335"/>
                  </a:cubicBezTo>
                  <a:cubicBezTo>
                    <a:pt x="1905" y="8572"/>
                    <a:pt x="953" y="3810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3" name="Google Shape;2293;p21"/>
            <p:cNvSpPr/>
            <p:nvPr/>
          </p:nvSpPr>
          <p:spPr>
            <a:xfrm>
              <a:off x="5104447" y="4128134"/>
              <a:ext cx="11430" cy="12382"/>
            </a:xfrm>
            <a:custGeom>
              <a:rect b="b" l="l" r="r" t="t"/>
              <a:pathLst>
                <a:path extrusionOk="0" h="12382" w="11430">
                  <a:moveTo>
                    <a:pt x="0" y="0"/>
                  </a:moveTo>
                  <a:cubicBezTo>
                    <a:pt x="3810" y="1905"/>
                    <a:pt x="7620" y="3810"/>
                    <a:pt x="11430" y="5715"/>
                  </a:cubicBezTo>
                  <a:cubicBezTo>
                    <a:pt x="8572" y="7620"/>
                    <a:pt x="5715" y="9525"/>
                    <a:pt x="2858" y="12383"/>
                  </a:cubicBezTo>
                  <a:cubicBezTo>
                    <a:pt x="1905" y="8572"/>
                    <a:pt x="953" y="3810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4" name="Google Shape;2294;p21"/>
            <p:cNvSpPr/>
            <p:nvPr/>
          </p:nvSpPr>
          <p:spPr>
            <a:xfrm>
              <a:off x="3651884" y="4633912"/>
              <a:ext cx="12382" cy="3809"/>
            </a:xfrm>
            <a:custGeom>
              <a:rect b="b" l="l" r="r" t="t"/>
              <a:pathLst>
                <a:path extrusionOk="0" h="3809" w="12382">
                  <a:moveTo>
                    <a:pt x="12383" y="0"/>
                  </a:moveTo>
                  <a:cubicBezTo>
                    <a:pt x="8573" y="953"/>
                    <a:pt x="3810" y="2857"/>
                    <a:pt x="0" y="3810"/>
                  </a:cubicBezTo>
                  <a:cubicBezTo>
                    <a:pt x="3810" y="2857"/>
                    <a:pt x="8573" y="953"/>
                    <a:pt x="12383" y="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5" name="Google Shape;2295;p21"/>
            <p:cNvSpPr/>
            <p:nvPr/>
          </p:nvSpPr>
          <p:spPr>
            <a:xfrm>
              <a:off x="5079682" y="4027169"/>
              <a:ext cx="10477" cy="13335"/>
            </a:xfrm>
            <a:custGeom>
              <a:rect b="b" l="l" r="r" t="t"/>
              <a:pathLst>
                <a:path extrusionOk="0" h="13335" w="10477">
                  <a:moveTo>
                    <a:pt x="0" y="0"/>
                  </a:moveTo>
                  <a:cubicBezTo>
                    <a:pt x="3810" y="1905"/>
                    <a:pt x="6668" y="3810"/>
                    <a:pt x="10478" y="6668"/>
                  </a:cubicBezTo>
                  <a:cubicBezTo>
                    <a:pt x="7620" y="8573"/>
                    <a:pt x="5715" y="11430"/>
                    <a:pt x="2858" y="13335"/>
                  </a:cubicBezTo>
                  <a:cubicBezTo>
                    <a:pt x="1905" y="8573"/>
                    <a:pt x="953" y="4763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6" name="Google Shape;2296;p21"/>
            <p:cNvSpPr/>
            <p:nvPr/>
          </p:nvSpPr>
          <p:spPr>
            <a:xfrm>
              <a:off x="3589020" y="4561522"/>
              <a:ext cx="6667" cy="10477"/>
            </a:xfrm>
            <a:custGeom>
              <a:rect b="b" l="l" r="r" t="t"/>
              <a:pathLst>
                <a:path extrusionOk="0" h="10477" w="6667">
                  <a:moveTo>
                    <a:pt x="6667" y="0"/>
                  </a:moveTo>
                  <a:cubicBezTo>
                    <a:pt x="4763" y="3810"/>
                    <a:pt x="1905" y="7620"/>
                    <a:pt x="0" y="10478"/>
                  </a:cubicBezTo>
                  <a:cubicBezTo>
                    <a:pt x="0" y="10478"/>
                    <a:pt x="0" y="10478"/>
                    <a:pt x="0" y="10478"/>
                  </a:cubicBezTo>
                  <a:cubicBezTo>
                    <a:pt x="1905" y="6668"/>
                    <a:pt x="3810" y="2858"/>
                    <a:pt x="6667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7" name="Google Shape;2297;p21"/>
            <p:cNvSpPr/>
            <p:nvPr/>
          </p:nvSpPr>
          <p:spPr>
            <a:xfrm>
              <a:off x="4389120" y="4437697"/>
              <a:ext cx="9525" cy="2857"/>
            </a:xfrm>
            <a:custGeom>
              <a:rect b="b" l="l" r="r" t="t"/>
              <a:pathLst>
                <a:path extrusionOk="0" h="2857" w="9525">
                  <a:moveTo>
                    <a:pt x="9525" y="2858"/>
                  </a:moveTo>
                  <a:cubicBezTo>
                    <a:pt x="6667" y="2858"/>
                    <a:pt x="3810" y="2858"/>
                    <a:pt x="0" y="2858"/>
                  </a:cubicBezTo>
                  <a:cubicBezTo>
                    <a:pt x="0" y="1905"/>
                    <a:pt x="0" y="953"/>
                    <a:pt x="0" y="0"/>
                  </a:cubicBezTo>
                  <a:cubicBezTo>
                    <a:pt x="2858" y="0"/>
                    <a:pt x="5715" y="0"/>
                    <a:pt x="9525" y="0"/>
                  </a:cubicBezTo>
                  <a:cubicBezTo>
                    <a:pt x="9525" y="953"/>
                    <a:pt x="9525" y="1905"/>
                    <a:pt x="9525" y="285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8" name="Google Shape;2298;p21"/>
            <p:cNvSpPr/>
            <p:nvPr/>
          </p:nvSpPr>
          <p:spPr>
            <a:xfrm>
              <a:off x="4188142" y="4500562"/>
              <a:ext cx="3810" cy="2857"/>
            </a:xfrm>
            <a:custGeom>
              <a:rect b="b" l="l" r="r" t="t"/>
              <a:pathLst>
                <a:path extrusionOk="0" h="2857" w="3810">
                  <a:moveTo>
                    <a:pt x="3810" y="953"/>
                  </a:moveTo>
                  <a:cubicBezTo>
                    <a:pt x="3810" y="1905"/>
                    <a:pt x="2858" y="2857"/>
                    <a:pt x="2858" y="2857"/>
                  </a:cubicBezTo>
                  <a:cubicBezTo>
                    <a:pt x="1905" y="2857"/>
                    <a:pt x="953" y="1905"/>
                    <a:pt x="0" y="1905"/>
                  </a:cubicBezTo>
                  <a:cubicBezTo>
                    <a:pt x="0" y="953"/>
                    <a:pt x="953" y="0"/>
                    <a:pt x="953" y="0"/>
                  </a:cubicBezTo>
                  <a:cubicBezTo>
                    <a:pt x="2858" y="0"/>
                    <a:pt x="2858" y="953"/>
                    <a:pt x="3810" y="95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9" name="Google Shape;2299;p21"/>
            <p:cNvSpPr/>
            <p:nvPr/>
          </p:nvSpPr>
          <p:spPr>
            <a:xfrm>
              <a:off x="4063365" y="2147619"/>
              <a:ext cx="368998" cy="445085"/>
            </a:xfrm>
            <a:custGeom>
              <a:rect b="b" l="l" r="r" t="t"/>
              <a:pathLst>
                <a:path extrusionOk="0" h="445085" w="368998">
                  <a:moveTo>
                    <a:pt x="114300" y="440323"/>
                  </a:moveTo>
                  <a:cubicBezTo>
                    <a:pt x="38100" y="414606"/>
                    <a:pt x="0" y="362218"/>
                    <a:pt x="0" y="280303"/>
                  </a:cubicBezTo>
                  <a:cubicBezTo>
                    <a:pt x="0" y="217438"/>
                    <a:pt x="22860" y="164098"/>
                    <a:pt x="58102" y="114568"/>
                  </a:cubicBezTo>
                  <a:cubicBezTo>
                    <a:pt x="99060" y="56466"/>
                    <a:pt x="155257" y="25033"/>
                    <a:pt x="225742" y="17413"/>
                  </a:cubicBezTo>
                  <a:cubicBezTo>
                    <a:pt x="236220" y="16461"/>
                    <a:pt x="247650" y="18366"/>
                    <a:pt x="265747" y="20271"/>
                  </a:cubicBezTo>
                  <a:cubicBezTo>
                    <a:pt x="220027" y="40273"/>
                    <a:pt x="180022" y="53608"/>
                    <a:pt x="145732" y="74563"/>
                  </a:cubicBezTo>
                  <a:cubicBezTo>
                    <a:pt x="110490" y="96471"/>
                    <a:pt x="88582" y="132666"/>
                    <a:pt x="66675" y="174576"/>
                  </a:cubicBezTo>
                  <a:cubicBezTo>
                    <a:pt x="104775" y="173623"/>
                    <a:pt x="114300" y="195531"/>
                    <a:pt x="120015" y="223153"/>
                  </a:cubicBezTo>
                  <a:cubicBezTo>
                    <a:pt x="129540" y="267921"/>
                    <a:pt x="142875" y="311736"/>
                    <a:pt x="154305" y="356503"/>
                  </a:cubicBezTo>
                  <a:cubicBezTo>
                    <a:pt x="120967" y="370791"/>
                    <a:pt x="113347" y="366981"/>
                    <a:pt x="104775" y="334596"/>
                  </a:cubicBezTo>
                  <a:cubicBezTo>
                    <a:pt x="95250" y="298401"/>
                    <a:pt x="85725" y="262206"/>
                    <a:pt x="76200" y="226011"/>
                  </a:cubicBezTo>
                  <a:cubicBezTo>
                    <a:pt x="73342" y="216486"/>
                    <a:pt x="68580" y="206961"/>
                    <a:pt x="64770" y="196483"/>
                  </a:cubicBezTo>
                  <a:cubicBezTo>
                    <a:pt x="18097" y="259348"/>
                    <a:pt x="43815" y="377458"/>
                    <a:pt x="108585" y="409843"/>
                  </a:cubicBezTo>
                  <a:cubicBezTo>
                    <a:pt x="150495" y="430798"/>
                    <a:pt x="191452" y="422226"/>
                    <a:pt x="225742" y="394603"/>
                  </a:cubicBezTo>
                  <a:cubicBezTo>
                    <a:pt x="306705" y="329833"/>
                    <a:pt x="335280" y="242203"/>
                    <a:pt x="322897" y="140286"/>
                  </a:cubicBezTo>
                  <a:cubicBezTo>
                    <a:pt x="317182" y="96471"/>
                    <a:pt x="305752" y="52656"/>
                    <a:pt x="297180" y="6936"/>
                  </a:cubicBezTo>
                  <a:cubicBezTo>
                    <a:pt x="318135" y="-3542"/>
                    <a:pt x="334327" y="-5447"/>
                    <a:pt x="342900" y="25033"/>
                  </a:cubicBezTo>
                  <a:cubicBezTo>
                    <a:pt x="369570" y="120283"/>
                    <a:pt x="385763" y="216486"/>
                    <a:pt x="340995" y="309831"/>
                  </a:cubicBezTo>
                  <a:cubicBezTo>
                    <a:pt x="302895" y="388888"/>
                    <a:pt x="245745" y="443181"/>
                    <a:pt x="152400" y="445086"/>
                  </a:cubicBezTo>
                  <a:cubicBezTo>
                    <a:pt x="139065" y="443181"/>
                    <a:pt x="126682" y="442228"/>
                    <a:pt x="114300" y="440323"/>
                  </a:cubicBezTo>
                  <a:close/>
                </a:path>
              </a:pathLst>
            </a:custGeom>
            <a:solidFill>
              <a:srgbClr val="E618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0" name="Google Shape;2300;p21"/>
            <p:cNvSpPr/>
            <p:nvPr/>
          </p:nvSpPr>
          <p:spPr>
            <a:xfrm>
              <a:off x="3767137" y="3326557"/>
              <a:ext cx="1003934" cy="287227"/>
            </a:xfrm>
            <a:custGeom>
              <a:rect b="b" l="l" r="r" t="t"/>
              <a:pathLst>
                <a:path extrusionOk="0" h="287227" w="1003934">
                  <a:moveTo>
                    <a:pt x="1003935" y="2430"/>
                  </a:moveTo>
                  <a:cubicBezTo>
                    <a:pt x="1003935" y="5287"/>
                    <a:pt x="1003935" y="9097"/>
                    <a:pt x="1003935" y="11955"/>
                  </a:cubicBezTo>
                  <a:cubicBezTo>
                    <a:pt x="685800" y="102442"/>
                    <a:pt x="367665" y="193882"/>
                    <a:pt x="48578" y="283417"/>
                  </a:cubicBezTo>
                  <a:cubicBezTo>
                    <a:pt x="34290" y="287227"/>
                    <a:pt x="18097" y="286275"/>
                    <a:pt x="1905" y="287227"/>
                  </a:cubicBezTo>
                  <a:cubicBezTo>
                    <a:pt x="953" y="283417"/>
                    <a:pt x="0" y="279607"/>
                    <a:pt x="0" y="275798"/>
                  </a:cubicBezTo>
                  <a:cubicBezTo>
                    <a:pt x="9525" y="271987"/>
                    <a:pt x="19050" y="267225"/>
                    <a:pt x="29528" y="264367"/>
                  </a:cubicBezTo>
                  <a:cubicBezTo>
                    <a:pt x="338138" y="176737"/>
                    <a:pt x="646747" y="88155"/>
                    <a:pt x="955357" y="1477"/>
                  </a:cubicBezTo>
                  <a:cubicBezTo>
                    <a:pt x="970597" y="-2333"/>
                    <a:pt x="987743" y="2430"/>
                    <a:pt x="1003935" y="243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1" name="Google Shape;2301;p21"/>
            <p:cNvSpPr/>
            <p:nvPr/>
          </p:nvSpPr>
          <p:spPr>
            <a:xfrm>
              <a:off x="3682365" y="4088240"/>
              <a:ext cx="250816" cy="309863"/>
            </a:xfrm>
            <a:custGeom>
              <a:rect b="b" l="l" r="r" t="t"/>
              <a:pathLst>
                <a:path extrusionOk="0" h="309863" w="250816">
                  <a:moveTo>
                    <a:pt x="119063" y="12272"/>
                  </a:moveTo>
                  <a:cubicBezTo>
                    <a:pt x="137160" y="-6778"/>
                    <a:pt x="170497" y="-3921"/>
                    <a:pt x="181927" y="22749"/>
                  </a:cubicBezTo>
                  <a:cubicBezTo>
                    <a:pt x="206692" y="77994"/>
                    <a:pt x="229552" y="134192"/>
                    <a:pt x="248602" y="191342"/>
                  </a:cubicBezTo>
                  <a:cubicBezTo>
                    <a:pt x="258127" y="219917"/>
                    <a:pt x="235267" y="241824"/>
                    <a:pt x="211455" y="253254"/>
                  </a:cubicBezTo>
                  <a:cubicBezTo>
                    <a:pt x="168592" y="273257"/>
                    <a:pt x="122872" y="288497"/>
                    <a:pt x="78105" y="305642"/>
                  </a:cubicBezTo>
                  <a:cubicBezTo>
                    <a:pt x="70485" y="308499"/>
                    <a:pt x="61913" y="309452"/>
                    <a:pt x="53340" y="309452"/>
                  </a:cubicBezTo>
                  <a:cubicBezTo>
                    <a:pt x="2857" y="311357"/>
                    <a:pt x="0" y="308499"/>
                    <a:pt x="0" y="259922"/>
                  </a:cubicBezTo>
                  <a:cubicBezTo>
                    <a:pt x="50482" y="241824"/>
                    <a:pt x="101917" y="223727"/>
                    <a:pt x="151447" y="204677"/>
                  </a:cubicBezTo>
                  <a:cubicBezTo>
                    <a:pt x="170497" y="197057"/>
                    <a:pt x="178117" y="179912"/>
                    <a:pt x="172402" y="158004"/>
                  </a:cubicBezTo>
                  <a:cubicBezTo>
                    <a:pt x="163830" y="125619"/>
                    <a:pt x="160020" y="92282"/>
                    <a:pt x="149542" y="60849"/>
                  </a:cubicBezTo>
                  <a:cubicBezTo>
                    <a:pt x="144780" y="42752"/>
                    <a:pt x="130492" y="28464"/>
                    <a:pt x="119063" y="12272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2" name="Google Shape;2302;p21"/>
            <p:cNvSpPr/>
            <p:nvPr/>
          </p:nvSpPr>
          <p:spPr>
            <a:xfrm>
              <a:off x="3749040" y="3182217"/>
              <a:ext cx="951547" cy="274497"/>
            </a:xfrm>
            <a:custGeom>
              <a:rect b="b" l="l" r="r" t="t"/>
              <a:pathLst>
                <a:path extrusionOk="0" h="274497" w="951547">
                  <a:moveTo>
                    <a:pt x="951547" y="17230"/>
                  </a:moveTo>
                  <a:cubicBezTo>
                    <a:pt x="645795" y="102955"/>
                    <a:pt x="339090" y="188680"/>
                    <a:pt x="33338" y="273453"/>
                  </a:cubicBezTo>
                  <a:cubicBezTo>
                    <a:pt x="23813" y="276310"/>
                    <a:pt x="12382" y="272500"/>
                    <a:pt x="1905" y="271548"/>
                  </a:cubicBezTo>
                  <a:cubicBezTo>
                    <a:pt x="952" y="267738"/>
                    <a:pt x="952" y="263928"/>
                    <a:pt x="0" y="260118"/>
                  </a:cubicBezTo>
                  <a:cubicBezTo>
                    <a:pt x="62865" y="242020"/>
                    <a:pt x="125730" y="223923"/>
                    <a:pt x="189547" y="205825"/>
                  </a:cubicBezTo>
                  <a:cubicBezTo>
                    <a:pt x="252413" y="187728"/>
                    <a:pt x="316230" y="169630"/>
                    <a:pt x="379095" y="151533"/>
                  </a:cubicBezTo>
                  <a:cubicBezTo>
                    <a:pt x="442913" y="133435"/>
                    <a:pt x="507682" y="115338"/>
                    <a:pt x="571500" y="97240"/>
                  </a:cubicBezTo>
                  <a:cubicBezTo>
                    <a:pt x="634365" y="79143"/>
                    <a:pt x="697230" y="59140"/>
                    <a:pt x="761047" y="43900"/>
                  </a:cubicBezTo>
                  <a:cubicBezTo>
                    <a:pt x="822960" y="28660"/>
                    <a:pt x="882967" y="-1820"/>
                    <a:pt x="948690" y="85"/>
                  </a:cubicBezTo>
                  <a:cubicBezTo>
                    <a:pt x="949642" y="6753"/>
                    <a:pt x="950595" y="11515"/>
                    <a:pt x="951547" y="1723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3" name="Google Shape;2303;p21"/>
            <p:cNvSpPr/>
            <p:nvPr/>
          </p:nvSpPr>
          <p:spPr>
            <a:xfrm>
              <a:off x="3850957" y="3474720"/>
              <a:ext cx="936307" cy="276224"/>
            </a:xfrm>
            <a:custGeom>
              <a:rect b="b" l="l" r="r" t="t"/>
              <a:pathLst>
                <a:path extrusionOk="0" h="276224" w="936307">
                  <a:moveTo>
                    <a:pt x="936308" y="13335"/>
                  </a:moveTo>
                  <a:cubicBezTo>
                    <a:pt x="926783" y="17145"/>
                    <a:pt x="918210" y="20955"/>
                    <a:pt x="908685" y="23813"/>
                  </a:cubicBezTo>
                  <a:cubicBezTo>
                    <a:pt x="625793" y="105727"/>
                    <a:pt x="341947" y="186690"/>
                    <a:pt x="59055" y="267652"/>
                  </a:cubicBezTo>
                  <a:cubicBezTo>
                    <a:pt x="40958" y="272415"/>
                    <a:pt x="20955" y="273367"/>
                    <a:pt x="2858" y="276225"/>
                  </a:cubicBezTo>
                  <a:cubicBezTo>
                    <a:pt x="1905" y="271462"/>
                    <a:pt x="952" y="267652"/>
                    <a:pt x="0" y="262890"/>
                  </a:cubicBezTo>
                  <a:cubicBezTo>
                    <a:pt x="8572" y="259080"/>
                    <a:pt x="18097" y="255270"/>
                    <a:pt x="26670" y="252412"/>
                  </a:cubicBezTo>
                  <a:cubicBezTo>
                    <a:pt x="312420" y="169545"/>
                    <a:pt x="599122" y="86677"/>
                    <a:pt x="884873" y="4763"/>
                  </a:cubicBezTo>
                  <a:cubicBezTo>
                    <a:pt x="900112" y="0"/>
                    <a:pt x="917258" y="952"/>
                    <a:pt x="934402" y="0"/>
                  </a:cubicBezTo>
                  <a:cubicBezTo>
                    <a:pt x="934402" y="3810"/>
                    <a:pt x="935355" y="8572"/>
                    <a:pt x="936308" y="13335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4" name="Google Shape;2304;p21"/>
            <p:cNvSpPr/>
            <p:nvPr/>
          </p:nvSpPr>
          <p:spPr>
            <a:xfrm>
              <a:off x="3601402" y="2570797"/>
              <a:ext cx="919162" cy="260985"/>
            </a:xfrm>
            <a:custGeom>
              <a:rect b="b" l="l" r="r" t="t"/>
              <a:pathLst>
                <a:path extrusionOk="0" h="260985" w="919162">
                  <a:moveTo>
                    <a:pt x="919163" y="13335"/>
                  </a:moveTo>
                  <a:cubicBezTo>
                    <a:pt x="860107" y="30480"/>
                    <a:pt x="802005" y="46673"/>
                    <a:pt x="742950" y="63818"/>
                  </a:cubicBezTo>
                  <a:cubicBezTo>
                    <a:pt x="512445" y="127635"/>
                    <a:pt x="280988" y="192405"/>
                    <a:pt x="50482" y="256223"/>
                  </a:cubicBezTo>
                  <a:cubicBezTo>
                    <a:pt x="35242" y="260033"/>
                    <a:pt x="18097" y="259080"/>
                    <a:pt x="1905" y="260985"/>
                  </a:cubicBezTo>
                  <a:cubicBezTo>
                    <a:pt x="952" y="257175"/>
                    <a:pt x="952" y="253365"/>
                    <a:pt x="0" y="249555"/>
                  </a:cubicBezTo>
                  <a:cubicBezTo>
                    <a:pt x="8572" y="245745"/>
                    <a:pt x="18097" y="241935"/>
                    <a:pt x="26670" y="240030"/>
                  </a:cubicBezTo>
                  <a:cubicBezTo>
                    <a:pt x="307657" y="160973"/>
                    <a:pt x="588645" y="81915"/>
                    <a:pt x="869632" y="3810"/>
                  </a:cubicBezTo>
                  <a:cubicBezTo>
                    <a:pt x="884872" y="0"/>
                    <a:pt x="902018" y="953"/>
                    <a:pt x="917257" y="0"/>
                  </a:cubicBezTo>
                  <a:cubicBezTo>
                    <a:pt x="918210" y="3810"/>
                    <a:pt x="918210" y="8573"/>
                    <a:pt x="919163" y="13335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5" name="Google Shape;2305;p21"/>
            <p:cNvSpPr/>
            <p:nvPr/>
          </p:nvSpPr>
          <p:spPr>
            <a:xfrm>
              <a:off x="3706177" y="2843212"/>
              <a:ext cx="901065" cy="262890"/>
            </a:xfrm>
            <a:custGeom>
              <a:rect b="b" l="l" r="r" t="t"/>
              <a:pathLst>
                <a:path extrusionOk="0" h="262890" w="901065">
                  <a:moveTo>
                    <a:pt x="0" y="244792"/>
                  </a:moveTo>
                  <a:cubicBezTo>
                    <a:pt x="42863" y="232410"/>
                    <a:pt x="84772" y="220028"/>
                    <a:pt x="127635" y="207645"/>
                  </a:cubicBezTo>
                  <a:cubicBezTo>
                    <a:pt x="367665" y="140017"/>
                    <a:pt x="606743" y="73342"/>
                    <a:pt x="846772" y="6667"/>
                  </a:cubicBezTo>
                  <a:cubicBezTo>
                    <a:pt x="862965" y="1905"/>
                    <a:pt x="881063" y="2858"/>
                    <a:pt x="898207" y="0"/>
                  </a:cubicBezTo>
                  <a:cubicBezTo>
                    <a:pt x="899160" y="5715"/>
                    <a:pt x="900113" y="10478"/>
                    <a:pt x="901065" y="16192"/>
                  </a:cubicBezTo>
                  <a:cubicBezTo>
                    <a:pt x="751522" y="58103"/>
                    <a:pt x="601027" y="100965"/>
                    <a:pt x="451485" y="141922"/>
                  </a:cubicBezTo>
                  <a:cubicBezTo>
                    <a:pt x="302895" y="182880"/>
                    <a:pt x="155257" y="229553"/>
                    <a:pt x="3810" y="262890"/>
                  </a:cubicBezTo>
                  <a:cubicBezTo>
                    <a:pt x="2857" y="257175"/>
                    <a:pt x="952" y="251460"/>
                    <a:pt x="0" y="244792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6" name="Google Shape;2306;p21"/>
            <p:cNvSpPr/>
            <p:nvPr/>
          </p:nvSpPr>
          <p:spPr>
            <a:xfrm>
              <a:off x="3676650" y="2703195"/>
              <a:ext cx="875347" cy="251409"/>
            </a:xfrm>
            <a:custGeom>
              <a:rect b="b" l="l" r="r" t="t"/>
              <a:pathLst>
                <a:path extrusionOk="0" h="251409" w="875347">
                  <a:moveTo>
                    <a:pt x="0" y="236220"/>
                  </a:moveTo>
                  <a:cubicBezTo>
                    <a:pt x="50483" y="221933"/>
                    <a:pt x="101917" y="206692"/>
                    <a:pt x="152400" y="192405"/>
                  </a:cubicBezTo>
                  <a:cubicBezTo>
                    <a:pt x="376238" y="129540"/>
                    <a:pt x="600075" y="66675"/>
                    <a:pt x="823913" y="4763"/>
                  </a:cubicBezTo>
                  <a:cubicBezTo>
                    <a:pt x="839153" y="0"/>
                    <a:pt x="856297" y="952"/>
                    <a:pt x="872490" y="0"/>
                  </a:cubicBezTo>
                  <a:cubicBezTo>
                    <a:pt x="873443" y="5715"/>
                    <a:pt x="874395" y="10477"/>
                    <a:pt x="875347" y="16192"/>
                  </a:cubicBezTo>
                  <a:cubicBezTo>
                    <a:pt x="593408" y="94297"/>
                    <a:pt x="312420" y="173355"/>
                    <a:pt x="30480" y="250508"/>
                  </a:cubicBezTo>
                  <a:cubicBezTo>
                    <a:pt x="20955" y="253365"/>
                    <a:pt x="9525" y="248602"/>
                    <a:pt x="0" y="247650"/>
                  </a:cubicBezTo>
                  <a:cubicBezTo>
                    <a:pt x="0" y="242888"/>
                    <a:pt x="0" y="239077"/>
                    <a:pt x="0" y="23622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7" name="Google Shape;2307;p21"/>
            <p:cNvSpPr/>
            <p:nvPr/>
          </p:nvSpPr>
          <p:spPr>
            <a:xfrm>
              <a:off x="3957637" y="3847917"/>
              <a:ext cx="882967" cy="223206"/>
            </a:xfrm>
            <a:custGeom>
              <a:rect b="b" l="l" r="r" t="t"/>
              <a:pathLst>
                <a:path extrusionOk="0" h="223206" w="882967">
                  <a:moveTo>
                    <a:pt x="882968" y="182"/>
                  </a:moveTo>
                  <a:cubicBezTo>
                    <a:pt x="857250" y="27805"/>
                    <a:pt x="27622" y="240212"/>
                    <a:pt x="0" y="222115"/>
                  </a:cubicBezTo>
                  <a:cubicBezTo>
                    <a:pt x="73342" y="203065"/>
                    <a:pt x="145733" y="183062"/>
                    <a:pt x="219075" y="164012"/>
                  </a:cubicBezTo>
                  <a:cubicBezTo>
                    <a:pt x="293370" y="144010"/>
                    <a:pt x="367665" y="124007"/>
                    <a:pt x="442913" y="104005"/>
                  </a:cubicBezTo>
                  <a:cubicBezTo>
                    <a:pt x="516255" y="84002"/>
                    <a:pt x="589597" y="63047"/>
                    <a:pt x="663893" y="45902"/>
                  </a:cubicBezTo>
                  <a:cubicBezTo>
                    <a:pt x="735330" y="28757"/>
                    <a:pt x="805815" y="-2675"/>
                    <a:pt x="882968" y="182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8" name="Google Shape;2308;p21"/>
            <p:cNvSpPr/>
            <p:nvPr/>
          </p:nvSpPr>
          <p:spPr>
            <a:xfrm>
              <a:off x="3610927" y="4099559"/>
              <a:ext cx="246648" cy="247650"/>
            </a:xfrm>
            <a:custGeom>
              <a:rect b="b" l="l" r="r" t="t"/>
              <a:pathLst>
                <a:path extrusionOk="0" h="247650" w="246648">
                  <a:moveTo>
                    <a:pt x="190500" y="953"/>
                  </a:moveTo>
                  <a:cubicBezTo>
                    <a:pt x="200977" y="17145"/>
                    <a:pt x="216217" y="31433"/>
                    <a:pt x="221932" y="48578"/>
                  </a:cubicBezTo>
                  <a:cubicBezTo>
                    <a:pt x="232410" y="80010"/>
                    <a:pt x="236220" y="113347"/>
                    <a:pt x="244792" y="145733"/>
                  </a:cubicBezTo>
                  <a:cubicBezTo>
                    <a:pt x="250507" y="167640"/>
                    <a:pt x="242888" y="184785"/>
                    <a:pt x="223838" y="192405"/>
                  </a:cubicBezTo>
                  <a:cubicBezTo>
                    <a:pt x="173355" y="212408"/>
                    <a:pt x="122872" y="229553"/>
                    <a:pt x="72390" y="247650"/>
                  </a:cubicBezTo>
                  <a:cubicBezTo>
                    <a:pt x="62865" y="240030"/>
                    <a:pt x="47625" y="235268"/>
                    <a:pt x="44767" y="225743"/>
                  </a:cubicBezTo>
                  <a:cubicBezTo>
                    <a:pt x="28575" y="171450"/>
                    <a:pt x="15240" y="116205"/>
                    <a:pt x="0" y="59055"/>
                  </a:cubicBezTo>
                  <a:cubicBezTo>
                    <a:pt x="55245" y="39053"/>
                    <a:pt x="104775" y="20003"/>
                    <a:pt x="153352" y="1905"/>
                  </a:cubicBezTo>
                  <a:cubicBezTo>
                    <a:pt x="157163" y="953"/>
                    <a:pt x="161925" y="953"/>
                    <a:pt x="165735" y="0"/>
                  </a:cubicBezTo>
                  <a:cubicBezTo>
                    <a:pt x="174307" y="953"/>
                    <a:pt x="182880" y="953"/>
                    <a:pt x="190500" y="953"/>
                  </a:cubicBezTo>
                  <a:close/>
                  <a:moveTo>
                    <a:pt x="195263" y="128588"/>
                  </a:moveTo>
                  <a:cubicBezTo>
                    <a:pt x="194310" y="124778"/>
                    <a:pt x="194310" y="120968"/>
                    <a:pt x="193357" y="117158"/>
                  </a:cubicBezTo>
                  <a:cubicBezTo>
                    <a:pt x="192405" y="112395"/>
                    <a:pt x="191452" y="108585"/>
                    <a:pt x="190500" y="103822"/>
                  </a:cubicBezTo>
                  <a:cubicBezTo>
                    <a:pt x="188595" y="95250"/>
                    <a:pt x="186690" y="86678"/>
                    <a:pt x="184785" y="78105"/>
                  </a:cubicBezTo>
                  <a:cubicBezTo>
                    <a:pt x="182880" y="70485"/>
                    <a:pt x="180975" y="61913"/>
                    <a:pt x="179070" y="54293"/>
                  </a:cubicBezTo>
                  <a:cubicBezTo>
                    <a:pt x="175260" y="43815"/>
                    <a:pt x="171450" y="33338"/>
                    <a:pt x="166688" y="21908"/>
                  </a:cubicBezTo>
                  <a:cubicBezTo>
                    <a:pt x="154305" y="27622"/>
                    <a:pt x="146685" y="31433"/>
                    <a:pt x="138113" y="35243"/>
                  </a:cubicBezTo>
                  <a:cubicBezTo>
                    <a:pt x="108585" y="45720"/>
                    <a:pt x="79057" y="56197"/>
                    <a:pt x="45720" y="67628"/>
                  </a:cubicBezTo>
                  <a:cubicBezTo>
                    <a:pt x="52388" y="83820"/>
                    <a:pt x="57150" y="96203"/>
                    <a:pt x="61913" y="107633"/>
                  </a:cubicBezTo>
                  <a:cubicBezTo>
                    <a:pt x="60960" y="114300"/>
                    <a:pt x="60960" y="121920"/>
                    <a:pt x="60007" y="128588"/>
                  </a:cubicBezTo>
                  <a:cubicBezTo>
                    <a:pt x="65722" y="150495"/>
                    <a:pt x="72390" y="173355"/>
                    <a:pt x="78105" y="195263"/>
                  </a:cubicBezTo>
                  <a:cubicBezTo>
                    <a:pt x="81915" y="203835"/>
                    <a:pt x="84772" y="212408"/>
                    <a:pt x="88582" y="220980"/>
                  </a:cubicBezTo>
                  <a:cubicBezTo>
                    <a:pt x="103822" y="215265"/>
                    <a:pt x="116205" y="210503"/>
                    <a:pt x="127635" y="205740"/>
                  </a:cubicBezTo>
                  <a:cubicBezTo>
                    <a:pt x="145732" y="198120"/>
                    <a:pt x="163830" y="190500"/>
                    <a:pt x="180975" y="181928"/>
                  </a:cubicBezTo>
                  <a:cubicBezTo>
                    <a:pt x="197167" y="174308"/>
                    <a:pt x="208597" y="162878"/>
                    <a:pt x="196215" y="142875"/>
                  </a:cubicBezTo>
                  <a:cubicBezTo>
                    <a:pt x="196215" y="142875"/>
                    <a:pt x="196215" y="142875"/>
                    <a:pt x="196215" y="142875"/>
                  </a:cubicBezTo>
                  <a:cubicBezTo>
                    <a:pt x="197167" y="139065"/>
                    <a:pt x="196215" y="133350"/>
                    <a:pt x="195263" y="128588"/>
                  </a:cubicBezTo>
                  <a:close/>
                </a:path>
              </a:pathLst>
            </a:custGeom>
            <a:solidFill>
              <a:srgbClr val="1112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9" name="Google Shape;2309;p21"/>
            <p:cNvSpPr/>
            <p:nvPr/>
          </p:nvSpPr>
          <p:spPr>
            <a:xfrm>
              <a:off x="4073842" y="3960494"/>
              <a:ext cx="812482" cy="218000"/>
            </a:xfrm>
            <a:custGeom>
              <a:rect b="b" l="l" r="r" t="t"/>
              <a:pathLst>
                <a:path extrusionOk="0" h="218000" w="812482">
                  <a:moveTo>
                    <a:pt x="0" y="217170"/>
                  </a:moveTo>
                  <a:cubicBezTo>
                    <a:pt x="18098" y="211455"/>
                    <a:pt x="28575" y="206693"/>
                    <a:pt x="39053" y="203835"/>
                  </a:cubicBezTo>
                  <a:cubicBezTo>
                    <a:pt x="278130" y="138113"/>
                    <a:pt x="517208" y="71438"/>
                    <a:pt x="756285" y="5715"/>
                  </a:cubicBezTo>
                  <a:cubicBezTo>
                    <a:pt x="771525" y="1905"/>
                    <a:pt x="788670" y="2858"/>
                    <a:pt x="812483" y="0"/>
                  </a:cubicBezTo>
                  <a:cubicBezTo>
                    <a:pt x="783908" y="33338"/>
                    <a:pt x="35242" y="232410"/>
                    <a:pt x="0" y="21717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0" name="Google Shape;2310;p21"/>
            <p:cNvSpPr/>
            <p:nvPr/>
          </p:nvSpPr>
          <p:spPr>
            <a:xfrm>
              <a:off x="3289264" y="2887027"/>
              <a:ext cx="242605" cy="226694"/>
            </a:xfrm>
            <a:custGeom>
              <a:rect b="b" l="l" r="r" t="t"/>
              <a:pathLst>
                <a:path extrusionOk="0" h="226694" w="242605">
                  <a:moveTo>
                    <a:pt x="168310" y="0"/>
                  </a:moveTo>
                  <a:cubicBezTo>
                    <a:pt x="180693" y="0"/>
                    <a:pt x="193075" y="952"/>
                    <a:pt x="205458" y="952"/>
                  </a:cubicBezTo>
                  <a:cubicBezTo>
                    <a:pt x="213078" y="13335"/>
                    <a:pt x="224508" y="23813"/>
                    <a:pt x="227365" y="37147"/>
                  </a:cubicBezTo>
                  <a:cubicBezTo>
                    <a:pt x="234985" y="69532"/>
                    <a:pt x="241653" y="102870"/>
                    <a:pt x="242605" y="136207"/>
                  </a:cubicBezTo>
                  <a:cubicBezTo>
                    <a:pt x="242605" y="153352"/>
                    <a:pt x="230223" y="171450"/>
                    <a:pt x="222603" y="188595"/>
                  </a:cubicBezTo>
                  <a:cubicBezTo>
                    <a:pt x="180693" y="200977"/>
                    <a:pt x="138783" y="214313"/>
                    <a:pt x="96873" y="226695"/>
                  </a:cubicBezTo>
                  <a:cubicBezTo>
                    <a:pt x="84490" y="221932"/>
                    <a:pt x="71155" y="217170"/>
                    <a:pt x="58773" y="213360"/>
                  </a:cubicBezTo>
                  <a:cubicBezTo>
                    <a:pt x="42580" y="179070"/>
                    <a:pt x="40675" y="138113"/>
                    <a:pt x="7338" y="110490"/>
                  </a:cubicBezTo>
                  <a:cubicBezTo>
                    <a:pt x="-10760" y="96202"/>
                    <a:pt x="7338" y="54292"/>
                    <a:pt x="32103" y="44767"/>
                  </a:cubicBezTo>
                  <a:cubicBezTo>
                    <a:pt x="74965" y="29527"/>
                    <a:pt x="118780" y="16192"/>
                    <a:pt x="161643" y="1905"/>
                  </a:cubicBezTo>
                  <a:cubicBezTo>
                    <a:pt x="164500" y="952"/>
                    <a:pt x="166405" y="0"/>
                    <a:pt x="168310" y="0"/>
                  </a:cubicBezTo>
                  <a:close/>
                  <a:moveTo>
                    <a:pt x="198790" y="138113"/>
                  </a:moveTo>
                  <a:cubicBezTo>
                    <a:pt x="194028" y="105727"/>
                    <a:pt x="190218" y="72390"/>
                    <a:pt x="185455" y="40005"/>
                  </a:cubicBezTo>
                  <a:cubicBezTo>
                    <a:pt x="173073" y="5715"/>
                    <a:pt x="154023" y="32385"/>
                    <a:pt x="137830" y="35242"/>
                  </a:cubicBezTo>
                  <a:cubicBezTo>
                    <a:pt x="117828" y="40957"/>
                    <a:pt x="98778" y="46672"/>
                    <a:pt x="78775" y="53340"/>
                  </a:cubicBezTo>
                  <a:cubicBezTo>
                    <a:pt x="43533" y="64770"/>
                    <a:pt x="42580" y="66675"/>
                    <a:pt x="61630" y="100965"/>
                  </a:cubicBezTo>
                  <a:cubicBezTo>
                    <a:pt x="74965" y="132397"/>
                    <a:pt x="88300" y="163830"/>
                    <a:pt x="101635" y="195263"/>
                  </a:cubicBezTo>
                  <a:cubicBezTo>
                    <a:pt x="102588" y="198120"/>
                    <a:pt x="108303" y="198120"/>
                    <a:pt x="111160" y="200025"/>
                  </a:cubicBezTo>
                  <a:cubicBezTo>
                    <a:pt x="137830" y="187642"/>
                    <a:pt x="164500" y="176213"/>
                    <a:pt x="192123" y="163830"/>
                  </a:cubicBezTo>
                  <a:cubicBezTo>
                    <a:pt x="194980" y="156210"/>
                    <a:pt x="196885" y="147638"/>
                    <a:pt x="198790" y="138113"/>
                  </a:cubicBezTo>
                  <a:close/>
                </a:path>
              </a:pathLst>
            </a:custGeom>
            <a:solidFill>
              <a:srgbClr val="1112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1" name="Google Shape;2311;p21"/>
            <p:cNvSpPr/>
            <p:nvPr/>
          </p:nvSpPr>
          <p:spPr>
            <a:xfrm>
              <a:off x="3449954" y="3546157"/>
              <a:ext cx="237980" cy="245745"/>
            </a:xfrm>
            <a:custGeom>
              <a:rect b="b" l="l" r="r" t="t"/>
              <a:pathLst>
                <a:path extrusionOk="0" h="245745" w="237980">
                  <a:moveTo>
                    <a:pt x="175260" y="32385"/>
                  </a:moveTo>
                  <a:cubicBezTo>
                    <a:pt x="165735" y="32385"/>
                    <a:pt x="155258" y="29527"/>
                    <a:pt x="146685" y="32385"/>
                  </a:cubicBezTo>
                  <a:cubicBezTo>
                    <a:pt x="116205" y="40958"/>
                    <a:pt x="85725" y="52388"/>
                    <a:pt x="55245" y="60960"/>
                  </a:cubicBezTo>
                  <a:cubicBezTo>
                    <a:pt x="42863" y="64770"/>
                    <a:pt x="28575" y="63817"/>
                    <a:pt x="14288" y="58102"/>
                  </a:cubicBezTo>
                  <a:cubicBezTo>
                    <a:pt x="68580" y="30480"/>
                    <a:pt x="123825" y="9525"/>
                    <a:pt x="182880" y="0"/>
                  </a:cubicBezTo>
                  <a:cubicBezTo>
                    <a:pt x="196215" y="10477"/>
                    <a:pt x="208598" y="21908"/>
                    <a:pt x="221933" y="32385"/>
                  </a:cubicBezTo>
                  <a:cubicBezTo>
                    <a:pt x="226695" y="72390"/>
                    <a:pt x="231458" y="112395"/>
                    <a:pt x="237173" y="153352"/>
                  </a:cubicBezTo>
                  <a:cubicBezTo>
                    <a:pt x="240983" y="180023"/>
                    <a:pt x="231458" y="197167"/>
                    <a:pt x="205740" y="206692"/>
                  </a:cubicBezTo>
                  <a:cubicBezTo>
                    <a:pt x="168592" y="219075"/>
                    <a:pt x="131445" y="233362"/>
                    <a:pt x="95250" y="245745"/>
                  </a:cubicBezTo>
                  <a:cubicBezTo>
                    <a:pt x="81915" y="244792"/>
                    <a:pt x="68580" y="243840"/>
                    <a:pt x="55245" y="242887"/>
                  </a:cubicBezTo>
                  <a:cubicBezTo>
                    <a:pt x="43815" y="214312"/>
                    <a:pt x="31433" y="185737"/>
                    <a:pt x="20955" y="157162"/>
                  </a:cubicBezTo>
                  <a:cubicBezTo>
                    <a:pt x="13335" y="137160"/>
                    <a:pt x="6667" y="117158"/>
                    <a:pt x="0" y="97155"/>
                  </a:cubicBezTo>
                  <a:cubicBezTo>
                    <a:pt x="32385" y="82867"/>
                    <a:pt x="39053" y="85725"/>
                    <a:pt x="53340" y="123825"/>
                  </a:cubicBezTo>
                  <a:cubicBezTo>
                    <a:pt x="57150" y="131445"/>
                    <a:pt x="60008" y="140017"/>
                    <a:pt x="63817" y="147637"/>
                  </a:cubicBezTo>
                  <a:cubicBezTo>
                    <a:pt x="68580" y="163830"/>
                    <a:pt x="73342" y="180023"/>
                    <a:pt x="77153" y="195262"/>
                  </a:cubicBezTo>
                  <a:cubicBezTo>
                    <a:pt x="81915" y="224790"/>
                    <a:pt x="98108" y="227648"/>
                    <a:pt x="120967" y="212408"/>
                  </a:cubicBezTo>
                  <a:cubicBezTo>
                    <a:pt x="139065" y="203835"/>
                    <a:pt x="157163" y="195262"/>
                    <a:pt x="175260" y="185737"/>
                  </a:cubicBezTo>
                  <a:cubicBezTo>
                    <a:pt x="181928" y="180023"/>
                    <a:pt x="188595" y="173355"/>
                    <a:pt x="194310" y="167640"/>
                  </a:cubicBezTo>
                  <a:cubicBezTo>
                    <a:pt x="192405" y="141923"/>
                    <a:pt x="190500" y="116205"/>
                    <a:pt x="188595" y="90487"/>
                  </a:cubicBezTo>
                  <a:cubicBezTo>
                    <a:pt x="183833" y="71437"/>
                    <a:pt x="179070" y="52388"/>
                    <a:pt x="175260" y="32385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2" name="Google Shape;2312;p21"/>
            <p:cNvSpPr/>
            <p:nvPr/>
          </p:nvSpPr>
          <p:spPr>
            <a:xfrm>
              <a:off x="3228975" y="2379345"/>
              <a:ext cx="791527" cy="233362"/>
            </a:xfrm>
            <a:custGeom>
              <a:rect b="b" l="l" r="r" t="t"/>
              <a:pathLst>
                <a:path extrusionOk="0" h="233362" w="791527">
                  <a:moveTo>
                    <a:pt x="573405" y="48577"/>
                  </a:moveTo>
                  <a:cubicBezTo>
                    <a:pt x="628650" y="34290"/>
                    <a:pt x="683895" y="19050"/>
                    <a:pt x="739140" y="4763"/>
                  </a:cubicBezTo>
                  <a:cubicBezTo>
                    <a:pt x="755333" y="952"/>
                    <a:pt x="771525" y="1905"/>
                    <a:pt x="788670" y="0"/>
                  </a:cubicBezTo>
                  <a:cubicBezTo>
                    <a:pt x="789622" y="4763"/>
                    <a:pt x="790575" y="9525"/>
                    <a:pt x="791528" y="15240"/>
                  </a:cubicBezTo>
                  <a:cubicBezTo>
                    <a:pt x="704850" y="40005"/>
                    <a:pt x="618172" y="65722"/>
                    <a:pt x="530543" y="90488"/>
                  </a:cubicBezTo>
                  <a:cubicBezTo>
                    <a:pt x="441960" y="116205"/>
                    <a:pt x="354330" y="141922"/>
                    <a:pt x="265747" y="165735"/>
                  </a:cubicBezTo>
                  <a:cubicBezTo>
                    <a:pt x="179070" y="188595"/>
                    <a:pt x="94297" y="222885"/>
                    <a:pt x="3810" y="233363"/>
                  </a:cubicBezTo>
                  <a:cubicBezTo>
                    <a:pt x="2858" y="229552"/>
                    <a:pt x="1905" y="226695"/>
                    <a:pt x="0" y="222885"/>
                  </a:cubicBezTo>
                  <a:cubicBezTo>
                    <a:pt x="5715" y="219075"/>
                    <a:pt x="10477" y="214313"/>
                    <a:pt x="16192" y="212408"/>
                  </a:cubicBezTo>
                  <a:cubicBezTo>
                    <a:pt x="196215" y="160972"/>
                    <a:pt x="377190" y="109538"/>
                    <a:pt x="558165" y="58102"/>
                  </a:cubicBezTo>
                  <a:cubicBezTo>
                    <a:pt x="558165" y="58102"/>
                    <a:pt x="560070" y="57150"/>
                    <a:pt x="560070" y="57150"/>
                  </a:cubicBezTo>
                  <a:cubicBezTo>
                    <a:pt x="564833" y="54292"/>
                    <a:pt x="568643" y="51435"/>
                    <a:pt x="573405" y="48577"/>
                  </a:cubicBezTo>
                  <a:cubicBezTo>
                    <a:pt x="573405" y="48577"/>
                    <a:pt x="573405" y="48577"/>
                    <a:pt x="573405" y="48577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3" name="Google Shape;2313;p21"/>
            <p:cNvSpPr/>
            <p:nvPr/>
          </p:nvSpPr>
          <p:spPr>
            <a:xfrm>
              <a:off x="4824518" y="3410902"/>
              <a:ext cx="118956" cy="514350"/>
            </a:xfrm>
            <a:custGeom>
              <a:rect b="b" l="l" r="r" t="t"/>
              <a:pathLst>
                <a:path extrusionOk="0" h="514350" w="118956">
                  <a:moveTo>
                    <a:pt x="112289" y="320040"/>
                  </a:moveTo>
                  <a:cubicBezTo>
                    <a:pt x="112289" y="323850"/>
                    <a:pt x="112289" y="328613"/>
                    <a:pt x="112289" y="332422"/>
                  </a:cubicBezTo>
                  <a:cubicBezTo>
                    <a:pt x="108479" y="343853"/>
                    <a:pt x="101812" y="356235"/>
                    <a:pt x="102764" y="367665"/>
                  </a:cubicBezTo>
                  <a:cubicBezTo>
                    <a:pt x="103717" y="391478"/>
                    <a:pt x="109432" y="415290"/>
                    <a:pt x="114194" y="443865"/>
                  </a:cubicBezTo>
                  <a:cubicBezTo>
                    <a:pt x="106574" y="438150"/>
                    <a:pt x="103717" y="435292"/>
                    <a:pt x="100859" y="432435"/>
                  </a:cubicBezTo>
                  <a:cubicBezTo>
                    <a:pt x="100859" y="441007"/>
                    <a:pt x="100859" y="449580"/>
                    <a:pt x="100859" y="457200"/>
                  </a:cubicBezTo>
                  <a:cubicBezTo>
                    <a:pt x="106574" y="461010"/>
                    <a:pt x="112289" y="463867"/>
                    <a:pt x="118957" y="467678"/>
                  </a:cubicBezTo>
                  <a:cubicBezTo>
                    <a:pt x="115147" y="468630"/>
                    <a:pt x="111337" y="469582"/>
                    <a:pt x="107527" y="469582"/>
                  </a:cubicBezTo>
                  <a:cubicBezTo>
                    <a:pt x="105622" y="481965"/>
                    <a:pt x="102764" y="495300"/>
                    <a:pt x="100859" y="507682"/>
                  </a:cubicBezTo>
                  <a:cubicBezTo>
                    <a:pt x="97049" y="509588"/>
                    <a:pt x="92287" y="511492"/>
                    <a:pt x="88477" y="514350"/>
                  </a:cubicBezTo>
                  <a:cubicBezTo>
                    <a:pt x="65617" y="400050"/>
                    <a:pt x="41804" y="285750"/>
                    <a:pt x="18944" y="171450"/>
                  </a:cubicBezTo>
                  <a:cubicBezTo>
                    <a:pt x="14182" y="149542"/>
                    <a:pt x="9419" y="127635"/>
                    <a:pt x="5609" y="105727"/>
                  </a:cubicBezTo>
                  <a:cubicBezTo>
                    <a:pt x="12277" y="116205"/>
                    <a:pt x="17992" y="125730"/>
                    <a:pt x="26564" y="138113"/>
                  </a:cubicBezTo>
                  <a:cubicBezTo>
                    <a:pt x="39899" y="88582"/>
                    <a:pt x="-6773" y="48577"/>
                    <a:pt x="847" y="1905"/>
                  </a:cubicBezTo>
                  <a:cubicBezTo>
                    <a:pt x="3704" y="952"/>
                    <a:pt x="7514" y="0"/>
                    <a:pt x="10372" y="0"/>
                  </a:cubicBezTo>
                  <a:cubicBezTo>
                    <a:pt x="21802" y="39052"/>
                    <a:pt x="33232" y="78105"/>
                    <a:pt x="44662" y="117157"/>
                  </a:cubicBezTo>
                  <a:cubicBezTo>
                    <a:pt x="49424" y="132397"/>
                    <a:pt x="51329" y="148590"/>
                    <a:pt x="57044" y="161925"/>
                  </a:cubicBezTo>
                  <a:cubicBezTo>
                    <a:pt x="60854" y="169545"/>
                    <a:pt x="70379" y="175260"/>
                    <a:pt x="77047" y="180975"/>
                  </a:cubicBezTo>
                  <a:cubicBezTo>
                    <a:pt x="82762" y="201930"/>
                    <a:pt x="89429" y="222885"/>
                    <a:pt x="95144" y="243840"/>
                  </a:cubicBezTo>
                  <a:cubicBezTo>
                    <a:pt x="77047" y="248603"/>
                    <a:pt x="79904" y="258128"/>
                    <a:pt x="88477" y="269557"/>
                  </a:cubicBezTo>
                  <a:lnTo>
                    <a:pt x="88477" y="269557"/>
                  </a:lnTo>
                  <a:cubicBezTo>
                    <a:pt x="94192" y="286703"/>
                    <a:pt x="79904" y="315278"/>
                    <a:pt x="112289" y="32004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4" name="Google Shape;2314;p21"/>
            <p:cNvSpPr/>
            <p:nvPr/>
          </p:nvSpPr>
          <p:spPr>
            <a:xfrm>
              <a:off x="3504494" y="3521684"/>
              <a:ext cx="260591" cy="326652"/>
            </a:xfrm>
            <a:custGeom>
              <a:rect b="b" l="l" r="r" t="t"/>
              <a:pathLst>
                <a:path extrusionOk="0" h="326652" w="260591">
                  <a:moveTo>
                    <a:pt x="167393" y="57810"/>
                  </a:moveTo>
                  <a:cubicBezTo>
                    <a:pt x="154058" y="47333"/>
                    <a:pt x="141675" y="35903"/>
                    <a:pt x="128340" y="25425"/>
                  </a:cubicBezTo>
                  <a:cubicBezTo>
                    <a:pt x="147390" y="-6007"/>
                    <a:pt x="181680" y="-9817"/>
                    <a:pt x="195015" y="22568"/>
                  </a:cubicBezTo>
                  <a:cubicBezTo>
                    <a:pt x="219780" y="81623"/>
                    <a:pt x="242640" y="142583"/>
                    <a:pt x="257880" y="204496"/>
                  </a:cubicBezTo>
                  <a:cubicBezTo>
                    <a:pt x="269310" y="247358"/>
                    <a:pt x="243593" y="268313"/>
                    <a:pt x="199778" y="279743"/>
                  </a:cubicBezTo>
                  <a:cubicBezTo>
                    <a:pt x="155010" y="290221"/>
                    <a:pt x="112148" y="311175"/>
                    <a:pt x="67380" y="322606"/>
                  </a:cubicBezTo>
                  <a:cubicBezTo>
                    <a:pt x="14993" y="335940"/>
                    <a:pt x="-4057" y="315938"/>
                    <a:pt x="705" y="268313"/>
                  </a:cubicBezTo>
                  <a:cubicBezTo>
                    <a:pt x="14040" y="269265"/>
                    <a:pt x="27375" y="270218"/>
                    <a:pt x="40710" y="271171"/>
                  </a:cubicBezTo>
                  <a:cubicBezTo>
                    <a:pt x="50235" y="272123"/>
                    <a:pt x="59760" y="275933"/>
                    <a:pt x="68333" y="274028"/>
                  </a:cubicBezTo>
                  <a:cubicBezTo>
                    <a:pt x="85478" y="270218"/>
                    <a:pt x="101670" y="262598"/>
                    <a:pt x="118815" y="257835"/>
                  </a:cubicBezTo>
                  <a:cubicBezTo>
                    <a:pt x="157868" y="247358"/>
                    <a:pt x="197873" y="237833"/>
                    <a:pt x="241688" y="226403"/>
                  </a:cubicBezTo>
                  <a:cubicBezTo>
                    <a:pt x="241688" y="220688"/>
                    <a:pt x="244545" y="208306"/>
                    <a:pt x="240735" y="195923"/>
                  </a:cubicBezTo>
                  <a:cubicBezTo>
                    <a:pt x="233115" y="166396"/>
                    <a:pt x="222638" y="138773"/>
                    <a:pt x="215970" y="109246"/>
                  </a:cubicBezTo>
                  <a:cubicBezTo>
                    <a:pt x="209303" y="81623"/>
                    <a:pt x="195968" y="63525"/>
                    <a:pt x="167393" y="5781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5" name="Google Shape;2315;p21"/>
            <p:cNvSpPr/>
            <p:nvPr/>
          </p:nvSpPr>
          <p:spPr>
            <a:xfrm>
              <a:off x="3995737" y="3292375"/>
              <a:ext cx="583882" cy="180929"/>
            </a:xfrm>
            <a:custGeom>
              <a:rect b="b" l="l" r="r" t="t"/>
              <a:pathLst>
                <a:path extrusionOk="0" h="180929" w="583882">
                  <a:moveTo>
                    <a:pt x="953" y="172820"/>
                  </a:moveTo>
                  <a:cubicBezTo>
                    <a:pt x="187642" y="115670"/>
                    <a:pt x="373380" y="57567"/>
                    <a:pt x="560070" y="417"/>
                  </a:cubicBezTo>
                  <a:cubicBezTo>
                    <a:pt x="566738" y="-1488"/>
                    <a:pt x="575310" y="3274"/>
                    <a:pt x="583882" y="11847"/>
                  </a:cubicBezTo>
                  <a:cubicBezTo>
                    <a:pt x="577215" y="14704"/>
                    <a:pt x="570547" y="18515"/>
                    <a:pt x="563880" y="20420"/>
                  </a:cubicBezTo>
                  <a:cubicBezTo>
                    <a:pt x="508635" y="40422"/>
                    <a:pt x="452438" y="61377"/>
                    <a:pt x="396240" y="80427"/>
                  </a:cubicBezTo>
                  <a:cubicBezTo>
                    <a:pt x="376238" y="87095"/>
                    <a:pt x="357188" y="93762"/>
                    <a:pt x="337185" y="99477"/>
                  </a:cubicBezTo>
                  <a:cubicBezTo>
                    <a:pt x="242888" y="126147"/>
                    <a:pt x="149542" y="153770"/>
                    <a:pt x="55245" y="178534"/>
                  </a:cubicBezTo>
                  <a:cubicBezTo>
                    <a:pt x="38100" y="183297"/>
                    <a:pt x="18097" y="179487"/>
                    <a:pt x="0" y="179487"/>
                  </a:cubicBezTo>
                  <a:cubicBezTo>
                    <a:pt x="953" y="177582"/>
                    <a:pt x="953" y="174724"/>
                    <a:pt x="953" y="172820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6" name="Google Shape;2316;p21"/>
            <p:cNvSpPr/>
            <p:nvPr/>
          </p:nvSpPr>
          <p:spPr>
            <a:xfrm>
              <a:off x="4252912" y="4081462"/>
              <a:ext cx="696277" cy="271568"/>
            </a:xfrm>
            <a:custGeom>
              <a:rect b="b" l="l" r="r" t="t"/>
              <a:pathLst>
                <a:path extrusionOk="0" h="271568" w="696277">
                  <a:moveTo>
                    <a:pt x="696278" y="26670"/>
                  </a:moveTo>
                  <a:cubicBezTo>
                    <a:pt x="693420" y="36195"/>
                    <a:pt x="693420" y="50482"/>
                    <a:pt x="686753" y="54293"/>
                  </a:cubicBezTo>
                  <a:cubicBezTo>
                    <a:pt x="661988" y="68580"/>
                    <a:pt x="634365" y="78105"/>
                    <a:pt x="607695" y="90488"/>
                  </a:cubicBezTo>
                  <a:cubicBezTo>
                    <a:pt x="618172" y="78105"/>
                    <a:pt x="628650" y="65722"/>
                    <a:pt x="639128" y="52388"/>
                  </a:cubicBezTo>
                  <a:cubicBezTo>
                    <a:pt x="647700" y="48578"/>
                    <a:pt x="655320" y="43815"/>
                    <a:pt x="663893" y="40005"/>
                  </a:cubicBezTo>
                  <a:cubicBezTo>
                    <a:pt x="667703" y="38100"/>
                    <a:pt x="671513" y="36195"/>
                    <a:pt x="674370" y="35243"/>
                  </a:cubicBezTo>
                  <a:cubicBezTo>
                    <a:pt x="673418" y="33338"/>
                    <a:pt x="671513" y="31432"/>
                    <a:pt x="670560" y="29528"/>
                  </a:cubicBezTo>
                  <a:cubicBezTo>
                    <a:pt x="667703" y="32385"/>
                    <a:pt x="665797" y="36195"/>
                    <a:pt x="662940" y="39053"/>
                  </a:cubicBezTo>
                  <a:cubicBezTo>
                    <a:pt x="654368" y="42863"/>
                    <a:pt x="645795" y="47625"/>
                    <a:pt x="638175" y="51435"/>
                  </a:cubicBezTo>
                  <a:cubicBezTo>
                    <a:pt x="625793" y="56197"/>
                    <a:pt x="613410" y="60007"/>
                    <a:pt x="601028" y="64770"/>
                  </a:cubicBezTo>
                  <a:cubicBezTo>
                    <a:pt x="486728" y="109538"/>
                    <a:pt x="373380" y="153353"/>
                    <a:pt x="259080" y="198120"/>
                  </a:cubicBezTo>
                  <a:cubicBezTo>
                    <a:pt x="253365" y="200025"/>
                    <a:pt x="248603" y="204788"/>
                    <a:pt x="243840" y="208597"/>
                  </a:cubicBezTo>
                  <a:lnTo>
                    <a:pt x="243840" y="208597"/>
                  </a:lnTo>
                  <a:cubicBezTo>
                    <a:pt x="196215" y="222885"/>
                    <a:pt x="147638" y="238125"/>
                    <a:pt x="100013" y="252413"/>
                  </a:cubicBezTo>
                  <a:cubicBezTo>
                    <a:pt x="74295" y="259080"/>
                    <a:pt x="48578" y="266700"/>
                    <a:pt x="22860" y="271463"/>
                  </a:cubicBezTo>
                  <a:cubicBezTo>
                    <a:pt x="16192" y="272415"/>
                    <a:pt x="7620" y="266700"/>
                    <a:pt x="0" y="264795"/>
                  </a:cubicBezTo>
                  <a:cubicBezTo>
                    <a:pt x="46672" y="248603"/>
                    <a:pt x="92392" y="231457"/>
                    <a:pt x="139065" y="215265"/>
                  </a:cubicBezTo>
                  <a:cubicBezTo>
                    <a:pt x="212408" y="190500"/>
                    <a:pt x="285750" y="166688"/>
                    <a:pt x="359093" y="140018"/>
                  </a:cubicBezTo>
                  <a:cubicBezTo>
                    <a:pt x="440055" y="109538"/>
                    <a:pt x="519113" y="77153"/>
                    <a:pt x="599122" y="43815"/>
                  </a:cubicBezTo>
                  <a:cubicBezTo>
                    <a:pt x="631507" y="30480"/>
                    <a:pt x="662940" y="14288"/>
                    <a:pt x="694372" y="0"/>
                  </a:cubicBezTo>
                  <a:cubicBezTo>
                    <a:pt x="694372" y="6668"/>
                    <a:pt x="695325" y="13335"/>
                    <a:pt x="695325" y="20003"/>
                  </a:cubicBezTo>
                  <a:cubicBezTo>
                    <a:pt x="692468" y="20955"/>
                    <a:pt x="690563" y="21907"/>
                    <a:pt x="687705" y="21907"/>
                  </a:cubicBezTo>
                  <a:cubicBezTo>
                    <a:pt x="691515" y="24765"/>
                    <a:pt x="693420" y="25718"/>
                    <a:pt x="696278" y="2667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7" name="Google Shape;2317;p21"/>
            <p:cNvSpPr/>
            <p:nvPr/>
          </p:nvSpPr>
          <p:spPr>
            <a:xfrm>
              <a:off x="3469957" y="2867604"/>
              <a:ext cx="126720" cy="271836"/>
            </a:xfrm>
            <a:custGeom>
              <a:rect b="b" l="l" r="r" t="t"/>
              <a:pathLst>
                <a:path extrusionOk="0" h="271836" w="126720">
                  <a:moveTo>
                    <a:pt x="42863" y="208018"/>
                  </a:moveTo>
                  <a:cubicBezTo>
                    <a:pt x="49530" y="190874"/>
                    <a:pt x="62865" y="172776"/>
                    <a:pt x="62865" y="155631"/>
                  </a:cubicBezTo>
                  <a:cubicBezTo>
                    <a:pt x="61913" y="122293"/>
                    <a:pt x="55245" y="88956"/>
                    <a:pt x="47625" y="56571"/>
                  </a:cubicBezTo>
                  <a:cubicBezTo>
                    <a:pt x="44767" y="43236"/>
                    <a:pt x="33338" y="32758"/>
                    <a:pt x="25717" y="20376"/>
                  </a:cubicBezTo>
                  <a:cubicBezTo>
                    <a:pt x="33338" y="-10104"/>
                    <a:pt x="54292" y="-1532"/>
                    <a:pt x="61913" y="14661"/>
                  </a:cubicBezTo>
                  <a:cubicBezTo>
                    <a:pt x="90488" y="70859"/>
                    <a:pt x="124777" y="126104"/>
                    <a:pt x="126683" y="191826"/>
                  </a:cubicBezTo>
                  <a:cubicBezTo>
                    <a:pt x="127635" y="224211"/>
                    <a:pt x="110490" y="242309"/>
                    <a:pt x="81915" y="250881"/>
                  </a:cubicBezTo>
                  <a:cubicBezTo>
                    <a:pt x="57150" y="258501"/>
                    <a:pt x="32385" y="264216"/>
                    <a:pt x="6667" y="271836"/>
                  </a:cubicBezTo>
                  <a:cubicBezTo>
                    <a:pt x="4763" y="266121"/>
                    <a:pt x="1905" y="260406"/>
                    <a:pt x="0" y="254691"/>
                  </a:cubicBezTo>
                  <a:cubicBezTo>
                    <a:pt x="31433" y="237546"/>
                    <a:pt x="62865" y="219449"/>
                    <a:pt x="94297" y="202304"/>
                  </a:cubicBezTo>
                  <a:cubicBezTo>
                    <a:pt x="96202" y="200399"/>
                    <a:pt x="97155" y="197541"/>
                    <a:pt x="99060" y="195636"/>
                  </a:cubicBezTo>
                  <a:cubicBezTo>
                    <a:pt x="99060" y="195636"/>
                    <a:pt x="97155" y="194684"/>
                    <a:pt x="97155" y="193731"/>
                  </a:cubicBezTo>
                  <a:cubicBezTo>
                    <a:pt x="96202" y="196588"/>
                    <a:pt x="95250" y="199446"/>
                    <a:pt x="94297" y="202304"/>
                  </a:cubicBezTo>
                  <a:cubicBezTo>
                    <a:pt x="77152" y="204209"/>
                    <a:pt x="60008" y="206113"/>
                    <a:pt x="42863" y="20801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8" name="Google Shape;2318;p21"/>
            <p:cNvSpPr/>
            <p:nvPr/>
          </p:nvSpPr>
          <p:spPr>
            <a:xfrm>
              <a:off x="3710940" y="3260089"/>
              <a:ext cx="438150" cy="123189"/>
            </a:xfrm>
            <a:custGeom>
              <a:rect b="b" l="l" r="r" t="t"/>
              <a:pathLst>
                <a:path extrusionOk="0" h="123189" w="438150">
                  <a:moveTo>
                    <a:pt x="0" y="111760"/>
                  </a:moveTo>
                  <a:cubicBezTo>
                    <a:pt x="18097" y="105093"/>
                    <a:pt x="27622" y="97473"/>
                    <a:pt x="37147" y="98425"/>
                  </a:cubicBezTo>
                  <a:cubicBezTo>
                    <a:pt x="119063" y="101282"/>
                    <a:pt x="185738" y="53657"/>
                    <a:pt x="260985" y="36513"/>
                  </a:cubicBezTo>
                  <a:cubicBezTo>
                    <a:pt x="308610" y="26035"/>
                    <a:pt x="356235" y="11748"/>
                    <a:pt x="403860" y="1270"/>
                  </a:cubicBezTo>
                  <a:cubicBezTo>
                    <a:pt x="414338" y="-1587"/>
                    <a:pt x="425767" y="1270"/>
                    <a:pt x="437197" y="1270"/>
                  </a:cubicBezTo>
                  <a:cubicBezTo>
                    <a:pt x="437197" y="5080"/>
                    <a:pt x="438150" y="8890"/>
                    <a:pt x="438150" y="12700"/>
                  </a:cubicBezTo>
                  <a:cubicBezTo>
                    <a:pt x="429577" y="15557"/>
                    <a:pt x="420052" y="19368"/>
                    <a:pt x="411480" y="22225"/>
                  </a:cubicBezTo>
                  <a:cubicBezTo>
                    <a:pt x="325755" y="48895"/>
                    <a:pt x="240982" y="77470"/>
                    <a:pt x="155257" y="101282"/>
                  </a:cubicBezTo>
                  <a:cubicBezTo>
                    <a:pt x="112395" y="112713"/>
                    <a:pt x="67627" y="116523"/>
                    <a:pt x="23813" y="123190"/>
                  </a:cubicBezTo>
                  <a:cubicBezTo>
                    <a:pt x="19050" y="123190"/>
                    <a:pt x="13335" y="117475"/>
                    <a:pt x="0" y="111760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9" name="Google Shape;2319;p21"/>
            <p:cNvSpPr/>
            <p:nvPr/>
          </p:nvSpPr>
          <p:spPr>
            <a:xfrm>
              <a:off x="4060507" y="3989236"/>
              <a:ext cx="375284" cy="125880"/>
            </a:xfrm>
            <a:custGeom>
              <a:rect b="b" l="l" r="r" t="t"/>
              <a:pathLst>
                <a:path extrusionOk="0" h="125880" w="375284">
                  <a:moveTo>
                    <a:pt x="0" y="116038"/>
                  </a:moveTo>
                  <a:cubicBezTo>
                    <a:pt x="3810" y="111276"/>
                    <a:pt x="6667" y="103656"/>
                    <a:pt x="11430" y="102703"/>
                  </a:cubicBezTo>
                  <a:cubicBezTo>
                    <a:pt x="127635" y="78891"/>
                    <a:pt x="240030" y="43648"/>
                    <a:pt x="350520" y="786"/>
                  </a:cubicBezTo>
                  <a:cubicBezTo>
                    <a:pt x="357188" y="-2072"/>
                    <a:pt x="365760" y="3643"/>
                    <a:pt x="373380" y="5548"/>
                  </a:cubicBezTo>
                  <a:cubicBezTo>
                    <a:pt x="374333" y="8406"/>
                    <a:pt x="375285" y="11263"/>
                    <a:pt x="375285" y="14120"/>
                  </a:cubicBezTo>
                  <a:cubicBezTo>
                    <a:pt x="334327" y="30313"/>
                    <a:pt x="293370" y="49363"/>
                    <a:pt x="250508" y="62698"/>
                  </a:cubicBezTo>
                  <a:cubicBezTo>
                    <a:pt x="180022" y="85558"/>
                    <a:pt x="107633" y="104608"/>
                    <a:pt x="36195" y="124611"/>
                  </a:cubicBezTo>
                  <a:cubicBezTo>
                    <a:pt x="25717" y="127468"/>
                    <a:pt x="13335" y="124611"/>
                    <a:pt x="1905" y="124611"/>
                  </a:cubicBezTo>
                  <a:cubicBezTo>
                    <a:pt x="1905" y="122706"/>
                    <a:pt x="952" y="118895"/>
                    <a:pt x="0" y="116038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0" name="Google Shape;2320;p21"/>
            <p:cNvSpPr/>
            <p:nvPr/>
          </p:nvSpPr>
          <p:spPr>
            <a:xfrm>
              <a:off x="3501390" y="3578542"/>
              <a:ext cx="140969" cy="190040"/>
            </a:xfrm>
            <a:custGeom>
              <a:rect b="b" l="l" r="r" t="t"/>
              <a:pathLst>
                <a:path extrusionOk="0" h="190040" w="140969">
                  <a:moveTo>
                    <a:pt x="68580" y="180975"/>
                  </a:moveTo>
                  <a:cubicBezTo>
                    <a:pt x="45720" y="196215"/>
                    <a:pt x="30480" y="193358"/>
                    <a:pt x="24765" y="163830"/>
                  </a:cubicBezTo>
                  <a:cubicBezTo>
                    <a:pt x="31432" y="153352"/>
                    <a:pt x="39052" y="142875"/>
                    <a:pt x="47625" y="129540"/>
                  </a:cubicBezTo>
                  <a:cubicBezTo>
                    <a:pt x="31432" y="123825"/>
                    <a:pt x="20955" y="120015"/>
                    <a:pt x="10477" y="115252"/>
                  </a:cubicBezTo>
                  <a:cubicBezTo>
                    <a:pt x="6667" y="107633"/>
                    <a:pt x="3810" y="99060"/>
                    <a:pt x="0" y="91440"/>
                  </a:cubicBezTo>
                  <a:cubicBezTo>
                    <a:pt x="20955" y="93345"/>
                    <a:pt x="45720" y="103823"/>
                    <a:pt x="60960" y="95250"/>
                  </a:cubicBezTo>
                  <a:cubicBezTo>
                    <a:pt x="76200" y="87630"/>
                    <a:pt x="80963" y="60008"/>
                    <a:pt x="92392" y="42863"/>
                  </a:cubicBezTo>
                  <a:cubicBezTo>
                    <a:pt x="101917" y="27623"/>
                    <a:pt x="112395" y="14288"/>
                    <a:pt x="122872" y="0"/>
                  </a:cubicBezTo>
                  <a:cubicBezTo>
                    <a:pt x="126682" y="20003"/>
                    <a:pt x="131445" y="39052"/>
                    <a:pt x="135255" y="59055"/>
                  </a:cubicBezTo>
                  <a:cubicBezTo>
                    <a:pt x="121920" y="78105"/>
                    <a:pt x="108585" y="98108"/>
                    <a:pt x="93345" y="120967"/>
                  </a:cubicBezTo>
                  <a:cubicBezTo>
                    <a:pt x="114300" y="127635"/>
                    <a:pt x="127635" y="132398"/>
                    <a:pt x="140970" y="136208"/>
                  </a:cubicBezTo>
                  <a:cubicBezTo>
                    <a:pt x="134302" y="141923"/>
                    <a:pt x="127635" y="148590"/>
                    <a:pt x="121920" y="154305"/>
                  </a:cubicBezTo>
                  <a:cubicBezTo>
                    <a:pt x="80010" y="141923"/>
                    <a:pt x="79057" y="141923"/>
                    <a:pt x="68580" y="180975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1" name="Google Shape;2321;p21"/>
            <p:cNvSpPr/>
            <p:nvPr/>
          </p:nvSpPr>
          <p:spPr>
            <a:xfrm>
              <a:off x="3214687" y="2436542"/>
              <a:ext cx="264795" cy="100330"/>
            </a:xfrm>
            <a:custGeom>
              <a:rect b="b" l="l" r="r" t="t"/>
              <a:pathLst>
                <a:path extrusionOk="0" h="100330" w="264795">
                  <a:moveTo>
                    <a:pt x="264795" y="7573"/>
                  </a:moveTo>
                  <a:cubicBezTo>
                    <a:pt x="219075" y="73295"/>
                    <a:pt x="157163" y="76153"/>
                    <a:pt x="91440" y="61865"/>
                  </a:cubicBezTo>
                  <a:cubicBezTo>
                    <a:pt x="62865" y="112348"/>
                    <a:pt x="28575" y="113300"/>
                    <a:pt x="0" y="63770"/>
                  </a:cubicBezTo>
                  <a:cubicBezTo>
                    <a:pt x="48577" y="52340"/>
                    <a:pt x="94297" y="25670"/>
                    <a:pt x="146685" y="44720"/>
                  </a:cubicBezTo>
                  <a:cubicBezTo>
                    <a:pt x="176213" y="55198"/>
                    <a:pt x="192405" y="30433"/>
                    <a:pt x="211455" y="15193"/>
                  </a:cubicBezTo>
                  <a:cubicBezTo>
                    <a:pt x="227647" y="2810"/>
                    <a:pt x="242888" y="-7667"/>
                    <a:pt x="264795" y="7573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2" name="Google Shape;2322;p21"/>
            <p:cNvSpPr/>
            <p:nvPr/>
          </p:nvSpPr>
          <p:spPr>
            <a:xfrm>
              <a:off x="3855720" y="2587942"/>
              <a:ext cx="359092" cy="105265"/>
            </a:xfrm>
            <a:custGeom>
              <a:rect b="b" l="l" r="r" t="t"/>
              <a:pathLst>
                <a:path extrusionOk="0" h="105265" w="359092">
                  <a:moveTo>
                    <a:pt x="321945" y="0"/>
                  </a:moveTo>
                  <a:cubicBezTo>
                    <a:pt x="334327" y="1905"/>
                    <a:pt x="346710" y="2858"/>
                    <a:pt x="359092" y="4763"/>
                  </a:cubicBezTo>
                  <a:cubicBezTo>
                    <a:pt x="353377" y="9525"/>
                    <a:pt x="348615" y="13335"/>
                    <a:pt x="342900" y="18098"/>
                  </a:cubicBezTo>
                  <a:cubicBezTo>
                    <a:pt x="317183" y="38100"/>
                    <a:pt x="285750" y="5715"/>
                    <a:pt x="257175" y="33338"/>
                  </a:cubicBezTo>
                  <a:cubicBezTo>
                    <a:pt x="235267" y="54292"/>
                    <a:pt x="201930" y="53340"/>
                    <a:pt x="171450" y="40005"/>
                  </a:cubicBezTo>
                  <a:cubicBezTo>
                    <a:pt x="167640" y="38100"/>
                    <a:pt x="160020" y="43815"/>
                    <a:pt x="154305" y="46673"/>
                  </a:cubicBezTo>
                  <a:cubicBezTo>
                    <a:pt x="116205" y="65723"/>
                    <a:pt x="79058" y="85725"/>
                    <a:pt x="40005" y="102870"/>
                  </a:cubicBezTo>
                  <a:cubicBezTo>
                    <a:pt x="29527" y="107633"/>
                    <a:pt x="15240" y="103823"/>
                    <a:pt x="1905" y="103823"/>
                  </a:cubicBezTo>
                  <a:cubicBezTo>
                    <a:pt x="952" y="100965"/>
                    <a:pt x="0" y="97155"/>
                    <a:pt x="0" y="94298"/>
                  </a:cubicBezTo>
                  <a:cubicBezTo>
                    <a:pt x="8572" y="90488"/>
                    <a:pt x="17145" y="86678"/>
                    <a:pt x="24765" y="82867"/>
                  </a:cubicBezTo>
                  <a:cubicBezTo>
                    <a:pt x="52388" y="68580"/>
                    <a:pt x="80010" y="54292"/>
                    <a:pt x="108585" y="40958"/>
                  </a:cubicBezTo>
                  <a:cubicBezTo>
                    <a:pt x="118110" y="36195"/>
                    <a:pt x="128588" y="29528"/>
                    <a:pt x="137160" y="30480"/>
                  </a:cubicBezTo>
                  <a:cubicBezTo>
                    <a:pt x="176213" y="38100"/>
                    <a:pt x="212408" y="20003"/>
                    <a:pt x="249555" y="16192"/>
                  </a:cubicBezTo>
                  <a:cubicBezTo>
                    <a:pt x="274320" y="14288"/>
                    <a:pt x="298133" y="5715"/>
                    <a:pt x="321945" y="0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3" name="Google Shape;2323;p21"/>
            <p:cNvSpPr/>
            <p:nvPr/>
          </p:nvSpPr>
          <p:spPr>
            <a:xfrm>
              <a:off x="3675578" y="2347155"/>
              <a:ext cx="127754" cy="90291"/>
            </a:xfrm>
            <a:custGeom>
              <a:rect b="b" l="l" r="r" t="t"/>
              <a:pathLst>
                <a:path extrusionOk="0" h="90291" w="127754">
                  <a:moveTo>
                    <a:pt x="113467" y="89339"/>
                  </a:moveTo>
                  <a:cubicBezTo>
                    <a:pt x="113467" y="89339"/>
                    <a:pt x="111562" y="90292"/>
                    <a:pt x="111562" y="90292"/>
                  </a:cubicBezTo>
                  <a:cubicBezTo>
                    <a:pt x="88702" y="76957"/>
                    <a:pt x="64889" y="63622"/>
                    <a:pt x="39172" y="48382"/>
                  </a:cubicBezTo>
                  <a:cubicBezTo>
                    <a:pt x="42982" y="57907"/>
                    <a:pt x="46792" y="66479"/>
                    <a:pt x="53459" y="84577"/>
                  </a:cubicBezTo>
                  <a:cubicBezTo>
                    <a:pt x="34409" y="79814"/>
                    <a:pt x="13454" y="80767"/>
                    <a:pt x="9644" y="73147"/>
                  </a:cubicBezTo>
                  <a:cubicBezTo>
                    <a:pt x="1072" y="56002"/>
                    <a:pt x="-1786" y="34094"/>
                    <a:pt x="1072" y="15997"/>
                  </a:cubicBezTo>
                  <a:cubicBezTo>
                    <a:pt x="2024" y="8377"/>
                    <a:pt x="27742" y="-3053"/>
                    <a:pt x="38219" y="757"/>
                  </a:cubicBezTo>
                  <a:cubicBezTo>
                    <a:pt x="56317" y="6472"/>
                    <a:pt x="71557" y="22664"/>
                    <a:pt x="88702" y="34094"/>
                  </a:cubicBezTo>
                  <a:cubicBezTo>
                    <a:pt x="97274" y="39809"/>
                    <a:pt x="105847" y="44572"/>
                    <a:pt x="114419" y="49334"/>
                  </a:cubicBezTo>
                  <a:lnTo>
                    <a:pt x="114419" y="49334"/>
                  </a:lnTo>
                  <a:cubicBezTo>
                    <a:pt x="119182" y="59812"/>
                    <a:pt x="122992" y="71242"/>
                    <a:pt x="127754" y="81719"/>
                  </a:cubicBezTo>
                  <a:cubicBezTo>
                    <a:pt x="127754" y="81719"/>
                    <a:pt x="127754" y="80767"/>
                    <a:pt x="127754" y="80767"/>
                  </a:cubicBezTo>
                  <a:cubicBezTo>
                    <a:pt x="122039" y="83624"/>
                    <a:pt x="118229" y="86482"/>
                    <a:pt x="113467" y="89339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4" name="Google Shape;2324;p21"/>
            <p:cNvSpPr/>
            <p:nvPr/>
          </p:nvSpPr>
          <p:spPr>
            <a:xfrm>
              <a:off x="3345179" y="3069907"/>
              <a:ext cx="219075" cy="105632"/>
            </a:xfrm>
            <a:custGeom>
              <a:rect b="b" l="l" r="r" t="t"/>
              <a:pathLst>
                <a:path extrusionOk="0" h="105632" w="219075">
                  <a:moveTo>
                    <a:pt x="167640" y="5715"/>
                  </a:moveTo>
                  <a:cubicBezTo>
                    <a:pt x="184785" y="3810"/>
                    <a:pt x="201930" y="1905"/>
                    <a:pt x="219075" y="0"/>
                  </a:cubicBezTo>
                  <a:cubicBezTo>
                    <a:pt x="219075" y="0"/>
                    <a:pt x="219075" y="0"/>
                    <a:pt x="219075" y="0"/>
                  </a:cubicBezTo>
                  <a:cubicBezTo>
                    <a:pt x="187642" y="18097"/>
                    <a:pt x="155258" y="35242"/>
                    <a:pt x="124778" y="52388"/>
                  </a:cubicBezTo>
                  <a:cubicBezTo>
                    <a:pt x="126683" y="58102"/>
                    <a:pt x="129540" y="63817"/>
                    <a:pt x="131445" y="69533"/>
                  </a:cubicBezTo>
                  <a:cubicBezTo>
                    <a:pt x="115253" y="78105"/>
                    <a:pt x="99060" y="87630"/>
                    <a:pt x="83820" y="96202"/>
                  </a:cubicBezTo>
                  <a:cubicBezTo>
                    <a:pt x="47625" y="116205"/>
                    <a:pt x="20955" y="102870"/>
                    <a:pt x="0" y="70485"/>
                  </a:cubicBezTo>
                  <a:cubicBezTo>
                    <a:pt x="20003" y="70485"/>
                    <a:pt x="40958" y="74295"/>
                    <a:pt x="41910" y="43815"/>
                  </a:cubicBezTo>
                  <a:cubicBezTo>
                    <a:pt x="83820" y="31433"/>
                    <a:pt x="125730" y="18097"/>
                    <a:pt x="167640" y="5715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5" name="Google Shape;2325;p21"/>
            <p:cNvSpPr/>
            <p:nvPr/>
          </p:nvSpPr>
          <p:spPr>
            <a:xfrm>
              <a:off x="4215765" y="2657475"/>
              <a:ext cx="293369" cy="61894"/>
            </a:xfrm>
            <a:custGeom>
              <a:rect b="b" l="l" r="r" t="t"/>
              <a:pathLst>
                <a:path extrusionOk="0" h="61894" w="293369">
                  <a:moveTo>
                    <a:pt x="0" y="56197"/>
                  </a:moveTo>
                  <a:cubicBezTo>
                    <a:pt x="99060" y="40958"/>
                    <a:pt x="190500" y="13335"/>
                    <a:pt x="293370" y="0"/>
                  </a:cubicBezTo>
                  <a:cubicBezTo>
                    <a:pt x="262890" y="36195"/>
                    <a:pt x="37147" y="77153"/>
                    <a:pt x="0" y="56197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6" name="Google Shape;2326;p21"/>
            <p:cNvSpPr/>
            <p:nvPr/>
          </p:nvSpPr>
          <p:spPr>
            <a:xfrm>
              <a:off x="3955732" y="2739248"/>
              <a:ext cx="224789" cy="72830"/>
            </a:xfrm>
            <a:custGeom>
              <a:rect b="b" l="l" r="r" t="t"/>
              <a:pathLst>
                <a:path extrusionOk="0" h="72830" w="224789">
                  <a:moveTo>
                    <a:pt x="224790" y="3952"/>
                  </a:moveTo>
                  <a:cubicBezTo>
                    <a:pt x="192405" y="16334"/>
                    <a:pt x="160020" y="28717"/>
                    <a:pt x="126683" y="40147"/>
                  </a:cubicBezTo>
                  <a:cubicBezTo>
                    <a:pt x="99060" y="50624"/>
                    <a:pt x="72390" y="61102"/>
                    <a:pt x="44767" y="69674"/>
                  </a:cubicBezTo>
                  <a:cubicBezTo>
                    <a:pt x="30480" y="73484"/>
                    <a:pt x="15240" y="73484"/>
                    <a:pt x="0" y="71579"/>
                  </a:cubicBezTo>
                  <a:cubicBezTo>
                    <a:pt x="34290" y="39194"/>
                    <a:pt x="200025" y="-15098"/>
                    <a:pt x="224790" y="3952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7" name="Google Shape;2327;p21"/>
            <p:cNvSpPr/>
            <p:nvPr/>
          </p:nvSpPr>
          <p:spPr>
            <a:xfrm>
              <a:off x="4206207" y="2317173"/>
              <a:ext cx="81947" cy="91828"/>
            </a:xfrm>
            <a:custGeom>
              <a:rect b="b" l="l" r="r" t="t"/>
              <a:pathLst>
                <a:path extrusionOk="0" h="91828" w="81947">
                  <a:moveTo>
                    <a:pt x="33" y="20261"/>
                  </a:moveTo>
                  <a:cubicBezTo>
                    <a:pt x="3843" y="17404"/>
                    <a:pt x="13368" y="2164"/>
                    <a:pt x="24798" y="259"/>
                  </a:cubicBezTo>
                  <a:cubicBezTo>
                    <a:pt x="48610" y="-3551"/>
                    <a:pt x="80995" y="35501"/>
                    <a:pt x="81948" y="64076"/>
                  </a:cubicBezTo>
                  <a:cubicBezTo>
                    <a:pt x="81948" y="88841"/>
                    <a:pt x="65755" y="92651"/>
                    <a:pt x="46705" y="91699"/>
                  </a:cubicBezTo>
                  <a:cubicBezTo>
                    <a:pt x="19083" y="90746"/>
                    <a:pt x="-920" y="65029"/>
                    <a:pt x="33" y="20261"/>
                  </a:cubicBezTo>
                  <a:close/>
                </a:path>
              </a:pathLst>
            </a:custGeom>
            <a:solidFill>
              <a:srgbClr val="E618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8" name="Google Shape;2328;p21"/>
            <p:cNvSpPr/>
            <p:nvPr/>
          </p:nvSpPr>
          <p:spPr>
            <a:xfrm>
              <a:off x="3789574" y="2310602"/>
              <a:ext cx="144250" cy="87362"/>
            </a:xfrm>
            <a:custGeom>
              <a:rect b="b" l="l" r="r" t="t"/>
              <a:pathLst>
                <a:path extrusionOk="0" h="87362" w="144250">
                  <a:moveTo>
                    <a:pt x="423" y="84935"/>
                  </a:moveTo>
                  <a:cubicBezTo>
                    <a:pt x="25188" y="58265"/>
                    <a:pt x="29951" y="13497"/>
                    <a:pt x="74718" y="3972"/>
                  </a:cubicBezTo>
                  <a:cubicBezTo>
                    <a:pt x="97578" y="-790"/>
                    <a:pt x="118533" y="-3648"/>
                    <a:pt x="144251" y="9687"/>
                  </a:cubicBezTo>
                  <a:cubicBezTo>
                    <a:pt x="133773" y="15402"/>
                    <a:pt x="129011" y="20165"/>
                    <a:pt x="124248" y="20165"/>
                  </a:cubicBezTo>
                  <a:cubicBezTo>
                    <a:pt x="91863" y="20165"/>
                    <a:pt x="71861" y="32547"/>
                    <a:pt x="61383" y="66837"/>
                  </a:cubicBezTo>
                  <a:cubicBezTo>
                    <a:pt x="51858" y="98270"/>
                    <a:pt x="21378" y="83982"/>
                    <a:pt x="423" y="84935"/>
                  </a:cubicBezTo>
                  <a:cubicBezTo>
                    <a:pt x="-529" y="84935"/>
                    <a:pt x="423" y="84935"/>
                    <a:pt x="423" y="84935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9" name="Google Shape;2329;p21"/>
            <p:cNvSpPr/>
            <p:nvPr/>
          </p:nvSpPr>
          <p:spPr>
            <a:xfrm>
              <a:off x="4281226" y="2270760"/>
              <a:ext cx="79354" cy="75247"/>
            </a:xfrm>
            <a:custGeom>
              <a:rect b="b" l="l" r="r" t="t"/>
              <a:pathLst>
                <a:path extrusionOk="0" h="75247" w="79354">
                  <a:moveTo>
                    <a:pt x="18359" y="0"/>
                  </a:moveTo>
                  <a:cubicBezTo>
                    <a:pt x="62174" y="952"/>
                    <a:pt x="80271" y="17145"/>
                    <a:pt x="79319" y="44767"/>
                  </a:cubicBezTo>
                  <a:cubicBezTo>
                    <a:pt x="78366" y="67627"/>
                    <a:pt x="64079" y="75248"/>
                    <a:pt x="44077" y="75248"/>
                  </a:cubicBezTo>
                  <a:cubicBezTo>
                    <a:pt x="18359" y="75248"/>
                    <a:pt x="-2596" y="51435"/>
                    <a:pt x="261" y="21907"/>
                  </a:cubicBezTo>
                  <a:cubicBezTo>
                    <a:pt x="1214" y="10477"/>
                    <a:pt x="15502" y="2857"/>
                    <a:pt x="18359" y="0"/>
                  </a:cubicBezTo>
                  <a:close/>
                </a:path>
              </a:pathLst>
            </a:custGeom>
            <a:solidFill>
              <a:srgbClr val="E6181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0" name="Google Shape;2330;p21"/>
            <p:cNvSpPr/>
            <p:nvPr/>
          </p:nvSpPr>
          <p:spPr>
            <a:xfrm>
              <a:off x="3502104" y="2405975"/>
              <a:ext cx="132635" cy="52479"/>
            </a:xfrm>
            <a:custGeom>
              <a:rect b="b" l="l" r="r" t="t"/>
              <a:pathLst>
                <a:path extrusionOk="0" h="52479" w="132635">
                  <a:moveTo>
                    <a:pt x="51673" y="36235"/>
                  </a:moveTo>
                  <a:cubicBezTo>
                    <a:pt x="40243" y="41950"/>
                    <a:pt x="29766" y="50522"/>
                    <a:pt x="18336" y="52428"/>
                  </a:cubicBezTo>
                  <a:cubicBezTo>
                    <a:pt x="13573" y="53380"/>
                    <a:pt x="1191" y="40997"/>
                    <a:pt x="238" y="33378"/>
                  </a:cubicBezTo>
                  <a:cubicBezTo>
                    <a:pt x="-1667" y="15280"/>
                    <a:pt x="7858" y="-913"/>
                    <a:pt x="28813" y="40"/>
                  </a:cubicBezTo>
                  <a:cubicBezTo>
                    <a:pt x="63103" y="1945"/>
                    <a:pt x="98346" y="7660"/>
                    <a:pt x="132636" y="11470"/>
                  </a:cubicBezTo>
                  <a:cubicBezTo>
                    <a:pt x="132636" y="16232"/>
                    <a:pt x="132636" y="20995"/>
                    <a:pt x="132636" y="25757"/>
                  </a:cubicBezTo>
                  <a:cubicBezTo>
                    <a:pt x="105966" y="27662"/>
                    <a:pt x="78343" y="28615"/>
                    <a:pt x="51673" y="30520"/>
                  </a:cubicBezTo>
                  <a:cubicBezTo>
                    <a:pt x="50721" y="32425"/>
                    <a:pt x="50721" y="34330"/>
                    <a:pt x="51673" y="36235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1" name="Google Shape;2331;p21"/>
            <p:cNvSpPr/>
            <p:nvPr/>
          </p:nvSpPr>
          <p:spPr>
            <a:xfrm>
              <a:off x="4911090" y="3919537"/>
              <a:ext cx="50482" cy="151447"/>
            </a:xfrm>
            <a:custGeom>
              <a:rect b="b" l="l" r="r" t="t"/>
              <a:pathLst>
                <a:path extrusionOk="0" h="151447" w="50482">
                  <a:moveTo>
                    <a:pt x="0" y="6668"/>
                  </a:moveTo>
                  <a:cubicBezTo>
                    <a:pt x="3810" y="4763"/>
                    <a:pt x="8572" y="2857"/>
                    <a:pt x="12382" y="0"/>
                  </a:cubicBezTo>
                  <a:cubicBezTo>
                    <a:pt x="20955" y="22860"/>
                    <a:pt x="29528" y="45720"/>
                    <a:pt x="37147" y="69532"/>
                  </a:cubicBezTo>
                  <a:cubicBezTo>
                    <a:pt x="37147" y="69532"/>
                    <a:pt x="37147" y="69532"/>
                    <a:pt x="37147" y="69532"/>
                  </a:cubicBezTo>
                  <a:cubicBezTo>
                    <a:pt x="39053" y="76200"/>
                    <a:pt x="40957" y="82868"/>
                    <a:pt x="43815" y="89535"/>
                  </a:cubicBezTo>
                  <a:cubicBezTo>
                    <a:pt x="45720" y="101918"/>
                    <a:pt x="48578" y="114300"/>
                    <a:pt x="50482" y="126682"/>
                  </a:cubicBezTo>
                  <a:cubicBezTo>
                    <a:pt x="46672" y="135255"/>
                    <a:pt x="41910" y="143828"/>
                    <a:pt x="38100" y="151447"/>
                  </a:cubicBezTo>
                  <a:cubicBezTo>
                    <a:pt x="24765" y="102870"/>
                    <a:pt x="12382" y="55245"/>
                    <a:pt x="0" y="666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2" name="Google Shape;2332;p21"/>
            <p:cNvSpPr/>
            <p:nvPr/>
          </p:nvSpPr>
          <p:spPr>
            <a:xfrm>
              <a:off x="3716654" y="2703195"/>
              <a:ext cx="97154" cy="31725"/>
            </a:xfrm>
            <a:custGeom>
              <a:rect b="b" l="l" r="r" t="t"/>
              <a:pathLst>
                <a:path extrusionOk="0" h="31725" w="97154">
                  <a:moveTo>
                    <a:pt x="97155" y="9525"/>
                  </a:moveTo>
                  <a:cubicBezTo>
                    <a:pt x="66675" y="37147"/>
                    <a:pt x="29528" y="40005"/>
                    <a:pt x="0" y="12383"/>
                  </a:cubicBezTo>
                  <a:cubicBezTo>
                    <a:pt x="35242" y="7620"/>
                    <a:pt x="65723" y="3810"/>
                    <a:pt x="96203" y="0"/>
                  </a:cubicBezTo>
                  <a:cubicBezTo>
                    <a:pt x="96203" y="2858"/>
                    <a:pt x="96203" y="6667"/>
                    <a:pt x="97155" y="9525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3" name="Google Shape;2333;p21"/>
            <p:cNvSpPr/>
            <p:nvPr/>
          </p:nvSpPr>
          <p:spPr>
            <a:xfrm>
              <a:off x="3345179" y="3100387"/>
              <a:ext cx="41910" cy="40157"/>
            </a:xfrm>
            <a:custGeom>
              <a:rect b="b" l="l" r="r" t="t"/>
              <a:pathLst>
                <a:path extrusionOk="0" h="40157" w="41910">
                  <a:moveTo>
                    <a:pt x="41910" y="13335"/>
                  </a:moveTo>
                  <a:cubicBezTo>
                    <a:pt x="40958" y="43815"/>
                    <a:pt x="19050" y="40005"/>
                    <a:pt x="0" y="40005"/>
                  </a:cubicBezTo>
                  <a:cubicBezTo>
                    <a:pt x="953" y="26670"/>
                    <a:pt x="2858" y="13335"/>
                    <a:pt x="3810" y="0"/>
                  </a:cubicBezTo>
                  <a:cubicBezTo>
                    <a:pt x="16192" y="3810"/>
                    <a:pt x="28575" y="8572"/>
                    <a:pt x="41910" y="13335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4" name="Google Shape;2334;p21"/>
            <p:cNvSpPr/>
            <p:nvPr/>
          </p:nvSpPr>
          <p:spPr>
            <a:xfrm>
              <a:off x="4459588" y="2024062"/>
              <a:ext cx="18009" cy="50482"/>
            </a:xfrm>
            <a:custGeom>
              <a:rect b="b" l="l" r="r" t="t"/>
              <a:pathLst>
                <a:path extrusionOk="0" h="50482" w="18009">
                  <a:moveTo>
                    <a:pt x="16" y="0"/>
                  </a:moveTo>
                  <a:cubicBezTo>
                    <a:pt x="-936" y="17145"/>
                    <a:pt x="40974" y="33338"/>
                    <a:pt x="16" y="50483"/>
                  </a:cubicBezTo>
                  <a:cubicBezTo>
                    <a:pt x="16" y="33338"/>
                    <a:pt x="16" y="17145"/>
                    <a:pt x="16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5" name="Google Shape;2335;p21"/>
            <p:cNvSpPr/>
            <p:nvPr/>
          </p:nvSpPr>
          <p:spPr>
            <a:xfrm>
              <a:off x="4553902" y="2439352"/>
              <a:ext cx="18709" cy="50482"/>
            </a:xfrm>
            <a:custGeom>
              <a:rect b="b" l="l" r="r" t="t"/>
              <a:pathLst>
                <a:path extrusionOk="0" h="50482" w="18709">
                  <a:moveTo>
                    <a:pt x="0" y="0"/>
                  </a:moveTo>
                  <a:cubicBezTo>
                    <a:pt x="18097" y="16192"/>
                    <a:pt x="24765" y="40005"/>
                    <a:pt x="12382" y="50482"/>
                  </a:cubicBezTo>
                  <a:cubicBezTo>
                    <a:pt x="8572" y="34290"/>
                    <a:pt x="3810" y="17145"/>
                    <a:pt x="0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6" name="Google Shape;2336;p21"/>
            <p:cNvSpPr/>
            <p:nvPr/>
          </p:nvSpPr>
          <p:spPr>
            <a:xfrm>
              <a:off x="4203382" y="4354830"/>
              <a:ext cx="18097" cy="16192"/>
            </a:xfrm>
            <a:custGeom>
              <a:rect b="b" l="l" r="r" t="t"/>
              <a:pathLst>
                <a:path extrusionOk="0" h="16192" w="18097">
                  <a:moveTo>
                    <a:pt x="18097" y="0"/>
                  </a:moveTo>
                  <a:cubicBezTo>
                    <a:pt x="16192" y="5715"/>
                    <a:pt x="14288" y="10477"/>
                    <a:pt x="13335" y="16192"/>
                  </a:cubicBezTo>
                  <a:cubicBezTo>
                    <a:pt x="8572" y="12382"/>
                    <a:pt x="4763" y="9525"/>
                    <a:pt x="0" y="5715"/>
                  </a:cubicBezTo>
                  <a:cubicBezTo>
                    <a:pt x="5715" y="3810"/>
                    <a:pt x="12383" y="1905"/>
                    <a:pt x="18097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7" name="Google Shape;2337;p21"/>
            <p:cNvSpPr/>
            <p:nvPr/>
          </p:nvSpPr>
          <p:spPr>
            <a:xfrm>
              <a:off x="3765232" y="4100512"/>
              <a:ext cx="12382" cy="1905"/>
            </a:xfrm>
            <a:custGeom>
              <a:rect b="b" l="l" r="r" t="t"/>
              <a:pathLst>
                <a:path extrusionOk="0" h="1905" w="12382">
                  <a:moveTo>
                    <a:pt x="12383" y="0"/>
                  </a:moveTo>
                  <a:cubicBezTo>
                    <a:pt x="8572" y="953"/>
                    <a:pt x="3810" y="953"/>
                    <a:pt x="0" y="1905"/>
                  </a:cubicBezTo>
                  <a:cubicBezTo>
                    <a:pt x="3810" y="953"/>
                    <a:pt x="7620" y="0"/>
                    <a:pt x="12383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8" name="Google Shape;2338;p21"/>
            <p:cNvSpPr/>
            <p:nvPr/>
          </p:nvSpPr>
          <p:spPr>
            <a:xfrm>
              <a:off x="3451859" y="2887027"/>
              <a:ext cx="5715" cy="952"/>
            </a:xfrm>
            <a:custGeom>
              <a:rect b="b" l="l" r="r" t="t"/>
              <a:pathLst>
                <a:path extrusionOk="0" h="952" w="5715">
                  <a:moveTo>
                    <a:pt x="5715" y="0"/>
                  </a:moveTo>
                  <a:cubicBezTo>
                    <a:pt x="3810" y="0"/>
                    <a:pt x="1905" y="952"/>
                    <a:pt x="0" y="952"/>
                  </a:cubicBezTo>
                  <a:cubicBezTo>
                    <a:pt x="1905" y="952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9" name="Google Shape;2339;p21"/>
            <p:cNvSpPr/>
            <p:nvPr/>
          </p:nvSpPr>
          <p:spPr>
            <a:xfrm>
              <a:off x="4287202" y="4253163"/>
              <a:ext cx="373379" cy="118811"/>
            </a:xfrm>
            <a:custGeom>
              <a:rect b="b" l="l" r="r" t="t"/>
              <a:pathLst>
                <a:path extrusionOk="0" h="118811" w="373379">
                  <a:moveTo>
                    <a:pt x="373380" y="6417"/>
                  </a:moveTo>
                  <a:cubicBezTo>
                    <a:pt x="346710" y="18799"/>
                    <a:pt x="319088" y="32134"/>
                    <a:pt x="292417" y="44517"/>
                  </a:cubicBezTo>
                  <a:cubicBezTo>
                    <a:pt x="226695" y="63567"/>
                    <a:pt x="160972" y="82617"/>
                    <a:pt x="95250" y="100714"/>
                  </a:cubicBezTo>
                  <a:cubicBezTo>
                    <a:pt x="64770" y="109287"/>
                    <a:pt x="33338" y="116907"/>
                    <a:pt x="0" y="118812"/>
                  </a:cubicBezTo>
                  <a:cubicBezTo>
                    <a:pt x="24765" y="106429"/>
                    <a:pt x="48577" y="94047"/>
                    <a:pt x="73342" y="82617"/>
                  </a:cubicBezTo>
                  <a:cubicBezTo>
                    <a:pt x="124777" y="86427"/>
                    <a:pt x="167640" y="60709"/>
                    <a:pt x="210502" y="38802"/>
                  </a:cubicBezTo>
                  <a:lnTo>
                    <a:pt x="210502" y="38802"/>
                  </a:lnTo>
                  <a:cubicBezTo>
                    <a:pt x="221932" y="36897"/>
                    <a:pt x="233363" y="36897"/>
                    <a:pt x="243840" y="34039"/>
                  </a:cubicBezTo>
                  <a:cubicBezTo>
                    <a:pt x="279082" y="23562"/>
                    <a:pt x="314325" y="10227"/>
                    <a:pt x="349567" y="702"/>
                  </a:cubicBezTo>
                  <a:cubicBezTo>
                    <a:pt x="356235" y="-2156"/>
                    <a:pt x="365760" y="4512"/>
                    <a:pt x="373380" y="6417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0" name="Google Shape;2340;p21"/>
            <p:cNvSpPr/>
            <p:nvPr/>
          </p:nvSpPr>
          <p:spPr>
            <a:xfrm>
              <a:off x="4353877" y="4291012"/>
              <a:ext cx="143827" cy="44373"/>
            </a:xfrm>
            <a:custGeom>
              <a:rect b="b" l="l" r="r" t="t"/>
              <a:pathLst>
                <a:path extrusionOk="0" h="44373" w="143827">
                  <a:moveTo>
                    <a:pt x="143827" y="0"/>
                  </a:moveTo>
                  <a:cubicBezTo>
                    <a:pt x="100013" y="21907"/>
                    <a:pt x="58102" y="48578"/>
                    <a:pt x="6667" y="43815"/>
                  </a:cubicBezTo>
                  <a:cubicBezTo>
                    <a:pt x="4763" y="43815"/>
                    <a:pt x="1905" y="43815"/>
                    <a:pt x="0" y="43815"/>
                  </a:cubicBezTo>
                  <a:cubicBezTo>
                    <a:pt x="47625" y="29528"/>
                    <a:pt x="95250" y="15240"/>
                    <a:pt x="143827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1" name="Google Shape;2341;p21"/>
            <p:cNvSpPr/>
            <p:nvPr/>
          </p:nvSpPr>
          <p:spPr>
            <a:xfrm>
              <a:off x="4198620" y="4377690"/>
              <a:ext cx="59054" cy="33337"/>
            </a:xfrm>
            <a:custGeom>
              <a:rect b="b" l="l" r="r" t="t"/>
              <a:pathLst>
                <a:path extrusionOk="0" h="33337" w="59054">
                  <a:moveTo>
                    <a:pt x="59055" y="11430"/>
                  </a:moveTo>
                  <a:cubicBezTo>
                    <a:pt x="40958" y="19050"/>
                    <a:pt x="22860" y="25717"/>
                    <a:pt x="3810" y="33338"/>
                  </a:cubicBezTo>
                  <a:cubicBezTo>
                    <a:pt x="2858" y="30480"/>
                    <a:pt x="1905" y="27622"/>
                    <a:pt x="0" y="24765"/>
                  </a:cubicBezTo>
                  <a:cubicBezTo>
                    <a:pt x="18097" y="16192"/>
                    <a:pt x="36195" y="8572"/>
                    <a:pt x="54292" y="0"/>
                  </a:cubicBezTo>
                  <a:cubicBezTo>
                    <a:pt x="56197" y="3810"/>
                    <a:pt x="57150" y="7620"/>
                    <a:pt x="59055" y="1143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2" name="Google Shape;2342;p21"/>
            <p:cNvSpPr/>
            <p:nvPr/>
          </p:nvSpPr>
          <p:spPr>
            <a:xfrm>
              <a:off x="3930015" y="4455794"/>
              <a:ext cx="33337" cy="18097"/>
            </a:xfrm>
            <a:custGeom>
              <a:rect b="b" l="l" r="r" t="t"/>
              <a:pathLst>
                <a:path extrusionOk="0" h="18097" w="33337">
                  <a:moveTo>
                    <a:pt x="0" y="10478"/>
                  </a:moveTo>
                  <a:cubicBezTo>
                    <a:pt x="10477" y="6668"/>
                    <a:pt x="20002" y="3810"/>
                    <a:pt x="30480" y="0"/>
                  </a:cubicBezTo>
                  <a:cubicBezTo>
                    <a:pt x="31432" y="2858"/>
                    <a:pt x="32385" y="5715"/>
                    <a:pt x="33338" y="8573"/>
                  </a:cubicBezTo>
                  <a:cubicBezTo>
                    <a:pt x="22860" y="11430"/>
                    <a:pt x="13335" y="15240"/>
                    <a:pt x="2857" y="18098"/>
                  </a:cubicBezTo>
                  <a:cubicBezTo>
                    <a:pt x="1905" y="16193"/>
                    <a:pt x="952" y="13335"/>
                    <a:pt x="0" y="10478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3" name="Google Shape;2343;p21"/>
            <p:cNvSpPr/>
            <p:nvPr/>
          </p:nvSpPr>
          <p:spPr>
            <a:xfrm>
              <a:off x="4017645" y="4444365"/>
              <a:ext cx="7620" cy="8572"/>
            </a:xfrm>
            <a:custGeom>
              <a:rect b="b" l="l" r="r" t="t"/>
              <a:pathLst>
                <a:path extrusionOk="0" h="8572" w="7620">
                  <a:moveTo>
                    <a:pt x="4763" y="0"/>
                  </a:moveTo>
                  <a:cubicBezTo>
                    <a:pt x="5715" y="953"/>
                    <a:pt x="7620" y="3810"/>
                    <a:pt x="7620" y="3810"/>
                  </a:cubicBezTo>
                  <a:cubicBezTo>
                    <a:pt x="5715" y="5715"/>
                    <a:pt x="3810" y="6667"/>
                    <a:pt x="1905" y="8572"/>
                  </a:cubicBezTo>
                  <a:cubicBezTo>
                    <a:pt x="952" y="6667"/>
                    <a:pt x="0" y="5715"/>
                    <a:pt x="0" y="3810"/>
                  </a:cubicBezTo>
                  <a:cubicBezTo>
                    <a:pt x="0" y="2857"/>
                    <a:pt x="1905" y="1905"/>
                    <a:pt x="4763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4" name="Google Shape;2344;p21"/>
            <p:cNvSpPr/>
            <p:nvPr/>
          </p:nvSpPr>
          <p:spPr>
            <a:xfrm>
              <a:off x="4670618" y="2784157"/>
              <a:ext cx="98548" cy="401002"/>
            </a:xfrm>
            <a:custGeom>
              <a:rect b="b" l="l" r="r" t="t"/>
              <a:pathLst>
                <a:path extrusionOk="0" h="401002" w="98548">
                  <a:moveTo>
                    <a:pt x="40446" y="71438"/>
                  </a:moveTo>
                  <a:cubicBezTo>
                    <a:pt x="49019" y="96202"/>
                    <a:pt x="57591" y="121920"/>
                    <a:pt x="65211" y="146685"/>
                  </a:cubicBezTo>
                  <a:cubicBezTo>
                    <a:pt x="60449" y="147638"/>
                    <a:pt x="55686" y="147638"/>
                    <a:pt x="49019" y="148590"/>
                  </a:cubicBezTo>
                  <a:cubicBezTo>
                    <a:pt x="65211" y="224790"/>
                    <a:pt x="80451" y="299085"/>
                    <a:pt x="96644" y="373380"/>
                  </a:cubicBezTo>
                  <a:cubicBezTo>
                    <a:pt x="95691" y="374333"/>
                    <a:pt x="95691" y="375285"/>
                    <a:pt x="94739" y="376238"/>
                  </a:cubicBezTo>
                  <a:cubicBezTo>
                    <a:pt x="94739" y="375285"/>
                    <a:pt x="95691" y="374333"/>
                    <a:pt x="95691" y="373380"/>
                  </a:cubicBezTo>
                  <a:cubicBezTo>
                    <a:pt x="96644" y="381952"/>
                    <a:pt x="97596" y="390525"/>
                    <a:pt x="98549" y="399097"/>
                  </a:cubicBezTo>
                  <a:cubicBezTo>
                    <a:pt x="94739" y="400050"/>
                    <a:pt x="91881" y="400050"/>
                    <a:pt x="88071" y="401002"/>
                  </a:cubicBezTo>
                  <a:cubicBezTo>
                    <a:pt x="80451" y="362902"/>
                    <a:pt x="72831" y="324802"/>
                    <a:pt x="64259" y="287655"/>
                  </a:cubicBezTo>
                  <a:cubicBezTo>
                    <a:pt x="51876" y="233363"/>
                    <a:pt x="38541" y="179070"/>
                    <a:pt x="25206" y="124777"/>
                  </a:cubicBezTo>
                  <a:cubicBezTo>
                    <a:pt x="17586" y="95250"/>
                    <a:pt x="7109" y="65722"/>
                    <a:pt x="441" y="36195"/>
                  </a:cubicBezTo>
                  <a:cubicBezTo>
                    <a:pt x="-1464" y="26670"/>
                    <a:pt x="3299" y="16192"/>
                    <a:pt x="5204" y="0"/>
                  </a:cubicBezTo>
                  <a:cubicBezTo>
                    <a:pt x="19491" y="28575"/>
                    <a:pt x="29969" y="50483"/>
                    <a:pt x="40446" y="7143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5" name="Google Shape;2345;p21"/>
            <p:cNvSpPr/>
            <p:nvPr/>
          </p:nvSpPr>
          <p:spPr>
            <a:xfrm>
              <a:off x="4779644" y="3260407"/>
              <a:ext cx="9525" cy="23812"/>
            </a:xfrm>
            <a:custGeom>
              <a:rect b="b" l="l" r="r" t="t"/>
              <a:pathLst>
                <a:path extrusionOk="0" h="23812" w="9525">
                  <a:moveTo>
                    <a:pt x="9525" y="1905"/>
                  </a:moveTo>
                  <a:cubicBezTo>
                    <a:pt x="7620" y="9525"/>
                    <a:pt x="5715" y="17145"/>
                    <a:pt x="4763" y="23813"/>
                  </a:cubicBezTo>
                  <a:cubicBezTo>
                    <a:pt x="2858" y="23813"/>
                    <a:pt x="1905" y="22860"/>
                    <a:pt x="0" y="22860"/>
                  </a:cubicBezTo>
                  <a:cubicBezTo>
                    <a:pt x="953" y="15240"/>
                    <a:pt x="1905" y="7620"/>
                    <a:pt x="2858" y="0"/>
                  </a:cubicBezTo>
                  <a:cubicBezTo>
                    <a:pt x="4763" y="952"/>
                    <a:pt x="7620" y="1905"/>
                    <a:pt x="9525" y="190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6" name="Google Shape;2346;p21"/>
            <p:cNvSpPr/>
            <p:nvPr/>
          </p:nvSpPr>
          <p:spPr>
            <a:xfrm>
              <a:off x="4668895" y="2769870"/>
              <a:ext cx="7879" cy="6927"/>
            </a:xfrm>
            <a:custGeom>
              <a:rect b="b" l="l" r="r" t="t"/>
              <a:pathLst>
                <a:path extrusionOk="0" h="6927" w="7879">
                  <a:moveTo>
                    <a:pt x="7880" y="1905"/>
                  </a:moveTo>
                  <a:cubicBezTo>
                    <a:pt x="6927" y="3810"/>
                    <a:pt x="6927" y="6667"/>
                    <a:pt x="5022" y="6667"/>
                  </a:cubicBezTo>
                  <a:cubicBezTo>
                    <a:pt x="4070" y="7620"/>
                    <a:pt x="260" y="5715"/>
                    <a:pt x="260" y="4763"/>
                  </a:cubicBezTo>
                  <a:cubicBezTo>
                    <a:pt x="-693" y="3810"/>
                    <a:pt x="1212" y="952"/>
                    <a:pt x="2164" y="0"/>
                  </a:cubicBezTo>
                  <a:cubicBezTo>
                    <a:pt x="4070" y="952"/>
                    <a:pt x="5974" y="952"/>
                    <a:pt x="7880" y="190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7" name="Google Shape;2347;p21"/>
            <p:cNvSpPr/>
            <p:nvPr/>
          </p:nvSpPr>
          <p:spPr>
            <a:xfrm>
              <a:off x="4768215" y="3207067"/>
              <a:ext cx="3809" cy="14287"/>
            </a:xfrm>
            <a:custGeom>
              <a:rect b="b" l="l" r="r" t="t"/>
              <a:pathLst>
                <a:path extrusionOk="0" h="14287" w="3809">
                  <a:moveTo>
                    <a:pt x="0" y="14288"/>
                  </a:moveTo>
                  <a:cubicBezTo>
                    <a:pt x="0" y="9525"/>
                    <a:pt x="0" y="4763"/>
                    <a:pt x="0" y="0"/>
                  </a:cubicBezTo>
                  <a:cubicBezTo>
                    <a:pt x="953" y="0"/>
                    <a:pt x="1905" y="0"/>
                    <a:pt x="2857" y="0"/>
                  </a:cubicBezTo>
                  <a:cubicBezTo>
                    <a:pt x="2857" y="4763"/>
                    <a:pt x="3810" y="9525"/>
                    <a:pt x="3810" y="13335"/>
                  </a:cubicBezTo>
                  <a:cubicBezTo>
                    <a:pt x="2857" y="14288"/>
                    <a:pt x="1905" y="14288"/>
                    <a:pt x="0" y="1428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8" name="Google Shape;2348;p21"/>
            <p:cNvSpPr/>
            <p:nvPr/>
          </p:nvSpPr>
          <p:spPr>
            <a:xfrm>
              <a:off x="4773930" y="3239452"/>
              <a:ext cx="4762" cy="9525"/>
            </a:xfrm>
            <a:custGeom>
              <a:rect b="b" l="l" r="r" t="t"/>
              <a:pathLst>
                <a:path extrusionOk="0" h="9525" w="4762">
                  <a:moveTo>
                    <a:pt x="952" y="9525"/>
                  </a:moveTo>
                  <a:cubicBezTo>
                    <a:pt x="0" y="5715"/>
                    <a:pt x="0" y="2857"/>
                    <a:pt x="0" y="0"/>
                  </a:cubicBezTo>
                  <a:cubicBezTo>
                    <a:pt x="1905" y="952"/>
                    <a:pt x="3810" y="1905"/>
                    <a:pt x="4763" y="2857"/>
                  </a:cubicBezTo>
                  <a:cubicBezTo>
                    <a:pt x="4763" y="4763"/>
                    <a:pt x="2857" y="6667"/>
                    <a:pt x="952" y="952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9" name="Google Shape;2349;p21"/>
            <p:cNvSpPr/>
            <p:nvPr/>
          </p:nvSpPr>
          <p:spPr>
            <a:xfrm>
              <a:off x="4498657" y="4133850"/>
              <a:ext cx="394335" cy="157162"/>
            </a:xfrm>
            <a:custGeom>
              <a:rect b="b" l="l" r="r" t="t"/>
              <a:pathLst>
                <a:path extrusionOk="0" h="157162" w="394335">
                  <a:moveTo>
                    <a:pt x="161925" y="125730"/>
                  </a:moveTo>
                  <a:cubicBezTo>
                    <a:pt x="154305" y="123825"/>
                    <a:pt x="145733" y="117157"/>
                    <a:pt x="139065" y="119063"/>
                  </a:cubicBezTo>
                  <a:cubicBezTo>
                    <a:pt x="103823" y="129540"/>
                    <a:pt x="68580" y="141922"/>
                    <a:pt x="33337" y="152400"/>
                  </a:cubicBezTo>
                  <a:cubicBezTo>
                    <a:pt x="22860" y="155257"/>
                    <a:pt x="11430" y="155257"/>
                    <a:pt x="0" y="157163"/>
                  </a:cubicBezTo>
                  <a:cubicBezTo>
                    <a:pt x="4763" y="153353"/>
                    <a:pt x="9525" y="148590"/>
                    <a:pt x="15240" y="146685"/>
                  </a:cubicBezTo>
                  <a:cubicBezTo>
                    <a:pt x="129540" y="101918"/>
                    <a:pt x="242887" y="57150"/>
                    <a:pt x="357187" y="13335"/>
                  </a:cubicBezTo>
                  <a:cubicBezTo>
                    <a:pt x="369570" y="8572"/>
                    <a:pt x="381952" y="3810"/>
                    <a:pt x="394335" y="0"/>
                  </a:cubicBezTo>
                  <a:cubicBezTo>
                    <a:pt x="394335" y="0"/>
                    <a:pt x="394335" y="953"/>
                    <a:pt x="394335" y="953"/>
                  </a:cubicBezTo>
                  <a:cubicBezTo>
                    <a:pt x="383858" y="13335"/>
                    <a:pt x="373380" y="25718"/>
                    <a:pt x="362902" y="39053"/>
                  </a:cubicBezTo>
                  <a:cubicBezTo>
                    <a:pt x="359092" y="39053"/>
                    <a:pt x="354330" y="39053"/>
                    <a:pt x="350520" y="39053"/>
                  </a:cubicBezTo>
                  <a:cubicBezTo>
                    <a:pt x="347662" y="38100"/>
                    <a:pt x="344805" y="36195"/>
                    <a:pt x="341948" y="35243"/>
                  </a:cubicBezTo>
                  <a:cubicBezTo>
                    <a:pt x="342900" y="37147"/>
                    <a:pt x="343852" y="38100"/>
                    <a:pt x="344805" y="40005"/>
                  </a:cubicBezTo>
                  <a:cubicBezTo>
                    <a:pt x="340042" y="46672"/>
                    <a:pt x="336233" y="56197"/>
                    <a:pt x="329565" y="59055"/>
                  </a:cubicBezTo>
                  <a:cubicBezTo>
                    <a:pt x="282892" y="78105"/>
                    <a:pt x="236220" y="95250"/>
                    <a:pt x="188595" y="113347"/>
                  </a:cubicBezTo>
                  <a:cubicBezTo>
                    <a:pt x="179070" y="115253"/>
                    <a:pt x="170498" y="120968"/>
                    <a:pt x="161925" y="12573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0" name="Google Shape;2350;p21"/>
            <p:cNvSpPr/>
            <p:nvPr/>
          </p:nvSpPr>
          <p:spPr>
            <a:xfrm>
              <a:off x="4923472" y="3745230"/>
              <a:ext cx="79057" cy="313620"/>
            </a:xfrm>
            <a:custGeom>
              <a:rect b="b" l="l" r="r" t="t"/>
              <a:pathLst>
                <a:path extrusionOk="0" h="313620" w="79057">
                  <a:moveTo>
                    <a:pt x="38100" y="300990"/>
                  </a:moveTo>
                  <a:cubicBezTo>
                    <a:pt x="36195" y="288607"/>
                    <a:pt x="33338" y="276225"/>
                    <a:pt x="31433" y="263842"/>
                  </a:cubicBezTo>
                  <a:cubicBezTo>
                    <a:pt x="29528" y="257175"/>
                    <a:pt x="27622" y="250507"/>
                    <a:pt x="24765" y="243840"/>
                  </a:cubicBezTo>
                  <a:cubicBezTo>
                    <a:pt x="24765" y="243840"/>
                    <a:pt x="24765" y="243840"/>
                    <a:pt x="24765" y="243840"/>
                  </a:cubicBezTo>
                  <a:cubicBezTo>
                    <a:pt x="24765" y="220980"/>
                    <a:pt x="24765" y="198120"/>
                    <a:pt x="24765" y="167640"/>
                  </a:cubicBezTo>
                  <a:cubicBezTo>
                    <a:pt x="19050" y="179070"/>
                    <a:pt x="17145" y="182880"/>
                    <a:pt x="13335" y="193357"/>
                  </a:cubicBezTo>
                  <a:cubicBezTo>
                    <a:pt x="10478" y="171450"/>
                    <a:pt x="8572" y="154305"/>
                    <a:pt x="6668" y="137160"/>
                  </a:cubicBezTo>
                  <a:cubicBezTo>
                    <a:pt x="10478" y="136207"/>
                    <a:pt x="14288" y="135255"/>
                    <a:pt x="18097" y="135255"/>
                  </a:cubicBezTo>
                  <a:cubicBezTo>
                    <a:pt x="12383" y="131445"/>
                    <a:pt x="6668" y="128588"/>
                    <a:pt x="0" y="124777"/>
                  </a:cubicBezTo>
                  <a:cubicBezTo>
                    <a:pt x="0" y="116205"/>
                    <a:pt x="0" y="107632"/>
                    <a:pt x="0" y="100013"/>
                  </a:cubicBezTo>
                  <a:cubicBezTo>
                    <a:pt x="2858" y="102870"/>
                    <a:pt x="5715" y="104775"/>
                    <a:pt x="13335" y="111442"/>
                  </a:cubicBezTo>
                  <a:cubicBezTo>
                    <a:pt x="8572" y="82867"/>
                    <a:pt x="3810" y="59055"/>
                    <a:pt x="1905" y="35242"/>
                  </a:cubicBezTo>
                  <a:cubicBezTo>
                    <a:pt x="953" y="23813"/>
                    <a:pt x="8572" y="11430"/>
                    <a:pt x="11430" y="0"/>
                  </a:cubicBezTo>
                  <a:cubicBezTo>
                    <a:pt x="23813" y="66675"/>
                    <a:pt x="36195" y="133350"/>
                    <a:pt x="49530" y="199072"/>
                  </a:cubicBezTo>
                  <a:cubicBezTo>
                    <a:pt x="56197" y="229552"/>
                    <a:pt x="65722" y="259080"/>
                    <a:pt x="73343" y="289560"/>
                  </a:cubicBezTo>
                  <a:cubicBezTo>
                    <a:pt x="75247" y="293370"/>
                    <a:pt x="77153" y="298132"/>
                    <a:pt x="79058" y="301942"/>
                  </a:cubicBezTo>
                  <a:cubicBezTo>
                    <a:pt x="66675" y="316230"/>
                    <a:pt x="52388" y="319088"/>
                    <a:pt x="38100" y="30099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1" name="Google Shape;2351;p21"/>
            <p:cNvSpPr/>
            <p:nvPr/>
          </p:nvSpPr>
          <p:spPr>
            <a:xfrm>
              <a:off x="4893944" y="4149090"/>
              <a:ext cx="71437" cy="39221"/>
            </a:xfrm>
            <a:custGeom>
              <a:rect b="b" l="l" r="r" t="t"/>
              <a:pathLst>
                <a:path extrusionOk="0" h="39221" w="71437">
                  <a:moveTo>
                    <a:pt x="71438" y="0"/>
                  </a:moveTo>
                  <a:cubicBezTo>
                    <a:pt x="68580" y="26670"/>
                    <a:pt x="39053" y="40957"/>
                    <a:pt x="0" y="39053"/>
                  </a:cubicBezTo>
                  <a:cubicBezTo>
                    <a:pt x="23813" y="25717"/>
                    <a:pt x="45720" y="14288"/>
                    <a:pt x="71438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2" name="Google Shape;2352;p21"/>
            <p:cNvSpPr/>
            <p:nvPr/>
          </p:nvSpPr>
          <p:spPr>
            <a:xfrm>
              <a:off x="4941569" y="4102417"/>
              <a:ext cx="7620" cy="5714"/>
            </a:xfrm>
            <a:custGeom>
              <a:rect b="b" l="l" r="r" t="t"/>
              <a:pathLst>
                <a:path extrusionOk="0" h="5714" w="7620">
                  <a:moveTo>
                    <a:pt x="7620" y="5715"/>
                  </a:moveTo>
                  <a:cubicBezTo>
                    <a:pt x="4763" y="4763"/>
                    <a:pt x="2858" y="2857"/>
                    <a:pt x="0" y="1905"/>
                  </a:cubicBezTo>
                  <a:cubicBezTo>
                    <a:pt x="2858" y="952"/>
                    <a:pt x="4763" y="0"/>
                    <a:pt x="7620" y="0"/>
                  </a:cubicBezTo>
                  <a:cubicBezTo>
                    <a:pt x="7620" y="1905"/>
                    <a:pt x="7620" y="3810"/>
                    <a:pt x="7620" y="571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3" name="Google Shape;2353;p21"/>
            <p:cNvSpPr/>
            <p:nvPr/>
          </p:nvSpPr>
          <p:spPr>
            <a:xfrm>
              <a:off x="4839652" y="4168140"/>
              <a:ext cx="8572" cy="4762"/>
            </a:xfrm>
            <a:custGeom>
              <a:rect b="b" l="l" r="r" t="t"/>
              <a:pathLst>
                <a:path extrusionOk="0" h="4762" w="8572">
                  <a:moveTo>
                    <a:pt x="2857" y="4763"/>
                  </a:moveTo>
                  <a:cubicBezTo>
                    <a:pt x="1905" y="2857"/>
                    <a:pt x="953" y="1905"/>
                    <a:pt x="0" y="0"/>
                  </a:cubicBezTo>
                  <a:cubicBezTo>
                    <a:pt x="2857" y="953"/>
                    <a:pt x="5715" y="2857"/>
                    <a:pt x="8572" y="3810"/>
                  </a:cubicBezTo>
                  <a:cubicBezTo>
                    <a:pt x="6667" y="3810"/>
                    <a:pt x="4763" y="3810"/>
                    <a:pt x="2857" y="4763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4" name="Google Shape;2354;p21"/>
            <p:cNvSpPr/>
            <p:nvPr/>
          </p:nvSpPr>
          <p:spPr>
            <a:xfrm>
              <a:off x="4487171" y="2069782"/>
              <a:ext cx="73398" cy="265747"/>
            </a:xfrm>
            <a:custGeom>
              <a:rect b="b" l="l" r="r" t="t"/>
              <a:pathLst>
                <a:path extrusionOk="0" h="265747" w="73398">
                  <a:moveTo>
                    <a:pt x="73398" y="187642"/>
                  </a:moveTo>
                  <a:cubicBezTo>
                    <a:pt x="73398" y="208597"/>
                    <a:pt x="73398" y="229552"/>
                    <a:pt x="73398" y="250507"/>
                  </a:cubicBezTo>
                  <a:cubicBezTo>
                    <a:pt x="66731" y="254317"/>
                    <a:pt x="61016" y="259080"/>
                    <a:pt x="50538" y="265747"/>
                  </a:cubicBezTo>
                  <a:cubicBezTo>
                    <a:pt x="63873" y="233363"/>
                    <a:pt x="43871" y="168592"/>
                    <a:pt x="24821" y="147638"/>
                  </a:cubicBezTo>
                  <a:cubicBezTo>
                    <a:pt x="14344" y="136207"/>
                    <a:pt x="7676" y="116205"/>
                    <a:pt x="8628" y="100013"/>
                  </a:cubicBezTo>
                  <a:cubicBezTo>
                    <a:pt x="9581" y="69532"/>
                    <a:pt x="5771" y="40957"/>
                    <a:pt x="56" y="11430"/>
                  </a:cubicBezTo>
                  <a:cubicBezTo>
                    <a:pt x="-897" y="8572"/>
                    <a:pt x="10533" y="3810"/>
                    <a:pt x="16249" y="0"/>
                  </a:cubicBezTo>
                  <a:cubicBezTo>
                    <a:pt x="35299" y="60960"/>
                    <a:pt x="54348" y="124777"/>
                    <a:pt x="73398" y="187642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5" name="Google Shape;2355;p21"/>
            <p:cNvSpPr/>
            <p:nvPr/>
          </p:nvSpPr>
          <p:spPr>
            <a:xfrm>
              <a:off x="4503420" y="2049779"/>
              <a:ext cx="68579" cy="207645"/>
            </a:xfrm>
            <a:custGeom>
              <a:rect b="b" l="l" r="r" t="t"/>
              <a:pathLst>
                <a:path extrusionOk="0" h="207645" w="68579">
                  <a:moveTo>
                    <a:pt x="57150" y="207645"/>
                  </a:moveTo>
                  <a:cubicBezTo>
                    <a:pt x="38100" y="144780"/>
                    <a:pt x="19050" y="81915"/>
                    <a:pt x="0" y="19050"/>
                  </a:cubicBezTo>
                  <a:cubicBezTo>
                    <a:pt x="952" y="13335"/>
                    <a:pt x="2858" y="7620"/>
                    <a:pt x="3810" y="1905"/>
                  </a:cubicBezTo>
                  <a:cubicBezTo>
                    <a:pt x="7620" y="953"/>
                    <a:pt x="11430" y="953"/>
                    <a:pt x="14288" y="0"/>
                  </a:cubicBezTo>
                  <a:cubicBezTo>
                    <a:pt x="30480" y="64770"/>
                    <a:pt x="46673" y="130493"/>
                    <a:pt x="62865" y="195263"/>
                  </a:cubicBezTo>
                  <a:cubicBezTo>
                    <a:pt x="64770" y="197168"/>
                    <a:pt x="66675" y="200025"/>
                    <a:pt x="68580" y="201930"/>
                  </a:cubicBezTo>
                  <a:cubicBezTo>
                    <a:pt x="68580" y="203835"/>
                    <a:pt x="68580" y="205740"/>
                    <a:pt x="68580" y="207645"/>
                  </a:cubicBezTo>
                  <a:cubicBezTo>
                    <a:pt x="64770" y="207645"/>
                    <a:pt x="60960" y="207645"/>
                    <a:pt x="57150" y="20764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6" name="Google Shape;2356;p21"/>
            <p:cNvSpPr/>
            <p:nvPr/>
          </p:nvSpPr>
          <p:spPr>
            <a:xfrm>
              <a:off x="4570803" y="2376487"/>
              <a:ext cx="27866" cy="62865"/>
            </a:xfrm>
            <a:custGeom>
              <a:rect b="b" l="l" r="r" t="t"/>
              <a:pathLst>
                <a:path extrusionOk="0" h="62865" w="27866">
                  <a:moveTo>
                    <a:pt x="21199" y="57150"/>
                  </a:moveTo>
                  <a:cubicBezTo>
                    <a:pt x="21199" y="59055"/>
                    <a:pt x="21199" y="60960"/>
                    <a:pt x="21199" y="62865"/>
                  </a:cubicBezTo>
                  <a:cubicBezTo>
                    <a:pt x="-1661" y="44767"/>
                    <a:pt x="-6423" y="19050"/>
                    <a:pt x="8817" y="0"/>
                  </a:cubicBezTo>
                  <a:cubicBezTo>
                    <a:pt x="15484" y="17145"/>
                    <a:pt x="21199" y="33338"/>
                    <a:pt x="27867" y="50483"/>
                  </a:cubicBezTo>
                  <a:cubicBezTo>
                    <a:pt x="25009" y="53340"/>
                    <a:pt x="23104" y="55245"/>
                    <a:pt x="21199" y="5715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7" name="Google Shape;2357;p21"/>
            <p:cNvSpPr/>
            <p:nvPr/>
          </p:nvSpPr>
          <p:spPr>
            <a:xfrm>
              <a:off x="4572952" y="2351722"/>
              <a:ext cx="6667" cy="19050"/>
            </a:xfrm>
            <a:custGeom>
              <a:rect b="b" l="l" r="r" t="t"/>
              <a:pathLst>
                <a:path extrusionOk="0" h="19050" w="6667">
                  <a:moveTo>
                    <a:pt x="0" y="0"/>
                  </a:moveTo>
                  <a:cubicBezTo>
                    <a:pt x="1905" y="6667"/>
                    <a:pt x="3810" y="12382"/>
                    <a:pt x="6667" y="19050"/>
                  </a:cubicBezTo>
                  <a:cubicBezTo>
                    <a:pt x="3810" y="12382"/>
                    <a:pt x="1905" y="5715"/>
                    <a:pt x="0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8" name="Google Shape;2358;p21"/>
            <p:cNvSpPr/>
            <p:nvPr/>
          </p:nvSpPr>
          <p:spPr>
            <a:xfrm>
              <a:off x="4610100" y="2484120"/>
              <a:ext cx="12382" cy="13334"/>
            </a:xfrm>
            <a:custGeom>
              <a:rect b="b" l="l" r="r" t="t"/>
              <a:pathLst>
                <a:path extrusionOk="0" h="13334" w="12382">
                  <a:moveTo>
                    <a:pt x="0" y="0"/>
                  </a:moveTo>
                  <a:cubicBezTo>
                    <a:pt x="3810" y="4763"/>
                    <a:pt x="7620" y="8572"/>
                    <a:pt x="12382" y="13335"/>
                  </a:cubicBezTo>
                  <a:cubicBezTo>
                    <a:pt x="8572" y="8572"/>
                    <a:pt x="4763" y="3810"/>
                    <a:pt x="0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9" name="Google Shape;2359;p21"/>
            <p:cNvSpPr/>
            <p:nvPr/>
          </p:nvSpPr>
          <p:spPr>
            <a:xfrm>
              <a:off x="4622482" y="2508884"/>
              <a:ext cx="5715" cy="12382"/>
            </a:xfrm>
            <a:custGeom>
              <a:rect b="b" l="l" r="r" t="t"/>
              <a:pathLst>
                <a:path extrusionOk="0" h="12382" w="5715">
                  <a:moveTo>
                    <a:pt x="0" y="0"/>
                  </a:moveTo>
                  <a:cubicBezTo>
                    <a:pt x="1905" y="3810"/>
                    <a:pt x="3810" y="8573"/>
                    <a:pt x="5715" y="12383"/>
                  </a:cubicBezTo>
                  <a:cubicBezTo>
                    <a:pt x="4763" y="8573"/>
                    <a:pt x="1905" y="4763"/>
                    <a:pt x="0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0" name="Google Shape;2360;p21"/>
            <p:cNvSpPr/>
            <p:nvPr/>
          </p:nvSpPr>
          <p:spPr>
            <a:xfrm>
              <a:off x="4566284" y="2244089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6668"/>
                  </a:moveTo>
                  <a:cubicBezTo>
                    <a:pt x="3810" y="4763"/>
                    <a:pt x="1905" y="1905"/>
                    <a:pt x="0" y="0"/>
                  </a:cubicBezTo>
                  <a:cubicBezTo>
                    <a:pt x="1905" y="2858"/>
                    <a:pt x="3810" y="4763"/>
                    <a:pt x="5715" y="666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1" name="Google Shape;2361;p21"/>
            <p:cNvSpPr/>
            <p:nvPr/>
          </p:nvSpPr>
          <p:spPr>
            <a:xfrm>
              <a:off x="3617595" y="4524375"/>
              <a:ext cx="106679" cy="41909"/>
            </a:xfrm>
            <a:custGeom>
              <a:rect b="b" l="l" r="r" t="t"/>
              <a:pathLst>
                <a:path extrusionOk="0" h="41909" w="106679">
                  <a:moveTo>
                    <a:pt x="0" y="28575"/>
                  </a:moveTo>
                  <a:cubicBezTo>
                    <a:pt x="34290" y="19050"/>
                    <a:pt x="69533" y="9525"/>
                    <a:pt x="103822" y="0"/>
                  </a:cubicBezTo>
                  <a:cubicBezTo>
                    <a:pt x="104775" y="2857"/>
                    <a:pt x="105727" y="6668"/>
                    <a:pt x="106680" y="9525"/>
                  </a:cubicBezTo>
                  <a:cubicBezTo>
                    <a:pt x="72390" y="20003"/>
                    <a:pt x="37147" y="31432"/>
                    <a:pt x="2858" y="41910"/>
                  </a:cubicBezTo>
                  <a:cubicBezTo>
                    <a:pt x="1905" y="37147"/>
                    <a:pt x="952" y="32385"/>
                    <a:pt x="0" y="2857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2" name="Google Shape;2362;p21"/>
            <p:cNvSpPr/>
            <p:nvPr/>
          </p:nvSpPr>
          <p:spPr>
            <a:xfrm>
              <a:off x="3743325" y="4489132"/>
              <a:ext cx="99059" cy="36195"/>
            </a:xfrm>
            <a:custGeom>
              <a:rect b="b" l="l" r="r" t="t"/>
              <a:pathLst>
                <a:path extrusionOk="0" h="36195" w="99059">
                  <a:moveTo>
                    <a:pt x="99060" y="6668"/>
                  </a:moveTo>
                  <a:cubicBezTo>
                    <a:pt x="66675" y="16193"/>
                    <a:pt x="35242" y="26670"/>
                    <a:pt x="2858" y="36195"/>
                  </a:cubicBezTo>
                  <a:cubicBezTo>
                    <a:pt x="1905" y="33338"/>
                    <a:pt x="953" y="30480"/>
                    <a:pt x="0" y="28575"/>
                  </a:cubicBezTo>
                  <a:cubicBezTo>
                    <a:pt x="31433" y="19050"/>
                    <a:pt x="63817" y="9525"/>
                    <a:pt x="95250" y="0"/>
                  </a:cubicBezTo>
                  <a:cubicBezTo>
                    <a:pt x="97155" y="953"/>
                    <a:pt x="98108" y="3810"/>
                    <a:pt x="99060" y="6668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3" name="Google Shape;2363;p21"/>
            <p:cNvSpPr/>
            <p:nvPr/>
          </p:nvSpPr>
          <p:spPr>
            <a:xfrm>
              <a:off x="4911090" y="3680459"/>
              <a:ext cx="25717" cy="50482"/>
            </a:xfrm>
            <a:custGeom>
              <a:rect b="b" l="l" r="r" t="t"/>
              <a:pathLst>
                <a:path extrusionOk="0" h="50482" w="25717">
                  <a:moveTo>
                    <a:pt x="25717" y="50483"/>
                  </a:moveTo>
                  <a:cubicBezTo>
                    <a:pt x="-5715" y="45720"/>
                    <a:pt x="8572" y="17145"/>
                    <a:pt x="0" y="0"/>
                  </a:cubicBezTo>
                  <a:cubicBezTo>
                    <a:pt x="4763" y="0"/>
                    <a:pt x="8572" y="0"/>
                    <a:pt x="13335" y="0"/>
                  </a:cubicBezTo>
                  <a:cubicBezTo>
                    <a:pt x="17145" y="17145"/>
                    <a:pt x="20955" y="33338"/>
                    <a:pt x="25717" y="50483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4" name="Google Shape;2364;p21"/>
            <p:cNvSpPr/>
            <p:nvPr/>
          </p:nvSpPr>
          <p:spPr>
            <a:xfrm>
              <a:off x="4911090" y="3661409"/>
              <a:ext cx="13334" cy="19050"/>
            </a:xfrm>
            <a:custGeom>
              <a:rect b="b" l="l" r="r" t="t"/>
              <a:pathLst>
                <a:path extrusionOk="0" h="19050" w="13334">
                  <a:moveTo>
                    <a:pt x="13335" y="19050"/>
                  </a:moveTo>
                  <a:cubicBezTo>
                    <a:pt x="8572" y="19050"/>
                    <a:pt x="4763" y="19050"/>
                    <a:pt x="0" y="19050"/>
                  </a:cubicBezTo>
                  <a:lnTo>
                    <a:pt x="0" y="19050"/>
                  </a:lnTo>
                  <a:cubicBezTo>
                    <a:pt x="2857" y="12383"/>
                    <a:pt x="4763" y="5715"/>
                    <a:pt x="7620" y="0"/>
                  </a:cubicBezTo>
                  <a:cubicBezTo>
                    <a:pt x="9525" y="6668"/>
                    <a:pt x="11430" y="12383"/>
                    <a:pt x="13335" y="1905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5" name="Google Shape;2365;p21"/>
            <p:cNvSpPr/>
            <p:nvPr/>
          </p:nvSpPr>
          <p:spPr>
            <a:xfrm>
              <a:off x="4904370" y="3654742"/>
              <a:ext cx="14339" cy="25717"/>
            </a:xfrm>
            <a:custGeom>
              <a:rect b="b" l="l" r="r" t="t"/>
              <a:pathLst>
                <a:path extrusionOk="0" h="25717" w="14339">
                  <a:moveTo>
                    <a:pt x="14339" y="6667"/>
                  </a:moveTo>
                  <a:cubicBezTo>
                    <a:pt x="11482" y="13335"/>
                    <a:pt x="9577" y="20002"/>
                    <a:pt x="6719" y="25717"/>
                  </a:cubicBezTo>
                  <a:cubicBezTo>
                    <a:pt x="-1853" y="14288"/>
                    <a:pt x="-4711" y="4763"/>
                    <a:pt x="13387" y="0"/>
                  </a:cubicBezTo>
                  <a:cubicBezTo>
                    <a:pt x="13387" y="2857"/>
                    <a:pt x="13387" y="4763"/>
                    <a:pt x="14339" y="6667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6" name="Google Shape;2366;p21"/>
            <p:cNvSpPr/>
            <p:nvPr/>
          </p:nvSpPr>
          <p:spPr>
            <a:xfrm>
              <a:off x="4592002" y="2426970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0" y="6667"/>
                  </a:moveTo>
                  <a:cubicBezTo>
                    <a:pt x="1905" y="4763"/>
                    <a:pt x="3810" y="1905"/>
                    <a:pt x="5715" y="0"/>
                  </a:cubicBezTo>
                  <a:cubicBezTo>
                    <a:pt x="3810" y="2858"/>
                    <a:pt x="1905" y="4763"/>
                    <a:pt x="0" y="6667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7" name="Google Shape;2367;p21"/>
            <p:cNvSpPr/>
            <p:nvPr/>
          </p:nvSpPr>
          <p:spPr>
            <a:xfrm>
              <a:off x="3671887" y="4122419"/>
              <a:ext cx="137159" cy="200025"/>
            </a:xfrm>
            <a:custGeom>
              <a:rect b="b" l="l" r="r" t="t"/>
              <a:pathLst>
                <a:path extrusionOk="0" h="200025" w="137159">
                  <a:moveTo>
                    <a:pt x="137160" y="121920"/>
                  </a:moveTo>
                  <a:cubicBezTo>
                    <a:pt x="137160" y="121920"/>
                    <a:pt x="137160" y="121920"/>
                    <a:pt x="137160" y="121920"/>
                  </a:cubicBezTo>
                  <a:cubicBezTo>
                    <a:pt x="79058" y="128588"/>
                    <a:pt x="70485" y="136208"/>
                    <a:pt x="67628" y="184785"/>
                  </a:cubicBezTo>
                  <a:cubicBezTo>
                    <a:pt x="56197" y="189548"/>
                    <a:pt x="43815" y="193358"/>
                    <a:pt x="28575" y="200025"/>
                  </a:cubicBezTo>
                  <a:cubicBezTo>
                    <a:pt x="24765" y="191453"/>
                    <a:pt x="21908" y="182880"/>
                    <a:pt x="18097" y="174308"/>
                  </a:cubicBezTo>
                  <a:cubicBezTo>
                    <a:pt x="27622" y="156210"/>
                    <a:pt x="37147" y="138113"/>
                    <a:pt x="48578" y="116205"/>
                  </a:cubicBezTo>
                  <a:cubicBezTo>
                    <a:pt x="27622" y="112395"/>
                    <a:pt x="13335" y="110490"/>
                    <a:pt x="0" y="107633"/>
                  </a:cubicBezTo>
                  <a:cubicBezTo>
                    <a:pt x="953" y="100965"/>
                    <a:pt x="953" y="93345"/>
                    <a:pt x="1905" y="86678"/>
                  </a:cubicBezTo>
                  <a:cubicBezTo>
                    <a:pt x="56197" y="90488"/>
                    <a:pt x="56197" y="90488"/>
                    <a:pt x="72390" y="34290"/>
                  </a:cubicBezTo>
                  <a:cubicBezTo>
                    <a:pt x="74295" y="27623"/>
                    <a:pt x="76200" y="20003"/>
                    <a:pt x="78105" y="13335"/>
                  </a:cubicBezTo>
                  <a:cubicBezTo>
                    <a:pt x="85725" y="9525"/>
                    <a:pt x="94297" y="5715"/>
                    <a:pt x="106680" y="0"/>
                  </a:cubicBezTo>
                  <a:cubicBezTo>
                    <a:pt x="110490" y="11430"/>
                    <a:pt x="114300" y="21908"/>
                    <a:pt x="118110" y="32385"/>
                  </a:cubicBezTo>
                  <a:cubicBezTo>
                    <a:pt x="118110" y="35243"/>
                    <a:pt x="117158" y="38100"/>
                    <a:pt x="117158" y="40958"/>
                  </a:cubicBezTo>
                  <a:cubicBezTo>
                    <a:pt x="108585" y="60960"/>
                    <a:pt x="100965" y="80963"/>
                    <a:pt x="91440" y="102870"/>
                  </a:cubicBezTo>
                  <a:cubicBezTo>
                    <a:pt x="106680" y="104775"/>
                    <a:pt x="118110" y="106680"/>
                    <a:pt x="128588" y="108585"/>
                  </a:cubicBezTo>
                  <a:cubicBezTo>
                    <a:pt x="131445" y="111443"/>
                    <a:pt x="134303" y="117158"/>
                    <a:pt x="137160" y="121920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8" name="Google Shape;2368;p21"/>
            <p:cNvSpPr/>
            <p:nvPr/>
          </p:nvSpPr>
          <p:spPr>
            <a:xfrm>
              <a:off x="3657600" y="4134802"/>
              <a:ext cx="92392" cy="74754"/>
            </a:xfrm>
            <a:custGeom>
              <a:rect b="b" l="l" r="r" t="t"/>
              <a:pathLst>
                <a:path extrusionOk="0" h="74754" w="92392">
                  <a:moveTo>
                    <a:pt x="92392" y="0"/>
                  </a:moveTo>
                  <a:cubicBezTo>
                    <a:pt x="90488" y="6667"/>
                    <a:pt x="88583" y="14288"/>
                    <a:pt x="86678" y="20955"/>
                  </a:cubicBezTo>
                  <a:cubicBezTo>
                    <a:pt x="70485" y="77153"/>
                    <a:pt x="70485" y="77153"/>
                    <a:pt x="16192" y="73342"/>
                  </a:cubicBezTo>
                  <a:cubicBezTo>
                    <a:pt x="11430" y="61913"/>
                    <a:pt x="6667" y="49530"/>
                    <a:pt x="0" y="33338"/>
                  </a:cubicBezTo>
                  <a:cubicBezTo>
                    <a:pt x="33338" y="20955"/>
                    <a:pt x="62865" y="10478"/>
                    <a:pt x="92392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9" name="Google Shape;2369;p21"/>
            <p:cNvSpPr/>
            <p:nvPr/>
          </p:nvSpPr>
          <p:spPr>
            <a:xfrm>
              <a:off x="3739515" y="4244340"/>
              <a:ext cx="74175" cy="62865"/>
            </a:xfrm>
            <a:custGeom>
              <a:rect b="b" l="l" r="r" t="t"/>
              <a:pathLst>
                <a:path extrusionOk="0" h="62865" w="74175">
                  <a:moveTo>
                    <a:pt x="0" y="62865"/>
                  </a:moveTo>
                  <a:cubicBezTo>
                    <a:pt x="2857" y="15240"/>
                    <a:pt x="11430" y="7620"/>
                    <a:pt x="69532" y="0"/>
                  </a:cubicBezTo>
                  <a:cubicBezTo>
                    <a:pt x="80963" y="20003"/>
                    <a:pt x="69532" y="31432"/>
                    <a:pt x="54292" y="39053"/>
                  </a:cubicBezTo>
                  <a:cubicBezTo>
                    <a:pt x="36195" y="47625"/>
                    <a:pt x="18097" y="54292"/>
                    <a:pt x="0" y="6286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0" name="Google Shape;2370;p21"/>
            <p:cNvSpPr/>
            <p:nvPr/>
          </p:nvSpPr>
          <p:spPr>
            <a:xfrm>
              <a:off x="3671887" y="4229100"/>
              <a:ext cx="48577" cy="66675"/>
            </a:xfrm>
            <a:custGeom>
              <a:rect b="b" l="l" r="r" t="t"/>
              <a:pathLst>
                <a:path extrusionOk="0" h="66675" w="48577">
                  <a:moveTo>
                    <a:pt x="0" y="0"/>
                  </a:moveTo>
                  <a:cubicBezTo>
                    <a:pt x="13335" y="1905"/>
                    <a:pt x="27622" y="4763"/>
                    <a:pt x="48578" y="8572"/>
                  </a:cubicBezTo>
                  <a:cubicBezTo>
                    <a:pt x="37147" y="30480"/>
                    <a:pt x="27622" y="48578"/>
                    <a:pt x="18097" y="66675"/>
                  </a:cubicBezTo>
                  <a:cubicBezTo>
                    <a:pt x="11430" y="44768"/>
                    <a:pt x="5715" y="21907"/>
                    <a:pt x="0" y="0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1" name="Google Shape;2371;p21"/>
            <p:cNvSpPr/>
            <p:nvPr/>
          </p:nvSpPr>
          <p:spPr>
            <a:xfrm>
              <a:off x="3764279" y="4161472"/>
              <a:ext cx="42862" cy="67627"/>
            </a:xfrm>
            <a:custGeom>
              <a:rect b="b" l="l" r="r" t="t"/>
              <a:pathLst>
                <a:path extrusionOk="0" h="67627" w="42862">
                  <a:moveTo>
                    <a:pt x="37148" y="67628"/>
                  </a:moveTo>
                  <a:cubicBezTo>
                    <a:pt x="26670" y="65722"/>
                    <a:pt x="15240" y="64770"/>
                    <a:pt x="0" y="61913"/>
                  </a:cubicBezTo>
                  <a:cubicBezTo>
                    <a:pt x="8573" y="40005"/>
                    <a:pt x="17145" y="20003"/>
                    <a:pt x="25717" y="0"/>
                  </a:cubicBezTo>
                  <a:cubicBezTo>
                    <a:pt x="27623" y="5715"/>
                    <a:pt x="29528" y="10478"/>
                    <a:pt x="32385" y="16193"/>
                  </a:cubicBezTo>
                  <a:cubicBezTo>
                    <a:pt x="34290" y="24765"/>
                    <a:pt x="36195" y="33338"/>
                    <a:pt x="38100" y="41910"/>
                  </a:cubicBezTo>
                  <a:cubicBezTo>
                    <a:pt x="39053" y="46672"/>
                    <a:pt x="40005" y="50483"/>
                    <a:pt x="40958" y="55245"/>
                  </a:cubicBezTo>
                  <a:cubicBezTo>
                    <a:pt x="41910" y="59055"/>
                    <a:pt x="41910" y="62865"/>
                    <a:pt x="42863" y="66675"/>
                  </a:cubicBezTo>
                  <a:cubicBezTo>
                    <a:pt x="40005" y="65722"/>
                    <a:pt x="38100" y="66675"/>
                    <a:pt x="37148" y="67628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2" name="Google Shape;2372;p21"/>
            <p:cNvSpPr/>
            <p:nvPr/>
          </p:nvSpPr>
          <p:spPr>
            <a:xfrm>
              <a:off x="3802379" y="4203382"/>
              <a:ext cx="2857" cy="13335"/>
            </a:xfrm>
            <a:custGeom>
              <a:rect b="b" l="l" r="r" t="t"/>
              <a:pathLst>
                <a:path extrusionOk="0" h="13335" w="2857">
                  <a:moveTo>
                    <a:pt x="2858" y="13335"/>
                  </a:moveTo>
                  <a:cubicBezTo>
                    <a:pt x="1905" y="8573"/>
                    <a:pt x="953" y="4763"/>
                    <a:pt x="0" y="0"/>
                  </a:cubicBezTo>
                  <a:cubicBezTo>
                    <a:pt x="0" y="4763"/>
                    <a:pt x="953" y="8573"/>
                    <a:pt x="2858" y="1333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3" name="Google Shape;2373;p21"/>
            <p:cNvSpPr/>
            <p:nvPr/>
          </p:nvSpPr>
          <p:spPr>
            <a:xfrm>
              <a:off x="3789045" y="4152900"/>
              <a:ext cx="6667" cy="24765"/>
            </a:xfrm>
            <a:custGeom>
              <a:rect b="b" l="l" r="r" t="t"/>
              <a:pathLst>
                <a:path extrusionOk="0" h="24765" w="6667">
                  <a:moveTo>
                    <a:pt x="6667" y="24765"/>
                  </a:moveTo>
                  <a:cubicBezTo>
                    <a:pt x="4763" y="19050"/>
                    <a:pt x="2858" y="14288"/>
                    <a:pt x="0" y="8572"/>
                  </a:cubicBezTo>
                  <a:cubicBezTo>
                    <a:pt x="0" y="5715"/>
                    <a:pt x="952" y="2857"/>
                    <a:pt x="952" y="0"/>
                  </a:cubicBezTo>
                  <a:cubicBezTo>
                    <a:pt x="2858" y="9525"/>
                    <a:pt x="4763" y="17145"/>
                    <a:pt x="6667" y="2476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4" name="Google Shape;2374;p21"/>
            <p:cNvSpPr/>
            <p:nvPr/>
          </p:nvSpPr>
          <p:spPr>
            <a:xfrm>
              <a:off x="3801427" y="4227521"/>
              <a:ext cx="7619" cy="16818"/>
            </a:xfrm>
            <a:custGeom>
              <a:rect b="b" l="l" r="r" t="t"/>
              <a:pathLst>
                <a:path extrusionOk="0" h="16818" w="7619">
                  <a:moveTo>
                    <a:pt x="0" y="1578"/>
                  </a:moveTo>
                  <a:cubicBezTo>
                    <a:pt x="1905" y="-327"/>
                    <a:pt x="2857" y="-327"/>
                    <a:pt x="5715" y="626"/>
                  </a:cubicBezTo>
                  <a:cubicBezTo>
                    <a:pt x="6667" y="6341"/>
                    <a:pt x="7620" y="11103"/>
                    <a:pt x="7620" y="16818"/>
                  </a:cubicBezTo>
                  <a:cubicBezTo>
                    <a:pt x="4763" y="12056"/>
                    <a:pt x="1905" y="6341"/>
                    <a:pt x="0" y="1578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5" name="Google Shape;2375;p21"/>
            <p:cNvSpPr/>
            <p:nvPr/>
          </p:nvSpPr>
          <p:spPr>
            <a:xfrm>
              <a:off x="3351847" y="2910232"/>
              <a:ext cx="137160" cy="178724"/>
            </a:xfrm>
            <a:custGeom>
              <a:rect b="b" l="l" r="r" t="t"/>
              <a:pathLst>
                <a:path extrusionOk="0" h="178724" w="137160">
                  <a:moveTo>
                    <a:pt x="76200" y="12990"/>
                  </a:moveTo>
                  <a:cubicBezTo>
                    <a:pt x="92393" y="10132"/>
                    <a:pt x="110490" y="-17490"/>
                    <a:pt x="123825" y="17752"/>
                  </a:cubicBezTo>
                  <a:cubicBezTo>
                    <a:pt x="110490" y="45375"/>
                    <a:pt x="97155" y="72997"/>
                    <a:pt x="82868" y="103477"/>
                  </a:cubicBezTo>
                  <a:cubicBezTo>
                    <a:pt x="105728" y="108240"/>
                    <a:pt x="120968" y="112050"/>
                    <a:pt x="137160" y="115860"/>
                  </a:cubicBezTo>
                  <a:cubicBezTo>
                    <a:pt x="135255" y="124432"/>
                    <a:pt x="132398" y="133957"/>
                    <a:pt x="130493" y="142530"/>
                  </a:cubicBezTo>
                  <a:cubicBezTo>
                    <a:pt x="72390" y="117765"/>
                    <a:pt x="66675" y="119670"/>
                    <a:pt x="49530" y="178725"/>
                  </a:cubicBezTo>
                  <a:cubicBezTo>
                    <a:pt x="45720" y="176820"/>
                    <a:pt x="40958" y="176820"/>
                    <a:pt x="40005" y="173962"/>
                  </a:cubicBezTo>
                  <a:cubicBezTo>
                    <a:pt x="26670" y="142530"/>
                    <a:pt x="13335" y="111097"/>
                    <a:pt x="0" y="79665"/>
                  </a:cubicBezTo>
                  <a:cubicBezTo>
                    <a:pt x="43815" y="93000"/>
                    <a:pt x="43815" y="93000"/>
                    <a:pt x="61913" y="51090"/>
                  </a:cubicBezTo>
                  <a:cubicBezTo>
                    <a:pt x="66675" y="37755"/>
                    <a:pt x="71438" y="25372"/>
                    <a:pt x="76200" y="12990"/>
                  </a:cubicBezTo>
                  <a:close/>
                </a:path>
              </a:pathLst>
            </a:custGeom>
            <a:solidFill>
              <a:srgbClr val="222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6" name="Google Shape;2376;p21"/>
            <p:cNvSpPr/>
            <p:nvPr/>
          </p:nvSpPr>
          <p:spPr>
            <a:xfrm>
              <a:off x="3339891" y="2923222"/>
              <a:ext cx="88155" cy="73606"/>
            </a:xfrm>
            <a:custGeom>
              <a:rect b="b" l="l" r="r" t="t"/>
              <a:pathLst>
                <a:path extrusionOk="0" h="73606" w="88155">
                  <a:moveTo>
                    <a:pt x="88156" y="0"/>
                  </a:moveTo>
                  <a:cubicBezTo>
                    <a:pt x="83393" y="12383"/>
                    <a:pt x="78631" y="24765"/>
                    <a:pt x="73868" y="37148"/>
                  </a:cubicBezTo>
                  <a:cubicBezTo>
                    <a:pt x="55771" y="79058"/>
                    <a:pt x="55771" y="79058"/>
                    <a:pt x="11956" y="65723"/>
                  </a:cubicBezTo>
                  <a:cubicBezTo>
                    <a:pt x="-6142" y="31433"/>
                    <a:pt x="-6142" y="29528"/>
                    <a:pt x="29101" y="18098"/>
                  </a:cubicBezTo>
                  <a:cubicBezTo>
                    <a:pt x="48151" y="11430"/>
                    <a:pt x="68153" y="5715"/>
                    <a:pt x="88156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7" name="Google Shape;2377;p21"/>
            <p:cNvSpPr/>
            <p:nvPr/>
          </p:nvSpPr>
          <p:spPr>
            <a:xfrm>
              <a:off x="3433762" y="2927032"/>
              <a:ext cx="54292" cy="98107"/>
            </a:xfrm>
            <a:custGeom>
              <a:rect b="b" l="l" r="r" t="t"/>
              <a:pathLst>
                <a:path extrusionOk="0" h="98107" w="54292">
                  <a:moveTo>
                    <a:pt x="54292" y="98108"/>
                  </a:moveTo>
                  <a:cubicBezTo>
                    <a:pt x="38100" y="94297"/>
                    <a:pt x="21908" y="90488"/>
                    <a:pt x="0" y="85725"/>
                  </a:cubicBezTo>
                  <a:cubicBezTo>
                    <a:pt x="15240" y="55245"/>
                    <a:pt x="27622" y="27622"/>
                    <a:pt x="40958" y="0"/>
                  </a:cubicBezTo>
                  <a:cubicBezTo>
                    <a:pt x="45720" y="33338"/>
                    <a:pt x="50483" y="65722"/>
                    <a:pt x="54292" y="98108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8" name="Google Shape;2378;p21"/>
            <p:cNvSpPr/>
            <p:nvPr/>
          </p:nvSpPr>
          <p:spPr>
            <a:xfrm>
              <a:off x="3401377" y="3037058"/>
              <a:ext cx="80962" cy="50946"/>
            </a:xfrm>
            <a:custGeom>
              <a:rect b="b" l="l" r="r" t="t"/>
              <a:pathLst>
                <a:path extrusionOk="0" h="50946" w="80962">
                  <a:moveTo>
                    <a:pt x="0" y="50946"/>
                  </a:moveTo>
                  <a:cubicBezTo>
                    <a:pt x="17145" y="-7156"/>
                    <a:pt x="22860" y="-10014"/>
                    <a:pt x="80963" y="14751"/>
                  </a:cubicBezTo>
                  <a:cubicBezTo>
                    <a:pt x="53340" y="27134"/>
                    <a:pt x="26670" y="39516"/>
                    <a:pt x="0" y="50946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9" name="Google Shape;2379;p21"/>
            <p:cNvSpPr/>
            <p:nvPr/>
          </p:nvSpPr>
          <p:spPr>
            <a:xfrm>
              <a:off x="3545204" y="3579495"/>
              <a:ext cx="201599" cy="217696"/>
            </a:xfrm>
            <a:custGeom>
              <a:rect b="b" l="l" r="r" t="t"/>
              <a:pathLst>
                <a:path extrusionOk="0" h="217696" w="201599">
                  <a:moveTo>
                    <a:pt x="126683" y="0"/>
                  </a:moveTo>
                  <a:cubicBezTo>
                    <a:pt x="155258" y="5715"/>
                    <a:pt x="169545" y="23812"/>
                    <a:pt x="175260" y="52387"/>
                  </a:cubicBezTo>
                  <a:cubicBezTo>
                    <a:pt x="181928" y="81915"/>
                    <a:pt x="193358" y="109537"/>
                    <a:pt x="200025" y="139065"/>
                  </a:cubicBezTo>
                  <a:cubicBezTo>
                    <a:pt x="202883" y="150495"/>
                    <a:pt x="200978" y="163830"/>
                    <a:pt x="200978" y="169545"/>
                  </a:cubicBezTo>
                  <a:cubicBezTo>
                    <a:pt x="158115" y="180023"/>
                    <a:pt x="118110" y="190500"/>
                    <a:pt x="78105" y="200977"/>
                  </a:cubicBezTo>
                  <a:cubicBezTo>
                    <a:pt x="60960" y="205740"/>
                    <a:pt x="44767" y="213360"/>
                    <a:pt x="27623" y="217170"/>
                  </a:cubicBezTo>
                  <a:cubicBezTo>
                    <a:pt x="19050" y="219075"/>
                    <a:pt x="9525" y="215265"/>
                    <a:pt x="0" y="214312"/>
                  </a:cubicBezTo>
                  <a:cubicBezTo>
                    <a:pt x="37148" y="200977"/>
                    <a:pt x="73342" y="187642"/>
                    <a:pt x="110490" y="175260"/>
                  </a:cubicBezTo>
                  <a:cubicBezTo>
                    <a:pt x="136208" y="166687"/>
                    <a:pt x="145733" y="148590"/>
                    <a:pt x="141923" y="121920"/>
                  </a:cubicBezTo>
                  <a:cubicBezTo>
                    <a:pt x="136208" y="80962"/>
                    <a:pt x="131445" y="40005"/>
                    <a:pt x="126683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0" name="Google Shape;2380;p21"/>
            <p:cNvSpPr/>
            <p:nvPr/>
          </p:nvSpPr>
          <p:spPr>
            <a:xfrm>
              <a:off x="3595687" y="3637597"/>
              <a:ext cx="47625" cy="77152"/>
            </a:xfrm>
            <a:custGeom>
              <a:rect b="b" l="l" r="r" t="t"/>
              <a:pathLst>
                <a:path extrusionOk="0" h="77152" w="47625">
                  <a:moveTo>
                    <a:pt x="47625" y="77153"/>
                  </a:moveTo>
                  <a:cubicBezTo>
                    <a:pt x="34290" y="72390"/>
                    <a:pt x="20003" y="68580"/>
                    <a:pt x="0" y="61913"/>
                  </a:cubicBezTo>
                  <a:cubicBezTo>
                    <a:pt x="15240" y="39053"/>
                    <a:pt x="28575" y="20003"/>
                    <a:pt x="41910" y="0"/>
                  </a:cubicBezTo>
                  <a:cubicBezTo>
                    <a:pt x="43815" y="25718"/>
                    <a:pt x="45720" y="51435"/>
                    <a:pt x="47625" y="77153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1" name="Google Shape;2381;p21"/>
            <p:cNvSpPr/>
            <p:nvPr/>
          </p:nvSpPr>
          <p:spPr>
            <a:xfrm>
              <a:off x="3512820" y="3693794"/>
              <a:ext cx="37147" cy="48577"/>
            </a:xfrm>
            <a:custGeom>
              <a:rect b="b" l="l" r="r" t="t"/>
              <a:pathLst>
                <a:path extrusionOk="0" h="48577" w="37147">
                  <a:moveTo>
                    <a:pt x="0" y="0"/>
                  </a:moveTo>
                  <a:cubicBezTo>
                    <a:pt x="10477" y="3810"/>
                    <a:pt x="20955" y="7620"/>
                    <a:pt x="37147" y="14288"/>
                  </a:cubicBezTo>
                  <a:cubicBezTo>
                    <a:pt x="28575" y="27623"/>
                    <a:pt x="20955" y="38100"/>
                    <a:pt x="14288" y="48578"/>
                  </a:cubicBezTo>
                  <a:cubicBezTo>
                    <a:pt x="9525" y="32385"/>
                    <a:pt x="4763" y="16193"/>
                    <a:pt x="0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2" name="Google Shape;2382;p21"/>
            <p:cNvSpPr/>
            <p:nvPr/>
          </p:nvSpPr>
          <p:spPr>
            <a:xfrm>
              <a:off x="3569970" y="3725533"/>
              <a:ext cx="54292" cy="33984"/>
            </a:xfrm>
            <a:custGeom>
              <a:rect b="b" l="l" r="r" t="t"/>
              <a:pathLst>
                <a:path extrusionOk="0" h="33984" w="54292">
                  <a:moveTo>
                    <a:pt x="0" y="33985"/>
                  </a:moveTo>
                  <a:cubicBezTo>
                    <a:pt x="10477" y="-5068"/>
                    <a:pt x="11430" y="-5068"/>
                    <a:pt x="54292" y="7314"/>
                  </a:cubicBezTo>
                  <a:cubicBezTo>
                    <a:pt x="36195" y="15887"/>
                    <a:pt x="18097" y="24460"/>
                    <a:pt x="0" y="33985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3" name="Google Shape;2383;p21"/>
            <p:cNvSpPr/>
            <p:nvPr/>
          </p:nvSpPr>
          <p:spPr>
            <a:xfrm>
              <a:off x="3789045" y="2427922"/>
              <a:ext cx="13334" cy="8572"/>
            </a:xfrm>
            <a:custGeom>
              <a:rect b="b" l="l" r="r" t="t"/>
              <a:pathLst>
                <a:path extrusionOk="0" h="8572" w="13334">
                  <a:moveTo>
                    <a:pt x="0" y="8573"/>
                  </a:moveTo>
                  <a:cubicBezTo>
                    <a:pt x="4763" y="5715"/>
                    <a:pt x="9525" y="2858"/>
                    <a:pt x="13335" y="0"/>
                  </a:cubicBezTo>
                  <a:cubicBezTo>
                    <a:pt x="8572" y="2858"/>
                    <a:pt x="4763" y="5715"/>
                    <a:pt x="0" y="8573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4" name="Google Shape;2384;p21"/>
            <p:cNvSpPr/>
            <p:nvPr/>
          </p:nvSpPr>
          <p:spPr>
            <a:xfrm>
              <a:off x="4923472" y="3882390"/>
              <a:ext cx="24765" cy="106679"/>
            </a:xfrm>
            <a:custGeom>
              <a:rect b="b" l="l" r="r" t="t"/>
              <a:pathLst>
                <a:path extrusionOk="0" h="106679" w="24765">
                  <a:moveTo>
                    <a:pt x="6668" y="0"/>
                  </a:moveTo>
                  <a:cubicBezTo>
                    <a:pt x="8572" y="17145"/>
                    <a:pt x="10478" y="34290"/>
                    <a:pt x="13335" y="56197"/>
                  </a:cubicBezTo>
                  <a:cubicBezTo>
                    <a:pt x="18097" y="46672"/>
                    <a:pt x="20003" y="41910"/>
                    <a:pt x="24765" y="30480"/>
                  </a:cubicBezTo>
                  <a:cubicBezTo>
                    <a:pt x="24765" y="60960"/>
                    <a:pt x="24765" y="83820"/>
                    <a:pt x="24765" y="106680"/>
                  </a:cubicBezTo>
                  <a:cubicBezTo>
                    <a:pt x="16193" y="83820"/>
                    <a:pt x="7620" y="60960"/>
                    <a:pt x="0" y="37147"/>
                  </a:cubicBezTo>
                  <a:cubicBezTo>
                    <a:pt x="1905" y="24765"/>
                    <a:pt x="4763" y="12382"/>
                    <a:pt x="6668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5" name="Google Shape;2385;p21"/>
            <p:cNvSpPr/>
            <p:nvPr/>
          </p:nvSpPr>
          <p:spPr>
            <a:xfrm>
              <a:off x="4923472" y="3844290"/>
              <a:ext cx="714" cy="24765"/>
            </a:xfrm>
            <a:custGeom>
              <a:rect b="b" l="l" r="r" t="t"/>
              <a:pathLst>
                <a:path extrusionOk="0" h="24765" w="714">
                  <a:moveTo>
                    <a:pt x="0" y="0"/>
                  </a:moveTo>
                  <a:cubicBezTo>
                    <a:pt x="0" y="8572"/>
                    <a:pt x="0" y="17145"/>
                    <a:pt x="0" y="24765"/>
                  </a:cubicBezTo>
                  <a:cubicBezTo>
                    <a:pt x="953" y="17145"/>
                    <a:pt x="953" y="8572"/>
                    <a:pt x="0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6" name="Google Shape;2386;p21"/>
            <p:cNvSpPr/>
            <p:nvPr/>
          </p:nvSpPr>
          <p:spPr>
            <a:xfrm>
              <a:off x="4892040" y="4121467"/>
              <a:ext cx="24765" cy="12382"/>
            </a:xfrm>
            <a:custGeom>
              <a:rect b="b" l="l" r="r" t="t"/>
              <a:pathLst>
                <a:path extrusionOk="0" h="12382" w="24765">
                  <a:moveTo>
                    <a:pt x="0" y="12382"/>
                  </a:moveTo>
                  <a:cubicBezTo>
                    <a:pt x="8572" y="8572"/>
                    <a:pt x="17145" y="3810"/>
                    <a:pt x="24765" y="0"/>
                  </a:cubicBezTo>
                  <a:lnTo>
                    <a:pt x="24765" y="0"/>
                  </a:lnTo>
                  <a:cubicBezTo>
                    <a:pt x="17145" y="4763"/>
                    <a:pt x="8572" y="8572"/>
                    <a:pt x="0" y="12382"/>
                  </a:cubicBezTo>
                  <a:cubicBezTo>
                    <a:pt x="953" y="12382"/>
                    <a:pt x="0" y="12382"/>
                    <a:pt x="0" y="12382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7" name="Google Shape;2387;p21"/>
            <p:cNvSpPr/>
            <p:nvPr/>
          </p:nvSpPr>
          <p:spPr>
            <a:xfrm>
              <a:off x="4916805" y="4111942"/>
              <a:ext cx="11429" cy="9525"/>
            </a:xfrm>
            <a:custGeom>
              <a:rect b="b" l="l" r="r" t="t"/>
              <a:pathLst>
                <a:path extrusionOk="0" h="9525" w="11429">
                  <a:moveTo>
                    <a:pt x="0" y="9525"/>
                  </a:moveTo>
                  <a:cubicBezTo>
                    <a:pt x="2857" y="6667"/>
                    <a:pt x="4763" y="2857"/>
                    <a:pt x="7620" y="0"/>
                  </a:cubicBezTo>
                  <a:cubicBezTo>
                    <a:pt x="8572" y="1905"/>
                    <a:pt x="10477" y="3810"/>
                    <a:pt x="11430" y="5715"/>
                  </a:cubicBezTo>
                  <a:cubicBezTo>
                    <a:pt x="7620" y="6667"/>
                    <a:pt x="4763" y="7620"/>
                    <a:pt x="0" y="9525"/>
                  </a:cubicBezTo>
                  <a:cubicBezTo>
                    <a:pt x="952" y="9525"/>
                    <a:pt x="0" y="9525"/>
                    <a:pt x="0" y="952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8" name="Google Shape;2388;p21"/>
            <p:cNvSpPr/>
            <p:nvPr/>
          </p:nvSpPr>
          <p:spPr>
            <a:xfrm>
              <a:off x="3564254" y="3060382"/>
              <a:ext cx="4762" cy="8995"/>
            </a:xfrm>
            <a:custGeom>
              <a:rect b="b" l="l" r="r" t="t"/>
              <a:pathLst>
                <a:path extrusionOk="0" h="8995" w="4762">
                  <a:moveTo>
                    <a:pt x="0" y="8572"/>
                  </a:moveTo>
                  <a:cubicBezTo>
                    <a:pt x="953" y="5715"/>
                    <a:pt x="1905" y="2858"/>
                    <a:pt x="2858" y="0"/>
                  </a:cubicBezTo>
                  <a:cubicBezTo>
                    <a:pt x="3810" y="952"/>
                    <a:pt x="4763" y="1905"/>
                    <a:pt x="4763" y="1905"/>
                  </a:cubicBezTo>
                  <a:cubicBezTo>
                    <a:pt x="2858" y="4763"/>
                    <a:pt x="1905" y="6667"/>
                    <a:pt x="0" y="8572"/>
                  </a:cubicBezTo>
                  <a:cubicBezTo>
                    <a:pt x="0" y="9525"/>
                    <a:pt x="0" y="8572"/>
                    <a:pt x="0" y="8572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9" name="Google Shape;2389;p21"/>
            <p:cNvSpPr/>
            <p:nvPr/>
          </p:nvSpPr>
          <p:spPr>
            <a:xfrm>
              <a:off x="4948237" y="3989069"/>
              <a:ext cx="6667" cy="20002"/>
            </a:xfrm>
            <a:custGeom>
              <a:rect b="b" l="l" r="r" t="t"/>
              <a:pathLst>
                <a:path extrusionOk="0" h="20002" w="6667">
                  <a:moveTo>
                    <a:pt x="0" y="0"/>
                  </a:moveTo>
                  <a:cubicBezTo>
                    <a:pt x="1905" y="6668"/>
                    <a:pt x="3810" y="13335"/>
                    <a:pt x="6668" y="20003"/>
                  </a:cubicBezTo>
                  <a:cubicBezTo>
                    <a:pt x="4763" y="13335"/>
                    <a:pt x="2857" y="6668"/>
                    <a:pt x="0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0" name="Google Shape;2390;p21"/>
            <p:cNvSpPr/>
            <p:nvPr/>
          </p:nvSpPr>
          <p:spPr>
            <a:xfrm>
              <a:off x="4766309" y="3157537"/>
              <a:ext cx="952" cy="2857"/>
            </a:xfrm>
            <a:custGeom>
              <a:rect b="b" l="l" r="r" t="t"/>
              <a:pathLst>
                <a:path extrusionOk="0" h="2857" w="952">
                  <a:moveTo>
                    <a:pt x="953" y="0"/>
                  </a:moveTo>
                  <a:cubicBezTo>
                    <a:pt x="953" y="953"/>
                    <a:pt x="0" y="1905"/>
                    <a:pt x="0" y="2858"/>
                  </a:cubicBezTo>
                  <a:cubicBezTo>
                    <a:pt x="0" y="1905"/>
                    <a:pt x="0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CBCDC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E06666"/>
        </a:solidFill>
      </p:bgPr>
    </p:bg>
    <p:spTree>
      <p:nvGrpSpPr>
        <p:cNvPr id="2394" name="Shape 2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5" name="Google Shape;2395;p22"/>
          <p:cNvSpPr txBox="1"/>
          <p:nvPr>
            <p:ph type="title"/>
          </p:nvPr>
        </p:nvSpPr>
        <p:spPr>
          <a:xfrm>
            <a:off x="311700" y="842625"/>
            <a:ext cx="49104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  <p:grpSp>
        <p:nvGrpSpPr>
          <p:cNvPr id="2396" name="Google Shape;2396;p22"/>
          <p:cNvGrpSpPr/>
          <p:nvPr/>
        </p:nvGrpSpPr>
        <p:grpSpPr>
          <a:xfrm>
            <a:off x="5098648" y="1487307"/>
            <a:ext cx="2745507" cy="2262645"/>
            <a:chOff x="4015477" y="2907213"/>
            <a:chExt cx="3023686" cy="2491900"/>
          </a:xfrm>
        </p:grpSpPr>
        <p:sp>
          <p:nvSpPr>
            <p:cNvPr id="2397" name="Google Shape;2397;p22"/>
            <p:cNvSpPr/>
            <p:nvPr/>
          </p:nvSpPr>
          <p:spPr>
            <a:xfrm>
              <a:off x="4033837" y="3785510"/>
              <a:ext cx="1574345" cy="1554204"/>
            </a:xfrm>
            <a:custGeom>
              <a:rect b="b" l="l" r="r" t="t"/>
              <a:pathLst>
                <a:path extrusionOk="0" h="1554204" w="1574345">
                  <a:moveTo>
                    <a:pt x="3810" y="862689"/>
                  </a:moveTo>
                  <a:cubicBezTo>
                    <a:pt x="2858" y="856974"/>
                    <a:pt x="2858" y="851259"/>
                    <a:pt x="1905" y="845545"/>
                  </a:cubicBezTo>
                  <a:cubicBezTo>
                    <a:pt x="953" y="841734"/>
                    <a:pt x="953" y="836972"/>
                    <a:pt x="0" y="833162"/>
                  </a:cubicBezTo>
                  <a:cubicBezTo>
                    <a:pt x="1905" y="725529"/>
                    <a:pt x="3810" y="617897"/>
                    <a:pt x="5715" y="509312"/>
                  </a:cubicBezTo>
                  <a:cubicBezTo>
                    <a:pt x="6667" y="505502"/>
                    <a:pt x="7620" y="500739"/>
                    <a:pt x="9525" y="496929"/>
                  </a:cubicBezTo>
                  <a:cubicBezTo>
                    <a:pt x="23813" y="456924"/>
                    <a:pt x="37147" y="416920"/>
                    <a:pt x="51435" y="376914"/>
                  </a:cubicBezTo>
                  <a:cubicBezTo>
                    <a:pt x="55245" y="370247"/>
                    <a:pt x="59055" y="363579"/>
                    <a:pt x="62865" y="357864"/>
                  </a:cubicBezTo>
                  <a:cubicBezTo>
                    <a:pt x="158115" y="228324"/>
                    <a:pt x="286703" y="140695"/>
                    <a:pt x="434340" y="79734"/>
                  </a:cubicBezTo>
                  <a:cubicBezTo>
                    <a:pt x="594360" y="14012"/>
                    <a:pt x="761047" y="-13611"/>
                    <a:pt x="935355" y="6392"/>
                  </a:cubicBezTo>
                  <a:cubicBezTo>
                    <a:pt x="1119188" y="28299"/>
                    <a:pt x="1260157" y="114024"/>
                    <a:pt x="1360170" y="264520"/>
                  </a:cubicBezTo>
                  <a:cubicBezTo>
                    <a:pt x="1363028" y="269282"/>
                    <a:pt x="1367790" y="274045"/>
                    <a:pt x="1371600" y="278807"/>
                  </a:cubicBezTo>
                  <a:cubicBezTo>
                    <a:pt x="1363980" y="284522"/>
                    <a:pt x="1355407" y="290237"/>
                    <a:pt x="1347788" y="295952"/>
                  </a:cubicBezTo>
                  <a:cubicBezTo>
                    <a:pt x="1326832" y="274045"/>
                    <a:pt x="1304925" y="251184"/>
                    <a:pt x="1283970" y="229277"/>
                  </a:cubicBezTo>
                  <a:cubicBezTo>
                    <a:pt x="1269682" y="213084"/>
                    <a:pt x="1254443" y="196892"/>
                    <a:pt x="1240155" y="180699"/>
                  </a:cubicBezTo>
                  <a:cubicBezTo>
                    <a:pt x="1239203" y="179747"/>
                    <a:pt x="1237298" y="178795"/>
                    <a:pt x="1235393" y="178795"/>
                  </a:cubicBezTo>
                  <a:lnTo>
                    <a:pt x="1235393" y="178795"/>
                  </a:lnTo>
                  <a:cubicBezTo>
                    <a:pt x="1235393" y="176889"/>
                    <a:pt x="1235393" y="175937"/>
                    <a:pt x="1233488" y="174984"/>
                  </a:cubicBezTo>
                  <a:cubicBezTo>
                    <a:pt x="1226820" y="168317"/>
                    <a:pt x="1220153" y="161649"/>
                    <a:pt x="1213485" y="154982"/>
                  </a:cubicBezTo>
                  <a:cubicBezTo>
                    <a:pt x="1213485" y="153077"/>
                    <a:pt x="1212532" y="151172"/>
                    <a:pt x="1210628" y="151172"/>
                  </a:cubicBezTo>
                  <a:cubicBezTo>
                    <a:pt x="1199198" y="140695"/>
                    <a:pt x="1188720" y="129264"/>
                    <a:pt x="1176338" y="120692"/>
                  </a:cubicBezTo>
                  <a:cubicBezTo>
                    <a:pt x="1027747" y="19727"/>
                    <a:pt x="862965" y="4487"/>
                    <a:pt x="689610" y="34014"/>
                  </a:cubicBezTo>
                  <a:cubicBezTo>
                    <a:pt x="572453" y="54969"/>
                    <a:pt x="459105" y="87354"/>
                    <a:pt x="357188" y="149267"/>
                  </a:cubicBezTo>
                  <a:cubicBezTo>
                    <a:pt x="272415" y="195939"/>
                    <a:pt x="197167" y="254995"/>
                    <a:pt x="134303" y="328337"/>
                  </a:cubicBezTo>
                  <a:cubicBezTo>
                    <a:pt x="115253" y="350245"/>
                    <a:pt x="102870" y="377867"/>
                    <a:pt x="87630" y="403584"/>
                  </a:cubicBezTo>
                  <a:cubicBezTo>
                    <a:pt x="86678" y="404537"/>
                    <a:pt x="85725" y="406442"/>
                    <a:pt x="84772" y="407395"/>
                  </a:cubicBezTo>
                  <a:cubicBezTo>
                    <a:pt x="83820" y="409299"/>
                    <a:pt x="82867" y="412157"/>
                    <a:pt x="81915" y="414062"/>
                  </a:cubicBezTo>
                  <a:cubicBezTo>
                    <a:pt x="77153" y="428349"/>
                    <a:pt x="72390" y="442637"/>
                    <a:pt x="67628" y="455972"/>
                  </a:cubicBezTo>
                  <a:cubicBezTo>
                    <a:pt x="65722" y="457877"/>
                    <a:pt x="65722" y="459782"/>
                    <a:pt x="66675" y="461687"/>
                  </a:cubicBezTo>
                  <a:lnTo>
                    <a:pt x="66675" y="461687"/>
                  </a:lnTo>
                  <a:cubicBezTo>
                    <a:pt x="63817" y="469307"/>
                    <a:pt x="59055" y="475974"/>
                    <a:pt x="57150" y="483595"/>
                  </a:cubicBezTo>
                  <a:cubicBezTo>
                    <a:pt x="36195" y="581702"/>
                    <a:pt x="37147" y="680762"/>
                    <a:pt x="43815" y="779822"/>
                  </a:cubicBezTo>
                  <a:cubicBezTo>
                    <a:pt x="44767" y="893170"/>
                    <a:pt x="63817" y="1003659"/>
                    <a:pt x="106680" y="1109387"/>
                  </a:cubicBezTo>
                  <a:cubicBezTo>
                    <a:pt x="137160" y="1203684"/>
                    <a:pt x="201930" y="1272264"/>
                    <a:pt x="281940" y="1329414"/>
                  </a:cubicBezTo>
                  <a:cubicBezTo>
                    <a:pt x="285750" y="1332272"/>
                    <a:pt x="289560" y="1334177"/>
                    <a:pt x="293370" y="1337034"/>
                  </a:cubicBezTo>
                  <a:lnTo>
                    <a:pt x="293370" y="1337034"/>
                  </a:lnTo>
                  <a:cubicBezTo>
                    <a:pt x="295275" y="1338939"/>
                    <a:pt x="298133" y="1340845"/>
                    <a:pt x="300038" y="1342749"/>
                  </a:cubicBezTo>
                  <a:lnTo>
                    <a:pt x="300038" y="1342749"/>
                  </a:lnTo>
                  <a:cubicBezTo>
                    <a:pt x="301942" y="1344654"/>
                    <a:pt x="304800" y="1346559"/>
                    <a:pt x="306705" y="1348464"/>
                  </a:cubicBezTo>
                  <a:lnTo>
                    <a:pt x="306705" y="1348464"/>
                  </a:lnTo>
                  <a:cubicBezTo>
                    <a:pt x="312420" y="1351322"/>
                    <a:pt x="318135" y="1354179"/>
                    <a:pt x="323850" y="1357037"/>
                  </a:cubicBezTo>
                  <a:lnTo>
                    <a:pt x="324803" y="1355132"/>
                  </a:lnTo>
                  <a:lnTo>
                    <a:pt x="324803" y="1357037"/>
                  </a:lnTo>
                  <a:cubicBezTo>
                    <a:pt x="326708" y="1358942"/>
                    <a:pt x="328613" y="1360847"/>
                    <a:pt x="330517" y="1362752"/>
                  </a:cubicBezTo>
                  <a:lnTo>
                    <a:pt x="330517" y="1363704"/>
                  </a:lnTo>
                  <a:cubicBezTo>
                    <a:pt x="375285" y="1389422"/>
                    <a:pt x="419100" y="1415139"/>
                    <a:pt x="463867" y="1439904"/>
                  </a:cubicBezTo>
                  <a:cubicBezTo>
                    <a:pt x="528638" y="1462764"/>
                    <a:pt x="592455" y="1484672"/>
                    <a:pt x="657225" y="1507532"/>
                  </a:cubicBezTo>
                  <a:cubicBezTo>
                    <a:pt x="673418" y="1510389"/>
                    <a:pt x="690563" y="1512295"/>
                    <a:pt x="706755" y="1515152"/>
                  </a:cubicBezTo>
                  <a:cubicBezTo>
                    <a:pt x="713422" y="1517057"/>
                    <a:pt x="720090" y="1518009"/>
                    <a:pt x="726757" y="1519914"/>
                  </a:cubicBezTo>
                  <a:cubicBezTo>
                    <a:pt x="766763" y="1523724"/>
                    <a:pt x="806768" y="1527534"/>
                    <a:pt x="846772" y="1531345"/>
                  </a:cubicBezTo>
                  <a:cubicBezTo>
                    <a:pt x="876300" y="1531345"/>
                    <a:pt x="905828" y="1530392"/>
                    <a:pt x="935355" y="1530392"/>
                  </a:cubicBezTo>
                  <a:cubicBezTo>
                    <a:pt x="942022" y="1529439"/>
                    <a:pt x="948690" y="1528487"/>
                    <a:pt x="956310" y="1526582"/>
                  </a:cubicBezTo>
                  <a:cubicBezTo>
                    <a:pt x="1007745" y="1514199"/>
                    <a:pt x="1059180" y="1500864"/>
                    <a:pt x="1110615" y="1488482"/>
                  </a:cubicBezTo>
                  <a:cubicBezTo>
                    <a:pt x="1138238" y="1477052"/>
                    <a:pt x="1164907" y="1464670"/>
                    <a:pt x="1192530" y="1453239"/>
                  </a:cubicBezTo>
                  <a:cubicBezTo>
                    <a:pt x="1192530" y="1453239"/>
                    <a:pt x="1192530" y="1453239"/>
                    <a:pt x="1192530" y="1453239"/>
                  </a:cubicBezTo>
                  <a:cubicBezTo>
                    <a:pt x="1194435" y="1451334"/>
                    <a:pt x="1197293" y="1449429"/>
                    <a:pt x="1199198" y="1447524"/>
                  </a:cubicBezTo>
                  <a:cubicBezTo>
                    <a:pt x="1199198" y="1447524"/>
                    <a:pt x="1199198" y="1447524"/>
                    <a:pt x="1199198" y="1447524"/>
                  </a:cubicBezTo>
                  <a:cubicBezTo>
                    <a:pt x="1202055" y="1445620"/>
                    <a:pt x="1204913" y="1443714"/>
                    <a:pt x="1207770" y="1441809"/>
                  </a:cubicBezTo>
                  <a:lnTo>
                    <a:pt x="1209675" y="1441809"/>
                  </a:lnTo>
                  <a:lnTo>
                    <a:pt x="1210628" y="1440857"/>
                  </a:lnTo>
                  <a:cubicBezTo>
                    <a:pt x="1231582" y="1422759"/>
                    <a:pt x="1253490" y="1405614"/>
                    <a:pt x="1274445" y="1387517"/>
                  </a:cubicBezTo>
                  <a:lnTo>
                    <a:pt x="1274445" y="1386564"/>
                  </a:lnTo>
                  <a:cubicBezTo>
                    <a:pt x="1276350" y="1384659"/>
                    <a:pt x="1278255" y="1382754"/>
                    <a:pt x="1280160" y="1379897"/>
                  </a:cubicBezTo>
                  <a:lnTo>
                    <a:pt x="1280160" y="1379897"/>
                  </a:lnTo>
                  <a:cubicBezTo>
                    <a:pt x="1290638" y="1369420"/>
                    <a:pt x="1301115" y="1359895"/>
                    <a:pt x="1311593" y="1349417"/>
                  </a:cubicBezTo>
                  <a:lnTo>
                    <a:pt x="1311593" y="1349417"/>
                  </a:lnTo>
                  <a:cubicBezTo>
                    <a:pt x="1315403" y="1346559"/>
                    <a:pt x="1318260" y="1343702"/>
                    <a:pt x="1322070" y="1340845"/>
                  </a:cubicBezTo>
                  <a:lnTo>
                    <a:pt x="1322070" y="1340845"/>
                  </a:lnTo>
                  <a:cubicBezTo>
                    <a:pt x="1325880" y="1337034"/>
                    <a:pt x="1329690" y="1333224"/>
                    <a:pt x="1334453" y="1328462"/>
                  </a:cubicBezTo>
                  <a:lnTo>
                    <a:pt x="1334453" y="1328462"/>
                  </a:lnTo>
                  <a:cubicBezTo>
                    <a:pt x="1337310" y="1324652"/>
                    <a:pt x="1340168" y="1321795"/>
                    <a:pt x="1342073" y="1317984"/>
                  </a:cubicBezTo>
                  <a:lnTo>
                    <a:pt x="1342073" y="1317984"/>
                  </a:lnTo>
                  <a:cubicBezTo>
                    <a:pt x="1343978" y="1316079"/>
                    <a:pt x="1346835" y="1313222"/>
                    <a:pt x="1348740" y="1311317"/>
                  </a:cubicBezTo>
                  <a:cubicBezTo>
                    <a:pt x="1395413" y="1257024"/>
                    <a:pt x="1430655" y="1196064"/>
                    <a:pt x="1454468" y="1128437"/>
                  </a:cubicBezTo>
                  <a:cubicBezTo>
                    <a:pt x="1459230" y="1117959"/>
                    <a:pt x="1464945" y="1107482"/>
                    <a:pt x="1468755" y="1096052"/>
                  </a:cubicBezTo>
                  <a:cubicBezTo>
                    <a:pt x="1495425" y="1021757"/>
                    <a:pt x="1520190" y="946509"/>
                    <a:pt x="1523048" y="866499"/>
                  </a:cubicBezTo>
                  <a:lnTo>
                    <a:pt x="1523048" y="865547"/>
                  </a:lnTo>
                  <a:cubicBezTo>
                    <a:pt x="1538288" y="798872"/>
                    <a:pt x="1540193" y="731245"/>
                    <a:pt x="1522095" y="664570"/>
                  </a:cubicBezTo>
                  <a:cubicBezTo>
                    <a:pt x="1520190" y="660759"/>
                    <a:pt x="1517332" y="657902"/>
                    <a:pt x="1517332" y="654092"/>
                  </a:cubicBezTo>
                  <a:cubicBezTo>
                    <a:pt x="1510665" y="567414"/>
                    <a:pt x="1490663" y="484547"/>
                    <a:pt x="1443990" y="409299"/>
                  </a:cubicBezTo>
                  <a:cubicBezTo>
                    <a:pt x="1441132" y="403584"/>
                    <a:pt x="1444943" y="394059"/>
                    <a:pt x="1445895" y="385487"/>
                  </a:cubicBezTo>
                  <a:cubicBezTo>
                    <a:pt x="1460182" y="391202"/>
                    <a:pt x="1474470" y="396917"/>
                    <a:pt x="1489710" y="402632"/>
                  </a:cubicBezTo>
                  <a:cubicBezTo>
                    <a:pt x="1534478" y="484547"/>
                    <a:pt x="1554480" y="574082"/>
                    <a:pt x="1572578" y="663617"/>
                  </a:cubicBezTo>
                  <a:cubicBezTo>
                    <a:pt x="1573530" y="716957"/>
                    <a:pt x="1575435" y="770297"/>
                    <a:pt x="1573530" y="823637"/>
                  </a:cubicBezTo>
                  <a:cubicBezTo>
                    <a:pt x="1571625" y="863642"/>
                    <a:pt x="1564957" y="903647"/>
                    <a:pt x="1559243" y="943652"/>
                  </a:cubicBezTo>
                  <a:cubicBezTo>
                    <a:pt x="1558290" y="947462"/>
                    <a:pt x="1557338" y="951272"/>
                    <a:pt x="1556385" y="955082"/>
                  </a:cubicBezTo>
                  <a:cubicBezTo>
                    <a:pt x="1554480" y="963654"/>
                    <a:pt x="1552575" y="971274"/>
                    <a:pt x="1551623" y="979847"/>
                  </a:cubicBezTo>
                  <a:cubicBezTo>
                    <a:pt x="1531620" y="1040807"/>
                    <a:pt x="1510665" y="1101767"/>
                    <a:pt x="1490663" y="1162727"/>
                  </a:cubicBezTo>
                  <a:cubicBezTo>
                    <a:pt x="1488757" y="1166537"/>
                    <a:pt x="1486853" y="1171299"/>
                    <a:pt x="1484948" y="1175109"/>
                  </a:cubicBezTo>
                  <a:cubicBezTo>
                    <a:pt x="1482090" y="1180824"/>
                    <a:pt x="1479232" y="1186539"/>
                    <a:pt x="1476375" y="1192254"/>
                  </a:cubicBezTo>
                  <a:cubicBezTo>
                    <a:pt x="1469707" y="1205589"/>
                    <a:pt x="1463040" y="1217972"/>
                    <a:pt x="1456373" y="1231307"/>
                  </a:cubicBezTo>
                  <a:cubicBezTo>
                    <a:pt x="1453515" y="1237022"/>
                    <a:pt x="1449705" y="1242737"/>
                    <a:pt x="1446848" y="1248452"/>
                  </a:cubicBezTo>
                  <a:cubicBezTo>
                    <a:pt x="1383982" y="1341797"/>
                    <a:pt x="1308735" y="1421807"/>
                    <a:pt x="1208723" y="1477052"/>
                  </a:cubicBezTo>
                  <a:cubicBezTo>
                    <a:pt x="1173480" y="1491339"/>
                    <a:pt x="1138238" y="1504674"/>
                    <a:pt x="1102043" y="1518962"/>
                  </a:cubicBezTo>
                  <a:cubicBezTo>
                    <a:pt x="1098232" y="1520867"/>
                    <a:pt x="1093470" y="1521820"/>
                    <a:pt x="1089660" y="1523724"/>
                  </a:cubicBezTo>
                  <a:cubicBezTo>
                    <a:pt x="1082993" y="1525629"/>
                    <a:pt x="1077278" y="1527534"/>
                    <a:pt x="1070610" y="1529439"/>
                  </a:cubicBezTo>
                  <a:cubicBezTo>
                    <a:pt x="1060132" y="1532297"/>
                    <a:pt x="1049655" y="1535154"/>
                    <a:pt x="1039178" y="1537059"/>
                  </a:cubicBezTo>
                  <a:cubicBezTo>
                    <a:pt x="1034415" y="1538012"/>
                    <a:pt x="1030605" y="1538964"/>
                    <a:pt x="1025843" y="1539917"/>
                  </a:cubicBezTo>
                  <a:cubicBezTo>
                    <a:pt x="1015365" y="1541822"/>
                    <a:pt x="1005840" y="1543727"/>
                    <a:pt x="995363" y="1545632"/>
                  </a:cubicBezTo>
                  <a:cubicBezTo>
                    <a:pt x="990600" y="1546584"/>
                    <a:pt x="986790" y="1547537"/>
                    <a:pt x="982028" y="1548489"/>
                  </a:cubicBezTo>
                  <a:cubicBezTo>
                    <a:pt x="973455" y="1549442"/>
                    <a:pt x="965835" y="1550395"/>
                    <a:pt x="957263" y="1551347"/>
                  </a:cubicBezTo>
                  <a:cubicBezTo>
                    <a:pt x="948690" y="1552299"/>
                    <a:pt x="940118" y="1553252"/>
                    <a:pt x="931545" y="1554204"/>
                  </a:cubicBezTo>
                  <a:cubicBezTo>
                    <a:pt x="894397" y="1554204"/>
                    <a:pt x="856297" y="1554204"/>
                    <a:pt x="819150" y="1554204"/>
                  </a:cubicBezTo>
                  <a:cubicBezTo>
                    <a:pt x="802005" y="1553252"/>
                    <a:pt x="785813" y="1551347"/>
                    <a:pt x="768668" y="1550395"/>
                  </a:cubicBezTo>
                  <a:cubicBezTo>
                    <a:pt x="764857" y="1549442"/>
                    <a:pt x="760095" y="1549442"/>
                    <a:pt x="756285" y="1548489"/>
                  </a:cubicBezTo>
                  <a:cubicBezTo>
                    <a:pt x="743903" y="1546584"/>
                    <a:pt x="731520" y="1544679"/>
                    <a:pt x="718185" y="1542774"/>
                  </a:cubicBezTo>
                  <a:cubicBezTo>
                    <a:pt x="682943" y="1536107"/>
                    <a:pt x="647700" y="1529439"/>
                    <a:pt x="612457" y="1522772"/>
                  </a:cubicBezTo>
                  <a:cubicBezTo>
                    <a:pt x="580072" y="1512295"/>
                    <a:pt x="547688" y="1501817"/>
                    <a:pt x="515303" y="1491339"/>
                  </a:cubicBezTo>
                  <a:cubicBezTo>
                    <a:pt x="378142" y="1443714"/>
                    <a:pt x="257175" y="1369420"/>
                    <a:pt x="154305" y="1269407"/>
                  </a:cubicBezTo>
                  <a:cubicBezTo>
                    <a:pt x="106680" y="1217972"/>
                    <a:pt x="70485" y="1159870"/>
                    <a:pt x="53340" y="1093195"/>
                  </a:cubicBezTo>
                  <a:cubicBezTo>
                    <a:pt x="35242" y="1015089"/>
                    <a:pt x="20955" y="938889"/>
                    <a:pt x="3810" y="862689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8" name="Google Shape;2398;p22"/>
            <p:cNvSpPr/>
            <p:nvPr/>
          </p:nvSpPr>
          <p:spPr>
            <a:xfrm>
              <a:off x="5357812" y="2907213"/>
              <a:ext cx="1480184" cy="1211396"/>
            </a:xfrm>
            <a:custGeom>
              <a:rect b="b" l="l" r="r" t="t"/>
              <a:pathLst>
                <a:path extrusionOk="0" h="1211396" w="1480184">
                  <a:moveTo>
                    <a:pt x="24765" y="1174249"/>
                  </a:moveTo>
                  <a:cubicBezTo>
                    <a:pt x="32385" y="1168534"/>
                    <a:pt x="40957" y="1162819"/>
                    <a:pt x="48578" y="1157104"/>
                  </a:cubicBezTo>
                  <a:cubicBezTo>
                    <a:pt x="330518" y="971366"/>
                    <a:pt x="612457" y="784676"/>
                    <a:pt x="890588" y="601796"/>
                  </a:cubicBezTo>
                  <a:cubicBezTo>
                    <a:pt x="884872" y="584651"/>
                    <a:pt x="878205" y="571316"/>
                    <a:pt x="877253" y="557029"/>
                  </a:cubicBezTo>
                  <a:cubicBezTo>
                    <a:pt x="873443" y="504641"/>
                    <a:pt x="872490" y="451301"/>
                    <a:pt x="868680" y="398914"/>
                  </a:cubicBezTo>
                  <a:cubicBezTo>
                    <a:pt x="866775" y="374149"/>
                    <a:pt x="875347" y="356051"/>
                    <a:pt x="896303" y="341764"/>
                  </a:cubicBezTo>
                  <a:cubicBezTo>
                    <a:pt x="1043940" y="239846"/>
                    <a:pt x="1191578" y="136976"/>
                    <a:pt x="1339215" y="34106"/>
                  </a:cubicBezTo>
                  <a:cubicBezTo>
                    <a:pt x="1352550" y="24581"/>
                    <a:pt x="1366838" y="15056"/>
                    <a:pt x="1381125" y="7436"/>
                  </a:cubicBezTo>
                  <a:cubicBezTo>
                    <a:pt x="1415415" y="-9709"/>
                    <a:pt x="1440180" y="3626"/>
                    <a:pt x="1433513" y="38869"/>
                  </a:cubicBezTo>
                  <a:cubicBezTo>
                    <a:pt x="1421130" y="105544"/>
                    <a:pt x="1403032" y="171266"/>
                    <a:pt x="1387793" y="236989"/>
                  </a:cubicBezTo>
                  <a:cubicBezTo>
                    <a:pt x="1384935" y="247466"/>
                    <a:pt x="1381125" y="257944"/>
                    <a:pt x="1378268" y="265564"/>
                  </a:cubicBezTo>
                  <a:cubicBezTo>
                    <a:pt x="1401128" y="271279"/>
                    <a:pt x="1426845" y="271279"/>
                    <a:pt x="1443990" y="282709"/>
                  </a:cubicBezTo>
                  <a:cubicBezTo>
                    <a:pt x="1460182" y="294139"/>
                    <a:pt x="1468755" y="316999"/>
                    <a:pt x="1480185" y="336049"/>
                  </a:cubicBezTo>
                  <a:cubicBezTo>
                    <a:pt x="1452563" y="355099"/>
                    <a:pt x="1430655" y="370339"/>
                    <a:pt x="1408748" y="385579"/>
                  </a:cubicBezTo>
                  <a:cubicBezTo>
                    <a:pt x="1403985" y="385579"/>
                    <a:pt x="1400175" y="385579"/>
                    <a:pt x="1395413" y="385579"/>
                  </a:cubicBezTo>
                  <a:cubicBezTo>
                    <a:pt x="1388745" y="380816"/>
                    <a:pt x="1382078" y="377006"/>
                    <a:pt x="1376363" y="372244"/>
                  </a:cubicBezTo>
                  <a:cubicBezTo>
                    <a:pt x="1387793" y="363671"/>
                    <a:pt x="1399223" y="355099"/>
                    <a:pt x="1411605" y="347479"/>
                  </a:cubicBezTo>
                  <a:cubicBezTo>
                    <a:pt x="1429703" y="336049"/>
                    <a:pt x="1433513" y="318904"/>
                    <a:pt x="1423035" y="302711"/>
                  </a:cubicBezTo>
                  <a:cubicBezTo>
                    <a:pt x="1420178" y="298901"/>
                    <a:pt x="1397318" y="302711"/>
                    <a:pt x="1387793" y="309379"/>
                  </a:cubicBezTo>
                  <a:cubicBezTo>
                    <a:pt x="1146810" y="467494"/>
                    <a:pt x="905828" y="625609"/>
                    <a:pt x="665797" y="783724"/>
                  </a:cubicBezTo>
                  <a:cubicBezTo>
                    <a:pt x="524828" y="876116"/>
                    <a:pt x="384810" y="969461"/>
                    <a:pt x="244793" y="1061854"/>
                  </a:cubicBezTo>
                  <a:cubicBezTo>
                    <a:pt x="193357" y="1096144"/>
                    <a:pt x="140970" y="1128529"/>
                    <a:pt x="88582" y="1161866"/>
                  </a:cubicBezTo>
                  <a:cubicBezTo>
                    <a:pt x="60960" y="1159009"/>
                    <a:pt x="44768" y="1172344"/>
                    <a:pt x="37147" y="1197109"/>
                  </a:cubicBezTo>
                  <a:cubicBezTo>
                    <a:pt x="29528" y="1201871"/>
                    <a:pt x="20955" y="1206634"/>
                    <a:pt x="13335" y="1211396"/>
                  </a:cubicBezTo>
                  <a:cubicBezTo>
                    <a:pt x="8572" y="1204729"/>
                    <a:pt x="4763" y="1198061"/>
                    <a:pt x="0" y="1190441"/>
                  </a:cubicBezTo>
                  <a:lnTo>
                    <a:pt x="0" y="1190441"/>
                  </a:lnTo>
                  <a:cubicBezTo>
                    <a:pt x="13335" y="1191394"/>
                    <a:pt x="26670" y="1192346"/>
                    <a:pt x="25718" y="1173296"/>
                  </a:cubicBezTo>
                  <a:lnTo>
                    <a:pt x="24765" y="1174249"/>
                  </a:lnTo>
                  <a:close/>
                  <a:moveTo>
                    <a:pt x="913447" y="368434"/>
                  </a:moveTo>
                  <a:lnTo>
                    <a:pt x="913447" y="368434"/>
                  </a:lnTo>
                  <a:cubicBezTo>
                    <a:pt x="909638" y="375101"/>
                    <a:pt x="901065" y="382721"/>
                    <a:pt x="902018" y="389389"/>
                  </a:cubicBezTo>
                  <a:cubicBezTo>
                    <a:pt x="903922" y="409391"/>
                    <a:pt x="908685" y="428441"/>
                    <a:pt x="912495" y="447491"/>
                  </a:cubicBezTo>
                  <a:cubicBezTo>
                    <a:pt x="914400" y="490354"/>
                    <a:pt x="916305" y="533216"/>
                    <a:pt x="919163" y="584651"/>
                  </a:cubicBezTo>
                  <a:cubicBezTo>
                    <a:pt x="1000125" y="531311"/>
                    <a:pt x="1073468" y="482734"/>
                    <a:pt x="1145857" y="434156"/>
                  </a:cubicBezTo>
                  <a:cubicBezTo>
                    <a:pt x="1149668" y="431299"/>
                    <a:pt x="1151573" y="423679"/>
                    <a:pt x="1151573" y="417964"/>
                  </a:cubicBezTo>
                  <a:cubicBezTo>
                    <a:pt x="1152525" y="371291"/>
                    <a:pt x="1152525" y="324619"/>
                    <a:pt x="1152525" y="277946"/>
                  </a:cubicBezTo>
                  <a:cubicBezTo>
                    <a:pt x="1154430" y="250324"/>
                    <a:pt x="1157288" y="222701"/>
                    <a:pt x="1159193" y="196031"/>
                  </a:cubicBezTo>
                  <a:cubicBezTo>
                    <a:pt x="1156335" y="194126"/>
                    <a:pt x="1153478" y="192221"/>
                    <a:pt x="1150620" y="190316"/>
                  </a:cubicBezTo>
                  <a:cubicBezTo>
                    <a:pt x="1085850" y="239846"/>
                    <a:pt x="1020128" y="289376"/>
                    <a:pt x="955357" y="339859"/>
                  </a:cubicBezTo>
                  <a:cubicBezTo>
                    <a:pt x="950595" y="343669"/>
                    <a:pt x="944880" y="346526"/>
                    <a:pt x="940118" y="350336"/>
                  </a:cubicBezTo>
                  <a:cubicBezTo>
                    <a:pt x="938213" y="350336"/>
                    <a:pt x="936307" y="350336"/>
                    <a:pt x="934403" y="350336"/>
                  </a:cubicBezTo>
                  <a:cubicBezTo>
                    <a:pt x="925830" y="357004"/>
                    <a:pt x="919163" y="362719"/>
                    <a:pt x="913447" y="368434"/>
                  </a:cubicBezTo>
                  <a:close/>
                  <a:moveTo>
                    <a:pt x="1196340" y="241751"/>
                  </a:moveTo>
                  <a:cubicBezTo>
                    <a:pt x="1193482" y="294139"/>
                    <a:pt x="1190625" y="346526"/>
                    <a:pt x="1187768" y="397961"/>
                  </a:cubicBezTo>
                  <a:cubicBezTo>
                    <a:pt x="1192530" y="398914"/>
                    <a:pt x="1197293" y="399866"/>
                    <a:pt x="1201103" y="400819"/>
                  </a:cubicBezTo>
                  <a:cubicBezTo>
                    <a:pt x="1204913" y="392246"/>
                    <a:pt x="1210628" y="383674"/>
                    <a:pt x="1211580" y="375101"/>
                  </a:cubicBezTo>
                  <a:cubicBezTo>
                    <a:pt x="1213485" y="357004"/>
                    <a:pt x="1213485" y="338906"/>
                    <a:pt x="1213485" y="320809"/>
                  </a:cubicBezTo>
                  <a:cubicBezTo>
                    <a:pt x="1213485" y="317951"/>
                    <a:pt x="1214438" y="316046"/>
                    <a:pt x="1214438" y="313189"/>
                  </a:cubicBezTo>
                  <a:cubicBezTo>
                    <a:pt x="1215390" y="301759"/>
                    <a:pt x="1216343" y="289376"/>
                    <a:pt x="1218248" y="277946"/>
                  </a:cubicBezTo>
                  <a:cubicBezTo>
                    <a:pt x="1218248" y="273184"/>
                    <a:pt x="1218248" y="269374"/>
                    <a:pt x="1218248" y="264611"/>
                  </a:cubicBezTo>
                  <a:cubicBezTo>
                    <a:pt x="1220153" y="240799"/>
                    <a:pt x="1222057" y="216986"/>
                    <a:pt x="1223963" y="192221"/>
                  </a:cubicBezTo>
                  <a:cubicBezTo>
                    <a:pt x="1234440" y="188411"/>
                    <a:pt x="1244918" y="183649"/>
                    <a:pt x="1255395" y="182696"/>
                  </a:cubicBezTo>
                  <a:cubicBezTo>
                    <a:pt x="1257300" y="182696"/>
                    <a:pt x="1263968" y="196984"/>
                    <a:pt x="1263968" y="204604"/>
                  </a:cubicBezTo>
                  <a:cubicBezTo>
                    <a:pt x="1262063" y="254134"/>
                    <a:pt x="1259205" y="304616"/>
                    <a:pt x="1255395" y="360814"/>
                  </a:cubicBezTo>
                  <a:cubicBezTo>
                    <a:pt x="1280160" y="340811"/>
                    <a:pt x="1310640" y="327476"/>
                    <a:pt x="1320165" y="306521"/>
                  </a:cubicBezTo>
                  <a:cubicBezTo>
                    <a:pt x="1341120" y="256991"/>
                    <a:pt x="1353503" y="202699"/>
                    <a:pt x="1366838" y="149359"/>
                  </a:cubicBezTo>
                  <a:cubicBezTo>
                    <a:pt x="1376363" y="114116"/>
                    <a:pt x="1383030" y="77921"/>
                    <a:pt x="1390650" y="41726"/>
                  </a:cubicBezTo>
                  <a:cubicBezTo>
                    <a:pt x="1387793" y="40774"/>
                    <a:pt x="1385888" y="38869"/>
                    <a:pt x="1383030" y="37916"/>
                  </a:cubicBezTo>
                  <a:cubicBezTo>
                    <a:pt x="1310640" y="84589"/>
                    <a:pt x="1239203" y="132214"/>
                    <a:pt x="1160145" y="182696"/>
                  </a:cubicBezTo>
                  <a:cubicBezTo>
                    <a:pt x="1208723" y="191269"/>
                    <a:pt x="1193482" y="219844"/>
                    <a:pt x="1196340" y="241751"/>
                  </a:cubicBezTo>
                  <a:close/>
                </a:path>
              </a:pathLst>
            </a:custGeom>
            <a:solidFill>
              <a:srgbClr val="120E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9" name="Google Shape;2399;p22"/>
            <p:cNvSpPr/>
            <p:nvPr/>
          </p:nvSpPr>
          <p:spPr>
            <a:xfrm>
              <a:off x="6283642" y="3294696"/>
              <a:ext cx="755521" cy="417263"/>
            </a:xfrm>
            <a:custGeom>
              <a:rect b="b" l="l" r="r" t="t"/>
              <a:pathLst>
                <a:path extrusionOk="0" h="417263" w="755521">
                  <a:moveTo>
                    <a:pt x="469582" y="0"/>
                  </a:moveTo>
                  <a:cubicBezTo>
                    <a:pt x="474345" y="0"/>
                    <a:pt x="478155" y="0"/>
                    <a:pt x="482917" y="0"/>
                  </a:cubicBezTo>
                  <a:cubicBezTo>
                    <a:pt x="473392" y="20003"/>
                    <a:pt x="490538" y="16193"/>
                    <a:pt x="500063" y="17145"/>
                  </a:cubicBezTo>
                  <a:cubicBezTo>
                    <a:pt x="561022" y="23813"/>
                    <a:pt x="621982" y="30480"/>
                    <a:pt x="682943" y="37148"/>
                  </a:cubicBezTo>
                  <a:cubicBezTo>
                    <a:pt x="701040" y="39053"/>
                    <a:pt x="719138" y="44768"/>
                    <a:pt x="737235" y="50483"/>
                  </a:cubicBezTo>
                  <a:cubicBezTo>
                    <a:pt x="752475" y="56198"/>
                    <a:pt x="761047" y="66675"/>
                    <a:pt x="751522" y="83820"/>
                  </a:cubicBezTo>
                  <a:cubicBezTo>
                    <a:pt x="740093" y="92393"/>
                    <a:pt x="728663" y="101918"/>
                    <a:pt x="717232" y="110490"/>
                  </a:cubicBezTo>
                  <a:cubicBezTo>
                    <a:pt x="595313" y="201930"/>
                    <a:pt x="472440" y="293370"/>
                    <a:pt x="350520" y="385763"/>
                  </a:cubicBezTo>
                  <a:cubicBezTo>
                    <a:pt x="308610" y="418147"/>
                    <a:pt x="263842" y="425768"/>
                    <a:pt x="212407" y="407670"/>
                  </a:cubicBezTo>
                  <a:cubicBezTo>
                    <a:pt x="192405" y="401003"/>
                    <a:pt x="170497" y="399097"/>
                    <a:pt x="149542" y="395288"/>
                  </a:cubicBezTo>
                  <a:cubicBezTo>
                    <a:pt x="140970" y="390525"/>
                    <a:pt x="133350" y="386715"/>
                    <a:pt x="124777" y="381953"/>
                  </a:cubicBezTo>
                  <a:cubicBezTo>
                    <a:pt x="82867" y="366713"/>
                    <a:pt x="40957" y="352425"/>
                    <a:pt x="0" y="337185"/>
                  </a:cubicBezTo>
                  <a:cubicBezTo>
                    <a:pt x="0" y="334328"/>
                    <a:pt x="0" y="332423"/>
                    <a:pt x="0" y="329565"/>
                  </a:cubicBezTo>
                  <a:cubicBezTo>
                    <a:pt x="7620" y="326708"/>
                    <a:pt x="16192" y="323850"/>
                    <a:pt x="23813" y="320993"/>
                  </a:cubicBezTo>
                  <a:cubicBezTo>
                    <a:pt x="93345" y="343853"/>
                    <a:pt x="162877" y="364808"/>
                    <a:pt x="231457" y="389572"/>
                  </a:cubicBezTo>
                  <a:cubicBezTo>
                    <a:pt x="263842" y="401955"/>
                    <a:pt x="288607" y="395288"/>
                    <a:pt x="312420" y="374333"/>
                  </a:cubicBezTo>
                  <a:cubicBezTo>
                    <a:pt x="445770" y="275273"/>
                    <a:pt x="579120" y="175260"/>
                    <a:pt x="711518" y="76200"/>
                  </a:cubicBezTo>
                  <a:cubicBezTo>
                    <a:pt x="710565" y="71438"/>
                    <a:pt x="708660" y="66675"/>
                    <a:pt x="707707" y="61913"/>
                  </a:cubicBezTo>
                  <a:cubicBezTo>
                    <a:pt x="621030" y="51435"/>
                    <a:pt x="535305" y="40005"/>
                    <a:pt x="441960" y="28575"/>
                  </a:cubicBezTo>
                  <a:cubicBezTo>
                    <a:pt x="436245" y="33338"/>
                    <a:pt x="423863" y="42863"/>
                    <a:pt x="406717" y="57150"/>
                  </a:cubicBezTo>
                  <a:cubicBezTo>
                    <a:pt x="476250" y="63818"/>
                    <a:pt x="537210" y="70485"/>
                    <a:pt x="599122" y="76200"/>
                  </a:cubicBezTo>
                  <a:cubicBezTo>
                    <a:pt x="598170" y="81915"/>
                    <a:pt x="598170" y="87630"/>
                    <a:pt x="597217" y="92393"/>
                  </a:cubicBezTo>
                  <a:cubicBezTo>
                    <a:pt x="556260" y="89535"/>
                    <a:pt x="514350" y="86678"/>
                    <a:pt x="473392" y="82868"/>
                  </a:cubicBezTo>
                  <a:cubicBezTo>
                    <a:pt x="421005" y="80963"/>
                    <a:pt x="364807" y="60960"/>
                    <a:pt x="318135" y="113348"/>
                  </a:cubicBezTo>
                  <a:cubicBezTo>
                    <a:pt x="366713" y="119063"/>
                    <a:pt x="410527" y="123825"/>
                    <a:pt x="454342" y="128588"/>
                  </a:cubicBezTo>
                  <a:cubicBezTo>
                    <a:pt x="456247" y="128588"/>
                    <a:pt x="458152" y="128588"/>
                    <a:pt x="461010" y="129540"/>
                  </a:cubicBezTo>
                  <a:cubicBezTo>
                    <a:pt x="471488" y="130493"/>
                    <a:pt x="482917" y="132398"/>
                    <a:pt x="493395" y="133350"/>
                  </a:cubicBezTo>
                  <a:cubicBezTo>
                    <a:pt x="509588" y="150495"/>
                    <a:pt x="492442" y="151448"/>
                    <a:pt x="482917" y="151448"/>
                  </a:cubicBezTo>
                  <a:cubicBezTo>
                    <a:pt x="461010" y="150495"/>
                    <a:pt x="439102" y="147638"/>
                    <a:pt x="418147" y="145733"/>
                  </a:cubicBezTo>
                  <a:cubicBezTo>
                    <a:pt x="405765" y="143828"/>
                    <a:pt x="394335" y="141923"/>
                    <a:pt x="381952" y="140018"/>
                  </a:cubicBezTo>
                  <a:cubicBezTo>
                    <a:pt x="354330" y="134303"/>
                    <a:pt x="326707" y="128588"/>
                    <a:pt x="300038" y="121920"/>
                  </a:cubicBezTo>
                  <a:cubicBezTo>
                    <a:pt x="305752" y="113348"/>
                    <a:pt x="312420" y="105728"/>
                    <a:pt x="317182" y="97155"/>
                  </a:cubicBezTo>
                  <a:cubicBezTo>
                    <a:pt x="324802" y="85725"/>
                    <a:pt x="330517" y="73343"/>
                    <a:pt x="337185" y="60960"/>
                  </a:cubicBezTo>
                  <a:lnTo>
                    <a:pt x="339090" y="60960"/>
                  </a:lnTo>
                  <a:lnTo>
                    <a:pt x="340995" y="60960"/>
                  </a:lnTo>
                  <a:cubicBezTo>
                    <a:pt x="359092" y="62865"/>
                    <a:pt x="379095" y="65723"/>
                    <a:pt x="374332" y="37148"/>
                  </a:cubicBezTo>
                  <a:lnTo>
                    <a:pt x="374332" y="37148"/>
                  </a:lnTo>
                  <a:cubicBezTo>
                    <a:pt x="382905" y="32385"/>
                    <a:pt x="390525" y="27623"/>
                    <a:pt x="399097" y="22860"/>
                  </a:cubicBezTo>
                  <a:cubicBezTo>
                    <a:pt x="404813" y="19050"/>
                    <a:pt x="410527" y="16193"/>
                    <a:pt x="416242" y="12383"/>
                  </a:cubicBezTo>
                  <a:cubicBezTo>
                    <a:pt x="434340" y="7620"/>
                    <a:pt x="452438" y="3810"/>
                    <a:pt x="469582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0" name="Google Shape;2400;p22"/>
            <p:cNvSpPr/>
            <p:nvPr/>
          </p:nvSpPr>
          <p:spPr>
            <a:xfrm>
              <a:off x="4391025" y="5246369"/>
              <a:ext cx="908684" cy="152744"/>
            </a:xfrm>
            <a:custGeom>
              <a:rect b="b" l="l" r="r" t="t"/>
              <a:pathLst>
                <a:path extrusionOk="0" h="152744" w="908684">
                  <a:moveTo>
                    <a:pt x="257175" y="60008"/>
                  </a:moveTo>
                  <a:cubicBezTo>
                    <a:pt x="292418" y="66675"/>
                    <a:pt x="327660" y="73343"/>
                    <a:pt x="362903" y="80010"/>
                  </a:cubicBezTo>
                  <a:cubicBezTo>
                    <a:pt x="375285" y="81915"/>
                    <a:pt x="387668" y="83820"/>
                    <a:pt x="401003" y="85725"/>
                  </a:cubicBezTo>
                  <a:cubicBezTo>
                    <a:pt x="404813" y="86678"/>
                    <a:pt x="409575" y="86678"/>
                    <a:pt x="413385" y="87630"/>
                  </a:cubicBezTo>
                  <a:cubicBezTo>
                    <a:pt x="425768" y="91440"/>
                    <a:pt x="439103" y="94298"/>
                    <a:pt x="451485" y="98108"/>
                  </a:cubicBezTo>
                  <a:cubicBezTo>
                    <a:pt x="446722" y="101918"/>
                    <a:pt x="441960" y="109538"/>
                    <a:pt x="436245" y="109538"/>
                  </a:cubicBezTo>
                  <a:cubicBezTo>
                    <a:pt x="393382" y="110490"/>
                    <a:pt x="349568" y="110490"/>
                    <a:pt x="306705" y="109538"/>
                  </a:cubicBezTo>
                  <a:cubicBezTo>
                    <a:pt x="300038" y="109538"/>
                    <a:pt x="293370" y="104775"/>
                    <a:pt x="285750" y="102870"/>
                  </a:cubicBezTo>
                  <a:cubicBezTo>
                    <a:pt x="280035" y="101918"/>
                    <a:pt x="274320" y="101918"/>
                    <a:pt x="268605" y="101918"/>
                  </a:cubicBezTo>
                  <a:cubicBezTo>
                    <a:pt x="267653" y="104775"/>
                    <a:pt x="267653" y="108585"/>
                    <a:pt x="266700" y="111443"/>
                  </a:cubicBezTo>
                  <a:cubicBezTo>
                    <a:pt x="298132" y="117158"/>
                    <a:pt x="329565" y="125730"/>
                    <a:pt x="361950" y="127635"/>
                  </a:cubicBezTo>
                  <a:cubicBezTo>
                    <a:pt x="417195" y="130493"/>
                    <a:pt x="472440" y="127635"/>
                    <a:pt x="527685" y="128588"/>
                  </a:cubicBezTo>
                  <a:cubicBezTo>
                    <a:pt x="598170" y="129540"/>
                    <a:pt x="662940" y="110490"/>
                    <a:pt x="724853" y="80010"/>
                  </a:cubicBezTo>
                  <a:cubicBezTo>
                    <a:pt x="733425" y="76200"/>
                    <a:pt x="739140" y="64770"/>
                    <a:pt x="745807" y="57150"/>
                  </a:cubicBezTo>
                  <a:cubicBezTo>
                    <a:pt x="781050" y="42863"/>
                    <a:pt x="816293" y="29528"/>
                    <a:pt x="852488" y="15240"/>
                  </a:cubicBezTo>
                  <a:cubicBezTo>
                    <a:pt x="853440" y="21908"/>
                    <a:pt x="854393" y="27623"/>
                    <a:pt x="856297" y="39053"/>
                  </a:cubicBezTo>
                  <a:cubicBezTo>
                    <a:pt x="868680" y="29528"/>
                    <a:pt x="877253" y="20003"/>
                    <a:pt x="887730" y="15240"/>
                  </a:cubicBezTo>
                  <a:cubicBezTo>
                    <a:pt x="893445" y="12383"/>
                    <a:pt x="902018" y="17145"/>
                    <a:pt x="908685" y="18098"/>
                  </a:cubicBezTo>
                  <a:cubicBezTo>
                    <a:pt x="821055" y="80963"/>
                    <a:pt x="725805" y="133350"/>
                    <a:pt x="617220" y="144780"/>
                  </a:cubicBezTo>
                  <a:cubicBezTo>
                    <a:pt x="518160" y="155258"/>
                    <a:pt x="418147" y="153353"/>
                    <a:pt x="318135" y="150495"/>
                  </a:cubicBezTo>
                  <a:cubicBezTo>
                    <a:pt x="277178" y="149543"/>
                    <a:pt x="236220" y="132398"/>
                    <a:pt x="194310" y="121920"/>
                  </a:cubicBezTo>
                  <a:cubicBezTo>
                    <a:pt x="171450" y="109538"/>
                    <a:pt x="148590" y="97155"/>
                    <a:pt x="125730" y="85725"/>
                  </a:cubicBezTo>
                  <a:cubicBezTo>
                    <a:pt x="121920" y="85725"/>
                    <a:pt x="118110" y="85725"/>
                    <a:pt x="114300" y="85725"/>
                  </a:cubicBezTo>
                  <a:cubicBezTo>
                    <a:pt x="111442" y="83820"/>
                    <a:pt x="109538" y="80963"/>
                    <a:pt x="106680" y="79058"/>
                  </a:cubicBezTo>
                  <a:cubicBezTo>
                    <a:pt x="98108" y="70485"/>
                    <a:pt x="90488" y="61913"/>
                    <a:pt x="80963" y="55245"/>
                  </a:cubicBezTo>
                  <a:cubicBezTo>
                    <a:pt x="54292" y="36195"/>
                    <a:pt x="27622" y="18098"/>
                    <a:pt x="0" y="0"/>
                  </a:cubicBezTo>
                  <a:cubicBezTo>
                    <a:pt x="18097" y="6668"/>
                    <a:pt x="39053" y="10478"/>
                    <a:pt x="54292" y="21908"/>
                  </a:cubicBezTo>
                  <a:cubicBezTo>
                    <a:pt x="89535" y="48578"/>
                    <a:pt x="127635" y="69533"/>
                    <a:pt x="170497" y="82868"/>
                  </a:cubicBezTo>
                  <a:cubicBezTo>
                    <a:pt x="173355" y="83820"/>
                    <a:pt x="176213" y="82868"/>
                    <a:pt x="179070" y="82868"/>
                  </a:cubicBezTo>
                  <a:cubicBezTo>
                    <a:pt x="178118" y="74295"/>
                    <a:pt x="178118" y="66675"/>
                    <a:pt x="177165" y="60008"/>
                  </a:cubicBezTo>
                  <a:cubicBezTo>
                    <a:pt x="205740" y="58103"/>
                    <a:pt x="231457" y="88583"/>
                    <a:pt x="257175" y="60008"/>
                  </a:cubicBezTo>
                  <a:close/>
                  <a:moveTo>
                    <a:pt x="249555" y="100013"/>
                  </a:moveTo>
                  <a:cubicBezTo>
                    <a:pt x="248603" y="101918"/>
                    <a:pt x="247650" y="103823"/>
                    <a:pt x="247650" y="104775"/>
                  </a:cubicBezTo>
                  <a:cubicBezTo>
                    <a:pt x="249555" y="105728"/>
                    <a:pt x="251460" y="107633"/>
                    <a:pt x="252413" y="106680"/>
                  </a:cubicBezTo>
                  <a:cubicBezTo>
                    <a:pt x="253365" y="106680"/>
                    <a:pt x="254318" y="103823"/>
                    <a:pt x="255270" y="101918"/>
                  </a:cubicBezTo>
                  <a:cubicBezTo>
                    <a:pt x="252413" y="101918"/>
                    <a:pt x="251460" y="100965"/>
                    <a:pt x="249555" y="100013"/>
                  </a:cubicBezTo>
                  <a:close/>
                  <a:moveTo>
                    <a:pt x="197168" y="93345"/>
                  </a:moveTo>
                  <a:cubicBezTo>
                    <a:pt x="199072" y="94298"/>
                    <a:pt x="200978" y="96203"/>
                    <a:pt x="201930" y="95250"/>
                  </a:cubicBezTo>
                  <a:cubicBezTo>
                    <a:pt x="202882" y="95250"/>
                    <a:pt x="203835" y="92393"/>
                    <a:pt x="203835" y="90488"/>
                  </a:cubicBezTo>
                  <a:cubicBezTo>
                    <a:pt x="201930" y="89535"/>
                    <a:pt x="200025" y="87630"/>
                    <a:pt x="199072" y="88583"/>
                  </a:cubicBezTo>
                  <a:cubicBezTo>
                    <a:pt x="198120" y="88583"/>
                    <a:pt x="198120" y="91440"/>
                    <a:pt x="197168" y="93345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1" name="Google Shape;2401;p22"/>
            <p:cNvSpPr/>
            <p:nvPr/>
          </p:nvSpPr>
          <p:spPr>
            <a:xfrm>
              <a:off x="4015477" y="4647146"/>
              <a:ext cx="501277" cy="700188"/>
            </a:xfrm>
            <a:custGeom>
              <a:rect b="b" l="l" r="r" t="t"/>
              <a:pathLst>
                <a:path extrusionOk="0" h="700188" w="501277">
                  <a:moveTo>
                    <a:pt x="489848" y="684948"/>
                  </a:moveTo>
                  <a:cubicBezTo>
                    <a:pt x="493658" y="684948"/>
                    <a:pt x="497468" y="684948"/>
                    <a:pt x="501278" y="684948"/>
                  </a:cubicBezTo>
                  <a:cubicBezTo>
                    <a:pt x="500325" y="696378"/>
                    <a:pt x="500325" y="707808"/>
                    <a:pt x="484133" y="693521"/>
                  </a:cubicBezTo>
                  <a:cubicBezTo>
                    <a:pt x="481275" y="690663"/>
                    <a:pt x="474608" y="691616"/>
                    <a:pt x="468893" y="690663"/>
                  </a:cubicBezTo>
                  <a:cubicBezTo>
                    <a:pt x="436508" y="672566"/>
                    <a:pt x="404123" y="657326"/>
                    <a:pt x="373643" y="637323"/>
                  </a:cubicBezTo>
                  <a:cubicBezTo>
                    <a:pt x="326970" y="606843"/>
                    <a:pt x="284108" y="572553"/>
                    <a:pt x="238388" y="541121"/>
                  </a:cubicBezTo>
                  <a:cubicBezTo>
                    <a:pt x="188858" y="507783"/>
                    <a:pt x="158378" y="459206"/>
                    <a:pt x="129803" y="409676"/>
                  </a:cubicBezTo>
                  <a:cubicBezTo>
                    <a:pt x="103133" y="362051"/>
                    <a:pt x="74558" y="314426"/>
                    <a:pt x="54555" y="263943"/>
                  </a:cubicBezTo>
                  <a:cubicBezTo>
                    <a:pt x="33600" y="210603"/>
                    <a:pt x="20265" y="154406"/>
                    <a:pt x="6930" y="99161"/>
                  </a:cubicBezTo>
                  <a:cubicBezTo>
                    <a:pt x="1215" y="74396"/>
                    <a:pt x="2168" y="46773"/>
                    <a:pt x="263" y="21056"/>
                  </a:cubicBezTo>
                  <a:cubicBezTo>
                    <a:pt x="-1642" y="4863"/>
                    <a:pt x="6930" y="-852"/>
                    <a:pt x="22170" y="101"/>
                  </a:cubicBezTo>
                  <a:cubicBezTo>
                    <a:pt x="39315" y="76301"/>
                    <a:pt x="53603" y="152501"/>
                    <a:pt x="73605" y="227748"/>
                  </a:cubicBezTo>
                  <a:cubicBezTo>
                    <a:pt x="91703" y="294423"/>
                    <a:pt x="126945" y="352526"/>
                    <a:pt x="174570" y="403961"/>
                  </a:cubicBezTo>
                  <a:cubicBezTo>
                    <a:pt x="176475" y="410628"/>
                    <a:pt x="177428" y="418248"/>
                    <a:pt x="181238" y="423011"/>
                  </a:cubicBezTo>
                  <a:cubicBezTo>
                    <a:pt x="225053" y="472541"/>
                    <a:pt x="266963" y="524928"/>
                    <a:pt x="325065" y="561123"/>
                  </a:cubicBezTo>
                  <a:cubicBezTo>
                    <a:pt x="339353" y="571601"/>
                    <a:pt x="354593" y="581126"/>
                    <a:pt x="368880" y="591603"/>
                  </a:cubicBezTo>
                  <a:cubicBezTo>
                    <a:pt x="370785" y="593508"/>
                    <a:pt x="372690" y="595413"/>
                    <a:pt x="375548" y="597318"/>
                  </a:cubicBezTo>
                  <a:cubicBezTo>
                    <a:pt x="402218" y="615416"/>
                    <a:pt x="429840" y="633513"/>
                    <a:pt x="456510" y="652563"/>
                  </a:cubicBezTo>
                  <a:cubicBezTo>
                    <a:pt x="466035" y="659231"/>
                    <a:pt x="473655" y="668756"/>
                    <a:pt x="482228" y="676376"/>
                  </a:cubicBezTo>
                  <a:cubicBezTo>
                    <a:pt x="485085" y="680186"/>
                    <a:pt x="486990" y="682091"/>
                    <a:pt x="489848" y="684948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2" name="Google Shape;2402;p22"/>
            <p:cNvSpPr/>
            <p:nvPr/>
          </p:nvSpPr>
          <p:spPr>
            <a:xfrm>
              <a:off x="5815965" y="3608069"/>
              <a:ext cx="592454" cy="346710"/>
            </a:xfrm>
            <a:custGeom>
              <a:rect b="b" l="l" r="r" t="t"/>
              <a:pathLst>
                <a:path extrusionOk="0" h="346710" w="592454">
                  <a:moveTo>
                    <a:pt x="491490" y="9525"/>
                  </a:moveTo>
                  <a:cubicBezTo>
                    <a:pt x="483870" y="12383"/>
                    <a:pt x="475297" y="15240"/>
                    <a:pt x="467678" y="18097"/>
                  </a:cubicBezTo>
                  <a:cubicBezTo>
                    <a:pt x="467678" y="20955"/>
                    <a:pt x="467678" y="22860"/>
                    <a:pt x="467678" y="25717"/>
                  </a:cubicBezTo>
                  <a:cubicBezTo>
                    <a:pt x="509588" y="40958"/>
                    <a:pt x="551497" y="55245"/>
                    <a:pt x="592455" y="70485"/>
                  </a:cubicBezTo>
                  <a:cubicBezTo>
                    <a:pt x="581025" y="71437"/>
                    <a:pt x="569595" y="75248"/>
                    <a:pt x="559117" y="73342"/>
                  </a:cubicBezTo>
                  <a:cubicBezTo>
                    <a:pt x="538163" y="68580"/>
                    <a:pt x="518160" y="60960"/>
                    <a:pt x="498157" y="52388"/>
                  </a:cubicBezTo>
                  <a:cubicBezTo>
                    <a:pt x="480060" y="44767"/>
                    <a:pt x="468630" y="49530"/>
                    <a:pt x="460057" y="65723"/>
                  </a:cubicBezTo>
                  <a:cubicBezTo>
                    <a:pt x="450532" y="70485"/>
                    <a:pt x="439103" y="73342"/>
                    <a:pt x="430530" y="79058"/>
                  </a:cubicBezTo>
                  <a:cubicBezTo>
                    <a:pt x="319088" y="153352"/>
                    <a:pt x="207645" y="228600"/>
                    <a:pt x="95250" y="302895"/>
                  </a:cubicBezTo>
                  <a:cubicBezTo>
                    <a:pt x="89535" y="306705"/>
                    <a:pt x="82867" y="310515"/>
                    <a:pt x="77153" y="314325"/>
                  </a:cubicBezTo>
                  <a:cubicBezTo>
                    <a:pt x="73342" y="316230"/>
                    <a:pt x="68580" y="319087"/>
                    <a:pt x="64770" y="320992"/>
                  </a:cubicBezTo>
                  <a:cubicBezTo>
                    <a:pt x="54292" y="328612"/>
                    <a:pt x="43815" y="336233"/>
                    <a:pt x="33338" y="343852"/>
                  </a:cubicBezTo>
                  <a:cubicBezTo>
                    <a:pt x="33338" y="343852"/>
                    <a:pt x="32385" y="344805"/>
                    <a:pt x="32385" y="344805"/>
                  </a:cubicBezTo>
                  <a:cubicBezTo>
                    <a:pt x="22860" y="345758"/>
                    <a:pt x="14288" y="345758"/>
                    <a:pt x="3810" y="346710"/>
                  </a:cubicBezTo>
                  <a:cubicBezTo>
                    <a:pt x="2857" y="339090"/>
                    <a:pt x="1905" y="330517"/>
                    <a:pt x="0" y="322898"/>
                  </a:cubicBezTo>
                  <a:cubicBezTo>
                    <a:pt x="159067" y="215265"/>
                    <a:pt x="319088" y="107633"/>
                    <a:pt x="478155" y="0"/>
                  </a:cubicBezTo>
                  <a:cubicBezTo>
                    <a:pt x="483870" y="2858"/>
                    <a:pt x="487680" y="5715"/>
                    <a:pt x="491490" y="9525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3" name="Google Shape;2403;p22"/>
            <p:cNvSpPr/>
            <p:nvPr/>
          </p:nvSpPr>
          <p:spPr>
            <a:xfrm>
              <a:off x="6434137" y="3379469"/>
              <a:ext cx="601980" cy="369817"/>
            </a:xfrm>
            <a:custGeom>
              <a:rect b="b" l="l" r="r" t="t"/>
              <a:pathLst>
                <a:path extrusionOk="0" h="369817" w="601980">
                  <a:moveTo>
                    <a:pt x="0" y="311467"/>
                  </a:moveTo>
                  <a:cubicBezTo>
                    <a:pt x="20955" y="315277"/>
                    <a:pt x="42863" y="316230"/>
                    <a:pt x="62865" y="323850"/>
                  </a:cubicBezTo>
                  <a:cubicBezTo>
                    <a:pt x="113347" y="341948"/>
                    <a:pt x="158115" y="334327"/>
                    <a:pt x="200978" y="301942"/>
                  </a:cubicBezTo>
                  <a:cubicBezTo>
                    <a:pt x="322897" y="209550"/>
                    <a:pt x="444818" y="118110"/>
                    <a:pt x="567690" y="26670"/>
                  </a:cubicBezTo>
                  <a:cubicBezTo>
                    <a:pt x="579120" y="18097"/>
                    <a:pt x="590550" y="9525"/>
                    <a:pt x="601980" y="0"/>
                  </a:cubicBezTo>
                  <a:cubicBezTo>
                    <a:pt x="594360" y="14288"/>
                    <a:pt x="588645" y="32385"/>
                    <a:pt x="577215" y="43815"/>
                  </a:cubicBezTo>
                  <a:cubicBezTo>
                    <a:pt x="518160" y="97155"/>
                    <a:pt x="459105" y="148590"/>
                    <a:pt x="398145" y="199072"/>
                  </a:cubicBezTo>
                  <a:cubicBezTo>
                    <a:pt x="336232" y="249555"/>
                    <a:pt x="269557" y="295275"/>
                    <a:pt x="210503" y="349567"/>
                  </a:cubicBezTo>
                  <a:cubicBezTo>
                    <a:pt x="175260" y="381952"/>
                    <a:pt x="140018" y="366712"/>
                    <a:pt x="105728" y="362902"/>
                  </a:cubicBezTo>
                  <a:cubicBezTo>
                    <a:pt x="70485" y="359092"/>
                    <a:pt x="36195" y="344805"/>
                    <a:pt x="953" y="335280"/>
                  </a:cubicBezTo>
                  <a:cubicBezTo>
                    <a:pt x="0" y="327660"/>
                    <a:pt x="0" y="320040"/>
                    <a:pt x="0" y="311467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4" name="Google Shape;2404;p22"/>
            <p:cNvSpPr/>
            <p:nvPr/>
          </p:nvSpPr>
          <p:spPr>
            <a:xfrm>
              <a:off x="5474969" y="3930967"/>
              <a:ext cx="375285" cy="255269"/>
            </a:xfrm>
            <a:custGeom>
              <a:rect b="b" l="l" r="r" t="t"/>
              <a:pathLst>
                <a:path extrusionOk="0" h="255269" w="375285">
                  <a:moveTo>
                    <a:pt x="342900" y="0"/>
                  </a:moveTo>
                  <a:cubicBezTo>
                    <a:pt x="343853" y="7620"/>
                    <a:pt x="344805" y="15240"/>
                    <a:pt x="346710" y="23813"/>
                  </a:cubicBezTo>
                  <a:cubicBezTo>
                    <a:pt x="357188" y="22860"/>
                    <a:pt x="365760" y="22860"/>
                    <a:pt x="375285" y="21907"/>
                  </a:cubicBezTo>
                  <a:cubicBezTo>
                    <a:pt x="357188" y="34290"/>
                    <a:pt x="338138" y="45720"/>
                    <a:pt x="320040" y="58102"/>
                  </a:cubicBezTo>
                  <a:cubicBezTo>
                    <a:pt x="316230" y="55245"/>
                    <a:pt x="312420" y="51435"/>
                    <a:pt x="308610" y="48577"/>
                  </a:cubicBezTo>
                  <a:cubicBezTo>
                    <a:pt x="308610" y="54292"/>
                    <a:pt x="307658" y="60007"/>
                    <a:pt x="307658" y="64770"/>
                  </a:cubicBezTo>
                  <a:cubicBezTo>
                    <a:pt x="300990" y="72390"/>
                    <a:pt x="296228" y="80963"/>
                    <a:pt x="288608" y="86677"/>
                  </a:cubicBezTo>
                  <a:cubicBezTo>
                    <a:pt x="221933" y="130492"/>
                    <a:pt x="155258" y="174307"/>
                    <a:pt x="88583" y="218122"/>
                  </a:cubicBezTo>
                  <a:cubicBezTo>
                    <a:pt x="74295" y="227647"/>
                    <a:pt x="63818" y="242888"/>
                    <a:pt x="51435" y="255270"/>
                  </a:cubicBezTo>
                  <a:cubicBezTo>
                    <a:pt x="37148" y="249555"/>
                    <a:pt x="22860" y="243840"/>
                    <a:pt x="7620" y="238125"/>
                  </a:cubicBezTo>
                  <a:cubicBezTo>
                    <a:pt x="4763" y="235267"/>
                    <a:pt x="2858" y="233363"/>
                    <a:pt x="0" y="230505"/>
                  </a:cubicBezTo>
                  <a:cubicBezTo>
                    <a:pt x="113348" y="153352"/>
                    <a:pt x="228600" y="77152"/>
                    <a:pt x="342900" y="0"/>
                  </a:cubicBezTo>
                  <a:close/>
                  <a:moveTo>
                    <a:pt x="332423" y="28575"/>
                  </a:moveTo>
                  <a:lnTo>
                    <a:pt x="335280" y="27622"/>
                  </a:lnTo>
                  <a:lnTo>
                    <a:pt x="334328" y="26670"/>
                  </a:lnTo>
                  <a:lnTo>
                    <a:pt x="332423" y="28575"/>
                  </a:lnTo>
                  <a:lnTo>
                    <a:pt x="329565" y="29527"/>
                  </a:lnTo>
                  <a:lnTo>
                    <a:pt x="330518" y="30480"/>
                  </a:lnTo>
                  <a:lnTo>
                    <a:pt x="332423" y="28575"/>
                  </a:ln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5" name="Google Shape;2405;p22"/>
            <p:cNvSpPr/>
            <p:nvPr/>
          </p:nvSpPr>
          <p:spPr>
            <a:xfrm>
              <a:off x="5243512" y="4940617"/>
              <a:ext cx="319087" cy="344804"/>
            </a:xfrm>
            <a:custGeom>
              <a:rect b="b" l="l" r="r" t="t"/>
              <a:pathLst>
                <a:path extrusionOk="0" h="344804" w="319087">
                  <a:moveTo>
                    <a:pt x="56197" y="323850"/>
                  </a:moveTo>
                  <a:cubicBezTo>
                    <a:pt x="48578" y="322897"/>
                    <a:pt x="40005" y="318135"/>
                    <a:pt x="35243" y="320992"/>
                  </a:cubicBezTo>
                  <a:cubicBezTo>
                    <a:pt x="24765" y="325755"/>
                    <a:pt x="17145" y="334327"/>
                    <a:pt x="3810" y="344805"/>
                  </a:cubicBezTo>
                  <a:cubicBezTo>
                    <a:pt x="1905" y="333375"/>
                    <a:pt x="953" y="327660"/>
                    <a:pt x="0" y="320992"/>
                  </a:cubicBezTo>
                  <a:cubicBezTo>
                    <a:pt x="100013" y="265747"/>
                    <a:pt x="176213" y="185738"/>
                    <a:pt x="238125" y="92392"/>
                  </a:cubicBezTo>
                  <a:cubicBezTo>
                    <a:pt x="242888" y="93345"/>
                    <a:pt x="248603" y="93345"/>
                    <a:pt x="253365" y="94297"/>
                  </a:cubicBezTo>
                  <a:cubicBezTo>
                    <a:pt x="251460" y="87630"/>
                    <a:pt x="249555" y="81915"/>
                    <a:pt x="247650" y="75247"/>
                  </a:cubicBezTo>
                  <a:cubicBezTo>
                    <a:pt x="254318" y="61913"/>
                    <a:pt x="260985" y="49530"/>
                    <a:pt x="267653" y="36195"/>
                  </a:cubicBezTo>
                  <a:cubicBezTo>
                    <a:pt x="274320" y="33338"/>
                    <a:pt x="280988" y="31432"/>
                    <a:pt x="286703" y="28575"/>
                  </a:cubicBezTo>
                  <a:cubicBezTo>
                    <a:pt x="282893" y="24765"/>
                    <a:pt x="279082" y="21907"/>
                    <a:pt x="276225" y="18097"/>
                  </a:cubicBezTo>
                  <a:cubicBezTo>
                    <a:pt x="278130" y="14288"/>
                    <a:pt x="280035" y="9525"/>
                    <a:pt x="281940" y="5715"/>
                  </a:cubicBezTo>
                  <a:cubicBezTo>
                    <a:pt x="294322" y="3810"/>
                    <a:pt x="306705" y="1905"/>
                    <a:pt x="319088" y="0"/>
                  </a:cubicBezTo>
                  <a:cubicBezTo>
                    <a:pt x="304800" y="40957"/>
                    <a:pt x="290513" y="81915"/>
                    <a:pt x="275272" y="121920"/>
                  </a:cubicBezTo>
                  <a:cubicBezTo>
                    <a:pt x="275272" y="121920"/>
                    <a:pt x="275272" y="121920"/>
                    <a:pt x="275272" y="121920"/>
                  </a:cubicBezTo>
                  <a:cubicBezTo>
                    <a:pt x="268605" y="124777"/>
                    <a:pt x="260985" y="125730"/>
                    <a:pt x="257175" y="130492"/>
                  </a:cubicBezTo>
                  <a:cubicBezTo>
                    <a:pt x="230505" y="161925"/>
                    <a:pt x="205740" y="194310"/>
                    <a:pt x="180022" y="225742"/>
                  </a:cubicBezTo>
                  <a:cubicBezTo>
                    <a:pt x="180022" y="225742"/>
                    <a:pt x="177165" y="224790"/>
                    <a:pt x="177165" y="224790"/>
                  </a:cubicBezTo>
                  <a:cubicBezTo>
                    <a:pt x="174307" y="228600"/>
                    <a:pt x="171450" y="232410"/>
                    <a:pt x="168593" y="237172"/>
                  </a:cubicBezTo>
                  <a:cubicBezTo>
                    <a:pt x="144780" y="253365"/>
                    <a:pt x="120968" y="268605"/>
                    <a:pt x="98107" y="285750"/>
                  </a:cubicBezTo>
                  <a:cubicBezTo>
                    <a:pt x="87630" y="293370"/>
                    <a:pt x="79057" y="302895"/>
                    <a:pt x="69532" y="312420"/>
                  </a:cubicBezTo>
                  <a:cubicBezTo>
                    <a:pt x="65722" y="316230"/>
                    <a:pt x="60960" y="320040"/>
                    <a:pt x="56197" y="32385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6" name="Google Shape;2406;p22"/>
            <p:cNvSpPr/>
            <p:nvPr/>
          </p:nvSpPr>
          <p:spPr>
            <a:xfrm>
              <a:off x="5586412" y="4448174"/>
              <a:ext cx="62210" cy="347907"/>
            </a:xfrm>
            <a:custGeom>
              <a:rect b="b" l="l" r="r" t="t"/>
              <a:pathLst>
                <a:path extrusionOk="0" h="347907" w="62210">
                  <a:moveTo>
                    <a:pt x="0" y="316230"/>
                  </a:moveTo>
                  <a:cubicBezTo>
                    <a:pt x="1905" y="307657"/>
                    <a:pt x="3810" y="300038"/>
                    <a:pt x="4763" y="291465"/>
                  </a:cubicBezTo>
                  <a:cubicBezTo>
                    <a:pt x="8572" y="289560"/>
                    <a:pt x="13335" y="287655"/>
                    <a:pt x="17145" y="285750"/>
                  </a:cubicBezTo>
                  <a:cubicBezTo>
                    <a:pt x="14288" y="283845"/>
                    <a:pt x="11430" y="281940"/>
                    <a:pt x="7620" y="280035"/>
                  </a:cubicBezTo>
                  <a:cubicBezTo>
                    <a:pt x="12382" y="240030"/>
                    <a:pt x="20003" y="200025"/>
                    <a:pt x="21907" y="160020"/>
                  </a:cubicBezTo>
                  <a:cubicBezTo>
                    <a:pt x="23813" y="106680"/>
                    <a:pt x="21907" y="53340"/>
                    <a:pt x="20955" y="0"/>
                  </a:cubicBezTo>
                  <a:cubicBezTo>
                    <a:pt x="49530" y="13335"/>
                    <a:pt x="47625" y="40957"/>
                    <a:pt x="50482" y="63818"/>
                  </a:cubicBezTo>
                  <a:cubicBezTo>
                    <a:pt x="56197" y="114300"/>
                    <a:pt x="63818" y="165735"/>
                    <a:pt x="61913" y="216218"/>
                  </a:cubicBezTo>
                  <a:cubicBezTo>
                    <a:pt x="60007" y="260032"/>
                    <a:pt x="46672" y="303847"/>
                    <a:pt x="39053" y="347663"/>
                  </a:cubicBezTo>
                  <a:cubicBezTo>
                    <a:pt x="24765" y="348615"/>
                    <a:pt x="13335" y="347663"/>
                    <a:pt x="13335" y="328613"/>
                  </a:cubicBezTo>
                  <a:cubicBezTo>
                    <a:pt x="13335" y="323850"/>
                    <a:pt x="4763" y="320040"/>
                    <a:pt x="0" y="31623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7" name="Google Shape;2407;p22"/>
            <p:cNvSpPr/>
            <p:nvPr/>
          </p:nvSpPr>
          <p:spPr>
            <a:xfrm>
              <a:off x="5525452" y="4764404"/>
              <a:ext cx="100012" cy="183832"/>
            </a:xfrm>
            <a:custGeom>
              <a:rect b="b" l="l" r="r" t="t"/>
              <a:pathLst>
                <a:path extrusionOk="0" h="183832" w="100012">
                  <a:moveTo>
                    <a:pt x="60960" y="0"/>
                  </a:moveTo>
                  <a:cubicBezTo>
                    <a:pt x="65722" y="3810"/>
                    <a:pt x="74295" y="7620"/>
                    <a:pt x="74295" y="12382"/>
                  </a:cubicBezTo>
                  <a:cubicBezTo>
                    <a:pt x="74295" y="31432"/>
                    <a:pt x="85725" y="32385"/>
                    <a:pt x="100013" y="31432"/>
                  </a:cubicBezTo>
                  <a:cubicBezTo>
                    <a:pt x="88582" y="72390"/>
                    <a:pt x="76200" y="113347"/>
                    <a:pt x="64770" y="154305"/>
                  </a:cubicBezTo>
                  <a:cubicBezTo>
                    <a:pt x="60007" y="149542"/>
                    <a:pt x="55245" y="145732"/>
                    <a:pt x="50482" y="140970"/>
                  </a:cubicBezTo>
                  <a:cubicBezTo>
                    <a:pt x="60960" y="108585"/>
                    <a:pt x="78105" y="77152"/>
                    <a:pt x="72390" y="38100"/>
                  </a:cubicBezTo>
                  <a:cubicBezTo>
                    <a:pt x="59055" y="72390"/>
                    <a:pt x="45720" y="100965"/>
                    <a:pt x="35242" y="130492"/>
                  </a:cubicBezTo>
                  <a:cubicBezTo>
                    <a:pt x="33338" y="136207"/>
                    <a:pt x="40957" y="145732"/>
                    <a:pt x="43815" y="153352"/>
                  </a:cubicBezTo>
                  <a:cubicBezTo>
                    <a:pt x="41910" y="161925"/>
                    <a:pt x="40005" y="169545"/>
                    <a:pt x="37147" y="178117"/>
                  </a:cubicBezTo>
                  <a:cubicBezTo>
                    <a:pt x="24765" y="180022"/>
                    <a:pt x="12382" y="181927"/>
                    <a:pt x="0" y="183832"/>
                  </a:cubicBezTo>
                  <a:cubicBezTo>
                    <a:pt x="20003" y="121920"/>
                    <a:pt x="40957" y="60960"/>
                    <a:pt x="60960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8" name="Google Shape;2408;p22"/>
            <p:cNvSpPr/>
            <p:nvPr/>
          </p:nvSpPr>
          <p:spPr>
            <a:xfrm>
              <a:off x="6276975" y="3655006"/>
              <a:ext cx="157162" cy="59742"/>
            </a:xfrm>
            <a:custGeom>
              <a:rect b="b" l="l" r="r" t="t"/>
              <a:pathLst>
                <a:path extrusionOk="0" h="59742" w="157162">
                  <a:moveTo>
                    <a:pt x="157163" y="35930"/>
                  </a:moveTo>
                  <a:cubicBezTo>
                    <a:pt x="157163" y="43550"/>
                    <a:pt x="157163" y="52123"/>
                    <a:pt x="157163" y="59743"/>
                  </a:cubicBezTo>
                  <a:cubicBezTo>
                    <a:pt x="109538" y="49265"/>
                    <a:pt x="61913" y="39740"/>
                    <a:pt x="13335" y="28310"/>
                  </a:cubicBezTo>
                  <a:cubicBezTo>
                    <a:pt x="8572" y="27358"/>
                    <a:pt x="4763" y="20690"/>
                    <a:pt x="0" y="16880"/>
                  </a:cubicBezTo>
                  <a:cubicBezTo>
                    <a:pt x="8572" y="688"/>
                    <a:pt x="20003" y="-4075"/>
                    <a:pt x="38100" y="3545"/>
                  </a:cubicBezTo>
                  <a:cubicBezTo>
                    <a:pt x="58103" y="12118"/>
                    <a:pt x="78105" y="19738"/>
                    <a:pt x="99060" y="24500"/>
                  </a:cubicBezTo>
                  <a:cubicBezTo>
                    <a:pt x="109538" y="27358"/>
                    <a:pt x="120968" y="22595"/>
                    <a:pt x="132397" y="21643"/>
                  </a:cubicBezTo>
                  <a:cubicBezTo>
                    <a:pt x="140018" y="27358"/>
                    <a:pt x="148590" y="31168"/>
                    <a:pt x="157163" y="3593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9" name="Google Shape;2409;p22"/>
            <p:cNvSpPr/>
            <p:nvPr/>
          </p:nvSpPr>
          <p:spPr>
            <a:xfrm>
              <a:off x="5519737" y="4904421"/>
              <a:ext cx="70484" cy="159067"/>
            </a:xfrm>
            <a:custGeom>
              <a:rect b="b" l="l" r="r" t="t"/>
              <a:pathLst>
                <a:path extrusionOk="0" h="159067" w="70484">
                  <a:moveTo>
                    <a:pt x="42863" y="37147"/>
                  </a:moveTo>
                  <a:cubicBezTo>
                    <a:pt x="44768" y="28575"/>
                    <a:pt x="46672" y="20955"/>
                    <a:pt x="49530" y="12383"/>
                  </a:cubicBezTo>
                  <a:cubicBezTo>
                    <a:pt x="51435" y="8572"/>
                    <a:pt x="53340" y="3810"/>
                    <a:pt x="56197" y="0"/>
                  </a:cubicBezTo>
                  <a:cubicBezTo>
                    <a:pt x="60960" y="4763"/>
                    <a:pt x="65722" y="8572"/>
                    <a:pt x="70485" y="13335"/>
                  </a:cubicBezTo>
                  <a:cubicBezTo>
                    <a:pt x="46672" y="61913"/>
                    <a:pt x="23813" y="110490"/>
                    <a:pt x="0" y="159068"/>
                  </a:cubicBezTo>
                  <a:cubicBezTo>
                    <a:pt x="14288" y="118110"/>
                    <a:pt x="28575" y="78105"/>
                    <a:pt x="42863" y="37147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0" name="Google Shape;2410;p22"/>
            <p:cNvSpPr/>
            <p:nvPr/>
          </p:nvSpPr>
          <p:spPr>
            <a:xfrm>
              <a:off x="5423534" y="5064442"/>
              <a:ext cx="95250" cy="103822"/>
            </a:xfrm>
            <a:custGeom>
              <a:rect b="b" l="l" r="r" t="t"/>
              <a:pathLst>
                <a:path extrusionOk="0" h="103822" w="95250">
                  <a:moveTo>
                    <a:pt x="0" y="103822"/>
                  </a:moveTo>
                  <a:cubicBezTo>
                    <a:pt x="25718" y="71438"/>
                    <a:pt x="50483" y="40005"/>
                    <a:pt x="77153" y="8572"/>
                  </a:cubicBezTo>
                  <a:cubicBezTo>
                    <a:pt x="80963" y="3810"/>
                    <a:pt x="89535" y="2857"/>
                    <a:pt x="95250" y="0"/>
                  </a:cubicBezTo>
                  <a:cubicBezTo>
                    <a:pt x="76200" y="43815"/>
                    <a:pt x="51435" y="84772"/>
                    <a:pt x="0" y="103822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1" name="Google Shape;2411;p22"/>
            <p:cNvSpPr/>
            <p:nvPr/>
          </p:nvSpPr>
          <p:spPr>
            <a:xfrm>
              <a:off x="5313044" y="5178742"/>
              <a:ext cx="111442" cy="75247"/>
            </a:xfrm>
            <a:custGeom>
              <a:rect b="b" l="l" r="r" t="t"/>
              <a:pathLst>
                <a:path extrusionOk="0" h="75247" w="111442">
                  <a:moveTo>
                    <a:pt x="0" y="75247"/>
                  </a:moveTo>
                  <a:cubicBezTo>
                    <a:pt x="9525" y="66675"/>
                    <a:pt x="18098" y="56197"/>
                    <a:pt x="28575" y="48577"/>
                  </a:cubicBezTo>
                  <a:cubicBezTo>
                    <a:pt x="51435" y="31432"/>
                    <a:pt x="75248" y="16192"/>
                    <a:pt x="99060" y="0"/>
                  </a:cubicBezTo>
                  <a:cubicBezTo>
                    <a:pt x="102870" y="0"/>
                    <a:pt x="106680" y="0"/>
                    <a:pt x="111443" y="0"/>
                  </a:cubicBezTo>
                  <a:cubicBezTo>
                    <a:pt x="74295" y="24765"/>
                    <a:pt x="37148" y="49530"/>
                    <a:pt x="0" y="75247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2" name="Google Shape;2412;p22"/>
            <p:cNvSpPr/>
            <p:nvPr/>
          </p:nvSpPr>
          <p:spPr>
            <a:xfrm>
              <a:off x="4485322" y="5333046"/>
              <a:ext cx="100965" cy="38177"/>
            </a:xfrm>
            <a:custGeom>
              <a:rect b="b" l="l" r="r" t="t"/>
              <a:pathLst>
                <a:path extrusionOk="0" h="38177" w="100965">
                  <a:moveTo>
                    <a:pt x="0" y="5715"/>
                  </a:moveTo>
                  <a:cubicBezTo>
                    <a:pt x="4763" y="6668"/>
                    <a:pt x="11430" y="5715"/>
                    <a:pt x="15240" y="8572"/>
                  </a:cubicBezTo>
                  <a:cubicBezTo>
                    <a:pt x="30480" y="21908"/>
                    <a:pt x="31433" y="11430"/>
                    <a:pt x="32385" y="0"/>
                  </a:cubicBezTo>
                  <a:cubicBezTo>
                    <a:pt x="55245" y="12383"/>
                    <a:pt x="78105" y="24765"/>
                    <a:pt x="100965" y="36195"/>
                  </a:cubicBezTo>
                  <a:cubicBezTo>
                    <a:pt x="64770" y="43815"/>
                    <a:pt x="13335" y="28575"/>
                    <a:pt x="0" y="5715"/>
                  </a:cubicBezTo>
                  <a:close/>
                </a:path>
              </a:pathLst>
            </a:custGeom>
            <a:solidFill>
              <a:srgbClr val="F8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3" name="Google Shape;2413;p22"/>
            <p:cNvSpPr/>
            <p:nvPr/>
          </p:nvSpPr>
          <p:spPr>
            <a:xfrm>
              <a:off x="5851207" y="3929062"/>
              <a:ext cx="31432" cy="22859"/>
            </a:xfrm>
            <a:custGeom>
              <a:rect b="b" l="l" r="r" t="t"/>
              <a:pathLst>
                <a:path extrusionOk="0" h="22859" w="31432">
                  <a:moveTo>
                    <a:pt x="0" y="22860"/>
                  </a:moveTo>
                  <a:cubicBezTo>
                    <a:pt x="10478" y="15240"/>
                    <a:pt x="20955" y="7620"/>
                    <a:pt x="31433" y="0"/>
                  </a:cubicBezTo>
                  <a:cubicBezTo>
                    <a:pt x="20955" y="7620"/>
                    <a:pt x="10478" y="15240"/>
                    <a:pt x="0" y="2286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4" name="Google Shape;2414;p22"/>
            <p:cNvSpPr/>
            <p:nvPr/>
          </p:nvSpPr>
          <p:spPr>
            <a:xfrm>
              <a:off x="5781675" y="3979544"/>
              <a:ext cx="12382" cy="16192"/>
            </a:xfrm>
            <a:custGeom>
              <a:rect b="b" l="l" r="r" t="t"/>
              <a:pathLst>
                <a:path extrusionOk="0" h="16192" w="12382">
                  <a:moveTo>
                    <a:pt x="0" y="16193"/>
                  </a:moveTo>
                  <a:cubicBezTo>
                    <a:pt x="0" y="10478"/>
                    <a:pt x="953" y="4763"/>
                    <a:pt x="953" y="0"/>
                  </a:cubicBezTo>
                  <a:cubicBezTo>
                    <a:pt x="4763" y="2858"/>
                    <a:pt x="8572" y="6668"/>
                    <a:pt x="12382" y="9525"/>
                  </a:cubicBezTo>
                  <a:cubicBezTo>
                    <a:pt x="8572" y="11430"/>
                    <a:pt x="3810" y="13335"/>
                    <a:pt x="0" y="16193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5" name="Google Shape;2415;p22"/>
            <p:cNvSpPr/>
            <p:nvPr/>
          </p:nvSpPr>
          <p:spPr>
            <a:xfrm>
              <a:off x="4085272" y="4142421"/>
              <a:ext cx="11430" cy="19050"/>
            </a:xfrm>
            <a:custGeom>
              <a:rect b="b" l="l" r="r" t="t"/>
              <a:pathLst>
                <a:path extrusionOk="0" h="19050" w="11430">
                  <a:moveTo>
                    <a:pt x="11430" y="0"/>
                  </a:moveTo>
                  <a:cubicBezTo>
                    <a:pt x="7620" y="6668"/>
                    <a:pt x="3810" y="13335"/>
                    <a:pt x="0" y="19050"/>
                  </a:cubicBezTo>
                  <a:cubicBezTo>
                    <a:pt x="3810" y="13335"/>
                    <a:pt x="7620" y="6668"/>
                    <a:pt x="11430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6" name="Google Shape;2416;p22"/>
            <p:cNvSpPr/>
            <p:nvPr/>
          </p:nvSpPr>
          <p:spPr>
            <a:xfrm>
              <a:off x="5895022" y="3910012"/>
              <a:ext cx="18097" cy="11430"/>
            </a:xfrm>
            <a:custGeom>
              <a:rect b="b" l="l" r="r" t="t"/>
              <a:pathLst>
                <a:path extrusionOk="0" h="11430" w="18097">
                  <a:moveTo>
                    <a:pt x="0" y="11430"/>
                  </a:moveTo>
                  <a:cubicBezTo>
                    <a:pt x="5715" y="7620"/>
                    <a:pt x="12383" y="3810"/>
                    <a:pt x="18097" y="0"/>
                  </a:cubicBezTo>
                  <a:cubicBezTo>
                    <a:pt x="11430" y="3810"/>
                    <a:pt x="5715" y="7620"/>
                    <a:pt x="0" y="11430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7" name="Google Shape;2417;p22"/>
            <p:cNvSpPr/>
            <p:nvPr/>
          </p:nvSpPr>
          <p:spPr>
            <a:xfrm>
              <a:off x="4039552" y="4282439"/>
              <a:ext cx="3809" cy="12382"/>
            </a:xfrm>
            <a:custGeom>
              <a:rect b="b" l="l" r="r" t="t"/>
              <a:pathLst>
                <a:path extrusionOk="0" h="12382" w="3809">
                  <a:moveTo>
                    <a:pt x="3810" y="0"/>
                  </a:moveTo>
                  <a:cubicBezTo>
                    <a:pt x="2857" y="3810"/>
                    <a:pt x="1905" y="8572"/>
                    <a:pt x="0" y="12382"/>
                  </a:cubicBezTo>
                  <a:cubicBezTo>
                    <a:pt x="1905" y="7620"/>
                    <a:pt x="2857" y="3810"/>
                    <a:pt x="3810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8" name="Google Shape;2418;p22"/>
            <p:cNvSpPr/>
            <p:nvPr/>
          </p:nvSpPr>
          <p:spPr>
            <a:xfrm>
              <a:off x="4033837" y="4617719"/>
              <a:ext cx="1904" cy="12382"/>
            </a:xfrm>
            <a:custGeom>
              <a:rect b="b" l="l" r="r" t="t"/>
              <a:pathLst>
                <a:path extrusionOk="0" h="12382" w="1904">
                  <a:moveTo>
                    <a:pt x="0" y="0"/>
                  </a:moveTo>
                  <a:cubicBezTo>
                    <a:pt x="953" y="3810"/>
                    <a:pt x="953" y="8573"/>
                    <a:pt x="1905" y="12383"/>
                  </a:cubicBezTo>
                  <a:cubicBezTo>
                    <a:pt x="953" y="8573"/>
                    <a:pt x="953" y="4763"/>
                    <a:pt x="0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9" name="Google Shape;2419;p22"/>
            <p:cNvSpPr/>
            <p:nvPr/>
          </p:nvSpPr>
          <p:spPr>
            <a:xfrm>
              <a:off x="5412105" y="5166359"/>
              <a:ext cx="12382" cy="12382"/>
            </a:xfrm>
            <a:custGeom>
              <a:rect b="b" l="l" r="r" t="t"/>
              <a:pathLst>
                <a:path extrusionOk="0" h="12382" w="12382">
                  <a:moveTo>
                    <a:pt x="12382" y="12383"/>
                  </a:moveTo>
                  <a:cubicBezTo>
                    <a:pt x="8572" y="12383"/>
                    <a:pt x="4763" y="12383"/>
                    <a:pt x="0" y="12383"/>
                  </a:cubicBezTo>
                  <a:cubicBezTo>
                    <a:pt x="2857" y="8572"/>
                    <a:pt x="5715" y="4763"/>
                    <a:pt x="8572" y="0"/>
                  </a:cubicBezTo>
                  <a:cubicBezTo>
                    <a:pt x="10477" y="4763"/>
                    <a:pt x="11430" y="8572"/>
                    <a:pt x="12382" y="12383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0" name="Google Shape;2420;p22"/>
            <p:cNvSpPr/>
            <p:nvPr/>
          </p:nvSpPr>
          <p:spPr>
            <a:xfrm>
              <a:off x="4117657" y="3931919"/>
              <a:ext cx="1264920" cy="410527"/>
            </a:xfrm>
            <a:custGeom>
              <a:rect b="b" l="l" r="r" t="t"/>
              <a:pathLst>
                <a:path extrusionOk="0" h="410527" w="1264920">
                  <a:moveTo>
                    <a:pt x="1126808" y="2858"/>
                  </a:moveTo>
                  <a:cubicBezTo>
                    <a:pt x="1128712" y="3810"/>
                    <a:pt x="1129665" y="4763"/>
                    <a:pt x="1129665" y="6668"/>
                  </a:cubicBezTo>
                  <a:cubicBezTo>
                    <a:pt x="1136333" y="13335"/>
                    <a:pt x="1143000" y="20003"/>
                    <a:pt x="1149668" y="26670"/>
                  </a:cubicBezTo>
                  <a:cubicBezTo>
                    <a:pt x="1150620" y="27623"/>
                    <a:pt x="1151573" y="29528"/>
                    <a:pt x="1151573" y="30480"/>
                  </a:cubicBezTo>
                  <a:cubicBezTo>
                    <a:pt x="1139190" y="28575"/>
                    <a:pt x="1127760" y="25718"/>
                    <a:pt x="1108710" y="22860"/>
                  </a:cubicBezTo>
                  <a:cubicBezTo>
                    <a:pt x="1139190" y="60008"/>
                    <a:pt x="1165860" y="91440"/>
                    <a:pt x="1196340" y="127635"/>
                  </a:cubicBezTo>
                  <a:cubicBezTo>
                    <a:pt x="1198245" y="112395"/>
                    <a:pt x="1199198" y="97155"/>
                    <a:pt x="1201102" y="80963"/>
                  </a:cubicBezTo>
                  <a:cubicBezTo>
                    <a:pt x="1222058" y="102870"/>
                    <a:pt x="1243965" y="125730"/>
                    <a:pt x="1264920" y="147638"/>
                  </a:cubicBezTo>
                  <a:cubicBezTo>
                    <a:pt x="1264920" y="147638"/>
                    <a:pt x="1263968" y="148590"/>
                    <a:pt x="1263968" y="148590"/>
                  </a:cubicBezTo>
                  <a:cubicBezTo>
                    <a:pt x="1255395" y="154305"/>
                    <a:pt x="1246823" y="160020"/>
                    <a:pt x="1238250" y="165735"/>
                  </a:cubicBezTo>
                  <a:lnTo>
                    <a:pt x="1238250" y="165735"/>
                  </a:lnTo>
                  <a:cubicBezTo>
                    <a:pt x="1194435" y="193358"/>
                    <a:pt x="1151573" y="220028"/>
                    <a:pt x="1106805" y="248603"/>
                  </a:cubicBezTo>
                  <a:cubicBezTo>
                    <a:pt x="1097280" y="240030"/>
                    <a:pt x="1088708" y="232410"/>
                    <a:pt x="1080135" y="223838"/>
                  </a:cubicBezTo>
                  <a:cubicBezTo>
                    <a:pt x="1056323" y="202883"/>
                    <a:pt x="1034415" y="177165"/>
                    <a:pt x="1006793" y="160973"/>
                  </a:cubicBezTo>
                  <a:cubicBezTo>
                    <a:pt x="967740" y="138113"/>
                    <a:pt x="923925" y="121920"/>
                    <a:pt x="882015" y="103823"/>
                  </a:cubicBezTo>
                  <a:cubicBezTo>
                    <a:pt x="838200" y="80010"/>
                    <a:pt x="790575" y="80963"/>
                    <a:pt x="742950" y="81915"/>
                  </a:cubicBezTo>
                  <a:cubicBezTo>
                    <a:pt x="669608" y="90488"/>
                    <a:pt x="596265" y="95250"/>
                    <a:pt x="523875" y="108585"/>
                  </a:cubicBezTo>
                  <a:cubicBezTo>
                    <a:pt x="413385" y="128588"/>
                    <a:pt x="318135" y="180023"/>
                    <a:pt x="248602" y="267653"/>
                  </a:cubicBezTo>
                  <a:cubicBezTo>
                    <a:pt x="212408" y="313373"/>
                    <a:pt x="181927" y="362903"/>
                    <a:pt x="148590" y="410528"/>
                  </a:cubicBezTo>
                  <a:cubicBezTo>
                    <a:pt x="146685" y="401003"/>
                    <a:pt x="142875" y="391478"/>
                    <a:pt x="141922" y="381953"/>
                  </a:cubicBezTo>
                  <a:cubicBezTo>
                    <a:pt x="140970" y="367665"/>
                    <a:pt x="141922" y="354330"/>
                    <a:pt x="141922" y="340043"/>
                  </a:cubicBezTo>
                  <a:cubicBezTo>
                    <a:pt x="140017" y="340043"/>
                    <a:pt x="137160" y="340043"/>
                    <a:pt x="135255" y="340043"/>
                  </a:cubicBezTo>
                  <a:cubicBezTo>
                    <a:pt x="129540" y="346710"/>
                    <a:pt x="124777" y="353378"/>
                    <a:pt x="119063" y="360045"/>
                  </a:cubicBezTo>
                  <a:cubicBezTo>
                    <a:pt x="116205" y="358140"/>
                    <a:pt x="112395" y="356235"/>
                    <a:pt x="109538" y="354330"/>
                  </a:cubicBezTo>
                  <a:cubicBezTo>
                    <a:pt x="117158" y="340995"/>
                    <a:pt x="124777" y="328613"/>
                    <a:pt x="133350" y="313373"/>
                  </a:cubicBezTo>
                  <a:cubicBezTo>
                    <a:pt x="117158" y="313373"/>
                    <a:pt x="99060" y="313373"/>
                    <a:pt x="80963" y="313373"/>
                  </a:cubicBezTo>
                  <a:lnTo>
                    <a:pt x="80963" y="313373"/>
                  </a:lnTo>
                  <a:cubicBezTo>
                    <a:pt x="87630" y="294323"/>
                    <a:pt x="94297" y="275273"/>
                    <a:pt x="100013" y="257175"/>
                  </a:cubicBezTo>
                  <a:cubicBezTo>
                    <a:pt x="101917" y="251460"/>
                    <a:pt x="102870" y="245745"/>
                    <a:pt x="103822" y="240030"/>
                  </a:cubicBezTo>
                  <a:cubicBezTo>
                    <a:pt x="78105" y="238125"/>
                    <a:pt x="96202" y="216218"/>
                    <a:pt x="86677" y="201930"/>
                  </a:cubicBezTo>
                  <a:cubicBezTo>
                    <a:pt x="72390" y="220980"/>
                    <a:pt x="60008" y="238125"/>
                    <a:pt x="47625" y="255270"/>
                  </a:cubicBezTo>
                  <a:cubicBezTo>
                    <a:pt x="34290" y="273368"/>
                    <a:pt x="18097" y="269558"/>
                    <a:pt x="0" y="264795"/>
                  </a:cubicBezTo>
                  <a:cubicBezTo>
                    <a:pt x="952" y="262890"/>
                    <a:pt x="1905" y="260033"/>
                    <a:pt x="2858" y="258128"/>
                  </a:cubicBezTo>
                  <a:cubicBezTo>
                    <a:pt x="3810" y="257175"/>
                    <a:pt x="4763" y="256223"/>
                    <a:pt x="5715" y="254318"/>
                  </a:cubicBezTo>
                  <a:cubicBezTo>
                    <a:pt x="20955" y="229553"/>
                    <a:pt x="33338" y="201930"/>
                    <a:pt x="52388" y="179070"/>
                  </a:cubicBezTo>
                  <a:cubicBezTo>
                    <a:pt x="114300" y="105728"/>
                    <a:pt x="189547" y="47625"/>
                    <a:pt x="275272" y="0"/>
                  </a:cubicBezTo>
                  <a:cubicBezTo>
                    <a:pt x="272415" y="11430"/>
                    <a:pt x="269558" y="22860"/>
                    <a:pt x="267652" y="29528"/>
                  </a:cubicBezTo>
                  <a:cubicBezTo>
                    <a:pt x="275272" y="41910"/>
                    <a:pt x="281940" y="52388"/>
                    <a:pt x="287655" y="62865"/>
                  </a:cubicBezTo>
                  <a:cubicBezTo>
                    <a:pt x="287655" y="63818"/>
                    <a:pt x="286702" y="64770"/>
                    <a:pt x="286702" y="65723"/>
                  </a:cubicBezTo>
                  <a:cubicBezTo>
                    <a:pt x="287655" y="64770"/>
                    <a:pt x="287655" y="63818"/>
                    <a:pt x="288608" y="62865"/>
                  </a:cubicBezTo>
                  <a:cubicBezTo>
                    <a:pt x="320040" y="48578"/>
                    <a:pt x="351472" y="34290"/>
                    <a:pt x="382905" y="20003"/>
                  </a:cubicBezTo>
                  <a:cubicBezTo>
                    <a:pt x="374333" y="30480"/>
                    <a:pt x="364808" y="40958"/>
                    <a:pt x="356235" y="51435"/>
                  </a:cubicBezTo>
                  <a:cubicBezTo>
                    <a:pt x="346710" y="61913"/>
                    <a:pt x="330517" y="71438"/>
                    <a:pt x="328613" y="82868"/>
                  </a:cubicBezTo>
                  <a:cubicBezTo>
                    <a:pt x="326708" y="103823"/>
                    <a:pt x="313372" y="112395"/>
                    <a:pt x="297180" y="117158"/>
                  </a:cubicBezTo>
                  <a:cubicBezTo>
                    <a:pt x="257175" y="128588"/>
                    <a:pt x="227647" y="153353"/>
                    <a:pt x="190500" y="181928"/>
                  </a:cubicBezTo>
                  <a:cubicBezTo>
                    <a:pt x="205740" y="181928"/>
                    <a:pt x="214313" y="181928"/>
                    <a:pt x="222885" y="181928"/>
                  </a:cubicBezTo>
                  <a:cubicBezTo>
                    <a:pt x="222885" y="191453"/>
                    <a:pt x="222885" y="199073"/>
                    <a:pt x="222885" y="211455"/>
                  </a:cubicBezTo>
                  <a:cubicBezTo>
                    <a:pt x="230505" y="206693"/>
                    <a:pt x="235267" y="204788"/>
                    <a:pt x="239077" y="201930"/>
                  </a:cubicBezTo>
                  <a:cubicBezTo>
                    <a:pt x="299085" y="160973"/>
                    <a:pt x="358140" y="119063"/>
                    <a:pt x="419100" y="80010"/>
                  </a:cubicBezTo>
                  <a:cubicBezTo>
                    <a:pt x="435292" y="69533"/>
                    <a:pt x="459105" y="69533"/>
                    <a:pt x="480060" y="66675"/>
                  </a:cubicBezTo>
                  <a:cubicBezTo>
                    <a:pt x="498158" y="64770"/>
                    <a:pt x="517208" y="69533"/>
                    <a:pt x="536258" y="66675"/>
                  </a:cubicBezTo>
                  <a:cubicBezTo>
                    <a:pt x="545783" y="65723"/>
                    <a:pt x="555308" y="55245"/>
                    <a:pt x="563880" y="49530"/>
                  </a:cubicBezTo>
                  <a:cubicBezTo>
                    <a:pt x="593408" y="51435"/>
                    <a:pt x="623887" y="54293"/>
                    <a:pt x="653415" y="55245"/>
                  </a:cubicBezTo>
                  <a:cubicBezTo>
                    <a:pt x="704850" y="58103"/>
                    <a:pt x="756285" y="59055"/>
                    <a:pt x="807720" y="61913"/>
                  </a:cubicBezTo>
                  <a:cubicBezTo>
                    <a:pt x="809625" y="63818"/>
                    <a:pt x="811530" y="65723"/>
                    <a:pt x="814387" y="67628"/>
                  </a:cubicBezTo>
                  <a:cubicBezTo>
                    <a:pt x="826770" y="67628"/>
                    <a:pt x="839152" y="67628"/>
                    <a:pt x="851535" y="67628"/>
                  </a:cubicBezTo>
                  <a:cubicBezTo>
                    <a:pt x="871537" y="74295"/>
                    <a:pt x="892493" y="80010"/>
                    <a:pt x="913448" y="86678"/>
                  </a:cubicBezTo>
                  <a:cubicBezTo>
                    <a:pt x="923925" y="66675"/>
                    <a:pt x="936308" y="56198"/>
                    <a:pt x="960120" y="67628"/>
                  </a:cubicBezTo>
                  <a:cubicBezTo>
                    <a:pt x="975360" y="75248"/>
                    <a:pt x="1003935" y="51435"/>
                    <a:pt x="1005840" y="35243"/>
                  </a:cubicBezTo>
                  <a:cubicBezTo>
                    <a:pt x="1046798" y="26670"/>
                    <a:pt x="1086802" y="14288"/>
                    <a:pt x="1126808" y="2858"/>
                  </a:cubicBezTo>
                  <a:close/>
                  <a:moveTo>
                    <a:pt x="167640" y="137160"/>
                  </a:moveTo>
                  <a:cubicBezTo>
                    <a:pt x="117158" y="123825"/>
                    <a:pt x="92392" y="148590"/>
                    <a:pt x="97155" y="200025"/>
                  </a:cubicBezTo>
                  <a:cubicBezTo>
                    <a:pt x="120967" y="179070"/>
                    <a:pt x="141922" y="160020"/>
                    <a:pt x="167640" y="137160"/>
                  </a:cubicBezTo>
                  <a:close/>
                  <a:moveTo>
                    <a:pt x="969645" y="92393"/>
                  </a:moveTo>
                  <a:cubicBezTo>
                    <a:pt x="996315" y="102870"/>
                    <a:pt x="1018223" y="111443"/>
                    <a:pt x="1040130" y="120015"/>
                  </a:cubicBezTo>
                  <a:cubicBezTo>
                    <a:pt x="1042987" y="112395"/>
                    <a:pt x="1044893" y="104775"/>
                    <a:pt x="1048702" y="94298"/>
                  </a:cubicBezTo>
                  <a:cubicBezTo>
                    <a:pt x="1038225" y="99060"/>
                    <a:pt x="1031558" y="100965"/>
                    <a:pt x="1025843" y="103823"/>
                  </a:cubicBezTo>
                  <a:cubicBezTo>
                    <a:pt x="1015365" y="72390"/>
                    <a:pt x="1010602" y="70485"/>
                    <a:pt x="969645" y="92393"/>
                  </a:cubicBezTo>
                  <a:close/>
                  <a:moveTo>
                    <a:pt x="1189673" y="154305"/>
                  </a:moveTo>
                  <a:cubicBezTo>
                    <a:pt x="1187768" y="150495"/>
                    <a:pt x="1184910" y="146685"/>
                    <a:pt x="1183005" y="143828"/>
                  </a:cubicBezTo>
                  <a:cubicBezTo>
                    <a:pt x="1174433" y="149543"/>
                    <a:pt x="1166812" y="154305"/>
                    <a:pt x="1158240" y="160020"/>
                  </a:cubicBezTo>
                  <a:cubicBezTo>
                    <a:pt x="1160145" y="162878"/>
                    <a:pt x="1161098" y="164783"/>
                    <a:pt x="1163002" y="167640"/>
                  </a:cubicBezTo>
                  <a:cubicBezTo>
                    <a:pt x="1171575" y="162878"/>
                    <a:pt x="1180148" y="158115"/>
                    <a:pt x="1189673" y="154305"/>
                  </a:cubicBezTo>
                  <a:close/>
                  <a:moveTo>
                    <a:pt x="1208723" y="130493"/>
                  </a:moveTo>
                  <a:cubicBezTo>
                    <a:pt x="1207770" y="132398"/>
                    <a:pt x="1206818" y="133350"/>
                    <a:pt x="1205865" y="135255"/>
                  </a:cubicBezTo>
                  <a:cubicBezTo>
                    <a:pt x="1211580" y="139065"/>
                    <a:pt x="1216343" y="142875"/>
                    <a:pt x="1227773" y="151448"/>
                  </a:cubicBezTo>
                  <a:cubicBezTo>
                    <a:pt x="1223962" y="140018"/>
                    <a:pt x="1223962" y="135255"/>
                    <a:pt x="1222058" y="133350"/>
                  </a:cubicBezTo>
                  <a:cubicBezTo>
                    <a:pt x="1218248" y="132398"/>
                    <a:pt x="1212533" y="132398"/>
                    <a:pt x="1208723" y="130493"/>
                  </a:cubicBezTo>
                  <a:close/>
                  <a:moveTo>
                    <a:pt x="948690" y="90488"/>
                  </a:moveTo>
                  <a:cubicBezTo>
                    <a:pt x="947737" y="92393"/>
                    <a:pt x="946785" y="94298"/>
                    <a:pt x="946785" y="95250"/>
                  </a:cubicBezTo>
                  <a:cubicBezTo>
                    <a:pt x="948690" y="96203"/>
                    <a:pt x="950595" y="98108"/>
                    <a:pt x="951548" y="97155"/>
                  </a:cubicBezTo>
                  <a:cubicBezTo>
                    <a:pt x="952500" y="96203"/>
                    <a:pt x="953452" y="94298"/>
                    <a:pt x="953452" y="92393"/>
                  </a:cubicBezTo>
                  <a:cubicBezTo>
                    <a:pt x="952500" y="92393"/>
                    <a:pt x="950595" y="91440"/>
                    <a:pt x="948690" y="90488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1" name="Google Shape;2421;p22"/>
            <p:cNvSpPr/>
            <p:nvPr/>
          </p:nvSpPr>
          <p:spPr>
            <a:xfrm>
              <a:off x="4306252" y="3805594"/>
              <a:ext cx="938212" cy="339685"/>
            </a:xfrm>
            <a:custGeom>
              <a:rect b="b" l="l" r="r" t="t"/>
              <a:pathLst>
                <a:path extrusionOk="0" h="339685" w="938212">
                  <a:moveTo>
                    <a:pt x="373380" y="177760"/>
                  </a:moveTo>
                  <a:cubicBezTo>
                    <a:pt x="363855" y="183475"/>
                    <a:pt x="355282" y="193952"/>
                    <a:pt x="345757" y="194905"/>
                  </a:cubicBezTo>
                  <a:cubicBezTo>
                    <a:pt x="327660" y="197762"/>
                    <a:pt x="308610" y="193000"/>
                    <a:pt x="289560" y="194905"/>
                  </a:cubicBezTo>
                  <a:cubicBezTo>
                    <a:pt x="268605" y="196810"/>
                    <a:pt x="244792" y="197762"/>
                    <a:pt x="228600" y="208240"/>
                  </a:cubicBezTo>
                  <a:cubicBezTo>
                    <a:pt x="166688" y="246340"/>
                    <a:pt x="108585" y="289202"/>
                    <a:pt x="48577" y="330160"/>
                  </a:cubicBezTo>
                  <a:cubicBezTo>
                    <a:pt x="44767" y="333018"/>
                    <a:pt x="40005" y="334923"/>
                    <a:pt x="32385" y="339685"/>
                  </a:cubicBezTo>
                  <a:cubicBezTo>
                    <a:pt x="32385" y="327302"/>
                    <a:pt x="32385" y="319683"/>
                    <a:pt x="32385" y="310158"/>
                  </a:cubicBezTo>
                  <a:cubicBezTo>
                    <a:pt x="23813" y="310158"/>
                    <a:pt x="15240" y="310158"/>
                    <a:pt x="0" y="310158"/>
                  </a:cubicBezTo>
                  <a:cubicBezTo>
                    <a:pt x="36195" y="281583"/>
                    <a:pt x="66675" y="256818"/>
                    <a:pt x="106680" y="245387"/>
                  </a:cubicBezTo>
                  <a:cubicBezTo>
                    <a:pt x="122872" y="240625"/>
                    <a:pt x="135255" y="232052"/>
                    <a:pt x="138113" y="211098"/>
                  </a:cubicBezTo>
                  <a:cubicBezTo>
                    <a:pt x="139065" y="199668"/>
                    <a:pt x="156210" y="190143"/>
                    <a:pt x="165735" y="179665"/>
                  </a:cubicBezTo>
                  <a:cubicBezTo>
                    <a:pt x="175260" y="169187"/>
                    <a:pt x="183832" y="158710"/>
                    <a:pt x="192405" y="148233"/>
                  </a:cubicBezTo>
                  <a:cubicBezTo>
                    <a:pt x="212407" y="160615"/>
                    <a:pt x="225742" y="149185"/>
                    <a:pt x="240982" y="136802"/>
                  </a:cubicBezTo>
                  <a:cubicBezTo>
                    <a:pt x="261938" y="120610"/>
                    <a:pt x="284797" y="106323"/>
                    <a:pt x="306705" y="92035"/>
                  </a:cubicBezTo>
                  <a:cubicBezTo>
                    <a:pt x="336232" y="72033"/>
                    <a:pt x="366713" y="52030"/>
                    <a:pt x="396240" y="32027"/>
                  </a:cubicBezTo>
                  <a:cubicBezTo>
                    <a:pt x="397192" y="31075"/>
                    <a:pt x="394335" y="25360"/>
                    <a:pt x="394335" y="25360"/>
                  </a:cubicBezTo>
                  <a:cubicBezTo>
                    <a:pt x="401955" y="20598"/>
                    <a:pt x="409575" y="16787"/>
                    <a:pt x="417195" y="12977"/>
                  </a:cubicBezTo>
                  <a:cubicBezTo>
                    <a:pt x="590550" y="-15598"/>
                    <a:pt x="755332" y="-1310"/>
                    <a:pt x="903922" y="99655"/>
                  </a:cubicBezTo>
                  <a:cubicBezTo>
                    <a:pt x="916305" y="108227"/>
                    <a:pt x="926782" y="119658"/>
                    <a:pt x="938213" y="130135"/>
                  </a:cubicBezTo>
                  <a:cubicBezTo>
                    <a:pt x="898207" y="141565"/>
                    <a:pt x="858203" y="153948"/>
                    <a:pt x="817245" y="165377"/>
                  </a:cubicBezTo>
                  <a:cubicBezTo>
                    <a:pt x="814388" y="181570"/>
                    <a:pt x="786765" y="204430"/>
                    <a:pt x="771525" y="197762"/>
                  </a:cubicBezTo>
                  <a:cubicBezTo>
                    <a:pt x="747713" y="186333"/>
                    <a:pt x="735330" y="196810"/>
                    <a:pt x="724853" y="216812"/>
                  </a:cubicBezTo>
                  <a:cubicBezTo>
                    <a:pt x="702945" y="210145"/>
                    <a:pt x="682942" y="203477"/>
                    <a:pt x="662940" y="197762"/>
                  </a:cubicBezTo>
                  <a:cubicBezTo>
                    <a:pt x="664845" y="182523"/>
                    <a:pt x="660082" y="175855"/>
                    <a:pt x="641985" y="172045"/>
                  </a:cubicBezTo>
                  <a:cubicBezTo>
                    <a:pt x="603885" y="164425"/>
                    <a:pt x="566738" y="152995"/>
                    <a:pt x="524828" y="141565"/>
                  </a:cubicBezTo>
                  <a:cubicBezTo>
                    <a:pt x="535305" y="138708"/>
                    <a:pt x="542925" y="135850"/>
                    <a:pt x="552450" y="132993"/>
                  </a:cubicBezTo>
                  <a:cubicBezTo>
                    <a:pt x="502920" y="115848"/>
                    <a:pt x="476250" y="120610"/>
                    <a:pt x="431482" y="152043"/>
                  </a:cubicBezTo>
                  <a:cubicBezTo>
                    <a:pt x="429578" y="152995"/>
                    <a:pt x="425767" y="154900"/>
                    <a:pt x="423863" y="153948"/>
                  </a:cubicBezTo>
                  <a:cubicBezTo>
                    <a:pt x="394335" y="138708"/>
                    <a:pt x="382905" y="157758"/>
                    <a:pt x="373380" y="177760"/>
                  </a:cubicBezTo>
                  <a:close/>
                  <a:moveTo>
                    <a:pt x="692467" y="111085"/>
                  </a:moveTo>
                  <a:cubicBezTo>
                    <a:pt x="733425" y="109180"/>
                    <a:pt x="773430" y="107275"/>
                    <a:pt x="814388" y="105370"/>
                  </a:cubicBezTo>
                  <a:cubicBezTo>
                    <a:pt x="814388" y="101560"/>
                    <a:pt x="814388" y="98702"/>
                    <a:pt x="815340" y="94893"/>
                  </a:cubicBezTo>
                  <a:cubicBezTo>
                    <a:pt x="745807" y="91083"/>
                    <a:pt x="677228" y="87273"/>
                    <a:pt x="606742" y="83462"/>
                  </a:cubicBezTo>
                  <a:cubicBezTo>
                    <a:pt x="604838" y="132993"/>
                    <a:pt x="648653" y="112990"/>
                    <a:pt x="671513" y="128230"/>
                  </a:cubicBezTo>
                  <a:cubicBezTo>
                    <a:pt x="672465" y="116800"/>
                    <a:pt x="672465" y="109180"/>
                    <a:pt x="674370" y="92987"/>
                  </a:cubicBezTo>
                  <a:cubicBezTo>
                    <a:pt x="683895" y="101560"/>
                    <a:pt x="688657" y="106323"/>
                    <a:pt x="692467" y="111085"/>
                  </a:cubicBezTo>
                  <a:cubicBezTo>
                    <a:pt x="692467" y="112037"/>
                    <a:pt x="691515" y="112990"/>
                    <a:pt x="690563" y="113943"/>
                  </a:cubicBezTo>
                  <a:cubicBezTo>
                    <a:pt x="691515" y="112990"/>
                    <a:pt x="692467" y="112037"/>
                    <a:pt x="692467" y="111085"/>
                  </a:cubicBezTo>
                  <a:close/>
                  <a:moveTo>
                    <a:pt x="682942" y="181570"/>
                  </a:moveTo>
                  <a:cubicBezTo>
                    <a:pt x="681038" y="180618"/>
                    <a:pt x="680085" y="180618"/>
                    <a:pt x="679132" y="180618"/>
                  </a:cubicBezTo>
                  <a:cubicBezTo>
                    <a:pt x="679132" y="181570"/>
                    <a:pt x="679132" y="182523"/>
                    <a:pt x="680085" y="182523"/>
                  </a:cubicBezTo>
                  <a:cubicBezTo>
                    <a:pt x="680085" y="182523"/>
                    <a:pt x="681038" y="182523"/>
                    <a:pt x="682942" y="181570"/>
                  </a:cubicBezTo>
                  <a:close/>
                  <a:moveTo>
                    <a:pt x="588645" y="91083"/>
                  </a:moveTo>
                  <a:cubicBezTo>
                    <a:pt x="588645" y="92035"/>
                    <a:pt x="587692" y="92987"/>
                    <a:pt x="587692" y="93940"/>
                  </a:cubicBezTo>
                  <a:cubicBezTo>
                    <a:pt x="588645" y="93940"/>
                    <a:pt x="589597" y="94893"/>
                    <a:pt x="589597" y="94893"/>
                  </a:cubicBezTo>
                  <a:cubicBezTo>
                    <a:pt x="589597" y="93940"/>
                    <a:pt x="590550" y="92987"/>
                    <a:pt x="590550" y="92035"/>
                  </a:cubicBezTo>
                  <a:cubicBezTo>
                    <a:pt x="590550" y="91083"/>
                    <a:pt x="589597" y="91083"/>
                    <a:pt x="588645" y="91083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2" name="Google Shape;2422;p22"/>
            <p:cNvSpPr/>
            <p:nvPr/>
          </p:nvSpPr>
          <p:spPr>
            <a:xfrm>
              <a:off x="4516754" y="4453889"/>
              <a:ext cx="1036320" cy="859154"/>
            </a:xfrm>
            <a:custGeom>
              <a:rect b="b" l="l" r="r" t="t"/>
              <a:pathLst>
                <a:path extrusionOk="0" h="859154" w="1036320">
                  <a:moveTo>
                    <a:pt x="362902" y="859155"/>
                  </a:moveTo>
                  <a:cubicBezTo>
                    <a:pt x="322898" y="855345"/>
                    <a:pt x="282892" y="851535"/>
                    <a:pt x="242888" y="847725"/>
                  </a:cubicBezTo>
                  <a:cubicBezTo>
                    <a:pt x="251460" y="846772"/>
                    <a:pt x="260033" y="846772"/>
                    <a:pt x="271463" y="845820"/>
                  </a:cubicBezTo>
                  <a:cubicBezTo>
                    <a:pt x="254317" y="824865"/>
                    <a:pt x="239077" y="821055"/>
                    <a:pt x="222885" y="843915"/>
                  </a:cubicBezTo>
                  <a:cubicBezTo>
                    <a:pt x="206692" y="841057"/>
                    <a:pt x="189548" y="839153"/>
                    <a:pt x="173355" y="836295"/>
                  </a:cubicBezTo>
                  <a:cubicBezTo>
                    <a:pt x="184785" y="835342"/>
                    <a:pt x="196215" y="834390"/>
                    <a:pt x="208598" y="833438"/>
                  </a:cubicBezTo>
                  <a:cubicBezTo>
                    <a:pt x="143827" y="786765"/>
                    <a:pt x="58102" y="802957"/>
                    <a:pt x="0" y="749617"/>
                  </a:cubicBezTo>
                  <a:cubicBezTo>
                    <a:pt x="34290" y="755332"/>
                    <a:pt x="65723" y="766763"/>
                    <a:pt x="97155" y="777240"/>
                  </a:cubicBezTo>
                  <a:cubicBezTo>
                    <a:pt x="116205" y="782955"/>
                    <a:pt x="135255" y="788670"/>
                    <a:pt x="155258" y="791528"/>
                  </a:cubicBezTo>
                  <a:cubicBezTo>
                    <a:pt x="186690" y="795338"/>
                    <a:pt x="219075" y="796290"/>
                    <a:pt x="251460" y="798195"/>
                  </a:cubicBezTo>
                  <a:cubicBezTo>
                    <a:pt x="251460" y="795338"/>
                    <a:pt x="252413" y="793432"/>
                    <a:pt x="252413" y="790575"/>
                  </a:cubicBezTo>
                  <a:cubicBezTo>
                    <a:pt x="240983" y="788670"/>
                    <a:pt x="229552" y="786765"/>
                    <a:pt x="208598" y="783907"/>
                  </a:cubicBezTo>
                  <a:cubicBezTo>
                    <a:pt x="225742" y="777240"/>
                    <a:pt x="234315" y="773430"/>
                    <a:pt x="242888" y="769620"/>
                  </a:cubicBezTo>
                  <a:cubicBezTo>
                    <a:pt x="246698" y="769620"/>
                    <a:pt x="251460" y="769620"/>
                    <a:pt x="255270" y="769620"/>
                  </a:cubicBezTo>
                  <a:cubicBezTo>
                    <a:pt x="258127" y="773430"/>
                    <a:pt x="260985" y="777240"/>
                    <a:pt x="262890" y="780097"/>
                  </a:cubicBezTo>
                  <a:cubicBezTo>
                    <a:pt x="266700" y="776288"/>
                    <a:pt x="270510" y="773430"/>
                    <a:pt x="274320" y="769620"/>
                  </a:cubicBezTo>
                  <a:cubicBezTo>
                    <a:pt x="284798" y="769620"/>
                    <a:pt x="295275" y="769620"/>
                    <a:pt x="304800" y="769620"/>
                  </a:cubicBezTo>
                  <a:cubicBezTo>
                    <a:pt x="316230" y="775335"/>
                    <a:pt x="327660" y="783907"/>
                    <a:pt x="340042" y="785813"/>
                  </a:cubicBezTo>
                  <a:cubicBezTo>
                    <a:pt x="368617" y="790575"/>
                    <a:pt x="398145" y="792480"/>
                    <a:pt x="426720" y="795338"/>
                  </a:cubicBezTo>
                  <a:cubicBezTo>
                    <a:pt x="426720" y="797242"/>
                    <a:pt x="426720" y="800100"/>
                    <a:pt x="426720" y="802005"/>
                  </a:cubicBezTo>
                  <a:cubicBezTo>
                    <a:pt x="411480" y="805815"/>
                    <a:pt x="395288" y="810578"/>
                    <a:pt x="375285" y="816292"/>
                  </a:cubicBezTo>
                  <a:cubicBezTo>
                    <a:pt x="441960" y="822960"/>
                    <a:pt x="499110" y="810578"/>
                    <a:pt x="552450" y="782003"/>
                  </a:cubicBezTo>
                  <a:cubicBezTo>
                    <a:pt x="559118" y="778192"/>
                    <a:pt x="560070" y="764857"/>
                    <a:pt x="566738" y="747713"/>
                  </a:cubicBezTo>
                  <a:cubicBezTo>
                    <a:pt x="589598" y="736282"/>
                    <a:pt x="622935" y="719138"/>
                    <a:pt x="655320" y="701992"/>
                  </a:cubicBezTo>
                  <a:cubicBezTo>
                    <a:pt x="656273" y="703897"/>
                    <a:pt x="657225" y="705803"/>
                    <a:pt x="658177" y="706755"/>
                  </a:cubicBezTo>
                  <a:cubicBezTo>
                    <a:pt x="654368" y="712470"/>
                    <a:pt x="650558" y="718185"/>
                    <a:pt x="644843" y="724853"/>
                  </a:cubicBezTo>
                  <a:cubicBezTo>
                    <a:pt x="732473" y="717232"/>
                    <a:pt x="945833" y="502920"/>
                    <a:pt x="938213" y="401003"/>
                  </a:cubicBezTo>
                  <a:cubicBezTo>
                    <a:pt x="926783" y="419100"/>
                    <a:pt x="917258" y="437197"/>
                    <a:pt x="904875" y="453390"/>
                  </a:cubicBezTo>
                  <a:cubicBezTo>
                    <a:pt x="875348" y="494347"/>
                    <a:pt x="846773" y="535305"/>
                    <a:pt x="814388" y="573405"/>
                  </a:cubicBezTo>
                  <a:cubicBezTo>
                    <a:pt x="796290" y="595313"/>
                    <a:pt x="769620" y="610553"/>
                    <a:pt x="746760" y="628650"/>
                  </a:cubicBezTo>
                  <a:cubicBezTo>
                    <a:pt x="746760" y="628650"/>
                    <a:pt x="746760" y="628650"/>
                    <a:pt x="746760" y="628650"/>
                  </a:cubicBezTo>
                  <a:cubicBezTo>
                    <a:pt x="747713" y="613410"/>
                    <a:pt x="779145" y="607695"/>
                    <a:pt x="760095" y="585788"/>
                  </a:cubicBezTo>
                  <a:cubicBezTo>
                    <a:pt x="762000" y="581978"/>
                    <a:pt x="763905" y="577215"/>
                    <a:pt x="765810" y="573405"/>
                  </a:cubicBezTo>
                  <a:cubicBezTo>
                    <a:pt x="774383" y="569595"/>
                    <a:pt x="782955" y="564832"/>
                    <a:pt x="791527" y="561022"/>
                  </a:cubicBezTo>
                  <a:cubicBezTo>
                    <a:pt x="804863" y="560070"/>
                    <a:pt x="816293" y="559117"/>
                    <a:pt x="803910" y="542925"/>
                  </a:cubicBezTo>
                  <a:cubicBezTo>
                    <a:pt x="819150" y="525780"/>
                    <a:pt x="838200" y="510540"/>
                    <a:pt x="848677" y="490538"/>
                  </a:cubicBezTo>
                  <a:cubicBezTo>
                    <a:pt x="878205" y="435292"/>
                    <a:pt x="908685" y="380047"/>
                    <a:pt x="928688" y="321945"/>
                  </a:cubicBezTo>
                  <a:cubicBezTo>
                    <a:pt x="963930" y="218122"/>
                    <a:pt x="985838" y="110490"/>
                    <a:pt x="991552" y="0"/>
                  </a:cubicBezTo>
                  <a:cubicBezTo>
                    <a:pt x="996315" y="953"/>
                    <a:pt x="1001077" y="953"/>
                    <a:pt x="1002030" y="953"/>
                  </a:cubicBezTo>
                  <a:cubicBezTo>
                    <a:pt x="1002030" y="13335"/>
                    <a:pt x="1002030" y="23813"/>
                    <a:pt x="1002030" y="34290"/>
                  </a:cubicBezTo>
                  <a:cubicBezTo>
                    <a:pt x="1002030" y="49530"/>
                    <a:pt x="1004888" y="64770"/>
                    <a:pt x="1002030" y="79057"/>
                  </a:cubicBezTo>
                  <a:cubicBezTo>
                    <a:pt x="994410" y="119063"/>
                    <a:pt x="980123" y="158115"/>
                    <a:pt x="997268" y="199072"/>
                  </a:cubicBezTo>
                  <a:cubicBezTo>
                    <a:pt x="999173" y="203835"/>
                    <a:pt x="1000125" y="211455"/>
                    <a:pt x="999173" y="216217"/>
                  </a:cubicBezTo>
                  <a:cubicBezTo>
                    <a:pt x="985838" y="257175"/>
                    <a:pt x="971550" y="297180"/>
                    <a:pt x="958215" y="338138"/>
                  </a:cubicBezTo>
                  <a:cubicBezTo>
                    <a:pt x="955358" y="345757"/>
                    <a:pt x="955358" y="354330"/>
                    <a:pt x="954405" y="361950"/>
                  </a:cubicBezTo>
                  <a:cubicBezTo>
                    <a:pt x="957263" y="363855"/>
                    <a:pt x="960120" y="364807"/>
                    <a:pt x="963930" y="366713"/>
                  </a:cubicBezTo>
                  <a:cubicBezTo>
                    <a:pt x="975360" y="353378"/>
                    <a:pt x="991552" y="342900"/>
                    <a:pt x="997268" y="327660"/>
                  </a:cubicBezTo>
                  <a:cubicBezTo>
                    <a:pt x="1008698" y="294322"/>
                    <a:pt x="1014413" y="259080"/>
                    <a:pt x="1022985" y="224790"/>
                  </a:cubicBezTo>
                  <a:cubicBezTo>
                    <a:pt x="1025843" y="215265"/>
                    <a:pt x="1031558" y="205740"/>
                    <a:pt x="1036320" y="196215"/>
                  </a:cubicBezTo>
                  <a:cubicBezTo>
                    <a:pt x="1033463" y="276225"/>
                    <a:pt x="1008698" y="351472"/>
                    <a:pt x="982027" y="425767"/>
                  </a:cubicBezTo>
                  <a:cubicBezTo>
                    <a:pt x="978218" y="437197"/>
                    <a:pt x="972502" y="447675"/>
                    <a:pt x="967740" y="458153"/>
                  </a:cubicBezTo>
                  <a:cubicBezTo>
                    <a:pt x="963930" y="457200"/>
                    <a:pt x="958215" y="454342"/>
                    <a:pt x="958215" y="455295"/>
                  </a:cubicBezTo>
                  <a:cubicBezTo>
                    <a:pt x="922973" y="503872"/>
                    <a:pt x="891540" y="556260"/>
                    <a:pt x="851535" y="601028"/>
                  </a:cubicBezTo>
                  <a:cubicBezTo>
                    <a:pt x="810577" y="646747"/>
                    <a:pt x="765810" y="693420"/>
                    <a:pt x="714375" y="726757"/>
                  </a:cubicBezTo>
                  <a:cubicBezTo>
                    <a:pt x="657225" y="762953"/>
                    <a:pt x="591502" y="790575"/>
                    <a:pt x="525780" y="810578"/>
                  </a:cubicBezTo>
                  <a:cubicBezTo>
                    <a:pt x="461010" y="830580"/>
                    <a:pt x="391477" y="838200"/>
                    <a:pt x="324802" y="851535"/>
                  </a:cubicBezTo>
                  <a:cubicBezTo>
                    <a:pt x="324802" y="848678"/>
                    <a:pt x="323850" y="845820"/>
                    <a:pt x="323850" y="842963"/>
                  </a:cubicBezTo>
                  <a:cubicBezTo>
                    <a:pt x="339090" y="847725"/>
                    <a:pt x="351473" y="853440"/>
                    <a:pt x="362902" y="859155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3" name="Google Shape;2423;p22"/>
            <p:cNvSpPr/>
            <p:nvPr/>
          </p:nvSpPr>
          <p:spPr>
            <a:xfrm>
              <a:off x="4074785" y="4245292"/>
              <a:ext cx="192414" cy="605824"/>
            </a:xfrm>
            <a:custGeom>
              <a:rect b="b" l="l" r="r" t="t"/>
              <a:pathLst>
                <a:path extrusionOk="0" h="605824" w="192414">
                  <a:moveTo>
                    <a:pt x="3820" y="318135"/>
                  </a:moveTo>
                  <a:cubicBezTo>
                    <a:pt x="-1895" y="219075"/>
                    <a:pt x="-3800" y="120015"/>
                    <a:pt x="17155" y="21907"/>
                  </a:cubicBezTo>
                  <a:cubicBezTo>
                    <a:pt x="19060" y="14288"/>
                    <a:pt x="23822" y="7620"/>
                    <a:pt x="26680" y="0"/>
                  </a:cubicBezTo>
                  <a:cubicBezTo>
                    <a:pt x="35252" y="17145"/>
                    <a:pt x="42872" y="34290"/>
                    <a:pt x="52397" y="54292"/>
                  </a:cubicBezTo>
                  <a:cubicBezTo>
                    <a:pt x="66685" y="39052"/>
                    <a:pt x="77162" y="27622"/>
                    <a:pt x="80972" y="23813"/>
                  </a:cubicBezTo>
                  <a:cubicBezTo>
                    <a:pt x="115262" y="39052"/>
                    <a:pt x="162887" y="41910"/>
                    <a:pt x="147647" y="93345"/>
                  </a:cubicBezTo>
                  <a:cubicBezTo>
                    <a:pt x="146695" y="94297"/>
                    <a:pt x="144790" y="94297"/>
                    <a:pt x="145742" y="95250"/>
                  </a:cubicBezTo>
                  <a:cubicBezTo>
                    <a:pt x="146695" y="97155"/>
                    <a:pt x="147647" y="98107"/>
                    <a:pt x="147647" y="100013"/>
                  </a:cubicBezTo>
                  <a:cubicBezTo>
                    <a:pt x="140027" y="137160"/>
                    <a:pt x="133360" y="175260"/>
                    <a:pt x="125740" y="212407"/>
                  </a:cubicBezTo>
                  <a:cubicBezTo>
                    <a:pt x="122882" y="211455"/>
                    <a:pt x="119072" y="211455"/>
                    <a:pt x="116215" y="210502"/>
                  </a:cubicBezTo>
                  <a:cubicBezTo>
                    <a:pt x="120977" y="183832"/>
                    <a:pt x="124787" y="157163"/>
                    <a:pt x="130502" y="121920"/>
                  </a:cubicBezTo>
                  <a:cubicBezTo>
                    <a:pt x="115262" y="132397"/>
                    <a:pt x="102880" y="135255"/>
                    <a:pt x="101927" y="140970"/>
                  </a:cubicBezTo>
                  <a:cubicBezTo>
                    <a:pt x="94307" y="183832"/>
                    <a:pt x="89545" y="226695"/>
                    <a:pt x="82877" y="277177"/>
                  </a:cubicBezTo>
                  <a:cubicBezTo>
                    <a:pt x="97165" y="258127"/>
                    <a:pt x="104785" y="245745"/>
                    <a:pt x="112405" y="235267"/>
                  </a:cubicBezTo>
                  <a:cubicBezTo>
                    <a:pt x="144790" y="255270"/>
                    <a:pt x="151457" y="283845"/>
                    <a:pt x="147647" y="317182"/>
                  </a:cubicBezTo>
                  <a:cubicBezTo>
                    <a:pt x="146695" y="321945"/>
                    <a:pt x="147647" y="327660"/>
                    <a:pt x="148600" y="332422"/>
                  </a:cubicBezTo>
                  <a:cubicBezTo>
                    <a:pt x="148600" y="343852"/>
                    <a:pt x="148600" y="354330"/>
                    <a:pt x="148600" y="365760"/>
                  </a:cubicBezTo>
                  <a:cubicBezTo>
                    <a:pt x="150505" y="386715"/>
                    <a:pt x="152410" y="407670"/>
                    <a:pt x="154315" y="428625"/>
                  </a:cubicBezTo>
                  <a:cubicBezTo>
                    <a:pt x="159077" y="450532"/>
                    <a:pt x="162887" y="472440"/>
                    <a:pt x="167650" y="494347"/>
                  </a:cubicBezTo>
                  <a:cubicBezTo>
                    <a:pt x="165745" y="509588"/>
                    <a:pt x="161935" y="523875"/>
                    <a:pt x="160982" y="539115"/>
                  </a:cubicBezTo>
                  <a:cubicBezTo>
                    <a:pt x="160030" y="559117"/>
                    <a:pt x="167650" y="572452"/>
                    <a:pt x="192415" y="568642"/>
                  </a:cubicBezTo>
                  <a:lnTo>
                    <a:pt x="192415" y="569595"/>
                  </a:lnTo>
                  <a:cubicBezTo>
                    <a:pt x="192415" y="581977"/>
                    <a:pt x="192415" y="594360"/>
                    <a:pt x="191462" y="605790"/>
                  </a:cubicBezTo>
                  <a:cubicBezTo>
                    <a:pt x="166697" y="606742"/>
                    <a:pt x="160982" y="587692"/>
                    <a:pt x="154315" y="571500"/>
                  </a:cubicBezTo>
                  <a:cubicBezTo>
                    <a:pt x="147647" y="555307"/>
                    <a:pt x="143837" y="539115"/>
                    <a:pt x="138122" y="522922"/>
                  </a:cubicBezTo>
                  <a:cubicBezTo>
                    <a:pt x="136217" y="522922"/>
                    <a:pt x="134312" y="522922"/>
                    <a:pt x="132407" y="523875"/>
                  </a:cubicBezTo>
                  <a:cubicBezTo>
                    <a:pt x="130502" y="531495"/>
                    <a:pt x="128597" y="539115"/>
                    <a:pt x="124787" y="552450"/>
                  </a:cubicBezTo>
                  <a:cubicBezTo>
                    <a:pt x="109547" y="523875"/>
                    <a:pt x="97165" y="501015"/>
                    <a:pt x="84782" y="478155"/>
                  </a:cubicBezTo>
                  <a:cubicBezTo>
                    <a:pt x="81925" y="463867"/>
                    <a:pt x="80020" y="450532"/>
                    <a:pt x="77162" y="436245"/>
                  </a:cubicBezTo>
                  <a:cubicBezTo>
                    <a:pt x="79067" y="436245"/>
                    <a:pt x="80020" y="436245"/>
                    <a:pt x="81925" y="436245"/>
                  </a:cubicBezTo>
                  <a:cubicBezTo>
                    <a:pt x="83830" y="440055"/>
                    <a:pt x="86687" y="442913"/>
                    <a:pt x="90497" y="449580"/>
                  </a:cubicBezTo>
                  <a:cubicBezTo>
                    <a:pt x="93355" y="410527"/>
                    <a:pt x="95260" y="375285"/>
                    <a:pt x="97165" y="340042"/>
                  </a:cubicBezTo>
                  <a:cubicBezTo>
                    <a:pt x="94307" y="339090"/>
                    <a:pt x="91450" y="339090"/>
                    <a:pt x="88592" y="338138"/>
                  </a:cubicBezTo>
                  <a:cubicBezTo>
                    <a:pt x="83830" y="341947"/>
                    <a:pt x="79067" y="345757"/>
                    <a:pt x="74305" y="350520"/>
                  </a:cubicBezTo>
                  <a:cubicBezTo>
                    <a:pt x="46682" y="280988"/>
                    <a:pt x="89545" y="215265"/>
                    <a:pt x="84782" y="144780"/>
                  </a:cubicBezTo>
                  <a:cubicBezTo>
                    <a:pt x="79067" y="140017"/>
                    <a:pt x="70495" y="133350"/>
                    <a:pt x="61922" y="126682"/>
                  </a:cubicBezTo>
                  <a:cubicBezTo>
                    <a:pt x="87640" y="99060"/>
                    <a:pt x="85735" y="87630"/>
                    <a:pt x="57160" y="67627"/>
                  </a:cubicBezTo>
                  <a:cubicBezTo>
                    <a:pt x="51445" y="89535"/>
                    <a:pt x="52397" y="126682"/>
                    <a:pt x="38110" y="133350"/>
                  </a:cubicBezTo>
                  <a:cubicBezTo>
                    <a:pt x="11440" y="145732"/>
                    <a:pt x="17155" y="161925"/>
                    <a:pt x="15250" y="180022"/>
                  </a:cubicBezTo>
                  <a:cubicBezTo>
                    <a:pt x="11440" y="223838"/>
                    <a:pt x="7630" y="271463"/>
                    <a:pt x="3820" y="318135"/>
                  </a:cubicBezTo>
                  <a:close/>
                  <a:moveTo>
                    <a:pt x="139075" y="309563"/>
                  </a:moveTo>
                  <a:cubicBezTo>
                    <a:pt x="137170" y="309563"/>
                    <a:pt x="135265" y="309563"/>
                    <a:pt x="133360" y="309563"/>
                  </a:cubicBezTo>
                  <a:cubicBezTo>
                    <a:pt x="133360" y="339090"/>
                    <a:pt x="133360" y="368617"/>
                    <a:pt x="133360" y="398145"/>
                  </a:cubicBezTo>
                  <a:cubicBezTo>
                    <a:pt x="135265" y="398145"/>
                    <a:pt x="137170" y="398145"/>
                    <a:pt x="139075" y="398145"/>
                  </a:cubicBezTo>
                  <a:cubicBezTo>
                    <a:pt x="139075" y="369570"/>
                    <a:pt x="139075" y="340042"/>
                    <a:pt x="139075" y="309563"/>
                  </a:cubicBezTo>
                  <a:close/>
                  <a:moveTo>
                    <a:pt x="116215" y="421005"/>
                  </a:moveTo>
                  <a:cubicBezTo>
                    <a:pt x="118120" y="440055"/>
                    <a:pt x="120025" y="455295"/>
                    <a:pt x="122882" y="474345"/>
                  </a:cubicBezTo>
                  <a:cubicBezTo>
                    <a:pt x="148600" y="448627"/>
                    <a:pt x="147647" y="433388"/>
                    <a:pt x="116215" y="421005"/>
                  </a:cubicBezTo>
                  <a:close/>
                  <a:moveTo>
                    <a:pt x="132407" y="280035"/>
                  </a:moveTo>
                  <a:cubicBezTo>
                    <a:pt x="130502" y="279082"/>
                    <a:pt x="128597" y="278130"/>
                    <a:pt x="127645" y="278130"/>
                  </a:cubicBezTo>
                  <a:cubicBezTo>
                    <a:pt x="126692" y="278130"/>
                    <a:pt x="125740" y="280988"/>
                    <a:pt x="125740" y="282892"/>
                  </a:cubicBezTo>
                  <a:cubicBezTo>
                    <a:pt x="127645" y="283845"/>
                    <a:pt x="129550" y="285750"/>
                    <a:pt x="130502" y="284797"/>
                  </a:cubicBezTo>
                  <a:cubicBezTo>
                    <a:pt x="131455" y="283845"/>
                    <a:pt x="132407" y="280988"/>
                    <a:pt x="132407" y="28003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4" name="Google Shape;2424;p22"/>
            <p:cNvSpPr/>
            <p:nvPr/>
          </p:nvSpPr>
          <p:spPr>
            <a:xfrm>
              <a:off x="4078604" y="4310062"/>
              <a:ext cx="112395" cy="629602"/>
            </a:xfrm>
            <a:custGeom>
              <a:rect b="b" l="l" r="r" t="t"/>
              <a:pathLst>
                <a:path extrusionOk="0" h="629602" w="112395">
                  <a:moveTo>
                    <a:pt x="0" y="253365"/>
                  </a:moveTo>
                  <a:cubicBezTo>
                    <a:pt x="3810" y="206693"/>
                    <a:pt x="8573" y="160020"/>
                    <a:pt x="12383" y="112395"/>
                  </a:cubicBezTo>
                  <a:cubicBezTo>
                    <a:pt x="14288" y="94297"/>
                    <a:pt x="8573" y="78105"/>
                    <a:pt x="35242" y="65722"/>
                  </a:cubicBezTo>
                  <a:cubicBezTo>
                    <a:pt x="49530" y="59055"/>
                    <a:pt x="48578" y="21907"/>
                    <a:pt x="54292" y="0"/>
                  </a:cubicBezTo>
                  <a:cubicBezTo>
                    <a:pt x="82867" y="20003"/>
                    <a:pt x="83820" y="30480"/>
                    <a:pt x="59055" y="59055"/>
                  </a:cubicBezTo>
                  <a:cubicBezTo>
                    <a:pt x="67628" y="65722"/>
                    <a:pt x="76200" y="72390"/>
                    <a:pt x="81915" y="77153"/>
                  </a:cubicBezTo>
                  <a:cubicBezTo>
                    <a:pt x="86678" y="147638"/>
                    <a:pt x="44767" y="213360"/>
                    <a:pt x="71438" y="282893"/>
                  </a:cubicBezTo>
                  <a:cubicBezTo>
                    <a:pt x="76200" y="279082"/>
                    <a:pt x="80963" y="275272"/>
                    <a:pt x="85725" y="270510"/>
                  </a:cubicBezTo>
                  <a:cubicBezTo>
                    <a:pt x="88583" y="271463"/>
                    <a:pt x="91440" y="271463"/>
                    <a:pt x="94298" y="272415"/>
                  </a:cubicBezTo>
                  <a:cubicBezTo>
                    <a:pt x="92392" y="307657"/>
                    <a:pt x="89535" y="342900"/>
                    <a:pt x="87630" y="381953"/>
                  </a:cubicBezTo>
                  <a:cubicBezTo>
                    <a:pt x="83820" y="375285"/>
                    <a:pt x="80963" y="372428"/>
                    <a:pt x="79058" y="368618"/>
                  </a:cubicBezTo>
                  <a:cubicBezTo>
                    <a:pt x="77153" y="368618"/>
                    <a:pt x="76200" y="368618"/>
                    <a:pt x="74295" y="368618"/>
                  </a:cubicBezTo>
                  <a:cubicBezTo>
                    <a:pt x="77153" y="382905"/>
                    <a:pt x="79058" y="396240"/>
                    <a:pt x="81915" y="410528"/>
                  </a:cubicBezTo>
                  <a:cubicBezTo>
                    <a:pt x="76200" y="423863"/>
                    <a:pt x="70485" y="437197"/>
                    <a:pt x="60960" y="457200"/>
                  </a:cubicBezTo>
                  <a:cubicBezTo>
                    <a:pt x="70485" y="491490"/>
                    <a:pt x="81915" y="534353"/>
                    <a:pt x="94298" y="577215"/>
                  </a:cubicBezTo>
                  <a:cubicBezTo>
                    <a:pt x="99060" y="595313"/>
                    <a:pt x="106680" y="612457"/>
                    <a:pt x="112395" y="629603"/>
                  </a:cubicBezTo>
                  <a:cubicBezTo>
                    <a:pt x="96203" y="613410"/>
                    <a:pt x="79058" y="596265"/>
                    <a:pt x="62865" y="580072"/>
                  </a:cubicBezTo>
                  <a:cubicBezTo>
                    <a:pt x="20003" y="476250"/>
                    <a:pt x="953" y="366713"/>
                    <a:pt x="0" y="253365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5" name="Google Shape;2425;p22"/>
            <p:cNvSpPr/>
            <p:nvPr/>
          </p:nvSpPr>
          <p:spPr>
            <a:xfrm>
              <a:off x="5289232" y="4162424"/>
              <a:ext cx="268605" cy="657225"/>
            </a:xfrm>
            <a:custGeom>
              <a:rect b="b" l="l" r="r" t="t"/>
              <a:pathLst>
                <a:path extrusionOk="0" h="657225" w="268605">
                  <a:moveTo>
                    <a:pt x="268605" y="486728"/>
                  </a:moveTo>
                  <a:cubicBezTo>
                    <a:pt x="263843" y="496253"/>
                    <a:pt x="258128" y="504825"/>
                    <a:pt x="255270" y="515303"/>
                  </a:cubicBezTo>
                  <a:cubicBezTo>
                    <a:pt x="246698" y="549593"/>
                    <a:pt x="240983" y="584835"/>
                    <a:pt x="229553" y="618172"/>
                  </a:cubicBezTo>
                  <a:cubicBezTo>
                    <a:pt x="224790" y="633413"/>
                    <a:pt x="207645" y="644843"/>
                    <a:pt x="196215" y="657225"/>
                  </a:cubicBezTo>
                  <a:cubicBezTo>
                    <a:pt x="193358" y="655320"/>
                    <a:pt x="190500" y="654368"/>
                    <a:pt x="186690" y="652463"/>
                  </a:cubicBezTo>
                  <a:cubicBezTo>
                    <a:pt x="187643" y="644843"/>
                    <a:pt x="188595" y="636270"/>
                    <a:pt x="190500" y="628650"/>
                  </a:cubicBezTo>
                  <a:cubicBezTo>
                    <a:pt x="203835" y="587693"/>
                    <a:pt x="218123" y="547688"/>
                    <a:pt x="231458" y="506730"/>
                  </a:cubicBezTo>
                  <a:cubicBezTo>
                    <a:pt x="233363" y="501968"/>
                    <a:pt x="232410" y="494347"/>
                    <a:pt x="229553" y="489585"/>
                  </a:cubicBezTo>
                  <a:cubicBezTo>
                    <a:pt x="211455" y="448628"/>
                    <a:pt x="225743" y="409575"/>
                    <a:pt x="234315" y="369570"/>
                  </a:cubicBezTo>
                  <a:cubicBezTo>
                    <a:pt x="237173" y="355282"/>
                    <a:pt x="234315" y="339090"/>
                    <a:pt x="234315" y="324803"/>
                  </a:cubicBezTo>
                  <a:cubicBezTo>
                    <a:pt x="234315" y="314325"/>
                    <a:pt x="234315" y="303847"/>
                    <a:pt x="234315" y="291465"/>
                  </a:cubicBezTo>
                  <a:cubicBezTo>
                    <a:pt x="233363" y="291465"/>
                    <a:pt x="228600" y="290513"/>
                    <a:pt x="223838" y="290513"/>
                  </a:cubicBezTo>
                  <a:cubicBezTo>
                    <a:pt x="220028" y="270510"/>
                    <a:pt x="215265" y="249555"/>
                    <a:pt x="211455" y="229553"/>
                  </a:cubicBezTo>
                  <a:cubicBezTo>
                    <a:pt x="208598" y="202882"/>
                    <a:pt x="206693" y="175260"/>
                    <a:pt x="202883" y="148590"/>
                  </a:cubicBezTo>
                  <a:cubicBezTo>
                    <a:pt x="200025" y="124778"/>
                    <a:pt x="195263" y="100965"/>
                    <a:pt x="191453" y="78105"/>
                  </a:cubicBezTo>
                  <a:cubicBezTo>
                    <a:pt x="189548" y="68580"/>
                    <a:pt x="188595" y="59055"/>
                    <a:pt x="186690" y="49530"/>
                  </a:cubicBezTo>
                  <a:cubicBezTo>
                    <a:pt x="177165" y="53340"/>
                    <a:pt x="166688" y="57150"/>
                    <a:pt x="158115" y="61913"/>
                  </a:cubicBezTo>
                  <a:cubicBezTo>
                    <a:pt x="151448" y="64770"/>
                    <a:pt x="144780" y="68580"/>
                    <a:pt x="140018" y="73343"/>
                  </a:cubicBezTo>
                  <a:cubicBezTo>
                    <a:pt x="104775" y="106680"/>
                    <a:pt x="39053" y="110490"/>
                    <a:pt x="36195" y="176213"/>
                  </a:cubicBezTo>
                  <a:cubicBezTo>
                    <a:pt x="24765" y="159068"/>
                    <a:pt x="13335" y="140970"/>
                    <a:pt x="0" y="121920"/>
                  </a:cubicBezTo>
                  <a:cubicBezTo>
                    <a:pt x="61913" y="80963"/>
                    <a:pt x="122873" y="40957"/>
                    <a:pt x="184785" y="0"/>
                  </a:cubicBezTo>
                  <a:cubicBezTo>
                    <a:pt x="187643" y="2857"/>
                    <a:pt x="189548" y="4763"/>
                    <a:pt x="192405" y="7620"/>
                  </a:cubicBezTo>
                  <a:cubicBezTo>
                    <a:pt x="191453" y="15240"/>
                    <a:pt x="186690" y="25718"/>
                    <a:pt x="190500" y="31432"/>
                  </a:cubicBezTo>
                  <a:cubicBezTo>
                    <a:pt x="236220" y="106680"/>
                    <a:pt x="257175" y="189547"/>
                    <a:pt x="263843" y="276225"/>
                  </a:cubicBezTo>
                  <a:cubicBezTo>
                    <a:pt x="263843" y="280035"/>
                    <a:pt x="266700" y="283845"/>
                    <a:pt x="268605" y="286703"/>
                  </a:cubicBezTo>
                  <a:cubicBezTo>
                    <a:pt x="267653" y="352425"/>
                    <a:pt x="267653" y="419100"/>
                    <a:pt x="268605" y="486728"/>
                  </a:cubicBezTo>
                  <a:cubicBezTo>
                    <a:pt x="268605" y="486728"/>
                    <a:pt x="268605" y="486728"/>
                    <a:pt x="268605" y="486728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6" name="Google Shape;2426;p22"/>
            <p:cNvSpPr/>
            <p:nvPr/>
          </p:nvSpPr>
          <p:spPr>
            <a:xfrm>
              <a:off x="4141470" y="4892992"/>
              <a:ext cx="629602" cy="396239"/>
            </a:xfrm>
            <a:custGeom>
              <a:rect b="b" l="l" r="r" t="t"/>
              <a:pathLst>
                <a:path extrusionOk="0" h="396239" w="629602">
                  <a:moveTo>
                    <a:pt x="0" y="0"/>
                  </a:moveTo>
                  <a:cubicBezTo>
                    <a:pt x="16192" y="16192"/>
                    <a:pt x="33338" y="33338"/>
                    <a:pt x="49530" y="49530"/>
                  </a:cubicBezTo>
                  <a:cubicBezTo>
                    <a:pt x="52388" y="56197"/>
                    <a:pt x="55245" y="63817"/>
                    <a:pt x="60008" y="69532"/>
                  </a:cubicBezTo>
                  <a:cubicBezTo>
                    <a:pt x="81915" y="94297"/>
                    <a:pt x="104775" y="118110"/>
                    <a:pt x="128588" y="140970"/>
                  </a:cubicBezTo>
                  <a:cubicBezTo>
                    <a:pt x="137160" y="149542"/>
                    <a:pt x="151447" y="152400"/>
                    <a:pt x="162877" y="158115"/>
                  </a:cubicBezTo>
                  <a:cubicBezTo>
                    <a:pt x="177165" y="164782"/>
                    <a:pt x="191452" y="170497"/>
                    <a:pt x="206692" y="177165"/>
                  </a:cubicBezTo>
                  <a:cubicBezTo>
                    <a:pt x="218122" y="187642"/>
                    <a:pt x="227647" y="200025"/>
                    <a:pt x="240030" y="207645"/>
                  </a:cubicBezTo>
                  <a:cubicBezTo>
                    <a:pt x="296227" y="240030"/>
                    <a:pt x="350520" y="276225"/>
                    <a:pt x="418148" y="287655"/>
                  </a:cubicBezTo>
                  <a:cubicBezTo>
                    <a:pt x="477202" y="298132"/>
                    <a:pt x="533400" y="325755"/>
                    <a:pt x="595312" y="321945"/>
                  </a:cubicBezTo>
                  <a:cubicBezTo>
                    <a:pt x="603885" y="321945"/>
                    <a:pt x="611505" y="321945"/>
                    <a:pt x="620077" y="322897"/>
                  </a:cubicBezTo>
                  <a:cubicBezTo>
                    <a:pt x="620077" y="324802"/>
                    <a:pt x="620077" y="327660"/>
                    <a:pt x="620077" y="329565"/>
                  </a:cubicBezTo>
                  <a:cubicBezTo>
                    <a:pt x="611505" y="333375"/>
                    <a:pt x="602933" y="337185"/>
                    <a:pt x="585787" y="343852"/>
                  </a:cubicBezTo>
                  <a:cubicBezTo>
                    <a:pt x="606743" y="346710"/>
                    <a:pt x="618173" y="348615"/>
                    <a:pt x="629602" y="350520"/>
                  </a:cubicBezTo>
                  <a:cubicBezTo>
                    <a:pt x="629602" y="353377"/>
                    <a:pt x="628650" y="355282"/>
                    <a:pt x="628650" y="358140"/>
                  </a:cubicBezTo>
                  <a:cubicBezTo>
                    <a:pt x="596265" y="356235"/>
                    <a:pt x="564833" y="355282"/>
                    <a:pt x="532448" y="351472"/>
                  </a:cubicBezTo>
                  <a:cubicBezTo>
                    <a:pt x="512445" y="349567"/>
                    <a:pt x="493395" y="343852"/>
                    <a:pt x="474345" y="337185"/>
                  </a:cubicBezTo>
                  <a:cubicBezTo>
                    <a:pt x="441960" y="326707"/>
                    <a:pt x="410527" y="315277"/>
                    <a:pt x="377190" y="309563"/>
                  </a:cubicBezTo>
                  <a:cubicBezTo>
                    <a:pt x="435292" y="362902"/>
                    <a:pt x="521017" y="346710"/>
                    <a:pt x="585787" y="393382"/>
                  </a:cubicBezTo>
                  <a:cubicBezTo>
                    <a:pt x="572452" y="394335"/>
                    <a:pt x="561975" y="395288"/>
                    <a:pt x="550545" y="396240"/>
                  </a:cubicBezTo>
                  <a:cubicBezTo>
                    <a:pt x="485775" y="373380"/>
                    <a:pt x="421958" y="351472"/>
                    <a:pt x="357188" y="328613"/>
                  </a:cubicBezTo>
                  <a:cubicBezTo>
                    <a:pt x="354330" y="320040"/>
                    <a:pt x="354330" y="307657"/>
                    <a:pt x="349567" y="304800"/>
                  </a:cubicBezTo>
                  <a:cubicBezTo>
                    <a:pt x="308610" y="285750"/>
                    <a:pt x="265747" y="269557"/>
                    <a:pt x="223838" y="252413"/>
                  </a:cubicBezTo>
                  <a:cubicBezTo>
                    <a:pt x="223838" y="252413"/>
                    <a:pt x="223838" y="251460"/>
                    <a:pt x="223838" y="251460"/>
                  </a:cubicBezTo>
                  <a:cubicBezTo>
                    <a:pt x="221933" y="249555"/>
                    <a:pt x="220027" y="247650"/>
                    <a:pt x="218122" y="245745"/>
                  </a:cubicBezTo>
                  <a:lnTo>
                    <a:pt x="218122" y="243840"/>
                  </a:lnTo>
                  <a:cubicBezTo>
                    <a:pt x="218122" y="243840"/>
                    <a:pt x="217170" y="245745"/>
                    <a:pt x="217170" y="245745"/>
                  </a:cubicBezTo>
                  <a:cubicBezTo>
                    <a:pt x="211455" y="242888"/>
                    <a:pt x="205740" y="240030"/>
                    <a:pt x="200025" y="237172"/>
                  </a:cubicBezTo>
                  <a:cubicBezTo>
                    <a:pt x="200025" y="237172"/>
                    <a:pt x="200025" y="237172"/>
                    <a:pt x="200025" y="237172"/>
                  </a:cubicBezTo>
                  <a:cubicBezTo>
                    <a:pt x="198120" y="235267"/>
                    <a:pt x="195263" y="233363"/>
                    <a:pt x="193358" y="231457"/>
                  </a:cubicBezTo>
                  <a:cubicBezTo>
                    <a:pt x="193358" y="231457"/>
                    <a:pt x="193358" y="231457"/>
                    <a:pt x="193358" y="231457"/>
                  </a:cubicBezTo>
                  <a:cubicBezTo>
                    <a:pt x="191452" y="229552"/>
                    <a:pt x="188595" y="227647"/>
                    <a:pt x="186690" y="225742"/>
                  </a:cubicBezTo>
                  <a:cubicBezTo>
                    <a:pt x="186690" y="225742"/>
                    <a:pt x="186690" y="225742"/>
                    <a:pt x="186690" y="225742"/>
                  </a:cubicBezTo>
                  <a:cubicBezTo>
                    <a:pt x="182880" y="222885"/>
                    <a:pt x="179070" y="220980"/>
                    <a:pt x="175260" y="218122"/>
                  </a:cubicBezTo>
                  <a:cubicBezTo>
                    <a:pt x="94297" y="162877"/>
                    <a:pt x="30480" y="93345"/>
                    <a:pt x="0" y="0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7" name="Google Shape;2427;p22"/>
            <p:cNvSpPr/>
            <p:nvPr/>
          </p:nvSpPr>
          <p:spPr>
            <a:xfrm>
              <a:off x="4101465" y="4133849"/>
              <a:ext cx="164782" cy="441959"/>
            </a:xfrm>
            <a:custGeom>
              <a:rect b="b" l="l" r="r" t="t"/>
              <a:pathLst>
                <a:path extrusionOk="0" h="441959" w="164782">
                  <a:moveTo>
                    <a:pt x="120967" y="203835"/>
                  </a:moveTo>
                  <a:cubicBezTo>
                    <a:pt x="137160" y="152400"/>
                    <a:pt x="88582" y="149543"/>
                    <a:pt x="54292" y="134303"/>
                  </a:cubicBezTo>
                  <a:cubicBezTo>
                    <a:pt x="50482" y="139065"/>
                    <a:pt x="40005" y="149543"/>
                    <a:pt x="25717" y="164782"/>
                  </a:cubicBezTo>
                  <a:cubicBezTo>
                    <a:pt x="16192" y="145732"/>
                    <a:pt x="7620" y="128588"/>
                    <a:pt x="0" y="110490"/>
                  </a:cubicBezTo>
                  <a:cubicBezTo>
                    <a:pt x="0" y="110490"/>
                    <a:pt x="0" y="110490"/>
                    <a:pt x="0" y="110490"/>
                  </a:cubicBezTo>
                  <a:cubicBezTo>
                    <a:pt x="0" y="108585"/>
                    <a:pt x="952" y="106680"/>
                    <a:pt x="952" y="104775"/>
                  </a:cubicBezTo>
                  <a:cubicBezTo>
                    <a:pt x="5715" y="90488"/>
                    <a:pt x="10477" y="76200"/>
                    <a:pt x="15240" y="62865"/>
                  </a:cubicBezTo>
                  <a:cubicBezTo>
                    <a:pt x="32385" y="68580"/>
                    <a:pt x="49530" y="71438"/>
                    <a:pt x="62865" y="53340"/>
                  </a:cubicBezTo>
                  <a:cubicBezTo>
                    <a:pt x="75247" y="36195"/>
                    <a:pt x="87630" y="19050"/>
                    <a:pt x="101917" y="0"/>
                  </a:cubicBezTo>
                  <a:cubicBezTo>
                    <a:pt x="111442" y="14288"/>
                    <a:pt x="93345" y="36195"/>
                    <a:pt x="119063" y="38100"/>
                  </a:cubicBezTo>
                  <a:cubicBezTo>
                    <a:pt x="118110" y="43815"/>
                    <a:pt x="117157" y="49530"/>
                    <a:pt x="115252" y="55245"/>
                  </a:cubicBezTo>
                  <a:cubicBezTo>
                    <a:pt x="108585" y="74295"/>
                    <a:pt x="101917" y="93345"/>
                    <a:pt x="96202" y="111443"/>
                  </a:cubicBezTo>
                  <a:cubicBezTo>
                    <a:pt x="96202" y="112395"/>
                    <a:pt x="95250" y="113347"/>
                    <a:pt x="95250" y="114300"/>
                  </a:cubicBezTo>
                  <a:cubicBezTo>
                    <a:pt x="96202" y="113347"/>
                    <a:pt x="96202" y="112395"/>
                    <a:pt x="97155" y="111443"/>
                  </a:cubicBezTo>
                  <a:cubicBezTo>
                    <a:pt x="115252" y="111443"/>
                    <a:pt x="133350" y="111443"/>
                    <a:pt x="149542" y="111443"/>
                  </a:cubicBezTo>
                  <a:cubicBezTo>
                    <a:pt x="140970" y="126682"/>
                    <a:pt x="133350" y="140018"/>
                    <a:pt x="125730" y="152400"/>
                  </a:cubicBezTo>
                  <a:cubicBezTo>
                    <a:pt x="128588" y="154305"/>
                    <a:pt x="132397" y="156210"/>
                    <a:pt x="135255" y="158115"/>
                  </a:cubicBezTo>
                  <a:cubicBezTo>
                    <a:pt x="140970" y="151447"/>
                    <a:pt x="145732" y="144780"/>
                    <a:pt x="151447" y="138113"/>
                  </a:cubicBezTo>
                  <a:cubicBezTo>
                    <a:pt x="153352" y="138113"/>
                    <a:pt x="156210" y="138113"/>
                    <a:pt x="158115" y="138113"/>
                  </a:cubicBezTo>
                  <a:cubicBezTo>
                    <a:pt x="158115" y="152400"/>
                    <a:pt x="157163" y="166688"/>
                    <a:pt x="158115" y="180022"/>
                  </a:cubicBezTo>
                  <a:cubicBezTo>
                    <a:pt x="159067" y="189547"/>
                    <a:pt x="161925" y="199072"/>
                    <a:pt x="164782" y="208597"/>
                  </a:cubicBezTo>
                  <a:cubicBezTo>
                    <a:pt x="156210" y="241935"/>
                    <a:pt x="144780" y="274320"/>
                    <a:pt x="139065" y="307657"/>
                  </a:cubicBezTo>
                  <a:cubicBezTo>
                    <a:pt x="131445" y="352425"/>
                    <a:pt x="127635" y="397193"/>
                    <a:pt x="121920" y="441960"/>
                  </a:cubicBezTo>
                  <a:cubicBezTo>
                    <a:pt x="121920" y="437197"/>
                    <a:pt x="120967" y="431482"/>
                    <a:pt x="120967" y="426720"/>
                  </a:cubicBezTo>
                  <a:cubicBezTo>
                    <a:pt x="125730" y="394335"/>
                    <a:pt x="119063" y="365760"/>
                    <a:pt x="85725" y="344805"/>
                  </a:cubicBezTo>
                  <a:cubicBezTo>
                    <a:pt x="78105" y="355282"/>
                    <a:pt x="69532" y="366713"/>
                    <a:pt x="56197" y="386715"/>
                  </a:cubicBezTo>
                  <a:cubicBezTo>
                    <a:pt x="62865" y="335280"/>
                    <a:pt x="67627" y="292418"/>
                    <a:pt x="75247" y="250507"/>
                  </a:cubicBezTo>
                  <a:cubicBezTo>
                    <a:pt x="76200" y="244793"/>
                    <a:pt x="88582" y="240982"/>
                    <a:pt x="103822" y="231457"/>
                  </a:cubicBezTo>
                  <a:cubicBezTo>
                    <a:pt x="98107" y="266700"/>
                    <a:pt x="94297" y="293370"/>
                    <a:pt x="89535" y="320040"/>
                  </a:cubicBezTo>
                  <a:cubicBezTo>
                    <a:pt x="92392" y="320993"/>
                    <a:pt x="96202" y="320993"/>
                    <a:pt x="99060" y="321945"/>
                  </a:cubicBezTo>
                  <a:cubicBezTo>
                    <a:pt x="106680" y="284797"/>
                    <a:pt x="113347" y="246697"/>
                    <a:pt x="120967" y="209550"/>
                  </a:cubicBezTo>
                  <a:cubicBezTo>
                    <a:pt x="120967" y="209550"/>
                    <a:pt x="120967" y="209550"/>
                    <a:pt x="120967" y="209550"/>
                  </a:cubicBezTo>
                  <a:cubicBezTo>
                    <a:pt x="120967" y="207645"/>
                    <a:pt x="120967" y="205740"/>
                    <a:pt x="120967" y="203835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8" name="Google Shape;2428;p22"/>
            <p:cNvSpPr/>
            <p:nvPr/>
          </p:nvSpPr>
          <p:spPr>
            <a:xfrm>
              <a:off x="4843462" y="4908992"/>
              <a:ext cx="643890" cy="405004"/>
            </a:xfrm>
            <a:custGeom>
              <a:rect b="b" l="l" r="r" t="t"/>
              <a:pathLst>
                <a:path extrusionOk="0" h="405004" w="643890">
                  <a:moveTo>
                    <a:pt x="36195" y="404052"/>
                  </a:moveTo>
                  <a:cubicBezTo>
                    <a:pt x="23813" y="398337"/>
                    <a:pt x="12382" y="392622"/>
                    <a:pt x="0" y="387859"/>
                  </a:cubicBezTo>
                  <a:cubicBezTo>
                    <a:pt x="0" y="390717"/>
                    <a:pt x="953" y="393574"/>
                    <a:pt x="953" y="396432"/>
                  </a:cubicBezTo>
                  <a:cubicBezTo>
                    <a:pt x="68580" y="383097"/>
                    <a:pt x="137160" y="376429"/>
                    <a:pt x="201930" y="355474"/>
                  </a:cubicBezTo>
                  <a:cubicBezTo>
                    <a:pt x="267653" y="334519"/>
                    <a:pt x="333375" y="307849"/>
                    <a:pt x="390525" y="271654"/>
                  </a:cubicBezTo>
                  <a:cubicBezTo>
                    <a:pt x="441960" y="238317"/>
                    <a:pt x="486728" y="192597"/>
                    <a:pt x="527685" y="145924"/>
                  </a:cubicBezTo>
                  <a:cubicBezTo>
                    <a:pt x="567690" y="101157"/>
                    <a:pt x="599122" y="48769"/>
                    <a:pt x="634365" y="192"/>
                  </a:cubicBezTo>
                  <a:cubicBezTo>
                    <a:pt x="635318" y="-761"/>
                    <a:pt x="641032" y="2097"/>
                    <a:pt x="643890" y="3049"/>
                  </a:cubicBezTo>
                  <a:cubicBezTo>
                    <a:pt x="620078" y="70677"/>
                    <a:pt x="584835" y="131637"/>
                    <a:pt x="538163" y="185929"/>
                  </a:cubicBezTo>
                  <a:cubicBezTo>
                    <a:pt x="536257" y="187834"/>
                    <a:pt x="533400" y="190692"/>
                    <a:pt x="531495" y="192597"/>
                  </a:cubicBezTo>
                  <a:cubicBezTo>
                    <a:pt x="531495" y="192597"/>
                    <a:pt x="531495" y="192597"/>
                    <a:pt x="531495" y="192597"/>
                  </a:cubicBezTo>
                  <a:cubicBezTo>
                    <a:pt x="528638" y="196407"/>
                    <a:pt x="525780" y="199264"/>
                    <a:pt x="523875" y="203074"/>
                  </a:cubicBezTo>
                  <a:cubicBezTo>
                    <a:pt x="523875" y="203074"/>
                    <a:pt x="523875" y="203074"/>
                    <a:pt x="523875" y="203074"/>
                  </a:cubicBezTo>
                  <a:cubicBezTo>
                    <a:pt x="520065" y="206884"/>
                    <a:pt x="516255" y="210694"/>
                    <a:pt x="511493" y="215457"/>
                  </a:cubicBezTo>
                  <a:cubicBezTo>
                    <a:pt x="511493" y="215457"/>
                    <a:pt x="511493" y="215457"/>
                    <a:pt x="511493" y="215457"/>
                  </a:cubicBezTo>
                  <a:cubicBezTo>
                    <a:pt x="507682" y="218314"/>
                    <a:pt x="504825" y="221172"/>
                    <a:pt x="501015" y="224029"/>
                  </a:cubicBezTo>
                  <a:cubicBezTo>
                    <a:pt x="501015" y="224029"/>
                    <a:pt x="501015" y="224029"/>
                    <a:pt x="501015" y="224029"/>
                  </a:cubicBezTo>
                  <a:cubicBezTo>
                    <a:pt x="490538" y="234507"/>
                    <a:pt x="480060" y="244032"/>
                    <a:pt x="469582" y="254509"/>
                  </a:cubicBezTo>
                  <a:cubicBezTo>
                    <a:pt x="469582" y="254509"/>
                    <a:pt x="469582" y="254509"/>
                    <a:pt x="469582" y="254509"/>
                  </a:cubicBezTo>
                  <a:cubicBezTo>
                    <a:pt x="467678" y="256414"/>
                    <a:pt x="465772" y="258319"/>
                    <a:pt x="463868" y="261177"/>
                  </a:cubicBezTo>
                  <a:cubicBezTo>
                    <a:pt x="463868" y="261177"/>
                    <a:pt x="463868" y="262129"/>
                    <a:pt x="463868" y="262129"/>
                  </a:cubicBezTo>
                  <a:cubicBezTo>
                    <a:pt x="434340" y="270702"/>
                    <a:pt x="407670" y="282132"/>
                    <a:pt x="400050" y="315469"/>
                  </a:cubicBezTo>
                  <a:lnTo>
                    <a:pt x="399097" y="316422"/>
                  </a:lnTo>
                  <a:cubicBezTo>
                    <a:pt x="399097" y="316422"/>
                    <a:pt x="397193" y="316422"/>
                    <a:pt x="397193" y="316422"/>
                  </a:cubicBezTo>
                  <a:cubicBezTo>
                    <a:pt x="394335" y="318327"/>
                    <a:pt x="391478" y="320232"/>
                    <a:pt x="388620" y="322137"/>
                  </a:cubicBezTo>
                  <a:cubicBezTo>
                    <a:pt x="388620" y="322137"/>
                    <a:pt x="388620" y="322137"/>
                    <a:pt x="388620" y="322137"/>
                  </a:cubicBezTo>
                  <a:cubicBezTo>
                    <a:pt x="386715" y="324042"/>
                    <a:pt x="383857" y="325947"/>
                    <a:pt x="381953" y="327852"/>
                  </a:cubicBezTo>
                  <a:cubicBezTo>
                    <a:pt x="381953" y="327852"/>
                    <a:pt x="381953" y="327852"/>
                    <a:pt x="381953" y="327852"/>
                  </a:cubicBezTo>
                  <a:cubicBezTo>
                    <a:pt x="354330" y="339282"/>
                    <a:pt x="327660" y="351664"/>
                    <a:pt x="300038" y="363094"/>
                  </a:cubicBezTo>
                  <a:cubicBezTo>
                    <a:pt x="248603" y="375477"/>
                    <a:pt x="197168" y="388812"/>
                    <a:pt x="145732" y="401194"/>
                  </a:cubicBezTo>
                  <a:cubicBezTo>
                    <a:pt x="139065" y="402147"/>
                    <a:pt x="132397" y="403099"/>
                    <a:pt x="124778" y="405004"/>
                  </a:cubicBezTo>
                  <a:cubicBezTo>
                    <a:pt x="95250" y="403099"/>
                    <a:pt x="65722" y="404052"/>
                    <a:pt x="36195" y="404052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9" name="Google Shape;2429;p22"/>
            <p:cNvSpPr/>
            <p:nvPr/>
          </p:nvSpPr>
          <p:spPr>
            <a:xfrm>
              <a:off x="4384357" y="3817619"/>
              <a:ext cx="339089" cy="178117"/>
            </a:xfrm>
            <a:custGeom>
              <a:rect b="b" l="l" r="r" t="t"/>
              <a:pathLst>
                <a:path extrusionOk="0" h="178117" w="339089">
                  <a:moveTo>
                    <a:pt x="339090" y="0"/>
                  </a:moveTo>
                  <a:cubicBezTo>
                    <a:pt x="331470" y="3810"/>
                    <a:pt x="324802" y="7620"/>
                    <a:pt x="316230" y="12383"/>
                  </a:cubicBezTo>
                  <a:cubicBezTo>
                    <a:pt x="316230" y="12383"/>
                    <a:pt x="319087" y="18098"/>
                    <a:pt x="318135" y="19050"/>
                  </a:cubicBezTo>
                  <a:cubicBezTo>
                    <a:pt x="288608" y="39053"/>
                    <a:pt x="258127" y="59055"/>
                    <a:pt x="228600" y="79058"/>
                  </a:cubicBezTo>
                  <a:cubicBezTo>
                    <a:pt x="206692" y="94298"/>
                    <a:pt x="183833" y="107633"/>
                    <a:pt x="162877" y="123825"/>
                  </a:cubicBezTo>
                  <a:cubicBezTo>
                    <a:pt x="147637" y="136208"/>
                    <a:pt x="134302" y="147638"/>
                    <a:pt x="114300" y="135255"/>
                  </a:cubicBezTo>
                  <a:cubicBezTo>
                    <a:pt x="82867" y="149543"/>
                    <a:pt x="51435" y="163830"/>
                    <a:pt x="20002" y="178118"/>
                  </a:cubicBezTo>
                  <a:lnTo>
                    <a:pt x="20002" y="178118"/>
                  </a:lnTo>
                  <a:cubicBezTo>
                    <a:pt x="13335" y="167640"/>
                    <a:pt x="7620" y="157163"/>
                    <a:pt x="0" y="144780"/>
                  </a:cubicBezTo>
                  <a:cubicBezTo>
                    <a:pt x="1905" y="138113"/>
                    <a:pt x="4763" y="126683"/>
                    <a:pt x="7620" y="115253"/>
                  </a:cubicBezTo>
                  <a:cubicBezTo>
                    <a:pt x="108585" y="53340"/>
                    <a:pt x="221933" y="20955"/>
                    <a:pt x="339090" y="0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0" name="Google Shape;2430;p22"/>
            <p:cNvSpPr/>
            <p:nvPr/>
          </p:nvSpPr>
          <p:spPr>
            <a:xfrm>
              <a:off x="4191952" y="5053012"/>
              <a:ext cx="458152" cy="275695"/>
            </a:xfrm>
            <a:custGeom>
              <a:rect b="b" l="l" r="r" t="t"/>
              <a:pathLst>
                <a:path extrusionOk="0" h="275695" w="458152">
                  <a:moveTo>
                    <a:pt x="200025" y="193357"/>
                  </a:moveTo>
                  <a:cubicBezTo>
                    <a:pt x="198120" y="191453"/>
                    <a:pt x="196215" y="189547"/>
                    <a:pt x="193357" y="187643"/>
                  </a:cubicBezTo>
                  <a:cubicBezTo>
                    <a:pt x="193357" y="183832"/>
                    <a:pt x="193357" y="180022"/>
                    <a:pt x="193357" y="175260"/>
                  </a:cubicBezTo>
                  <a:cubicBezTo>
                    <a:pt x="194310" y="174307"/>
                    <a:pt x="194310" y="173355"/>
                    <a:pt x="195263" y="172403"/>
                  </a:cubicBezTo>
                  <a:cubicBezTo>
                    <a:pt x="195263" y="173355"/>
                    <a:pt x="194310" y="174307"/>
                    <a:pt x="194310" y="175260"/>
                  </a:cubicBezTo>
                  <a:cubicBezTo>
                    <a:pt x="180022" y="169545"/>
                    <a:pt x="164782" y="162878"/>
                    <a:pt x="150495" y="157163"/>
                  </a:cubicBezTo>
                  <a:cubicBezTo>
                    <a:pt x="92392" y="120968"/>
                    <a:pt x="50482" y="68580"/>
                    <a:pt x="6667" y="19050"/>
                  </a:cubicBezTo>
                  <a:cubicBezTo>
                    <a:pt x="2857" y="14288"/>
                    <a:pt x="1905" y="6668"/>
                    <a:pt x="0" y="0"/>
                  </a:cubicBezTo>
                  <a:cubicBezTo>
                    <a:pt x="102870" y="100013"/>
                    <a:pt x="223838" y="174307"/>
                    <a:pt x="360997" y="221932"/>
                  </a:cubicBezTo>
                  <a:cubicBezTo>
                    <a:pt x="393382" y="233363"/>
                    <a:pt x="425767" y="242888"/>
                    <a:pt x="458153" y="253365"/>
                  </a:cubicBezTo>
                  <a:cubicBezTo>
                    <a:pt x="431482" y="281940"/>
                    <a:pt x="406717" y="251460"/>
                    <a:pt x="378142" y="252413"/>
                  </a:cubicBezTo>
                  <a:cubicBezTo>
                    <a:pt x="379095" y="260032"/>
                    <a:pt x="379095" y="266700"/>
                    <a:pt x="380047" y="275272"/>
                  </a:cubicBezTo>
                  <a:cubicBezTo>
                    <a:pt x="376238" y="275272"/>
                    <a:pt x="373380" y="276225"/>
                    <a:pt x="371475" y="275272"/>
                  </a:cubicBezTo>
                  <a:cubicBezTo>
                    <a:pt x="328613" y="262890"/>
                    <a:pt x="291465" y="240982"/>
                    <a:pt x="255270" y="214313"/>
                  </a:cubicBezTo>
                  <a:cubicBezTo>
                    <a:pt x="239077" y="203835"/>
                    <a:pt x="218122" y="200025"/>
                    <a:pt x="200025" y="193357"/>
                  </a:cubicBezTo>
                  <a:close/>
                  <a:moveTo>
                    <a:pt x="342900" y="242888"/>
                  </a:moveTo>
                  <a:cubicBezTo>
                    <a:pt x="343853" y="243840"/>
                    <a:pt x="344805" y="244793"/>
                    <a:pt x="345757" y="244793"/>
                  </a:cubicBezTo>
                  <a:cubicBezTo>
                    <a:pt x="345757" y="243840"/>
                    <a:pt x="344805" y="242888"/>
                    <a:pt x="342900" y="242888"/>
                  </a:cubicBezTo>
                  <a:cubicBezTo>
                    <a:pt x="340042" y="238125"/>
                    <a:pt x="336232" y="234315"/>
                    <a:pt x="331470" y="230505"/>
                  </a:cubicBezTo>
                  <a:cubicBezTo>
                    <a:pt x="330517" y="232410"/>
                    <a:pt x="328613" y="234315"/>
                    <a:pt x="327660" y="237172"/>
                  </a:cubicBezTo>
                  <a:cubicBezTo>
                    <a:pt x="333375" y="238125"/>
                    <a:pt x="338138" y="240030"/>
                    <a:pt x="342900" y="242888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1" name="Google Shape;2431;p22"/>
            <p:cNvSpPr/>
            <p:nvPr/>
          </p:nvSpPr>
          <p:spPr>
            <a:xfrm>
              <a:off x="4657725" y="5303519"/>
              <a:ext cx="479107" cy="71793"/>
            </a:xfrm>
            <a:custGeom>
              <a:rect b="b" l="l" r="r" t="t"/>
              <a:pathLst>
                <a:path extrusionOk="0" h="71793" w="479107">
                  <a:moveTo>
                    <a:pt x="479107" y="0"/>
                  </a:moveTo>
                  <a:cubicBezTo>
                    <a:pt x="472440" y="7620"/>
                    <a:pt x="466725" y="18098"/>
                    <a:pt x="458153" y="22860"/>
                  </a:cubicBezTo>
                  <a:cubicBezTo>
                    <a:pt x="396240" y="53340"/>
                    <a:pt x="331470" y="72390"/>
                    <a:pt x="260985" y="71438"/>
                  </a:cubicBezTo>
                  <a:cubicBezTo>
                    <a:pt x="205740" y="70485"/>
                    <a:pt x="150495" y="73343"/>
                    <a:pt x="95250" y="70485"/>
                  </a:cubicBezTo>
                  <a:cubicBezTo>
                    <a:pt x="62865" y="68580"/>
                    <a:pt x="31432" y="60008"/>
                    <a:pt x="0" y="54293"/>
                  </a:cubicBezTo>
                  <a:cubicBezTo>
                    <a:pt x="953" y="51435"/>
                    <a:pt x="953" y="47625"/>
                    <a:pt x="1905" y="44768"/>
                  </a:cubicBezTo>
                  <a:cubicBezTo>
                    <a:pt x="7620" y="44768"/>
                    <a:pt x="14288" y="44768"/>
                    <a:pt x="19050" y="45720"/>
                  </a:cubicBezTo>
                  <a:cubicBezTo>
                    <a:pt x="25718" y="47625"/>
                    <a:pt x="32385" y="52388"/>
                    <a:pt x="40005" y="52388"/>
                  </a:cubicBezTo>
                  <a:cubicBezTo>
                    <a:pt x="82868" y="53340"/>
                    <a:pt x="126682" y="53340"/>
                    <a:pt x="169545" y="52388"/>
                  </a:cubicBezTo>
                  <a:cubicBezTo>
                    <a:pt x="174307" y="52388"/>
                    <a:pt x="180022" y="44768"/>
                    <a:pt x="184785" y="40958"/>
                  </a:cubicBezTo>
                  <a:cubicBezTo>
                    <a:pt x="188595" y="39053"/>
                    <a:pt x="193357" y="36195"/>
                    <a:pt x="197168" y="34290"/>
                  </a:cubicBezTo>
                  <a:cubicBezTo>
                    <a:pt x="234315" y="34290"/>
                    <a:pt x="272415" y="34290"/>
                    <a:pt x="309563" y="34290"/>
                  </a:cubicBezTo>
                  <a:cubicBezTo>
                    <a:pt x="318135" y="33338"/>
                    <a:pt x="326707" y="32385"/>
                    <a:pt x="335280" y="31433"/>
                  </a:cubicBezTo>
                  <a:cubicBezTo>
                    <a:pt x="343853" y="30480"/>
                    <a:pt x="351472" y="29528"/>
                    <a:pt x="360045" y="28575"/>
                  </a:cubicBezTo>
                  <a:cubicBezTo>
                    <a:pt x="364807" y="27623"/>
                    <a:pt x="368618" y="26670"/>
                    <a:pt x="373380" y="25718"/>
                  </a:cubicBezTo>
                  <a:cubicBezTo>
                    <a:pt x="383857" y="23813"/>
                    <a:pt x="393382" y="21908"/>
                    <a:pt x="403860" y="20003"/>
                  </a:cubicBezTo>
                  <a:cubicBezTo>
                    <a:pt x="408622" y="19050"/>
                    <a:pt x="412432" y="18098"/>
                    <a:pt x="417195" y="17145"/>
                  </a:cubicBezTo>
                  <a:cubicBezTo>
                    <a:pt x="427672" y="14288"/>
                    <a:pt x="438150" y="11430"/>
                    <a:pt x="448628" y="9525"/>
                  </a:cubicBezTo>
                  <a:cubicBezTo>
                    <a:pt x="455295" y="7620"/>
                    <a:pt x="461010" y="5715"/>
                    <a:pt x="467678" y="3810"/>
                  </a:cubicBezTo>
                  <a:cubicBezTo>
                    <a:pt x="470535" y="2858"/>
                    <a:pt x="475297" y="953"/>
                    <a:pt x="479107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2" name="Google Shape;2432;p22"/>
            <p:cNvSpPr/>
            <p:nvPr/>
          </p:nvSpPr>
          <p:spPr>
            <a:xfrm>
              <a:off x="5226367" y="3955731"/>
              <a:ext cx="92392" cy="104775"/>
            </a:xfrm>
            <a:custGeom>
              <a:rect b="b" l="l" r="r" t="t"/>
              <a:pathLst>
                <a:path extrusionOk="0" h="104775" w="92392">
                  <a:moveTo>
                    <a:pt x="92392" y="58103"/>
                  </a:moveTo>
                  <a:cubicBezTo>
                    <a:pt x="90488" y="74295"/>
                    <a:pt x="89535" y="89535"/>
                    <a:pt x="87630" y="104775"/>
                  </a:cubicBezTo>
                  <a:cubicBezTo>
                    <a:pt x="57150" y="68580"/>
                    <a:pt x="31432" y="36195"/>
                    <a:pt x="0" y="0"/>
                  </a:cubicBezTo>
                  <a:cubicBezTo>
                    <a:pt x="19050" y="3810"/>
                    <a:pt x="31432" y="5715"/>
                    <a:pt x="42863" y="7620"/>
                  </a:cubicBezTo>
                  <a:cubicBezTo>
                    <a:pt x="42863" y="7620"/>
                    <a:pt x="42863" y="7620"/>
                    <a:pt x="42863" y="7620"/>
                  </a:cubicBezTo>
                  <a:cubicBezTo>
                    <a:pt x="44767" y="8573"/>
                    <a:pt x="46672" y="8573"/>
                    <a:pt x="47625" y="9525"/>
                  </a:cubicBezTo>
                  <a:cubicBezTo>
                    <a:pt x="62865" y="25718"/>
                    <a:pt x="77152" y="41910"/>
                    <a:pt x="92392" y="58103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3" name="Google Shape;2433;p22"/>
            <p:cNvSpPr/>
            <p:nvPr/>
          </p:nvSpPr>
          <p:spPr>
            <a:xfrm>
              <a:off x="4364354" y="5145404"/>
              <a:ext cx="133350" cy="76200"/>
            </a:xfrm>
            <a:custGeom>
              <a:rect b="b" l="l" r="r" t="t"/>
              <a:pathLst>
                <a:path extrusionOk="0" h="76200" w="133350">
                  <a:moveTo>
                    <a:pt x="0" y="0"/>
                  </a:moveTo>
                  <a:cubicBezTo>
                    <a:pt x="41910" y="17145"/>
                    <a:pt x="83820" y="34290"/>
                    <a:pt x="125730" y="52388"/>
                  </a:cubicBezTo>
                  <a:cubicBezTo>
                    <a:pt x="131445" y="55245"/>
                    <a:pt x="131445" y="67627"/>
                    <a:pt x="133350" y="76200"/>
                  </a:cubicBezTo>
                  <a:cubicBezTo>
                    <a:pt x="88583" y="51435"/>
                    <a:pt x="44767" y="25717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4" name="Google Shape;2434;p22"/>
            <p:cNvSpPr/>
            <p:nvPr/>
          </p:nvSpPr>
          <p:spPr>
            <a:xfrm>
              <a:off x="5556884" y="4448174"/>
              <a:ext cx="12631" cy="200977"/>
            </a:xfrm>
            <a:custGeom>
              <a:rect b="b" l="l" r="r" t="t"/>
              <a:pathLst>
                <a:path extrusionOk="0" h="200977" w="12631">
                  <a:moveTo>
                    <a:pt x="953" y="200978"/>
                  </a:moveTo>
                  <a:cubicBezTo>
                    <a:pt x="953" y="134303"/>
                    <a:pt x="953" y="66675"/>
                    <a:pt x="0" y="0"/>
                  </a:cubicBezTo>
                  <a:cubicBezTo>
                    <a:pt x="18097" y="66675"/>
                    <a:pt x="15240" y="133350"/>
                    <a:pt x="953" y="200978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5" name="Google Shape;2435;p22"/>
            <p:cNvSpPr/>
            <p:nvPr/>
          </p:nvSpPr>
          <p:spPr>
            <a:xfrm>
              <a:off x="5243512" y="5169217"/>
              <a:ext cx="63817" cy="53339"/>
            </a:xfrm>
            <a:custGeom>
              <a:rect b="b" l="l" r="r" t="t"/>
              <a:pathLst>
                <a:path extrusionOk="0" h="53339" w="63817">
                  <a:moveTo>
                    <a:pt x="0" y="53340"/>
                  </a:moveTo>
                  <a:cubicBezTo>
                    <a:pt x="8572" y="20955"/>
                    <a:pt x="35243" y="9525"/>
                    <a:pt x="63818" y="0"/>
                  </a:cubicBezTo>
                  <a:cubicBezTo>
                    <a:pt x="42863" y="18097"/>
                    <a:pt x="21907" y="35242"/>
                    <a:pt x="0" y="5334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6" name="Google Shape;2436;p22"/>
            <p:cNvSpPr/>
            <p:nvPr/>
          </p:nvSpPr>
          <p:spPr>
            <a:xfrm>
              <a:off x="5143500" y="5234939"/>
              <a:ext cx="81915" cy="35242"/>
            </a:xfrm>
            <a:custGeom>
              <a:rect b="b" l="l" r="r" t="t"/>
              <a:pathLst>
                <a:path extrusionOk="0" h="35242" w="81915">
                  <a:moveTo>
                    <a:pt x="0" y="35242"/>
                  </a:moveTo>
                  <a:cubicBezTo>
                    <a:pt x="27622" y="23813"/>
                    <a:pt x="54293" y="11430"/>
                    <a:pt x="81915" y="0"/>
                  </a:cubicBezTo>
                  <a:cubicBezTo>
                    <a:pt x="54293" y="11430"/>
                    <a:pt x="26670" y="23813"/>
                    <a:pt x="0" y="35242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7" name="Google Shape;2437;p22"/>
            <p:cNvSpPr/>
            <p:nvPr/>
          </p:nvSpPr>
          <p:spPr>
            <a:xfrm>
              <a:off x="4740592" y="5281634"/>
              <a:ext cx="48577" cy="19027"/>
            </a:xfrm>
            <a:custGeom>
              <a:rect b="b" l="l" r="r" t="t"/>
              <a:pathLst>
                <a:path extrusionOk="0" h="19027" w="48577">
                  <a:moveTo>
                    <a:pt x="0" y="15217"/>
                  </a:moveTo>
                  <a:cubicBezTo>
                    <a:pt x="15240" y="-7643"/>
                    <a:pt x="30480" y="-2880"/>
                    <a:pt x="48577" y="17122"/>
                  </a:cubicBezTo>
                  <a:cubicBezTo>
                    <a:pt x="37147" y="18075"/>
                    <a:pt x="28575" y="19027"/>
                    <a:pt x="20002" y="19027"/>
                  </a:cubicBezTo>
                  <a:cubicBezTo>
                    <a:pt x="13335" y="18075"/>
                    <a:pt x="6667" y="17122"/>
                    <a:pt x="0" y="15217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8" name="Google Shape;2438;p22"/>
            <p:cNvSpPr/>
            <p:nvPr/>
          </p:nvSpPr>
          <p:spPr>
            <a:xfrm>
              <a:off x="4804409" y="5333999"/>
              <a:ext cx="50482" cy="10477"/>
            </a:xfrm>
            <a:custGeom>
              <a:rect b="b" l="l" r="r" t="t"/>
              <a:pathLst>
                <a:path extrusionOk="0" h="10477" w="50482">
                  <a:moveTo>
                    <a:pt x="50483" y="3810"/>
                  </a:moveTo>
                  <a:cubicBezTo>
                    <a:pt x="46672" y="5715"/>
                    <a:pt x="41910" y="8572"/>
                    <a:pt x="38100" y="10478"/>
                  </a:cubicBezTo>
                  <a:cubicBezTo>
                    <a:pt x="25718" y="6668"/>
                    <a:pt x="12383" y="3810"/>
                    <a:pt x="0" y="0"/>
                  </a:cubicBezTo>
                  <a:cubicBezTo>
                    <a:pt x="17145" y="953"/>
                    <a:pt x="34290" y="1905"/>
                    <a:pt x="50483" y="381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9" name="Google Shape;2439;p22"/>
            <p:cNvSpPr/>
            <p:nvPr/>
          </p:nvSpPr>
          <p:spPr>
            <a:xfrm>
              <a:off x="4753927" y="5326379"/>
              <a:ext cx="38100" cy="5714"/>
            </a:xfrm>
            <a:custGeom>
              <a:rect b="b" l="l" r="r" t="t"/>
              <a:pathLst>
                <a:path extrusionOk="0" h="5714" w="38100">
                  <a:moveTo>
                    <a:pt x="38100" y="5715"/>
                  </a:moveTo>
                  <a:cubicBezTo>
                    <a:pt x="25717" y="3810"/>
                    <a:pt x="13335" y="1905"/>
                    <a:pt x="0" y="0"/>
                  </a:cubicBezTo>
                  <a:cubicBezTo>
                    <a:pt x="13335" y="1905"/>
                    <a:pt x="25717" y="3810"/>
                    <a:pt x="38100" y="5715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0" name="Google Shape;2440;p22"/>
            <p:cNvSpPr/>
            <p:nvPr/>
          </p:nvSpPr>
          <p:spPr>
            <a:xfrm>
              <a:off x="5313997" y="5132069"/>
              <a:ext cx="31432" cy="30480"/>
            </a:xfrm>
            <a:custGeom>
              <a:rect b="b" l="l" r="r" t="t"/>
              <a:pathLst>
                <a:path extrusionOk="0" h="30480" w="31432">
                  <a:moveTo>
                    <a:pt x="0" y="30480"/>
                  </a:moveTo>
                  <a:cubicBezTo>
                    <a:pt x="10478" y="20003"/>
                    <a:pt x="20955" y="10478"/>
                    <a:pt x="31433" y="0"/>
                  </a:cubicBezTo>
                  <a:cubicBezTo>
                    <a:pt x="20955" y="10478"/>
                    <a:pt x="10478" y="20003"/>
                    <a:pt x="0" y="3048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1" name="Google Shape;2441;p22"/>
            <p:cNvSpPr/>
            <p:nvPr/>
          </p:nvSpPr>
          <p:spPr>
            <a:xfrm>
              <a:off x="5511165" y="4959667"/>
              <a:ext cx="19050" cy="18097"/>
            </a:xfrm>
            <a:custGeom>
              <a:rect b="b" l="l" r="r" t="t"/>
              <a:pathLst>
                <a:path extrusionOk="0" h="18097" w="19050">
                  <a:moveTo>
                    <a:pt x="8572" y="0"/>
                  </a:moveTo>
                  <a:cubicBezTo>
                    <a:pt x="12382" y="3810"/>
                    <a:pt x="16192" y="6667"/>
                    <a:pt x="19050" y="10477"/>
                  </a:cubicBezTo>
                  <a:cubicBezTo>
                    <a:pt x="12382" y="13335"/>
                    <a:pt x="5715" y="15240"/>
                    <a:pt x="0" y="18097"/>
                  </a:cubicBezTo>
                  <a:cubicBezTo>
                    <a:pt x="2857" y="11430"/>
                    <a:pt x="5715" y="5715"/>
                    <a:pt x="8572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2" name="Google Shape;2442;p22"/>
            <p:cNvSpPr/>
            <p:nvPr/>
          </p:nvSpPr>
          <p:spPr>
            <a:xfrm>
              <a:off x="4967287" y="5333999"/>
              <a:ext cx="25717" cy="2857"/>
            </a:xfrm>
            <a:custGeom>
              <a:rect b="b" l="l" r="r" t="t"/>
              <a:pathLst>
                <a:path extrusionOk="0" h="2857" w="25717">
                  <a:moveTo>
                    <a:pt x="25718" y="0"/>
                  </a:moveTo>
                  <a:cubicBezTo>
                    <a:pt x="17145" y="953"/>
                    <a:pt x="8572" y="1905"/>
                    <a:pt x="0" y="2857"/>
                  </a:cubicBezTo>
                  <a:cubicBezTo>
                    <a:pt x="8572" y="1905"/>
                    <a:pt x="17145" y="953"/>
                    <a:pt x="25718" y="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3" name="Google Shape;2443;p22"/>
            <p:cNvSpPr/>
            <p:nvPr/>
          </p:nvSpPr>
          <p:spPr>
            <a:xfrm>
              <a:off x="5481637" y="5015864"/>
              <a:ext cx="15240" cy="19050"/>
            </a:xfrm>
            <a:custGeom>
              <a:rect b="b" l="l" r="r" t="t"/>
              <a:pathLst>
                <a:path extrusionOk="0" h="19050" w="15240">
                  <a:moveTo>
                    <a:pt x="9525" y="0"/>
                  </a:moveTo>
                  <a:cubicBezTo>
                    <a:pt x="11430" y="6667"/>
                    <a:pt x="13335" y="12382"/>
                    <a:pt x="15240" y="19050"/>
                  </a:cubicBezTo>
                  <a:cubicBezTo>
                    <a:pt x="10478" y="18097"/>
                    <a:pt x="4763" y="18097"/>
                    <a:pt x="0" y="17145"/>
                  </a:cubicBezTo>
                  <a:cubicBezTo>
                    <a:pt x="2857" y="11430"/>
                    <a:pt x="6668" y="5715"/>
                    <a:pt x="9525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4" name="Google Shape;2444;p22"/>
            <p:cNvSpPr/>
            <p:nvPr/>
          </p:nvSpPr>
          <p:spPr>
            <a:xfrm>
              <a:off x="5248275" y="3939539"/>
              <a:ext cx="20002" cy="20002"/>
            </a:xfrm>
            <a:custGeom>
              <a:rect b="b" l="l" r="r" t="t"/>
              <a:pathLst>
                <a:path extrusionOk="0" h="20002" w="20002">
                  <a:moveTo>
                    <a:pt x="20003" y="20003"/>
                  </a:moveTo>
                  <a:cubicBezTo>
                    <a:pt x="13335" y="13335"/>
                    <a:pt x="6668" y="6667"/>
                    <a:pt x="0" y="0"/>
                  </a:cubicBezTo>
                  <a:cubicBezTo>
                    <a:pt x="6668" y="6667"/>
                    <a:pt x="13335" y="13335"/>
                    <a:pt x="20003" y="20003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5" name="Google Shape;2445;p22"/>
            <p:cNvSpPr/>
            <p:nvPr/>
          </p:nvSpPr>
          <p:spPr>
            <a:xfrm>
              <a:off x="5105400" y="5307329"/>
              <a:ext cx="19050" cy="5714"/>
            </a:xfrm>
            <a:custGeom>
              <a:rect b="b" l="l" r="r" t="t"/>
              <a:pathLst>
                <a:path extrusionOk="0" h="5714" w="19050">
                  <a:moveTo>
                    <a:pt x="19050" y="0"/>
                  </a:moveTo>
                  <a:cubicBezTo>
                    <a:pt x="12382" y="1905"/>
                    <a:pt x="6668" y="3810"/>
                    <a:pt x="0" y="5715"/>
                  </a:cubicBezTo>
                  <a:cubicBezTo>
                    <a:pt x="6668" y="3810"/>
                    <a:pt x="12382" y="1905"/>
                    <a:pt x="19050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6" name="Google Shape;2446;p22"/>
            <p:cNvSpPr/>
            <p:nvPr/>
          </p:nvSpPr>
          <p:spPr>
            <a:xfrm>
              <a:off x="5592127" y="4728209"/>
              <a:ext cx="12382" cy="11430"/>
            </a:xfrm>
            <a:custGeom>
              <a:rect b="b" l="l" r="r" t="t"/>
              <a:pathLst>
                <a:path extrusionOk="0" h="11430" w="12382">
                  <a:moveTo>
                    <a:pt x="2857" y="0"/>
                  </a:moveTo>
                  <a:cubicBezTo>
                    <a:pt x="5715" y="1905"/>
                    <a:pt x="8572" y="3810"/>
                    <a:pt x="12382" y="5715"/>
                  </a:cubicBezTo>
                  <a:cubicBezTo>
                    <a:pt x="8572" y="7620"/>
                    <a:pt x="3810" y="9525"/>
                    <a:pt x="0" y="11430"/>
                  </a:cubicBezTo>
                  <a:cubicBezTo>
                    <a:pt x="0" y="7620"/>
                    <a:pt x="1905" y="3810"/>
                    <a:pt x="2857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7" name="Google Shape;2447;p22"/>
            <p:cNvSpPr/>
            <p:nvPr/>
          </p:nvSpPr>
          <p:spPr>
            <a:xfrm>
              <a:off x="5060632" y="5320664"/>
              <a:ext cx="13335" cy="2857"/>
            </a:xfrm>
            <a:custGeom>
              <a:rect b="b" l="l" r="r" t="t"/>
              <a:pathLst>
                <a:path extrusionOk="0" h="2857" w="13335">
                  <a:moveTo>
                    <a:pt x="13335" y="0"/>
                  </a:moveTo>
                  <a:cubicBezTo>
                    <a:pt x="8573" y="953"/>
                    <a:pt x="4763" y="1905"/>
                    <a:pt x="0" y="2857"/>
                  </a:cubicBezTo>
                  <a:cubicBezTo>
                    <a:pt x="4763" y="1905"/>
                    <a:pt x="9525" y="953"/>
                    <a:pt x="13335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8" name="Google Shape;2448;p22"/>
            <p:cNvSpPr/>
            <p:nvPr/>
          </p:nvSpPr>
          <p:spPr>
            <a:xfrm>
              <a:off x="5017769" y="5329237"/>
              <a:ext cx="13335" cy="2857"/>
            </a:xfrm>
            <a:custGeom>
              <a:rect b="b" l="l" r="r" t="t"/>
              <a:pathLst>
                <a:path extrusionOk="0" h="2857" w="13335">
                  <a:moveTo>
                    <a:pt x="13335" y="0"/>
                  </a:moveTo>
                  <a:cubicBezTo>
                    <a:pt x="8573" y="953"/>
                    <a:pt x="4763" y="1905"/>
                    <a:pt x="0" y="2857"/>
                  </a:cubicBezTo>
                  <a:cubicBezTo>
                    <a:pt x="4763" y="1905"/>
                    <a:pt x="8573" y="953"/>
                    <a:pt x="13335" y="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9" name="Google Shape;2449;p22"/>
            <p:cNvSpPr/>
            <p:nvPr/>
          </p:nvSpPr>
          <p:spPr>
            <a:xfrm>
              <a:off x="4340542" y="5131117"/>
              <a:ext cx="17145" cy="8572"/>
            </a:xfrm>
            <a:custGeom>
              <a:rect b="b" l="l" r="r" t="t"/>
              <a:pathLst>
                <a:path extrusionOk="0" h="8572" w="17145">
                  <a:moveTo>
                    <a:pt x="0" y="0"/>
                  </a:moveTo>
                  <a:cubicBezTo>
                    <a:pt x="5715" y="2857"/>
                    <a:pt x="11430" y="5715"/>
                    <a:pt x="17145" y="8572"/>
                  </a:cubicBezTo>
                  <a:cubicBezTo>
                    <a:pt x="11430" y="4763"/>
                    <a:pt x="5715" y="1905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0" name="Google Shape;2450;p22"/>
            <p:cNvSpPr/>
            <p:nvPr/>
          </p:nvSpPr>
          <p:spPr>
            <a:xfrm>
              <a:off x="4968240" y="5308281"/>
              <a:ext cx="20954" cy="3810"/>
            </a:xfrm>
            <a:custGeom>
              <a:rect b="b" l="l" r="r" t="t"/>
              <a:pathLst>
                <a:path extrusionOk="0" h="3810" w="20954">
                  <a:moveTo>
                    <a:pt x="0" y="3810"/>
                  </a:moveTo>
                  <a:cubicBezTo>
                    <a:pt x="6667" y="2858"/>
                    <a:pt x="13335" y="1905"/>
                    <a:pt x="20955" y="0"/>
                  </a:cubicBezTo>
                  <a:cubicBezTo>
                    <a:pt x="13335" y="953"/>
                    <a:pt x="6667" y="2858"/>
                    <a:pt x="0" y="381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1" name="Google Shape;2451;p22"/>
            <p:cNvSpPr/>
            <p:nvPr/>
          </p:nvSpPr>
          <p:spPr>
            <a:xfrm>
              <a:off x="5355907" y="5111114"/>
              <a:ext cx="12382" cy="12382"/>
            </a:xfrm>
            <a:custGeom>
              <a:rect b="b" l="l" r="r" t="t"/>
              <a:pathLst>
                <a:path extrusionOk="0" h="12382" w="12382">
                  <a:moveTo>
                    <a:pt x="0" y="12382"/>
                  </a:moveTo>
                  <a:cubicBezTo>
                    <a:pt x="3810" y="8572"/>
                    <a:pt x="7620" y="4763"/>
                    <a:pt x="12383" y="0"/>
                  </a:cubicBezTo>
                  <a:cubicBezTo>
                    <a:pt x="8573" y="4763"/>
                    <a:pt x="3810" y="8572"/>
                    <a:pt x="0" y="12382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2" name="Google Shape;2452;p22"/>
            <p:cNvSpPr/>
            <p:nvPr/>
          </p:nvSpPr>
          <p:spPr>
            <a:xfrm>
              <a:off x="5368290" y="5100637"/>
              <a:ext cx="7619" cy="10477"/>
            </a:xfrm>
            <a:custGeom>
              <a:rect b="b" l="l" r="r" t="t"/>
              <a:pathLst>
                <a:path extrusionOk="0" h="10477" w="7619">
                  <a:moveTo>
                    <a:pt x="0" y="10478"/>
                  </a:moveTo>
                  <a:cubicBezTo>
                    <a:pt x="2857" y="6668"/>
                    <a:pt x="5715" y="3810"/>
                    <a:pt x="7620" y="0"/>
                  </a:cubicBezTo>
                  <a:cubicBezTo>
                    <a:pt x="5715" y="3810"/>
                    <a:pt x="2857" y="7620"/>
                    <a:pt x="0" y="10478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3" name="Google Shape;2453;p22"/>
            <p:cNvSpPr/>
            <p:nvPr/>
          </p:nvSpPr>
          <p:spPr>
            <a:xfrm>
              <a:off x="4315777" y="5112067"/>
              <a:ext cx="11429" cy="7619"/>
            </a:xfrm>
            <a:custGeom>
              <a:rect b="b" l="l" r="r" t="t"/>
              <a:pathLst>
                <a:path extrusionOk="0" h="7619" w="11429">
                  <a:moveTo>
                    <a:pt x="0" y="0"/>
                  </a:moveTo>
                  <a:cubicBezTo>
                    <a:pt x="3810" y="2857"/>
                    <a:pt x="7620" y="4763"/>
                    <a:pt x="11430" y="7620"/>
                  </a:cubicBezTo>
                  <a:cubicBezTo>
                    <a:pt x="7620" y="5715"/>
                    <a:pt x="3810" y="2857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4" name="Google Shape;2454;p22"/>
            <p:cNvSpPr/>
            <p:nvPr/>
          </p:nvSpPr>
          <p:spPr>
            <a:xfrm>
              <a:off x="5345430" y="5123496"/>
              <a:ext cx="10477" cy="8572"/>
            </a:xfrm>
            <a:custGeom>
              <a:rect b="b" l="l" r="r" t="t"/>
              <a:pathLst>
                <a:path extrusionOk="0" h="8572" w="10477">
                  <a:moveTo>
                    <a:pt x="0" y="8572"/>
                  </a:moveTo>
                  <a:cubicBezTo>
                    <a:pt x="3810" y="5715"/>
                    <a:pt x="6667" y="2858"/>
                    <a:pt x="10477" y="0"/>
                  </a:cubicBezTo>
                  <a:cubicBezTo>
                    <a:pt x="6667" y="3810"/>
                    <a:pt x="3810" y="5715"/>
                    <a:pt x="0" y="8572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5" name="Google Shape;2455;p22"/>
            <p:cNvSpPr/>
            <p:nvPr/>
          </p:nvSpPr>
          <p:spPr>
            <a:xfrm>
              <a:off x="5270182" y="3963352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4763" y="1905"/>
                  </a:moveTo>
                  <a:cubicBezTo>
                    <a:pt x="2858" y="953"/>
                    <a:pt x="953" y="953"/>
                    <a:pt x="0" y="0"/>
                  </a:cubicBezTo>
                  <a:cubicBezTo>
                    <a:pt x="953" y="0"/>
                    <a:pt x="2858" y="953"/>
                    <a:pt x="4763" y="190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6" name="Google Shape;2456;p22"/>
            <p:cNvSpPr/>
            <p:nvPr/>
          </p:nvSpPr>
          <p:spPr>
            <a:xfrm>
              <a:off x="5375909" y="5093969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6668"/>
                  </a:moveTo>
                  <a:cubicBezTo>
                    <a:pt x="1905" y="4763"/>
                    <a:pt x="4763" y="1905"/>
                    <a:pt x="6668" y="0"/>
                  </a:cubicBezTo>
                  <a:cubicBezTo>
                    <a:pt x="4763" y="2858"/>
                    <a:pt x="1905" y="4763"/>
                    <a:pt x="0" y="6668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7" name="Google Shape;2457;p22"/>
            <p:cNvSpPr/>
            <p:nvPr/>
          </p:nvSpPr>
          <p:spPr>
            <a:xfrm>
              <a:off x="4333875" y="5125402"/>
              <a:ext cx="6667" cy="5715"/>
            </a:xfrm>
            <a:custGeom>
              <a:rect b="b" l="l" r="r" t="t"/>
              <a:pathLst>
                <a:path extrusionOk="0" h="5715" w="6667">
                  <a:moveTo>
                    <a:pt x="0" y="0"/>
                  </a:moveTo>
                  <a:cubicBezTo>
                    <a:pt x="1905" y="1905"/>
                    <a:pt x="4763" y="3810"/>
                    <a:pt x="6667" y="5715"/>
                  </a:cubicBezTo>
                  <a:cubicBezTo>
                    <a:pt x="4763" y="3810"/>
                    <a:pt x="2858" y="1905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8" name="Google Shape;2458;p22"/>
            <p:cNvSpPr/>
            <p:nvPr/>
          </p:nvSpPr>
          <p:spPr>
            <a:xfrm>
              <a:off x="4357687" y="5138737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0" y="0"/>
                  </a:moveTo>
                  <a:cubicBezTo>
                    <a:pt x="1905" y="1905"/>
                    <a:pt x="3810" y="3810"/>
                    <a:pt x="5715" y="5715"/>
                  </a:cubicBezTo>
                  <a:cubicBezTo>
                    <a:pt x="4763" y="3810"/>
                    <a:pt x="2858" y="1905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9" name="Google Shape;2459;p22"/>
            <p:cNvSpPr/>
            <p:nvPr/>
          </p:nvSpPr>
          <p:spPr>
            <a:xfrm>
              <a:off x="5307330" y="5161596"/>
              <a:ext cx="5714" cy="6667"/>
            </a:xfrm>
            <a:custGeom>
              <a:rect b="b" l="l" r="r" t="t"/>
              <a:pathLst>
                <a:path extrusionOk="0" h="6667" w="5714">
                  <a:moveTo>
                    <a:pt x="0" y="6668"/>
                  </a:moveTo>
                  <a:cubicBezTo>
                    <a:pt x="1905" y="4763"/>
                    <a:pt x="3810" y="2858"/>
                    <a:pt x="5715" y="0"/>
                  </a:cubicBezTo>
                  <a:cubicBezTo>
                    <a:pt x="4763" y="2858"/>
                    <a:pt x="2857" y="4763"/>
                    <a:pt x="0" y="6668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0" name="Google Shape;2460;p22"/>
            <p:cNvSpPr/>
            <p:nvPr/>
          </p:nvSpPr>
          <p:spPr>
            <a:xfrm>
              <a:off x="4327207" y="5119687"/>
              <a:ext cx="6667" cy="5715"/>
            </a:xfrm>
            <a:custGeom>
              <a:rect b="b" l="l" r="r" t="t"/>
              <a:pathLst>
                <a:path extrusionOk="0" h="5715" w="6667">
                  <a:moveTo>
                    <a:pt x="0" y="0"/>
                  </a:moveTo>
                  <a:cubicBezTo>
                    <a:pt x="1905" y="1905"/>
                    <a:pt x="4763" y="3810"/>
                    <a:pt x="6667" y="5715"/>
                  </a:cubicBezTo>
                  <a:cubicBezTo>
                    <a:pt x="4763" y="3810"/>
                    <a:pt x="2858" y="1905"/>
                    <a:pt x="0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1" name="Google Shape;2461;p22"/>
            <p:cNvSpPr/>
            <p:nvPr/>
          </p:nvSpPr>
          <p:spPr>
            <a:xfrm>
              <a:off x="5225415" y="5228271"/>
              <a:ext cx="6667" cy="5715"/>
            </a:xfrm>
            <a:custGeom>
              <a:rect b="b" l="l" r="r" t="t"/>
              <a:pathLst>
                <a:path extrusionOk="0" h="5715" w="6667">
                  <a:moveTo>
                    <a:pt x="0" y="5715"/>
                  </a:moveTo>
                  <a:cubicBezTo>
                    <a:pt x="1905" y="3810"/>
                    <a:pt x="4763" y="1905"/>
                    <a:pt x="6667" y="0"/>
                  </a:cubicBezTo>
                  <a:cubicBezTo>
                    <a:pt x="4763" y="2858"/>
                    <a:pt x="1905" y="4763"/>
                    <a:pt x="0" y="5715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2" name="Google Shape;2462;p22"/>
            <p:cNvSpPr/>
            <p:nvPr/>
          </p:nvSpPr>
          <p:spPr>
            <a:xfrm>
              <a:off x="4119562" y="4186237"/>
              <a:ext cx="2857" cy="3809"/>
            </a:xfrm>
            <a:custGeom>
              <a:rect b="b" l="l" r="r" t="t"/>
              <a:pathLst>
                <a:path extrusionOk="0" h="3809" w="2857">
                  <a:moveTo>
                    <a:pt x="2858" y="0"/>
                  </a:moveTo>
                  <a:cubicBezTo>
                    <a:pt x="1905" y="1905"/>
                    <a:pt x="953" y="2857"/>
                    <a:pt x="0" y="3810"/>
                  </a:cubicBezTo>
                  <a:cubicBezTo>
                    <a:pt x="953" y="2857"/>
                    <a:pt x="1905" y="1905"/>
                    <a:pt x="2858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3" name="Google Shape;2463;p22"/>
            <p:cNvSpPr/>
            <p:nvPr/>
          </p:nvSpPr>
          <p:spPr>
            <a:xfrm>
              <a:off x="4100839" y="4239577"/>
              <a:ext cx="1578" cy="5715"/>
            </a:xfrm>
            <a:custGeom>
              <a:rect b="b" l="l" r="r" t="t"/>
              <a:pathLst>
                <a:path extrusionOk="0" h="5715" w="1578">
                  <a:moveTo>
                    <a:pt x="1578" y="0"/>
                  </a:moveTo>
                  <a:cubicBezTo>
                    <a:pt x="1578" y="1905"/>
                    <a:pt x="626" y="3810"/>
                    <a:pt x="626" y="5715"/>
                  </a:cubicBezTo>
                  <a:cubicBezTo>
                    <a:pt x="-327" y="3810"/>
                    <a:pt x="-327" y="1905"/>
                    <a:pt x="1578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4" name="Google Shape;2464;p22"/>
            <p:cNvSpPr/>
            <p:nvPr/>
          </p:nvSpPr>
          <p:spPr>
            <a:xfrm>
              <a:off x="5232082" y="5223509"/>
              <a:ext cx="8572" cy="5715"/>
            </a:xfrm>
            <a:custGeom>
              <a:rect b="b" l="l" r="r" t="t"/>
              <a:pathLst>
                <a:path extrusionOk="0" h="5715" w="8572">
                  <a:moveTo>
                    <a:pt x="0" y="5715"/>
                  </a:moveTo>
                  <a:cubicBezTo>
                    <a:pt x="2858" y="3810"/>
                    <a:pt x="5715" y="1905"/>
                    <a:pt x="8573" y="0"/>
                  </a:cubicBezTo>
                  <a:cubicBezTo>
                    <a:pt x="5715" y="1905"/>
                    <a:pt x="2858" y="3810"/>
                    <a:pt x="0" y="5715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5" name="Google Shape;2465;p22"/>
            <p:cNvSpPr/>
            <p:nvPr/>
          </p:nvSpPr>
          <p:spPr>
            <a:xfrm>
              <a:off x="4223384" y="3355657"/>
              <a:ext cx="2463165" cy="1753061"/>
            </a:xfrm>
            <a:custGeom>
              <a:rect b="b" l="l" r="r" t="t"/>
              <a:pathLst>
                <a:path extrusionOk="0" h="1753061" w="2463165">
                  <a:moveTo>
                    <a:pt x="0" y="1221105"/>
                  </a:moveTo>
                  <a:cubicBezTo>
                    <a:pt x="5715" y="1176337"/>
                    <a:pt x="9525" y="1131570"/>
                    <a:pt x="17145" y="1086802"/>
                  </a:cubicBezTo>
                  <a:cubicBezTo>
                    <a:pt x="22860" y="1053465"/>
                    <a:pt x="34290" y="1021080"/>
                    <a:pt x="42863" y="987743"/>
                  </a:cubicBezTo>
                  <a:cubicBezTo>
                    <a:pt x="76200" y="940118"/>
                    <a:pt x="106680" y="890587"/>
                    <a:pt x="142875" y="844868"/>
                  </a:cubicBezTo>
                  <a:cubicBezTo>
                    <a:pt x="212408" y="757237"/>
                    <a:pt x="307658" y="705802"/>
                    <a:pt x="418147" y="685800"/>
                  </a:cubicBezTo>
                  <a:cubicBezTo>
                    <a:pt x="490538" y="672465"/>
                    <a:pt x="564833" y="667702"/>
                    <a:pt x="637222" y="659130"/>
                  </a:cubicBezTo>
                  <a:cubicBezTo>
                    <a:pt x="683895" y="666750"/>
                    <a:pt x="729615" y="674370"/>
                    <a:pt x="776288" y="681037"/>
                  </a:cubicBezTo>
                  <a:cubicBezTo>
                    <a:pt x="818197" y="700087"/>
                    <a:pt x="862013" y="716280"/>
                    <a:pt x="901065" y="738187"/>
                  </a:cubicBezTo>
                  <a:cubicBezTo>
                    <a:pt x="928688" y="754380"/>
                    <a:pt x="950595" y="779145"/>
                    <a:pt x="974408" y="801052"/>
                  </a:cubicBezTo>
                  <a:cubicBezTo>
                    <a:pt x="983933" y="808673"/>
                    <a:pt x="992505" y="817245"/>
                    <a:pt x="1001078" y="825818"/>
                  </a:cubicBezTo>
                  <a:cubicBezTo>
                    <a:pt x="1045845" y="797243"/>
                    <a:pt x="1089660" y="770573"/>
                    <a:pt x="1132523" y="742950"/>
                  </a:cubicBezTo>
                  <a:cubicBezTo>
                    <a:pt x="1137285" y="749618"/>
                    <a:pt x="1141095" y="756285"/>
                    <a:pt x="1145858" y="763905"/>
                  </a:cubicBezTo>
                  <a:cubicBezTo>
                    <a:pt x="1092518" y="800100"/>
                    <a:pt x="1039178" y="837248"/>
                    <a:pt x="984885" y="872490"/>
                  </a:cubicBezTo>
                  <a:cubicBezTo>
                    <a:pt x="843915" y="964883"/>
                    <a:pt x="702945" y="1056323"/>
                    <a:pt x="561975" y="1148715"/>
                  </a:cubicBezTo>
                  <a:cubicBezTo>
                    <a:pt x="542925" y="1161098"/>
                    <a:pt x="537210" y="1179195"/>
                    <a:pt x="550545" y="1198245"/>
                  </a:cubicBezTo>
                  <a:cubicBezTo>
                    <a:pt x="563880" y="1216343"/>
                    <a:pt x="581025" y="1219200"/>
                    <a:pt x="601980" y="1204912"/>
                  </a:cubicBezTo>
                  <a:cubicBezTo>
                    <a:pt x="684847" y="1147762"/>
                    <a:pt x="767715" y="1090612"/>
                    <a:pt x="851535" y="1035368"/>
                  </a:cubicBezTo>
                  <a:cubicBezTo>
                    <a:pt x="1016318" y="924877"/>
                    <a:pt x="1182053" y="814387"/>
                    <a:pt x="1346835" y="703898"/>
                  </a:cubicBezTo>
                  <a:cubicBezTo>
                    <a:pt x="1559243" y="561023"/>
                    <a:pt x="1770698" y="417195"/>
                    <a:pt x="1983105" y="275272"/>
                  </a:cubicBezTo>
                  <a:cubicBezTo>
                    <a:pt x="2078355" y="211455"/>
                    <a:pt x="2173605" y="148590"/>
                    <a:pt x="2269808" y="84772"/>
                  </a:cubicBezTo>
                  <a:cubicBezTo>
                    <a:pt x="2312670" y="56197"/>
                    <a:pt x="2355533" y="28575"/>
                    <a:pt x="2398395" y="0"/>
                  </a:cubicBezTo>
                  <a:cubicBezTo>
                    <a:pt x="2391728" y="12383"/>
                    <a:pt x="2385060" y="24765"/>
                    <a:pt x="2378393" y="36195"/>
                  </a:cubicBezTo>
                  <a:cubicBezTo>
                    <a:pt x="2372678" y="44767"/>
                    <a:pt x="2366963" y="53340"/>
                    <a:pt x="2361248" y="60960"/>
                  </a:cubicBezTo>
                  <a:cubicBezTo>
                    <a:pt x="2360295" y="61913"/>
                    <a:pt x="2358390" y="61913"/>
                    <a:pt x="2357438" y="61913"/>
                  </a:cubicBezTo>
                  <a:cubicBezTo>
                    <a:pt x="2354580" y="63817"/>
                    <a:pt x="2351723" y="65722"/>
                    <a:pt x="2348865" y="67627"/>
                  </a:cubicBezTo>
                  <a:cubicBezTo>
                    <a:pt x="2346008" y="69533"/>
                    <a:pt x="2344103" y="71438"/>
                    <a:pt x="2341245" y="73342"/>
                  </a:cubicBezTo>
                  <a:cubicBezTo>
                    <a:pt x="2335530" y="77152"/>
                    <a:pt x="2329815" y="81915"/>
                    <a:pt x="2324100" y="85725"/>
                  </a:cubicBezTo>
                  <a:cubicBezTo>
                    <a:pt x="2323148" y="89535"/>
                    <a:pt x="2322195" y="95250"/>
                    <a:pt x="2322195" y="95250"/>
                  </a:cubicBezTo>
                  <a:cubicBezTo>
                    <a:pt x="2356485" y="101917"/>
                    <a:pt x="2389823" y="108585"/>
                    <a:pt x="2424113" y="115252"/>
                  </a:cubicBezTo>
                  <a:cubicBezTo>
                    <a:pt x="2437448" y="119063"/>
                    <a:pt x="2449830" y="122872"/>
                    <a:pt x="2463165" y="126683"/>
                  </a:cubicBezTo>
                  <a:cubicBezTo>
                    <a:pt x="2462213" y="130492"/>
                    <a:pt x="2461260" y="135255"/>
                    <a:pt x="2461260" y="139065"/>
                  </a:cubicBezTo>
                  <a:cubicBezTo>
                    <a:pt x="2432685" y="135255"/>
                    <a:pt x="2404110" y="131445"/>
                    <a:pt x="2374583" y="128588"/>
                  </a:cubicBezTo>
                  <a:cubicBezTo>
                    <a:pt x="2332673" y="120967"/>
                    <a:pt x="2289810" y="98108"/>
                    <a:pt x="2249805" y="134302"/>
                  </a:cubicBezTo>
                  <a:cubicBezTo>
                    <a:pt x="2237423" y="138113"/>
                    <a:pt x="2223135" y="138113"/>
                    <a:pt x="2212658" y="145733"/>
                  </a:cubicBezTo>
                  <a:cubicBezTo>
                    <a:pt x="2202180" y="153352"/>
                    <a:pt x="2194560" y="166688"/>
                    <a:pt x="2186940" y="177165"/>
                  </a:cubicBezTo>
                  <a:cubicBezTo>
                    <a:pt x="2167890" y="191452"/>
                    <a:pt x="2148840" y="205740"/>
                    <a:pt x="2129790" y="219075"/>
                  </a:cubicBezTo>
                  <a:cubicBezTo>
                    <a:pt x="2111693" y="230505"/>
                    <a:pt x="2092643" y="240983"/>
                    <a:pt x="2074545" y="252413"/>
                  </a:cubicBezTo>
                  <a:cubicBezTo>
                    <a:pt x="1915478" y="360045"/>
                    <a:pt x="1755458" y="467677"/>
                    <a:pt x="1596390" y="575310"/>
                  </a:cubicBezTo>
                  <a:cubicBezTo>
                    <a:pt x="1482090" y="652462"/>
                    <a:pt x="1366838" y="728662"/>
                    <a:pt x="1252538" y="805815"/>
                  </a:cubicBezTo>
                  <a:cubicBezTo>
                    <a:pt x="1190625" y="846773"/>
                    <a:pt x="1129665" y="886777"/>
                    <a:pt x="1067753" y="927735"/>
                  </a:cubicBezTo>
                  <a:cubicBezTo>
                    <a:pt x="1081088" y="947737"/>
                    <a:pt x="1092518" y="964883"/>
                    <a:pt x="1103948" y="982027"/>
                  </a:cubicBezTo>
                  <a:cubicBezTo>
                    <a:pt x="1103948" y="986790"/>
                    <a:pt x="1102995" y="992505"/>
                    <a:pt x="1103948" y="997268"/>
                  </a:cubicBezTo>
                  <a:cubicBezTo>
                    <a:pt x="1114425" y="1046798"/>
                    <a:pt x="1127760" y="1095375"/>
                    <a:pt x="1133475" y="1144905"/>
                  </a:cubicBezTo>
                  <a:cubicBezTo>
                    <a:pt x="1138238" y="1186815"/>
                    <a:pt x="1133475" y="1229677"/>
                    <a:pt x="1132523" y="1272540"/>
                  </a:cubicBezTo>
                  <a:cubicBezTo>
                    <a:pt x="1119188" y="1371600"/>
                    <a:pt x="1089660" y="1465898"/>
                    <a:pt x="1032510" y="1550670"/>
                  </a:cubicBezTo>
                  <a:cubicBezTo>
                    <a:pt x="1020128" y="1563052"/>
                    <a:pt x="1007745" y="1574483"/>
                    <a:pt x="996315" y="1586865"/>
                  </a:cubicBezTo>
                  <a:cubicBezTo>
                    <a:pt x="950595" y="1635443"/>
                    <a:pt x="892493" y="1665923"/>
                    <a:pt x="833438" y="1694498"/>
                  </a:cubicBezTo>
                  <a:cubicBezTo>
                    <a:pt x="829628" y="1695450"/>
                    <a:pt x="824865" y="1695450"/>
                    <a:pt x="821055" y="1696402"/>
                  </a:cubicBezTo>
                  <a:cubicBezTo>
                    <a:pt x="814388" y="1700212"/>
                    <a:pt x="807720" y="1703070"/>
                    <a:pt x="801053" y="1706880"/>
                  </a:cubicBezTo>
                  <a:cubicBezTo>
                    <a:pt x="782955" y="1711643"/>
                    <a:pt x="763905" y="1716405"/>
                    <a:pt x="745808" y="1721168"/>
                  </a:cubicBezTo>
                  <a:cubicBezTo>
                    <a:pt x="565785" y="1774508"/>
                    <a:pt x="392430" y="1763077"/>
                    <a:pt x="227648" y="1670685"/>
                  </a:cubicBezTo>
                  <a:cubicBezTo>
                    <a:pt x="165735" y="1620202"/>
                    <a:pt x="104775" y="1567815"/>
                    <a:pt x="65723" y="1496377"/>
                  </a:cubicBezTo>
                  <a:cubicBezTo>
                    <a:pt x="64770" y="1494473"/>
                    <a:pt x="60008" y="1493520"/>
                    <a:pt x="57150" y="1492568"/>
                  </a:cubicBezTo>
                  <a:cubicBezTo>
                    <a:pt x="57150" y="1490662"/>
                    <a:pt x="57150" y="1489710"/>
                    <a:pt x="56198" y="1487805"/>
                  </a:cubicBezTo>
                  <a:cubicBezTo>
                    <a:pt x="52388" y="1477327"/>
                    <a:pt x="48578" y="1467802"/>
                    <a:pt x="44768" y="1457325"/>
                  </a:cubicBezTo>
                  <a:cubicBezTo>
                    <a:pt x="44768" y="1457325"/>
                    <a:pt x="44768" y="1456373"/>
                    <a:pt x="44768" y="1456373"/>
                  </a:cubicBezTo>
                  <a:cubicBezTo>
                    <a:pt x="36195" y="1431608"/>
                    <a:pt x="28575" y="1406843"/>
                    <a:pt x="20003" y="1382077"/>
                  </a:cubicBezTo>
                  <a:cubicBezTo>
                    <a:pt x="15240" y="1360170"/>
                    <a:pt x="11430" y="1338262"/>
                    <a:pt x="6668" y="1316355"/>
                  </a:cubicBezTo>
                  <a:cubicBezTo>
                    <a:pt x="4763" y="1295400"/>
                    <a:pt x="2858" y="1274445"/>
                    <a:pt x="953" y="1253490"/>
                  </a:cubicBezTo>
                  <a:cubicBezTo>
                    <a:pt x="0" y="1243012"/>
                    <a:pt x="0" y="1232535"/>
                    <a:pt x="0" y="1221105"/>
                  </a:cubicBezTo>
                  <a:close/>
                  <a:moveTo>
                    <a:pt x="524828" y="1345883"/>
                  </a:moveTo>
                  <a:lnTo>
                    <a:pt x="526733" y="1346835"/>
                  </a:lnTo>
                  <a:lnTo>
                    <a:pt x="528638" y="1345883"/>
                  </a:lnTo>
                  <a:cubicBezTo>
                    <a:pt x="540068" y="1347787"/>
                    <a:pt x="550545" y="1349693"/>
                    <a:pt x="561975" y="1351598"/>
                  </a:cubicBezTo>
                  <a:cubicBezTo>
                    <a:pt x="595313" y="1337310"/>
                    <a:pt x="628650" y="1323023"/>
                    <a:pt x="661988" y="1308735"/>
                  </a:cubicBezTo>
                  <a:cubicBezTo>
                    <a:pt x="710565" y="1273493"/>
                    <a:pt x="715328" y="1223010"/>
                    <a:pt x="716280" y="1163002"/>
                  </a:cubicBezTo>
                  <a:cubicBezTo>
                    <a:pt x="694372" y="1178243"/>
                    <a:pt x="677228" y="1189673"/>
                    <a:pt x="661035" y="1201102"/>
                  </a:cubicBezTo>
                  <a:cubicBezTo>
                    <a:pt x="650558" y="1211580"/>
                    <a:pt x="640080" y="1221105"/>
                    <a:pt x="629603" y="1231583"/>
                  </a:cubicBezTo>
                  <a:cubicBezTo>
                    <a:pt x="609600" y="1234440"/>
                    <a:pt x="589597" y="1238250"/>
                    <a:pt x="569595" y="1241108"/>
                  </a:cubicBezTo>
                  <a:cubicBezTo>
                    <a:pt x="552450" y="1234440"/>
                    <a:pt x="536258" y="1226820"/>
                    <a:pt x="519113" y="1220152"/>
                  </a:cubicBezTo>
                  <a:cubicBezTo>
                    <a:pt x="501968" y="1197293"/>
                    <a:pt x="500063" y="1159193"/>
                    <a:pt x="516255" y="1147762"/>
                  </a:cubicBezTo>
                  <a:cubicBezTo>
                    <a:pt x="542925" y="1128712"/>
                    <a:pt x="571500" y="1111568"/>
                    <a:pt x="599122" y="1093470"/>
                  </a:cubicBezTo>
                  <a:cubicBezTo>
                    <a:pt x="617220" y="1081087"/>
                    <a:pt x="636270" y="1068705"/>
                    <a:pt x="656272" y="1055370"/>
                  </a:cubicBezTo>
                  <a:cubicBezTo>
                    <a:pt x="567690" y="999173"/>
                    <a:pt x="471488" y="1018223"/>
                    <a:pt x="428625" y="1098233"/>
                  </a:cubicBezTo>
                  <a:cubicBezTo>
                    <a:pt x="403860" y="1143952"/>
                    <a:pt x="394335" y="1193483"/>
                    <a:pt x="410528" y="1244918"/>
                  </a:cubicBezTo>
                  <a:cubicBezTo>
                    <a:pt x="423863" y="1264920"/>
                    <a:pt x="437197" y="1284923"/>
                    <a:pt x="450533" y="1304925"/>
                  </a:cubicBezTo>
                  <a:cubicBezTo>
                    <a:pt x="458153" y="1311593"/>
                    <a:pt x="466725" y="1318260"/>
                    <a:pt x="474345" y="1323975"/>
                  </a:cubicBezTo>
                  <a:cubicBezTo>
                    <a:pt x="487680" y="1330643"/>
                    <a:pt x="500063" y="1337310"/>
                    <a:pt x="513397" y="1343977"/>
                  </a:cubicBezTo>
                  <a:cubicBezTo>
                    <a:pt x="516255" y="1343977"/>
                    <a:pt x="519113" y="1343977"/>
                    <a:pt x="522922" y="1343977"/>
                  </a:cubicBezTo>
                  <a:lnTo>
                    <a:pt x="524828" y="1345883"/>
                  </a:lnTo>
                  <a:close/>
                  <a:moveTo>
                    <a:pt x="1001078" y="1512570"/>
                  </a:moveTo>
                  <a:cubicBezTo>
                    <a:pt x="1007745" y="1502093"/>
                    <a:pt x="1013460" y="1492568"/>
                    <a:pt x="1020128" y="1482090"/>
                  </a:cubicBezTo>
                  <a:cubicBezTo>
                    <a:pt x="1023938" y="1473518"/>
                    <a:pt x="1028700" y="1465898"/>
                    <a:pt x="1032510" y="1457325"/>
                  </a:cubicBezTo>
                  <a:cubicBezTo>
                    <a:pt x="1045845" y="1418273"/>
                    <a:pt x="1058228" y="1379220"/>
                    <a:pt x="1071563" y="1341120"/>
                  </a:cubicBezTo>
                  <a:cubicBezTo>
                    <a:pt x="1076325" y="1296352"/>
                    <a:pt x="1082040" y="1251585"/>
                    <a:pt x="1086803" y="1207770"/>
                  </a:cubicBezTo>
                  <a:cubicBezTo>
                    <a:pt x="1086803" y="1203960"/>
                    <a:pt x="1086803" y="1200150"/>
                    <a:pt x="1086803" y="1195387"/>
                  </a:cubicBezTo>
                  <a:cubicBezTo>
                    <a:pt x="1086803" y="1177290"/>
                    <a:pt x="1085850" y="1159193"/>
                    <a:pt x="1085850" y="1141095"/>
                  </a:cubicBezTo>
                  <a:cubicBezTo>
                    <a:pt x="1084898" y="1136333"/>
                    <a:pt x="1084898" y="1132523"/>
                    <a:pt x="1083945" y="1127760"/>
                  </a:cubicBezTo>
                  <a:cubicBezTo>
                    <a:pt x="1076325" y="1091565"/>
                    <a:pt x="1069658" y="1054418"/>
                    <a:pt x="1062038" y="1018223"/>
                  </a:cubicBezTo>
                  <a:cubicBezTo>
                    <a:pt x="1059180" y="1008698"/>
                    <a:pt x="1056323" y="998220"/>
                    <a:pt x="1053465" y="988695"/>
                  </a:cubicBezTo>
                  <a:cubicBezTo>
                    <a:pt x="1047750" y="976312"/>
                    <a:pt x="1041083" y="963930"/>
                    <a:pt x="1033463" y="948690"/>
                  </a:cubicBezTo>
                  <a:cubicBezTo>
                    <a:pt x="985838" y="980123"/>
                    <a:pt x="941070" y="1009650"/>
                    <a:pt x="895350" y="1040130"/>
                  </a:cubicBezTo>
                  <a:cubicBezTo>
                    <a:pt x="902018" y="1050608"/>
                    <a:pt x="906780" y="1058227"/>
                    <a:pt x="912495" y="1066800"/>
                  </a:cubicBezTo>
                  <a:cubicBezTo>
                    <a:pt x="935355" y="1138237"/>
                    <a:pt x="935355" y="1210627"/>
                    <a:pt x="924878" y="1283970"/>
                  </a:cubicBezTo>
                  <a:cubicBezTo>
                    <a:pt x="900113" y="1451610"/>
                    <a:pt x="783908" y="1563052"/>
                    <a:pt x="610553" y="1573530"/>
                  </a:cubicBezTo>
                  <a:cubicBezTo>
                    <a:pt x="480060" y="1581150"/>
                    <a:pt x="361950" y="1538287"/>
                    <a:pt x="258128" y="1463040"/>
                  </a:cubicBezTo>
                  <a:cubicBezTo>
                    <a:pt x="237173" y="1447800"/>
                    <a:pt x="220980" y="1424940"/>
                    <a:pt x="206693" y="1403033"/>
                  </a:cubicBezTo>
                  <a:cubicBezTo>
                    <a:pt x="133350" y="1283018"/>
                    <a:pt x="131445" y="1055370"/>
                    <a:pt x="288608" y="934402"/>
                  </a:cubicBezTo>
                  <a:cubicBezTo>
                    <a:pt x="313372" y="915352"/>
                    <a:pt x="338138" y="897255"/>
                    <a:pt x="363855" y="880110"/>
                  </a:cubicBezTo>
                  <a:cubicBezTo>
                    <a:pt x="439103" y="830580"/>
                    <a:pt x="521018" y="803910"/>
                    <a:pt x="611505" y="813435"/>
                  </a:cubicBezTo>
                  <a:cubicBezTo>
                    <a:pt x="704850" y="822960"/>
                    <a:pt x="792480" y="844868"/>
                    <a:pt x="853440" y="923925"/>
                  </a:cubicBezTo>
                  <a:cubicBezTo>
                    <a:pt x="896303" y="895350"/>
                    <a:pt x="937260" y="868680"/>
                    <a:pt x="974408" y="843915"/>
                  </a:cubicBezTo>
                  <a:cubicBezTo>
                    <a:pt x="960120" y="832485"/>
                    <a:pt x="947738" y="822960"/>
                    <a:pt x="934403" y="813435"/>
                  </a:cubicBezTo>
                  <a:cubicBezTo>
                    <a:pt x="892493" y="782955"/>
                    <a:pt x="853440" y="744855"/>
                    <a:pt x="806768" y="722948"/>
                  </a:cubicBezTo>
                  <a:cubicBezTo>
                    <a:pt x="565785" y="609600"/>
                    <a:pt x="235268" y="721043"/>
                    <a:pt x="103823" y="959168"/>
                  </a:cubicBezTo>
                  <a:cubicBezTo>
                    <a:pt x="39053" y="1076325"/>
                    <a:pt x="30480" y="1203008"/>
                    <a:pt x="50483" y="1331595"/>
                  </a:cubicBezTo>
                  <a:cubicBezTo>
                    <a:pt x="62865" y="1405890"/>
                    <a:pt x="85725" y="1477327"/>
                    <a:pt x="136208" y="1537335"/>
                  </a:cubicBezTo>
                  <a:cubicBezTo>
                    <a:pt x="156210" y="1559243"/>
                    <a:pt x="176213" y="1580198"/>
                    <a:pt x="196215" y="1602105"/>
                  </a:cubicBezTo>
                  <a:cubicBezTo>
                    <a:pt x="208598" y="1613535"/>
                    <a:pt x="221933" y="1624012"/>
                    <a:pt x="234315" y="1635443"/>
                  </a:cubicBezTo>
                  <a:cubicBezTo>
                    <a:pt x="236220" y="1637348"/>
                    <a:pt x="238125" y="1639252"/>
                    <a:pt x="240030" y="1640205"/>
                  </a:cubicBezTo>
                  <a:cubicBezTo>
                    <a:pt x="249555" y="1646873"/>
                    <a:pt x="259080" y="1653540"/>
                    <a:pt x="268605" y="1661160"/>
                  </a:cubicBezTo>
                  <a:cubicBezTo>
                    <a:pt x="273368" y="1664970"/>
                    <a:pt x="278130" y="1668780"/>
                    <a:pt x="282893" y="1671637"/>
                  </a:cubicBezTo>
                  <a:cubicBezTo>
                    <a:pt x="427672" y="1744980"/>
                    <a:pt x="575310" y="1754505"/>
                    <a:pt x="727710" y="1697355"/>
                  </a:cubicBezTo>
                  <a:cubicBezTo>
                    <a:pt x="731520" y="1696402"/>
                    <a:pt x="735330" y="1695450"/>
                    <a:pt x="740093" y="1694498"/>
                  </a:cubicBezTo>
                  <a:cubicBezTo>
                    <a:pt x="743903" y="1692593"/>
                    <a:pt x="748665" y="1691640"/>
                    <a:pt x="752475" y="1689735"/>
                  </a:cubicBezTo>
                  <a:cubicBezTo>
                    <a:pt x="777240" y="1680210"/>
                    <a:pt x="802958" y="1669733"/>
                    <a:pt x="827722" y="1660208"/>
                  </a:cubicBezTo>
                  <a:cubicBezTo>
                    <a:pt x="881063" y="1640205"/>
                    <a:pt x="926783" y="1608773"/>
                    <a:pt x="959168" y="1562100"/>
                  </a:cubicBezTo>
                  <a:cubicBezTo>
                    <a:pt x="961072" y="1560195"/>
                    <a:pt x="962978" y="1557337"/>
                    <a:pt x="964883" y="1555433"/>
                  </a:cubicBezTo>
                  <a:cubicBezTo>
                    <a:pt x="980122" y="1541145"/>
                    <a:pt x="990600" y="1526858"/>
                    <a:pt x="1001078" y="1512570"/>
                  </a:cubicBezTo>
                  <a:cubicBezTo>
                    <a:pt x="1001078" y="1512570"/>
                    <a:pt x="1001078" y="1512570"/>
                    <a:pt x="1001078" y="1512570"/>
                  </a:cubicBezTo>
                  <a:close/>
                  <a:moveTo>
                    <a:pt x="318135" y="1463993"/>
                  </a:moveTo>
                  <a:lnTo>
                    <a:pt x="318135" y="1463993"/>
                  </a:lnTo>
                  <a:cubicBezTo>
                    <a:pt x="347663" y="1479233"/>
                    <a:pt x="377190" y="1494473"/>
                    <a:pt x="406718" y="1510665"/>
                  </a:cubicBezTo>
                  <a:cubicBezTo>
                    <a:pt x="434340" y="1519237"/>
                    <a:pt x="462915" y="1527810"/>
                    <a:pt x="490538" y="1537335"/>
                  </a:cubicBezTo>
                  <a:cubicBezTo>
                    <a:pt x="558165" y="1565910"/>
                    <a:pt x="623888" y="1563052"/>
                    <a:pt x="690563" y="1532573"/>
                  </a:cubicBezTo>
                  <a:cubicBezTo>
                    <a:pt x="733425" y="1513523"/>
                    <a:pt x="775335" y="1492568"/>
                    <a:pt x="802005" y="1452562"/>
                  </a:cubicBezTo>
                  <a:lnTo>
                    <a:pt x="802958" y="1452562"/>
                  </a:lnTo>
                  <a:cubicBezTo>
                    <a:pt x="848678" y="1414462"/>
                    <a:pt x="865822" y="1361123"/>
                    <a:pt x="877253" y="1306830"/>
                  </a:cubicBezTo>
                  <a:cubicBezTo>
                    <a:pt x="891540" y="1237298"/>
                    <a:pt x="902018" y="1167765"/>
                    <a:pt x="876300" y="1098233"/>
                  </a:cubicBezTo>
                  <a:cubicBezTo>
                    <a:pt x="873443" y="1087755"/>
                    <a:pt x="870585" y="1077277"/>
                    <a:pt x="865822" y="1062990"/>
                  </a:cubicBezTo>
                  <a:cubicBezTo>
                    <a:pt x="849630" y="1074420"/>
                    <a:pt x="837247" y="1082993"/>
                    <a:pt x="824865" y="1091565"/>
                  </a:cubicBezTo>
                  <a:cubicBezTo>
                    <a:pt x="805815" y="1103948"/>
                    <a:pt x="786765" y="1115377"/>
                    <a:pt x="768668" y="1128712"/>
                  </a:cubicBezTo>
                  <a:cubicBezTo>
                    <a:pt x="762000" y="1133475"/>
                    <a:pt x="755333" y="1142048"/>
                    <a:pt x="755333" y="1149668"/>
                  </a:cubicBezTo>
                  <a:cubicBezTo>
                    <a:pt x="754380" y="1175385"/>
                    <a:pt x="756285" y="1201102"/>
                    <a:pt x="757238" y="1227773"/>
                  </a:cubicBezTo>
                  <a:cubicBezTo>
                    <a:pt x="726758" y="1326833"/>
                    <a:pt x="648653" y="1379220"/>
                    <a:pt x="541972" y="1375410"/>
                  </a:cubicBezTo>
                  <a:cubicBezTo>
                    <a:pt x="494347" y="1373505"/>
                    <a:pt x="455295" y="1349693"/>
                    <a:pt x="415290" y="1328737"/>
                  </a:cubicBezTo>
                  <a:lnTo>
                    <a:pt x="415290" y="1331595"/>
                  </a:lnTo>
                  <a:lnTo>
                    <a:pt x="415290" y="1329690"/>
                  </a:lnTo>
                  <a:cubicBezTo>
                    <a:pt x="408622" y="1322070"/>
                    <a:pt x="401003" y="1314450"/>
                    <a:pt x="394335" y="1306830"/>
                  </a:cubicBezTo>
                  <a:cubicBezTo>
                    <a:pt x="362903" y="1259205"/>
                    <a:pt x="343853" y="1209675"/>
                    <a:pt x="363855" y="1152525"/>
                  </a:cubicBezTo>
                  <a:cubicBezTo>
                    <a:pt x="365760" y="1144905"/>
                    <a:pt x="367665" y="1138237"/>
                    <a:pt x="369570" y="1130618"/>
                  </a:cubicBezTo>
                  <a:cubicBezTo>
                    <a:pt x="387668" y="1086802"/>
                    <a:pt x="411480" y="1045845"/>
                    <a:pt x="458153" y="1025843"/>
                  </a:cubicBezTo>
                  <a:cubicBezTo>
                    <a:pt x="522922" y="998220"/>
                    <a:pt x="589597" y="998220"/>
                    <a:pt x="655320" y="1024890"/>
                  </a:cubicBezTo>
                  <a:cubicBezTo>
                    <a:pt x="665797" y="1028700"/>
                    <a:pt x="681038" y="1038225"/>
                    <a:pt x="685800" y="1034415"/>
                  </a:cubicBezTo>
                  <a:cubicBezTo>
                    <a:pt x="721995" y="1011555"/>
                    <a:pt x="755333" y="985837"/>
                    <a:pt x="790575" y="961073"/>
                  </a:cubicBezTo>
                  <a:cubicBezTo>
                    <a:pt x="801053" y="956310"/>
                    <a:pt x="811530" y="952500"/>
                    <a:pt x="822960" y="947737"/>
                  </a:cubicBezTo>
                  <a:cubicBezTo>
                    <a:pt x="795338" y="899160"/>
                    <a:pt x="743903" y="864870"/>
                    <a:pt x="678180" y="845820"/>
                  </a:cubicBezTo>
                  <a:cubicBezTo>
                    <a:pt x="543878" y="804862"/>
                    <a:pt x="414338" y="862012"/>
                    <a:pt x="303847" y="975360"/>
                  </a:cubicBezTo>
                  <a:lnTo>
                    <a:pt x="302895" y="976312"/>
                  </a:lnTo>
                  <a:cubicBezTo>
                    <a:pt x="285750" y="997268"/>
                    <a:pt x="269558" y="1018223"/>
                    <a:pt x="252413" y="1038225"/>
                  </a:cubicBezTo>
                  <a:cubicBezTo>
                    <a:pt x="249555" y="1042035"/>
                    <a:pt x="244793" y="1044893"/>
                    <a:pt x="242888" y="1049655"/>
                  </a:cubicBezTo>
                  <a:cubicBezTo>
                    <a:pt x="196215" y="1152525"/>
                    <a:pt x="188595" y="1256348"/>
                    <a:pt x="234315" y="1362075"/>
                  </a:cubicBezTo>
                  <a:cubicBezTo>
                    <a:pt x="249555" y="1399223"/>
                    <a:pt x="265748" y="1435418"/>
                    <a:pt x="304800" y="1455420"/>
                  </a:cubicBezTo>
                  <a:lnTo>
                    <a:pt x="304800" y="1455420"/>
                  </a:lnTo>
                  <a:cubicBezTo>
                    <a:pt x="309563" y="1456373"/>
                    <a:pt x="313372" y="1460183"/>
                    <a:pt x="318135" y="1463993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6" name="Google Shape;2466;p22"/>
            <p:cNvSpPr/>
            <p:nvPr/>
          </p:nvSpPr>
          <p:spPr>
            <a:xfrm>
              <a:off x="4766905" y="3208410"/>
              <a:ext cx="2017799" cy="1360580"/>
            </a:xfrm>
            <a:custGeom>
              <a:rect b="b" l="l" r="r" t="t"/>
              <a:pathLst>
                <a:path extrusionOk="0" h="1360580" w="2017799">
                  <a:moveTo>
                    <a:pt x="1854875" y="146294"/>
                  </a:moveTo>
                  <a:cubicBezTo>
                    <a:pt x="1812013" y="174869"/>
                    <a:pt x="1769150" y="202491"/>
                    <a:pt x="1726288" y="231066"/>
                  </a:cubicBezTo>
                  <a:cubicBezTo>
                    <a:pt x="1631038" y="293931"/>
                    <a:pt x="1534835" y="356796"/>
                    <a:pt x="1439585" y="421566"/>
                  </a:cubicBezTo>
                  <a:cubicBezTo>
                    <a:pt x="1227177" y="564441"/>
                    <a:pt x="1015722" y="708269"/>
                    <a:pt x="803315" y="850191"/>
                  </a:cubicBezTo>
                  <a:cubicBezTo>
                    <a:pt x="638532" y="960681"/>
                    <a:pt x="472797" y="1071171"/>
                    <a:pt x="308015" y="1181661"/>
                  </a:cubicBezTo>
                  <a:cubicBezTo>
                    <a:pt x="224195" y="1237858"/>
                    <a:pt x="141327" y="1294056"/>
                    <a:pt x="58460" y="1351206"/>
                  </a:cubicBezTo>
                  <a:cubicBezTo>
                    <a:pt x="37505" y="1365494"/>
                    <a:pt x="20360" y="1363589"/>
                    <a:pt x="7025" y="1344539"/>
                  </a:cubicBezTo>
                  <a:cubicBezTo>
                    <a:pt x="-6310" y="1326441"/>
                    <a:pt x="357" y="1307391"/>
                    <a:pt x="18455" y="1295008"/>
                  </a:cubicBezTo>
                  <a:cubicBezTo>
                    <a:pt x="159425" y="1202616"/>
                    <a:pt x="300395" y="1111176"/>
                    <a:pt x="441365" y="1018783"/>
                  </a:cubicBezTo>
                  <a:cubicBezTo>
                    <a:pt x="495657" y="983541"/>
                    <a:pt x="548997" y="946394"/>
                    <a:pt x="602338" y="910199"/>
                  </a:cubicBezTo>
                  <a:cubicBezTo>
                    <a:pt x="609957" y="905436"/>
                    <a:pt x="618530" y="900674"/>
                    <a:pt x="626150" y="895911"/>
                  </a:cubicBezTo>
                  <a:cubicBezTo>
                    <a:pt x="643295" y="884481"/>
                    <a:pt x="660440" y="873051"/>
                    <a:pt x="677585" y="860669"/>
                  </a:cubicBezTo>
                  <a:cubicBezTo>
                    <a:pt x="729972" y="827331"/>
                    <a:pt x="782360" y="794946"/>
                    <a:pt x="833795" y="760656"/>
                  </a:cubicBezTo>
                  <a:cubicBezTo>
                    <a:pt x="974765" y="668264"/>
                    <a:pt x="1114782" y="574919"/>
                    <a:pt x="1254800" y="482526"/>
                  </a:cubicBezTo>
                  <a:cubicBezTo>
                    <a:pt x="1495782" y="324411"/>
                    <a:pt x="1735813" y="165344"/>
                    <a:pt x="1976795" y="8181"/>
                  </a:cubicBezTo>
                  <a:cubicBezTo>
                    <a:pt x="1986320" y="1514"/>
                    <a:pt x="2010132" y="-2296"/>
                    <a:pt x="2012038" y="1514"/>
                  </a:cubicBezTo>
                  <a:cubicBezTo>
                    <a:pt x="2022515" y="17706"/>
                    <a:pt x="2018705" y="33898"/>
                    <a:pt x="2000607" y="46281"/>
                  </a:cubicBezTo>
                  <a:cubicBezTo>
                    <a:pt x="1988225" y="53901"/>
                    <a:pt x="1976795" y="62473"/>
                    <a:pt x="1965365" y="71046"/>
                  </a:cubicBezTo>
                  <a:cubicBezTo>
                    <a:pt x="1953935" y="79619"/>
                    <a:pt x="1942505" y="87239"/>
                    <a:pt x="1932027" y="95811"/>
                  </a:cubicBezTo>
                  <a:cubicBezTo>
                    <a:pt x="1926313" y="99621"/>
                    <a:pt x="1920598" y="102479"/>
                    <a:pt x="1914882" y="106289"/>
                  </a:cubicBezTo>
                  <a:cubicBezTo>
                    <a:pt x="1906310" y="111051"/>
                    <a:pt x="1898690" y="115814"/>
                    <a:pt x="1890117" y="120576"/>
                  </a:cubicBezTo>
                  <a:cubicBezTo>
                    <a:pt x="1890117" y="120576"/>
                    <a:pt x="1890117" y="120576"/>
                    <a:pt x="1890117" y="120576"/>
                  </a:cubicBezTo>
                  <a:cubicBezTo>
                    <a:pt x="1878688" y="128196"/>
                    <a:pt x="1867257" y="136769"/>
                    <a:pt x="1856780" y="144389"/>
                  </a:cubicBezTo>
                  <a:lnTo>
                    <a:pt x="1854875" y="144389"/>
                  </a:lnTo>
                  <a:lnTo>
                    <a:pt x="1854875" y="146294"/>
                  </a:lnTo>
                  <a:close/>
                </a:path>
              </a:pathLst>
            </a:custGeom>
            <a:solidFill>
              <a:srgbClr val="5F4D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7" name="Google Shape;2467;p22"/>
            <p:cNvSpPr/>
            <p:nvPr/>
          </p:nvSpPr>
          <p:spPr>
            <a:xfrm>
              <a:off x="6520815" y="2947034"/>
              <a:ext cx="230504" cy="322897"/>
            </a:xfrm>
            <a:custGeom>
              <a:rect b="b" l="l" r="r" t="t"/>
              <a:pathLst>
                <a:path extrusionOk="0" h="322897" w="230504">
                  <a:moveTo>
                    <a:pt x="52388" y="274320"/>
                  </a:moveTo>
                  <a:cubicBezTo>
                    <a:pt x="52388" y="277178"/>
                    <a:pt x="51435" y="279083"/>
                    <a:pt x="51435" y="281940"/>
                  </a:cubicBezTo>
                  <a:cubicBezTo>
                    <a:pt x="46672" y="286703"/>
                    <a:pt x="41910" y="292418"/>
                    <a:pt x="33338" y="301943"/>
                  </a:cubicBezTo>
                  <a:cubicBezTo>
                    <a:pt x="33338" y="264795"/>
                    <a:pt x="33338" y="233363"/>
                    <a:pt x="33338" y="201930"/>
                  </a:cubicBezTo>
                  <a:cubicBezTo>
                    <a:pt x="31432" y="180023"/>
                    <a:pt x="45720" y="151448"/>
                    <a:pt x="0" y="144780"/>
                  </a:cubicBezTo>
                  <a:cubicBezTo>
                    <a:pt x="79057" y="93345"/>
                    <a:pt x="150495" y="46673"/>
                    <a:pt x="222885" y="0"/>
                  </a:cubicBezTo>
                  <a:cubicBezTo>
                    <a:pt x="225742" y="953"/>
                    <a:pt x="227647" y="2858"/>
                    <a:pt x="230505" y="3810"/>
                  </a:cubicBezTo>
                  <a:cubicBezTo>
                    <a:pt x="222885" y="40005"/>
                    <a:pt x="215265" y="76200"/>
                    <a:pt x="206692" y="111443"/>
                  </a:cubicBezTo>
                  <a:cubicBezTo>
                    <a:pt x="192405" y="163830"/>
                    <a:pt x="180975" y="218123"/>
                    <a:pt x="160020" y="268605"/>
                  </a:cubicBezTo>
                  <a:cubicBezTo>
                    <a:pt x="150495" y="290513"/>
                    <a:pt x="120015" y="302895"/>
                    <a:pt x="95250" y="322898"/>
                  </a:cubicBezTo>
                  <a:cubicBezTo>
                    <a:pt x="98107" y="266700"/>
                    <a:pt x="101917" y="217170"/>
                    <a:pt x="103822" y="166688"/>
                  </a:cubicBezTo>
                  <a:cubicBezTo>
                    <a:pt x="103822" y="159068"/>
                    <a:pt x="98107" y="143828"/>
                    <a:pt x="95250" y="144780"/>
                  </a:cubicBezTo>
                  <a:cubicBezTo>
                    <a:pt x="84772" y="145733"/>
                    <a:pt x="74295" y="150495"/>
                    <a:pt x="63817" y="154305"/>
                  </a:cubicBezTo>
                  <a:cubicBezTo>
                    <a:pt x="61913" y="178118"/>
                    <a:pt x="60007" y="201930"/>
                    <a:pt x="58103" y="226695"/>
                  </a:cubicBezTo>
                  <a:cubicBezTo>
                    <a:pt x="58103" y="231458"/>
                    <a:pt x="58103" y="235268"/>
                    <a:pt x="58103" y="240030"/>
                  </a:cubicBezTo>
                  <a:cubicBezTo>
                    <a:pt x="54292" y="250508"/>
                    <a:pt x="53340" y="261938"/>
                    <a:pt x="52388" y="274320"/>
                  </a:cubicBezTo>
                  <a:close/>
                </a:path>
              </a:pathLst>
            </a:custGeom>
            <a:solidFill>
              <a:srgbClr val="79AF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8" name="Google Shape;2468;p22"/>
            <p:cNvSpPr/>
            <p:nvPr/>
          </p:nvSpPr>
          <p:spPr>
            <a:xfrm>
              <a:off x="6267450" y="3185159"/>
              <a:ext cx="240030" cy="308610"/>
            </a:xfrm>
            <a:custGeom>
              <a:rect b="b" l="l" r="r" t="t"/>
              <a:pathLst>
                <a:path extrusionOk="0" h="308610" w="240030">
                  <a:moveTo>
                    <a:pt x="22860" y="72390"/>
                  </a:moveTo>
                  <a:cubicBezTo>
                    <a:pt x="24765" y="72390"/>
                    <a:pt x="26670" y="72390"/>
                    <a:pt x="28575" y="72390"/>
                  </a:cubicBezTo>
                  <a:lnTo>
                    <a:pt x="28575" y="72390"/>
                  </a:lnTo>
                  <a:cubicBezTo>
                    <a:pt x="33338" y="124778"/>
                    <a:pt x="38100" y="178118"/>
                    <a:pt x="42863" y="233363"/>
                  </a:cubicBezTo>
                  <a:cubicBezTo>
                    <a:pt x="56197" y="232410"/>
                    <a:pt x="66675" y="232410"/>
                    <a:pt x="79057" y="231458"/>
                  </a:cubicBezTo>
                  <a:cubicBezTo>
                    <a:pt x="79057" y="210503"/>
                    <a:pt x="79057" y="193358"/>
                    <a:pt x="79057" y="177165"/>
                  </a:cubicBezTo>
                  <a:cubicBezTo>
                    <a:pt x="87630" y="175260"/>
                    <a:pt x="95250" y="173355"/>
                    <a:pt x="103822" y="171450"/>
                  </a:cubicBezTo>
                  <a:cubicBezTo>
                    <a:pt x="107632" y="184785"/>
                    <a:pt x="94297" y="206693"/>
                    <a:pt x="122872" y="207645"/>
                  </a:cubicBezTo>
                  <a:cubicBezTo>
                    <a:pt x="151447" y="208598"/>
                    <a:pt x="142875" y="186690"/>
                    <a:pt x="142875" y="172403"/>
                  </a:cubicBezTo>
                  <a:cubicBezTo>
                    <a:pt x="143828" y="124778"/>
                    <a:pt x="142875" y="78105"/>
                    <a:pt x="141922" y="30480"/>
                  </a:cubicBezTo>
                  <a:cubicBezTo>
                    <a:pt x="145732" y="27623"/>
                    <a:pt x="151447" y="24765"/>
                    <a:pt x="153353" y="20955"/>
                  </a:cubicBezTo>
                  <a:cubicBezTo>
                    <a:pt x="156210" y="14288"/>
                    <a:pt x="157163" y="7620"/>
                    <a:pt x="159068" y="0"/>
                  </a:cubicBezTo>
                  <a:cubicBezTo>
                    <a:pt x="159068" y="14288"/>
                    <a:pt x="159068" y="28575"/>
                    <a:pt x="159068" y="42863"/>
                  </a:cubicBezTo>
                  <a:cubicBezTo>
                    <a:pt x="159068" y="80963"/>
                    <a:pt x="158115" y="120015"/>
                    <a:pt x="160020" y="158115"/>
                  </a:cubicBezTo>
                  <a:cubicBezTo>
                    <a:pt x="160020" y="164783"/>
                    <a:pt x="172403" y="173355"/>
                    <a:pt x="180022" y="177165"/>
                  </a:cubicBezTo>
                  <a:cubicBezTo>
                    <a:pt x="181928" y="178118"/>
                    <a:pt x="196215" y="167640"/>
                    <a:pt x="196215" y="162878"/>
                  </a:cubicBezTo>
                  <a:cubicBezTo>
                    <a:pt x="196215" y="108585"/>
                    <a:pt x="194310" y="54293"/>
                    <a:pt x="192405" y="0"/>
                  </a:cubicBezTo>
                  <a:cubicBezTo>
                    <a:pt x="196215" y="9525"/>
                    <a:pt x="201930" y="19050"/>
                    <a:pt x="201930" y="28575"/>
                  </a:cubicBezTo>
                  <a:cubicBezTo>
                    <a:pt x="202882" y="54293"/>
                    <a:pt x="201930" y="80010"/>
                    <a:pt x="201930" y="108585"/>
                  </a:cubicBezTo>
                  <a:cubicBezTo>
                    <a:pt x="225743" y="103823"/>
                    <a:pt x="235268" y="95250"/>
                    <a:pt x="235268" y="73343"/>
                  </a:cubicBezTo>
                  <a:cubicBezTo>
                    <a:pt x="234315" y="49530"/>
                    <a:pt x="238125" y="25718"/>
                    <a:pt x="240030" y="1905"/>
                  </a:cubicBezTo>
                  <a:cubicBezTo>
                    <a:pt x="240030" y="48578"/>
                    <a:pt x="239078" y="95250"/>
                    <a:pt x="239078" y="141923"/>
                  </a:cubicBezTo>
                  <a:cubicBezTo>
                    <a:pt x="239078" y="147638"/>
                    <a:pt x="237172" y="155258"/>
                    <a:pt x="233363" y="158115"/>
                  </a:cubicBezTo>
                  <a:cubicBezTo>
                    <a:pt x="160972" y="206693"/>
                    <a:pt x="88582" y="254318"/>
                    <a:pt x="6668" y="308610"/>
                  </a:cubicBezTo>
                  <a:cubicBezTo>
                    <a:pt x="4763" y="257175"/>
                    <a:pt x="1905" y="214313"/>
                    <a:pt x="0" y="171450"/>
                  </a:cubicBezTo>
                  <a:cubicBezTo>
                    <a:pt x="0" y="144780"/>
                    <a:pt x="953" y="119063"/>
                    <a:pt x="953" y="92393"/>
                  </a:cubicBezTo>
                  <a:cubicBezTo>
                    <a:pt x="953" y="92393"/>
                    <a:pt x="953" y="92393"/>
                    <a:pt x="953" y="92393"/>
                  </a:cubicBezTo>
                  <a:cubicBezTo>
                    <a:pt x="9525" y="84773"/>
                    <a:pt x="16193" y="79058"/>
                    <a:pt x="22860" y="72390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9" name="Google Shape;2469;p22"/>
            <p:cNvSpPr/>
            <p:nvPr/>
          </p:nvSpPr>
          <p:spPr>
            <a:xfrm>
              <a:off x="6311265" y="3098482"/>
              <a:ext cx="203834" cy="263842"/>
            </a:xfrm>
            <a:custGeom>
              <a:rect b="b" l="l" r="r" t="t"/>
              <a:pathLst>
                <a:path extrusionOk="0" h="263842" w="203834">
                  <a:moveTo>
                    <a:pt x="115253" y="86677"/>
                  </a:moveTo>
                  <a:cubicBezTo>
                    <a:pt x="113347" y="93345"/>
                    <a:pt x="112395" y="100965"/>
                    <a:pt x="109538" y="107633"/>
                  </a:cubicBezTo>
                  <a:cubicBezTo>
                    <a:pt x="107632" y="111442"/>
                    <a:pt x="101917" y="114300"/>
                    <a:pt x="98107" y="117158"/>
                  </a:cubicBezTo>
                  <a:cubicBezTo>
                    <a:pt x="84772" y="117158"/>
                    <a:pt x="70485" y="117158"/>
                    <a:pt x="59055" y="117158"/>
                  </a:cubicBezTo>
                  <a:cubicBezTo>
                    <a:pt x="59055" y="166688"/>
                    <a:pt x="59055" y="212408"/>
                    <a:pt x="59055" y="258127"/>
                  </a:cubicBezTo>
                  <a:cubicBezTo>
                    <a:pt x="50482" y="260033"/>
                    <a:pt x="42863" y="261938"/>
                    <a:pt x="34290" y="263842"/>
                  </a:cubicBezTo>
                  <a:cubicBezTo>
                    <a:pt x="32385" y="243840"/>
                    <a:pt x="27622" y="223838"/>
                    <a:pt x="28575" y="203835"/>
                  </a:cubicBezTo>
                  <a:cubicBezTo>
                    <a:pt x="29528" y="181927"/>
                    <a:pt x="24765" y="164783"/>
                    <a:pt x="3810" y="154305"/>
                  </a:cubicBezTo>
                  <a:cubicBezTo>
                    <a:pt x="2857" y="152400"/>
                    <a:pt x="953" y="151447"/>
                    <a:pt x="0" y="149542"/>
                  </a:cubicBezTo>
                  <a:cubicBezTo>
                    <a:pt x="64770" y="100013"/>
                    <a:pt x="130492" y="50483"/>
                    <a:pt x="195263" y="0"/>
                  </a:cubicBezTo>
                  <a:cubicBezTo>
                    <a:pt x="198120" y="1905"/>
                    <a:pt x="200978" y="3810"/>
                    <a:pt x="203835" y="5715"/>
                  </a:cubicBezTo>
                  <a:cubicBezTo>
                    <a:pt x="201930" y="33338"/>
                    <a:pt x="199072" y="60960"/>
                    <a:pt x="197167" y="87630"/>
                  </a:cubicBezTo>
                  <a:cubicBezTo>
                    <a:pt x="195263" y="111442"/>
                    <a:pt x="191453" y="135255"/>
                    <a:pt x="192405" y="159067"/>
                  </a:cubicBezTo>
                  <a:cubicBezTo>
                    <a:pt x="193357" y="180975"/>
                    <a:pt x="182880" y="190500"/>
                    <a:pt x="159067" y="194310"/>
                  </a:cubicBezTo>
                  <a:cubicBezTo>
                    <a:pt x="159067" y="166688"/>
                    <a:pt x="160020" y="140970"/>
                    <a:pt x="159067" y="114300"/>
                  </a:cubicBezTo>
                  <a:cubicBezTo>
                    <a:pt x="158115" y="104775"/>
                    <a:pt x="152400" y="95250"/>
                    <a:pt x="149542" y="85725"/>
                  </a:cubicBezTo>
                  <a:cubicBezTo>
                    <a:pt x="138113" y="85725"/>
                    <a:pt x="126682" y="85725"/>
                    <a:pt x="115253" y="86677"/>
                  </a:cubicBezTo>
                  <a:close/>
                </a:path>
              </a:pathLst>
            </a:custGeom>
            <a:solidFill>
              <a:srgbClr val="79AF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0" name="Google Shape;2470;p22"/>
            <p:cNvSpPr/>
            <p:nvPr/>
          </p:nvSpPr>
          <p:spPr>
            <a:xfrm>
              <a:off x="6546532" y="3148964"/>
              <a:ext cx="25717" cy="160019"/>
            </a:xfrm>
            <a:custGeom>
              <a:rect b="b" l="l" r="r" t="t"/>
              <a:pathLst>
                <a:path extrusionOk="0" h="160019" w="25717">
                  <a:moveTo>
                    <a:pt x="7620" y="0"/>
                  </a:moveTo>
                  <a:cubicBezTo>
                    <a:pt x="7620" y="31432"/>
                    <a:pt x="7620" y="61913"/>
                    <a:pt x="7620" y="100013"/>
                  </a:cubicBezTo>
                  <a:cubicBezTo>
                    <a:pt x="16193" y="90488"/>
                    <a:pt x="20955" y="84772"/>
                    <a:pt x="25718" y="80010"/>
                  </a:cubicBezTo>
                  <a:cubicBezTo>
                    <a:pt x="24765" y="98107"/>
                    <a:pt x="25718" y="116205"/>
                    <a:pt x="23813" y="134302"/>
                  </a:cubicBezTo>
                  <a:cubicBezTo>
                    <a:pt x="22860" y="142875"/>
                    <a:pt x="17145" y="151447"/>
                    <a:pt x="13335" y="160020"/>
                  </a:cubicBezTo>
                  <a:cubicBezTo>
                    <a:pt x="8573" y="159067"/>
                    <a:pt x="3810" y="158115"/>
                    <a:pt x="0" y="157163"/>
                  </a:cubicBezTo>
                  <a:cubicBezTo>
                    <a:pt x="1905" y="103822"/>
                    <a:pt x="4763" y="51435"/>
                    <a:pt x="7620" y="0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1" name="Google Shape;2471;p22"/>
            <p:cNvSpPr/>
            <p:nvPr/>
          </p:nvSpPr>
          <p:spPr>
            <a:xfrm>
              <a:off x="5393055" y="4070581"/>
              <a:ext cx="51434" cy="35646"/>
            </a:xfrm>
            <a:custGeom>
              <a:rect b="b" l="l" r="r" t="t"/>
              <a:pathLst>
                <a:path extrusionOk="0" h="35646" w="51434">
                  <a:moveTo>
                    <a:pt x="51435" y="403"/>
                  </a:moveTo>
                  <a:cubicBezTo>
                    <a:pt x="34290" y="11834"/>
                    <a:pt x="17145" y="23263"/>
                    <a:pt x="0" y="35646"/>
                  </a:cubicBezTo>
                  <a:cubicBezTo>
                    <a:pt x="8572" y="9928"/>
                    <a:pt x="24765" y="-2454"/>
                    <a:pt x="51435" y="403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2" name="Google Shape;2472;p22"/>
            <p:cNvSpPr/>
            <p:nvPr/>
          </p:nvSpPr>
          <p:spPr>
            <a:xfrm>
              <a:off x="6699884" y="3281362"/>
              <a:ext cx="52387" cy="24765"/>
            </a:xfrm>
            <a:custGeom>
              <a:rect b="b" l="l" r="r" t="t"/>
              <a:pathLst>
                <a:path extrusionOk="0" h="24765" w="52387">
                  <a:moveTo>
                    <a:pt x="0" y="24765"/>
                  </a:moveTo>
                  <a:cubicBezTo>
                    <a:pt x="11430" y="16192"/>
                    <a:pt x="22860" y="8572"/>
                    <a:pt x="33338" y="0"/>
                  </a:cubicBezTo>
                  <a:cubicBezTo>
                    <a:pt x="40005" y="4763"/>
                    <a:pt x="46672" y="8572"/>
                    <a:pt x="52388" y="13335"/>
                  </a:cubicBezTo>
                  <a:cubicBezTo>
                    <a:pt x="36195" y="17145"/>
                    <a:pt x="18097" y="20955"/>
                    <a:pt x="0" y="24765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3" name="Google Shape;2473;p22"/>
            <p:cNvSpPr/>
            <p:nvPr/>
          </p:nvSpPr>
          <p:spPr>
            <a:xfrm>
              <a:off x="6258877" y="3275646"/>
              <a:ext cx="11429" cy="79057"/>
            </a:xfrm>
            <a:custGeom>
              <a:rect b="b" l="l" r="r" t="t"/>
              <a:pathLst>
                <a:path extrusionOk="0" h="79057" w="11429">
                  <a:moveTo>
                    <a:pt x="11430" y="0"/>
                  </a:moveTo>
                  <a:cubicBezTo>
                    <a:pt x="11430" y="26670"/>
                    <a:pt x="10478" y="52388"/>
                    <a:pt x="10478" y="79058"/>
                  </a:cubicBezTo>
                  <a:cubicBezTo>
                    <a:pt x="6667" y="60008"/>
                    <a:pt x="1905" y="40005"/>
                    <a:pt x="0" y="20955"/>
                  </a:cubicBezTo>
                  <a:cubicBezTo>
                    <a:pt x="0" y="14288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4" name="Google Shape;2474;p22"/>
            <p:cNvSpPr/>
            <p:nvPr/>
          </p:nvSpPr>
          <p:spPr>
            <a:xfrm>
              <a:off x="6577012" y="3099434"/>
              <a:ext cx="5715" cy="72390"/>
            </a:xfrm>
            <a:custGeom>
              <a:rect b="b" l="l" r="r" t="t"/>
              <a:pathLst>
                <a:path extrusionOk="0" h="72390" w="5715">
                  <a:moveTo>
                    <a:pt x="0" y="72390"/>
                  </a:moveTo>
                  <a:cubicBezTo>
                    <a:pt x="1905" y="48578"/>
                    <a:pt x="3810" y="24765"/>
                    <a:pt x="5715" y="0"/>
                  </a:cubicBezTo>
                  <a:cubicBezTo>
                    <a:pt x="3810" y="24765"/>
                    <a:pt x="1905" y="48578"/>
                    <a:pt x="0" y="72390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5" name="Google Shape;2475;p22"/>
            <p:cNvSpPr/>
            <p:nvPr/>
          </p:nvSpPr>
          <p:spPr>
            <a:xfrm>
              <a:off x="5355907" y="4082414"/>
              <a:ext cx="25765" cy="17197"/>
            </a:xfrm>
            <a:custGeom>
              <a:rect b="b" l="l" r="r" t="t"/>
              <a:pathLst>
                <a:path extrusionOk="0" h="17197" w="25765">
                  <a:moveTo>
                    <a:pt x="0" y="17145"/>
                  </a:moveTo>
                  <a:cubicBezTo>
                    <a:pt x="8573" y="11430"/>
                    <a:pt x="17145" y="5715"/>
                    <a:pt x="25718" y="0"/>
                  </a:cubicBezTo>
                  <a:cubicBezTo>
                    <a:pt x="26670" y="19050"/>
                    <a:pt x="13335" y="17145"/>
                    <a:pt x="0" y="17145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6" name="Google Shape;2476;p22"/>
            <p:cNvSpPr/>
            <p:nvPr/>
          </p:nvSpPr>
          <p:spPr>
            <a:xfrm>
              <a:off x="6271259" y="3257549"/>
              <a:ext cx="19050" cy="18097"/>
            </a:xfrm>
            <a:custGeom>
              <a:rect b="b" l="l" r="r" t="t"/>
              <a:pathLst>
                <a:path extrusionOk="0" h="18097" w="19050">
                  <a:moveTo>
                    <a:pt x="19050" y="0"/>
                  </a:moveTo>
                  <a:cubicBezTo>
                    <a:pt x="12383" y="5715"/>
                    <a:pt x="6668" y="12383"/>
                    <a:pt x="0" y="18097"/>
                  </a:cubicBezTo>
                  <a:cubicBezTo>
                    <a:pt x="5715" y="12383"/>
                    <a:pt x="12383" y="6667"/>
                    <a:pt x="19050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7" name="Google Shape;2477;p22"/>
            <p:cNvSpPr/>
            <p:nvPr/>
          </p:nvSpPr>
          <p:spPr>
            <a:xfrm>
              <a:off x="6573202" y="3186112"/>
              <a:ext cx="3809" cy="35242"/>
            </a:xfrm>
            <a:custGeom>
              <a:rect b="b" l="l" r="r" t="t"/>
              <a:pathLst>
                <a:path extrusionOk="0" h="35242" w="3809">
                  <a:moveTo>
                    <a:pt x="0" y="35242"/>
                  </a:moveTo>
                  <a:cubicBezTo>
                    <a:pt x="953" y="22860"/>
                    <a:pt x="1905" y="11430"/>
                    <a:pt x="3810" y="0"/>
                  </a:cubicBezTo>
                  <a:cubicBezTo>
                    <a:pt x="1905" y="11430"/>
                    <a:pt x="953" y="22860"/>
                    <a:pt x="0" y="35242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8" name="Google Shape;2478;p22"/>
            <p:cNvSpPr/>
            <p:nvPr/>
          </p:nvSpPr>
          <p:spPr>
            <a:xfrm>
              <a:off x="6296025" y="3247071"/>
              <a:ext cx="19050" cy="10477"/>
            </a:xfrm>
            <a:custGeom>
              <a:rect b="b" l="l" r="r" t="t"/>
              <a:pathLst>
                <a:path extrusionOk="0" h="10477" w="19050">
                  <a:moveTo>
                    <a:pt x="0" y="10478"/>
                  </a:moveTo>
                  <a:cubicBezTo>
                    <a:pt x="4763" y="6668"/>
                    <a:pt x="10478" y="3810"/>
                    <a:pt x="15240" y="0"/>
                  </a:cubicBezTo>
                  <a:cubicBezTo>
                    <a:pt x="16193" y="1905"/>
                    <a:pt x="18097" y="2858"/>
                    <a:pt x="19050" y="4763"/>
                  </a:cubicBezTo>
                  <a:cubicBezTo>
                    <a:pt x="12382" y="6668"/>
                    <a:pt x="6668" y="8573"/>
                    <a:pt x="0" y="10478"/>
                  </a:cubicBezTo>
                  <a:lnTo>
                    <a:pt x="0" y="10478"/>
                  </a:lnTo>
                  <a:close/>
                </a:path>
              </a:pathLst>
            </a:custGeom>
            <a:solidFill>
              <a:srgbClr val="79AF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9" name="Google Shape;2479;p22"/>
            <p:cNvSpPr/>
            <p:nvPr/>
          </p:nvSpPr>
          <p:spPr>
            <a:xfrm>
              <a:off x="6445567" y="3322319"/>
              <a:ext cx="550544" cy="345757"/>
            </a:xfrm>
            <a:custGeom>
              <a:rect b="b" l="l" r="r" t="t"/>
              <a:pathLst>
                <a:path extrusionOk="0" h="345757" w="550544">
                  <a:moveTo>
                    <a:pt x="151447" y="160972"/>
                  </a:moveTo>
                  <a:cubicBezTo>
                    <a:pt x="180022" y="164783"/>
                    <a:pt x="208597" y="168592"/>
                    <a:pt x="238125" y="171450"/>
                  </a:cubicBezTo>
                  <a:cubicBezTo>
                    <a:pt x="239077" y="167640"/>
                    <a:pt x="240030" y="162877"/>
                    <a:pt x="240030" y="159067"/>
                  </a:cubicBezTo>
                  <a:cubicBezTo>
                    <a:pt x="226695" y="155258"/>
                    <a:pt x="214313" y="151447"/>
                    <a:pt x="200977" y="147638"/>
                  </a:cubicBezTo>
                  <a:cubicBezTo>
                    <a:pt x="196215" y="143827"/>
                    <a:pt x="190500" y="140970"/>
                    <a:pt x="185738" y="137160"/>
                  </a:cubicBezTo>
                  <a:cubicBezTo>
                    <a:pt x="203835" y="107633"/>
                    <a:pt x="232410" y="121920"/>
                    <a:pt x="256222" y="117158"/>
                  </a:cubicBezTo>
                  <a:cubicBezTo>
                    <a:pt x="278130" y="119063"/>
                    <a:pt x="300038" y="122872"/>
                    <a:pt x="320992" y="122872"/>
                  </a:cubicBezTo>
                  <a:cubicBezTo>
                    <a:pt x="330517" y="122872"/>
                    <a:pt x="347663" y="121920"/>
                    <a:pt x="331470" y="104775"/>
                  </a:cubicBezTo>
                  <a:cubicBezTo>
                    <a:pt x="320992" y="103822"/>
                    <a:pt x="309563" y="101917"/>
                    <a:pt x="299085" y="100965"/>
                  </a:cubicBezTo>
                  <a:cubicBezTo>
                    <a:pt x="297180" y="100965"/>
                    <a:pt x="295275" y="100965"/>
                    <a:pt x="292417" y="100013"/>
                  </a:cubicBezTo>
                  <a:cubicBezTo>
                    <a:pt x="280988" y="96202"/>
                    <a:pt x="270510" y="92392"/>
                    <a:pt x="260032" y="88583"/>
                  </a:cubicBezTo>
                  <a:cubicBezTo>
                    <a:pt x="268605" y="63817"/>
                    <a:pt x="284797" y="51435"/>
                    <a:pt x="312420" y="54292"/>
                  </a:cubicBezTo>
                  <a:cubicBezTo>
                    <a:pt x="353377" y="57150"/>
                    <a:pt x="395288" y="60008"/>
                    <a:pt x="436245" y="63817"/>
                  </a:cubicBezTo>
                  <a:cubicBezTo>
                    <a:pt x="437197" y="58102"/>
                    <a:pt x="437197" y="52388"/>
                    <a:pt x="438150" y="47625"/>
                  </a:cubicBezTo>
                  <a:cubicBezTo>
                    <a:pt x="376238" y="41910"/>
                    <a:pt x="315277" y="35242"/>
                    <a:pt x="245745" y="28575"/>
                  </a:cubicBezTo>
                  <a:cubicBezTo>
                    <a:pt x="262890" y="14288"/>
                    <a:pt x="274320" y="4763"/>
                    <a:pt x="280988" y="0"/>
                  </a:cubicBezTo>
                  <a:cubicBezTo>
                    <a:pt x="373380" y="11430"/>
                    <a:pt x="460057" y="22860"/>
                    <a:pt x="546735" y="33338"/>
                  </a:cubicBezTo>
                  <a:cubicBezTo>
                    <a:pt x="547688" y="38100"/>
                    <a:pt x="549593" y="42863"/>
                    <a:pt x="550545" y="47625"/>
                  </a:cubicBezTo>
                  <a:cubicBezTo>
                    <a:pt x="417195" y="146685"/>
                    <a:pt x="283845" y="246697"/>
                    <a:pt x="151447" y="345758"/>
                  </a:cubicBezTo>
                  <a:cubicBezTo>
                    <a:pt x="146685" y="331470"/>
                    <a:pt x="167640" y="307658"/>
                    <a:pt x="134302" y="305752"/>
                  </a:cubicBezTo>
                  <a:cubicBezTo>
                    <a:pt x="126682" y="300038"/>
                    <a:pt x="120967" y="292417"/>
                    <a:pt x="112395" y="290513"/>
                  </a:cubicBezTo>
                  <a:cubicBezTo>
                    <a:pt x="75247" y="280988"/>
                    <a:pt x="37147" y="273367"/>
                    <a:pt x="0" y="264795"/>
                  </a:cubicBezTo>
                  <a:cubicBezTo>
                    <a:pt x="13335" y="252413"/>
                    <a:pt x="25717" y="239077"/>
                    <a:pt x="39052" y="226695"/>
                  </a:cubicBezTo>
                  <a:cubicBezTo>
                    <a:pt x="87630" y="224790"/>
                    <a:pt x="134302" y="248602"/>
                    <a:pt x="183832" y="235267"/>
                  </a:cubicBezTo>
                  <a:cubicBezTo>
                    <a:pt x="184785" y="231458"/>
                    <a:pt x="184785" y="228600"/>
                    <a:pt x="185738" y="224790"/>
                  </a:cubicBezTo>
                  <a:cubicBezTo>
                    <a:pt x="151447" y="219075"/>
                    <a:pt x="118110" y="214313"/>
                    <a:pt x="83820" y="208597"/>
                  </a:cubicBezTo>
                  <a:cubicBezTo>
                    <a:pt x="105727" y="193358"/>
                    <a:pt x="128588" y="177165"/>
                    <a:pt x="151447" y="160972"/>
                  </a:cubicBezTo>
                  <a:close/>
                </a:path>
              </a:pathLst>
            </a:custGeom>
            <a:solidFill>
              <a:srgbClr val="79AFD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0" name="Google Shape;2480;p22"/>
            <p:cNvSpPr/>
            <p:nvPr/>
          </p:nvSpPr>
          <p:spPr>
            <a:xfrm>
              <a:off x="6296977" y="3573779"/>
              <a:ext cx="302225" cy="117653"/>
            </a:xfrm>
            <a:custGeom>
              <a:rect b="b" l="l" r="r" t="t"/>
              <a:pathLst>
                <a:path extrusionOk="0" h="117653" w="302225">
                  <a:moveTo>
                    <a:pt x="282892" y="55245"/>
                  </a:moveTo>
                  <a:cubicBezTo>
                    <a:pt x="316230" y="57150"/>
                    <a:pt x="295275" y="81915"/>
                    <a:pt x="300038" y="96203"/>
                  </a:cubicBezTo>
                  <a:cubicBezTo>
                    <a:pt x="276225" y="117158"/>
                    <a:pt x="251460" y="123825"/>
                    <a:pt x="219075" y="111442"/>
                  </a:cubicBezTo>
                  <a:cubicBezTo>
                    <a:pt x="150495" y="86678"/>
                    <a:pt x="80963" y="65723"/>
                    <a:pt x="11430" y="42863"/>
                  </a:cubicBezTo>
                  <a:cubicBezTo>
                    <a:pt x="7620" y="40005"/>
                    <a:pt x="3810" y="36195"/>
                    <a:pt x="0" y="33338"/>
                  </a:cubicBezTo>
                  <a:cubicBezTo>
                    <a:pt x="18097" y="21908"/>
                    <a:pt x="37147" y="11430"/>
                    <a:pt x="55245" y="0"/>
                  </a:cubicBezTo>
                  <a:cubicBezTo>
                    <a:pt x="56197" y="953"/>
                    <a:pt x="57150" y="1905"/>
                    <a:pt x="58103" y="2858"/>
                  </a:cubicBezTo>
                  <a:cubicBezTo>
                    <a:pt x="62865" y="9525"/>
                    <a:pt x="66675" y="20955"/>
                    <a:pt x="73342" y="22860"/>
                  </a:cubicBezTo>
                  <a:cubicBezTo>
                    <a:pt x="112395" y="32385"/>
                    <a:pt x="152400" y="41910"/>
                    <a:pt x="192405" y="47625"/>
                  </a:cubicBezTo>
                  <a:cubicBezTo>
                    <a:pt x="220980" y="52388"/>
                    <a:pt x="252413" y="53340"/>
                    <a:pt x="282892" y="55245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1" name="Google Shape;2481;p22"/>
            <p:cNvSpPr/>
            <p:nvPr/>
          </p:nvSpPr>
          <p:spPr>
            <a:xfrm>
              <a:off x="6602730" y="3372804"/>
              <a:ext cx="156209" cy="51432"/>
            </a:xfrm>
            <a:custGeom>
              <a:rect b="b" l="l" r="r" t="t"/>
              <a:pathLst>
                <a:path extrusionOk="0" h="51432" w="156209">
                  <a:moveTo>
                    <a:pt x="156210" y="5713"/>
                  </a:moveTo>
                  <a:cubicBezTo>
                    <a:pt x="128588" y="2855"/>
                    <a:pt x="112395" y="15238"/>
                    <a:pt x="103822" y="40003"/>
                  </a:cubicBezTo>
                  <a:cubicBezTo>
                    <a:pt x="114300" y="43813"/>
                    <a:pt x="125730" y="47623"/>
                    <a:pt x="136207" y="51433"/>
                  </a:cubicBezTo>
                  <a:cubicBezTo>
                    <a:pt x="92392" y="46670"/>
                    <a:pt x="48577" y="41908"/>
                    <a:pt x="0" y="36192"/>
                  </a:cubicBezTo>
                  <a:cubicBezTo>
                    <a:pt x="48577" y="-16195"/>
                    <a:pt x="103822" y="2855"/>
                    <a:pt x="156210" y="5713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2" name="Google Shape;2482;p22"/>
            <p:cNvSpPr/>
            <p:nvPr/>
          </p:nvSpPr>
          <p:spPr>
            <a:xfrm>
              <a:off x="6544627" y="3416616"/>
              <a:ext cx="157162" cy="54292"/>
            </a:xfrm>
            <a:custGeom>
              <a:rect b="b" l="l" r="r" t="t"/>
              <a:pathLst>
                <a:path extrusionOk="0" h="54292" w="157162">
                  <a:moveTo>
                    <a:pt x="157163" y="23813"/>
                  </a:moveTo>
                  <a:cubicBezTo>
                    <a:pt x="133350" y="28575"/>
                    <a:pt x="104775" y="14288"/>
                    <a:pt x="86678" y="43815"/>
                  </a:cubicBezTo>
                  <a:cubicBezTo>
                    <a:pt x="91440" y="47625"/>
                    <a:pt x="96203" y="50483"/>
                    <a:pt x="101917" y="54292"/>
                  </a:cubicBezTo>
                  <a:cubicBezTo>
                    <a:pt x="67628" y="47625"/>
                    <a:pt x="34290" y="41910"/>
                    <a:pt x="0" y="34290"/>
                  </a:cubicBezTo>
                  <a:cubicBezTo>
                    <a:pt x="0" y="34290"/>
                    <a:pt x="953" y="27623"/>
                    <a:pt x="1905" y="24765"/>
                  </a:cubicBezTo>
                  <a:cubicBezTo>
                    <a:pt x="7620" y="20955"/>
                    <a:pt x="13335" y="16192"/>
                    <a:pt x="19050" y="12383"/>
                  </a:cubicBezTo>
                  <a:cubicBezTo>
                    <a:pt x="21907" y="10478"/>
                    <a:pt x="23813" y="8573"/>
                    <a:pt x="26670" y="6667"/>
                  </a:cubicBezTo>
                  <a:cubicBezTo>
                    <a:pt x="29528" y="4763"/>
                    <a:pt x="32385" y="2858"/>
                    <a:pt x="35242" y="953"/>
                  </a:cubicBezTo>
                  <a:cubicBezTo>
                    <a:pt x="37147" y="953"/>
                    <a:pt x="38100" y="953"/>
                    <a:pt x="39053" y="0"/>
                  </a:cubicBezTo>
                  <a:cubicBezTo>
                    <a:pt x="66675" y="5715"/>
                    <a:pt x="94297" y="12383"/>
                    <a:pt x="120967" y="18098"/>
                  </a:cubicBezTo>
                  <a:cubicBezTo>
                    <a:pt x="133350" y="20003"/>
                    <a:pt x="145732" y="21908"/>
                    <a:pt x="157163" y="23813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3" name="Google Shape;2483;p22"/>
            <p:cNvSpPr/>
            <p:nvPr/>
          </p:nvSpPr>
          <p:spPr>
            <a:xfrm>
              <a:off x="6625590" y="3330891"/>
              <a:ext cx="34050" cy="24926"/>
            </a:xfrm>
            <a:custGeom>
              <a:rect b="b" l="l" r="r" t="t"/>
              <a:pathLst>
                <a:path extrusionOk="0" h="24926" w="34050">
                  <a:moveTo>
                    <a:pt x="0" y="23813"/>
                  </a:moveTo>
                  <a:cubicBezTo>
                    <a:pt x="11430" y="16192"/>
                    <a:pt x="22860" y="7620"/>
                    <a:pt x="33338" y="0"/>
                  </a:cubicBezTo>
                  <a:cubicBezTo>
                    <a:pt x="38100" y="28575"/>
                    <a:pt x="18097" y="25717"/>
                    <a:pt x="0" y="23813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4" name="Google Shape;2484;p22"/>
            <p:cNvSpPr/>
            <p:nvPr/>
          </p:nvSpPr>
          <p:spPr>
            <a:xfrm>
              <a:off x="6658927" y="3316604"/>
              <a:ext cx="24765" cy="14287"/>
            </a:xfrm>
            <a:custGeom>
              <a:rect b="b" l="l" r="r" t="t"/>
              <a:pathLst>
                <a:path extrusionOk="0" h="14287" w="24765">
                  <a:moveTo>
                    <a:pt x="0" y="14288"/>
                  </a:moveTo>
                  <a:cubicBezTo>
                    <a:pt x="8572" y="9525"/>
                    <a:pt x="16192" y="4763"/>
                    <a:pt x="24765" y="0"/>
                  </a:cubicBezTo>
                  <a:cubicBezTo>
                    <a:pt x="16192" y="4763"/>
                    <a:pt x="8572" y="9525"/>
                    <a:pt x="0" y="14288"/>
                  </a:cubicBezTo>
                  <a:close/>
                </a:path>
              </a:pathLst>
            </a:custGeom>
            <a:solidFill>
              <a:srgbClr val="160F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5" name="Google Shape;2485;p22"/>
            <p:cNvSpPr/>
            <p:nvPr/>
          </p:nvSpPr>
          <p:spPr>
            <a:xfrm>
              <a:off x="6746557" y="3424237"/>
              <a:ext cx="32385" cy="3809"/>
            </a:xfrm>
            <a:custGeom>
              <a:rect b="b" l="l" r="r" t="t"/>
              <a:pathLst>
                <a:path extrusionOk="0" h="3809" w="32385">
                  <a:moveTo>
                    <a:pt x="0" y="0"/>
                  </a:moveTo>
                  <a:cubicBezTo>
                    <a:pt x="10478" y="953"/>
                    <a:pt x="21908" y="2858"/>
                    <a:pt x="32385" y="3810"/>
                  </a:cubicBezTo>
                  <a:cubicBezTo>
                    <a:pt x="20955" y="2858"/>
                    <a:pt x="10478" y="953"/>
                    <a:pt x="0" y="0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6" name="Google Shape;2486;p22"/>
            <p:cNvSpPr/>
            <p:nvPr/>
          </p:nvSpPr>
          <p:spPr>
            <a:xfrm>
              <a:off x="4638675" y="5346381"/>
              <a:ext cx="7619" cy="6927"/>
            </a:xfrm>
            <a:custGeom>
              <a:rect b="b" l="l" r="r" t="t"/>
              <a:pathLst>
                <a:path extrusionOk="0" h="6927" w="7619">
                  <a:moveTo>
                    <a:pt x="1905" y="0"/>
                  </a:moveTo>
                  <a:cubicBezTo>
                    <a:pt x="3810" y="953"/>
                    <a:pt x="5715" y="1905"/>
                    <a:pt x="7620" y="1905"/>
                  </a:cubicBezTo>
                  <a:cubicBezTo>
                    <a:pt x="6668" y="3810"/>
                    <a:pt x="6668" y="6668"/>
                    <a:pt x="4763" y="6668"/>
                  </a:cubicBezTo>
                  <a:cubicBezTo>
                    <a:pt x="3810" y="7620"/>
                    <a:pt x="953" y="5715"/>
                    <a:pt x="0" y="4763"/>
                  </a:cubicBezTo>
                  <a:cubicBezTo>
                    <a:pt x="0" y="3810"/>
                    <a:pt x="953" y="1905"/>
                    <a:pt x="1905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7" name="Google Shape;2487;p22"/>
            <p:cNvSpPr/>
            <p:nvPr/>
          </p:nvSpPr>
          <p:spPr>
            <a:xfrm>
              <a:off x="4588192" y="5334952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4763"/>
                  </a:moveTo>
                  <a:cubicBezTo>
                    <a:pt x="952" y="2857"/>
                    <a:pt x="952" y="0"/>
                    <a:pt x="1905" y="0"/>
                  </a:cubicBezTo>
                  <a:cubicBezTo>
                    <a:pt x="2857" y="0"/>
                    <a:pt x="5715" y="953"/>
                    <a:pt x="6667" y="1905"/>
                  </a:cubicBezTo>
                  <a:cubicBezTo>
                    <a:pt x="5715" y="3810"/>
                    <a:pt x="5715" y="6667"/>
                    <a:pt x="4763" y="6667"/>
                  </a:cubicBezTo>
                  <a:cubicBezTo>
                    <a:pt x="3810" y="6667"/>
                    <a:pt x="1905" y="5715"/>
                    <a:pt x="0" y="4763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8" name="Google Shape;2488;p22"/>
            <p:cNvSpPr/>
            <p:nvPr/>
          </p:nvSpPr>
          <p:spPr>
            <a:xfrm>
              <a:off x="4497704" y="5325427"/>
              <a:ext cx="7620" cy="6667"/>
            </a:xfrm>
            <a:custGeom>
              <a:rect b="b" l="l" r="r" t="t"/>
              <a:pathLst>
                <a:path extrusionOk="0" h="6667" w="7620">
                  <a:moveTo>
                    <a:pt x="7620" y="6667"/>
                  </a:moveTo>
                  <a:cubicBezTo>
                    <a:pt x="4763" y="4763"/>
                    <a:pt x="2858" y="1905"/>
                    <a:pt x="0" y="0"/>
                  </a:cubicBezTo>
                  <a:cubicBezTo>
                    <a:pt x="2858" y="1905"/>
                    <a:pt x="4763" y="3810"/>
                    <a:pt x="7620" y="6667"/>
                  </a:cubicBezTo>
                  <a:close/>
                </a:path>
              </a:pathLst>
            </a:custGeom>
            <a:solidFill>
              <a:srgbClr val="F8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9" name="Google Shape;2489;p22"/>
            <p:cNvSpPr/>
            <p:nvPr/>
          </p:nvSpPr>
          <p:spPr>
            <a:xfrm>
              <a:off x="4341495" y="5209221"/>
              <a:ext cx="43814" cy="30480"/>
            </a:xfrm>
            <a:custGeom>
              <a:rect b="b" l="l" r="r" t="t"/>
              <a:pathLst>
                <a:path extrusionOk="0" h="30480" w="43814">
                  <a:moveTo>
                    <a:pt x="0" y="0"/>
                  </a:moveTo>
                  <a:cubicBezTo>
                    <a:pt x="14288" y="5715"/>
                    <a:pt x="29527" y="12383"/>
                    <a:pt x="43815" y="18097"/>
                  </a:cubicBezTo>
                  <a:lnTo>
                    <a:pt x="43815" y="18097"/>
                  </a:lnTo>
                  <a:cubicBezTo>
                    <a:pt x="43815" y="21908"/>
                    <a:pt x="43815" y="25718"/>
                    <a:pt x="43815" y="30480"/>
                  </a:cubicBezTo>
                  <a:cubicBezTo>
                    <a:pt x="29527" y="20955"/>
                    <a:pt x="14288" y="10478"/>
                    <a:pt x="0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0" name="Google Shape;2490;p22"/>
            <p:cNvSpPr/>
            <p:nvPr/>
          </p:nvSpPr>
          <p:spPr>
            <a:xfrm>
              <a:off x="5807392" y="3956684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0" y="2858"/>
                  </a:moveTo>
                  <a:lnTo>
                    <a:pt x="952" y="0"/>
                  </a:lnTo>
                  <a:lnTo>
                    <a:pt x="2857" y="953"/>
                  </a:ln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1" name="Google Shape;2491;p22"/>
            <p:cNvSpPr/>
            <p:nvPr/>
          </p:nvSpPr>
          <p:spPr>
            <a:xfrm>
              <a:off x="5804534" y="3959542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2858" y="0"/>
                  </a:moveTo>
                  <a:lnTo>
                    <a:pt x="953" y="1905"/>
                  </a:lnTo>
                  <a:lnTo>
                    <a:pt x="0" y="952"/>
                  </a:ln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2" name="Google Shape;2492;p22"/>
            <p:cNvSpPr/>
            <p:nvPr/>
          </p:nvSpPr>
          <p:spPr>
            <a:xfrm>
              <a:off x="5560392" y="4801552"/>
              <a:ext cx="38587" cy="115252"/>
            </a:xfrm>
            <a:custGeom>
              <a:rect b="b" l="l" r="r" t="t"/>
              <a:pathLst>
                <a:path extrusionOk="0" h="115252" w="38587">
                  <a:moveTo>
                    <a:pt x="15542" y="102870"/>
                  </a:moveTo>
                  <a:cubicBezTo>
                    <a:pt x="13637" y="106680"/>
                    <a:pt x="11732" y="111442"/>
                    <a:pt x="8875" y="115253"/>
                  </a:cubicBezTo>
                  <a:cubicBezTo>
                    <a:pt x="6017" y="107632"/>
                    <a:pt x="-1603" y="98107"/>
                    <a:pt x="302" y="92392"/>
                  </a:cubicBezTo>
                  <a:cubicBezTo>
                    <a:pt x="10779" y="62865"/>
                    <a:pt x="23162" y="33338"/>
                    <a:pt x="37450" y="0"/>
                  </a:cubicBezTo>
                  <a:cubicBezTo>
                    <a:pt x="43164" y="39053"/>
                    <a:pt x="26020" y="70485"/>
                    <a:pt x="15542" y="10287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3" name="Google Shape;2493;p22"/>
            <p:cNvSpPr/>
            <p:nvPr/>
          </p:nvSpPr>
          <p:spPr>
            <a:xfrm>
              <a:off x="4679632" y="3926887"/>
              <a:ext cx="288998" cy="74564"/>
            </a:xfrm>
            <a:custGeom>
              <a:rect b="b" l="l" r="r" t="t"/>
              <a:pathLst>
                <a:path extrusionOk="0" h="74564" w="288998">
                  <a:moveTo>
                    <a:pt x="0" y="56467"/>
                  </a:moveTo>
                  <a:cubicBezTo>
                    <a:pt x="9525" y="35512"/>
                    <a:pt x="20003" y="17415"/>
                    <a:pt x="49530" y="30750"/>
                  </a:cubicBezTo>
                  <a:cubicBezTo>
                    <a:pt x="51435" y="31702"/>
                    <a:pt x="55245" y="30750"/>
                    <a:pt x="57150" y="28845"/>
                  </a:cubicBezTo>
                  <a:cubicBezTo>
                    <a:pt x="101918" y="-2588"/>
                    <a:pt x="128588" y="-7350"/>
                    <a:pt x="178118" y="9795"/>
                  </a:cubicBezTo>
                  <a:cubicBezTo>
                    <a:pt x="168593" y="12652"/>
                    <a:pt x="160973" y="14557"/>
                    <a:pt x="150495" y="18367"/>
                  </a:cubicBezTo>
                  <a:cubicBezTo>
                    <a:pt x="192405" y="29797"/>
                    <a:pt x="229553" y="41227"/>
                    <a:pt x="267653" y="48847"/>
                  </a:cubicBezTo>
                  <a:cubicBezTo>
                    <a:pt x="285750" y="52657"/>
                    <a:pt x="290513" y="59325"/>
                    <a:pt x="288608" y="74565"/>
                  </a:cubicBezTo>
                  <a:cubicBezTo>
                    <a:pt x="276225" y="74565"/>
                    <a:pt x="263843" y="74565"/>
                    <a:pt x="251460" y="74565"/>
                  </a:cubicBezTo>
                  <a:cubicBezTo>
                    <a:pt x="249555" y="72660"/>
                    <a:pt x="247650" y="70755"/>
                    <a:pt x="244793" y="68850"/>
                  </a:cubicBezTo>
                  <a:cubicBezTo>
                    <a:pt x="193358" y="66945"/>
                    <a:pt x="141923" y="65040"/>
                    <a:pt x="90488" y="62182"/>
                  </a:cubicBezTo>
                  <a:cubicBezTo>
                    <a:pt x="60008" y="61230"/>
                    <a:pt x="29528" y="59325"/>
                    <a:pt x="0" y="56467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4" name="Google Shape;2494;p22"/>
            <p:cNvSpPr/>
            <p:nvPr/>
          </p:nvSpPr>
          <p:spPr>
            <a:xfrm>
              <a:off x="4214234" y="4065515"/>
              <a:ext cx="71063" cy="66429"/>
            </a:xfrm>
            <a:custGeom>
              <a:rect b="b" l="l" r="r" t="t"/>
              <a:pathLst>
                <a:path extrusionOk="0" h="66429" w="71063">
                  <a:moveTo>
                    <a:pt x="71063" y="3564"/>
                  </a:moveTo>
                  <a:cubicBezTo>
                    <a:pt x="45346" y="26424"/>
                    <a:pt x="24391" y="45474"/>
                    <a:pt x="578" y="66429"/>
                  </a:cubicBezTo>
                  <a:cubicBezTo>
                    <a:pt x="-4184" y="14994"/>
                    <a:pt x="20581" y="-9771"/>
                    <a:pt x="71063" y="3564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5" name="Google Shape;2495;p22"/>
            <p:cNvSpPr/>
            <p:nvPr/>
          </p:nvSpPr>
          <p:spPr>
            <a:xfrm>
              <a:off x="5087302" y="4009710"/>
              <a:ext cx="79057" cy="42223"/>
            </a:xfrm>
            <a:custGeom>
              <a:rect b="b" l="l" r="r" t="t"/>
              <a:pathLst>
                <a:path extrusionOk="0" h="42223" w="79057">
                  <a:moveTo>
                    <a:pt x="0" y="14601"/>
                  </a:moveTo>
                  <a:cubicBezTo>
                    <a:pt x="40957" y="-7306"/>
                    <a:pt x="45720" y="-5401"/>
                    <a:pt x="56197" y="26032"/>
                  </a:cubicBezTo>
                  <a:cubicBezTo>
                    <a:pt x="62865" y="23174"/>
                    <a:pt x="68580" y="21269"/>
                    <a:pt x="79057" y="16507"/>
                  </a:cubicBezTo>
                  <a:cubicBezTo>
                    <a:pt x="75247" y="27936"/>
                    <a:pt x="73342" y="34604"/>
                    <a:pt x="70485" y="42224"/>
                  </a:cubicBezTo>
                  <a:cubicBezTo>
                    <a:pt x="49530" y="33651"/>
                    <a:pt x="27622" y="25079"/>
                    <a:pt x="0" y="14601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6" name="Google Shape;2496;p22"/>
            <p:cNvSpPr/>
            <p:nvPr/>
          </p:nvSpPr>
          <p:spPr>
            <a:xfrm>
              <a:off x="4859655" y="4015266"/>
              <a:ext cx="139064" cy="22380"/>
            </a:xfrm>
            <a:custGeom>
              <a:rect b="b" l="l" r="r" t="t"/>
              <a:pathLst>
                <a:path extrusionOk="0" h="22380" w="139064">
                  <a:moveTo>
                    <a:pt x="139065" y="22380"/>
                  </a:moveTo>
                  <a:cubicBezTo>
                    <a:pt x="92392" y="14761"/>
                    <a:pt x="46672" y="7140"/>
                    <a:pt x="0" y="473"/>
                  </a:cubicBezTo>
                  <a:cubicBezTo>
                    <a:pt x="48577" y="-480"/>
                    <a:pt x="96202" y="-2385"/>
                    <a:pt x="139065" y="22380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7" name="Google Shape;2497;p22"/>
            <p:cNvSpPr/>
            <p:nvPr/>
          </p:nvSpPr>
          <p:spPr>
            <a:xfrm>
              <a:off x="5275897" y="4074794"/>
              <a:ext cx="31432" cy="23812"/>
            </a:xfrm>
            <a:custGeom>
              <a:rect b="b" l="l" r="r" t="t"/>
              <a:pathLst>
                <a:path extrusionOk="0" h="23812" w="31432">
                  <a:moveTo>
                    <a:pt x="31433" y="11430"/>
                  </a:moveTo>
                  <a:cubicBezTo>
                    <a:pt x="22860" y="15240"/>
                    <a:pt x="13335" y="20003"/>
                    <a:pt x="4763" y="23813"/>
                  </a:cubicBezTo>
                  <a:cubicBezTo>
                    <a:pt x="2858" y="20955"/>
                    <a:pt x="1905" y="19050"/>
                    <a:pt x="0" y="16193"/>
                  </a:cubicBezTo>
                  <a:cubicBezTo>
                    <a:pt x="8572" y="10478"/>
                    <a:pt x="16193" y="5715"/>
                    <a:pt x="24765" y="0"/>
                  </a:cubicBezTo>
                  <a:cubicBezTo>
                    <a:pt x="26670" y="3810"/>
                    <a:pt x="28575" y="7620"/>
                    <a:pt x="31433" y="11430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8" name="Google Shape;2498;p22"/>
            <p:cNvSpPr/>
            <p:nvPr/>
          </p:nvSpPr>
          <p:spPr>
            <a:xfrm>
              <a:off x="5323522" y="4062412"/>
              <a:ext cx="21907" cy="21907"/>
            </a:xfrm>
            <a:custGeom>
              <a:rect b="b" l="l" r="r" t="t"/>
              <a:pathLst>
                <a:path extrusionOk="0" h="21907" w="21907">
                  <a:moveTo>
                    <a:pt x="2858" y="0"/>
                  </a:moveTo>
                  <a:cubicBezTo>
                    <a:pt x="7620" y="953"/>
                    <a:pt x="12383" y="953"/>
                    <a:pt x="16193" y="3810"/>
                  </a:cubicBezTo>
                  <a:cubicBezTo>
                    <a:pt x="18097" y="5715"/>
                    <a:pt x="18097" y="10478"/>
                    <a:pt x="21908" y="21907"/>
                  </a:cubicBezTo>
                  <a:cubicBezTo>
                    <a:pt x="10478" y="13335"/>
                    <a:pt x="4763" y="9525"/>
                    <a:pt x="0" y="5715"/>
                  </a:cubicBezTo>
                  <a:cubicBezTo>
                    <a:pt x="953" y="3810"/>
                    <a:pt x="1905" y="1905"/>
                    <a:pt x="2858" y="0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9" name="Google Shape;2499;p22"/>
            <p:cNvSpPr/>
            <p:nvPr/>
          </p:nvSpPr>
          <p:spPr>
            <a:xfrm>
              <a:off x="5064442" y="4022406"/>
              <a:ext cx="6667" cy="6927"/>
            </a:xfrm>
            <a:custGeom>
              <a:rect b="b" l="l" r="r" t="t"/>
              <a:pathLst>
                <a:path extrusionOk="0" h="6927" w="6667">
                  <a:moveTo>
                    <a:pt x="1905" y="0"/>
                  </a:moveTo>
                  <a:cubicBezTo>
                    <a:pt x="3810" y="953"/>
                    <a:pt x="5715" y="1905"/>
                    <a:pt x="6667" y="1905"/>
                  </a:cubicBezTo>
                  <a:cubicBezTo>
                    <a:pt x="5715" y="3810"/>
                    <a:pt x="5715" y="6668"/>
                    <a:pt x="4763" y="6668"/>
                  </a:cubicBezTo>
                  <a:cubicBezTo>
                    <a:pt x="3810" y="7620"/>
                    <a:pt x="952" y="5715"/>
                    <a:pt x="0" y="4763"/>
                  </a:cubicBezTo>
                  <a:cubicBezTo>
                    <a:pt x="0" y="3810"/>
                    <a:pt x="952" y="1905"/>
                    <a:pt x="1905" y="0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0" name="Google Shape;2500;p22"/>
            <p:cNvSpPr/>
            <p:nvPr/>
          </p:nvSpPr>
          <p:spPr>
            <a:xfrm>
              <a:off x="4402454" y="3995737"/>
              <a:ext cx="1904" cy="2857"/>
            </a:xfrm>
            <a:custGeom>
              <a:rect b="b" l="l" r="r" t="t"/>
              <a:pathLst>
                <a:path extrusionOk="0" h="2857" w="1904">
                  <a:moveTo>
                    <a:pt x="1905" y="0"/>
                  </a:moveTo>
                  <a:cubicBezTo>
                    <a:pt x="953" y="953"/>
                    <a:pt x="953" y="1905"/>
                    <a:pt x="0" y="2857"/>
                  </a:cubicBezTo>
                  <a:cubicBezTo>
                    <a:pt x="953" y="1905"/>
                    <a:pt x="953" y="953"/>
                    <a:pt x="1905" y="0"/>
                  </a:cubicBezTo>
                  <a:cubicBezTo>
                    <a:pt x="1905" y="0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1" name="Google Shape;2501;p22"/>
            <p:cNvSpPr/>
            <p:nvPr/>
          </p:nvSpPr>
          <p:spPr>
            <a:xfrm>
              <a:off x="4923472" y="3995737"/>
              <a:ext cx="6667" cy="5715"/>
            </a:xfrm>
            <a:custGeom>
              <a:rect b="b" l="l" r="r" t="t"/>
              <a:pathLst>
                <a:path extrusionOk="0" h="5715" w="6667">
                  <a:moveTo>
                    <a:pt x="0" y="0"/>
                  </a:moveTo>
                  <a:cubicBezTo>
                    <a:pt x="1905" y="1905"/>
                    <a:pt x="3810" y="3810"/>
                    <a:pt x="6668" y="5715"/>
                  </a:cubicBezTo>
                  <a:cubicBezTo>
                    <a:pt x="4763" y="3810"/>
                    <a:pt x="2858" y="1905"/>
                    <a:pt x="0" y="0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2" name="Google Shape;2502;p22"/>
            <p:cNvSpPr/>
            <p:nvPr/>
          </p:nvSpPr>
          <p:spPr>
            <a:xfrm>
              <a:off x="4912934" y="3888104"/>
              <a:ext cx="208657" cy="44767"/>
            </a:xfrm>
            <a:custGeom>
              <a:rect b="b" l="l" r="r" t="t"/>
              <a:pathLst>
                <a:path extrusionOk="0" h="44767" w="208657">
                  <a:moveTo>
                    <a:pt x="85785" y="28575"/>
                  </a:moveTo>
                  <a:cubicBezTo>
                    <a:pt x="81023" y="23813"/>
                    <a:pt x="76260" y="19050"/>
                    <a:pt x="67688" y="9525"/>
                  </a:cubicBezTo>
                  <a:cubicBezTo>
                    <a:pt x="66735" y="25717"/>
                    <a:pt x="65783" y="34290"/>
                    <a:pt x="64830" y="44767"/>
                  </a:cubicBezTo>
                  <a:cubicBezTo>
                    <a:pt x="41970" y="29527"/>
                    <a:pt x="-1845" y="49530"/>
                    <a:pt x="60" y="0"/>
                  </a:cubicBezTo>
                  <a:cubicBezTo>
                    <a:pt x="70545" y="3810"/>
                    <a:pt x="139125" y="7620"/>
                    <a:pt x="208658" y="11430"/>
                  </a:cubicBezTo>
                  <a:cubicBezTo>
                    <a:pt x="208658" y="15240"/>
                    <a:pt x="208658" y="18097"/>
                    <a:pt x="207705" y="21907"/>
                  </a:cubicBezTo>
                  <a:cubicBezTo>
                    <a:pt x="167700" y="24765"/>
                    <a:pt x="126743" y="26670"/>
                    <a:pt x="85785" y="28575"/>
                  </a:cubicBezTo>
                  <a:lnTo>
                    <a:pt x="85785" y="28575"/>
                  </a:ln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3" name="Google Shape;2503;p22"/>
            <p:cNvSpPr/>
            <p:nvPr/>
          </p:nvSpPr>
          <p:spPr>
            <a:xfrm>
              <a:off x="4984432" y="3986212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4763" y="953"/>
                  </a:moveTo>
                  <a:cubicBezTo>
                    <a:pt x="2858" y="1905"/>
                    <a:pt x="1905" y="1905"/>
                    <a:pt x="953" y="1905"/>
                  </a:cubicBezTo>
                  <a:cubicBezTo>
                    <a:pt x="953" y="953"/>
                    <a:pt x="953" y="0"/>
                    <a:pt x="0" y="0"/>
                  </a:cubicBezTo>
                  <a:cubicBezTo>
                    <a:pt x="1905" y="0"/>
                    <a:pt x="2858" y="0"/>
                    <a:pt x="4763" y="953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4" name="Google Shape;2504;p22"/>
            <p:cNvSpPr/>
            <p:nvPr/>
          </p:nvSpPr>
          <p:spPr>
            <a:xfrm>
              <a:off x="4893944" y="3896677"/>
              <a:ext cx="2857" cy="3809"/>
            </a:xfrm>
            <a:custGeom>
              <a:rect b="b" l="l" r="r" t="t"/>
              <a:pathLst>
                <a:path extrusionOk="0" h="3809" w="2857">
                  <a:moveTo>
                    <a:pt x="953" y="0"/>
                  </a:moveTo>
                  <a:cubicBezTo>
                    <a:pt x="1905" y="0"/>
                    <a:pt x="2858" y="953"/>
                    <a:pt x="2858" y="953"/>
                  </a:cubicBezTo>
                  <a:cubicBezTo>
                    <a:pt x="2858" y="1905"/>
                    <a:pt x="1905" y="2857"/>
                    <a:pt x="1905" y="3810"/>
                  </a:cubicBezTo>
                  <a:cubicBezTo>
                    <a:pt x="953" y="3810"/>
                    <a:pt x="0" y="2857"/>
                    <a:pt x="0" y="2857"/>
                  </a:cubicBezTo>
                  <a:cubicBezTo>
                    <a:pt x="953" y="1905"/>
                    <a:pt x="953" y="953"/>
                    <a:pt x="953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5" name="Google Shape;2505;p22"/>
            <p:cNvSpPr/>
            <p:nvPr/>
          </p:nvSpPr>
          <p:spPr>
            <a:xfrm>
              <a:off x="4996815" y="3916679"/>
              <a:ext cx="1904" cy="2857"/>
            </a:xfrm>
            <a:custGeom>
              <a:rect b="b" l="l" r="r" t="t"/>
              <a:pathLst>
                <a:path extrusionOk="0" h="2857" w="1904">
                  <a:moveTo>
                    <a:pt x="1905" y="0"/>
                  </a:moveTo>
                  <a:cubicBezTo>
                    <a:pt x="953" y="952"/>
                    <a:pt x="953" y="1905"/>
                    <a:pt x="0" y="2857"/>
                  </a:cubicBezTo>
                  <a:cubicBezTo>
                    <a:pt x="953" y="1905"/>
                    <a:pt x="1905" y="952"/>
                    <a:pt x="1905" y="0"/>
                  </a:cubicBezTo>
                  <a:cubicBezTo>
                    <a:pt x="1905" y="0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6" name="Google Shape;2506;p22"/>
            <p:cNvSpPr/>
            <p:nvPr/>
          </p:nvSpPr>
          <p:spPr>
            <a:xfrm>
              <a:off x="4140517" y="4724399"/>
              <a:ext cx="903922" cy="498157"/>
            </a:xfrm>
            <a:custGeom>
              <a:rect b="b" l="l" r="r" t="t"/>
              <a:pathLst>
                <a:path extrusionOk="0" h="498157" w="903922">
                  <a:moveTo>
                    <a:pt x="308610" y="301943"/>
                  </a:moveTo>
                  <a:cubicBezTo>
                    <a:pt x="473392" y="394335"/>
                    <a:pt x="646748" y="405765"/>
                    <a:pt x="826770" y="352425"/>
                  </a:cubicBezTo>
                  <a:cubicBezTo>
                    <a:pt x="828675" y="368618"/>
                    <a:pt x="827723" y="381000"/>
                    <a:pt x="805815" y="384810"/>
                  </a:cubicBezTo>
                  <a:cubicBezTo>
                    <a:pt x="785813" y="388620"/>
                    <a:pt x="766763" y="398145"/>
                    <a:pt x="746760" y="404813"/>
                  </a:cubicBezTo>
                  <a:cubicBezTo>
                    <a:pt x="746760" y="406718"/>
                    <a:pt x="746760" y="409575"/>
                    <a:pt x="747713" y="411480"/>
                  </a:cubicBezTo>
                  <a:cubicBezTo>
                    <a:pt x="764858" y="414338"/>
                    <a:pt x="782002" y="417195"/>
                    <a:pt x="808673" y="421005"/>
                  </a:cubicBezTo>
                  <a:cubicBezTo>
                    <a:pt x="784860" y="434340"/>
                    <a:pt x="769620" y="443865"/>
                    <a:pt x="754380" y="453390"/>
                  </a:cubicBezTo>
                  <a:cubicBezTo>
                    <a:pt x="755333" y="456247"/>
                    <a:pt x="756285" y="459105"/>
                    <a:pt x="757238" y="461010"/>
                  </a:cubicBezTo>
                  <a:cubicBezTo>
                    <a:pt x="805815" y="461010"/>
                    <a:pt x="855345" y="461010"/>
                    <a:pt x="903923" y="461010"/>
                  </a:cubicBezTo>
                  <a:cubicBezTo>
                    <a:pt x="898208" y="490538"/>
                    <a:pt x="874395" y="485775"/>
                    <a:pt x="853440" y="484822"/>
                  </a:cubicBezTo>
                  <a:cubicBezTo>
                    <a:pt x="854393" y="483870"/>
                    <a:pt x="854393" y="482918"/>
                    <a:pt x="855345" y="481965"/>
                  </a:cubicBezTo>
                  <a:cubicBezTo>
                    <a:pt x="854393" y="482918"/>
                    <a:pt x="854393" y="483870"/>
                    <a:pt x="853440" y="484822"/>
                  </a:cubicBezTo>
                  <a:cubicBezTo>
                    <a:pt x="849630" y="487680"/>
                    <a:pt x="845820" y="494347"/>
                    <a:pt x="842010" y="494347"/>
                  </a:cubicBezTo>
                  <a:cubicBezTo>
                    <a:pt x="789623" y="496253"/>
                    <a:pt x="737235" y="497205"/>
                    <a:pt x="683895" y="498157"/>
                  </a:cubicBezTo>
                  <a:cubicBezTo>
                    <a:pt x="673418" y="498157"/>
                    <a:pt x="662940" y="498157"/>
                    <a:pt x="653415" y="498157"/>
                  </a:cubicBezTo>
                  <a:cubicBezTo>
                    <a:pt x="646748" y="498157"/>
                    <a:pt x="641033" y="498157"/>
                    <a:pt x="634365" y="498157"/>
                  </a:cubicBezTo>
                  <a:cubicBezTo>
                    <a:pt x="630555" y="498157"/>
                    <a:pt x="625793" y="498157"/>
                    <a:pt x="621983" y="498157"/>
                  </a:cubicBezTo>
                  <a:cubicBezTo>
                    <a:pt x="621983" y="496253"/>
                    <a:pt x="621983" y="493395"/>
                    <a:pt x="621983" y="491490"/>
                  </a:cubicBezTo>
                  <a:cubicBezTo>
                    <a:pt x="633413" y="487680"/>
                    <a:pt x="644843" y="484822"/>
                    <a:pt x="656273" y="481013"/>
                  </a:cubicBezTo>
                  <a:cubicBezTo>
                    <a:pt x="656273" y="462915"/>
                    <a:pt x="648652" y="449580"/>
                    <a:pt x="628650" y="455295"/>
                  </a:cubicBezTo>
                  <a:cubicBezTo>
                    <a:pt x="611505" y="460057"/>
                    <a:pt x="594360" y="467678"/>
                    <a:pt x="596265" y="490538"/>
                  </a:cubicBezTo>
                  <a:cubicBezTo>
                    <a:pt x="534352" y="494347"/>
                    <a:pt x="478155" y="465772"/>
                    <a:pt x="419100" y="456247"/>
                  </a:cubicBezTo>
                  <a:cubicBezTo>
                    <a:pt x="351473" y="444818"/>
                    <a:pt x="297180" y="408622"/>
                    <a:pt x="240983" y="376238"/>
                  </a:cubicBezTo>
                  <a:cubicBezTo>
                    <a:pt x="227648" y="368618"/>
                    <a:pt x="218123" y="356235"/>
                    <a:pt x="207645" y="345757"/>
                  </a:cubicBezTo>
                  <a:cubicBezTo>
                    <a:pt x="212408" y="340043"/>
                    <a:pt x="216217" y="333375"/>
                    <a:pt x="220980" y="326707"/>
                  </a:cubicBezTo>
                  <a:cubicBezTo>
                    <a:pt x="231458" y="335280"/>
                    <a:pt x="239078" y="341947"/>
                    <a:pt x="248603" y="349568"/>
                  </a:cubicBezTo>
                  <a:cubicBezTo>
                    <a:pt x="254317" y="342900"/>
                    <a:pt x="259080" y="336232"/>
                    <a:pt x="259080" y="336232"/>
                  </a:cubicBezTo>
                  <a:cubicBezTo>
                    <a:pt x="233363" y="304800"/>
                    <a:pt x="210503" y="277178"/>
                    <a:pt x="187642" y="249555"/>
                  </a:cubicBezTo>
                  <a:cubicBezTo>
                    <a:pt x="183833" y="245745"/>
                    <a:pt x="175260" y="243840"/>
                    <a:pt x="169545" y="243840"/>
                  </a:cubicBezTo>
                  <a:cubicBezTo>
                    <a:pt x="160020" y="243840"/>
                    <a:pt x="150495" y="247650"/>
                    <a:pt x="133350" y="250507"/>
                  </a:cubicBezTo>
                  <a:cubicBezTo>
                    <a:pt x="147638" y="272415"/>
                    <a:pt x="160973" y="291465"/>
                    <a:pt x="172403" y="307657"/>
                  </a:cubicBezTo>
                  <a:cubicBezTo>
                    <a:pt x="169545" y="315278"/>
                    <a:pt x="166688" y="320993"/>
                    <a:pt x="164783" y="327660"/>
                  </a:cubicBezTo>
                  <a:cubicBezTo>
                    <a:pt x="153353" y="321945"/>
                    <a:pt x="139065" y="318135"/>
                    <a:pt x="130492" y="310515"/>
                  </a:cubicBezTo>
                  <a:cubicBezTo>
                    <a:pt x="106680" y="287655"/>
                    <a:pt x="83820" y="262890"/>
                    <a:pt x="61913" y="239078"/>
                  </a:cubicBezTo>
                  <a:cubicBezTo>
                    <a:pt x="57150" y="233363"/>
                    <a:pt x="55245" y="225743"/>
                    <a:pt x="51435" y="219075"/>
                  </a:cubicBezTo>
                  <a:cubicBezTo>
                    <a:pt x="44767" y="201930"/>
                    <a:pt x="38100" y="183832"/>
                    <a:pt x="33338" y="166688"/>
                  </a:cubicBezTo>
                  <a:cubicBezTo>
                    <a:pt x="20955" y="123825"/>
                    <a:pt x="9525" y="80963"/>
                    <a:pt x="0" y="46672"/>
                  </a:cubicBezTo>
                  <a:cubicBezTo>
                    <a:pt x="8573" y="26670"/>
                    <a:pt x="14288" y="13335"/>
                    <a:pt x="20955" y="0"/>
                  </a:cubicBezTo>
                  <a:cubicBezTo>
                    <a:pt x="33338" y="22860"/>
                    <a:pt x="45720" y="45720"/>
                    <a:pt x="60960" y="74295"/>
                  </a:cubicBezTo>
                  <a:cubicBezTo>
                    <a:pt x="64770" y="60960"/>
                    <a:pt x="66675" y="53340"/>
                    <a:pt x="68580" y="45720"/>
                  </a:cubicBezTo>
                  <a:cubicBezTo>
                    <a:pt x="70485" y="45720"/>
                    <a:pt x="72390" y="45720"/>
                    <a:pt x="74295" y="44768"/>
                  </a:cubicBezTo>
                  <a:cubicBezTo>
                    <a:pt x="80010" y="60960"/>
                    <a:pt x="83820" y="78105"/>
                    <a:pt x="90488" y="93345"/>
                  </a:cubicBezTo>
                  <a:cubicBezTo>
                    <a:pt x="97155" y="109538"/>
                    <a:pt x="102870" y="128588"/>
                    <a:pt x="127635" y="127635"/>
                  </a:cubicBezTo>
                  <a:cubicBezTo>
                    <a:pt x="127635" y="127635"/>
                    <a:pt x="127635" y="127635"/>
                    <a:pt x="127635" y="127635"/>
                  </a:cubicBezTo>
                  <a:cubicBezTo>
                    <a:pt x="134303" y="136207"/>
                    <a:pt x="140017" y="143828"/>
                    <a:pt x="146685" y="152400"/>
                  </a:cubicBezTo>
                  <a:cubicBezTo>
                    <a:pt x="145733" y="164782"/>
                    <a:pt x="156210" y="180975"/>
                    <a:pt x="133350" y="185738"/>
                  </a:cubicBezTo>
                  <a:cubicBezTo>
                    <a:pt x="130492" y="186690"/>
                    <a:pt x="129540" y="196215"/>
                    <a:pt x="128588" y="201930"/>
                  </a:cubicBezTo>
                  <a:cubicBezTo>
                    <a:pt x="121920" y="193357"/>
                    <a:pt x="114300" y="183832"/>
                    <a:pt x="107633" y="175260"/>
                  </a:cubicBezTo>
                  <a:cubicBezTo>
                    <a:pt x="82867" y="204788"/>
                    <a:pt x="82867" y="216218"/>
                    <a:pt x="110490" y="239078"/>
                  </a:cubicBezTo>
                  <a:cubicBezTo>
                    <a:pt x="111442" y="239078"/>
                    <a:pt x="112395" y="240030"/>
                    <a:pt x="113348" y="240030"/>
                  </a:cubicBezTo>
                  <a:cubicBezTo>
                    <a:pt x="112395" y="240030"/>
                    <a:pt x="111442" y="239078"/>
                    <a:pt x="110490" y="239078"/>
                  </a:cubicBezTo>
                  <a:cubicBezTo>
                    <a:pt x="112395" y="233363"/>
                    <a:pt x="114300" y="228600"/>
                    <a:pt x="115253" y="222885"/>
                  </a:cubicBezTo>
                  <a:cubicBezTo>
                    <a:pt x="121920" y="226695"/>
                    <a:pt x="128588" y="229553"/>
                    <a:pt x="135255" y="233363"/>
                  </a:cubicBezTo>
                  <a:cubicBezTo>
                    <a:pt x="136208" y="233363"/>
                    <a:pt x="137160" y="234315"/>
                    <a:pt x="138113" y="234315"/>
                  </a:cubicBezTo>
                  <a:cubicBezTo>
                    <a:pt x="137160" y="233363"/>
                    <a:pt x="136208" y="233363"/>
                    <a:pt x="135255" y="232410"/>
                  </a:cubicBezTo>
                  <a:cubicBezTo>
                    <a:pt x="135255" y="226695"/>
                    <a:pt x="135255" y="220028"/>
                    <a:pt x="135255" y="214313"/>
                  </a:cubicBezTo>
                  <a:cubicBezTo>
                    <a:pt x="139065" y="216218"/>
                    <a:pt x="143828" y="218122"/>
                    <a:pt x="147638" y="220028"/>
                  </a:cubicBezTo>
                  <a:cubicBezTo>
                    <a:pt x="151448" y="220028"/>
                    <a:pt x="156210" y="220028"/>
                    <a:pt x="160020" y="220028"/>
                  </a:cubicBezTo>
                  <a:cubicBezTo>
                    <a:pt x="165735" y="213360"/>
                    <a:pt x="171450" y="205740"/>
                    <a:pt x="174308" y="201930"/>
                  </a:cubicBezTo>
                  <a:cubicBezTo>
                    <a:pt x="195263" y="225743"/>
                    <a:pt x="216217" y="247650"/>
                    <a:pt x="234315" y="271463"/>
                  </a:cubicBezTo>
                  <a:cubicBezTo>
                    <a:pt x="251460" y="295275"/>
                    <a:pt x="275273" y="308610"/>
                    <a:pt x="308610" y="301943"/>
                  </a:cubicBezTo>
                  <a:close/>
                  <a:moveTo>
                    <a:pt x="687705" y="408622"/>
                  </a:moveTo>
                  <a:cubicBezTo>
                    <a:pt x="730568" y="419100"/>
                    <a:pt x="730568" y="419100"/>
                    <a:pt x="729615" y="395288"/>
                  </a:cubicBezTo>
                  <a:cubicBezTo>
                    <a:pt x="717233" y="398145"/>
                    <a:pt x="705802" y="401955"/>
                    <a:pt x="687705" y="408622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7" name="Google Shape;2507;p22"/>
            <p:cNvSpPr/>
            <p:nvPr/>
          </p:nvSpPr>
          <p:spPr>
            <a:xfrm>
              <a:off x="5250180" y="4313871"/>
              <a:ext cx="261937" cy="714375"/>
            </a:xfrm>
            <a:custGeom>
              <a:rect b="b" l="l" r="r" t="t"/>
              <a:pathLst>
                <a:path extrusionOk="0" h="714375" w="261937">
                  <a:moveTo>
                    <a:pt x="3810" y="592455"/>
                  </a:moveTo>
                  <a:cubicBezTo>
                    <a:pt x="60960" y="507683"/>
                    <a:pt x="90488" y="413385"/>
                    <a:pt x="103822" y="314325"/>
                  </a:cubicBezTo>
                  <a:cubicBezTo>
                    <a:pt x="104775" y="320993"/>
                    <a:pt x="105727" y="328613"/>
                    <a:pt x="106680" y="335280"/>
                  </a:cubicBezTo>
                  <a:cubicBezTo>
                    <a:pt x="113347" y="331470"/>
                    <a:pt x="120015" y="328613"/>
                    <a:pt x="128588" y="323850"/>
                  </a:cubicBezTo>
                  <a:cubicBezTo>
                    <a:pt x="129540" y="354330"/>
                    <a:pt x="137160" y="381000"/>
                    <a:pt x="111442" y="402908"/>
                  </a:cubicBezTo>
                  <a:cubicBezTo>
                    <a:pt x="106680" y="407670"/>
                    <a:pt x="106680" y="420053"/>
                    <a:pt x="107632" y="427672"/>
                  </a:cubicBezTo>
                  <a:cubicBezTo>
                    <a:pt x="107632" y="430530"/>
                    <a:pt x="120967" y="435293"/>
                    <a:pt x="122872" y="434340"/>
                  </a:cubicBezTo>
                  <a:cubicBezTo>
                    <a:pt x="128588" y="428625"/>
                    <a:pt x="134302" y="421005"/>
                    <a:pt x="137160" y="413385"/>
                  </a:cubicBezTo>
                  <a:cubicBezTo>
                    <a:pt x="146685" y="390525"/>
                    <a:pt x="155257" y="367665"/>
                    <a:pt x="166688" y="337185"/>
                  </a:cubicBezTo>
                  <a:cubicBezTo>
                    <a:pt x="155257" y="345758"/>
                    <a:pt x="149542" y="349568"/>
                    <a:pt x="142875" y="355283"/>
                  </a:cubicBezTo>
                  <a:cubicBezTo>
                    <a:pt x="142875" y="342900"/>
                    <a:pt x="139065" y="331470"/>
                    <a:pt x="143827" y="322897"/>
                  </a:cubicBezTo>
                  <a:cubicBezTo>
                    <a:pt x="163830" y="280035"/>
                    <a:pt x="160020" y="237172"/>
                    <a:pt x="148590" y="194310"/>
                  </a:cubicBezTo>
                  <a:cubicBezTo>
                    <a:pt x="143827" y="175260"/>
                    <a:pt x="127635" y="159068"/>
                    <a:pt x="125730" y="140018"/>
                  </a:cubicBezTo>
                  <a:cubicBezTo>
                    <a:pt x="120015" y="95250"/>
                    <a:pt x="120015" y="50483"/>
                    <a:pt x="117157" y="0"/>
                  </a:cubicBezTo>
                  <a:cubicBezTo>
                    <a:pt x="134302" y="55245"/>
                    <a:pt x="149542" y="105728"/>
                    <a:pt x="164782" y="155258"/>
                  </a:cubicBezTo>
                  <a:cubicBezTo>
                    <a:pt x="166688" y="154305"/>
                    <a:pt x="168592" y="154305"/>
                    <a:pt x="170497" y="153353"/>
                  </a:cubicBezTo>
                  <a:cubicBezTo>
                    <a:pt x="170497" y="133350"/>
                    <a:pt x="170497" y="112395"/>
                    <a:pt x="170497" y="92393"/>
                  </a:cubicBezTo>
                  <a:cubicBezTo>
                    <a:pt x="171450" y="92393"/>
                    <a:pt x="172402" y="92393"/>
                    <a:pt x="174307" y="92393"/>
                  </a:cubicBezTo>
                  <a:cubicBezTo>
                    <a:pt x="174307" y="101918"/>
                    <a:pt x="175260" y="111443"/>
                    <a:pt x="175260" y="122872"/>
                  </a:cubicBezTo>
                  <a:cubicBezTo>
                    <a:pt x="180022" y="118110"/>
                    <a:pt x="183832" y="115253"/>
                    <a:pt x="192405" y="107633"/>
                  </a:cubicBezTo>
                  <a:cubicBezTo>
                    <a:pt x="192405" y="158115"/>
                    <a:pt x="192405" y="203835"/>
                    <a:pt x="192405" y="249555"/>
                  </a:cubicBezTo>
                  <a:cubicBezTo>
                    <a:pt x="190500" y="249555"/>
                    <a:pt x="187642" y="250508"/>
                    <a:pt x="185738" y="250508"/>
                  </a:cubicBezTo>
                  <a:cubicBezTo>
                    <a:pt x="182880" y="231458"/>
                    <a:pt x="180022" y="211455"/>
                    <a:pt x="178117" y="192405"/>
                  </a:cubicBezTo>
                  <a:cubicBezTo>
                    <a:pt x="177165" y="192405"/>
                    <a:pt x="176213" y="193358"/>
                    <a:pt x="174307" y="193358"/>
                  </a:cubicBezTo>
                  <a:cubicBezTo>
                    <a:pt x="174307" y="269558"/>
                    <a:pt x="174307" y="344805"/>
                    <a:pt x="174307" y="421005"/>
                  </a:cubicBezTo>
                  <a:cubicBezTo>
                    <a:pt x="170497" y="435293"/>
                    <a:pt x="165735" y="449580"/>
                    <a:pt x="161925" y="463868"/>
                  </a:cubicBezTo>
                  <a:cubicBezTo>
                    <a:pt x="160020" y="465772"/>
                    <a:pt x="159067" y="468630"/>
                    <a:pt x="157163" y="470535"/>
                  </a:cubicBezTo>
                  <a:cubicBezTo>
                    <a:pt x="158115" y="471488"/>
                    <a:pt x="159067" y="471488"/>
                    <a:pt x="159067" y="472440"/>
                  </a:cubicBezTo>
                  <a:cubicBezTo>
                    <a:pt x="160020" y="469583"/>
                    <a:pt x="160972" y="467678"/>
                    <a:pt x="161925" y="464820"/>
                  </a:cubicBezTo>
                  <a:cubicBezTo>
                    <a:pt x="165735" y="454343"/>
                    <a:pt x="170497" y="444818"/>
                    <a:pt x="174307" y="434340"/>
                  </a:cubicBezTo>
                  <a:cubicBezTo>
                    <a:pt x="190500" y="395288"/>
                    <a:pt x="205740" y="356235"/>
                    <a:pt x="220980" y="317183"/>
                  </a:cubicBezTo>
                  <a:cubicBezTo>
                    <a:pt x="221932" y="315278"/>
                    <a:pt x="220027" y="311468"/>
                    <a:pt x="220027" y="306705"/>
                  </a:cubicBezTo>
                  <a:cubicBezTo>
                    <a:pt x="213360" y="312420"/>
                    <a:pt x="208597" y="317183"/>
                    <a:pt x="201930" y="322897"/>
                  </a:cubicBezTo>
                  <a:cubicBezTo>
                    <a:pt x="197167" y="295275"/>
                    <a:pt x="184785" y="270510"/>
                    <a:pt x="208597" y="248603"/>
                  </a:cubicBezTo>
                  <a:cubicBezTo>
                    <a:pt x="213360" y="244793"/>
                    <a:pt x="210502" y="233363"/>
                    <a:pt x="210502" y="224790"/>
                  </a:cubicBezTo>
                  <a:cubicBezTo>
                    <a:pt x="211455" y="180975"/>
                    <a:pt x="209550" y="136208"/>
                    <a:pt x="212407" y="92393"/>
                  </a:cubicBezTo>
                  <a:cubicBezTo>
                    <a:pt x="214313" y="68580"/>
                    <a:pt x="227647" y="65722"/>
                    <a:pt x="249555" y="80010"/>
                  </a:cubicBezTo>
                  <a:cubicBezTo>
                    <a:pt x="253365" y="100013"/>
                    <a:pt x="258127" y="120968"/>
                    <a:pt x="261938" y="140970"/>
                  </a:cubicBezTo>
                  <a:cubicBezTo>
                    <a:pt x="256222" y="251460"/>
                    <a:pt x="234315" y="358140"/>
                    <a:pt x="199072" y="462915"/>
                  </a:cubicBezTo>
                  <a:cubicBezTo>
                    <a:pt x="179070" y="521018"/>
                    <a:pt x="147638" y="576263"/>
                    <a:pt x="119063" y="631508"/>
                  </a:cubicBezTo>
                  <a:cubicBezTo>
                    <a:pt x="108585" y="651510"/>
                    <a:pt x="89535" y="666750"/>
                    <a:pt x="74295" y="683895"/>
                  </a:cubicBezTo>
                  <a:cubicBezTo>
                    <a:pt x="70485" y="689610"/>
                    <a:pt x="65722" y="696278"/>
                    <a:pt x="61913" y="701993"/>
                  </a:cubicBezTo>
                  <a:cubicBezTo>
                    <a:pt x="53340" y="705803"/>
                    <a:pt x="44767" y="710565"/>
                    <a:pt x="36195" y="714375"/>
                  </a:cubicBezTo>
                  <a:cubicBezTo>
                    <a:pt x="38100" y="705803"/>
                    <a:pt x="40957" y="698183"/>
                    <a:pt x="42863" y="689610"/>
                  </a:cubicBezTo>
                  <a:cubicBezTo>
                    <a:pt x="60007" y="666750"/>
                    <a:pt x="78105" y="644843"/>
                    <a:pt x="95250" y="621983"/>
                  </a:cubicBezTo>
                  <a:cubicBezTo>
                    <a:pt x="97155" y="619125"/>
                    <a:pt x="94297" y="612458"/>
                    <a:pt x="95250" y="607695"/>
                  </a:cubicBezTo>
                  <a:cubicBezTo>
                    <a:pt x="100965" y="583883"/>
                    <a:pt x="105727" y="559118"/>
                    <a:pt x="134302" y="548640"/>
                  </a:cubicBezTo>
                  <a:cubicBezTo>
                    <a:pt x="160020" y="539115"/>
                    <a:pt x="167640" y="511493"/>
                    <a:pt x="152400" y="484822"/>
                  </a:cubicBezTo>
                  <a:cubicBezTo>
                    <a:pt x="147638" y="494347"/>
                    <a:pt x="142875" y="501968"/>
                    <a:pt x="138113" y="510540"/>
                  </a:cubicBezTo>
                  <a:cubicBezTo>
                    <a:pt x="136207" y="509588"/>
                    <a:pt x="133350" y="509588"/>
                    <a:pt x="131445" y="508635"/>
                  </a:cubicBezTo>
                  <a:cubicBezTo>
                    <a:pt x="135255" y="487680"/>
                    <a:pt x="139065" y="466725"/>
                    <a:pt x="142875" y="445770"/>
                  </a:cubicBezTo>
                  <a:cubicBezTo>
                    <a:pt x="123825" y="476250"/>
                    <a:pt x="108585" y="506730"/>
                    <a:pt x="99060" y="539115"/>
                  </a:cubicBezTo>
                  <a:cubicBezTo>
                    <a:pt x="83820" y="591503"/>
                    <a:pt x="53340" y="630555"/>
                    <a:pt x="3810" y="660083"/>
                  </a:cubicBezTo>
                  <a:cubicBezTo>
                    <a:pt x="1905" y="651510"/>
                    <a:pt x="952" y="645795"/>
                    <a:pt x="0" y="641033"/>
                  </a:cubicBezTo>
                  <a:lnTo>
                    <a:pt x="0" y="641033"/>
                  </a:lnTo>
                  <a:cubicBezTo>
                    <a:pt x="6667" y="634365"/>
                    <a:pt x="19050" y="627697"/>
                    <a:pt x="20002" y="620078"/>
                  </a:cubicBezTo>
                  <a:cubicBezTo>
                    <a:pt x="20002" y="610553"/>
                    <a:pt x="9525" y="601028"/>
                    <a:pt x="3810" y="592455"/>
                  </a:cubicBezTo>
                  <a:close/>
                  <a:moveTo>
                    <a:pt x="166688" y="170497"/>
                  </a:moveTo>
                  <a:cubicBezTo>
                    <a:pt x="166688" y="169545"/>
                    <a:pt x="165735" y="168593"/>
                    <a:pt x="165735" y="167640"/>
                  </a:cubicBezTo>
                  <a:cubicBezTo>
                    <a:pt x="164782" y="168593"/>
                    <a:pt x="163830" y="168593"/>
                    <a:pt x="163830" y="169545"/>
                  </a:cubicBezTo>
                  <a:cubicBezTo>
                    <a:pt x="163830" y="170497"/>
                    <a:pt x="164782" y="171450"/>
                    <a:pt x="164782" y="172403"/>
                  </a:cubicBezTo>
                  <a:cubicBezTo>
                    <a:pt x="165735" y="171450"/>
                    <a:pt x="166688" y="170497"/>
                    <a:pt x="166688" y="170497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8" name="Google Shape;2508;p22"/>
            <p:cNvSpPr/>
            <p:nvPr/>
          </p:nvSpPr>
          <p:spPr>
            <a:xfrm>
              <a:off x="4886325" y="5001086"/>
              <a:ext cx="407669" cy="184322"/>
            </a:xfrm>
            <a:custGeom>
              <a:rect b="b" l="l" r="r" t="t"/>
              <a:pathLst>
                <a:path extrusionOk="0" h="184322" w="407669">
                  <a:moveTo>
                    <a:pt x="407670" y="1443"/>
                  </a:moveTo>
                  <a:cubicBezTo>
                    <a:pt x="405765" y="10015"/>
                    <a:pt x="402907" y="17635"/>
                    <a:pt x="401003" y="26208"/>
                  </a:cubicBezTo>
                  <a:cubicBezTo>
                    <a:pt x="399097" y="30018"/>
                    <a:pt x="397193" y="34780"/>
                    <a:pt x="395288" y="38590"/>
                  </a:cubicBezTo>
                  <a:cubicBezTo>
                    <a:pt x="333375" y="89073"/>
                    <a:pt x="275272" y="144318"/>
                    <a:pt x="194310" y="165273"/>
                  </a:cubicBezTo>
                  <a:cubicBezTo>
                    <a:pt x="180975" y="169083"/>
                    <a:pt x="169545" y="177656"/>
                    <a:pt x="157163" y="184323"/>
                  </a:cubicBezTo>
                  <a:cubicBezTo>
                    <a:pt x="108585" y="184323"/>
                    <a:pt x="59055" y="184323"/>
                    <a:pt x="10478" y="184323"/>
                  </a:cubicBezTo>
                  <a:cubicBezTo>
                    <a:pt x="9525" y="181465"/>
                    <a:pt x="8572" y="178608"/>
                    <a:pt x="7620" y="176703"/>
                  </a:cubicBezTo>
                  <a:cubicBezTo>
                    <a:pt x="22860" y="167178"/>
                    <a:pt x="39053" y="158606"/>
                    <a:pt x="61913" y="144318"/>
                  </a:cubicBezTo>
                  <a:cubicBezTo>
                    <a:pt x="36195" y="140508"/>
                    <a:pt x="19050" y="137650"/>
                    <a:pt x="953" y="134793"/>
                  </a:cubicBezTo>
                  <a:cubicBezTo>
                    <a:pt x="953" y="132888"/>
                    <a:pt x="953" y="130030"/>
                    <a:pt x="0" y="128125"/>
                  </a:cubicBezTo>
                  <a:cubicBezTo>
                    <a:pt x="20003" y="121458"/>
                    <a:pt x="39053" y="110980"/>
                    <a:pt x="59055" y="108123"/>
                  </a:cubicBezTo>
                  <a:cubicBezTo>
                    <a:pt x="80963" y="104313"/>
                    <a:pt x="81915" y="91930"/>
                    <a:pt x="80010" y="75738"/>
                  </a:cubicBezTo>
                  <a:cubicBezTo>
                    <a:pt x="98107" y="70975"/>
                    <a:pt x="117157" y="66213"/>
                    <a:pt x="135255" y="61450"/>
                  </a:cubicBezTo>
                  <a:cubicBezTo>
                    <a:pt x="130493" y="70975"/>
                    <a:pt x="125730" y="80500"/>
                    <a:pt x="119063" y="94788"/>
                  </a:cubicBezTo>
                  <a:cubicBezTo>
                    <a:pt x="143828" y="91930"/>
                    <a:pt x="168593" y="89073"/>
                    <a:pt x="192405" y="85263"/>
                  </a:cubicBezTo>
                  <a:cubicBezTo>
                    <a:pt x="194310" y="85263"/>
                    <a:pt x="195263" y="80500"/>
                    <a:pt x="197168" y="78595"/>
                  </a:cubicBezTo>
                  <a:cubicBezTo>
                    <a:pt x="210503" y="49068"/>
                    <a:pt x="238125" y="43353"/>
                    <a:pt x="267653" y="34780"/>
                  </a:cubicBezTo>
                  <a:cubicBezTo>
                    <a:pt x="266700" y="48115"/>
                    <a:pt x="266700" y="57640"/>
                    <a:pt x="265747" y="66213"/>
                  </a:cubicBezTo>
                  <a:cubicBezTo>
                    <a:pt x="276225" y="55735"/>
                    <a:pt x="278130" y="43353"/>
                    <a:pt x="284797" y="32875"/>
                  </a:cubicBezTo>
                  <a:cubicBezTo>
                    <a:pt x="292418" y="21445"/>
                    <a:pt x="303847" y="12873"/>
                    <a:pt x="314325" y="1443"/>
                  </a:cubicBezTo>
                  <a:cubicBezTo>
                    <a:pt x="335280" y="15730"/>
                    <a:pt x="356235" y="18588"/>
                    <a:pt x="378143" y="2395"/>
                  </a:cubicBezTo>
                  <a:cubicBezTo>
                    <a:pt x="386715" y="-2367"/>
                    <a:pt x="398145" y="1443"/>
                    <a:pt x="407670" y="1443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9" name="Google Shape;2509;p22"/>
            <p:cNvSpPr/>
            <p:nvPr/>
          </p:nvSpPr>
          <p:spPr>
            <a:xfrm>
              <a:off x="4827269" y="4854892"/>
              <a:ext cx="633611" cy="416984"/>
            </a:xfrm>
            <a:custGeom>
              <a:rect b="b" l="l" r="r" t="t"/>
              <a:pathLst>
                <a:path extrusionOk="0" h="416984" w="633611">
                  <a:moveTo>
                    <a:pt x="216218" y="330517"/>
                  </a:moveTo>
                  <a:cubicBezTo>
                    <a:pt x="228600" y="323850"/>
                    <a:pt x="240030" y="314325"/>
                    <a:pt x="253365" y="311467"/>
                  </a:cubicBezTo>
                  <a:cubicBezTo>
                    <a:pt x="335280" y="290513"/>
                    <a:pt x="392430" y="234315"/>
                    <a:pt x="454343" y="184785"/>
                  </a:cubicBezTo>
                  <a:cubicBezTo>
                    <a:pt x="474345" y="205740"/>
                    <a:pt x="441960" y="212407"/>
                    <a:pt x="441008" y="227647"/>
                  </a:cubicBezTo>
                  <a:cubicBezTo>
                    <a:pt x="441008" y="228600"/>
                    <a:pt x="440055" y="229552"/>
                    <a:pt x="440055" y="230505"/>
                  </a:cubicBezTo>
                  <a:cubicBezTo>
                    <a:pt x="441008" y="229552"/>
                    <a:pt x="441008" y="228600"/>
                    <a:pt x="441960" y="227647"/>
                  </a:cubicBezTo>
                  <a:cubicBezTo>
                    <a:pt x="464820" y="209550"/>
                    <a:pt x="490538" y="194310"/>
                    <a:pt x="509588" y="172402"/>
                  </a:cubicBezTo>
                  <a:cubicBezTo>
                    <a:pt x="541973" y="134302"/>
                    <a:pt x="570548" y="92392"/>
                    <a:pt x="600075" y="52388"/>
                  </a:cubicBezTo>
                  <a:cubicBezTo>
                    <a:pt x="611505" y="36195"/>
                    <a:pt x="621983" y="18097"/>
                    <a:pt x="633413" y="0"/>
                  </a:cubicBezTo>
                  <a:cubicBezTo>
                    <a:pt x="641033" y="101917"/>
                    <a:pt x="427673" y="316230"/>
                    <a:pt x="340043" y="323850"/>
                  </a:cubicBezTo>
                  <a:cubicBezTo>
                    <a:pt x="344805" y="316230"/>
                    <a:pt x="348615" y="311467"/>
                    <a:pt x="353378" y="305752"/>
                  </a:cubicBezTo>
                  <a:cubicBezTo>
                    <a:pt x="352425" y="303847"/>
                    <a:pt x="351473" y="301942"/>
                    <a:pt x="350520" y="300990"/>
                  </a:cubicBezTo>
                  <a:cubicBezTo>
                    <a:pt x="317183" y="318135"/>
                    <a:pt x="283845" y="335280"/>
                    <a:pt x="261938" y="346710"/>
                  </a:cubicBezTo>
                  <a:cubicBezTo>
                    <a:pt x="255270" y="363855"/>
                    <a:pt x="254318" y="377190"/>
                    <a:pt x="247650" y="381000"/>
                  </a:cubicBezTo>
                  <a:cubicBezTo>
                    <a:pt x="194310" y="408622"/>
                    <a:pt x="136208" y="421957"/>
                    <a:pt x="70485" y="415290"/>
                  </a:cubicBezTo>
                  <a:cubicBezTo>
                    <a:pt x="90488" y="409575"/>
                    <a:pt x="106680" y="405765"/>
                    <a:pt x="121920" y="401002"/>
                  </a:cubicBezTo>
                  <a:cubicBezTo>
                    <a:pt x="121920" y="399097"/>
                    <a:pt x="121920" y="396240"/>
                    <a:pt x="121920" y="394335"/>
                  </a:cubicBezTo>
                  <a:cubicBezTo>
                    <a:pt x="93345" y="391477"/>
                    <a:pt x="63818" y="389572"/>
                    <a:pt x="35243" y="384810"/>
                  </a:cubicBezTo>
                  <a:cubicBezTo>
                    <a:pt x="22860" y="382905"/>
                    <a:pt x="11430" y="374332"/>
                    <a:pt x="0" y="368617"/>
                  </a:cubicBezTo>
                  <a:cubicBezTo>
                    <a:pt x="52388" y="367665"/>
                    <a:pt x="104775" y="366713"/>
                    <a:pt x="158115" y="364807"/>
                  </a:cubicBezTo>
                  <a:cubicBezTo>
                    <a:pt x="161925" y="364807"/>
                    <a:pt x="165735" y="359092"/>
                    <a:pt x="169545" y="355282"/>
                  </a:cubicBezTo>
                  <a:lnTo>
                    <a:pt x="169545" y="355282"/>
                  </a:lnTo>
                  <a:cubicBezTo>
                    <a:pt x="186690" y="355282"/>
                    <a:pt x="209550" y="360045"/>
                    <a:pt x="216218" y="330517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0" name="Google Shape;2510;p22"/>
            <p:cNvSpPr/>
            <p:nvPr/>
          </p:nvSpPr>
          <p:spPr>
            <a:xfrm>
              <a:off x="5313044" y="4996814"/>
              <a:ext cx="17511" cy="18097"/>
            </a:xfrm>
            <a:custGeom>
              <a:rect b="b" l="l" r="r" t="t"/>
              <a:pathLst>
                <a:path extrusionOk="0" h="18097" w="17511">
                  <a:moveTo>
                    <a:pt x="0" y="18097"/>
                  </a:moveTo>
                  <a:cubicBezTo>
                    <a:pt x="3810" y="12382"/>
                    <a:pt x="8573" y="5715"/>
                    <a:pt x="12383" y="0"/>
                  </a:cubicBezTo>
                  <a:cubicBezTo>
                    <a:pt x="24765" y="16192"/>
                    <a:pt x="12383" y="17145"/>
                    <a:pt x="0" y="18097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1" name="Google Shape;2511;p22"/>
            <p:cNvSpPr/>
            <p:nvPr/>
          </p:nvSpPr>
          <p:spPr>
            <a:xfrm>
              <a:off x="4773930" y="5222556"/>
              <a:ext cx="19050" cy="10477"/>
            </a:xfrm>
            <a:custGeom>
              <a:rect b="b" l="l" r="r" t="t"/>
              <a:pathLst>
                <a:path extrusionOk="0" h="10477" w="19050">
                  <a:moveTo>
                    <a:pt x="0" y="0"/>
                  </a:moveTo>
                  <a:cubicBezTo>
                    <a:pt x="6667" y="0"/>
                    <a:pt x="12382" y="0"/>
                    <a:pt x="19050" y="0"/>
                  </a:cubicBezTo>
                  <a:cubicBezTo>
                    <a:pt x="15240" y="3810"/>
                    <a:pt x="11430" y="6668"/>
                    <a:pt x="7620" y="10478"/>
                  </a:cubicBezTo>
                  <a:cubicBezTo>
                    <a:pt x="4763" y="6668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2" name="Google Shape;2512;p22"/>
            <p:cNvSpPr/>
            <p:nvPr/>
          </p:nvSpPr>
          <p:spPr>
            <a:xfrm>
              <a:off x="4235696" y="4738687"/>
              <a:ext cx="31503" cy="74945"/>
            </a:xfrm>
            <a:custGeom>
              <a:rect b="b" l="l" r="r" t="t"/>
              <a:pathLst>
                <a:path extrusionOk="0" h="74945" w="31503">
                  <a:moveTo>
                    <a:pt x="6738" y="0"/>
                  </a:moveTo>
                  <a:cubicBezTo>
                    <a:pt x="15311" y="24765"/>
                    <a:pt x="22931" y="49530"/>
                    <a:pt x="31503" y="74295"/>
                  </a:cubicBezTo>
                  <a:cubicBezTo>
                    <a:pt x="7691" y="78105"/>
                    <a:pt x="-882" y="64770"/>
                    <a:pt x="71" y="44768"/>
                  </a:cubicBezTo>
                  <a:cubicBezTo>
                    <a:pt x="71" y="29528"/>
                    <a:pt x="3881" y="14288"/>
                    <a:pt x="6738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3" name="Google Shape;2513;p22"/>
            <p:cNvSpPr/>
            <p:nvPr/>
          </p:nvSpPr>
          <p:spPr>
            <a:xfrm>
              <a:off x="4208145" y="4554854"/>
              <a:ext cx="5714" cy="88582"/>
            </a:xfrm>
            <a:custGeom>
              <a:rect b="b" l="l" r="r" t="t"/>
              <a:pathLst>
                <a:path extrusionOk="0" h="88582" w="5714">
                  <a:moveTo>
                    <a:pt x="5715" y="0"/>
                  </a:moveTo>
                  <a:cubicBezTo>
                    <a:pt x="5715" y="29527"/>
                    <a:pt x="5715" y="59055"/>
                    <a:pt x="5715" y="88582"/>
                  </a:cubicBezTo>
                  <a:cubicBezTo>
                    <a:pt x="3810" y="88582"/>
                    <a:pt x="1905" y="88582"/>
                    <a:pt x="0" y="88582"/>
                  </a:cubicBezTo>
                  <a:cubicBezTo>
                    <a:pt x="0" y="59055"/>
                    <a:pt x="0" y="29527"/>
                    <a:pt x="0" y="0"/>
                  </a:cubicBezTo>
                  <a:cubicBezTo>
                    <a:pt x="1905" y="952"/>
                    <a:pt x="3810" y="952"/>
                    <a:pt x="5715" y="0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4" name="Google Shape;2514;p22"/>
            <p:cNvSpPr/>
            <p:nvPr/>
          </p:nvSpPr>
          <p:spPr>
            <a:xfrm>
              <a:off x="4191000" y="4666296"/>
              <a:ext cx="24860" cy="53340"/>
            </a:xfrm>
            <a:custGeom>
              <a:rect b="b" l="l" r="r" t="t"/>
              <a:pathLst>
                <a:path extrusionOk="0" h="53340" w="24860">
                  <a:moveTo>
                    <a:pt x="0" y="0"/>
                  </a:moveTo>
                  <a:cubicBezTo>
                    <a:pt x="31433" y="12383"/>
                    <a:pt x="32385" y="27622"/>
                    <a:pt x="6667" y="53340"/>
                  </a:cubicBezTo>
                  <a:cubicBezTo>
                    <a:pt x="3810" y="34290"/>
                    <a:pt x="1905" y="19050"/>
                    <a:pt x="0" y="0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5" name="Google Shape;2515;p22"/>
            <p:cNvSpPr/>
            <p:nvPr/>
          </p:nvSpPr>
          <p:spPr>
            <a:xfrm>
              <a:off x="4223384" y="4610099"/>
              <a:ext cx="5715" cy="62865"/>
            </a:xfrm>
            <a:custGeom>
              <a:rect b="b" l="l" r="r" t="t"/>
              <a:pathLst>
                <a:path extrusionOk="0" h="62865" w="5715">
                  <a:moveTo>
                    <a:pt x="0" y="0"/>
                  </a:moveTo>
                  <a:cubicBezTo>
                    <a:pt x="1905" y="20955"/>
                    <a:pt x="3810" y="41910"/>
                    <a:pt x="5715" y="62865"/>
                  </a:cubicBezTo>
                  <a:cubicBezTo>
                    <a:pt x="2858" y="41910"/>
                    <a:pt x="1905" y="20955"/>
                    <a:pt x="0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6" name="Google Shape;2516;p22"/>
            <p:cNvSpPr/>
            <p:nvPr/>
          </p:nvSpPr>
          <p:spPr>
            <a:xfrm>
              <a:off x="4265295" y="4812981"/>
              <a:ext cx="12382" cy="36195"/>
            </a:xfrm>
            <a:custGeom>
              <a:rect b="b" l="l" r="r" t="t"/>
              <a:pathLst>
                <a:path extrusionOk="0" h="36195" w="12382">
                  <a:moveTo>
                    <a:pt x="952" y="0"/>
                  </a:moveTo>
                  <a:cubicBezTo>
                    <a:pt x="4763" y="10478"/>
                    <a:pt x="8572" y="20003"/>
                    <a:pt x="12383" y="30480"/>
                  </a:cubicBezTo>
                  <a:cubicBezTo>
                    <a:pt x="8572" y="32385"/>
                    <a:pt x="3810" y="34290"/>
                    <a:pt x="0" y="36195"/>
                  </a:cubicBezTo>
                  <a:cubicBezTo>
                    <a:pt x="0" y="36195"/>
                    <a:pt x="0" y="36195"/>
                    <a:pt x="0" y="36195"/>
                  </a:cubicBezTo>
                  <a:cubicBezTo>
                    <a:pt x="952" y="24765"/>
                    <a:pt x="952" y="12383"/>
                    <a:pt x="952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7" name="Google Shape;2517;p22"/>
            <p:cNvSpPr/>
            <p:nvPr/>
          </p:nvSpPr>
          <p:spPr>
            <a:xfrm>
              <a:off x="4200525" y="4523162"/>
              <a:ext cx="6667" cy="7186"/>
            </a:xfrm>
            <a:custGeom>
              <a:rect b="b" l="l" r="r" t="t"/>
              <a:pathLst>
                <a:path extrusionOk="0" h="7186" w="6667">
                  <a:moveTo>
                    <a:pt x="6667" y="2165"/>
                  </a:moveTo>
                  <a:cubicBezTo>
                    <a:pt x="5715" y="4070"/>
                    <a:pt x="5715" y="6927"/>
                    <a:pt x="4763" y="6927"/>
                  </a:cubicBezTo>
                  <a:cubicBezTo>
                    <a:pt x="3810" y="7880"/>
                    <a:pt x="953" y="5975"/>
                    <a:pt x="0" y="5022"/>
                  </a:cubicBezTo>
                  <a:cubicBezTo>
                    <a:pt x="953" y="3117"/>
                    <a:pt x="953" y="260"/>
                    <a:pt x="1905" y="260"/>
                  </a:cubicBezTo>
                  <a:cubicBezTo>
                    <a:pt x="2858" y="-693"/>
                    <a:pt x="4763" y="1212"/>
                    <a:pt x="6667" y="2165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8" name="Google Shape;2518;p22"/>
            <p:cNvSpPr/>
            <p:nvPr/>
          </p:nvSpPr>
          <p:spPr>
            <a:xfrm>
              <a:off x="4220527" y="4336731"/>
              <a:ext cx="1904" cy="6667"/>
            </a:xfrm>
            <a:custGeom>
              <a:rect b="b" l="l" r="r" t="t"/>
              <a:pathLst>
                <a:path extrusionOk="0" h="6667" w="1904">
                  <a:moveTo>
                    <a:pt x="1905" y="6668"/>
                  </a:moveTo>
                  <a:cubicBezTo>
                    <a:pt x="952" y="4763"/>
                    <a:pt x="0" y="3810"/>
                    <a:pt x="0" y="1905"/>
                  </a:cubicBezTo>
                  <a:cubicBezTo>
                    <a:pt x="0" y="1905"/>
                    <a:pt x="1905" y="953"/>
                    <a:pt x="1905" y="0"/>
                  </a:cubicBezTo>
                  <a:cubicBezTo>
                    <a:pt x="1905" y="2858"/>
                    <a:pt x="1905" y="4763"/>
                    <a:pt x="1905" y="6668"/>
                  </a:cubicBezTo>
                  <a:lnTo>
                    <a:pt x="1905" y="6668"/>
                  </a:ln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9" name="Google Shape;2519;p22"/>
            <p:cNvSpPr/>
            <p:nvPr/>
          </p:nvSpPr>
          <p:spPr>
            <a:xfrm>
              <a:off x="5325004" y="4210049"/>
              <a:ext cx="175683" cy="537590"/>
            </a:xfrm>
            <a:custGeom>
              <a:rect b="b" l="l" r="r" t="t"/>
              <a:pathLst>
                <a:path extrusionOk="0" h="537590" w="175683">
                  <a:moveTo>
                    <a:pt x="99483" y="523875"/>
                  </a:moveTo>
                  <a:cubicBezTo>
                    <a:pt x="99483" y="447675"/>
                    <a:pt x="99483" y="372428"/>
                    <a:pt x="99483" y="296228"/>
                  </a:cubicBezTo>
                  <a:cubicBezTo>
                    <a:pt x="100436" y="296228"/>
                    <a:pt x="101388" y="295275"/>
                    <a:pt x="103293" y="295275"/>
                  </a:cubicBezTo>
                  <a:cubicBezTo>
                    <a:pt x="106151" y="314325"/>
                    <a:pt x="109008" y="334328"/>
                    <a:pt x="110913" y="353378"/>
                  </a:cubicBezTo>
                  <a:cubicBezTo>
                    <a:pt x="112818" y="353378"/>
                    <a:pt x="115676" y="352425"/>
                    <a:pt x="117581" y="352425"/>
                  </a:cubicBezTo>
                  <a:cubicBezTo>
                    <a:pt x="117581" y="306705"/>
                    <a:pt x="117581" y="260985"/>
                    <a:pt x="117581" y="210503"/>
                  </a:cubicBezTo>
                  <a:cubicBezTo>
                    <a:pt x="109008" y="218122"/>
                    <a:pt x="106151" y="220980"/>
                    <a:pt x="100436" y="225743"/>
                  </a:cubicBezTo>
                  <a:cubicBezTo>
                    <a:pt x="99483" y="214313"/>
                    <a:pt x="99483" y="204788"/>
                    <a:pt x="99483" y="195263"/>
                  </a:cubicBezTo>
                  <a:cubicBezTo>
                    <a:pt x="98531" y="195263"/>
                    <a:pt x="97578" y="195263"/>
                    <a:pt x="95673" y="195263"/>
                  </a:cubicBezTo>
                  <a:cubicBezTo>
                    <a:pt x="95673" y="215265"/>
                    <a:pt x="95673" y="236220"/>
                    <a:pt x="95673" y="256222"/>
                  </a:cubicBezTo>
                  <a:cubicBezTo>
                    <a:pt x="93768" y="257175"/>
                    <a:pt x="91863" y="257175"/>
                    <a:pt x="89958" y="258128"/>
                  </a:cubicBezTo>
                  <a:cubicBezTo>
                    <a:pt x="74718" y="208597"/>
                    <a:pt x="59478" y="158115"/>
                    <a:pt x="42333" y="102870"/>
                  </a:cubicBezTo>
                  <a:cubicBezTo>
                    <a:pt x="45191" y="153353"/>
                    <a:pt x="45191" y="198120"/>
                    <a:pt x="50906" y="242888"/>
                  </a:cubicBezTo>
                  <a:cubicBezTo>
                    <a:pt x="52811" y="260985"/>
                    <a:pt x="69003" y="278130"/>
                    <a:pt x="73766" y="297180"/>
                  </a:cubicBezTo>
                  <a:cubicBezTo>
                    <a:pt x="85196" y="340043"/>
                    <a:pt x="89006" y="382905"/>
                    <a:pt x="69003" y="425768"/>
                  </a:cubicBezTo>
                  <a:cubicBezTo>
                    <a:pt x="65193" y="434340"/>
                    <a:pt x="68051" y="445770"/>
                    <a:pt x="68051" y="458153"/>
                  </a:cubicBezTo>
                  <a:cubicBezTo>
                    <a:pt x="74718" y="453390"/>
                    <a:pt x="80433" y="448628"/>
                    <a:pt x="91863" y="440055"/>
                  </a:cubicBezTo>
                  <a:cubicBezTo>
                    <a:pt x="80433" y="470535"/>
                    <a:pt x="71861" y="493395"/>
                    <a:pt x="62336" y="516255"/>
                  </a:cubicBezTo>
                  <a:cubicBezTo>
                    <a:pt x="59478" y="523875"/>
                    <a:pt x="53763" y="531495"/>
                    <a:pt x="48048" y="537210"/>
                  </a:cubicBezTo>
                  <a:cubicBezTo>
                    <a:pt x="46143" y="539115"/>
                    <a:pt x="33761" y="533400"/>
                    <a:pt x="32808" y="530543"/>
                  </a:cubicBezTo>
                  <a:cubicBezTo>
                    <a:pt x="31856" y="521970"/>
                    <a:pt x="31856" y="509588"/>
                    <a:pt x="36618" y="505778"/>
                  </a:cubicBezTo>
                  <a:cubicBezTo>
                    <a:pt x="62336" y="483870"/>
                    <a:pt x="54716" y="457200"/>
                    <a:pt x="53763" y="426720"/>
                  </a:cubicBezTo>
                  <a:cubicBezTo>
                    <a:pt x="45191" y="431482"/>
                    <a:pt x="38523" y="435293"/>
                    <a:pt x="31856" y="438150"/>
                  </a:cubicBezTo>
                  <a:cubicBezTo>
                    <a:pt x="30903" y="431482"/>
                    <a:pt x="29951" y="423863"/>
                    <a:pt x="28998" y="417195"/>
                  </a:cubicBezTo>
                  <a:cubicBezTo>
                    <a:pt x="29951" y="374332"/>
                    <a:pt x="34713" y="331470"/>
                    <a:pt x="29951" y="289560"/>
                  </a:cubicBezTo>
                  <a:cubicBezTo>
                    <a:pt x="24236" y="240030"/>
                    <a:pt x="9948" y="190500"/>
                    <a:pt x="423" y="141922"/>
                  </a:cubicBezTo>
                  <a:cubicBezTo>
                    <a:pt x="-529" y="137160"/>
                    <a:pt x="423" y="131445"/>
                    <a:pt x="423" y="126682"/>
                  </a:cubicBezTo>
                  <a:cubicBezTo>
                    <a:pt x="3281" y="61913"/>
                    <a:pt x="69003" y="58103"/>
                    <a:pt x="104246" y="23813"/>
                  </a:cubicBezTo>
                  <a:cubicBezTo>
                    <a:pt x="109008" y="19050"/>
                    <a:pt x="115676" y="15240"/>
                    <a:pt x="122343" y="12382"/>
                  </a:cubicBezTo>
                  <a:cubicBezTo>
                    <a:pt x="131868" y="7620"/>
                    <a:pt x="141393" y="4763"/>
                    <a:pt x="150918" y="0"/>
                  </a:cubicBezTo>
                  <a:cubicBezTo>
                    <a:pt x="152823" y="9525"/>
                    <a:pt x="153776" y="19050"/>
                    <a:pt x="155681" y="28575"/>
                  </a:cubicBezTo>
                  <a:cubicBezTo>
                    <a:pt x="159491" y="52388"/>
                    <a:pt x="164253" y="76200"/>
                    <a:pt x="167111" y="99060"/>
                  </a:cubicBezTo>
                  <a:cubicBezTo>
                    <a:pt x="170921" y="125730"/>
                    <a:pt x="172826" y="153353"/>
                    <a:pt x="175683" y="180022"/>
                  </a:cubicBezTo>
                  <a:cubicBezTo>
                    <a:pt x="153776" y="165735"/>
                    <a:pt x="139488" y="169545"/>
                    <a:pt x="138536" y="192405"/>
                  </a:cubicBezTo>
                  <a:cubicBezTo>
                    <a:pt x="135678" y="236220"/>
                    <a:pt x="137583" y="280988"/>
                    <a:pt x="136631" y="324803"/>
                  </a:cubicBezTo>
                  <a:cubicBezTo>
                    <a:pt x="136631" y="332422"/>
                    <a:pt x="139488" y="343853"/>
                    <a:pt x="134726" y="348615"/>
                  </a:cubicBezTo>
                  <a:cubicBezTo>
                    <a:pt x="110913" y="370522"/>
                    <a:pt x="123296" y="395288"/>
                    <a:pt x="128058" y="422910"/>
                  </a:cubicBezTo>
                  <a:cubicBezTo>
                    <a:pt x="134726" y="416243"/>
                    <a:pt x="140441" y="412432"/>
                    <a:pt x="146156" y="406718"/>
                  </a:cubicBezTo>
                  <a:cubicBezTo>
                    <a:pt x="147108" y="411480"/>
                    <a:pt x="148061" y="414338"/>
                    <a:pt x="147108" y="417195"/>
                  </a:cubicBezTo>
                  <a:cubicBezTo>
                    <a:pt x="131868" y="456247"/>
                    <a:pt x="115676" y="495300"/>
                    <a:pt x="100436" y="534353"/>
                  </a:cubicBezTo>
                  <a:cubicBezTo>
                    <a:pt x="100436" y="532447"/>
                    <a:pt x="99483" y="527685"/>
                    <a:pt x="99483" y="523875"/>
                  </a:cubicBezTo>
                  <a:close/>
                  <a:moveTo>
                    <a:pt x="114723" y="196215"/>
                  </a:moveTo>
                  <a:cubicBezTo>
                    <a:pt x="115676" y="196215"/>
                    <a:pt x="116628" y="196215"/>
                    <a:pt x="117581" y="196215"/>
                  </a:cubicBezTo>
                  <a:cubicBezTo>
                    <a:pt x="117581" y="193357"/>
                    <a:pt x="117581" y="190500"/>
                    <a:pt x="117581" y="186690"/>
                  </a:cubicBezTo>
                  <a:cubicBezTo>
                    <a:pt x="116628" y="186690"/>
                    <a:pt x="115676" y="186690"/>
                    <a:pt x="114723" y="186690"/>
                  </a:cubicBezTo>
                  <a:cubicBezTo>
                    <a:pt x="114723" y="189547"/>
                    <a:pt x="114723" y="193357"/>
                    <a:pt x="114723" y="19621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0" name="Google Shape;2520;p22"/>
            <p:cNvSpPr/>
            <p:nvPr/>
          </p:nvSpPr>
          <p:spPr>
            <a:xfrm>
              <a:off x="4271962" y="4967287"/>
              <a:ext cx="125729" cy="105727"/>
            </a:xfrm>
            <a:custGeom>
              <a:rect b="b" l="l" r="r" t="t"/>
              <a:pathLst>
                <a:path extrusionOk="0" h="105727" w="125729">
                  <a:moveTo>
                    <a:pt x="31433" y="83820"/>
                  </a:moveTo>
                  <a:cubicBezTo>
                    <a:pt x="34290" y="78105"/>
                    <a:pt x="36195" y="71438"/>
                    <a:pt x="39053" y="63818"/>
                  </a:cubicBezTo>
                  <a:cubicBezTo>
                    <a:pt x="27622" y="47625"/>
                    <a:pt x="14288" y="28575"/>
                    <a:pt x="0" y="6668"/>
                  </a:cubicBezTo>
                  <a:cubicBezTo>
                    <a:pt x="16192" y="3810"/>
                    <a:pt x="25717" y="0"/>
                    <a:pt x="36195" y="0"/>
                  </a:cubicBezTo>
                  <a:cubicBezTo>
                    <a:pt x="41910" y="0"/>
                    <a:pt x="51435" y="1905"/>
                    <a:pt x="54292" y="5715"/>
                  </a:cubicBezTo>
                  <a:cubicBezTo>
                    <a:pt x="78105" y="33338"/>
                    <a:pt x="100965" y="60960"/>
                    <a:pt x="125730" y="92393"/>
                  </a:cubicBezTo>
                  <a:cubicBezTo>
                    <a:pt x="124778" y="93345"/>
                    <a:pt x="120967" y="99060"/>
                    <a:pt x="115253" y="105728"/>
                  </a:cubicBezTo>
                  <a:cubicBezTo>
                    <a:pt x="105728" y="98107"/>
                    <a:pt x="98108" y="91440"/>
                    <a:pt x="87630" y="82868"/>
                  </a:cubicBezTo>
                  <a:cubicBezTo>
                    <a:pt x="82867" y="89535"/>
                    <a:pt x="78105" y="96203"/>
                    <a:pt x="74295" y="101918"/>
                  </a:cubicBezTo>
                  <a:cubicBezTo>
                    <a:pt x="60960" y="96203"/>
                    <a:pt x="46672" y="89535"/>
                    <a:pt x="31433" y="8382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1" name="Google Shape;2521;p22"/>
            <p:cNvSpPr/>
            <p:nvPr/>
          </p:nvSpPr>
          <p:spPr>
            <a:xfrm>
              <a:off x="4735530" y="5178355"/>
              <a:ext cx="60307" cy="37533"/>
            </a:xfrm>
            <a:custGeom>
              <a:rect b="b" l="l" r="r" t="t"/>
              <a:pathLst>
                <a:path extrusionOk="0" h="37533" w="60307">
                  <a:moveTo>
                    <a:pt x="300" y="36581"/>
                  </a:moveTo>
                  <a:cubicBezTo>
                    <a:pt x="-2558" y="13721"/>
                    <a:pt x="15539" y="5149"/>
                    <a:pt x="32685" y="1339"/>
                  </a:cubicBezTo>
                  <a:cubicBezTo>
                    <a:pt x="52687" y="-4376"/>
                    <a:pt x="60307" y="8959"/>
                    <a:pt x="60307" y="27056"/>
                  </a:cubicBezTo>
                  <a:cubicBezTo>
                    <a:pt x="48877" y="30866"/>
                    <a:pt x="37447" y="33724"/>
                    <a:pt x="26017" y="37534"/>
                  </a:cubicBezTo>
                  <a:cubicBezTo>
                    <a:pt x="17445" y="37534"/>
                    <a:pt x="8872" y="37534"/>
                    <a:pt x="300" y="36581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2" name="Google Shape;2522;p22"/>
            <p:cNvSpPr/>
            <p:nvPr/>
          </p:nvSpPr>
          <p:spPr>
            <a:xfrm>
              <a:off x="4195762" y="4246244"/>
              <a:ext cx="1904" cy="2857"/>
            </a:xfrm>
            <a:custGeom>
              <a:rect b="b" l="l" r="r" t="t"/>
              <a:pathLst>
                <a:path extrusionOk="0" h="2857" w="1904">
                  <a:moveTo>
                    <a:pt x="1905" y="0"/>
                  </a:moveTo>
                  <a:cubicBezTo>
                    <a:pt x="953" y="953"/>
                    <a:pt x="953" y="1905"/>
                    <a:pt x="0" y="2858"/>
                  </a:cubicBezTo>
                  <a:cubicBezTo>
                    <a:pt x="953" y="1905"/>
                    <a:pt x="953" y="953"/>
                    <a:pt x="1905" y="0"/>
                  </a:cubicBezTo>
                  <a:cubicBezTo>
                    <a:pt x="953" y="0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3" name="Google Shape;2523;p22"/>
            <p:cNvSpPr/>
            <p:nvPr/>
          </p:nvSpPr>
          <p:spPr>
            <a:xfrm>
              <a:off x="4222432" y="4337684"/>
              <a:ext cx="9525" cy="5715"/>
            </a:xfrm>
            <a:custGeom>
              <a:rect b="b" l="l" r="r" t="t"/>
              <a:pathLst>
                <a:path extrusionOk="0" h="5715" w="9525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0" y="1905"/>
                    <a:pt x="0" y="3810"/>
                    <a:pt x="0" y="571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4" name="Google Shape;2524;p22"/>
            <p:cNvSpPr/>
            <p:nvPr/>
          </p:nvSpPr>
          <p:spPr>
            <a:xfrm>
              <a:off x="4519612" y="5282564"/>
              <a:ext cx="15240" cy="13334"/>
            </a:xfrm>
            <a:custGeom>
              <a:rect b="b" l="l" r="r" t="t"/>
              <a:pathLst>
                <a:path extrusionOk="0" h="13334" w="15240">
                  <a:moveTo>
                    <a:pt x="15240" y="13335"/>
                  </a:moveTo>
                  <a:cubicBezTo>
                    <a:pt x="10478" y="11430"/>
                    <a:pt x="4763" y="9525"/>
                    <a:pt x="0" y="6667"/>
                  </a:cubicBezTo>
                  <a:cubicBezTo>
                    <a:pt x="953" y="4763"/>
                    <a:pt x="2858" y="2857"/>
                    <a:pt x="3810" y="0"/>
                  </a:cubicBezTo>
                  <a:cubicBezTo>
                    <a:pt x="8572" y="4763"/>
                    <a:pt x="12382" y="8572"/>
                    <a:pt x="15240" y="13335"/>
                  </a:cubicBezTo>
                  <a:lnTo>
                    <a:pt x="15240" y="13335"/>
                  </a:ln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5" name="Google Shape;2525;p22"/>
            <p:cNvSpPr/>
            <p:nvPr/>
          </p:nvSpPr>
          <p:spPr>
            <a:xfrm>
              <a:off x="4385309" y="5225414"/>
              <a:ext cx="952" cy="2857"/>
            </a:xfrm>
            <a:custGeom>
              <a:rect b="b" l="l" r="r" t="t"/>
              <a:pathLst>
                <a:path extrusionOk="0" h="2857" w="952">
                  <a:moveTo>
                    <a:pt x="0" y="2857"/>
                  </a:moveTo>
                  <a:cubicBezTo>
                    <a:pt x="0" y="1905"/>
                    <a:pt x="953" y="953"/>
                    <a:pt x="953" y="0"/>
                  </a:cubicBezTo>
                  <a:cubicBezTo>
                    <a:pt x="953" y="953"/>
                    <a:pt x="0" y="1905"/>
                    <a:pt x="0" y="2857"/>
                  </a:cubicBezTo>
                  <a:lnTo>
                    <a:pt x="0" y="2857"/>
                  </a:ln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6" name="Google Shape;2526;p22"/>
            <p:cNvSpPr/>
            <p:nvPr/>
          </p:nvSpPr>
          <p:spPr>
            <a:xfrm>
              <a:off x="4535381" y="5294946"/>
              <a:ext cx="3280" cy="2857"/>
            </a:xfrm>
            <a:custGeom>
              <a:rect b="b" l="l" r="r" t="t"/>
              <a:pathLst>
                <a:path extrusionOk="0" h="2857" w="3280">
                  <a:moveTo>
                    <a:pt x="423" y="0"/>
                  </a:moveTo>
                  <a:cubicBezTo>
                    <a:pt x="1376" y="953"/>
                    <a:pt x="2328" y="1905"/>
                    <a:pt x="3281" y="2858"/>
                  </a:cubicBezTo>
                  <a:cubicBezTo>
                    <a:pt x="2328" y="1905"/>
                    <a:pt x="423" y="953"/>
                    <a:pt x="423" y="0"/>
                  </a:cubicBezTo>
                  <a:cubicBezTo>
                    <a:pt x="-529" y="953"/>
                    <a:pt x="423" y="0"/>
                    <a:pt x="423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7" name="Google Shape;2527;p22"/>
            <p:cNvSpPr/>
            <p:nvPr/>
          </p:nvSpPr>
          <p:spPr>
            <a:xfrm>
              <a:off x="4267525" y="4033217"/>
              <a:ext cx="1020755" cy="993144"/>
            </a:xfrm>
            <a:custGeom>
              <a:rect b="b" l="l" r="r" t="t"/>
              <a:pathLst>
                <a:path extrusionOk="0" h="993144" w="1020755">
                  <a:moveTo>
                    <a:pt x="95878" y="858822"/>
                  </a:moveTo>
                  <a:cubicBezTo>
                    <a:pt x="45395" y="798814"/>
                    <a:pt x="21583" y="727377"/>
                    <a:pt x="10153" y="653082"/>
                  </a:cubicBezTo>
                  <a:cubicBezTo>
                    <a:pt x="-10803" y="524494"/>
                    <a:pt x="-2230" y="397812"/>
                    <a:pt x="63492" y="280654"/>
                  </a:cubicBezTo>
                  <a:cubicBezTo>
                    <a:pt x="195890" y="43482"/>
                    <a:pt x="525455" y="-68913"/>
                    <a:pt x="766438" y="44434"/>
                  </a:cubicBezTo>
                  <a:cubicBezTo>
                    <a:pt x="813110" y="66342"/>
                    <a:pt x="851210" y="104442"/>
                    <a:pt x="894072" y="134922"/>
                  </a:cubicBezTo>
                  <a:cubicBezTo>
                    <a:pt x="906455" y="144447"/>
                    <a:pt x="918838" y="153972"/>
                    <a:pt x="934078" y="165402"/>
                  </a:cubicBezTo>
                  <a:cubicBezTo>
                    <a:pt x="896930" y="190167"/>
                    <a:pt x="855972" y="216837"/>
                    <a:pt x="813110" y="245412"/>
                  </a:cubicBezTo>
                  <a:cubicBezTo>
                    <a:pt x="752150" y="166354"/>
                    <a:pt x="663568" y="144447"/>
                    <a:pt x="571175" y="134922"/>
                  </a:cubicBezTo>
                  <a:cubicBezTo>
                    <a:pt x="479735" y="126349"/>
                    <a:pt x="397820" y="153019"/>
                    <a:pt x="323525" y="201597"/>
                  </a:cubicBezTo>
                  <a:cubicBezTo>
                    <a:pt x="297807" y="218742"/>
                    <a:pt x="273043" y="236839"/>
                    <a:pt x="248278" y="255889"/>
                  </a:cubicBezTo>
                  <a:cubicBezTo>
                    <a:pt x="91115" y="375904"/>
                    <a:pt x="93020" y="604504"/>
                    <a:pt x="166362" y="724519"/>
                  </a:cubicBezTo>
                  <a:cubicBezTo>
                    <a:pt x="179697" y="746427"/>
                    <a:pt x="196842" y="770239"/>
                    <a:pt x="217797" y="784527"/>
                  </a:cubicBezTo>
                  <a:cubicBezTo>
                    <a:pt x="322572" y="859774"/>
                    <a:pt x="439730" y="902637"/>
                    <a:pt x="570222" y="895017"/>
                  </a:cubicBezTo>
                  <a:cubicBezTo>
                    <a:pt x="743578" y="884539"/>
                    <a:pt x="859782" y="773097"/>
                    <a:pt x="884547" y="605457"/>
                  </a:cubicBezTo>
                  <a:cubicBezTo>
                    <a:pt x="895025" y="532114"/>
                    <a:pt x="895025" y="459724"/>
                    <a:pt x="872165" y="388287"/>
                  </a:cubicBezTo>
                  <a:cubicBezTo>
                    <a:pt x="904550" y="368284"/>
                    <a:pt x="935982" y="347329"/>
                    <a:pt x="968368" y="328279"/>
                  </a:cubicBezTo>
                  <a:cubicBezTo>
                    <a:pt x="981703" y="320659"/>
                    <a:pt x="997895" y="315897"/>
                    <a:pt x="1012182" y="310182"/>
                  </a:cubicBezTo>
                  <a:cubicBezTo>
                    <a:pt x="1015040" y="319707"/>
                    <a:pt x="1017897" y="330184"/>
                    <a:pt x="1020755" y="339709"/>
                  </a:cubicBezTo>
                  <a:cubicBezTo>
                    <a:pt x="995038" y="338757"/>
                    <a:pt x="995990" y="353044"/>
                    <a:pt x="999800" y="372094"/>
                  </a:cubicBezTo>
                  <a:cubicBezTo>
                    <a:pt x="1018850" y="467344"/>
                    <a:pt x="1012182" y="561642"/>
                    <a:pt x="983607" y="654034"/>
                  </a:cubicBezTo>
                  <a:cubicBezTo>
                    <a:pt x="961700" y="722614"/>
                    <a:pt x="935030" y="788337"/>
                    <a:pt x="878832" y="840724"/>
                  </a:cubicBezTo>
                  <a:cubicBezTo>
                    <a:pt x="811205" y="903589"/>
                    <a:pt x="744530" y="965502"/>
                    <a:pt x="649280" y="984552"/>
                  </a:cubicBezTo>
                  <a:cubicBezTo>
                    <a:pt x="624515" y="989314"/>
                    <a:pt x="597845" y="990267"/>
                    <a:pt x="572128" y="991219"/>
                  </a:cubicBezTo>
                  <a:cubicBezTo>
                    <a:pt x="526407" y="992172"/>
                    <a:pt x="480687" y="995029"/>
                    <a:pt x="435920" y="991219"/>
                  </a:cubicBezTo>
                  <a:cubicBezTo>
                    <a:pt x="384485" y="987409"/>
                    <a:pt x="334003" y="975979"/>
                    <a:pt x="282568" y="968359"/>
                  </a:cubicBezTo>
                  <a:cubicBezTo>
                    <a:pt x="275900" y="964549"/>
                    <a:pt x="268280" y="961692"/>
                    <a:pt x="261612" y="956929"/>
                  </a:cubicBezTo>
                  <a:cubicBezTo>
                    <a:pt x="229228" y="933117"/>
                    <a:pt x="195890" y="908352"/>
                    <a:pt x="163505" y="883587"/>
                  </a:cubicBezTo>
                  <a:cubicBezTo>
                    <a:pt x="149217" y="867394"/>
                    <a:pt x="134930" y="852154"/>
                    <a:pt x="123500" y="839772"/>
                  </a:cubicBezTo>
                  <a:cubicBezTo>
                    <a:pt x="108260" y="849297"/>
                    <a:pt x="101592" y="854059"/>
                    <a:pt x="95878" y="858822"/>
                  </a:cubicBezTo>
                  <a:close/>
                </a:path>
              </a:pathLst>
            </a:custGeom>
            <a:solidFill>
              <a:srgbClr val="F8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8" name="Google Shape;2528;p22"/>
            <p:cNvSpPr/>
            <p:nvPr/>
          </p:nvSpPr>
          <p:spPr>
            <a:xfrm>
              <a:off x="4424925" y="4237671"/>
              <a:ext cx="589034" cy="477202"/>
            </a:xfrm>
            <a:custGeom>
              <a:rect b="b" l="l" r="r" t="t"/>
              <a:pathLst>
                <a:path extrusionOk="0" h="477202" w="589034">
                  <a:moveTo>
                    <a:pt x="589034" y="76200"/>
                  </a:moveTo>
                  <a:cubicBezTo>
                    <a:pt x="554744" y="100965"/>
                    <a:pt x="520455" y="126683"/>
                    <a:pt x="484259" y="149543"/>
                  </a:cubicBezTo>
                  <a:cubicBezTo>
                    <a:pt x="478544" y="153353"/>
                    <a:pt x="463305" y="143828"/>
                    <a:pt x="453780" y="140018"/>
                  </a:cubicBezTo>
                  <a:cubicBezTo>
                    <a:pt x="388057" y="113347"/>
                    <a:pt x="321382" y="113347"/>
                    <a:pt x="256612" y="140970"/>
                  </a:cubicBezTo>
                  <a:cubicBezTo>
                    <a:pt x="209940" y="160972"/>
                    <a:pt x="186127" y="201930"/>
                    <a:pt x="168030" y="245745"/>
                  </a:cubicBezTo>
                  <a:cubicBezTo>
                    <a:pt x="159457" y="247650"/>
                    <a:pt x="150884" y="249555"/>
                    <a:pt x="142312" y="251460"/>
                  </a:cubicBezTo>
                  <a:cubicBezTo>
                    <a:pt x="138502" y="251460"/>
                    <a:pt x="133740" y="251460"/>
                    <a:pt x="129930" y="251460"/>
                  </a:cubicBezTo>
                  <a:cubicBezTo>
                    <a:pt x="106117" y="235268"/>
                    <a:pt x="104212" y="212408"/>
                    <a:pt x="111832" y="183833"/>
                  </a:cubicBezTo>
                  <a:cubicBezTo>
                    <a:pt x="73732" y="206693"/>
                    <a:pt x="60397" y="220980"/>
                    <a:pt x="48967" y="242888"/>
                  </a:cubicBezTo>
                  <a:cubicBezTo>
                    <a:pt x="34679" y="271463"/>
                    <a:pt x="31822" y="300990"/>
                    <a:pt x="41347" y="330518"/>
                  </a:cubicBezTo>
                  <a:cubicBezTo>
                    <a:pt x="37537" y="335280"/>
                    <a:pt x="33727" y="339090"/>
                    <a:pt x="29917" y="343853"/>
                  </a:cubicBezTo>
                  <a:cubicBezTo>
                    <a:pt x="32774" y="344805"/>
                    <a:pt x="35632" y="345758"/>
                    <a:pt x="37537" y="346710"/>
                  </a:cubicBezTo>
                  <a:cubicBezTo>
                    <a:pt x="38489" y="340995"/>
                    <a:pt x="39442" y="336233"/>
                    <a:pt x="40394" y="330518"/>
                  </a:cubicBezTo>
                  <a:cubicBezTo>
                    <a:pt x="63254" y="351472"/>
                    <a:pt x="57539" y="407670"/>
                    <a:pt x="28964" y="430530"/>
                  </a:cubicBezTo>
                  <a:cubicBezTo>
                    <a:pt x="38489" y="431483"/>
                    <a:pt x="48967" y="433388"/>
                    <a:pt x="58492" y="434340"/>
                  </a:cubicBezTo>
                  <a:cubicBezTo>
                    <a:pt x="58492" y="442913"/>
                    <a:pt x="58492" y="450533"/>
                    <a:pt x="58492" y="459105"/>
                  </a:cubicBezTo>
                  <a:cubicBezTo>
                    <a:pt x="58492" y="464820"/>
                    <a:pt x="58492" y="470535"/>
                    <a:pt x="58492" y="477203"/>
                  </a:cubicBezTo>
                  <a:cubicBezTo>
                    <a:pt x="48967" y="477203"/>
                    <a:pt x="39442" y="476250"/>
                    <a:pt x="29917" y="476250"/>
                  </a:cubicBezTo>
                  <a:cubicBezTo>
                    <a:pt x="-14851" y="370522"/>
                    <a:pt x="-7231" y="266700"/>
                    <a:pt x="38489" y="163830"/>
                  </a:cubicBezTo>
                  <a:cubicBezTo>
                    <a:pt x="40394" y="160020"/>
                    <a:pt x="44204" y="156210"/>
                    <a:pt x="48014" y="152400"/>
                  </a:cubicBezTo>
                  <a:cubicBezTo>
                    <a:pt x="76589" y="160020"/>
                    <a:pt x="92782" y="145733"/>
                    <a:pt x="99449" y="120968"/>
                  </a:cubicBezTo>
                  <a:cubicBezTo>
                    <a:pt x="102307" y="111443"/>
                    <a:pt x="98497" y="100013"/>
                    <a:pt x="98497" y="90488"/>
                  </a:cubicBezTo>
                  <a:cubicBezTo>
                    <a:pt x="98497" y="90488"/>
                    <a:pt x="99449" y="89535"/>
                    <a:pt x="99449" y="89535"/>
                  </a:cubicBezTo>
                  <a:cubicBezTo>
                    <a:pt x="149932" y="96203"/>
                    <a:pt x="190890" y="80010"/>
                    <a:pt x="214702" y="47625"/>
                  </a:cubicBezTo>
                  <a:cubicBezTo>
                    <a:pt x="213749" y="31433"/>
                    <a:pt x="210892" y="19050"/>
                    <a:pt x="213749" y="17145"/>
                  </a:cubicBezTo>
                  <a:cubicBezTo>
                    <a:pt x="223274" y="12383"/>
                    <a:pt x="234705" y="11430"/>
                    <a:pt x="245182" y="9525"/>
                  </a:cubicBezTo>
                  <a:cubicBezTo>
                    <a:pt x="245182" y="11430"/>
                    <a:pt x="246134" y="14288"/>
                    <a:pt x="246134" y="16193"/>
                  </a:cubicBezTo>
                  <a:cubicBezTo>
                    <a:pt x="239467" y="20003"/>
                    <a:pt x="232799" y="23813"/>
                    <a:pt x="225180" y="26670"/>
                  </a:cubicBezTo>
                  <a:cubicBezTo>
                    <a:pt x="226132" y="28575"/>
                    <a:pt x="227084" y="31433"/>
                    <a:pt x="228037" y="33338"/>
                  </a:cubicBezTo>
                  <a:cubicBezTo>
                    <a:pt x="259469" y="23813"/>
                    <a:pt x="290902" y="10478"/>
                    <a:pt x="323287" y="4763"/>
                  </a:cubicBezTo>
                  <a:cubicBezTo>
                    <a:pt x="354719" y="-953"/>
                    <a:pt x="387105" y="953"/>
                    <a:pt x="418537" y="0"/>
                  </a:cubicBezTo>
                  <a:cubicBezTo>
                    <a:pt x="418537" y="2858"/>
                    <a:pt x="418537" y="6668"/>
                    <a:pt x="419490" y="9525"/>
                  </a:cubicBezTo>
                  <a:cubicBezTo>
                    <a:pt x="400440" y="15240"/>
                    <a:pt x="381390" y="20955"/>
                    <a:pt x="362340" y="26670"/>
                  </a:cubicBezTo>
                  <a:cubicBezTo>
                    <a:pt x="363292" y="30480"/>
                    <a:pt x="364244" y="34290"/>
                    <a:pt x="366149" y="38100"/>
                  </a:cubicBezTo>
                  <a:cubicBezTo>
                    <a:pt x="390915" y="31433"/>
                    <a:pt x="415680" y="25718"/>
                    <a:pt x="440444" y="19050"/>
                  </a:cubicBezTo>
                  <a:lnTo>
                    <a:pt x="440444" y="19050"/>
                  </a:lnTo>
                  <a:cubicBezTo>
                    <a:pt x="438540" y="22860"/>
                    <a:pt x="437587" y="28575"/>
                    <a:pt x="434730" y="28575"/>
                  </a:cubicBezTo>
                  <a:cubicBezTo>
                    <a:pt x="400440" y="36195"/>
                    <a:pt x="382342" y="56197"/>
                    <a:pt x="378532" y="91440"/>
                  </a:cubicBezTo>
                  <a:cubicBezTo>
                    <a:pt x="388057" y="94297"/>
                    <a:pt x="404249" y="102870"/>
                    <a:pt x="409965" y="99060"/>
                  </a:cubicBezTo>
                  <a:cubicBezTo>
                    <a:pt x="454732" y="67628"/>
                    <a:pt x="506167" y="80010"/>
                    <a:pt x="554744" y="73343"/>
                  </a:cubicBezTo>
                  <a:cubicBezTo>
                    <a:pt x="567127" y="73343"/>
                    <a:pt x="577605" y="76200"/>
                    <a:pt x="589034" y="76200"/>
                  </a:cubicBezTo>
                  <a:close/>
                  <a:moveTo>
                    <a:pt x="159457" y="221933"/>
                  </a:moveTo>
                  <a:cubicBezTo>
                    <a:pt x="159457" y="220980"/>
                    <a:pt x="158505" y="220028"/>
                    <a:pt x="158505" y="219075"/>
                  </a:cubicBezTo>
                  <a:cubicBezTo>
                    <a:pt x="157552" y="220028"/>
                    <a:pt x="156599" y="220028"/>
                    <a:pt x="156599" y="220980"/>
                  </a:cubicBezTo>
                  <a:cubicBezTo>
                    <a:pt x="156599" y="221933"/>
                    <a:pt x="157552" y="222885"/>
                    <a:pt x="157552" y="223838"/>
                  </a:cubicBezTo>
                  <a:cubicBezTo>
                    <a:pt x="157552" y="223838"/>
                    <a:pt x="158505" y="222885"/>
                    <a:pt x="159457" y="221933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9" name="Google Shape;2529;p22"/>
            <p:cNvSpPr/>
            <p:nvPr/>
          </p:nvSpPr>
          <p:spPr>
            <a:xfrm>
              <a:off x="4487227" y="4490084"/>
              <a:ext cx="404812" cy="356494"/>
            </a:xfrm>
            <a:custGeom>
              <a:rect b="b" l="l" r="r" t="t"/>
              <a:pathLst>
                <a:path extrusionOk="0" h="356494" w="404812">
                  <a:moveTo>
                    <a:pt x="67628" y="0"/>
                  </a:moveTo>
                  <a:cubicBezTo>
                    <a:pt x="71438" y="0"/>
                    <a:pt x="76200" y="0"/>
                    <a:pt x="80010" y="0"/>
                  </a:cubicBezTo>
                  <a:cubicBezTo>
                    <a:pt x="86678" y="4763"/>
                    <a:pt x="93345" y="10478"/>
                    <a:pt x="100013" y="15240"/>
                  </a:cubicBezTo>
                  <a:cubicBezTo>
                    <a:pt x="80963" y="72390"/>
                    <a:pt x="99060" y="121920"/>
                    <a:pt x="130492" y="169545"/>
                  </a:cubicBezTo>
                  <a:cubicBezTo>
                    <a:pt x="130492" y="182880"/>
                    <a:pt x="127635" y="200025"/>
                    <a:pt x="151447" y="192405"/>
                  </a:cubicBezTo>
                  <a:lnTo>
                    <a:pt x="151447" y="194310"/>
                  </a:lnTo>
                  <a:cubicBezTo>
                    <a:pt x="151447" y="194310"/>
                    <a:pt x="151447" y="191453"/>
                    <a:pt x="151447" y="192405"/>
                  </a:cubicBezTo>
                  <a:cubicBezTo>
                    <a:pt x="163830" y="208597"/>
                    <a:pt x="163830" y="235268"/>
                    <a:pt x="197167" y="235268"/>
                  </a:cubicBezTo>
                  <a:cubicBezTo>
                    <a:pt x="213360" y="235268"/>
                    <a:pt x="228600" y="254318"/>
                    <a:pt x="245745" y="263843"/>
                  </a:cubicBezTo>
                  <a:cubicBezTo>
                    <a:pt x="249555" y="266700"/>
                    <a:pt x="255270" y="266700"/>
                    <a:pt x="260032" y="267653"/>
                  </a:cubicBezTo>
                  <a:cubicBezTo>
                    <a:pt x="277178" y="270510"/>
                    <a:pt x="294322" y="272415"/>
                    <a:pt x="319088" y="276225"/>
                  </a:cubicBezTo>
                  <a:cubicBezTo>
                    <a:pt x="334328" y="270510"/>
                    <a:pt x="358140" y="259080"/>
                    <a:pt x="383857" y="252413"/>
                  </a:cubicBezTo>
                  <a:cubicBezTo>
                    <a:pt x="388620" y="251460"/>
                    <a:pt x="404813" y="265747"/>
                    <a:pt x="404813" y="271463"/>
                  </a:cubicBezTo>
                  <a:cubicBezTo>
                    <a:pt x="402907" y="280035"/>
                    <a:pt x="392430" y="287655"/>
                    <a:pt x="379095" y="301943"/>
                  </a:cubicBezTo>
                  <a:cubicBezTo>
                    <a:pt x="383857" y="303847"/>
                    <a:pt x="390525" y="307658"/>
                    <a:pt x="395288" y="309563"/>
                  </a:cubicBezTo>
                  <a:cubicBezTo>
                    <a:pt x="390525" y="320993"/>
                    <a:pt x="385763" y="331470"/>
                    <a:pt x="381953" y="341947"/>
                  </a:cubicBezTo>
                  <a:cubicBezTo>
                    <a:pt x="378142" y="345758"/>
                    <a:pt x="373380" y="350520"/>
                    <a:pt x="369570" y="354330"/>
                  </a:cubicBezTo>
                  <a:cubicBezTo>
                    <a:pt x="350520" y="355283"/>
                    <a:pt x="330517" y="357188"/>
                    <a:pt x="311467" y="356235"/>
                  </a:cubicBezTo>
                  <a:cubicBezTo>
                    <a:pt x="258128" y="354330"/>
                    <a:pt x="204788" y="352425"/>
                    <a:pt x="157163" y="324803"/>
                  </a:cubicBezTo>
                  <a:cubicBezTo>
                    <a:pt x="133350" y="311468"/>
                    <a:pt x="107632" y="301943"/>
                    <a:pt x="86678" y="285750"/>
                  </a:cubicBezTo>
                  <a:cubicBezTo>
                    <a:pt x="56197" y="261938"/>
                    <a:pt x="28575" y="234315"/>
                    <a:pt x="0" y="208597"/>
                  </a:cubicBezTo>
                  <a:cubicBezTo>
                    <a:pt x="0" y="200025"/>
                    <a:pt x="0" y="192405"/>
                    <a:pt x="0" y="183833"/>
                  </a:cubicBezTo>
                  <a:cubicBezTo>
                    <a:pt x="9525" y="130493"/>
                    <a:pt x="19050" y="77153"/>
                    <a:pt x="28575" y="23813"/>
                  </a:cubicBezTo>
                  <a:cubicBezTo>
                    <a:pt x="44767" y="58103"/>
                    <a:pt x="57150" y="33338"/>
                    <a:pt x="68580" y="25718"/>
                  </a:cubicBezTo>
                  <a:cubicBezTo>
                    <a:pt x="70485" y="27622"/>
                    <a:pt x="71438" y="29528"/>
                    <a:pt x="73342" y="32385"/>
                  </a:cubicBezTo>
                  <a:cubicBezTo>
                    <a:pt x="71438" y="30480"/>
                    <a:pt x="70485" y="28575"/>
                    <a:pt x="68580" y="25718"/>
                  </a:cubicBezTo>
                  <a:cubicBezTo>
                    <a:pt x="66675" y="16193"/>
                    <a:pt x="66675" y="7620"/>
                    <a:pt x="67628" y="0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0" name="Google Shape;2530;p22"/>
            <p:cNvSpPr/>
            <p:nvPr/>
          </p:nvSpPr>
          <p:spPr>
            <a:xfrm>
              <a:off x="4548187" y="4373834"/>
              <a:ext cx="762952" cy="679177"/>
            </a:xfrm>
            <a:custGeom>
              <a:rect b="b" l="l" r="r" t="t"/>
              <a:pathLst>
                <a:path extrusionOk="0" h="679177" w="762952">
                  <a:moveTo>
                    <a:pt x="0" y="628695"/>
                  </a:moveTo>
                  <a:cubicBezTo>
                    <a:pt x="51435" y="636315"/>
                    <a:pt x="101918" y="647745"/>
                    <a:pt x="153353" y="651555"/>
                  </a:cubicBezTo>
                  <a:cubicBezTo>
                    <a:pt x="198120" y="655365"/>
                    <a:pt x="243840" y="652508"/>
                    <a:pt x="289560" y="651555"/>
                  </a:cubicBezTo>
                  <a:cubicBezTo>
                    <a:pt x="315278" y="650602"/>
                    <a:pt x="341947" y="649650"/>
                    <a:pt x="366713" y="644887"/>
                  </a:cubicBezTo>
                  <a:cubicBezTo>
                    <a:pt x="461963" y="625837"/>
                    <a:pt x="528638" y="563925"/>
                    <a:pt x="596265" y="501060"/>
                  </a:cubicBezTo>
                  <a:cubicBezTo>
                    <a:pt x="652463" y="448672"/>
                    <a:pt x="680085" y="382950"/>
                    <a:pt x="701040" y="314370"/>
                  </a:cubicBezTo>
                  <a:cubicBezTo>
                    <a:pt x="729615" y="221977"/>
                    <a:pt x="736282" y="127680"/>
                    <a:pt x="717232" y="32430"/>
                  </a:cubicBezTo>
                  <a:cubicBezTo>
                    <a:pt x="713422" y="13380"/>
                    <a:pt x="712470" y="-908"/>
                    <a:pt x="738188" y="45"/>
                  </a:cubicBezTo>
                  <a:cubicBezTo>
                    <a:pt x="745807" y="36240"/>
                    <a:pt x="752475" y="73387"/>
                    <a:pt x="760095" y="109582"/>
                  </a:cubicBezTo>
                  <a:cubicBezTo>
                    <a:pt x="761047" y="114345"/>
                    <a:pt x="761047" y="118155"/>
                    <a:pt x="762000" y="122917"/>
                  </a:cubicBezTo>
                  <a:cubicBezTo>
                    <a:pt x="762000" y="141015"/>
                    <a:pt x="762953" y="159112"/>
                    <a:pt x="762953" y="177210"/>
                  </a:cubicBezTo>
                  <a:cubicBezTo>
                    <a:pt x="762953" y="181020"/>
                    <a:pt x="762953" y="184830"/>
                    <a:pt x="762953" y="189592"/>
                  </a:cubicBezTo>
                  <a:cubicBezTo>
                    <a:pt x="758190" y="234360"/>
                    <a:pt x="752475" y="279127"/>
                    <a:pt x="747713" y="322942"/>
                  </a:cubicBezTo>
                  <a:cubicBezTo>
                    <a:pt x="736282" y="350565"/>
                    <a:pt x="724853" y="379140"/>
                    <a:pt x="715328" y="406762"/>
                  </a:cubicBezTo>
                  <a:cubicBezTo>
                    <a:pt x="711518" y="417240"/>
                    <a:pt x="711518" y="428670"/>
                    <a:pt x="709613" y="439147"/>
                  </a:cubicBezTo>
                  <a:cubicBezTo>
                    <a:pt x="705803" y="447720"/>
                    <a:pt x="701040" y="455340"/>
                    <a:pt x="697230" y="463912"/>
                  </a:cubicBezTo>
                  <a:cubicBezTo>
                    <a:pt x="690563" y="474390"/>
                    <a:pt x="684847" y="483915"/>
                    <a:pt x="678180" y="494392"/>
                  </a:cubicBezTo>
                  <a:cubicBezTo>
                    <a:pt x="678180" y="494392"/>
                    <a:pt x="678180" y="494392"/>
                    <a:pt x="678180" y="494392"/>
                  </a:cubicBezTo>
                  <a:cubicBezTo>
                    <a:pt x="667703" y="508680"/>
                    <a:pt x="657225" y="522015"/>
                    <a:pt x="646747" y="536302"/>
                  </a:cubicBezTo>
                  <a:cubicBezTo>
                    <a:pt x="644843" y="538208"/>
                    <a:pt x="642938" y="541065"/>
                    <a:pt x="641032" y="542970"/>
                  </a:cubicBezTo>
                  <a:cubicBezTo>
                    <a:pt x="630555" y="548685"/>
                    <a:pt x="619125" y="552495"/>
                    <a:pt x="609600" y="559162"/>
                  </a:cubicBezTo>
                  <a:cubicBezTo>
                    <a:pt x="583882" y="577260"/>
                    <a:pt x="559118" y="597262"/>
                    <a:pt x="533400" y="617265"/>
                  </a:cubicBezTo>
                  <a:cubicBezTo>
                    <a:pt x="524828" y="623933"/>
                    <a:pt x="517207" y="633458"/>
                    <a:pt x="509588" y="642030"/>
                  </a:cubicBezTo>
                  <a:cubicBezTo>
                    <a:pt x="484822" y="651555"/>
                    <a:pt x="459105" y="662033"/>
                    <a:pt x="434340" y="671558"/>
                  </a:cubicBezTo>
                  <a:cubicBezTo>
                    <a:pt x="430530" y="673462"/>
                    <a:pt x="425768" y="674415"/>
                    <a:pt x="421957" y="676320"/>
                  </a:cubicBezTo>
                  <a:cubicBezTo>
                    <a:pt x="418147" y="677272"/>
                    <a:pt x="414338" y="678225"/>
                    <a:pt x="409575" y="679177"/>
                  </a:cubicBezTo>
                  <a:cubicBezTo>
                    <a:pt x="407670" y="677272"/>
                    <a:pt x="404813" y="674415"/>
                    <a:pt x="402907" y="674415"/>
                  </a:cubicBezTo>
                  <a:cubicBezTo>
                    <a:pt x="316230" y="671558"/>
                    <a:pt x="229553" y="671558"/>
                    <a:pt x="143828" y="665842"/>
                  </a:cubicBezTo>
                  <a:cubicBezTo>
                    <a:pt x="96203" y="662985"/>
                    <a:pt x="49530" y="653460"/>
                    <a:pt x="2857" y="647745"/>
                  </a:cubicBezTo>
                  <a:cubicBezTo>
                    <a:pt x="0" y="641077"/>
                    <a:pt x="0" y="634410"/>
                    <a:pt x="0" y="628695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1" name="Google Shape;2531;p22"/>
            <p:cNvSpPr/>
            <p:nvPr/>
          </p:nvSpPr>
          <p:spPr>
            <a:xfrm>
              <a:off x="4625902" y="4378762"/>
              <a:ext cx="258517" cy="280866"/>
            </a:xfrm>
            <a:custGeom>
              <a:rect b="b" l="l" r="r" t="t"/>
              <a:pathLst>
                <a:path extrusionOk="0" h="280866" w="258517">
                  <a:moveTo>
                    <a:pt x="167077" y="217049"/>
                  </a:moveTo>
                  <a:cubicBezTo>
                    <a:pt x="187080" y="214192"/>
                    <a:pt x="207082" y="210382"/>
                    <a:pt x="227085" y="207524"/>
                  </a:cubicBezTo>
                  <a:cubicBezTo>
                    <a:pt x="237562" y="211334"/>
                    <a:pt x="248040" y="215144"/>
                    <a:pt x="258517" y="218954"/>
                  </a:cubicBezTo>
                  <a:cubicBezTo>
                    <a:pt x="256612" y="229432"/>
                    <a:pt x="254707" y="240862"/>
                    <a:pt x="253755" y="251339"/>
                  </a:cubicBezTo>
                  <a:cubicBezTo>
                    <a:pt x="248992" y="257054"/>
                    <a:pt x="243277" y="263722"/>
                    <a:pt x="238515" y="269437"/>
                  </a:cubicBezTo>
                  <a:lnTo>
                    <a:pt x="236610" y="268484"/>
                  </a:lnTo>
                  <a:cubicBezTo>
                    <a:pt x="229942" y="270389"/>
                    <a:pt x="223275" y="273247"/>
                    <a:pt x="216607" y="275152"/>
                  </a:cubicBezTo>
                  <a:cubicBezTo>
                    <a:pt x="208987" y="277057"/>
                    <a:pt x="200415" y="278962"/>
                    <a:pt x="192795" y="280867"/>
                  </a:cubicBezTo>
                  <a:cubicBezTo>
                    <a:pt x="188032" y="280867"/>
                    <a:pt x="184222" y="280867"/>
                    <a:pt x="179460" y="280867"/>
                  </a:cubicBezTo>
                  <a:cubicBezTo>
                    <a:pt x="175650" y="280867"/>
                    <a:pt x="171840" y="280867"/>
                    <a:pt x="167077" y="280867"/>
                  </a:cubicBezTo>
                  <a:cubicBezTo>
                    <a:pt x="158505" y="280867"/>
                    <a:pt x="149932" y="280867"/>
                    <a:pt x="142312" y="280867"/>
                  </a:cubicBezTo>
                  <a:cubicBezTo>
                    <a:pt x="124215" y="268484"/>
                    <a:pt x="106117" y="256102"/>
                    <a:pt x="88020" y="244672"/>
                  </a:cubicBezTo>
                  <a:cubicBezTo>
                    <a:pt x="77542" y="238004"/>
                    <a:pt x="66112" y="232289"/>
                    <a:pt x="54682" y="226574"/>
                  </a:cubicBezTo>
                  <a:lnTo>
                    <a:pt x="54682" y="226574"/>
                  </a:lnTo>
                  <a:cubicBezTo>
                    <a:pt x="52777" y="224669"/>
                    <a:pt x="50872" y="221812"/>
                    <a:pt x="48967" y="219907"/>
                  </a:cubicBezTo>
                  <a:cubicBezTo>
                    <a:pt x="43252" y="214192"/>
                    <a:pt x="38490" y="208477"/>
                    <a:pt x="32775" y="202762"/>
                  </a:cubicBezTo>
                  <a:cubicBezTo>
                    <a:pt x="22297" y="210382"/>
                    <a:pt x="15630" y="216097"/>
                    <a:pt x="8010" y="221812"/>
                  </a:cubicBezTo>
                  <a:cubicBezTo>
                    <a:pt x="-8183" y="170377"/>
                    <a:pt x="1342" y="120847"/>
                    <a:pt x="26107" y="75127"/>
                  </a:cubicBezTo>
                  <a:cubicBezTo>
                    <a:pt x="68970" y="-4883"/>
                    <a:pt x="166125" y="-23933"/>
                    <a:pt x="253755" y="32264"/>
                  </a:cubicBezTo>
                  <a:cubicBezTo>
                    <a:pt x="233752" y="45599"/>
                    <a:pt x="215655" y="57982"/>
                    <a:pt x="196605" y="70364"/>
                  </a:cubicBezTo>
                  <a:cubicBezTo>
                    <a:pt x="168982" y="88462"/>
                    <a:pt x="140407" y="106559"/>
                    <a:pt x="113737" y="124657"/>
                  </a:cubicBezTo>
                  <a:cubicBezTo>
                    <a:pt x="97545" y="136087"/>
                    <a:pt x="99450" y="174187"/>
                    <a:pt x="116595" y="197047"/>
                  </a:cubicBezTo>
                  <a:cubicBezTo>
                    <a:pt x="124215" y="223717"/>
                    <a:pt x="145170" y="232289"/>
                    <a:pt x="167077" y="217049"/>
                  </a:cubicBezTo>
                  <a:close/>
                </a:path>
              </a:pathLst>
            </a:custGeom>
            <a:solidFill>
              <a:srgbClr val="F8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2" name="Google Shape;2532;p22"/>
            <p:cNvSpPr/>
            <p:nvPr/>
          </p:nvSpPr>
          <p:spPr>
            <a:xfrm>
              <a:off x="4526280" y="4186338"/>
              <a:ext cx="519112" cy="154210"/>
            </a:xfrm>
            <a:custGeom>
              <a:rect b="b" l="l" r="r" t="t"/>
              <a:pathLst>
                <a:path extrusionOk="0" h="154210" w="519112">
                  <a:moveTo>
                    <a:pt x="340995" y="72288"/>
                  </a:moveTo>
                  <a:cubicBezTo>
                    <a:pt x="316230" y="78956"/>
                    <a:pt x="291465" y="84671"/>
                    <a:pt x="266700" y="91338"/>
                  </a:cubicBezTo>
                  <a:cubicBezTo>
                    <a:pt x="265747" y="87528"/>
                    <a:pt x="264795" y="83718"/>
                    <a:pt x="262890" y="79908"/>
                  </a:cubicBezTo>
                  <a:cubicBezTo>
                    <a:pt x="281940" y="74193"/>
                    <a:pt x="300990" y="68478"/>
                    <a:pt x="320040" y="62763"/>
                  </a:cubicBezTo>
                  <a:cubicBezTo>
                    <a:pt x="320040" y="59906"/>
                    <a:pt x="320040" y="56096"/>
                    <a:pt x="319088" y="53238"/>
                  </a:cubicBezTo>
                  <a:cubicBezTo>
                    <a:pt x="287655" y="54191"/>
                    <a:pt x="255270" y="52286"/>
                    <a:pt x="223838" y="58001"/>
                  </a:cubicBezTo>
                  <a:cubicBezTo>
                    <a:pt x="191452" y="63716"/>
                    <a:pt x="160020" y="77051"/>
                    <a:pt x="128588" y="86576"/>
                  </a:cubicBezTo>
                  <a:cubicBezTo>
                    <a:pt x="127635" y="84671"/>
                    <a:pt x="126682" y="81813"/>
                    <a:pt x="125730" y="79908"/>
                  </a:cubicBezTo>
                  <a:cubicBezTo>
                    <a:pt x="132397" y="76098"/>
                    <a:pt x="139065" y="72288"/>
                    <a:pt x="146685" y="69431"/>
                  </a:cubicBezTo>
                  <a:cubicBezTo>
                    <a:pt x="146685" y="67526"/>
                    <a:pt x="145732" y="64668"/>
                    <a:pt x="145732" y="62763"/>
                  </a:cubicBezTo>
                  <a:cubicBezTo>
                    <a:pt x="135255" y="64668"/>
                    <a:pt x="123825" y="65621"/>
                    <a:pt x="114300" y="70383"/>
                  </a:cubicBezTo>
                  <a:cubicBezTo>
                    <a:pt x="111442" y="72288"/>
                    <a:pt x="114300" y="84671"/>
                    <a:pt x="115252" y="100863"/>
                  </a:cubicBezTo>
                  <a:cubicBezTo>
                    <a:pt x="91440" y="133248"/>
                    <a:pt x="50482" y="149441"/>
                    <a:pt x="0" y="142773"/>
                  </a:cubicBezTo>
                  <a:cubicBezTo>
                    <a:pt x="110490" y="29426"/>
                    <a:pt x="239077" y="-27724"/>
                    <a:pt x="374332" y="13233"/>
                  </a:cubicBezTo>
                  <a:cubicBezTo>
                    <a:pt x="440055" y="33236"/>
                    <a:pt x="491490" y="66573"/>
                    <a:pt x="519113" y="115151"/>
                  </a:cubicBezTo>
                  <a:cubicBezTo>
                    <a:pt x="508635" y="119913"/>
                    <a:pt x="497205" y="123723"/>
                    <a:pt x="486727" y="128486"/>
                  </a:cubicBezTo>
                  <a:cubicBezTo>
                    <a:pt x="476250" y="127533"/>
                    <a:pt x="464820" y="125628"/>
                    <a:pt x="454342" y="127533"/>
                  </a:cubicBezTo>
                  <a:cubicBezTo>
                    <a:pt x="405765" y="135153"/>
                    <a:pt x="354330" y="121818"/>
                    <a:pt x="309563" y="153251"/>
                  </a:cubicBezTo>
                  <a:cubicBezTo>
                    <a:pt x="303847" y="157061"/>
                    <a:pt x="287655" y="148488"/>
                    <a:pt x="278130" y="145631"/>
                  </a:cubicBezTo>
                  <a:cubicBezTo>
                    <a:pt x="281940" y="110388"/>
                    <a:pt x="300990" y="89433"/>
                    <a:pt x="334327" y="82766"/>
                  </a:cubicBezTo>
                  <a:cubicBezTo>
                    <a:pt x="338138" y="81813"/>
                    <a:pt x="339090" y="75146"/>
                    <a:pt x="340995" y="72288"/>
                  </a:cubicBezTo>
                  <a:cubicBezTo>
                    <a:pt x="355282" y="70383"/>
                    <a:pt x="370522" y="69431"/>
                    <a:pt x="384810" y="67526"/>
                  </a:cubicBezTo>
                  <a:cubicBezTo>
                    <a:pt x="383857" y="63716"/>
                    <a:pt x="382905" y="59906"/>
                    <a:pt x="381952" y="56096"/>
                  </a:cubicBezTo>
                  <a:cubicBezTo>
                    <a:pt x="368617" y="60858"/>
                    <a:pt x="354330" y="66573"/>
                    <a:pt x="340995" y="72288"/>
                  </a:cubicBezTo>
                  <a:close/>
                  <a:moveTo>
                    <a:pt x="397192" y="83718"/>
                  </a:moveTo>
                  <a:cubicBezTo>
                    <a:pt x="375285" y="88481"/>
                    <a:pt x="353377" y="93243"/>
                    <a:pt x="325755" y="98958"/>
                  </a:cubicBezTo>
                  <a:cubicBezTo>
                    <a:pt x="374332" y="120866"/>
                    <a:pt x="420052" y="66573"/>
                    <a:pt x="460057" y="120866"/>
                  </a:cubicBezTo>
                  <a:cubicBezTo>
                    <a:pt x="467677" y="102768"/>
                    <a:pt x="472440" y="91338"/>
                    <a:pt x="477202" y="79908"/>
                  </a:cubicBezTo>
                  <a:cubicBezTo>
                    <a:pt x="465772" y="77051"/>
                    <a:pt x="455295" y="73241"/>
                    <a:pt x="443865" y="70383"/>
                  </a:cubicBezTo>
                  <a:cubicBezTo>
                    <a:pt x="437197" y="68478"/>
                    <a:pt x="428625" y="63716"/>
                    <a:pt x="422910" y="65621"/>
                  </a:cubicBezTo>
                  <a:cubicBezTo>
                    <a:pt x="414338" y="70383"/>
                    <a:pt x="406717" y="78003"/>
                    <a:pt x="397192" y="83718"/>
                  </a:cubicBezTo>
                  <a:cubicBezTo>
                    <a:pt x="398145" y="83718"/>
                    <a:pt x="397192" y="83718"/>
                    <a:pt x="397192" y="83718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3" name="Google Shape;2533;p22"/>
            <p:cNvSpPr/>
            <p:nvPr/>
          </p:nvSpPr>
          <p:spPr>
            <a:xfrm>
              <a:off x="4636769" y="4501514"/>
              <a:ext cx="391477" cy="329565"/>
            </a:xfrm>
            <a:custGeom>
              <a:rect b="b" l="l" r="r" t="t"/>
              <a:pathLst>
                <a:path extrusionOk="0" h="329565" w="391477">
                  <a:moveTo>
                    <a:pt x="230505" y="329565"/>
                  </a:moveTo>
                  <a:cubicBezTo>
                    <a:pt x="235268" y="319088"/>
                    <a:pt x="239078" y="308610"/>
                    <a:pt x="243840" y="297180"/>
                  </a:cubicBezTo>
                  <a:cubicBezTo>
                    <a:pt x="239078" y="295275"/>
                    <a:pt x="232410" y="291465"/>
                    <a:pt x="227648" y="289560"/>
                  </a:cubicBezTo>
                  <a:cubicBezTo>
                    <a:pt x="240030" y="275272"/>
                    <a:pt x="251460" y="267653"/>
                    <a:pt x="253365" y="259080"/>
                  </a:cubicBezTo>
                  <a:cubicBezTo>
                    <a:pt x="254318" y="253365"/>
                    <a:pt x="238125" y="239078"/>
                    <a:pt x="232410" y="240030"/>
                  </a:cubicBezTo>
                  <a:cubicBezTo>
                    <a:pt x="207645" y="246697"/>
                    <a:pt x="183833" y="258128"/>
                    <a:pt x="167640" y="263842"/>
                  </a:cubicBezTo>
                  <a:cubicBezTo>
                    <a:pt x="142875" y="260032"/>
                    <a:pt x="125730" y="258128"/>
                    <a:pt x="108585" y="255270"/>
                  </a:cubicBezTo>
                  <a:cubicBezTo>
                    <a:pt x="103823" y="254317"/>
                    <a:pt x="98108" y="254317"/>
                    <a:pt x="94298" y="251460"/>
                  </a:cubicBezTo>
                  <a:cubicBezTo>
                    <a:pt x="78105" y="241935"/>
                    <a:pt x="61913" y="221932"/>
                    <a:pt x="45720" y="222885"/>
                  </a:cubicBezTo>
                  <a:cubicBezTo>
                    <a:pt x="12383" y="222885"/>
                    <a:pt x="12383" y="196215"/>
                    <a:pt x="0" y="180022"/>
                  </a:cubicBezTo>
                  <a:cubicBezTo>
                    <a:pt x="40005" y="200978"/>
                    <a:pt x="78105" y="224790"/>
                    <a:pt x="126683" y="226695"/>
                  </a:cubicBezTo>
                  <a:cubicBezTo>
                    <a:pt x="233363" y="231457"/>
                    <a:pt x="312420" y="178117"/>
                    <a:pt x="341948" y="79057"/>
                  </a:cubicBezTo>
                  <a:cubicBezTo>
                    <a:pt x="344805" y="66675"/>
                    <a:pt x="346710" y="55245"/>
                    <a:pt x="349568" y="42863"/>
                  </a:cubicBezTo>
                  <a:cubicBezTo>
                    <a:pt x="353378" y="24765"/>
                    <a:pt x="355283" y="4763"/>
                    <a:pt x="379095" y="0"/>
                  </a:cubicBezTo>
                  <a:cubicBezTo>
                    <a:pt x="376238" y="20955"/>
                    <a:pt x="363855" y="45720"/>
                    <a:pt x="371475" y="62865"/>
                  </a:cubicBezTo>
                  <a:cubicBezTo>
                    <a:pt x="386715" y="100013"/>
                    <a:pt x="367665" y="125730"/>
                    <a:pt x="354330" y="155257"/>
                  </a:cubicBezTo>
                  <a:cubicBezTo>
                    <a:pt x="351473" y="162878"/>
                    <a:pt x="352425" y="171450"/>
                    <a:pt x="351473" y="180022"/>
                  </a:cubicBezTo>
                  <a:cubicBezTo>
                    <a:pt x="360045" y="180975"/>
                    <a:pt x="368618" y="181928"/>
                    <a:pt x="377190" y="180975"/>
                  </a:cubicBezTo>
                  <a:cubicBezTo>
                    <a:pt x="381953" y="180975"/>
                    <a:pt x="386715" y="178117"/>
                    <a:pt x="391478" y="177165"/>
                  </a:cubicBezTo>
                  <a:cubicBezTo>
                    <a:pt x="385763" y="194310"/>
                    <a:pt x="381000" y="211455"/>
                    <a:pt x="373380" y="227647"/>
                  </a:cubicBezTo>
                  <a:cubicBezTo>
                    <a:pt x="367665" y="239078"/>
                    <a:pt x="361950" y="253365"/>
                    <a:pt x="351473" y="260032"/>
                  </a:cubicBezTo>
                  <a:cubicBezTo>
                    <a:pt x="314325" y="284797"/>
                    <a:pt x="272415" y="306705"/>
                    <a:pt x="230505" y="32956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4" name="Google Shape;2534;p22"/>
            <p:cNvSpPr/>
            <p:nvPr/>
          </p:nvSpPr>
          <p:spPr>
            <a:xfrm>
              <a:off x="4856797" y="4445317"/>
              <a:ext cx="259524" cy="397192"/>
            </a:xfrm>
            <a:custGeom>
              <a:rect b="b" l="l" r="r" t="t"/>
              <a:pathLst>
                <a:path extrusionOk="0" h="397192" w="259524">
                  <a:moveTo>
                    <a:pt x="10478" y="385763"/>
                  </a:moveTo>
                  <a:cubicBezTo>
                    <a:pt x="51435" y="362902"/>
                    <a:pt x="93345" y="340995"/>
                    <a:pt x="134303" y="316230"/>
                  </a:cubicBezTo>
                  <a:cubicBezTo>
                    <a:pt x="144780" y="309563"/>
                    <a:pt x="151447" y="296227"/>
                    <a:pt x="156210" y="283845"/>
                  </a:cubicBezTo>
                  <a:cubicBezTo>
                    <a:pt x="163830" y="267652"/>
                    <a:pt x="168593" y="250507"/>
                    <a:pt x="174308" y="233363"/>
                  </a:cubicBezTo>
                  <a:cubicBezTo>
                    <a:pt x="174308" y="233363"/>
                    <a:pt x="174308" y="233363"/>
                    <a:pt x="174308" y="233363"/>
                  </a:cubicBezTo>
                  <a:cubicBezTo>
                    <a:pt x="180975" y="220980"/>
                    <a:pt x="187643" y="208597"/>
                    <a:pt x="193358" y="197167"/>
                  </a:cubicBezTo>
                  <a:cubicBezTo>
                    <a:pt x="213360" y="144780"/>
                    <a:pt x="220028" y="92392"/>
                    <a:pt x="206693" y="35242"/>
                  </a:cubicBezTo>
                  <a:cubicBezTo>
                    <a:pt x="190500" y="42863"/>
                    <a:pt x="176213" y="49530"/>
                    <a:pt x="161925" y="57150"/>
                  </a:cubicBezTo>
                  <a:cubicBezTo>
                    <a:pt x="138113" y="61913"/>
                    <a:pt x="136208" y="81915"/>
                    <a:pt x="132397" y="100013"/>
                  </a:cubicBezTo>
                  <a:cubicBezTo>
                    <a:pt x="129540" y="112395"/>
                    <a:pt x="127635" y="123825"/>
                    <a:pt x="124778" y="136207"/>
                  </a:cubicBezTo>
                  <a:cubicBezTo>
                    <a:pt x="123825" y="110490"/>
                    <a:pt x="121920" y="84772"/>
                    <a:pt x="122872" y="58102"/>
                  </a:cubicBezTo>
                  <a:cubicBezTo>
                    <a:pt x="122872" y="51435"/>
                    <a:pt x="129540" y="41910"/>
                    <a:pt x="136208" y="37147"/>
                  </a:cubicBezTo>
                  <a:cubicBezTo>
                    <a:pt x="154305" y="23813"/>
                    <a:pt x="173355" y="12382"/>
                    <a:pt x="192405" y="0"/>
                  </a:cubicBezTo>
                  <a:cubicBezTo>
                    <a:pt x="208597" y="9525"/>
                    <a:pt x="224790" y="18097"/>
                    <a:pt x="243840" y="7620"/>
                  </a:cubicBezTo>
                  <a:cubicBezTo>
                    <a:pt x="269558" y="77152"/>
                    <a:pt x="259080" y="146685"/>
                    <a:pt x="244793" y="216217"/>
                  </a:cubicBezTo>
                  <a:cubicBezTo>
                    <a:pt x="233363" y="271463"/>
                    <a:pt x="216218" y="323850"/>
                    <a:pt x="170497" y="361950"/>
                  </a:cubicBezTo>
                  <a:cubicBezTo>
                    <a:pt x="171450" y="355282"/>
                    <a:pt x="171450" y="348615"/>
                    <a:pt x="173355" y="334327"/>
                  </a:cubicBezTo>
                  <a:cubicBezTo>
                    <a:pt x="145733" y="346710"/>
                    <a:pt x="120968" y="359092"/>
                    <a:pt x="95250" y="367665"/>
                  </a:cubicBezTo>
                  <a:cubicBezTo>
                    <a:pt x="63818" y="379095"/>
                    <a:pt x="31433" y="387667"/>
                    <a:pt x="0" y="397192"/>
                  </a:cubicBezTo>
                  <a:cubicBezTo>
                    <a:pt x="2858" y="394335"/>
                    <a:pt x="6668" y="390525"/>
                    <a:pt x="10478" y="385763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5" name="Google Shape;2535;p22"/>
            <p:cNvSpPr/>
            <p:nvPr/>
          </p:nvSpPr>
          <p:spPr>
            <a:xfrm>
              <a:off x="4484370" y="4697729"/>
              <a:ext cx="543877" cy="196836"/>
            </a:xfrm>
            <a:custGeom>
              <a:rect b="b" l="l" r="r" t="t"/>
              <a:pathLst>
                <a:path extrusionOk="0" h="196836" w="543877">
                  <a:moveTo>
                    <a:pt x="370523" y="146685"/>
                  </a:moveTo>
                  <a:cubicBezTo>
                    <a:pt x="401955" y="137160"/>
                    <a:pt x="434340" y="127635"/>
                    <a:pt x="465773" y="117157"/>
                  </a:cubicBezTo>
                  <a:cubicBezTo>
                    <a:pt x="491490" y="107632"/>
                    <a:pt x="515302" y="96202"/>
                    <a:pt x="543877" y="83820"/>
                  </a:cubicBezTo>
                  <a:cubicBezTo>
                    <a:pt x="542925" y="98107"/>
                    <a:pt x="541973" y="104775"/>
                    <a:pt x="541020" y="111442"/>
                  </a:cubicBezTo>
                  <a:cubicBezTo>
                    <a:pt x="541020" y="111442"/>
                    <a:pt x="540068" y="111442"/>
                    <a:pt x="540068" y="111442"/>
                  </a:cubicBezTo>
                  <a:cubicBezTo>
                    <a:pt x="536258" y="112395"/>
                    <a:pt x="531495" y="111442"/>
                    <a:pt x="527685" y="113347"/>
                  </a:cubicBezTo>
                  <a:cubicBezTo>
                    <a:pt x="488633" y="134302"/>
                    <a:pt x="450533" y="157163"/>
                    <a:pt x="409575" y="177165"/>
                  </a:cubicBezTo>
                  <a:cubicBezTo>
                    <a:pt x="389573" y="186690"/>
                    <a:pt x="365760" y="193357"/>
                    <a:pt x="342900" y="195263"/>
                  </a:cubicBezTo>
                  <a:cubicBezTo>
                    <a:pt x="304800" y="198120"/>
                    <a:pt x="266700" y="196215"/>
                    <a:pt x="227648" y="196215"/>
                  </a:cubicBezTo>
                  <a:cubicBezTo>
                    <a:pt x="200025" y="187642"/>
                    <a:pt x="171450" y="179070"/>
                    <a:pt x="143827" y="169545"/>
                  </a:cubicBezTo>
                  <a:cubicBezTo>
                    <a:pt x="144780" y="165735"/>
                    <a:pt x="148590" y="160972"/>
                    <a:pt x="147637" y="159067"/>
                  </a:cubicBezTo>
                  <a:cubicBezTo>
                    <a:pt x="135255" y="146685"/>
                    <a:pt x="122873" y="133350"/>
                    <a:pt x="108585" y="122872"/>
                  </a:cubicBezTo>
                  <a:cubicBezTo>
                    <a:pt x="100965" y="117157"/>
                    <a:pt x="88583" y="116205"/>
                    <a:pt x="78105" y="116205"/>
                  </a:cubicBezTo>
                  <a:cubicBezTo>
                    <a:pt x="70485" y="116205"/>
                    <a:pt x="62865" y="120015"/>
                    <a:pt x="55245" y="122872"/>
                  </a:cubicBezTo>
                  <a:cubicBezTo>
                    <a:pt x="55245" y="122872"/>
                    <a:pt x="55245" y="122872"/>
                    <a:pt x="55245" y="122872"/>
                  </a:cubicBezTo>
                  <a:cubicBezTo>
                    <a:pt x="50483" y="119063"/>
                    <a:pt x="46673" y="115252"/>
                    <a:pt x="41910" y="110490"/>
                  </a:cubicBezTo>
                  <a:cubicBezTo>
                    <a:pt x="41910" y="110490"/>
                    <a:pt x="41910" y="110490"/>
                    <a:pt x="41910" y="110490"/>
                  </a:cubicBezTo>
                  <a:cubicBezTo>
                    <a:pt x="27622" y="80010"/>
                    <a:pt x="13335" y="48577"/>
                    <a:pt x="0" y="18097"/>
                  </a:cubicBezTo>
                  <a:cubicBezTo>
                    <a:pt x="0" y="12382"/>
                    <a:pt x="0" y="6667"/>
                    <a:pt x="0" y="0"/>
                  </a:cubicBezTo>
                  <a:cubicBezTo>
                    <a:pt x="28575" y="25717"/>
                    <a:pt x="56198" y="54292"/>
                    <a:pt x="86677" y="77152"/>
                  </a:cubicBezTo>
                  <a:cubicBezTo>
                    <a:pt x="107633" y="93345"/>
                    <a:pt x="133350" y="102870"/>
                    <a:pt x="157162" y="116205"/>
                  </a:cubicBezTo>
                  <a:cubicBezTo>
                    <a:pt x="204787" y="143827"/>
                    <a:pt x="258127" y="145732"/>
                    <a:pt x="311467" y="147638"/>
                  </a:cubicBezTo>
                  <a:cubicBezTo>
                    <a:pt x="332423" y="148590"/>
                    <a:pt x="351473" y="146685"/>
                    <a:pt x="370523" y="146685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6" name="Google Shape;2536;p22"/>
            <p:cNvSpPr/>
            <p:nvPr/>
          </p:nvSpPr>
          <p:spPr>
            <a:xfrm>
              <a:off x="5008244" y="4759642"/>
              <a:ext cx="402873" cy="336232"/>
            </a:xfrm>
            <a:custGeom>
              <a:rect b="b" l="l" r="r" t="t"/>
              <a:pathLst>
                <a:path extrusionOk="0" h="336232" w="402873">
                  <a:moveTo>
                    <a:pt x="285750" y="242888"/>
                  </a:moveTo>
                  <a:cubicBezTo>
                    <a:pt x="276225" y="242888"/>
                    <a:pt x="264795" y="239077"/>
                    <a:pt x="259080" y="243840"/>
                  </a:cubicBezTo>
                  <a:cubicBezTo>
                    <a:pt x="236220" y="260032"/>
                    <a:pt x="215265" y="257175"/>
                    <a:pt x="195263" y="242888"/>
                  </a:cubicBezTo>
                  <a:cubicBezTo>
                    <a:pt x="184785" y="254317"/>
                    <a:pt x="173355" y="262890"/>
                    <a:pt x="165735" y="274320"/>
                  </a:cubicBezTo>
                  <a:cubicBezTo>
                    <a:pt x="159068" y="283845"/>
                    <a:pt x="156210" y="297180"/>
                    <a:pt x="146685" y="307657"/>
                  </a:cubicBezTo>
                  <a:cubicBezTo>
                    <a:pt x="147638" y="299085"/>
                    <a:pt x="147638" y="289560"/>
                    <a:pt x="148590" y="276225"/>
                  </a:cubicBezTo>
                  <a:cubicBezTo>
                    <a:pt x="119063" y="284797"/>
                    <a:pt x="91440" y="290513"/>
                    <a:pt x="78105" y="320040"/>
                  </a:cubicBezTo>
                  <a:cubicBezTo>
                    <a:pt x="77153" y="322897"/>
                    <a:pt x="75248" y="326707"/>
                    <a:pt x="73343" y="326707"/>
                  </a:cubicBezTo>
                  <a:cubicBezTo>
                    <a:pt x="49530" y="330517"/>
                    <a:pt x="24765" y="333375"/>
                    <a:pt x="0" y="336232"/>
                  </a:cubicBezTo>
                  <a:cubicBezTo>
                    <a:pt x="6668" y="321945"/>
                    <a:pt x="11430" y="312420"/>
                    <a:pt x="16193" y="302895"/>
                  </a:cubicBezTo>
                  <a:cubicBezTo>
                    <a:pt x="22860" y="299085"/>
                    <a:pt x="29528" y="296227"/>
                    <a:pt x="36195" y="292417"/>
                  </a:cubicBezTo>
                  <a:cubicBezTo>
                    <a:pt x="41910" y="297180"/>
                    <a:pt x="47625" y="300990"/>
                    <a:pt x="52388" y="305752"/>
                  </a:cubicBezTo>
                  <a:cubicBezTo>
                    <a:pt x="53340" y="304800"/>
                    <a:pt x="54293" y="302895"/>
                    <a:pt x="56198" y="301942"/>
                  </a:cubicBezTo>
                  <a:cubicBezTo>
                    <a:pt x="53340" y="298132"/>
                    <a:pt x="51435" y="294322"/>
                    <a:pt x="48578" y="290513"/>
                  </a:cubicBezTo>
                  <a:cubicBezTo>
                    <a:pt x="107633" y="261938"/>
                    <a:pt x="165735" y="231457"/>
                    <a:pt x="211455" y="182880"/>
                  </a:cubicBezTo>
                  <a:cubicBezTo>
                    <a:pt x="222885" y="170497"/>
                    <a:pt x="235268" y="159067"/>
                    <a:pt x="247650" y="146685"/>
                  </a:cubicBezTo>
                  <a:cubicBezTo>
                    <a:pt x="253365" y="155257"/>
                    <a:pt x="262890" y="164782"/>
                    <a:pt x="262890" y="173355"/>
                  </a:cubicBezTo>
                  <a:cubicBezTo>
                    <a:pt x="262890" y="180975"/>
                    <a:pt x="250508" y="187642"/>
                    <a:pt x="242888" y="194310"/>
                  </a:cubicBezTo>
                  <a:cubicBezTo>
                    <a:pt x="241935" y="194310"/>
                    <a:pt x="240983" y="193357"/>
                    <a:pt x="240030" y="193357"/>
                  </a:cubicBezTo>
                  <a:cubicBezTo>
                    <a:pt x="240983" y="194310"/>
                    <a:pt x="241935" y="194310"/>
                    <a:pt x="242888" y="195263"/>
                  </a:cubicBezTo>
                  <a:cubicBezTo>
                    <a:pt x="243840" y="200977"/>
                    <a:pt x="245745" y="205740"/>
                    <a:pt x="246698" y="214313"/>
                  </a:cubicBezTo>
                  <a:cubicBezTo>
                    <a:pt x="296228" y="184785"/>
                    <a:pt x="326708" y="145732"/>
                    <a:pt x="341948" y="93345"/>
                  </a:cubicBezTo>
                  <a:cubicBezTo>
                    <a:pt x="351473" y="60960"/>
                    <a:pt x="367665" y="29527"/>
                    <a:pt x="385763" y="0"/>
                  </a:cubicBezTo>
                  <a:cubicBezTo>
                    <a:pt x="381953" y="20955"/>
                    <a:pt x="378143" y="41910"/>
                    <a:pt x="374333" y="62865"/>
                  </a:cubicBezTo>
                  <a:cubicBezTo>
                    <a:pt x="376238" y="63817"/>
                    <a:pt x="379095" y="63817"/>
                    <a:pt x="381000" y="64770"/>
                  </a:cubicBezTo>
                  <a:cubicBezTo>
                    <a:pt x="385763" y="56197"/>
                    <a:pt x="390525" y="48577"/>
                    <a:pt x="395288" y="39052"/>
                  </a:cubicBezTo>
                  <a:cubicBezTo>
                    <a:pt x="410528" y="66675"/>
                    <a:pt x="401955" y="94297"/>
                    <a:pt x="377190" y="102870"/>
                  </a:cubicBezTo>
                  <a:cubicBezTo>
                    <a:pt x="348615" y="113347"/>
                    <a:pt x="343853" y="138113"/>
                    <a:pt x="338138" y="161925"/>
                  </a:cubicBezTo>
                  <a:cubicBezTo>
                    <a:pt x="337185" y="166688"/>
                    <a:pt x="340043" y="173355"/>
                    <a:pt x="338138" y="176213"/>
                  </a:cubicBezTo>
                  <a:cubicBezTo>
                    <a:pt x="320993" y="198120"/>
                    <a:pt x="302895" y="220027"/>
                    <a:pt x="285750" y="242888"/>
                  </a:cubicBezTo>
                  <a:close/>
                  <a:moveTo>
                    <a:pt x="245745" y="177165"/>
                  </a:moveTo>
                  <a:cubicBezTo>
                    <a:pt x="244793" y="175260"/>
                    <a:pt x="244793" y="172402"/>
                    <a:pt x="243840" y="172402"/>
                  </a:cubicBezTo>
                  <a:cubicBezTo>
                    <a:pt x="242888" y="171450"/>
                    <a:pt x="240030" y="173355"/>
                    <a:pt x="239078" y="174307"/>
                  </a:cubicBezTo>
                  <a:cubicBezTo>
                    <a:pt x="240030" y="176213"/>
                    <a:pt x="240030" y="179070"/>
                    <a:pt x="240983" y="179070"/>
                  </a:cubicBezTo>
                  <a:cubicBezTo>
                    <a:pt x="240983" y="180022"/>
                    <a:pt x="243840" y="178117"/>
                    <a:pt x="245745" y="177165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7" name="Google Shape;2537;p22"/>
            <p:cNvSpPr/>
            <p:nvPr/>
          </p:nvSpPr>
          <p:spPr>
            <a:xfrm>
              <a:off x="4495800" y="5015864"/>
              <a:ext cx="459105" cy="73162"/>
            </a:xfrm>
            <a:custGeom>
              <a:rect b="b" l="l" r="r" t="t"/>
              <a:pathLst>
                <a:path extrusionOk="0" h="73162" w="459105">
                  <a:moveTo>
                    <a:pt x="52388" y="4763"/>
                  </a:moveTo>
                  <a:cubicBezTo>
                    <a:pt x="99060" y="11430"/>
                    <a:pt x="145732" y="20955"/>
                    <a:pt x="193357" y="22860"/>
                  </a:cubicBezTo>
                  <a:cubicBezTo>
                    <a:pt x="280035" y="27622"/>
                    <a:pt x="366713" y="28575"/>
                    <a:pt x="452438" y="31432"/>
                  </a:cubicBezTo>
                  <a:cubicBezTo>
                    <a:pt x="455295" y="31432"/>
                    <a:pt x="457200" y="35242"/>
                    <a:pt x="459105" y="36195"/>
                  </a:cubicBezTo>
                  <a:cubicBezTo>
                    <a:pt x="306705" y="93345"/>
                    <a:pt x="158115" y="83820"/>
                    <a:pt x="14288" y="10478"/>
                  </a:cubicBezTo>
                  <a:cubicBezTo>
                    <a:pt x="8572" y="7620"/>
                    <a:pt x="4763" y="2857"/>
                    <a:pt x="0" y="0"/>
                  </a:cubicBezTo>
                  <a:cubicBezTo>
                    <a:pt x="17145" y="953"/>
                    <a:pt x="35243" y="2857"/>
                    <a:pt x="52388" y="4763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8" name="Google Shape;2538;p22"/>
            <p:cNvSpPr/>
            <p:nvPr/>
          </p:nvSpPr>
          <p:spPr>
            <a:xfrm>
              <a:off x="4680584" y="4607242"/>
              <a:ext cx="205740" cy="100964"/>
            </a:xfrm>
            <a:custGeom>
              <a:rect b="b" l="l" r="r" t="t"/>
              <a:pathLst>
                <a:path extrusionOk="0" h="100964" w="205740">
                  <a:moveTo>
                    <a:pt x="112395" y="53340"/>
                  </a:moveTo>
                  <a:cubicBezTo>
                    <a:pt x="116205" y="53340"/>
                    <a:pt x="120015" y="53340"/>
                    <a:pt x="124778" y="53340"/>
                  </a:cubicBezTo>
                  <a:cubicBezTo>
                    <a:pt x="129540" y="53340"/>
                    <a:pt x="133350" y="53340"/>
                    <a:pt x="138113" y="53340"/>
                  </a:cubicBezTo>
                  <a:cubicBezTo>
                    <a:pt x="145733" y="51435"/>
                    <a:pt x="154305" y="49530"/>
                    <a:pt x="161925" y="47625"/>
                  </a:cubicBezTo>
                  <a:cubicBezTo>
                    <a:pt x="168593" y="45720"/>
                    <a:pt x="175260" y="42863"/>
                    <a:pt x="181928" y="40957"/>
                  </a:cubicBezTo>
                  <a:cubicBezTo>
                    <a:pt x="181928" y="40957"/>
                    <a:pt x="183833" y="41910"/>
                    <a:pt x="183833" y="41910"/>
                  </a:cubicBezTo>
                  <a:cubicBezTo>
                    <a:pt x="191453" y="47625"/>
                    <a:pt x="198120" y="52388"/>
                    <a:pt x="205740" y="58102"/>
                  </a:cubicBezTo>
                  <a:cubicBezTo>
                    <a:pt x="172403" y="72390"/>
                    <a:pt x="139065" y="86677"/>
                    <a:pt x="105728" y="100965"/>
                  </a:cubicBezTo>
                  <a:cubicBezTo>
                    <a:pt x="94297" y="99060"/>
                    <a:pt x="83820" y="97155"/>
                    <a:pt x="72390" y="95250"/>
                  </a:cubicBezTo>
                  <a:lnTo>
                    <a:pt x="70485" y="96202"/>
                  </a:lnTo>
                  <a:cubicBezTo>
                    <a:pt x="70485" y="96202"/>
                    <a:pt x="68580" y="95250"/>
                    <a:pt x="68580" y="95250"/>
                  </a:cubicBezTo>
                  <a:cubicBezTo>
                    <a:pt x="69533" y="94297"/>
                    <a:pt x="70485" y="92392"/>
                    <a:pt x="71438" y="91440"/>
                  </a:cubicBezTo>
                  <a:cubicBezTo>
                    <a:pt x="69533" y="92392"/>
                    <a:pt x="67628" y="93345"/>
                    <a:pt x="66675" y="95250"/>
                  </a:cubicBezTo>
                  <a:cubicBezTo>
                    <a:pt x="63818" y="95250"/>
                    <a:pt x="60960" y="95250"/>
                    <a:pt x="57150" y="95250"/>
                  </a:cubicBezTo>
                  <a:cubicBezTo>
                    <a:pt x="44768" y="77152"/>
                    <a:pt x="30480" y="59055"/>
                    <a:pt x="19050" y="40005"/>
                  </a:cubicBezTo>
                  <a:cubicBezTo>
                    <a:pt x="11430" y="27622"/>
                    <a:pt x="6668" y="13335"/>
                    <a:pt x="0" y="0"/>
                  </a:cubicBezTo>
                  <a:cubicBezTo>
                    <a:pt x="11430" y="5715"/>
                    <a:pt x="22860" y="11430"/>
                    <a:pt x="33338" y="18097"/>
                  </a:cubicBezTo>
                  <a:cubicBezTo>
                    <a:pt x="51435" y="29527"/>
                    <a:pt x="69533" y="41910"/>
                    <a:pt x="87630" y="54292"/>
                  </a:cubicBezTo>
                  <a:cubicBezTo>
                    <a:pt x="95250" y="66675"/>
                    <a:pt x="102870" y="74295"/>
                    <a:pt x="112395" y="53340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9" name="Google Shape;2539;p22"/>
            <p:cNvSpPr/>
            <p:nvPr/>
          </p:nvSpPr>
          <p:spPr>
            <a:xfrm>
              <a:off x="4267200" y="4847271"/>
              <a:ext cx="181927" cy="180769"/>
            </a:xfrm>
            <a:custGeom>
              <a:rect b="b" l="l" r="r" t="t"/>
              <a:pathLst>
                <a:path extrusionOk="0" h="180769" w="181927">
                  <a:moveTo>
                    <a:pt x="181928" y="179070"/>
                  </a:moveTo>
                  <a:cubicBezTo>
                    <a:pt x="148590" y="185738"/>
                    <a:pt x="124778" y="172403"/>
                    <a:pt x="104775" y="145733"/>
                  </a:cubicBezTo>
                  <a:cubicBezTo>
                    <a:pt x="86678" y="120968"/>
                    <a:pt x="64770" y="99060"/>
                    <a:pt x="44767" y="76200"/>
                  </a:cubicBezTo>
                  <a:cubicBezTo>
                    <a:pt x="40958" y="80010"/>
                    <a:pt x="36195" y="87630"/>
                    <a:pt x="30480" y="94297"/>
                  </a:cubicBezTo>
                  <a:cubicBezTo>
                    <a:pt x="26670" y="94297"/>
                    <a:pt x="21908" y="94297"/>
                    <a:pt x="18097" y="94297"/>
                  </a:cubicBezTo>
                  <a:cubicBezTo>
                    <a:pt x="14288" y="92393"/>
                    <a:pt x="9525" y="90488"/>
                    <a:pt x="5715" y="88583"/>
                  </a:cubicBezTo>
                  <a:cubicBezTo>
                    <a:pt x="3810" y="84772"/>
                    <a:pt x="1905" y="80963"/>
                    <a:pt x="0" y="76200"/>
                  </a:cubicBezTo>
                  <a:cubicBezTo>
                    <a:pt x="1905" y="70485"/>
                    <a:pt x="2858" y="60960"/>
                    <a:pt x="4763" y="60008"/>
                  </a:cubicBezTo>
                  <a:cubicBezTo>
                    <a:pt x="27622" y="55245"/>
                    <a:pt x="18097" y="39053"/>
                    <a:pt x="18097" y="26670"/>
                  </a:cubicBezTo>
                  <a:cubicBezTo>
                    <a:pt x="16192" y="18097"/>
                    <a:pt x="14288" y="9525"/>
                    <a:pt x="12383" y="0"/>
                  </a:cubicBezTo>
                  <a:cubicBezTo>
                    <a:pt x="15240" y="953"/>
                    <a:pt x="19050" y="1905"/>
                    <a:pt x="20955" y="3810"/>
                  </a:cubicBezTo>
                  <a:cubicBezTo>
                    <a:pt x="59055" y="76200"/>
                    <a:pt x="120015" y="128588"/>
                    <a:pt x="181928" y="17907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0" name="Google Shape;2540;p22"/>
            <p:cNvSpPr/>
            <p:nvPr/>
          </p:nvSpPr>
          <p:spPr>
            <a:xfrm>
              <a:off x="5121592" y="4304346"/>
              <a:ext cx="157162" cy="118109"/>
            </a:xfrm>
            <a:custGeom>
              <a:rect b="b" l="l" r="r" t="t"/>
              <a:pathLst>
                <a:path extrusionOk="0" h="118109" w="157162">
                  <a:moveTo>
                    <a:pt x="157163" y="40005"/>
                  </a:moveTo>
                  <a:cubicBezTo>
                    <a:pt x="141922" y="45720"/>
                    <a:pt x="126682" y="50483"/>
                    <a:pt x="113347" y="58103"/>
                  </a:cubicBezTo>
                  <a:cubicBezTo>
                    <a:pt x="80963" y="77153"/>
                    <a:pt x="49530" y="98108"/>
                    <a:pt x="17145" y="118110"/>
                  </a:cubicBezTo>
                  <a:cubicBezTo>
                    <a:pt x="11430" y="109538"/>
                    <a:pt x="6667" y="100965"/>
                    <a:pt x="0" y="91440"/>
                  </a:cubicBezTo>
                  <a:cubicBezTo>
                    <a:pt x="45720" y="60960"/>
                    <a:pt x="90488" y="31433"/>
                    <a:pt x="138113" y="0"/>
                  </a:cubicBezTo>
                  <a:cubicBezTo>
                    <a:pt x="144780" y="15240"/>
                    <a:pt x="150495" y="27622"/>
                    <a:pt x="157163" y="40005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1" name="Google Shape;2541;p22"/>
            <p:cNvSpPr/>
            <p:nvPr/>
          </p:nvSpPr>
          <p:spPr>
            <a:xfrm>
              <a:off x="4713922" y="4808219"/>
              <a:ext cx="312420" cy="104629"/>
            </a:xfrm>
            <a:custGeom>
              <a:rect b="b" l="l" r="r" t="t"/>
              <a:pathLst>
                <a:path extrusionOk="0" h="104629" w="312420">
                  <a:moveTo>
                    <a:pt x="0" y="84773"/>
                  </a:moveTo>
                  <a:cubicBezTo>
                    <a:pt x="38100" y="84773"/>
                    <a:pt x="77153" y="86678"/>
                    <a:pt x="115253" y="83820"/>
                  </a:cubicBezTo>
                  <a:cubicBezTo>
                    <a:pt x="138113" y="81915"/>
                    <a:pt x="160972" y="75248"/>
                    <a:pt x="181928" y="65723"/>
                  </a:cubicBezTo>
                  <a:cubicBezTo>
                    <a:pt x="221933" y="46673"/>
                    <a:pt x="260033" y="23813"/>
                    <a:pt x="300038" y="1905"/>
                  </a:cubicBezTo>
                  <a:cubicBezTo>
                    <a:pt x="303847" y="0"/>
                    <a:pt x="307658" y="0"/>
                    <a:pt x="312420" y="0"/>
                  </a:cubicBezTo>
                  <a:cubicBezTo>
                    <a:pt x="285750" y="40958"/>
                    <a:pt x="244793" y="60960"/>
                    <a:pt x="200978" y="80010"/>
                  </a:cubicBezTo>
                  <a:cubicBezTo>
                    <a:pt x="133350" y="110490"/>
                    <a:pt x="67628" y="113348"/>
                    <a:pt x="0" y="84773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2" name="Google Shape;2542;p22"/>
            <p:cNvSpPr/>
            <p:nvPr/>
          </p:nvSpPr>
          <p:spPr>
            <a:xfrm>
              <a:off x="6408419" y="3489007"/>
              <a:ext cx="221932" cy="73228"/>
            </a:xfrm>
            <a:custGeom>
              <a:rect b="b" l="l" r="r" t="t"/>
              <a:pathLst>
                <a:path extrusionOk="0" h="73228" w="221932">
                  <a:moveTo>
                    <a:pt x="120015" y="42863"/>
                  </a:moveTo>
                  <a:cubicBezTo>
                    <a:pt x="154305" y="48577"/>
                    <a:pt x="187643" y="53340"/>
                    <a:pt x="221933" y="59055"/>
                  </a:cubicBezTo>
                  <a:cubicBezTo>
                    <a:pt x="220980" y="62865"/>
                    <a:pt x="220980" y="65722"/>
                    <a:pt x="220028" y="69533"/>
                  </a:cubicBezTo>
                  <a:cubicBezTo>
                    <a:pt x="171450" y="81915"/>
                    <a:pt x="123825" y="59055"/>
                    <a:pt x="75248" y="60960"/>
                  </a:cubicBezTo>
                  <a:cubicBezTo>
                    <a:pt x="50483" y="55245"/>
                    <a:pt x="24765" y="49530"/>
                    <a:pt x="0" y="42863"/>
                  </a:cubicBezTo>
                  <a:cubicBezTo>
                    <a:pt x="8573" y="32385"/>
                    <a:pt x="15240" y="19050"/>
                    <a:pt x="25718" y="11430"/>
                  </a:cubicBezTo>
                  <a:cubicBezTo>
                    <a:pt x="36195" y="4763"/>
                    <a:pt x="50483" y="3810"/>
                    <a:pt x="62865" y="0"/>
                  </a:cubicBezTo>
                  <a:cubicBezTo>
                    <a:pt x="55245" y="6667"/>
                    <a:pt x="47625" y="14288"/>
                    <a:pt x="34290" y="26670"/>
                  </a:cubicBezTo>
                  <a:cubicBezTo>
                    <a:pt x="65723" y="33338"/>
                    <a:pt x="93345" y="38100"/>
                    <a:pt x="120015" y="42863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3" name="Google Shape;2543;p22"/>
            <p:cNvSpPr/>
            <p:nvPr/>
          </p:nvSpPr>
          <p:spPr>
            <a:xfrm>
              <a:off x="6443662" y="3470098"/>
              <a:ext cx="153352" cy="61770"/>
            </a:xfrm>
            <a:custGeom>
              <a:rect b="b" l="l" r="r" t="t"/>
              <a:pathLst>
                <a:path extrusionOk="0" h="61770" w="153352">
                  <a:moveTo>
                    <a:pt x="84772" y="61771"/>
                  </a:moveTo>
                  <a:cubicBezTo>
                    <a:pt x="58103" y="57008"/>
                    <a:pt x="31432" y="52246"/>
                    <a:pt x="0" y="46531"/>
                  </a:cubicBezTo>
                  <a:cubicBezTo>
                    <a:pt x="13335" y="34148"/>
                    <a:pt x="20955" y="27481"/>
                    <a:pt x="28575" y="19861"/>
                  </a:cubicBezTo>
                  <a:cubicBezTo>
                    <a:pt x="68580" y="-16334"/>
                    <a:pt x="111443" y="6526"/>
                    <a:pt x="153353" y="14146"/>
                  </a:cubicBezTo>
                  <a:cubicBezTo>
                    <a:pt x="130493" y="29386"/>
                    <a:pt x="107632" y="45578"/>
                    <a:pt x="84772" y="61771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4" name="Google Shape;2544;p22"/>
            <p:cNvSpPr/>
            <p:nvPr/>
          </p:nvSpPr>
          <p:spPr>
            <a:xfrm>
              <a:off x="4423409" y="4916804"/>
              <a:ext cx="124777" cy="103822"/>
            </a:xfrm>
            <a:custGeom>
              <a:rect b="b" l="l" r="r" t="t"/>
              <a:pathLst>
                <a:path extrusionOk="0" h="103822" w="124777">
                  <a:moveTo>
                    <a:pt x="124778" y="103822"/>
                  </a:moveTo>
                  <a:cubicBezTo>
                    <a:pt x="107633" y="101917"/>
                    <a:pt x="89535" y="100965"/>
                    <a:pt x="72390" y="99060"/>
                  </a:cubicBezTo>
                  <a:cubicBezTo>
                    <a:pt x="62865" y="92392"/>
                    <a:pt x="53340" y="85725"/>
                    <a:pt x="43815" y="78105"/>
                  </a:cubicBezTo>
                  <a:cubicBezTo>
                    <a:pt x="41910" y="76200"/>
                    <a:pt x="40005" y="74295"/>
                    <a:pt x="38100" y="73342"/>
                  </a:cubicBezTo>
                  <a:cubicBezTo>
                    <a:pt x="25718" y="61913"/>
                    <a:pt x="12383" y="51435"/>
                    <a:pt x="0" y="40005"/>
                  </a:cubicBezTo>
                  <a:cubicBezTo>
                    <a:pt x="1905" y="35242"/>
                    <a:pt x="4763" y="31432"/>
                    <a:pt x="4763" y="26670"/>
                  </a:cubicBezTo>
                  <a:cubicBezTo>
                    <a:pt x="5715" y="18097"/>
                    <a:pt x="5715" y="8572"/>
                    <a:pt x="5715" y="0"/>
                  </a:cubicBezTo>
                  <a:cubicBezTo>
                    <a:pt x="38100" y="24765"/>
                    <a:pt x="70485" y="49530"/>
                    <a:pt x="103822" y="73342"/>
                  </a:cubicBezTo>
                  <a:cubicBezTo>
                    <a:pt x="110490" y="78105"/>
                    <a:pt x="118110" y="80963"/>
                    <a:pt x="124778" y="84772"/>
                  </a:cubicBezTo>
                  <a:cubicBezTo>
                    <a:pt x="124778" y="91440"/>
                    <a:pt x="124778" y="98107"/>
                    <a:pt x="124778" y="103822"/>
                  </a:cubicBezTo>
                  <a:close/>
                </a:path>
              </a:pathLst>
            </a:custGeom>
            <a:solidFill>
              <a:srgbClr val="C7C9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5" name="Google Shape;2545;p22"/>
            <p:cNvSpPr/>
            <p:nvPr/>
          </p:nvSpPr>
          <p:spPr>
            <a:xfrm>
              <a:off x="4864417" y="4516754"/>
              <a:ext cx="75247" cy="146684"/>
            </a:xfrm>
            <a:custGeom>
              <a:rect b="b" l="l" r="r" t="t"/>
              <a:pathLst>
                <a:path extrusionOk="0" h="146684" w="75247">
                  <a:moveTo>
                    <a:pt x="21907" y="146685"/>
                  </a:moveTo>
                  <a:cubicBezTo>
                    <a:pt x="14288" y="140970"/>
                    <a:pt x="7620" y="136207"/>
                    <a:pt x="0" y="130492"/>
                  </a:cubicBezTo>
                  <a:cubicBezTo>
                    <a:pt x="4763" y="124777"/>
                    <a:pt x="10477" y="118110"/>
                    <a:pt x="15240" y="112395"/>
                  </a:cubicBezTo>
                  <a:cubicBezTo>
                    <a:pt x="42863" y="93345"/>
                    <a:pt x="43815" y="80963"/>
                    <a:pt x="20002" y="38100"/>
                  </a:cubicBezTo>
                  <a:cubicBezTo>
                    <a:pt x="36195" y="26670"/>
                    <a:pt x="53340" y="15240"/>
                    <a:pt x="75247" y="0"/>
                  </a:cubicBezTo>
                  <a:cubicBezTo>
                    <a:pt x="74295" y="60960"/>
                    <a:pt x="70485" y="111442"/>
                    <a:pt x="21907" y="146685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6" name="Google Shape;2546;p22"/>
            <p:cNvSpPr/>
            <p:nvPr/>
          </p:nvSpPr>
          <p:spPr>
            <a:xfrm>
              <a:off x="6351269" y="3531869"/>
              <a:ext cx="132397" cy="56197"/>
            </a:xfrm>
            <a:custGeom>
              <a:rect b="b" l="l" r="r" t="t"/>
              <a:pathLst>
                <a:path extrusionOk="0" h="56197" w="132397">
                  <a:moveTo>
                    <a:pt x="57150" y="0"/>
                  </a:moveTo>
                  <a:cubicBezTo>
                    <a:pt x="81915" y="5715"/>
                    <a:pt x="107633" y="11430"/>
                    <a:pt x="132398" y="18097"/>
                  </a:cubicBezTo>
                  <a:cubicBezTo>
                    <a:pt x="119063" y="30480"/>
                    <a:pt x="106680" y="43815"/>
                    <a:pt x="93345" y="56197"/>
                  </a:cubicBezTo>
                  <a:cubicBezTo>
                    <a:pt x="62865" y="52388"/>
                    <a:pt x="32385" y="48577"/>
                    <a:pt x="2858" y="44767"/>
                  </a:cubicBezTo>
                  <a:cubicBezTo>
                    <a:pt x="1905" y="43815"/>
                    <a:pt x="953" y="42863"/>
                    <a:pt x="0" y="41910"/>
                  </a:cubicBezTo>
                  <a:cubicBezTo>
                    <a:pt x="19050" y="28575"/>
                    <a:pt x="38100" y="14288"/>
                    <a:pt x="57150" y="0"/>
                  </a:cubicBezTo>
                  <a:close/>
                </a:path>
              </a:pathLst>
            </a:custGeom>
            <a:solidFill>
              <a:srgbClr val="3F5B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7" name="Google Shape;2547;p22"/>
            <p:cNvSpPr/>
            <p:nvPr/>
          </p:nvSpPr>
          <p:spPr>
            <a:xfrm>
              <a:off x="4633912" y="4582477"/>
              <a:ext cx="102869" cy="118109"/>
            </a:xfrm>
            <a:custGeom>
              <a:rect b="b" l="l" r="r" t="t"/>
              <a:pathLst>
                <a:path extrusionOk="0" h="118109" w="102869">
                  <a:moveTo>
                    <a:pt x="45720" y="22860"/>
                  </a:moveTo>
                  <a:cubicBezTo>
                    <a:pt x="51435" y="36195"/>
                    <a:pt x="57150" y="50482"/>
                    <a:pt x="64770" y="62865"/>
                  </a:cubicBezTo>
                  <a:cubicBezTo>
                    <a:pt x="76200" y="81915"/>
                    <a:pt x="90488" y="99060"/>
                    <a:pt x="102870" y="118110"/>
                  </a:cubicBezTo>
                  <a:cubicBezTo>
                    <a:pt x="89535" y="111442"/>
                    <a:pt x="77153" y="104775"/>
                    <a:pt x="63818" y="98107"/>
                  </a:cubicBezTo>
                  <a:cubicBezTo>
                    <a:pt x="56197" y="91440"/>
                    <a:pt x="47625" y="84772"/>
                    <a:pt x="40005" y="79057"/>
                  </a:cubicBezTo>
                  <a:cubicBezTo>
                    <a:pt x="26670" y="59055"/>
                    <a:pt x="13335" y="39053"/>
                    <a:pt x="0" y="19050"/>
                  </a:cubicBezTo>
                  <a:cubicBezTo>
                    <a:pt x="7620" y="13335"/>
                    <a:pt x="14288" y="7620"/>
                    <a:pt x="24765" y="0"/>
                  </a:cubicBezTo>
                  <a:cubicBezTo>
                    <a:pt x="29528" y="5715"/>
                    <a:pt x="35243" y="11430"/>
                    <a:pt x="40957" y="17145"/>
                  </a:cubicBezTo>
                  <a:cubicBezTo>
                    <a:pt x="41910" y="19050"/>
                    <a:pt x="43815" y="20955"/>
                    <a:pt x="45720" y="22860"/>
                  </a:cubicBezTo>
                  <a:lnTo>
                    <a:pt x="45720" y="22860"/>
                  </a:ln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8" name="Google Shape;2548;p22"/>
            <p:cNvSpPr/>
            <p:nvPr/>
          </p:nvSpPr>
          <p:spPr>
            <a:xfrm>
              <a:off x="4363402" y="4872989"/>
              <a:ext cx="65722" cy="83819"/>
            </a:xfrm>
            <a:custGeom>
              <a:rect b="b" l="l" r="r" t="t"/>
              <a:pathLst>
                <a:path extrusionOk="0" h="83819" w="65722">
                  <a:moveTo>
                    <a:pt x="65722" y="43815"/>
                  </a:moveTo>
                  <a:cubicBezTo>
                    <a:pt x="65722" y="52388"/>
                    <a:pt x="65722" y="61913"/>
                    <a:pt x="64770" y="70485"/>
                  </a:cubicBezTo>
                  <a:cubicBezTo>
                    <a:pt x="63817" y="75247"/>
                    <a:pt x="61913" y="79057"/>
                    <a:pt x="60007" y="83820"/>
                  </a:cubicBezTo>
                  <a:cubicBezTo>
                    <a:pt x="40005" y="61913"/>
                    <a:pt x="20002" y="40957"/>
                    <a:pt x="0" y="19050"/>
                  </a:cubicBezTo>
                  <a:cubicBezTo>
                    <a:pt x="6667" y="14288"/>
                    <a:pt x="12382" y="9525"/>
                    <a:pt x="25717" y="0"/>
                  </a:cubicBezTo>
                  <a:cubicBezTo>
                    <a:pt x="37147" y="12382"/>
                    <a:pt x="51435" y="28575"/>
                    <a:pt x="65722" y="43815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9" name="Google Shape;2549;p22"/>
            <p:cNvSpPr/>
            <p:nvPr/>
          </p:nvSpPr>
          <p:spPr>
            <a:xfrm>
              <a:off x="4457700" y="4714874"/>
              <a:ext cx="70484" cy="93344"/>
            </a:xfrm>
            <a:custGeom>
              <a:rect b="b" l="l" r="r" t="t"/>
              <a:pathLst>
                <a:path extrusionOk="0" h="93344" w="70484">
                  <a:moveTo>
                    <a:pt x="28575" y="953"/>
                  </a:moveTo>
                  <a:cubicBezTo>
                    <a:pt x="42863" y="31432"/>
                    <a:pt x="57150" y="62865"/>
                    <a:pt x="70485" y="93345"/>
                  </a:cubicBezTo>
                  <a:cubicBezTo>
                    <a:pt x="31433" y="73343"/>
                    <a:pt x="15240" y="37147"/>
                    <a:pt x="0" y="0"/>
                  </a:cubicBezTo>
                  <a:cubicBezTo>
                    <a:pt x="9525" y="0"/>
                    <a:pt x="19050" y="953"/>
                    <a:pt x="28575" y="953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0" name="Google Shape;2550;p22"/>
            <p:cNvSpPr/>
            <p:nvPr/>
          </p:nvSpPr>
          <p:spPr>
            <a:xfrm>
              <a:off x="5055869" y="4915852"/>
              <a:ext cx="131445" cy="99059"/>
            </a:xfrm>
            <a:custGeom>
              <a:rect b="b" l="l" r="r" t="t"/>
              <a:pathLst>
                <a:path extrusionOk="0" h="99059" w="131445">
                  <a:moveTo>
                    <a:pt x="0" y="99060"/>
                  </a:moveTo>
                  <a:cubicBezTo>
                    <a:pt x="7620" y="90488"/>
                    <a:pt x="15240" y="81915"/>
                    <a:pt x="23813" y="74295"/>
                  </a:cubicBezTo>
                  <a:cubicBezTo>
                    <a:pt x="48578" y="54292"/>
                    <a:pt x="73343" y="35242"/>
                    <a:pt x="100013" y="16192"/>
                  </a:cubicBezTo>
                  <a:cubicBezTo>
                    <a:pt x="109538" y="9525"/>
                    <a:pt x="120968" y="5715"/>
                    <a:pt x="131445" y="0"/>
                  </a:cubicBezTo>
                  <a:cubicBezTo>
                    <a:pt x="98108" y="47625"/>
                    <a:pt x="53340" y="79057"/>
                    <a:pt x="0" y="9906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1" name="Google Shape;2551;p22"/>
            <p:cNvSpPr/>
            <p:nvPr/>
          </p:nvSpPr>
          <p:spPr>
            <a:xfrm>
              <a:off x="4541519" y="4812981"/>
              <a:ext cx="92544" cy="53340"/>
            </a:xfrm>
            <a:custGeom>
              <a:rect b="b" l="l" r="r" t="t"/>
              <a:pathLst>
                <a:path extrusionOk="0" h="53340" w="92544">
                  <a:moveTo>
                    <a:pt x="0" y="6668"/>
                  </a:moveTo>
                  <a:cubicBezTo>
                    <a:pt x="7620" y="4763"/>
                    <a:pt x="15240" y="0"/>
                    <a:pt x="22860" y="0"/>
                  </a:cubicBezTo>
                  <a:cubicBezTo>
                    <a:pt x="33338" y="0"/>
                    <a:pt x="45720" y="1905"/>
                    <a:pt x="53340" y="6668"/>
                  </a:cubicBezTo>
                  <a:cubicBezTo>
                    <a:pt x="67628" y="17145"/>
                    <a:pt x="80010" y="30480"/>
                    <a:pt x="92393" y="42863"/>
                  </a:cubicBezTo>
                  <a:cubicBezTo>
                    <a:pt x="93345" y="43815"/>
                    <a:pt x="89535" y="49530"/>
                    <a:pt x="88583" y="53340"/>
                  </a:cubicBezTo>
                  <a:cubicBezTo>
                    <a:pt x="59055" y="38100"/>
                    <a:pt x="29528" y="22860"/>
                    <a:pt x="0" y="6668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2" name="Google Shape;2552;p22"/>
            <p:cNvSpPr/>
            <p:nvPr/>
          </p:nvSpPr>
          <p:spPr>
            <a:xfrm>
              <a:off x="4852987" y="4555806"/>
              <a:ext cx="48398" cy="74295"/>
            </a:xfrm>
            <a:custGeom>
              <a:rect b="b" l="l" r="r" t="t"/>
              <a:pathLst>
                <a:path extrusionOk="0" h="74295" w="48398">
                  <a:moveTo>
                    <a:pt x="31432" y="0"/>
                  </a:moveTo>
                  <a:cubicBezTo>
                    <a:pt x="55245" y="42863"/>
                    <a:pt x="54293" y="55245"/>
                    <a:pt x="26670" y="74295"/>
                  </a:cubicBezTo>
                  <a:cubicBezTo>
                    <a:pt x="28575" y="63818"/>
                    <a:pt x="29528" y="53340"/>
                    <a:pt x="31432" y="41910"/>
                  </a:cubicBezTo>
                  <a:cubicBezTo>
                    <a:pt x="20003" y="38100"/>
                    <a:pt x="9525" y="34290"/>
                    <a:pt x="0" y="30480"/>
                  </a:cubicBezTo>
                  <a:cubicBezTo>
                    <a:pt x="10478" y="20003"/>
                    <a:pt x="20955" y="10478"/>
                    <a:pt x="31432" y="0"/>
                  </a:cubicBezTo>
                  <a:close/>
                </a:path>
              </a:pathLst>
            </a:custGeom>
            <a:solidFill>
              <a:srgbClr val="CDD0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3" name="Google Shape;2553;p22"/>
            <p:cNvSpPr/>
            <p:nvPr/>
          </p:nvSpPr>
          <p:spPr>
            <a:xfrm>
              <a:off x="4475797" y="4329112"/>
              <a:ext cx="52672" cy="64045"/>
            </a:xfrm>
            <a:custGeom>
              <a:rect b="b" l="l" r="r" t="t"/>
              <a:pathLst>
                <a:path extrusionOk="0" h="64045" w="52672">
                  <a:moveTo>
                    <a:pt x="50483" y="0"/>
                  </a:moveTo>
                  <a:cubicBezTo>
                    <a:pt x="51435" y="10478"/>
                    <a:pt x="54293" y="20955"/>
                    <a:pt x="51435" y="30480"/>
                  </a:cubicBezTo>
                  <a:cubicBezTo>
                    <a:pt x="44768" y="56197"/>
                    <a:pt x="28575" y="69532"/>
                    <a:pt x="0" y="61913"/>
                  </a:cubicBezTo>
                  <a:cubicBezTo>
                    <a:pt x="17145" y="41910"/>
                    <a:pt x="33338" y="20955"/>
                    <a:pt x="50483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4" name="Google Shape;2554;p22"/>
            <p:cNvSpPr/>
            <p:nvPr/>
          </p:nvSpPr>
          <p:spPr>
            <a:xfrm>
              <a:off x="5255894" y="4696777"/>
              <a:ext cx="38100" cy="116204"/>
            </a:xfrm>
            <a:custGeom>
              <a:rect b="b" l="l" r="r" t="t"/>
              <a:pathLst>
                <a:path extrusionOk="0" h="116204" w="38100">
                  <a:moveTo>
                    <a:pt x="0" y="116205"/>
                  </a:moveTo>
                  <a:cubicBezTo>
                    <a:pt x="1905" y="105728"/>
                    <a:pt x="2858" y="94297"/>
                    <a:pt x="5715" y="83820"/>
                  </a:cubicBezTo>
                  <a:cubicBezTo>
                    <a:pt x="16193" y="55245"/>
                    <a:pt x="27623" y="27622"/>
                    <a:pt x="38100" y="0"/>
                  </a:cubicBezTo>
                  <a:cubicBezTo>
                    <a:pt x="26670" y="39053"/>
                    <a:pt x="13335" y="78105"/>
                    <a:pt x="0" y="116205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5" name="Google Shape;2555;p22"/>
            <p:cNvSpPr/>
            <p:nvPr/>
          </p:nvSpPr>
          <p:spPr>
            <a:xfrm>
              <a:off x="5047297" y="4417694"/>
              <a:ext cx="51434" cy="41628"/>
            </a:xfrm>
            <a:custGeom>
              <a:rect b="b" l="l" r="r" t="t"/>
              <a:pathLst>
                <a:path extrusionOk="0" h="41628" w="51434">
                  <a:moveTo>
                    <a:pt x="51435" y="36195"/>
                  </a:moveTo>
                  <a:cubicBezTo>
                    <a:pt x="32385" y="47625"/>
                    <a:pt x="16193" y="39053"/>
                    <a:pt x="0" y="28575"/>
                  </a:cubicBezTo>
                  <a:cubicBezTo>
                    <a:pt x="12383" y="20003"/>
                    <a:pt x="23813" y="11430"/>
                    <a:pt x="40958" y="0"/>
                  </a:cubicBezTo>
                  <a:cubicBezTo>
                    <a:pt x="45720" y="14288"/>
                    <a:pt x="48578" y="25718"/>
                    <a:pt x="51435" y="36195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6" name="Google Shape;2556;p22"/>
            <p:cNvSpPr/>
            <p:nvPr/>
          </p:nvSpPr>
          <p:spPr>
            <a:xfrm>
              <a:off x="4742497" y="4574856"/>
              <a:ext cx="50482" cy="28434"/>
            </a:xfrm>
            <a:custGeom>
              <a:rect b="b" l="l" r="r" t="t"/>
              <a:pathLst>
                <a:path extrusionOk="0" h="28434" w="50482">
                  <a:moveTo>
                    <a:pt x="50483" y="20955"/>
                  </a:moveTo>
                  <a:cubicBezTo>
                    <a:pt x="28575" y="36195"/>
                    <a:pt x="7620" y="27623"/>
                    <a:pt x="0" y="0"/>
                  </a:cubicBezTo>
                  <a:cubicBezTo>
                    <a:pt x="17145" y="6668"/>
                    <a:pt x="33338" y="14288"/>
                    <a:pt x="50483" y="20955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7" name="Google Shape;2557;p22"/>
            <p:cNvSpPr/>
            <p:nvPr/>
          </p:nvSpPr>
          <p:spPr>
            <a:xfrm>
              <a:off x="5193030" y="4868227"/>
              <a:ext cx="31432" cy="41909"/>
            </a:xfrm>
            <a:custGeom>
              <a:rect b="b" l="l" r="r" t="t"/>
              <a:pathLst>
                <a:path extrusionOk="0" h="41909" w="31432">
                  <a:moveTo>
                    <a:pt x="0" y="41910"/>
                  </a:moveTo>
                  <a:cubicBezTo>
                    <a:pt x="10477" y="27622"/>
                    <a:pt x="20955" y="14288"/>
                    <a:pt x="31432" y="0"/>
                  </a:cubicBezTo>
                  <a:cubicBezTo>
                    <a:pt x="20955" y="14288"/>
                    <a:pt x="10477" y="28575"/>
                    <a:pt x="0" y="4191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8" name="Google Shape;2558;p22"/>
            <p:cNvSpPr/>
            <p:nvPr/>
          </p:nvSpPr>
          <p:spPr>
            <a:xfrm>
              <a:off x="4566284" y="4484369"/>
              <a:ext cx="25717" cy="20955"/>
            </a:xfrm>
            <a:custGeom>
              <a:rect b="b" l="l" r="r" t="t"/>
              <a:pathLst>
                <a:path extrusionOk="0" h="20955" w="25717">
                  <a:moveTo>
                    <a:pt x="20003" y="20955"/>
                  </a:moveTo>
                  <a:cubicBezTo>
                    <a:pt x="13335" y="16193"/>
                    <a:pt x="6668" y="10478"/>
                    <a:pt x="0" y="5715"/>
                  </a:cubicBezTo>
                  <a:cubicBezTo>
                    <a:pt x="8572" y="3810"/>
                    <a:pt x="17145" y="1905"/>
                    <a:pt x="25718" y="0"/>
                  </a:cubicBezTo>
                  <a:cubicBezTo>
                    <a:pt x="24765" y="6668"/>
                    <a:pt x="21908" y="14288"/>
                    <a:pt x="20003" y="20955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9" name="Google Shape;2559;p22"/>
            <p:cNvSpPr/>
            <p:nvPr/>
          </p:nvSpPr>
          <p:spPr>
            <a:xfrm>
              <a:off x="4752022" y="4701539"/>
              <a:ext cx="33337" cy="5715"/>
            </a:xfrm>
            <a:custGeom>
              <a:rect b="b" l="l" r="r" t="t"/>
              <a:pathLst>
                <a:path extrusionOk="0" h="5715" w="33337">
                  <a:moveTo>
                    <a:pt x="0" y="0"/>
                  </a:moveTo>
                  <a:cubicBezTo>
                    <a:pt x="11430" y="1905"/>
                    <a:pt x="21908" y="3810"/>
                    <a:pt x="33338" y="5715"/>
                  </a:cubicBezTo>
                  <a:cubicBezTo>
                    <a:pt x="22860" y="3810"/>
                    <a:pt x="11430" y="1905"/>
                    <a:pt x="0" y="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0" name="Google Shape;2560;p22"/>
            <p:cNvSpPr/>
            <p:nvPr/>
          </p:nvSpPr>
          <p:spPr>
            <a:xfrm>
              <a:off x="5224462" y="4837746"/>
              <a:ext cx="19050" cy="30480"/>
            </a:xfrm>
            <a:custGeom>
              <a:rect b="b" l="l" r="r" t="t"/>
              <a:pathLst>
                <a:path extrusionOk="0" h="30480" w="19050">
                  <a:moveTo>
                    <a:pt x="0" y="30480"/>
                  </a:moveTo>
                  <a:cubicBezTo>
                    <a:pt x="6668" y="20003"/>
                    <a:pt x="12382" y="10478"/>
                    <a:pt x="19050" y="0"/>
                  </a:cubicBezTo>
                  <a:cubicBezTo>
                    <a:pt x="13335" y="10478"/>
                    <a:pt x="6668" y="20003"/>
                    <a:pt x="0" y="3048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1" name="Google Shape;2561;p22"/>
            <p:cNvSpPr/>
            <p:nvPr/>
          </p:nvSpPr>
          <p:spPr>
            <a:xfrm>
              <a:off x="4266247" y="4844414"/>
              <a:ext cx="19050" cy="30479"/>
            </a:xfrm>
            <a:custGeom>
              <a:rect b="b" l="l" r="r" t="t"/>
              <a:pathLst>
                <a:path extrusionOk="0" h="30479" w="19050">
                  <a:moveTo>
                    <a:pt x="13335" y="3810"/>
                  </a:moveTo>
                  <a:cubicBezTo>
                    <a:pt x="15240" y="12382"/>
                    <a:pt x="17145" y="20955"/>
                    <a:pt x="19050" y="30480"/>
                  </a:cubicBezTo>
                  <a:cubicBezTo>
                    <a:pt x="12383" y="21907"/>
                    <a:pt x="6668" y="14288"/>
                    <a:pt x="0" y="5715"/>
                  </a:cubicBezTo>
                  <a:cubicBezTo>
                    <a:pt x="3810" y="3810"/>
                    <a:pt x="8573" y="1905"/>
                    <a:pt x="12383" y="0"/>
                  </a:cubicBezTo>
                  <a:cubicBezTo>
                    <a:pt x="13335" y="953"/>
                    <a:pt x="13335" y="1905"/>
                    <a:pt x="13335" y="381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2" name="Google Shape;2562;p22"/>
            <p:cNvSpPr/>
            <p:nvPr/>
          </p:nvSpPr>
          <p:spPr>
            <a:xfrm>
              <a:off x="4673917" y="4660581"/>
              <a:ext cx="23812" cy="19050"/>
            </a:xfrm>
            <a:custGeom>
              <a:rect b="b" l="l" r="r" t="t"/>
              <a:pathLst>
                <a:path extrusionOk="0" h="19050" w="23812">
                  <a:moveTo>
                    <a:pt x="0" y="0"/>
                  </a:moveTo>
                  <a:cubicBezTo>
                    <a:pt x="7620" y="6668"/>
                    <a:pt x="16192" y="13335"/>
                    <a:pt x="23813" y="19050"/>
                  </a:cubicBezTo>
                  <a:cubicBezTo>
                    <a:pt x="16192" y="13335"/>
                    <a:pt x="7620" y="6668"/>
                    <a:pt x="0" y="0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3" name="Google Shape;2563;p22"/>
            <p:cNvSpPr/>
            <p:nvPr/>
          </p:nvSpPr>
          <p:spPr>
            <a:xfrm>
              <a:off x="4617508" y="4659629"/>
              <a:ext cx="21166" cy="24810"/>
            </a:xfrm>
            <a:custGeom>
              <a:rect b="b" l="l" r="r" t="t"/>
              <a:pathLst>
                <a:path extrusionOk="0" h="24810" w="21166">
                  <a:moveTo>
                    <a:pt x="21166" y="22860"/>
                  </a:moveTo>
                  <a:cubicBezTo>
                    <a:pt x="-3599" y="30480"/>
                    <a:pt x="211" y="14288"/>
                    <a:pt x="211" y="0"/>
                  </a:cubicBezTo>
                  <a:cubicBezTo>
                    <a:pt x="6879" y="7620"/>
                    <a:pt x="13546" y="15240"/>
                    <a:pt x="21166" y="2286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4" name="Google Shape;2564;p22"/>
            <p:cNvSpPr/>
            <p:nvPr/>
          </p:nvSpPr>
          <p:spPr>
            <a:xfrm>
              <a:off x="5042534" y="5050154"/>
              <a:ext cx="20002" cy="15239"/>
            </a:xfrm>
            <a:custGeom>
              <a:rect b="b" l="l" r="r" t="t"/>
              <a:pathLst>
                <a:path extrusionOk="0" h="15239" w="20002">
                  <a:moveTo>
                    <a:pt x="12383" y="0"/>
                  </a:moveTo>
                  <a:cubicBezTo>
                    <a:pt x="15240" y="3810"/>
                    <a:pt x="17145" y="7620"/>
                    <a:pt x="20003" y="11430"/>
                  </a:cubicBezTo>
                  <a:cubicBezTo>
                    <a:pt x="19050" y="12382"/>
                    <a:pt x="18097" y="14288"/>
                    <a:pt x="16193" y="15240"/>
                  </a:cubicBezTo>
                  <a:cubicBezTo>
                    <a:pt x="10478" y="10477"/>
                    <a:pt x="4763" y="6667"/>
                    <a:pt x="0" y="1905"/>
                  </a:cubicBezTo>
                  <a:cubicBezTo>
                    <a:pt x="4763" y="952"/>
                    <a:pt x="8572" y="952"/>
                    <a:pt x="12383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5" name="Google Shape;2565;p22"/>
            <p:cNvSpPr/>
            <p:nvPr/>
          </p:nvSpPr>
          <p:spPr>
            <a:xfrm>
              <a:off x="6546532" y="3428046"/>
              <a:ext cx="17145" cy="12382"/>
            </a:xfrm>
            <a:custGeom>
              <a:rect b="b" l="l" r="r" t="t"/>
              <a:pathLst>
                <a:path extrusionOk="0" h="12382" w="17145">
                  <a:moveTo>
                    <a:pt x="17145" y="0"/>
                  </a:moveTo>
                  <a:cubicBezTo>
                    <a:pt x="11430" y="3810"/>
                    <a:pt x="5715" y="8573"/>
                    <a:pt x="0" y="12383"/>
                  </a:cubicBezTo>
                  <a:cubicBezTo>
                    <a:pt x="5715" y="8573"/>
                    <a:pt x="11430" y="4763"/>
                    <a:pt x="17145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6" name="Google Shape;2566;p22"/>
            <p:cNvSpPr/>
            <p:nvPr/>
          </p:nvSpPr>
          <p:spPr>
            <a:xfrm>
              <a:off x="4528184" y="4808219"/>
              <a:ext cx="13334" cy="12382"/>
            </a:xfrm>
            <a:custGeom>
              <a:rect b="b" l="l" r="r" t="t"/>
              <a:pathLst>
                <a:path extrusionOk="0" h="12382" w="13334">
                  <a:moveTo>
                    <a:pt x="0" y="0"/>
                  </a:moveTo>
                  <a:cubicBezTo>
                    <a:pt x="4763" y="3810"/>
                    <a:pt x="8572" y="7620"/>
                    <a:pt x="13335" y="12383"/>
                  </a:cubicBezTo>
                  <a:cubicBezTo>
                    <a:pt x="8572" y="7620"/>
                    <a:pt x="4763" y="3810"/>
                    <a:pt x="0" y="0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7" name="Google Shape;2567;p22"/>
            <p:cNvSpPr/>
            <p:nvPr/>
          </p:nvSpPr>
          <p:spPr>
            <a:xfrm>
              <a:off x="5308282" y="4483417"/>
              <a:ext cx="1905" cy="13334"/>
            </a:xfrm>
            <a:custGeom>
              <a:rect b="b" l="l" r="r" t="t"/>
              <a:pathLst>
                <a:path extrusionOk="0" h="13334" w="1905">
                  <a:moveTo>
                    <a:pt x="1905" y="13335"/>
                  </a:moveTo>
                  <a:cubicBezTo>
                    <a:pt x="953" y="8572"/>
                    <a:pt x="953" y="4763"/>
                    <a:pt x="0" y="0"/>
                  </a:cubicBezTo>
                  <a:cubicBezTo>
                    <a:pt x="953" y="3810"/>
                    <a:pt x="953" y="8572"/>
                    <a:pt x="1905" y="13335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8" name="Google Shape;2568;p22"/>
            <p:cNvSpPr/>
            <p:nvPr/>
          </p:nvSpPr>
          <p:spPr>
            <a:xfrm>
              <a:off x="4967287" y="5044439"/>
              <a:ext cx="12382" cy="4762"/>
            </a:xfrm>
            <a:custGeom>
              <a:rect b="b" l="l" r="r" t="t"/>
              <a:pathLst>
                <a:path extrusionOk="0" h="4762" w="12382">
                  <a:moveTo>
                    <a:pt x="0" y="4763"/>
                  </a:moveTo>
                  <a:cubicBezTo>
                    <a:pt x="3810" y="2857"/>
                    <a:pt x="8572" y="1905"/>
                    <a:pt x="12382" y="0"/>
                  </a:cubicBezTo>
                  <a:cubicBezTo>
                    <a:pt x="8572" y="1905"/>
                    <a:pt x="4763" y="2857"/>
                    <a:pt x="0" y="4763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9" name="Google Shape;2569;p22"/>
            <p:cNvSpPr/>
            <p:nvPr/>
          </p:nvSpPr>
          <p:spPr>
            <a:xfrm>
              <a:off x="5310187" y="4551044"/>
              <a:ext cx="9525" cy="12382"/>
            </a:xfrm>
            <a:custGeom>
              <a:rect b="b" l="l" r="r" t="t"/>
              <a:pathLst>
                <a:path extrusionOk="0" h="12382" w="9525">
                  <a:moveTo>
                    <a:pt x="0" y="12383"/>
                  </a:moveTo>
                  <a:cubicBezTo>
                    <a:pt x="0" y="8573"/>
                    <a:pt x="0" y="4763"/>
                    <a:pt x="0" y="0"/>
                  </a:cubicBezTo>
                  <a:cubicBezTo>
                    <a:pt x="0" y="3810"/>
                    <a:pt x="0" y="7620"/>
                    <a:pt x="0" y="12383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0" name="Google Shape;2570;p22"/>
            <p:cNvSpPr/>
            <p:nvPr/>
          </p:nvSpPr>
          <p:spPr>
            <a:xfrm>
              <a:off x="4460557" y="4990146"/>
              <a:ext cx="5714" cy="4762"/>
            </a:xfrm>
            <a:custGeom>
              <a:rect b="b" l="l" r="r" t="t"/>
              <a:pathLst>
                <a:path extrusionOk="0" h="4762" w="5714">
                  <a:moveTo>
                    <a:pt x="0" y="0"/>
                  </a:moveTo>
                  <a:cubicBezTo>
                    <a:pt x="1905" y="1905"/>
                    <a:pt x="3810" y="3810"/>
                    <a:pt x="5715" y="4763"/>
                  </a:cubicBezTo>
                  <a:cubicBezTo>
                    <a:pt x="4763" y="2858"/>
                    <a:pt x="2858" y="1905"/>
                    <a:pt x="0" y="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1" name="Google Shape;2571;p22"/>
            <p:cNvSpPr/>
            <p:nvPr/>
          </p:nvSpPr>
          <p:spPr>
            <a:xfrm>
              <a:off x="4746307" y="4696777"/>
              <a:ext cx="4762" cy="4233"/>
            </a:xfrm>
            <a:custGeom>
              <a:rect b="b" l="l" r="r" t="t"/>
              <a:pathLst>
                <a:path extrusionOk="0" h="4233" w="4762">
                  <a:moveTo>
                    <a:pt x="0" y="3810"/>
                  </a:moveTo>
                  <a:cubicBezTo>
                    <a:pt x="1905" y="2857"/>
                    <a:pt x="3810" y="1905"/>
                    <a:pt x="4763" y="0"/>
                  </a:cubicBezTo>
                  <a:cubicBezTo>
                    <a:pt x="3810" y="953"/>
                    <a:pt x="2858" y="2857"/>
                    <a:pt x="1905" y="3810"/>
                  </a:cubicBezTo>
                  <a:cubicBezTo>
                    <a:pt x="1905" y="4763"/>
                    <a:pt x="0" y="3810"/>
                    <a:pt x="0" y="3810"/>
                  </a:cubicBezTo>
                  <a:close/>
                </a:path>
              </a:pathLst>
            </a:custGeom>
            <a:solidFill>
              <a:srgbClr val="DADB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2" name="Google Shape;2572;p22"/>
            <p:cNvSpPr/>
            <p:nvPr/>
          </p:nvSpPr>
          <p:spPr>
            <a:xfrm>
              <a:off x="6571297" y="3417569"/>
              <a:ext cx="8572" cy="5714"/>
            </a:xfrm>
            <a:custGeom>
              <a:rect b="b" l="l" r="r" t="t"/>
              <a:pathLst>
                <a:path extrusionOk="0" h="5714" w="8572">
                  <a:moveTo>
                    <a:pt x="8572" y="0"/>
                  </a:moveTo>
                  <a:cubicBezTo>
                    <a:pt x="5715" y="1905"/>
                    <a:pt x="2858" y="3810"/>
                    <a:pt x="0" y="5715"/>
                  </a:cubicBezTo>
                  <a:cubicBezTo>
                    <a:pt x="2858" y="2858"/>
                    <a:pt x="5715" y="952"/>
                    <a:pt x="8572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3" name="Google Shape;2573;p22"/>
            <p:cNvSpPr/>
            <p:nvPr/>
          </p:nvSpPr>
          <p:spPr>
            <a:xfrm>
              <a:off x="6371040" y="3214687"/>
              <a:ext cx="41442" cy="177165"/>
            </a:xfrm>
            <a:custGeom>
              <a:rect b="b" l="l" r="r" t="t"/>
              <a:pathLst>
                <a:path extrusionOk="0" h="177165" w="41442">
                  <a:moveTo>
                    <a:pt x="232" y="140970"/>
                  </a:moveTo>
                  <a:cubicBezTo>
                    <a:pt x="232" y="95250"/>
                    <a:pt x="232" y="50483"/>
                    <a:pt x="232" y="0"/>
                  </a:cubicBezTo>
                  <a:cubicBezTo>
                    <a:pt x="11662" y="0"/>
                    <a:pt x="24997" y="0"/>
                    <a:pt x="39285" y="0"/>
                  </a:cubicBezTo>
                  <a:cubicBezTo>
                    <a:pt x="39285" y="47625"/>
                    <a:pt x="41190" y="94297"/>
                    <a:pt x="40237" y="141922"/>
                  </a:cubicBezTo>
                  <a:cubicBezTo>
                    <a:pt x="40237" y="155258"/>
                    <a:pt x="48810" y="177165"/>
                    <a:pt x="20235" y="177165"/>
                  </a:cubicBezTo>
                  <a:cubicBezTo>
                    <a:pt x="-9293" y="176213"/>
                    <a:pt x="3090" y="154305"/>
                    <a:pt x="232" y="14097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4" name="Google Shape;2574;p22"/>
            <p:cNvSpPr/>
            <p:nvPr/>
          </p:nvSpPr>
          <p:spPr>
            <a:xfrm>
              <a:off x="6426279" y="3184207"/>
              <a:ext cx="37385" cy="177376"/>
            </a:xfrm>
            <a:custGeom>
              <a:rect b="b" l="l" r="r" t="t"/>
              <a:pathLst>
                <a:path extrusionOk="0" h="177376" w="37385">
                  <a:moveTo>
                    <a:pt x="238" y="952"/>
                  </a:moveTo>
                  <a:cubicBezTo>
                    <a:pt x="11668" y="952"/>
                    <a:pt x="23098" y="952"/>
                    <a:pt x="33576" y="0"/>
                  </a:cubicBezTo>
                  <a:cubicBezTo>
                    <a:pt x="35481" y="54292"/>
                    <a:pt x="37386" y="108585"/>
                    <a:pt x="37386" y="162877"/>
                  </a:cubicBezTo>
                  <a:cubicBezTo>
                    <a:pt x="37386" y="167640"/>
                    <a:pt x="23098" y="179070"/>
                    <a:pt x="21193" y="177165"/>
                  </a:cubicBezTo>
                  <a:cubicBezTo>
                    <a:pt x="12621" y="173355"/>
                    <a:pt x="1190" y="164783"/>
                    <a:pt x="1190" y="158115"/>
                  </a:cubicBezTo>
                  <a:cubicBezTo>
                    <a:pt x="-714" y="120015"/>
                    <a:pt x="238" y="80963"/>
                    <a:pt x="238" y="42863"/>
                  </a:cubicBezTo>
                  <a:cubicBezTo>
                    <a:pt x="1190" y="28575"/>
                    <a:pt x="238" y="15240"/>
                    <a:pt x="238" y="952"/>
                  </a:cubicBezTo>
                  <a:close/>
                </a:path>
              </a:pathLst>
            </a:custGeom>
            <a:solidFill>
              <a:srgbClr val="120E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5" name="Google Shape;2575;p22"/>
            <p:cNvSpPr/>
            <p:nvPr/>
          </p:nvSpPr>
          <p:spPr>
            <a:xfrm>
              <a:off x="6296025" y="3252787"/>
              <a:ext cx="49530" cy="165734"/>
            </a:xfrm>
            <a:custGeom>
              <a:rect b="b" l="l" r="r" t="t"/>
              <a:pathLst>
                <a:path extrusionOk="0" h="165734" w="49530">
                  <a:moveTo>
                    <a:pt x="0" y="4763"/>
                  </a:moveTo>
                  <a:cubicBezTo>
                    <a:pt x="6668" y="2858"/>
                    <a:pt x="13335" y="953"/>
                    <a:pt x="19050" y="0"/>
                  </a:cubicBezTo>
                  <a:cubicBezTo>
                    <a:pt x="40957" y="10478"/>
                    <a:pt x="44768" y="27622"/>
                    <a:pt x="43815" y="49530"/>
                  </a:cubicBezTo>
                  <a:cubicBezTo>
                    <a:pt x="42863" y="69533"/>
                    <a:pt x="47625" y="89535"/>
                    <a:pt x="49530" y="109538"/>
                  </a:cubicBezTo>
                  <a:cubicBezTo>
                    <a:pt x="49530" y="126683"/>
                    <a:pt x="49530" y="143828"/>
                    <a:pt x="49530" y="163830"/>
                  </a:cubicBezTo>
                  <a:cubicBezTo>
                    <a:pt x="37147" y="164783"/>
                    <a:pt x="26670" y="164783"/>
                    <a:pt x="13335" y="165735"/>
                  </a:cubicBezTo>
                  <a:cubicBezTo>
                    <a:pt x="9525" y="110490"/>
                    <a:pt x="4763" y="57150"/>
                    <a:pt x="0" y="4763"/>
                  </a:cubicBezTo>
                  <a:close/>
                </a:path>
              </a:pathLst>
            </a:custGeom>
            <a:solidFill>
              <a:srgbClr val="120E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6" name="Google Shape;2576;p22"/>
            <p:cNvSpPr/>
            <p:nvPr/>
          </p:nvSpPr>
          <p:spPr>
            <a:xfrm>
              <a:off x="6354127" y="3576637"/>
              <a:ext cx="224790" cy="52387"/>
            </a:xfrm>
            <a:custGeom>
              <a:rect b="b" l="l" r="r" t="t"/>
              <a:pathLst>
                <a:path extrusionOk="0" h="52387" w="224790">
                  <a:moveTo>
                    <a:pt x="0" y="0"/>
                  </a:moveTo>
                  <a:cubicBezTo>
                    <a:pt x="30480" y="3810"/>
                    <a:pt x="60960" y="7620"/>
                    <a:pt x="90488" y="11430"/>
                  </a:cubicBezTo>
                  <a:cubicBezTo>
                    <a:pt x="127635" y="20003"/>
                    <a:pt x="165735" y="27622"/>
                    <a:pt x="202882" y="37147"/>
                  </a:cubicBezTo>
                  <a:cubicBezTo>
                    <a:pt x="211455" y="39053"/>
                    <a:pt x="217170" y="47625"/>
                    <a:pt x="224790" y="52388"/>
                  </a:cubicBezTo>
                  <a:cubicBezTo>
                    <a:pt x="194310" y="50483"/>
                    <a:pt x="163830" y="49530"/>
                    <a:pt x="133350" y="44767"/>
                  </a:cubicBezTo>
                  <a:cubicBezTo>
                    <a:pt x="93345" y="38100"/>
                    <a:pt x="54292" y="29528"/>
                    <a:pt x="14288" y="20003"/>
                  </a:cubicBezTo>
                  <a:cubicBezTo>
                    <a:pt x="8572" y="19050"/>
                    <a:pt x="4763" y="7620"/>
                    <a:pt x="0" y="0"/>
                  </a:cubicBezTo>
                  <a:close/>
                </a:path>
              </a:pathLst>
            </a:custGeom>
            <a:solidFill>
              <a:srgbClr val="13161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7" name="Google Shape;2577;p22"/>
            <p:cNvSpPr/>
            <p:nvPr/>
          </p:nvSpPr>
          <p:spPr>
            <a:xfrm>
              <a:off x="4226454" y="4895849"/>
              <a:ext cx="45508" cy="63817"/>
            </a:xfrm>
            <a:custGeom>
              <a:rect b="b" l="l" r="r" t="t"/>
              <a:pathLst>
                <a:path extrusionOk="0" h="63817" w="45508">
                  <a:moveTo>
                    <a:pt x="39793" y="27622"/>
                  </a:moveTo>
                  <a:cubicBezTo>
                    <a:pt x="41698" y="31432"/>
                    <a:pt x="43603" y="35243"/>
                    <a:pt x="45508" y="40005"/>
                  </a:cubicBezTo>
                  <a:cubicBezTo>
                    <a:pt x="45508" y="45720"/>
                    <a:pt x="45508" y="52388"/>
                    <a:pt x="45508" y="58103"/>
                  </a:cubicBezTo>
                  <a:lnTo>
                    <a:pt x="45508" y="58103"/>
                  </a:lnTo>
                  <a:cubicBezTo>
                    <a:pt x="38841" y="54293"/>
                    <a:pt x="32173" y="51435"/>
                    <a:pt x="25506" y="47625"/>
                  </a:cubicBezTo>
                  <a:cubicBezTo>
                    <a:pt x="23601" y="53340"/>
                    <a:pt x="21696" y="58103"/>
                    <a:pt x="20743" y="63818"/>
                  </a:cubicBezTo>
                  <a:cubicBezTo>
                    <a:pt x="20743" y="63818"/>
                    <a:pt x="20743" y="63818"/>
                    <a:pt x="20743" y="63818"/>
                  </a:cubicBezTo>
                  <a:cubicBezTo>
                    <a:pt x="-5927" y="40957"/>
                    <a:pt x="-6879" y="29528"/>
                    <a:pt x="17886" y="0"/>
                  </a:cubicBezTo>
                  <a:cubicBezTo>
                    <a:pt x="25506" y="9525"/>
                    <a:pt x="32173" y="18097"/>
                    <a:pt x="39793" y="27622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8" name="Google Shape;2578;p22"/>
            <p:cNvSpPr/>
            <p:nvPr/>
          </p:nvSpPr>
          <p:spPr>
            <a:xfrm>
              <a:off x="4828222" y="5119687"/>
              <a:ext cx="42141" cy="19342"/>
            </a:xfrm>
            <a:custGeom>
              <a:rect b="b" l="l" r="r" t="t"/>
              <a:pathLst>
                <a:path extrusionOk="0" h="19342" w="42141">
                  <a:moveTo>
                    <a:pt x="0" y="13335"/>
                  </a:moveTo>
                  <a:cubicBezTo>
                    <a:pt x="19050" y="7620"/>
                    <a:pt x="30480" y="3810"/>
                    <a:pt x="41910" y="0"/>
                  </a:cubicBezTo>
                  <a:cubicBezTo>
                    <a:pt x="42863" y="22860"/>
                    <a:pt x="42863" y="22860"/>
                    <a:pt x="0" y="1333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9" name="Google Shape;2579;p22"/>
            <p:cNvSpPr/>
            <p:nvPr/>
          </p:nvSpPr>
          <p:spPr>
            <a:xfrm>
              <a:off x="4285297" y="4941569"/>
              <a:ext cx="12382" cy="9525"/>
            </a:xfrm>
            <a:custGeom>
              <a:rect b="b" l="l" r="r" t="t"/>
              <a:pathLst>
                <a:path extrusionOk="0" h="9525" w="12382">
                  <a:moveTo>
                    <a:pt x="0" y="0"/>
                  </a:moveTo>
                  <a:cubicBezTo>
                    <a:pt x="3810" y="0"/>
                    <a:pt x="8573" y="0"/>
                    <a:pt x="12383" y="0"/>
                  </a:cubicBezTo>
                  <a:cubicBezTo>
                    <a:pt x="7620" y="0"/>
                    <a:pt x="3810" y="0"/>
                    <a:pt x="0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0" name="Google Shape;2580;p22"/>
            <p:cNvSpPr/>
            <p:nvPr/>
          </p:nvSpPr>
          <p:spPr>
            <a:xfrm>
              <a:off x="4272491" y="4953952"/>
              <a:ext cx="3280" cy="1904"/>
            </a:xfrm>
            <a:custGeom>
              <a:rect b="b" l="l" r="r" t="t"/>
              <a:pathLst>
                <a:path extrusionOk="0" h="1904" w="3280">
                  <a:moveTo>
                    <a:pt x="423" y="0"/>
                  </a:moveTo>
                  <a:cubicBezTo>
                    <a:pt x="1376" y="953"/>
                    <a:pt x="2328" y="953"/>
                    <a:pt x="3281" y="1905"/>
                  </a:cubicBezTo>
                  <a:cubicBezTo>
                    <a:pt x="1376" y="953"/>
                    <a:pt x="423" y="0"/>
                    <a:pt x="423" y="0"/>
                  </a:cubicBezTo>
                  <a:cubicBezTo>
                    <a:pt x="-529" y="0"/>
                    <a:pt x="423" y="0"/>
                    <a:pt x="423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1" name="Google Shape;2581;p22"/>
            <p:cNvSpPr/>
            <p:nvPr/>
          </p:nvSpPr>
          <p:spPr>
            <a:xfrm>
              <a:off x="4247197" y="4959667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0" y="0"/>
                  </a:moveTo>
                  <a:cubicBezTo>
                    <a:pt x="953" y="0"/>
                    <a:pt x="1905" y="952"/>
                    <a:pt x="2858" y="952"/>
                  </a:cubicBezTo>
                  <a:cubicBezTo>
                    <a:pt x="1905" y="952"/>
                    <a:pt x="953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2" name="Google Shape;2582;p22"/>
            <p:cNvSpPr/>
            <p:nvPr/>
          </p:nvSpPr>
          <p:spPr>
            <a:xfrm>
              <a:off x="4993005" y="5207317"/>
              <a:ext cx="1904" cy="2857"/>
            </a:xfrm>
            <a:custGeom>
              <a:rect b="b" l="l" r="r" t="t"/>
              <a:pathLst>
                <a:path extrusionOk="0" h="2857" w="1904">
                  <a:moveTo>
                    <a:pt x="0" y="2857"/>
                  </a:moveTo>
                  <a:cubicBezTo>
                    <a:pt x="952" y="1905"/>
                    <a:pt x="952" y="952"/>
                    <a:pt x="1905" y="0"/>
                  </a:cubicBezTo>
                  <a:cubicBezTo>
                    <a:pt x="952" y="952"/>
                    <a:pt x="0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9525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3" name="Google Shape;2583;p22"/>
            <p:cNvSpPr/>
            <p:nvPr/>
          </p:nvSpPr>
          <p:spPr>
            <a:xfrm>
              <a:off x="5413057" y="4733924"/>
              <a:ext cx="12382" cy="42862"/>
            </a:xfrm>
            <a:custGeom>
              <a:rect b="b" l="l" r="r" t="t"/>
              <a:pathLst>
                <a:path extrusionOk="0" h="42862" w="12382">
                  <a:moveTo>
                    <a:pt x="11430" y="0"/>
                  </a:moveTo>
                  <a:cubicBezTo>
                    <a:pt x="11430" y="3810"/>
                    <a:pt x="11430" y="8572"/>
                    <a:pt x="12383" y="12382"/>
                  </a:cubicBezTo>
                  <a:cubicBezTo>
                    <a:pt x="8573" y="22860"/>
                    <a:pt x="3810" y="32385"/>
                    <a:pt x="0" y="42863"/>
                  </a:cubicBezTo>
                  <a:cubicBezTo>
                    <a:pt x="0" y="42863"/>
                    <a:pt x="0" y="42863"/>
                    <a:pt x="0" y="42863"/>
                  </a:cubicBezTo>
                  <a:cubicBezTo>
                    <a:pt x="3810" y="28575"/>
                    <a:pt x="7620" y="14288"/>
                    <a:pt x="11430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4" name="Google Shape;2584;p22"/>
            <p:cNvSpPr/>
            <p:nvPr/>
          </p:nvSpPr>
          <p:spPr>
            <a:xfrm>
              <a:off x="5408294" y="4776787"/>
              <a:ext cx="4762" cy="7619"/>
            </a:xfrm>
            <a:custGeom>
              <a:rect b="b" l="l" r="r" t="t"/>
              <a:pathLst>
                <a:path extrusionOk="0" h="7619" w="4762">
                  <a:moveTo>
                    <a:pt x="4763" y="0"/>
                  </a:moveTo>
                  <a:cubicBezTo>
                    <a:pt x="3810" y="2857"/>
                    <a:pt x="2858" y="4763"/>
                    <a:pt x="1905" y="7620"/>
                  </a:cubicBezTo>
                  <a:cubicBezTo>
                    <a:pt x="953" y="6668"/>
                    <a:pt x="0" y="6668"/>
                    <a:pt x="0" y="5715"/>
                  </a:cubicBezTo>
                  <a:cubicBezTo>
                    <a:pt x="953" y="3810"/>
                    <a:pt x="2858" y="1905"/>
                    <a:pt x="4763" y="0"/>
                  </a:cubicBezTo>
                  <a:cubicBezTo>
                    <a:pt x="3810" y="0"/>
                    <a:pt x="4763" y="0"/>
                    <a:pt x="4763" y="0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5" name="Google Shape;2585;p22"/>
            <p:cNvSpPr/>
            <p:nvPr/>
          </p:nvSpPr>
          <p:spPr>
            <a:xfrm>
              <a:off x="5414009" y="4481512"/>
              <a:ext cx="2857" cy="4762"/>
            </a:xfrm>
            <a:custGeom>
              <a:rect b="b" l="l" r="r" t="t"/>
              <a:pathLst>
                <a:path extrusionOk="0" h="4762" w="2857">
                  <a:moveTo>
                    <a:pt x="2858" y="2857"/>
                  </a:moveTo>
                  <a:cubicBezTo>
                    <a:pt x="1905" y="3810"/>
                    <a:pt x="1905" y="3810"/>
                    <a:pt x="953" y="4763"/>
                  </a:cubicBezTo>
                  <a:cubicBezTo>
                    <a:pt x="953" y="3810"/>
                    <a:pt x="0" y="2857"/>
                    <a:pt x="0" y="1905"/>
                  </a:cubicBezTo>
                  <a:cubicBezTo>
                    <a:pt x="0" y="953"/>
                    <a:pt x="953" y="953"/>
                    <a:pt x="1905" y="0"/>
                  </a:cubicBezTo>
                  <a:cubicBezTo>
                    <a:pt x="2858" y="953"/>
                    <a:pt x="2858" y="1905"/>
                    <a:pt x="2858" y="2857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6" name="Google Shape;2586;p22"/>
            <p:cNvSpPr/>
            <p:nvPr/>
          </p:nvSpPr>
          <p:spPr>
            <a:xfrm>
              <a:off x="5266372" y="5081587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1905" y="0"/>
                  </a:moveTo>
                  <a:cubicBezTo>
                    <a:pt x="953" y="953"/>
                    <a:pt x="953" y="1905"/>
                    <a:pt x="0" y="2857"/>
                  </a:cubicBezTo>
                  <a:cubicBezTo>
                    <a:pt x="953" y="1905"/>
                    <a:pt x="1905" y="953"/>
                    <a:pt x="1905" y="0"/>
                  </a:cubicBezTo>
                  <a:cubicBezTo>
                    <a:pt x="1905" y="0"/>
                    <a:pt x="1905" y="0"/>
                    <a:pt x="1905" y="0"/>
                  </a:cubicBezTo>
                  <a:close/>
                </a:path>
              </a:pathLst>
            </a:custGeom>
            <a:solidFill>
              <a:srgbClr val="B949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7" name="Google Shape;2587;p22"/>
            <p:cNvSpPr/>
            <p:nvPr/>
          </p:nvSpPr>
          <p:spPr>
            <a:xfrm>
              <a:off x="5439727" y="4396739"/>
              <a:ext cx="2857" cy="9525"/>
            </a:xfrm>
            <a:custGeom>
              <a:rect b="b" l="l" r="r" t="t"/>
              <a:pathLst>
                <a:path extrusionOk="0" h="9525" w="2857">
                  <a:moveTo>
                    <a:pt x="0" y="9525"/>
                  </a:moveTo>
                  <a:cubicBezTo>
                    <a:pt x="0" y="6667"/>
                    <a:pt x="0" y="3810"/>
                    <a:pt x="0" y="0"/>
                  </a:cubicBezTo>
                  <a:cubicBezTo>
                    <a:pt x="953" y="0"/>
                    <a:pt x="1905" y="0"/>
                    <a:pt x="2857" y="0"/>
                  </a:cubicBezTo>
                  <a:cubicBezTo>
                    <a:pt x="2857" y="2857"/>
                    <a:pt x="2857" y="5715"/>
                    <a:pt x="2857" y="9525"/>
                  </a:cubicBezTo>
                  <a:cubicBezTo>
                    <a:pt x="1905" y="9525"/>
                    <a:pt x="953" y="9525"/>
                    <a:pt x="0" y="9525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8" name="Google Shape;2588;p22"/>
            <p:cNvSpPr/>
            <p:nvPr/>
          </p:nvSpPr>
          <p:spPr>
            <a:xfrm>
              <a:off x="4455795" y="4421504"/>
              <a:ext cx="100012" cy="250507"/>
            </a:xfrm>
            <a:custGeom>
              <a:rect b="b" l="l" r="r" t="t"/>
              <a:pathLst>
                <a:path extrusionOk="0" h="250507" w="100012">
                  <a:moveTo>
                    <a:pt x="98108" y="92392"/>
                  </a:moveTo>
                  <a:cubicBezTo>
                    <a:pt x="86677" y="100965"/>
                    <a:pt x="74295" y="125730"/>
                    <a:pt x="58102" y="90488"/>
                  </a:cubicBezTo>
                  <a:cubicBezTo>
                    <a:pt x="48577" y="143827"/>
                    <a:pt x="39052" y="197167"/>
                    <a:pt x="29527" y="250507"/>
                  </a:cubicBezTo>
                  <a:cubicBezTo>
                    <a:pt x="20002" y="249555"/>
                    <a:pt x="9525" y="247650"/>
                    <a:pt x="0" y="246697"/>
                  </a:cubicBezTo>
                  <a:cubicBezTo>
                    <a:pt x="27622" y="223838"/>
                    <a:pt x="34290" y="167640"/>
                    <a:pt x="11430" y="146685"/>
                  </a:cubicBezTo>
                  <a:lnTo>
                    <a:pt x="11430" y="146685"/>
                  </a:lnTo>
                  <a:cubicBezTo>
                    <a:pt x="1905" y="116205"/>
                    <a:pt x="4763" y="87630"/>
                    <a:pt x="19050" y="59055"/>
                  </a:cubicBezTo>
                  <a:cubicBezTo>
                    <a:pt x="29527" y="37147"/>
                    <a:pt x="43815" y="22860"/>
                    <a:pt x="81915" y="0"/>
                  </a:cubicBezTo>
                  <a:cubicBezTo>
                    <a:pt x="74295" y="28575"/>
                    <a:pt x="76200" y="51435"/>
                    <a:pt x="100012" y="67627"/>
                  </a:cubicBezTo>
                  <a:cubicBezTo>
                    <a:pt x="98108" y="76200"/>
                    <a:pt x="98108" y="84772"/>
                    <a:pt x="98108" y="92392"/>
                  </a:cubicBezTo>
                  <a:lnTo>
                    <a:pt x="98108" y="92392"/>
                  </a:ln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9" name="Google Shape;2589;p22"/>
            <p:cNvSpPr/>
            <p:nvPr/>
          </p:nvSpPr>
          <p:spPr>
            <a:xfrm>
              <a:off x="4455795" y="4569142"/>
              <a:ext cx="10477" cy="16192"/>
            </a:xfrm>
            <a:custGeom>
              <a:rect b="b" l="l" r="r" t="t"/>
              <a:pathLst>
                <a:path extrusionOk="0" h="16192" w="10477">
                  <a:moveTo>
                    <a:pt x="10477" y="0"/>
                  </a:moveTo>
                  <a:cubicBezTo>
                    <a:pt x="9525" y="5715"/>
                    <a:pt x="8572" y="10477"/>
                    <a:pt x="7620" y="16192"/>
                  </a:cubicBezTo>
                  <a:cubicBezTo>
                    <a:pt x="4763" y="15240"/>
                    <a:pt x="1905" y="14288"/>
                    <a:pt x="0" y="13335"/>
                  </a:cubicBezTo>
                  <a:cubicBezTo>
                    <a:pt x="3810" y="8572"/>
                    <a:pt x="6667" y="4763"/>
                    <a:pt x="10477" y="0"/>
                  </a:cubicBezTo>
                  <a:cubicBezTo>
                    <a:pt x="10477" y="0"/>
                    <a:pt x="10477" y="0"/>
                    <a:pt x="10477" y="0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0" name="Google Shape;2590;p22"/>
            <p:cNvSpPr/>
            <p:nvPr/>
          </p:nvSpPr>
          <p:spPr>
            <a:xfrm>
              <a:off x="4581525" y="4456746"/>
              <a:ext cx="2857" cy="4762"/>
            </a:xfrm>
            <a:custGeom>
              <a:rect b="b" l="l" r="r" t="t"/>
              <a:pathLst>
                <a:path extrusionOk="0" h="4762" w="2857">
                  <a:moveTo>
                    <a:pt x="2857" y="2858"/>
                  </a:moveTo>
                  <a:cubicBezTo>
                    <a:pt x="1905" y="3810"/>
                    <a:pt x="1905" y="3810"/>
                    <a:pt x="953" y="4763"/>
                  </a:cubicBezTo>
                  <a:cubicBezTo>
                    <a:pt x="953" y="3810"/>
                    <a:pt x="0" y="2858"/>
                    <a:pt x="0" y="1905"/>
                  </a:cubicBezTo>
                  <a:cubicBezTo>
                    <a:pt x="0" y="953"/>
                    <a:pt x="953" y="0"/>
                    <a:pt x="1905" y="0"/>
                  </a:cubicBezTo>
                  <a:cubicBezTo>
                    <a:pt x="1905" y="953"/>
                    <a:pt x="1905" y="1905"/>
                    <a:pt x="2857" y="2858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1" name="Google Shape;2591;p22"/>
            <p:cNvSpPr/>
            <p:nvPr/>
          </p:nvSpPr>
          <p:spPr>
            <a:xfrm>
              <a:off x="4553902" y="4513896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0" y="0"/>
                  </a:moveTo>
                  <a:cubicBezTo>
                    <a:pt x="1905" y="1905"/>
                    <a:pt x="2857" y="3810"/>
                    <a:pt x="4763" y="6668"/>
                  </a:cubicBezTo>
                  <a:cubicBezTo>
                    <a:pt x="3810" y="4763"/>
                    <a:pt x="1905" y="2858"/>
                    <a:pt x="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2" name="Google Shape;2592;p22"/>
            <p:cNvSpPr/>
            <p:nvPr/>
          </p:nvSpPr>
          <p:spPr>
            <a:xfrm>
              <a:off x="4768215" y="4660158"/>
              <a:ext cx="24765" cy="13437"/>
            </a:xfrm>
            <a:custGeom>
              <a:rect b="b" l="l" r="r" t="t"/>
              <a:pathLst>
                <a:path extrusionOk="0" h="13437" w="24765">
                  <a:moveTo>
                    <a:pt x="24765" y="423"/>
                  </a:moveTo>
                  <a:cubicBezTo>
                    <a:pt x="16192" y="21378"/>
                    <a:pt x="7620" y="13758"/>
                    <a:pt x="0" y="423"/>
                  </a:cubicBezTo>
                  <a:cubicBezTo>
                    <a:pt x="7620" y="-529"/>
                    <a:pt x="16192" y="423"/>
                    <a:pt x="24765" y="423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3" name="Google Shape;2593;p22"/>
            <p:cNvSpPr/>
            <p:nvPr/>
          </p:nvSpPr>
          <p:spPr>
            <a:xfrm>
              <a:off x="4842509" y="4647246"/>
              <a:ext cx="20002" cy="6667"/>
            </a:xfrm>
            <a:custGeom>
              <a:rect b="b" l="l" r="r" t="t"/>
              <a:pathLst>
                <a:path extrusionOk="0" h="6667" w="20002">
                  <a:moveTo>
                    <a:pt x="20003" y="0"/>
                  </a:moveTo>
                  <a:cubicBezTo>
                    <a:pt x="13335" y="1905"/>
                    <a:pt x="6668" y="4763"/>
                    <a:pt x="0" y="6668"/>
                  </a:cubicBezTo>
                  <a:cubicBezTo>
                    <a:pt x="6668" y="4763"/>
                    <a:pt x="13335" y="2858"/>
                    <a:pt x="20003" y="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4" name="Google Shape;2594;p22"/>
            <p:cNvSpPr/>
            <p:nvPr/>
          </p:nvSpPr>
          <p:spPr>
            <a:xfrm>
              <a:off x="4804409" y="4660581"/>
              <a:ext cx="13334" cy="9525"/>
            </a:xfrm>
            <a:custGeom>
              <a:rect b="b" l="l" r="r" t="t"/>
              <a:pathLst>
                <a:path extrusionOk="0" h="9525" w="13334">
                  <a:moveTo>
                    <a:pt x="13335" y="0"/>
                  </a:moveTo>
                  <a:cubicBezTo>
                    <a:pt x="8572" y="0"/>
                    <a:pt x="4763" y="0"/>
                    <a:pt x="0" y="0"/>
                  </a:cubicBezTo>
                  <a:cubicBezTo>
                    <a:pt x="4763" y="0"/>
                    <a:pt x="8572" y="0"/>
                    <a:pt x="13335" y="0"/>
                  </a:cubicBezTo>
                  <a:close/>
                </a:path>
              </a:pathLst>
            </a:custGeom>
            <a:solidFill>
              <a:srgbClr val="B7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5" name="Google Shape;2595;p22"/>
            <p:cNvSpPr/>
            <p:nvPr/>
          </p:nvSpPr>
          <p:spPr>
            <a:xfrm>
              <a:off x="4673917" y="4598669"/>
              <a:ext cx="5714" cy="6667"/>
            </a:xfrm>
            <a:custGeom>
              <a:rect b="b" l="l" r="r" t="t"/>
              <a:pathLst>
                <a:path extrusionOk="0" h="6667" w="5714">
                  <a:moveTo>
                    <a:pt x="5715" y="6668"/>
                  </a:moveTo>
                  <a:cubicBezTo>
                    <a:pt x="3810" y="4763"/>
                    <a:pt x="1905" y="1905"/>
                    <a:pt x="0" y="0"/>
                  </a:cubicBezTo>
                  <a:cubicBezTo>
                    <a:pt x="1905" y="2858"/>
                    <a:pt x="3810" y="4763"/>
                    <a:pt x="5715" y="6668"/>
                  </a:cubicBezTo>
                  <a:close/>
                </a:path>
              </a:pathLst>
            </a:custGeom>
            <a:solidFill>
              <a:srgbClr val="C0C3C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6" name="Google Shape;2596;p22"/>
            <p:cNvSpPr/>
            <p:nvPr/>
          </p:nvSpPr>
          <p:spPr>
            <a:xfrm>
              <a:off x="4853940" y="4252470"/>
              <a:ext cx="151447" cy="55686"/>
            </a:xfrm>
            <a:custGeom>
              <a:rect b="b" l="l" r="r" t="t"/>
              <a:pathLst>
                <a:path extrusionOk="0" h="55686" w="151447">
                  <a:moveTo>
                    <a:pt x="70485" y="17586"/>
                  </a:moveTo>
                  <a:cubicBezTo>
                    <a:pt x="79057" y="11872"/>
                    <a:pt x="87630" y="4251"/>
                    <a:pt x="97155" y="441"/>
                  </a:cubicBezTo>
                  <a:cubicBezTo>
                    <a:pt x="102870" y="-1464"/>
                    <a:pt x="110490" y="3299"/>
                    <a:pt x="118110" y="5204"/>
                  </a:cubicBezTo>
                  <a:cubicBezTo>
                    <a:pt x="129540" y="8061"/>
                    <a:pt x="140017" y="10919"/>
                    <a:pt x="151447" y="14729"/>
                  </a:cubicBezTo>
                  <a:cubicBezTo>
                    <a:pt x="146685" y="26159"/>
                    <a:pt x="141922" y="37589"/>
                    <a:pt x="134303" y="55686"/>
                  </a:cubicBezTo>
                  <a:cubicBezTo>
                    <a:pt x="94297" y="1394"/>
                    <a:pt x="48578" y="55686"/>
                    <a:pt x="0" y="33779"/>
                  </a:cubicBezTo>
                  <a:cubicBezTo>
                    <a:pt x="25717" y="27111"/>
                    <a:pt x="47625" y="22349"/>
                    <a:pt x="70485" y="17586"/>
                  </a:cubicBezTo>
                  <a:cubicBezTo>
                    <a:pt x="73342" y="18539"/>
                    <a:pt x="76200" y="19491"/>
                    <a:pt x="79057" y="19491"/>
                  </a:cubicBezTo>
                  <a:cubicBezTo>
                    <a:pt x="75247" y="19491"/>
                    <a:pt x="72390" y="18539"/>
                    <a:pt x="70485" y="17586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7" name="Google Shape;2597;p22"/>
            <p:cNvSpPr/>
            <p:nvPr/>
          </p:nvSpPr>
          <p:spPr>
            <a:xfrm>
              <a:off x="4867275" y="4241481"/>
              <a:ext cx="43815" cy="17145"/>
            </a:xfrm>
            <a:custGeom>
              <a:rect b="b" l="l" r="r" t="t"/>
              <a:pathLst>
                <a:path extrusionOk="0" h="17145" w="43815">
                  <a:moveTo>
                    <a:pt x="0" y="17145"/>
                  </a:moveTo>
                  <a:cubicBezTo>
                    <a:pt x="13335" y="11430"/>
                    <a:pt x="26670" y="5715"/>
                    <a:pt x="40957" y="0"/>
                  </a:cubicBezTo>
                  <a:cubicBezTo>
                    <a:pt x="41910" y="3810"/>
                    <a:pt x="42863" y="7620"/>
                    <a:pt x="43815" y="11430"/>
                  </a:cubicBezTo>
                  <a:cubicBezTo>
                    <a:pt x="29528" y="13335"/>
                    <a:pt x="15240" y="15240"/>
                    <a:pt x="0" y="17145"/>
                  </a:cubicBezTo>
                  <a:cubicBezTo>
                    <a:pt x="0" y="17145"/>
                    <a:pt x="0" y="17145"/>
                    <a:pt x="0" y="17145"/>
                  </a:cubicBezTo>
                  <a:close/>
                </a:path>
              </a:pathLst>
            </a:custGeom>
            <a:solidFill>
              <a:srgbClr val="ED65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8" name="Google Shape;2598;p22"/>
            <p:cNvSpPr/>
            <p:nvPr/>
          </p:nvSpPr>
          <p:spPr>
            <a:xfrm>
              <a:off x="4991100" y="4480559"/>
              <a:ext cx="79327" cy="201930"/>
            </a:xfrm>
            <a:custGeom>
              <a:rect b="b" l="l" r="r" t="t"/>
              <a:pathLst>
                <a:path extrusionOk="0" h="201930" w="79327">
                  <a:moveTo>
                    <a:pt x="27622" y="21908"/>
                  </a:moveTo>
                  <a:cubicBezTo>
                    <a:pt x="41910" y="15240"/>
                    <a:pt x="56197" y="8572"/>
                    <a:pt x="72390" y="0"/>
                  </a:cubicBezTo>
                  <a:cubicBezTo>
                    <a:pt x="85725" y="57150"/>
                    <a:pt x="79057" y="109538"/>
                    <a:pt x="59055" y="161925"/>
                  </a:cubicBezTo>
                  <a:cubicBezTo>
                    <a:pt x="52388" y="174308"/>
                    <a:pt x="45720" y="186690"/>
                    <a:pt x="40005" y="198120"/>
                  </a:cubicBezTo>
                  <a:cubicBezTo>
                    <a:pt x="40005" y="198120"/>
                    <a:pt x="40005" y="198120"/>
                    <a:pt x="40005" y="198120"/>
                  </a:cubicBezTo>
                  <a:cubicBezTo>
                    <a:pt x="35243" y="200025"/>
                    <a:pt x="30480" y="201930"/>
                    <a:pt x="25718" y="201930"/>
                  </a:cubicBezTo>
                  <a:cubicBezTo>
                    <a:pt x="17145" y="201930"/>
                    <a:pt x="8572" y="200978"/>
                    <a:pt x="0" y="200978"/>
                  </a:cubicBezTo>
                  <a:cubicBezTo>
                    <a:pt x="953" y="192405"/>
                    <a:pt x="0" y="183833"/>
                    <a:pt x="2857" y="176213"/>
                  </a:cubicBezTo>
                  <a:cubicBezTo>
                    <a:pt x="16193" y="146685"/>
                    <a:pt x="35243" y="120968"/>
                    <a:pt x="20003" y="83820"/>
                  </a:cubicBezTo>
                  <a:cubicBezTo>
                    <a:pt x="12382" y="67628"/>
                    <a:pt x="23813" y="42863"/>
                    <a:pt x="27622" y="21908"/>
                  </a:cubicBezTo>
                  <a:close/>
                </a:path>
              </a:pathLst>
            </a:custGeom>
            <a:solidFill>
              <a:srgbClr val="F1616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9" name="Google Shape;2599;p22"/>
            <p:cNvSpPr/>
            <p:nvPr/>
          </p:nvSpPr>
          <p:spPr>
            <a:xfrm>
              <a:off x="5031105" y="4643437"/>
              <a:ext cx="19050" cy="36194"/>
            </a:xfrm>
            <a:custGeom>
              <a:rect b="b" l="l" r="r" t="t"/>
              <a:pathLst>
                <a:path extrusionOk="0" h="36194" w="19050">
                  <a:moveTo>
                    <a:pt x="0" y="36195"/>
                  </a:moveTo>
                  <a:cubicBezTo>
                    <a:pt x="6667" y="23813"/>
                    <a:pt x="13335" y="11430"/>
                    <a:pt x="19050" y="0"/>
                  </a:cubicBezTo>
                  <a:cubicBezTo>
                    <a:pt x="12382" y="11430"/>
                    <a:pt x="5715" y="23813"/>
                    <a:pt x="0" y="36195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0" name="Google Shape;2600;p22"/>
            <p:cNvSpPr/>
            <p:nvPr/>
          </p:nvSpPr>
          <p:spPr>
            <a:xfrm>
              <a:off x="5247322" y="4932044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6668" y="4763"/>
                  </a:moveTo>
                  <a:cubicBezTo>
                    <a:pt x="4763" y="5715"/>
                    <a:pt x="2858" y="6668"/>
                    <a:pt x="1905" y="6668"/>
                  </a:cubicBezTo>
                  <a:cubicBezTo>
                    <a:pt x="953" y="5715"/>
                    <a:pt x="0" y="3810"/>
                    <a:pt x="0" y="1905"/>
                  </a:cubicBezTo>
                  <a:cubicBezTo>
                    <a:pt x="1905" y="953"/>
                    <a:pt x="3810" y="0"/>
                    <a:pt x="4763" y="0"/>
                  </a:cubicBezTo>
                  <a:cubicBezTo>
                    <a:pt x="5715" y="953"/>
                    <a:pt x="5715" y="2858"/>
                    <a:pt x="6668" y="4763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1" name="Google Shape;2601;p22"/>
            <p:cNvSpPr/>
            <p:nvPr/>
          </p:nvSpPr>
          <p:spPr>
            <a:xfrm>
              <a:off x="5246369" y="4952046"/>
              <a:ext cx="3281" cy="1905"/>
            </a:xfrm>
            <a:custGeom>
              <a:rect b="b" l="l" r="r" t="t"/>
              <a:pathLst>
                <a:path extrusionOk="0" h="1905" w="3281">
                  <a:moveTo>
                    <a:pt x="2858" y="1905"/>
                  </a:moveTo>
                  <a:cubicBezTo>
                    <a:pt x="1905" y="953"/>
                    <a:pt x="953" y="953"/>
                    <a:pt x="0" y="0"/>
                  </a:cubicBezTo>
                  <a:cubicBezTo>
                    <a:pt x="1905" y="953"/>
                    <a:pt x="2858" y="953"/>
                    <a:pt x="2858" y="1905"/>
                  </a:cubicBezTo>
                  <a:cubicBezTo>
                    <a:pt x="3810" y="1905"/>
                    <a:pt x="2858" y="1905"/>
                    <a:pt x="2858" y="1905"/>
                  </a:cubicBezTo>
                  <a:close/>
                </a:path>
              </a:pathLst>
            </a:custGeom>
            <a:solidFill>
              <a:srgbClr val="EE5B5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2" name="Google Shape;2602;p22"/>
            <p:cNvSpPr/>
            <p:nvPr/>
          </p:nvSpPr>
          <p:spPr>
            <a:xfrm>
              <a:off x="4924001" y="4270056"/>
              <a:ext cx="8995" cy="1905"/>
            </a:xfrm>
            <a:custGeom>
              <a:rect b="b" l="l" r="r" t="t"/>
              <a:pathLst>
                <a:path extrusionOk="0" h="1905" w="8995">
                  <a:moveTo>
                    <a:pt x="423" y="0"/>
                  </a:moveTo>
                  <a:cubicBezTo>
                    <a:pt x="3281" y="953"/>
                    <a:pt x="6138" y="1905"/>
                    <a:pt x="8996" y="1905"/>
                  </a:cubicBezTo>
                  <a:cubicBezTo>
                    <a:pt x="5186" y="1905"/>
                    <a:pt x="2328" y="953"/>
                    <a:pt x="423" y="0"/>
                  </a:cubicBezTo>
                  <a:cubicBezTo>
                    <a:pt x="-529" y="0"/>
                    <a:pt x="423" y="0"/>
                    <a:pt x="423" y="0"/>
                  </a:cubicBezTo>
                  <a:close/>
                </a:path>
              </a:pathLst>
            </a:custGeom>
            <a:solidFill>
              <a:srgbClr val="EF6E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BF9000"/>
        </a:solidFill>
      </p:bgPr>
    </p:bg>
    <p:spTree>
      <p:nvGrpSpPr>
        <p:cNvPr id="2606" name="Shape 2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7" name="Google Shape;2607;p23"/>
          <p:cNvSpPr txBox="1"/>
          <p:nvPr>
            <p:ph type="title"/>
          </p:nvPr>
        </p:nvSpPr>
        <p:spPr>
          <a:xfrm>
            <a:off x="311700" y="733275"/>
            <a:ext cx="8520600" cy="85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2608" name="Google Shape;2608;p23"/>
          <p:cNvSpPr txBox="1"/>
          <p:nvPr>
            <p:ph idx="1" type="body"/>
          </p:nvPr>
        </p:nvSpPr>
        <p:spPr>
          <a:xfrm>
            <a:off x="3117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2609" name="Google Shape;2609;p23"/>
          <p:cNvSpPr txBox="1"/>
          <p:nvPr>
            <p:ph idx="2" type="body"/>
          </p:nvPr>
        </p:nvSpPr>
        <p:spPr>
          <a:xfrm>
            <a:off x="48324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  <p:grpSp>
        <p:nvGrpSpPr>
          <p:cNvPr id="2610" name="Google Shape;2610;p23"/>
          <p:cNvGrpSpPr/>
          <p:nvPr/>
        </p:nvGrpSpPr>
        <p:grpSpPr>
          <a:xfrm flipH="1">
            <a:off x="851668" y="3952425"/>
            <a:ext cx="656209" cy="939623"/>
            <a:chOff x="2451734" y="2682188"/>
            <a:chExt cx="1478280" cy="2098778"/>
          </a:xfrm>
        </p:grpSpPr>
        <p:sp>
          <p:nvSpPr>
            <p:cNvPr id="2611" name="Google Shape;2611;p23"/>
            <p:cNvSpPr/>
            <p:nvPr/>
          </p:nvSpPr>
          <p:spPr>
            <a:xfrm>
              <a:off x="2459133" y="2682188"/>
              <a:ext cx="1470881" cy="2079359"/>
            </a:xfrm>
            <a:custGeom>
              <a:rect b="b" l="l" r="r" t="t"/>
              <a:pathLst>
                <a:path extrusionOk="0" h="2079359" w="1470881">
                  <a:moveTo>
                    <a:pt x="3079" y="124829"/>
                  </a:moveTo>
                  <a:cubicBezTo>
                    <a:pt x="-6446" y="95302"/>
                    <a:pt x="6889" y="74347"/>
                    <a:pt x="32606" y="55297"/>
                  </a:cubicBezTo>
                  <a:cubicBezTo>
                    <a:pt x="82136" y="19102"/>
                    <a:pt x="141191" y="4814"/>
                    <a:pt x="204056" y="52"/>
                  </a:cubicBezTo>
                  <a:cubicBezTo>
                    <a:pt x="219296" y="-901"/>
                    <a:pt x="235489" y="11482"/>
                    <a:pt x="250729" y="19102"/>
                  </a:cubicBezTo>
                  <a:cubicBezTo>
                    <a:pt x="254539" y="21007"/>
                    <a:pt x="257396" y="25769"/>
                    <a:pt x="259301" y="29579"/>
                  </a:cubicBezTo>
                  <a:cubicBezTo>
                    <a:pt x="306926" y="101969"/>
                    <a:pt x="356456" y="172454"/>
                    <a:pt x="402176" y="245797"/>
                  </a:cubicBezTo>
                  <a:cubicBezTo>
                    <a:pt x="620299" y="590602"/>
                    <a:pt x="836516" y="935407"/>
                    <a:pt x="1054639" y="1280212"/>
                  </a:cubicBezTo>
                  <a:cubicBezTo>
                    <a:pt x="1149889" y="1431659"/>
                    <a:pt x="1247044" y="1582155"/>
                    <a:pt x="1342294" y="1733602"/>
                  </a:cubicBezTo>
                  <a:cubicBezTo>
                    <a:pt x="1354676" y="1752652"/>
                    <a:pt x="1359439" y="1774559"/>
                    <a:pt x="1367059" y="1795515"/>
                  </a:cubicBezTo>
                  <a:cubicBezTo>
                    <a:pt x="1401349" y="1886955"/>
                    <a:pt x="1435639" y="1979347"/>
                    <a:pt x="1470881" y="2072692"/>
                  </a:cubicBezTo>
                  <a:cubicBezTo>
                    <a:pt x="1462309" y="2075549"/>
                    <a:pt x="1454689" y="2077455"/>
                    <a:pt x="1447069" y="2079359"/>
                  </a:cubicBezTo>
                  <a:cubicBezTo>
                    <a:pt x="1431829" y="2074597"/>
                    <a:pt x="1415636" y="2068882"/>
                    <a:pt x="1400396" y="2064119"/>
                  </a:cubicBezTo>
                  <a:cubicBezTo>
                    <a:pt x="1360391" y="2030782"/>
                    <a:pt x="1320386" y="1997444"/>
                    <a:pt x="1278476" y="1965059"/>
                  </a:cubicBezTo>
                  <a:cubicBezTo>
                    <a:pt x="1251806" y="1944105"/>
                    <a:pt x="1223231" y="1925055"/>
                    <a:pt x="1195609" y="1904099"/>
                  </a:cubicBezTo>
                  <a:cubicBezTo>
                    <a:pt x="1173701" y="1889812"/>
                    <a:pt x="1152746" y="1876477"/>
                    <a:pt x="1130839" y="1862190"/>
                  </a:cubicBezTo>
                  <a:cubicBezTo>
                    <a:pt x="1127029" y="1856474"/>
                    <a:pt x="1123219" y="1849807"/>
                    <a:pt x="1119409" y="1844092"/>
                  </a:cubicBezTo>
                  <a:cubicBezTo>
                    <a:pt x="864139" y="1443090"/>
                    <a:pt x="608869" y="1043039"/>
                    <a:pt x="354551" y="642037"/>
                  </a:cubicBezTo>
                  <a:cubicBezTo>
                    <a:pt x="301211" y="559169"/>
                    <a:pt x="249776" y="475349"/>
                    <a:pt x="197389" y="391529"/>
                  </a:cubicBezTo>
                  <a:cubicBezTo>
                    <a:pt x="201199" y="382957"/>
                    <a:pt x="205961" y="373432"/>
                    <a:pt x="209771" y="364859"/>
                  </a:cubicBezTo>
                  <a:cubicBezTo>
                    <a:pt x="223106" y="375337"/>
                    <a:pt x="225011" y="404864"/>
                    <a:pt x="254539" y="390577"/>
                  </a:cubicBezTo>
                  <a:cubicBezTo>
                    <a:pt x="293591" y="371527"/>
                    <a:pt x="330739" y="349619"/>
                    <a:pt x="368839" y="329617"/>
                  </a:cubicBezTo>
                  <a:cubicBezTo>
                    <a:pt x="385984" y="319139"/>
                    <a:pt x="389794" y="306757"/>
                    <a:pt x="379316" y="288659"/>
                  </a:cubicBezTo>
                  <a:cubicBezTo>
                    <a:pt x="347884" y="237224"/>
                    <a:pt x="317404" y="185789"/>
                    <a:pt x="285019" y="130544"/>
                  </a:cubicBezTo>
                  <a:cubicBezTo>
                    <a:pt x="237394" y="157214"/>
                    <a:pt x="192626" y="181979"/>
                    <a:pt x="147859" y="206744"/>
                  </a:cubicBezTo>
                  <a:cubicBezTo>
                    <a:pt x="140239" y="217222"/>
                    <a:pt x="132619" y="228652"/>
                    <a:pt x="124999" y="239129"/>
                  </a:cubicBezTo>
                  <a:cubicBezTo>
                    <a:pt x="115474" y="245797"/>
                    <a:pt x="106901" y="251512"/>
                    <a:pt x="97376" y="258179"/>
                  </a:cubicBezTo>
                  <a:cubicBezTo>
                    <a:pt x="71659" y="223889"/>
                    <a:pt x="44989" y="189599"/>
                    <a:pt x="19271" y="155309"/>
                  </a:cubicBezTo>
                  <a:cubicBezTo>
                    <a:pt x="15461" y="143879"/>
                    <a:pt x="9746" y="134354"/>
                    <a:pt x="3079" y="124829"/>
                  </a:cubicBezTo>
                  <a:close/>
                  <a:moveTo>
                    <a:pt x="70706" y="154357"/>
                  </a:moveTo>
                  <a:cubicBezTo>
                    <a:pt x="71659" y="156262"/>
                    <a:pt x="73564" y="159119"/>
                    <a:pt x="74516" y="161024"/>
                  </a:cubicBezTo>
                  <a:cubicBezTo>
                    <a:pt x="82136" y="174359"/>
                    <a:pt x="90709" y="186742"/>
                    <a:pt x="99281" y="201982"/>
                  </a:cubicBezTo>
                  <a:cubicBezTo>
                    <a:pt x="118331" y="190552"/>
                    <a:pt x="135476" y="181027"/>
                    <a:pt x="151669" y="171502"/>
                  </a:cubicBezTo>
                  <a:cubicBezTo>
                    <a:pt x="188816" y="153404"/>
                    <a:pt x="226916" y="135307"/>
                    <a:pt x="265969" y="116257"/>
                  </a:cubicBezTo>
                  <a:cubicBezTo>
                    <a:pt x="247871" y="86729"/>
                    <a:pt x="231679" y="58154"/>
                    <a:pt x="212629" y="30532"/>
                  </a:cubicBezTo>
                  <a:cubicBezTo>
                    <a:pt x="208819" y="24817"/>
                    <a:pt x="196436" y="18149"/>
                    <a:pt x="189769" y="19102"/>
                  </a:cubicBezTo>
                  <a:cubicBezTo>
                    <a:pt x="167861" y="22912"/>
                    <a:pt x="145954" y="31484"/>
                    <a:pt x="124046" y="37199"/>
                  </a:cubicBezTo>
                  <a:cubicBezTo>
                    <a:pt x="109759" y="44819"/>
                    <a:pt x="96424" y="51487"/>
                    <a:pt x="82136" y="59107"/>
                  </a:cubicBezTo>
                  <a:cubicBezTo>
                    <a:pt x="34511" y="81014"/>
                    <a:pt x="26891" y="107684"/>
                    <a:pt x="61181" y="139117"/>
                  </a:cubicBezTo>
                  <a:lnTo>
                    <a:pt x="62134" y="140069"/>
                  </a:lnTo>
                  <a:cubicBezTo>
                    <a:pt x="64991" y="144832"/>
                    <a:pt x="67849" y="149594"/>
                    <a:pt x="70706" y="154357"/>
                  </a:cubicBezTo>
                  <a:cubicBezTo>
                    <a:pt x="69754" y="153404"/>
                    <a:pt x="70706" y="154357"/>
                    <a:pt x="70706" y="154357"/>
                  </a:cubicBezTo>
                  <a:close/>
                  <a:moveTo>
                    <a:pt x="900334" y="1424040"/>
                  </a:moveTo>
                  <a:cubicBezTo>
                    <a:pt x="902239" y="1425944"/>
                    <a:pt x="903191" y="1428802"/>
                    <a:pt x="905096" y="1430707"/>
                  </a:cubicBezTo>
                  <a:cubicBezTo>
                    <a:pt x="905096" y="1430707"/>
                    <a:pt x="904144" y="1430707"/>
                    <a:pt x="904144" y="1430707"/>
                  </a:cubicBezTo>
                  <a:cubicBezTo>
                    <a:pt x="910811" y="1441184"/>
                    <a:pt x="916526" y="1452615"/>
                    <a:pt x="923194" y="1463092"/>
                  </a:cubicBezTo>
                  <a:cubicBezTo>
                    <a:pt x="930814" y="1476427"/>
                    <a:pt x="938434" y="1488809"/>
                    <a:pt x="946054" y="1502144"/>
                  </a:cubicBezTo>
                  <a:cubicBezTo>
                    <a:pt x="998441" y="1584059"/>
                    <a:pt x="1050829" y="1666927"/>
                    <a:pt x="1103216" y="1748842"/>
                  </a:cubicBezTo>
                  <a:cubicBezTo>
                    <a:pt x="1106074" y="1753605"/>
                    <a:pt x="1110836" y="1757415"/>
                    <a:pt x="1111789" y="1758367"/>
                  </a:cubicBezTo>
                  <a:cubicBezTo>
                    <a:pt x="1127029" y="1746937"/>
                    <a:pt x="1141316" y="1737412"/>
                    <a:pt x="1155604" y="1727887"/>
                  </a:cubicBezTo>
                  <a:cubicBezTo>
                    <a:pt x="1200371" y="1711694"/>
                    <a:pt x="1246091" y="1720267"/>
                    <a:pt x="1297526" y="1735507"/>
                  </a:cubicBezTo>
                  <a:cubicBezTo>
                    <a:pt x="999394" y="1265924"/>
                    <a:pt x="705071" y="803962"/>
                    <a:pt x="410749" y="341047"/>
                  </a:cubicBezTo>
                  <a:cubicBezTo>
                    <a:pt x="385984" y="357239"/>
                    <a:pt x="365029" y="370574"/>
                    <a:pt x="344074" y="384862"/>
                  </a:cubicBezTo>
                  <a:cubicBezTo>
                    <a:pt x="337406" y="387719"/>
                    <a:pt x="331691" y="390577"/>
                    <a:pt x="325024" y="394387"/>
                  </a:cubicBezTo>
                  <a:cubicBezTo>
                    <a:pt x="323119" y="394387"/>
                    <a:pt x="321214" y="394387"/>
                    <a:pt x="319309" y="396292"/>
                  </a:cubicBezTo>
                  <a:cubicBezTo>
                    <a:pt x="297401" y="402959"/>
                    <a:pt x="275494" y="408674"/>
                    <a:pt x="250729" y="416294"/>
                  </a:cubicBezTo>
                  <a:cubicBezTo>
                    <a:pt x="262159" y="434392"/>
                    <a:pt x="272636" y="451537"/>
                    <a:pt x="283114" y="467729"/>
                  </a:cubicBezTo>
                  <a:cubicBezTo>
                    <a:pt x="326929" y="535357"/>
                    <a:pt x="371696" y="602984"/>
                    <a:pt x="415511" y="670612"/>
                  </a:cubicBezTo>
                  <a:cubicBezTo>
                    <a:pt x="418369" y="676327"/>
                    <a:pt x="420274" y="682042"/>
                    <a:pt x="424084" y="687757"/>
                  </a:cubicBezTo>
                  <a:cubicBezTo>
                    <a:pt x="505046" y="814439"/>
                    <a:pt x="586009" y="942074"/>
                    <a:pt x="667924" y="1068757"/>
                  </a:cubicBezTo>
                  <a:cubicBezTo>
                    <a:pt x="724121" y="1156387"/>
                    <a:pt x="781271" y="1244017"/>
                    <a:pt x="837469" y="1330694"/>
                  </a:cubicBezTo>
                  <a:cubicBezTo>
                    <a:pt x="839374" y="1333552"/>
                    <a:pt x="840326" y="1335457"/>
                    <a:pt x="842231" y="1338315"/>
                  </a:cubicBezTo>
                  <a:cubicBezTo>
                    <a:pt x="844136" y="1343077"/>
                    <a:pt x="846994" y="1347840"/>
                    <a:pt x="848899" y="1352602"/>
                  </a:cubicBezTo>
                  <a:cubicBezTo>
                    <a:pt x="855566" y="1361174"/>
                    <a:pt x="861281" y="1369747"/>
                    <a:pt x="867949" y="1379272"/>
                  </a:cubicBezTo>
                  <a:cubicBezTo>
                    <a:pt x="868901" y="1381177"/>
                    <a:pt x="869854" y="1383082"/>
                    <a:pt x="870806" y="1384987"/>
                  </a:cubicBezTo>
                  <a:cubicBezTo>
                    <a:pt x="873664" y="1388797"/>
                    <a:pt x="876521" y="1392607"/>
                    <a:pt x="879379" y="1395465"/>
                  </a:cubicBezTo>
                  <a:lnTo>
                    <a:pt x="879379" y="1395465"/>
                  </a:lnTo>
                  <a:cubicBezTo>
                    <a:pt x="881284" y="1399274"/>
                    <a:pt x="883189" y="1402132"/>
                    <a:pt x="885094" y="1405942"/>
                  </a:cubicBezTo>
                  <a:cubicBezTo>
                    <a:pt x="891761" y="1409752"/>
                    <a:pt x="895571" y="1416419"/>
                    <a:pt x="900334" y="1424040"/>
                  </a:cubicBezTo>
                  <a:lnTo>
                    <a:pt x="900334" y="1424040"/>
                  </a:lnTo>
                  <a:close/>
                  <a:moveTo>
                    <a:pt x="1363249" y="1916482"/>
                  </a:moveTo>
                  <a:cubicBezTo>
                    <a:pt x="1363249" y="1909815"/>
                    <a:pt x="1365154" y="1903147"/>
                    <a:pt x="1363249" y="1897432"/>
                  </a:cubicBezTo>
                  <a:cubicBezTo>
                    <a:pt x="1350866" y="1861237"/>
                    <a:pt x="1335626" y="1825994"/>
                    <a:pt x="1324196" y="1789799"/>
                  </a:cubicBezTo>
                  <a:cubicBezTo>
                    <a:pt x="1315624" y="1762177"/>
                    <a:pt x="1305146" y="1742174"/>
                    <a:pt x="1265141" y="1745032"/>
                  </a:cubicBezTo>
                  <a:cubicBezTo>
                    <a:pt x="1243234" y="1746937"/>
                    <a:pt x="1221326" y="1740269"/>
                    <a:pt x="1199419" y="1737412"/>
                  </a:cubicBezTo>
                  <a:cubicBezTo>
                    <a:pt x="1152746" y="1754557"/>
                    <a:pt x="1137506" y="1825042"/>
                    <a:pt x="1177511" y="1854569"/>
                  </a:cubicBezTo>
                  <a:cubicBezTo>
                    <a:pt x="1224184" y="1889812"/>
                    <a:pt x="1274666" y="1922197"/>
                    <a:pt x="1327054" y="1958392"/>
                  </a:cubicBezTo>
                  <a:cubicBezTo>
                    <a:pt x="1338484" y="1945057"/>
                    <a:pt x="1350866" y="1930769"/>
                    <a:pt x="1363249" y="1916482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2" name="Google Shape;2612;p23"/>
            <p:cNvSpPr/>
            <p:nvPr/>
          </p:nvSpPr>
          <p:spPr>
            <a:xfrm>
              <a:off x="2477502" y="2836545"/>
              <a:ext cx="1114374" cy="1714499"/>
            </a:xfrm>
            <a:custGeom>
              <a:rect b="b" l="l" r="r" t="t"/>
              <a:pathLst>
                <a:path extrusionOk="0" h="1714499" w="1114374">
                  <a:moveTo>
                    <a:pt x="3759" y="0"/>
                  </a:moveTo>
                  <a:cubicBezTo>
                    <a:pt x="29477" y="34290"/>
                    <a:pt x="56147" y="68580"/>
                    <a:pt x="81864" y="102870"/>
                  </a:cubicBezTo>
                  <a:cubicBezTo>
                    <a:pt x="83769" y="105727"/>
                    <a:pt x="86627" y="109538"/>
                    <a:pt x="88532" y="112395"/>
                  </a:cubicBezTo>
                  <a:cubicBezTo>
                    <a:pt x="90437" y="115252"/>
                    <a:pt x="92342" y="119063"/>
                    <a:pt x="94247" y="121920"/>
                  </a:cubicBezTo>
                  <a:cubicBezTo>
                    <a:pt x="96152" y="125730"/>
                    <a:pt x="99009" y="128588"/>
                    <a:pt x="100914" y="132397"/>
                  </a:cubicBezTo>
                  <a:cubicBezTo>
                    <a:pt x="113297" y="150495"/>
                    <a:pt x="124727" y="167640"/>
                    <a:pt x="137109" y="185738"/>
                  </a:cubicBezTo>
                  <a:cubicBezTo>
                    <a:pt x="139014" y="189547"/>
                    <a:pt x="140919" y="192405"/>
                    <a:pt x="142824" y="196215"/>
                  </a:cubicBezTo>
                  <a:cubicBezTo>
                    <a:pt x="147587" y="201930"/>
                    <a:pt x="151397" y="207645"/>
                    <a:pt x="156159" y="213360"/>
                  </a:cubicBezTo>
                  <a:cubicBezTo>
                    <a:pt x="164732" y="221933"/>
                    <a:pt x="172352" y="230505"/>
                    <a:pt x="180924" y="238125"/>
                  </a:cubicBezTo>
                  <a:cubicBezTo>
                    <a:pt x="233312" y="321945"/>
                    <a:pt x="284747" y="404813"/>
                    <a:pt x="338087" y="488633"/>
                  </a:cubicBezTo>
                  <a:cubicBezTo>
                    <a:pt x="593357" y="889635"/>
                    <a:pt x="848627" y="1289685"/>
                    <a:pt x="1102944" y="1690687"/>
                  </a:cubicBezTo>
                  <a:cubicBezTo>
                    <a:pt x="1106754" y="1696402"/>
                    <a:pt x="1110564" y="1703070"/>
                    <a:pt x="1114374" y="1708785"/>
                  </a:cubicBezTo>
                  <a:cubicBezTo>
                    <a:pt x="1103897" y="1710690"/>
                    <a:pt x="1093419" y="1712595"/>
                    <a:pt x="1082942" y="1714500"/>
                  </a:cubicBezTo>
                  <a:cubicBezTo>
                    <a:pt x="1082942" y="1712595"/>
                    <a:pt x="1081989" y="1711643"/>
                    <a:pt x="1081989" y="1709737"/>
                  </a:cubicBezTo>
                  <a:cubicBezTo>
                    <a:pt x="1079132" y="1702118"/>
                    <a:pt x="1077227" y="1694498"/>
                    <a:pt x="1073417" y="1687830"/>
                  </a:cubicBezTo>
                  <a:cubicBezTo>
                    <a:pt x="1033412" y="1624012"/>
                    <a:pt x="991502" y="1561148"/>
                    <a:pt x="951497" y="1497330"/>
                  </a:cubicBezTo>
                  <a:cubicBezTo>
                    <a:pt x="927684" y="1460183"/>
                    <a:pt x="905777" y="1421130"/>
                    <a:pt x="881964" y="1384935"/>
                  </a:cubicBezTo>
                  <a:cubicBezTo>
                    <a:pt x="804812" y="1269683"/>
                    <a:pt x="725754" y="1154430"/>
                    <a:pt x="648602" y="1039177"/>
                  </a:cubicBezTo>
                  <a:cubicBezTo>
                    <a:pt x="623837" y="1001077"/>
                    <a:pt x="602882" y="962025"/>
                    <a:pt x="578117" y="923925"/>
                  </a:cubicBezTo>
                  <a:cubicBezTo>
                    <a:pt x="536207" y="858202"/>
                    <a:pt x="492392" y="794385"/>
                    <a:pt x="449529" y="728663"/>
                  </a:cubicBezTo>
                  <a:cubicBezTo>
                    <a:pt x="408572" y="665797"/>
                    <a:pt x="367614" y="602933"/>
                    <a:pt x="326657" y="540068"/>
                  </a:cubicBezTo>
                  <a:cubicBezTo>
                    <a:pt x="265697" y="445770"/>
                    <a:pt x="204737" y="352425"/>
                    <a:pt x="144729" y="257175"/>
                  </a:cubicBezTo>
                  <a:cubicBezTo>
                    <a:pt x="96152" y="180022"/>
                    <a:pt x="47574" y="101917"/>
                    <a:pt x="902" y="23813"/>
                  </a:cubicBezTo>
                  <a:cubicBezTo>
                    <a:pt x="-1956" y="18097"/>
                    <a:pt x="2807" y="7620"/>
                    <a:pt x="3759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3" name="Google Shape;2613;p23"/>
            <p:cNvSpPr/>
            <p:nvPr/>
          </p:nvSpPr>
          <p:spPr>
            <a:xfrm>
              <a:off x="2451734" y="2807970"/>
              <a:ext cx="1108710" cy="1738312"/>
            </a:xfrm>
            <a:custGeom>
              <a:rect b="b" l="l" r="r" t="t"/>
              <a:pathLst>
                <a:path extrusionOk="0" h="1738312" w="1108710">
                  <a:moveTo>
                    <a:pt x="29528" y="28575"/>
                  </a:moveTo>
                  <a:cubicBezTo>
                    <a:pt x="28575" y="37147"/>
                    <a:pt x="23813" y="46672"/>
                    <a:pt x="27622" y="52388"/>
                  </a:cubicBezTo>
                  <a:cubicBezTo>
                    <a:pt x="75248" y="130492"/>
                    <a:pt x="122873" y="208597"/>
                    <a:pt x="171450" y="285750"/>
                  </a:cubicBezTo>
                  <a:cubicBezTo>
                    <a:pt x="231458" y="380047"/>
                    <a:pt x="292418" y="474345"/>
                    <a:pt x="353378" y="568643"/>
                  </a:cubicBezTo>
                  <a:cubicBezTo>
                    <a:pt x="394335" y="631508"/>
                    <a:pt x="435293" y="694372"/>
                    <a:pt x="476250" y="757238"/>
                  </a:cubicBezTo>
                  <a:cubicBezTo>
                    <a:pt x="519113" y="822008"/>
                    <a:pt x="561975" y="886777"/>
                    <a:pt x="604838" y="952500"/>
                  </a:cubicBezTo>
                  <a:cubicBezTo>
                    <a:pt x="629603" y="990600"/>
                    <a:pt x="650558" y="1030605"/>
                    <a:pt x="675323" y="1067752"/>
                  </a:cubicBezTo>
                  <a:cubicBezTo>
                    <a:pt x="752475" y="1183005"/>
                    <a:pt x="831533" y="1298258"/>
                    <a:pt x="908685" y="1413510"/>
                  </a:cubicBezTo>
                  <a:cubicBezTo>
                    <a:pt x="933450" y="1450658"/>
                    <a:pt x="954405" y="1488758"/>
                    <a:pt x="978218" y="1525905"/>
                  </a:cubicBezTo>
                  <a:cubicBezTo>
                    <a:pt x="1018223" y="1589723"/>
                    <a:pt x="1060133" y="1652587"/>
                    <a:pt x="1100138" y="1716405"/>
                  </a:cubicBezTo>
                  <a:cubicBezTo>
                    <a:pt x="1103948" y="1723073"/>
                    <a:pt x="1105853" y="1730693"/>
                    <a:pt x="1108710" y="1738312"/>
                  </a:cubicBezTo>
                  <a:cubicBezTo>
                    <a:pt x="1102043" y="1734502"/>
                    <a:pt x="1091565" y="1732598"/>
                    <a:pt x="1087755" y="1726883"/>
                  </a:cubicBezTo>
                  <a:cubicBezTo>
                    <a:pt x="1026795" y="1635443"/>
                    <a:pt x="967740" y="1544002"/>
                    <a:pt x="907733" y="1451610"/>
                  </a:cubicBezTo>
                  <a:cubicBezTo>
                    <a:pt x="822960" y="1322070"/>
                    <a:pt x="738188" y="1193483"/>
                    <a:pt x="654368" y="1063943"/>
                  </a:cubicBezTo>
                  <a:cubicBezTo>
                    <a:pt x="580073" y="949643"/>
                    <a:pt x="506730" y="836295"/>
                    <a:pt x="432435" y="721995"/>
                  </a:cubicBezTo>
                  <a:cubicBezTo>
                    <a:pt x="352425" y="598170"/>
                    <a:pt x="272415" y="475297"/>
                    <a:pt x="193358" y="351472"/>
                  </a:cubicBezTo>
                  <a:cubicBezTo>
                    <a:pt x="134303" y="260033"/>
                    <a:pt x="76200" y="169545"/>
                    <a:pt x="20003" y="77152"/>
                  </a:cubicBezTo>
                  <a:cubicBezTo>
                    <a:pt x="7620" y="56197"/>
                    <a:pt x="5715" y="30480"/>
                    <a:pt x="0" y="6667"/>
                  </a:cubicBezTo>
                  <a:cubicBezTo>
                    <a:pt x="0" y="4763"/>
                    <a:pt x="7620" y="1905"/>
                    <a:pt x="11430" y="0"/>
                  </a:cubicBezTo>
                  <a:cubicBezTo>
                    <a:pt x="17145" y="8572"/>
                    <a:pt x="22860" y="18097"/>
                    <a:pt x="29528" y="2857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4" name="Google Shape;2614;p23"/>
            <p:cNvSpPr/>
            <p:nvPr/>
          </p:nvSpPr>
          <p:spPr>
            <a:xfrm>
              <a:off x="3597591" y="4574665"/>
              <a:ext cx="263842" cy="171641"/>
            </a:xfrm>
            <a:custGeom>
              <a:rect b="b" l="l" r="r" t="t"/>
              <a:pathLst>
                <a:path extrusionOk="0" h="171641" w="263842">
                  <a:moveTo>
                    <a:pt x="59055" y="11622"/>
                  </a:moveTo>
                  <a:cubicBezTo>
                    <a:pt x="86678" y="31624"/>
                    <a:pt x="115253" y="51627"/>
                    <a:pt x="141923" y="72582"/>
                  </a:cubicBezTo>
                  <a:cubicBezTo>
                    <a:pt x="182880" y="104967"/>
                    <a:pt x="222885" y="138304"/>
                    <a:pt x="263842" y="171642"/>
                  </a:cubicBezTo>
                  <a:cubicBezTo>
                    <a:pt x="249555" y="165927"/>
                    <a:pt x="233363" y="162117"/>
                    <a:pt x="220980" y="154497"/>
                  </a:cubicBezTo>
                  <a:cubicBezTo>
                    <a:pt x="180975" y="127827"/>
                    <a:pt x="141923" y="100204"/>
                    <a:pt x="101917" y="73534"/>
                  </a:cubicBezTo>
                  <a:cubicBezTo>
                    <a:pt x="82867" y="61152"/>
                    <a:pt x="61913" y="51627"/>
                    <a:pt x="42863" y="40197"/>
                  </a:cubicBezTo>
                  <a:cubicBezTo>
                    <a:pt x="42863" y="40197"/>
                    <a:pt x="42863" y="40197"/>
                    <a:pt x="42863" y="40197"/>
                  </a:cubicBezTo>
                  <a:cubicBezTo>
                    <a:pt x="34290" y="33529"/>
                    <a:pt x="26670" y="25909"/>
                    <a:pt x="18098" y="19242"/>
                  </a:cubicBezTo>
                  <a:cubicBezTo>
                    <a:pt x="12383" y="13527"/>
                    <a:pt x="5715" y="8764"/>
                    <a:pt x="0" y="3049"/>
                  </a:cubicBezTo>
                  <a:cubicBezTo>
                    <a:pt x="6667" y="2097"/>
                    <a:pt x="13335" y="-761"/>
                    <a:pt x="19050" y="192"/>
                  </a:cubicBezTo>
                  <a:cubicBezTo>
                    <a:pt x="31433" y="3049"/>
                    <a:pt x="45720" y="7812"/>
                    <a:pt x="59055" y="11622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5" name="Google Shape;2615;p23"/>
            <p:cNvSpPr/>
            <p:nvPr/>
          </p:nvSpPr>
          <p:spPr>
            <a:xfrm>
              <a:off x="3639502" y="4613909"/>
              <a:ext cx="267652" cy="167057"/>
            </a:xfrm>
            <a:custGeom>
              <a:rect b="b" l="l" r="r" t="t"/>
              <a:pathLst>
                <a:path extrusionOk="0" h="167057" w="267652">
                  <a:moveTo>
                    <a:pt x="0" y="0"/>
                  </a:moveTo>
                  <a:cubicBezTo>
                    <a:pt x="20002" y="11430"/>
                    <a:pt x="40957" y="20955"/>
                    <a:pt x="59055" y="33338"/>
                  </a:cubicBezTo>
                  <a:cubicBezTo>
                    <a:pt x="99060" y="60008"/>
                    <a:pt x="138113" y="88583"/>
                    <a:pt x="178117" y="114300"/>
                  </a:cubicBezTo>
                  <a:cubicBezTo>
                    <a:pt x="190500" y="121920"/>
                    <a:pt x="206692" y="125730"/>
                    <a:pt x="220980" y="131445"/>
                  </a:cubicBezTo>
                  <a:cubicBezTo>
                    <a:pt x="236220" y="136208"/>
                    <a:pt x="252413" y="141922"/>
                    <a:pt x="267652" y="146685"/>
                  </a:cubicBezTo>
                  <a:cubicBezTo>
                    <a:pt x="256222" y="169545"/>
                    <a:pt x="241935" y="173355"/>
                    <a:pt x="217170" y="157163"/>
                  </a:cubicBezTo>
                  <a:cubicBezTo>
                    <a:pt x="160972" y="119063"/>
                    <a:pt x="106680" y="80963"/>
                    <a:pt x="51435" y="41910"/>
                  </a:cubicBezTo>
                  <a:cubicBezTo>
                    <a:pt x="34290" y="29528"/>
                    <a:pt x="17145" y="14288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6" name="Google Shape;2616;p23"/>
            <p:cNvSpPr/>
            <p:nvPr/>
          </p:nvSpPr>
          <p:spPr>
            <a:xfrm>
              <a:off x="3561396" y="4543425"/>
              <a:ext cx="95250" cy="42862"/>
            </a:xfrm>
            <a:custGeom>
              <a:rect b="b" l="l" r="r" t="t"/>
              <a:pathLst>
                <a:path extrusionOk="0" h="42862" w="95250">
                  <a:moveTo>
                    <a:pt x="95250" y="42863"/>
                  </a:moveTo>
                  <a:cubicBezTo>
                    <a:pt x="81915" y="39053"/>
                    <a:pt x="67628" y="34290"/>
                    <a:pt x="54293" y="30480"/>
                  </a:cubicBezTo>
                  <a:cubicBezTo>
                    <a:pt x="48578" y="29528"/>
                    <a:pt x="41910" y="32385"/>
                    <a:pt x="35243" y="33338"/>
                  </a:cubicBezTo>
                  <a:cubicBezTo>
                    <a:pt x="23813" y="23813"/>
                    <a:pt x="11430" y="15240"/>
                    <a:pt x="0" y="5715"/>
                  </a:cubicBezTo>
                  <a:cubicBezTo>
                    <a:pt x="10478" y="3810"/>
                    <a:pt x="20955" y="1905"/>
                    <a:pt x="31433" y="0"/>
                  </a:cubicBezTo>
                  <a:cubicBezTo>
                    <a:pt x="52388" y="15240"/>
                    <a:pt x="74295" y="29528"/>
                    <a:pt x="95250" y="42863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7" name="Google Shape;2617;p23"/>
            <p:cNvSpPr/>
            <p:nvPr/>
          </p:nvSpPr>
          <p:spPr>
            <a:xfrm>
              <a:off x="3614737" y="4593907"/>
              <a:ext cx="24765" cy="20955"/>
            </a:xfrm>
            <a:custGeom>
              <a:rect b="b" l="l" r="r" t="t"/>
              <a:pathLst>
                <a:path extrusionOk="0" h="20955" w="24765">
                  <a:moveTo>
                    <a:pt x="0" y="0"/>
                  </a:moveTo>
                  <a:cubicBezTo>
                    <a:pt x="8572" y="6668"/>
                    <a:pt x="16192" y="14288"/>
                    <a:pt x="24765" y="20955"/>
                  </a:cubicBezTo>
                  <a:cubicBezTo>
                    <a:pt x="17145" y="13335"/>
                    <a:pt x="8572" y="6668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8" name="Google Shape;2618;p23"/>
            <p:cNvSpPr/>
            <p:nvPr/>
          </p:nvSpPr>
          <p:spPr>
            <a:xfrm>
              <a:off x="2766059" y="3021329"/>
              <a:ext cx="992505" cy="1394460"/>
            </a:xfrm>
            <a:custGeom>
              <a:rect b="b" l="l" r="r" t="t"/>
              <a:pathLst>
                <a:path extrusionOk="0" h="1394460" w="992505">
                  <a:moveTo>
                    <a:pt x="39052" y="43815"/>
                  </a:moveTo>
                  <a:cubicBezTo>
                    <a:pt x="60007" y="30480"/>
                    <a:pt x="80963" y="16192"/>
                    <a:pt x="105727" y="0"/>
                  </a:cubicBezTo>
                  <a:cubicBezTo>
                    <a:pt x="400050" y="462915"/>
                    <a:pt x="693420" y="924878"/>
                    <a:pt x="992505" y="1394460"/>
                  </a:cubicBezTo>
                  <a:cubicBezTo>
                    <a:pt x="941070" y="1380173"/>
                    <a:pt x="895350" y="1370648"/>
                    <a:pt x="850582" y="1386840"/>
                  </a:cubicBezTo>
                  <a:cubicBezTo>
                    <a:pt x="850582" y="1379220"/>
                    <a:pt x="850582" y="1372552"/>
                    <a:pt x="850582" y="1364933"/>
                  </a:cubicBezTo>
                  <a:cubicBezTo>
                    <a:pt x="863918" y="1365885"/>
                    <a:pt x="877253" y="1367790"/>
                    <a:pt x="896303" y="1369695"/>
                  </a:cubicBezTo>
                  <a:cubicBezTo>
                    <a:pt x="888682" y="1356360"/>
                    <a:pt x="884873" y="1349693"/>
                    <a:pt x="881062" y="1343977"/>
                  </a:cubicBezTo>
                  <a:cubicBezTo>
                    <a:pt x="777240" y="1183005"/>
                    <a:pt x="673418" y="1021080"/>
                    <a:pt x="568643" y="860108"/>
                  </a:cubicBezTo>
                  <a:cubicBezTo>
                    <a:pt x="404813" y="605790"/>
                    <a:pt x="240030" y="351473"/>
                    <a:pt x="75248" y="97155"/>
                  </a:cubicBezTo>
                  <a:cubicBezTo>
                    <a:pt x="69532" y="87630"/>
                    <a:pt x="59055" y="80010"/>
                    <a:pt x="50482" y="72390"/>
                  </a:cubicBezTo>
                  <a:cubicBezTo>
                    <a:pt x="46673" y="72390"/>
                    <a:pt x="42863" y="72390"/>
                    <a:pt x="39052" y="71438"/>
                  </a:cubicBezTo>
                  <a:cubicBezTo>
                    <a:pt x="35242" y="72390"/>
                    <a:pt x="31432" y="73342"/>
                    <a:pt x="27622" y="74295"/>
                  </a:cubicBezTo>
                  <a:cubicBezTo>
                    <a:pt x="19050" y="72390"/>
                    <a:pt x="9525" y="71438"/>
                    <a:pt x="0" y="69533"/>
                  </a:cubicBezTo>
                  <a:cubicBezTo>
                    <a:pt x="5715" y="63817"/>
                    <a:pt x="10477" y="59055"/>
                    <a:pt x="15240" y="54292"/>
                  </a:cubicBezTo>
                  <a:cubicBezTo>
                    <a:pt x="17145" y="53340"/>
                    <a:pt x="18097" y="52388"/>
                    <a:pt x="20955" y="52388"/>
                  </a:cubicBezTo>
                  <a:cubicBezTo>
                    <a:pt x="26670" y="49530"/>
                    <a:pt x="32385" y="46673"/>
                    <a:pt x="39052" y="43815"/>
                  </a:cubicBezTo>
                  <a:close/>
                </a:path>
              </a:pathLst>
            </a:custGeom>
            <a:solidFill>
              <a:srgbClr val="EECE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9" name="Google Shape;2619;p23"/>
            <p:cNvSpPr/>
            <p:nvPr/>
          </p:nvSpPr>
          <p:spPr>
            <a:xfrm>
              <a:off x="2876549" y="3300412"/>
              <a:ext cx="629602" cy="951739"/>
            </a:xfrm>
            <a:custGeom>
              <a:rect b="b" l="l" r="r" t="t"/>
              <a:pathLst>
                <a:path extrusionOk="0" h="951739" w="629602">
                  <a:moveTo>
                    <a:pt x="455295" y="763905"/>
                  </a:moveTo>
                  <a:cubicBezTo>
                    <a:pt x="454342" y="762000"/>
                    <a:pt x="453390" y="760095"/>
                    <a:pt x="452438" y="758190"/>
                  </a:cubicBezTo>
                  <a:cubicBezTo>
                    <a:pt x="474345" y="748665"/>
                    <a:pt x="465773" y="739140"/>
                    <a:pt x="453390" y="728663"/>
                  </a:cubicBezTo>
                  <a:cubicBezTo>
                    <a:pt x="444817" y="720090"/>
                    <a:pt x="437198" y="717232"/>
                    <a:pt x="433388" y="732472"/>
                  </a:cubicBezTo>
                  <a:cubicBezTo>
                    <a:pt x="431483" y="727710"/>
                    <a:pt x="428625" y="722947"/>
                    <a:pt x="426720" y="718185"/>
                  </a:cubicBezTo>
                  <a:cubicBezTo>
                    <a:pt x="424815" y="715328"/>
                    <a:pt x="423863" y="713422"/>
                    <a:pt x="421958" y="710565"/>
                  </a:cubicBezTo>
                  <a:cubicBezTo>
                    <a:pt x="365760" y="622935"/>
                    <a:pt x="308610" y="536258"/>
                    <a:pt x="252413" y="448628"/>
                  </a:cubicBezTo>
                  <a:cubicBezTo>
                    <a:pt x="170498" y="321945"/>
                    <a:pt x="89535" y="194310"/>
                    <a:pt x="8573" y="67628"/>
                  </a:cubicBezTo>
                  <a:cubicBezTo>
                    <a:pt x="4763" y="61913"/>
                    <a:pt x="2858" y="56197"/>
                    <a:pt x="0" y="50483"/>
                  </a:cubicBezTo>
                  <a:cubicBezTo>
                    <a:pt x="10477" y="33338"/>
                    <a:pt x="21908" y="16192"/>
                    <a:pt x="32385" y="0"/>
                  </a:cubicBezTo>
                  <a:cubicBezTo>
                    <a:pt x="32385" y="0"/>
                    <a:pt x="32385" y="953"/>
                    <a:pt x="32385" y="953"/>
                  </a:cubicBezTo>
                  <a:cubicBezTo>
                    <a:pt x="35242" y="2858"/>
                    <a:pt x="37148" y="3810"/>
                    <a:pt x="40005" y="5715"/>
                  </a:cubicBezTo>
                  <a:cubicBezTo>
                    <a:pt x="40005" y="5715"/>
                    <a:pt x="40958" y="5715"/>
                    <a:pt x="40958" y="5715"/>
                  </a:cubicBezTo>
                  <a:cubicBezTo>
                    <a:pt x="40005" y="9525"/>
                    <a:pt x="39052" y="14288"/>
                    <a:pt x="37148" y="18097"/>
                  </a:cubicBezTo>
                  <a:cubicBezTo>
                    <a:pt x="39052" y="19050"/>
                    <a:pt x="40958" y="20003"/>
                    <a:pt x="42863" y="20955"/>
                  </a:cubicBezTo>
                  <a:cubicBezTo>
                    <a:pt x="44767" y="18097"/>
                    <a:pt x="45720" y="15240"/>
                    <a:pt x="47625" y="12383"/>
                  </a:cubicBezTo>
                  <a:cubicBezTo>
                    <a:pt x="50483" y="16192"/>
                    <a:pt x="53340" y="19050"/>
                    <a:pt x="56198" y="22860"/>
                  </a:cubicBezTo>
                  <a:cubicBezTo>
                    <a:pt x="161925" y="186690"/>
                    <a:pt x="266700" y="350520"/>
                    <a:pt x="372428" y="514350"/>
                  </a:cubicBezTo>
                  <a:cubicBezTo>
                    <a:pt x="444817" y="627697"/>
                    <a:pt x="517208" y="740093"/>
                    <a:pt x="589597" y="853440"/>
                  </a:cubicBezTo>
                  <a:cubicBezTo>
                    <a:pt x="576263" y="865822"/>
                    <a:pt x="583883" y="871538"/>
                    <a:pt x="599122" y="873443"/>
                  </a:cubicBezTo>
                  <a:lnTo>
                    <a:pt x="599122" y="873443"/>
                  </a:lnTo>
                  <a:cubicBezTo>
                    <a:pt x="601980" y="879157"/>
                    <a:pt x="604838" y="883920"/>
                    <a:pt x="607695" y="889635"/>
                  </a:cubicBezTo>
                  <a:cubicBezTo>
                    <a:pt x="608647" y="890588"/>
                    <a:pt x="609600" y="891540"/>
                    <a:pt x="611505" y="892493"/>
                  </a:cubicBezTo>
                  <a:cubicBezTo>
                    <a:pt x="616268" y="900113"/>
                    <a:pt x="620078" y="907732"/>
                    <a:pt x="624840" y="915353"/>
                  </a:cubicBezTo>
                  <a:lnTo>
                    <a:pt x="624840" y="915353"/>
                  </a:lnTo>
                  <a:cubicBezTo>
                    <a:pt x="624840" y="920115"/>
                    <a:pt x="624840" y="925830"/>
                    <a:pt x="625793" y="930593"/>
                  </a:cubicBezTo>
                  <a:cubicBezTo>
                    <a:pt x="626745" y="936307"/>
                    <a:pt x="628650" y="942975"/>
                    <a:pt x="629603" y="948690"/>
                  </a:cubicBezTo>
                  <a:cubicBezTo>
                    <a:pt x="629603" y="949643"/>
                    <a:pt x="617220" y="952500"/>
                    <a:pt x="617220" y="951547"/>
                  </a:cubicBezTo>
                  <a:cubicBezTo>
                    <a:pt x="613410" y="944880"/>
                    <a:pt x="610553" y="938213"/>
                    <a:pt x="608647" y="931545"/>
                  </a:cubicBezTo>
                  <a:cubicBezTo>
                    <a:pt x="607695" y="928688"/>
                    <a:pt x="609600" y="924878"/>
                    <a:pt x="610553" y="922020"/>
                  </a:cubicBezTo>
                  <a:cubicBezTo>
                    <a:pt x="606743" y="924878"/>
                    <a:pt x="601980" y="928688"/>
                    <a:pt x="598170" y="931545"/>
                  </a:cubicBezTo>
                  <a:cubicBezTo>
                    <a:pt x="591503" y="920115"/>
                    <a:pt x="583883" y="907732"/>
                    <a:pt x="576263" y="896303"/>
                  </a:cubicBezTo>
                  <a:cubicBezTo>
                    <a:pt x="564833" y="879157"/>
                    <a:pt x="552450" y="862013"/>
                    <a:pt x="540068" y="844868"/>
                  </a:cubicBezTo>
                  <a:cubicBezTo>
                    <a:pt x="536258" y="840105"/>
                    <a:pt x="531495" y="835343"/>
                    <a:pt x="528638" y="829628"/>
                  </a:cubicBezTo>
                  <a:cubicBezTo>
                    <a:pt x="515303" y="807720"/>
                    <a:pt x="502920" y="785813"/>
                    <a:pt x="490538" y="763905"/>
                  </a:cubicBezTo>
                  <a:cubicBezTo>
                    <a:pt x="477203" y="769620"/>
                    <a:pt x="470535" y="772478"/>
                    <a:pt x="464820" y="774382"/>
                  </a:cubicBezTo>
                  <a:cubicBezTo>
                    <a:pt x="464820" y="774382"/>
                    <a:pt x="464820" y="774382"/>
                    <a:pt x="464820" y="774382"/>
                  </a:cubicBezTo>
                  <a:cubicBezTo>
                    <a:pt x="461010" y="771525"/>
                    <a:pt x="458153" y="767715"/>
                    <a:pt x="455295" y="763905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0" name="Google Shape;2620;p23"/>
            <p:cNvSpPr/>
            <p:nvPr/>
          </p:nvSpPr>
          <p:spPr>
            <a:xfrm>
              <a:off x="3340416" y="4064317"/>
              <a:ext cx="274320" cy="373379"/>
            </a:xfrm>
            <a:custGeom>
              <a:rect b="b" l="l" r="r" t="t"/>
              <a:pathLst>
                <a:path extrusionOk="0" h="373379" w="274320">
                  <a:moveTo>
                    <a:pt x="0" y="10477"/>
                  </a:moveTo>
                  <a:cubicBezTo>
                    <a:pt x="5715" y="7620"/>
                    <a:pt x="12383" y="5715"/>
                    <a:pt x="25718" y="0"/>
                  </a:cubicBezTo>
                  <a:cubicBezTo>
                    <a:pt x="38100" y="21907"/>
                    <a:pt x="51435" y="43815"/>
                    <a:pt x="63818" y="65722"/>
                  </a:cubicBezTo>
                  <a:cubicBezTo>
                    <a:pt x="66675" y="71438"/>
                    <a:pt x="72390" y="75247"/>
                    <a:pt x="75248" y="80963"/>
                  </a:cubicBezTo>
                  <a:cubicBezTo>
                    <a:pt x="87630" y="98107"/>
                    <a:pt x="100013" y="115252"/>
                    <a:pt x="111442" y="132397"/>
                  </a:cubicBezTo>
                  <a:cubicBezTo>
                    <a:pt x="119063" y="143827"/>
                    <a:pt x="125730" y="156210"/>
                    <a:pt x="133350" y="167640"/>
                  </a:cubicBezTo>
                  <a:cubicBezTo>
                    <a:pt x="137160" y="164782"/>
                    <a:pt x="141923" y="160972"/>
                    <a:pt x="145733" y="158115"/>
                  </a:cubicBezTo>
                  <a:cubicBezTo>
                    <a:pt x="144780" y="160972"/>
                    <a:pt x="142875" y="164782"/>
                    <a:pt x="143828" y="167640"/>
                  </a:cubicBezTo>
                  <a:cubicBezTo>
                    <a:pt x="145733" y="174307"/>
                    <a:pt x="148590" y="181927"/>
                    <a:pt x="152400" y="187642"/>
                  </a:cubicBezTo>
                  <a:cubicBezTo>
                    <a:pt x="152400" y="188595"/>
                    <a:pt x="164783" y="185738"/>
                    <a:pt x="164783" y="184785"/>
                  </a:cubicBezTo>
                  <a:cubicBezTo>
                    <a:pt x="164783" y="179070"/>
                    <a:pt x="161925" y="172402"/>
                    <a:pt x="160973" y="166688"/>
                  </a:cubicBezTo>
                  <a:cubicBezTo>
                    <a:pt x="160020" y="161925"/>
                    <a:pt x="160020" y="156210"/>
                    <a:pt x="160020" y="151447"/>
                  </a:cubicBezTo>
                  <a:cubicBezTo>
                    <a:pt x="162878" y="153352"/>
                    <a:pt x="167640" y="154305"/>
                    <a:pt x="169545" y="156210"/>
                  </a:cubicBezTo>
                  <a:cubicBezTo>
                    <a:pt x="204788" y="211455"/>
                    <a:pt x="239078" y="266700"/>
                    <a:pt x="274320" y="320992"/>
                  </a:cubicBezTo>
                  <a:cubicBezTo>
                    <a:pt x="274320" y="328613"/>
                    <a:pt x="274320" y="335280"/>
                    <a:pt x="274320" y="342900"/>
                  </a:cubicBezTo>
                  <a:cubicBezTo>
                    <a:pt x="260033" y="352425"/>
                    <a:pt x="246698" y="362902"/>
                    <a:pt x="230505" y="373380"/>
                  </a:cubicBezTo>
                  <a:cubicBezTo>
                    <a:pt x="229553" y="372427"/>
                    <a:pt x="224790" y="368617"/>
                    <a:pt x="221933" y="363855"/>
                  </a:cubicBezTo>
                  <a:cubicBezTo>
                    <a:pt x="169545" y="281940"/>
                    <a:pt x="117158" y="200025"/>
                    <a:pt x="64770" y="117157"/>
                  </a:cubicBezTo>
                  <a:cubicBezTo>
                    <a:pt x="56198" y="104775"/>
                    <a:pt x="49530" y="91440"/>
                    <a:pt x="41910" y="78105"/>
                  </a:cubicBezTo>
                  <a:cubicBezTo>
                    <a:pt x="43815" y="70485"/>
                    <a:pt x="44768" y="62865"/>
                    <a:pt x="45720" y="55245"/>
                  </a:cubicBezTo>
                  <a:cubicBezTo>
                    <a:pt x="37148" y="52388"/>
                    <a:pt x="29528" y="48577"/>
                    <a:pt x="21908" y="45720"/>
                  </a:cubicBezTo>
                  <a:cubicBezTo>
                    <a:pt x="21908" y="45720"/>
                    <a:pt x="22860" y="45720"/>
                    <a:pt x="22860" y="45720"/>
                  </a:cubicBezTo>
                  <a:cubicBezTo>
                    <a:pt x="20955" y="43815"/>
                    <a:pt x="20003" y="40957"/>
                    <a:pt x="18098" y="39052"/>
                  </a:cubicBezTo>
                  <a:cubicBezTo>
                    <a:pt x="18098" y="39052"/>
                    <a:pt x="18098" y="39052"/>
                    <a:pt x="18098" y="39052"/>
                  </a:cubicBezTo>
                  <a:cubicBezTo>
                    <a:pt x="13335" y="32385"/>
                    <a:pt x="8573" y="25717"/>
                    <a:pt x="4763" y="19050"/>
                  </a:cubicBezTo>
                  <a:cubicBezTo>
                    <a:pt x="3810" y="18097"/>
                    <a:pt x="1905" y="14288"/>
                    <a:pt x="0" y="10477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1" name="Google Shape;2621;p23"/>
            <p:cNvSpPr/>
            <p:nvPr/>
          </p:nvSpPr>
          <p:spPr>
            <a:xfrm>
              <a:off x="2712719" y="3075622"/>
              <a:ext cx="197167" cy="274320"/>
            </a:xfrm>
            <a:custGeom>
              <a:rect b="b" l="l" r="r" t="t"/>
              <a:pathLst>
                <a:path extrusionOk="0" h="274320" w="197167">
                  <a:moveTo>
                    <a:pt x="197168" y="223838"/>
                  </a:moveTo>
                  <a:cubicBezTo>
                    <a:pt x="186690" y="240983"/>
                    <a:pt x="175260" y="258128"/>
                    <a:pt x="164783" y="274320"/>
                  </a:cubicBezTo>
                  <a:cubicBezTo>
                    <a:pt x="120968" y="206693"/>
                    <a:pt x="76200" y="139065"/>
                    <a:pt x="32385" y="71438"/>
                  </a:cubicBezTo>
                  <a:cubicBezTo>
                    <a:pt x="21907" y="55245"/>
                    <a:pt x="11430" y="38100"/>
                    <a:pt x="0" y="20003"/>
                  </a:cubicBezTo>
                  <a:cubicBezTo>
                    <a:pt x="24765" y="12383"/>
                    <a:pt x="46673" y="6668"/>
                    <a:pt x="68580" y="0"/>
                  </a:cubicBezTo>
                  <a:cubicBezTo>
                    <a:pt x="63818" y="4763"/>
                    <a:pt x="59055" y="9525"/>
                    <a:pt x="53340" y="15240"/>
                  </a:cubicBezTo>
                  <a:cubicBezTo>
                    <a:pt x="62865" y="17145"/>
                    <a:pt x="72390" y="19050"/>
                    <a:pt x="80963" y="20003"/>
                  </a:cubicBezTo>
                  <a:cubicBezTo>
                    <a:pt x="83820" y="28575"/>
                    <a:pt x="85725" y="38100"/>
                    <a:pt x="90488" y="46673"/>
                  </a:cubicBezTo>
                  <a:cubicBezTo>
                    <a:pt x="121920" y="96203"/>
                    <a:pt x="154305" y="145733"/>
                    <a:pt x="185738" y="195263"/>
                  </a:cubicBezTo>
                  <a:cubicBezTo>
                    <a:pt x="191453" y="203835"/>
                    <a:pt x="193358" y="214313"/>
                    <a:pt x="197168" y="223838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2" name="Google Shape;2622;p23"/>
            <p:cNvSpPr/>
            <p:nvPr/>
          </p:nvSpPr>
          <p:spPr>
            <a:xfrm>
              <a:off x="2554061" y="2701198"/>
              <a:ext cx="171993" cy="152491"/>
            </a:xfrm>
            <a:custGeom>
              <a:rect b="b" l="l" r="r" t="t"/>
              <a:pathLst>
                <a:path extrusionOk="0" h="152491" w="171993">
                  <a:moveTo>
                    <a:pt x="30071" y="18189"/>
                  </a:moveTo>
                  <a:cubicBezTo>
                    <a:pt x="51978" y="11522"/>
                    <a:pt x="72933" y="3902"/>
                    <a:pt x="95793" y="92"/>
                  </a:cubicBezTo>
                  <a:cubicBezTo>
                    <a:pt x="102461" y="-861"/>
                    <a:pt x="114843" y="5806"/>
                    <a:pt x="118653" y="11522"/>
                  </a:cubicBezTo>
                  <a:cubicBezTo>
                    <a:pt x="137703" y="39144"/>
                    <a:pt x="153896" y="67719"/>
                    <a:pt x="171993" y="97247"/>
                  </a:cubicBezTo>
                  <a:cubicBezTo>
                    <a:pt x="132941" y="116297"/>
                    <a:pt x="94841" y="134394"/>
                    <a:pt x="57693" y="152492"/>
                  </a:cubicBezTo>
                  <a:cubicBezTo>
                    <a:pt x="45311" y="141061"/>
                    <a:pt x="31976" y="129631"/>
                    <a:pt x="19593" y="117249"/>
                  </a:cubicBezTo>
                  <a:cubicBezTo>
                    <a:pt x="-5172" y="93436"/>
                    <a:pt x="-6124" y="77244"/>
                    <a:pt x="14831" y="49622"/>
                  </a:cubicBezTo>
                  <a:cubicBezTo>
                    <a:pt x="21498" y="40097"/>
                    <a:pt x="25308" y="28667"/>
                    <a:pt x="30071" y="18189"/>
                  </a:cubicBezTo>
                  <a:close/>
                </a:path>
              </a:pathLst>
            </a:custGeom>
            <a:solidFill>
              <a:srgbClr val="C19AE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3" name="Google Shape;2623;p23"/>
            <p:cNvSpPr/>
            <p:nvPr/>
          </p:nvSpPr>
          <p:spPr>
            <a:xfrm>
              <a:off x="3653191" y="4419600"/>
              <a:ext cx="170037" cy="179069"/>
            </a:xfrm>
            <a:custGeom>
              <a:rect b="b" l="l" r="r" t="t"/>
              <a:pathLst>
                <a:path extrusionOk="0" h="179069" w="170037">
                  <a:moveTo>
                    <a:pt x="5361" y="0"/>
                  </a:moveTo>
                  <a:cubicBezTo>
                    <a:pt x="27268" y="2857"/>
                    <a:pt x="50128" y="8572"/>
                    <a:pt x="71083" y="7620"/>
                  </a:cubicBezTo>
                  <a:cubicBezTo>
                    <a:pt x="111088" y="4763"/>
                    <a:pt x="121566" y="24765"/>
                    <a:pt x="130138" y="52388"/>
                  </a:cubicBezTo>
                  <a:cubicBezTo>
                    <a:pt x="141568" y="88582"/>
                    <a:pt x="156808" y="124778"/>
                    <a:pt x="169191" y="160020"/>
                  </a:cubicBezTo>
                  <a:cubicBezTo>
                    <a:pt x="171096" y="165735"/>
                    <a:pt x="169191" y="172403"/>
                    <a:pt x="169191" y="179070"/>
                  </a:cubicBezTo>
                  <a:cubicBezTo>
                    <a:pt x="121566" y="151447"/>
                    <a:pt x="74893" y="122872"/>
                    <a:pt x="28221" y="95250"/>
                  </a:cubicBezTo>
                  <a:cubicBezTo>
                    <a:pt x="23458" y="92393"/>
                    <a:pt x="20601" y="86678"/>
                    <a:pt x="16791" y="82868"/>
                  </a:cubicBezTo>
                  <a:cubicBezTo>
                    <a:pt x="-9879" y="57150"/>
                    <a:pt x="2503" y="28575"/>
                    <a:pt x="5361" y="0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4" name="Google Shape;2624;p23"/>
            <p:cNvSpPr/>
            <p:nvPr/>
          </p:nvSpPr>
          <p:spPr>
            <a:xfrm>
              <a:off x="3613629" y="4419600"/>
              <a:ext cx="208752" cy="221932"/>
            </a:xfrm>
            <a:custGeom>
              <a:rect b="b" l="l" r="r" t="t"/>
              <a:pathLst>
                <a:path extrusionOk="0" h="221932" w="208752">
                  <a:moveTo>
                    <a:pt x="44922" y="0"/>
                  </a:moveTo>
                  <a:cubicBezTo>
                    <a:pt x="42065" y="28575"/>
                    <a:pt x="29682" y="57150"/>
                    <a:pt x="56352" y="82868"/>
                  </a:cubicBezTo>
                  <a:cubicBezTo>
                    <a:pt x="60162" y="86678"/>
                    <a:pt x="63020" y="92393"/>
                    <a:pt x="67782" y="95250"/>
                  </a:cubicBezTo>
                  <a:cubicBezTo>
                    <a:pt x="114455" y="123825"/>
                    <a:pt x="162080" y="151447"/>
                    <a:pt x="208752" y="179070"/>
                  </a:cubicBezTo>
                  <a:cubicBezTo>
                    <a:pt x="196370" y="193357"/>
                    <a:pt x="183987" y="207645"/>
                    <a:pt x="172557" y="221932"/>
                  </a:cubicBezTo>
                  <a:cubicBezTo>
                    <a:pt x="120170" y="185738"/>
                    <a:pt x="69687" y="153353"/>
                    <a:pt x="23015" y="118110"/>
                  </a:cubicBezTo>
                  <a:cubicBezTo>
                    <a:pt x="-16990" y="87630"/>
                    <a:pt x="-1750" y="17145"/>
                    <a:pt x="44922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5" name="Google Shape;2625;p23"/>
            <p:cNvSpPr/>
            <p:nvPr/>
          </p:nvSpPr>
          <p:spPr>
            <a:xfrm>
              <a:off x="2608897" y="2811779"/>
              <a:ext cx="237267" cy="199072"/>
            </a:xfrm>
            <a:custGeom>
              <a:rect b="b" l="l" r="r" t="t"/>
              <a:pathLst>
                <a:path extrusionOk="0" h="199072" w="237267">
                  <a:moveTo>
                    <a:pt x="0" y="76200"/>
                  </a:moveTo>
                  <a:cubicBezTo>
                    <a:pt x="44767" y="51435"/>
                    <a:pt x="89535" y="26670"/>
                    <a:pt x="137160" y="0"/>
                  </a:cubicBezTo>
                  <a:cubicBezTo>
                    <a:pt x="169545" y="55245"/>
                    <a:pt x="200025" y="106680"/>
                    <a:pt x="231457" y="158115"/>
                  </a:cubicBezTo>
                  <a:cubicBezTo>
                    <a:pt x="241935" y="175260"/>
                    <a:pt x="238125" y="187642"/>
                    <a:pt x="220980" y="199073"/>
                  </a:cubicBezTo>
                  <a:cubicBezTo>
                    <a:pt x="216217" y="199073"/>
                    <a:pt x="210502" y="198120"/>
                    <a:pt x="205740" y="198120"/>
                  </a:cubicBezTo>
                  <a:cubicBezTo>
                    <a:pt x="202882" y="189548"/>
                    <a:pt x="202882" y="180023"/>
                    <a:pt x="197167" y="173355"/>
                  </a:cubicBezTo>
                  <a:cubicBezTo>
                    <a:pt x="182880" y="154305"/>
                    <a:pt x="165735" y="137160"/>
                    <a:pt x="149542" y="118110"/>
                  </a:cubicBezTo>
                  <a:cubicBezTo>
                    <a:pt x="161925" y="116205"/>
                    <a:pt x="172402" y="114300"/>
                    <a:pt x="186690" y="111442"/>
                  </a:cubicBezTo>
                  <a:cubicBezTo>
                    <a:pt x="169545" y="92392"/>
                    <a:pt x="157163" y="76200"/>
                    <a:pt x="140970" y="61913"/>
                  </a:cubicBezTo>
                  <a:cubicBezTo>
                    <a:pt x="135255" y="57150"/>
                    <a:pt x="122872" y="57150"/>
                    <a:pt x="113347" y="55245"/>
                  </a:cubicBezTo>
                  <a:cubicBezTo>
                    <a:pt x="109538" y="73342"/>
                    <a:pt x="75247" y="65723"/>
                    <a:pt x="76200" y="87630"/>
                  </a:cubicBezTo>
                  <a:cubicBezTo>
                    <a:pt x="71438" y="87630"/>
                    <a:pt x="65722" y="88583"/>
                    <a:pt x="60960" y="88583"/>
                  </a:cubicBezTo>
                  <a:cubicBezTo>
                    <a:pt x="47625" y="87630"/>
                    <a:pt x="29527" y="76200"/>
                    <a:pt x="23813" y="98108"/>
                  </a:cubicBezTo>
                  <a:cubicBezTo>
                    <a:pt x="15240" y="91440"/>
                    <a:pt x="7620" y="83820"/>
                    <a:pt x="0" y="76200"/>
                  </a:cubicBezTo>
                  <a:close/>
                </a:path>
              </a:pathLst>
            </a:custGeom>
            <a:solidFill>
              <a:srgbClr val="8A91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6" name="Google Shape;2626;p23"/>
            <p:cNvSpPr/>
            <p:nvPr/>
          </p:nvSpPr>
          <p:spPr>
            <a:xfrm>
              <a:off x="2559367" y="2919412"/>
              <a:ext cx="164782" cy="153352"/>
            </a:xfrm>
            <a:custGeom>
              <a:rect b="b" l="l" r="r" t="t"/>
              <a:pathLst>
                <a:path extrusionOk="0" h="153352" w="164782">
                  <a:moveTo>
                    <a:pt x="60960" y="112395"/>
                  </a:moveTo>
                  <a:cubicBezTo>
                    <a:pt x="59055" y="108585"/>
                    <a:pt x="57150" y="105728"/>
                    <a:pt x="55245" y="101917"/>
                  </a:cubicBezTo>
                  <a:cubicBezTo>
                    <a:pt x="56197" y="80963"/>
                    <a:pt x="58102" y="60960"/>
                    <a:pt x="59055" y="40005"/>
                  </a:cubicBezTo>
                  <a:cubicBezTo>
                    <a:pt x="43815" y="42863"/>
                    <a:pt x="31432" y="45720"/>
                    <a:pt x="19050" y="48578"/>
                  </a:cubicBezTo>
                  <a:cubicBezTo>
                    <a:pt x="17145" y="44767"/>
                    <a:pt x="14288" y="41910"/>
                    <a:pt x="12382" y="38100"/>
                  </a:cubicBezTo>
                  <a:cubicBezTo>
                    <a:pt x="19050" y="36195"/>
                    <a:pt x="24765" y="34290"/>
                    <a:pt x="31432" y="32385"/>
                  </a:cubicBezTo>
                  <a:cubicBezTo>
                    <a:pt x="27622" y="28575"/>
                    <a:pt x="24765" y="25717"/>
                    <a:pt x="20955" y="21908"/>
                  </a:cubicBezTo>
                  <a:cubicBezTo>
                    <a:pt x="16193" y="23813"/>
                    <a:pt x="11430" y="26670"/>
                    <a:pt x="6668" y="28575"/>
                  </a:cubicBezTo>
                  <a:cubicBezTo>
                    <a:pt x="4763" y="25717"/>
                    <a:pt x="1905" y="21908"/>
                    <a:pt x="0" y="19050"/>
                  </a:cubicBezTo>
                  <a:cubicBezTo>
                    <a:pt x="9525" y="12383"/>
                    <a:pt x="18097" y="6667"/>
                    <a:pt x="27622" y="0"/>
                  </a:cubicBezTo>
                  <a:cubicBezTo>
                    <a:pt x="45720" y="3810"/>
                    <a:pt x="63818" y="6667"/>
                    <a:pt x="81915" y="10478"/>
                  </a:cubicBezTo>
                  <a:cubicBezTo>
                    <a:pt x="95250" y="26670"/>
                    <a:pt x="109538" y="42863"/>
                    <a:pt x="122872" y="59055"/>
                  </a:cubicBezTo>
                  <a:cubicBezTo>
                    <a:pt x="137160" y="80010"/>
                    <a:pt x="150495" y="100965"/>
                    <a:pt x="164783" y="121920"/>
                  </a:cubicBezTo>
                  <a:cubicBezTo>
                    <a:pt x="161925" y="124778"/>
                    <a:pt x="159068" y="127635"/>
                    <a:pt x="156210" y="129540"/>
                  </a:cubicBezTo>
                  <a:cubicBezTo>
                    <a:pt x="140970" y="123825"/>
                    <a:pt x="124777" y="119063"/>
                    <a:pt x="109538" y="113347"/>
                  </a:cubicBezTo>
                  <a:cubicBezTo>
                    <a:pt x="110490" y="118110"/>
                    <a:pt x="112395" y="122872"/>
                    <a:pt x="113347" y="126683"/>
                  </a:cubicBezTo>
                  <a:cubicBezTo>
                    <a:pt x="109538" y="135255"/>
                    <a:pt x="104775" y="144780"/>
                    <a:pt x="100965" y="153353"/>
                  </a:cubicBezTo>
                  <a:cubicBezTo>
                    <a:pt x="92393" y="144780"/>
                    <a:pt x="84772" y="136208"/>
                    <a:pt x="76200" y="128588"/>
                  </a:cubicBezTo>
                  <a:cubicBezTo>
                    <a:pt x="69532" y="123825"/>
                    <a:pt x="64770" y="118110"/>
                    <a:pt x="60960" y="112395"/>
                  </a:cubicBezTo>
                  <a:close/>
                  <a:moveTo>
                    <a:pt x="100965" y="102870"/>
                  </a:moveTo>
                  <a:cubicBezTo>
                    <a:pt x="103822" y="100965"/>
                    <a:pt x="106680" y="99060"/>
                    <a:pt x="109538" y="97155"/>
                  </a:cubicBezTo>
                  <a:cubicBezTo>
                    <a:pt x="99060" y="84772"/>
                    <a:pt x="89535" y="73342"/>
                    <a:pt x="79057" y="60960"/>
                  </a:cubicBezTo>
                  <a:cubicBezTo>
                    <a:pt x="76200" y="62865"/>
                    <a:pt x="72390" y="65722"/>
                    <a:pt x="69532" y="67628"/>
                  </a:cubicBezTo>
                  <a:cubicBezTo>
                    <a:pt x="80010" y="79058"/>
                    <a:pt x="90488" y="90488"/>
                    <a:pt x="100965" y="102870"/>
                  </a:cubicBezTo>
                  <a:close/>
                  <a:moveTo>
                    <a:pt x="52388" y="30480"/>
                  </a:moveTo>
                  <a:cubicBezTo>
                    <a:pt x="53340" y="28575"/>
                    <a:pt x="54293" y="27622"/>
                    <a:pt x="55245" y="25717"/>
                  </a:cubicBezTo>
                  <a:cubicBezTo>
                    <a:pt x="51435" y="24765"/>
                    <a:pt x="47625" y="23813"/>
                    <a:pt x="43815" y="22860"/>
                  </a:cubicBezTo>
                  <a:cubicBezTo>
                    <a:pt x="43815" y="23813"/>
                    <a:pt x="42863" y="24765"/>
                    <a:pt x="42863" y="25717"/>
                  </a:cubicBezTo>
                  <a:cubicBezTo>
                    <a:pt x="45720" y="27622"/>
                    <a:pt x="48577" y="28575"/>
                    <a:pt x="52388" y="30480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7" name="Google Shape;2627;p23"/>
            <p:cNvSpPr/>
            <p:nvPr/>
          </p:nvSpPr>
          <p:spPr>
            <a:xfrm>
              <a:off x="2666999" y="2900362"/>
              <a:ext cx="163829" cy="175880"/>
            </a:xfrm>
            <a:custGeom>
              <a:rect b="b" l="l" r="r" t="t"/>
              <a:pathLst>
                <a:path extrusionOk="0" h="175880" w="163829">
                  <a:moveTo>
                    <a:pt x="3810" y="146685"/>
                  </a:moveTo>
                  <a:cubicBezTo>
                    <a:pt x="2857" y="142875"/>
                    <a:pt x="1905" y="138113"/>
                    <a:pt x="0" y="133350"/>
                  </a:cubicBezTo>
                  <a:cubicBezTo>
                    <a:pt x="16193" y="139065"/>
                    <a:pt x="31432" y="143828"/>
                    <a:pt x="46673" y="149542"/>
                  </a:cubicBezTo>
                  <a:cubicBezTo>
                    <a:pt x="49530" y="146685"/>
                    <a:pt x="52388" y="143828"/>
                    <a:pt x="55245" y="141922"/>
                  </a:cubicBezTo>
                  <a:cubicBezTo>
                    <a:pt x="40957" y="120967"/>
                    <a:pt x="27623" y="100013"/>
                    <a:pt x="13335" y="79058"/>
                  </a:cubicBezTo>
                  <a:cubicBezTo>
                    <a:pt x="18098" y="79058"/>
                    <a:pt x="22860" y="79058"/>
                    <a:pt x="27623" y="79058"/>
                  </a:cubicBezTo>
                  <a:cubicBezTo>
                    <a:pt x="42863" y="94297"/>
                    <a:pt x="56198" y="110490"/>
                    <a:pt x="74295" y="123825"/>
                  </a:cubicBezTo>
                  <a:cubicBezTo>
                    <a:pt x="82868" y="130492"/>
                    <a:pt x="99060" y="129540"/>
                    <a:pt x="111443" y="132397"/>
                  </a:cubicBezTo>
                  <a:cubicBezTo>
                    <a:pt x="112395" y="129540"/>
                    <a:pt x="113348" y="127635"/>
                    <a:pt x="114300" y="124778"/>
                  </a:cubicBezTo>
                  <a:cubicBezTo>
                    <a:pt x="77152" y="83820"/>
                    <a:pt x="40005" y="42863"/>
                    <a:pt x="2857" y="953"/>
                  </a:cubicBezTo>
                  <a:cubicBezTo>
                    <a:pt x="7620" y="953"/>
                    <a:pt x="13335" y="0"/>
                    <a:pt x="18098" y="0"/>
                  </a:cubicBezTo>
                  <a:cubicBezTo>
                    <a:pt x="45720" y="29528"/>
                    <a:pt x="74295" y="59055"/>
                    <a:pt x="100965" y="89535"/>
                  </a:cubicBezTo>
                  <a:cubicBezTo>
                    <a:pt x="113348" y="103822"/>
                    <a:pt x="126682" y="113347"/>
                    <a:pt x="148590" y="110490"/>
                  </a:cubicBezTo>
                  <a:cubicBezTo>
                    <a:pt x="153352" y="110490"/>
                    <a:pt x="159067" y="111442"/>
                    <a:pt x="163830" y="111442"/>
                  </a:cubicBezTo>
                  <a:cubicBezTo>
                    <a:pt x="125730" y="131445"/>
                    <a:pt x="88582" y="153353"/>
                    <a:pt x="49530" y="172403"/>
                  </a:cubicBezTo>
                  <a:cubicBezTo>
                    <a:pt x="20002" y="185738"/>
                    <a:pt x="18098" y="157163"/>
                    <a:pt x="3810" y="146685"/>
                  </a:cubicBezTo>
                  <a:close/>
                </a:path>
              </a:pathLst>
            </a:custGeom>
            <a:solidFill>
              <a:srgbClr val="6669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8" name="Google Shape;2628;p23"/>
            <p:cNvSpPr/>
            <p:nvPr/>
          </p:nvSpPr>
          <p:spPr>
            <a:xfrm>
              <a:off x="2521267" y="2719387"/>
              <a:ext cx="90487" cy="165734"/>
            </a:xfrm>
            <a:custGeom>
              <a:rect b="b" l="l" r="r" t="t"/>
              <a:pathLst>
                <a:path extrusionOk="0" h="165734" w="90487">
                  <a:moveTo>
                    <a:pt x="62865" y="0"/>
                  </a:moveTo>
                  <a:cubicBezTo>
                    <a:pt x="58102" y="10477"/>
                    <a:pt x="54293" y="22860"/>
                    <a:pt x="47625" y="32385"/>
                  </a:cubicBezTo>
                  <a:cubicBezTo>
                    <a:pt x="27622" y="60008"/>
                    <a:pt x="28575" y="76200"/>
                    <a:pt x="52388" y="100013"/>
                  </a:cubicBezTo>
                  <a:cubicBezTo>
                    <a:pt x="64770" y="111442"/>
                    <a:pt x="77152" y="122872"/>
                    <a:pt x="90488" y="135255"/>
                  </a:cubicBezTo>
                  <a:cubicBezTo>
                    <a:pt x="74295" y="144780"/>
                    <a:pt x="57150" y="154305"/>
                    <a:pt x="38100" y="165735"/>
                  </a:cubicBezTo>
                  <a:cubicBezTo>
                    <a:pt x="28575" y="150495"/>
                    <a:pt x="20955" y="138113"/>
                    <a:pt x="13335" y="124778"/>
                  </a:cubicBezTo>
                  <a:cubicBezTo>
                    <a:pt x="12382" y="122872"/>
                    <a:pt x="10477" y="120015"/>
                    <a:pt x="9525" y="118110"/>
                  </a:cubicBezTo>
                  <a:cubicBezTo>
                    <a:pt x="9525" y="118110"/>
                    <a:pt x="8572" y="117158"/>
                    <a:pt x="8572" y="117158"/>
                  </a:cubicBezTo>
                  <a:cubicBezTo>
                    <a:pt x="5715" y="112395"/>
                    <a:pt x="3810" y="107633"/>
                    <a:pt x="952" y="102870"/>
                  </a:cubicBezTo>
                  <a:cubicBezTo>
                    <a:pt x="952" y="102870"/>
                    <a:pt x="0" y="101917"/>
                    <a:pt x="0" y="101917"/>
                  </a:cubicBezTo>
                  <a:cubicBezTo>
                    <a:pt x="3810" y="92392"/>
                    <a:pt x="9525" y="82867"/>
                    <a:pt x="11430" y="73342"/>
                  </a:cubicBezTo>
                  <a:cubicBezTo>
                    <a:pt x="15240" y="56197"/>
                    <a:pt x="17145" y="39053"/>
                    <a:pt x="20002" y="21908"/>
                  </a:cubicBezTo>
                  <a:cubicBezTo>
                    <a:pt x="35243" y="14288"/>
                    <a:pt x="49530" y="6667"/>
                    <a:pt x="62865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9" name="Google Shape;2629;p23"/>
            <p:cNvSpPr/>
            <p:nvPr/>
          </p:nvSpPr>
          <p:spPr>
            <a:xfrm>
              <a:off x="2500688" y="2741295"/>
              <a:ext cx="41533" cy="80009"/>
            </a:xfrm>
            <a:custGeom>
              <a:rect b="b" l="l" r="r" t="t"/>
              <a:pathLst>
                <a:path extrusionOk="0" h="80009" w="41533">
                  <a:moveTo>
                    <a:pt x="41533" y="0"/>
                  </a:moveTo>
                  <a:cubicBezTo>
                    <a:pt x="38676" y="17145"/>
                    <a:pt x="36771" y="34290"/>
                    <a:pt x="32961" y="51435"/>
                  </a:cubicBezTo>
                  <a:cubicBezTo>
                    <a:pt x="31056" y="60960"/>
                    <a:pt x="25341" y="70485"/>
                    <a:pt x="21531" y="80010"/>
                  </a:cubicBezTo>
                  <a:cubicBezTo>
                    <a:pt x="-12759" y="48577"/>
                    <a:pt x="-6092" y="21908"/>
                    <a:pt x="41533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0" name="Google Shape;2630;p23"/>
            <p:cNvSpPr/>
            <p:nvPr/>
          </p:nvSpPr>
          <p:spPr>
            <a:xfrm>
              <a:off x="2586037" y="2887979"/>
              <a:ext cx="55244" cy="42862"/>
            </a:xfrm>
            <a:custGeom>
              <a:rect b="b" l="l" r="r" t="t"/>
              <a:pathLst>
                <a:path extrusionOk="0" h="42862" w="55244">
                  <a:moveTo>
                    <a:pt x="54293" y="42863"/>
                  </a:moveTo>
                  <a:cubicBezTo>
                    <a:pt x="36195" y="39053"/>
                    <a:pt x="18098" y="36195"/>
                    <a:pt x="0" y="32385"/>
                  </a:cubicBezTo>
                  <a:cubicBezTo>
                    <a:pt x="7620" y="21908"/>
                    <a:pt x="15240" y="10478"/>
                    <a:pt x="22860" y="0"/>
                  </a:cubicBezTo>
                  <a:cubicBezTo>
                    <a:pt x="30480" y="7620"/>
                    <a:pt x="38100" y="14288"/>
                    <a:pt x="45720" y="21908"/>
                  </a:cubicBezTo>
                  <a:cubicBezTo>
                    <a:pt x="48577" y="24765"/>
                    <a:pt x="52388" y="27623"/>
                    <a:pt x="55245" y="30480"/>
                  </a:cubicBezTo>
                  <a:cubicBezTo>
                    <a:pt x="55245" y="35242"/>
                    <a:pt x="54293" y="39053"/>
                    <a:pt x="54293" y="42863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1" name="Google Shape;2631;p23"/>
            <p:cNvSpPr/>
            <p:nvPr/>
          </p:nvSpPr>
          <p:spPr>
            <a:xfrm>
              <a:off x="3310889" y="4021808"/>
              <a:ext cx="31833" cy="35841"/>
            </a:xfrm>
            <a:custGeom>
              <a:rect b="b" l="l" r="r" t="t"/>
              <a:pathLst>
                <a:path extrusionOk="0" h="35841" w="31833">
                  <a:moveTo>
                    <a:pt x="0" y="10124"/>
                  </a:moveTo>
                  <a:cubicBezTo>
                    <a:pt x="3810" y="-4163"/>
                    <a:pt x="11430" y="-1306"/>
                    <a:pt x="20002" y="6314"/>
                  </a:cubicBezTo>
                  <a:cubicBezTo>
                    <a:pt x="31433" y="16792"/>
                    <a:pt x="40005" y="27269"/>
                    <a:pt x="19050" y="35842"/>
                  </a:cubicBezTo>
                  <a:cubicBezTo>
                    <a:pt x="12383" y="28222"/>
                    <a:pt x="5715" y="18697"/>
                    <a:pt x="0" y="10124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2" name="Google Shape;2632;p23"/>
            <p:cNvSpPr/>
            <p:nvPr/>
          </p:nvSpPr>
          <p:spPr>
            <a:xfrm>
              <a:off x="3364229" y="4111942"/>
              <a:ext cx="23812" cy="32384"/>
            </a:xfrm>
            <a:custGeom>
              <a:rect b="b" l="l" r="r" t="t"/>
              <a:pathLst>
                <a:path extrusionOk="0" h="32384" w="23812">
                  <a:moveTo>
                    <a:pt x="0" y="0"/>
                  </a:moveTo>
                  <a:cubicBezTo>
                    <a:pt x="7620" y="2857"/>
                    <a:pt x="15240" y="6667"/>
                    <a:pt x="23813" y="9525"/>
                  </a:cubicBezTo>
                  <a:cubicBezTo>
                    <a:pt x="22860" y="17145"/>
                    <a:pt x="20955" y="24765"/>
                    <a:pt x="20003" y="32385"/>
                  </a:cubicBezTo>
                  <a:cubicBezTo>
                    <a:pt x="12383" y="21907"/>
                    <a:pt x="6668" y="10477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3" name="Google Shape;2633;p23"/>
            <p:cNvSpPr/>
            <p:nvPr/>
          </p:nvSpPr>
          <p:spPr>
            <a:xfrm>
              <a:off x="3346132" y="4085272"/>
              <a:ext cx="13334" cy="20002"/>
            </a:xfrm>
            <a:custGeom>
              <a:rect b="b" l="l" r="r" t="t"/>
              <a:pathLst>
                <a:path extrusionOk="0" h="20002" w="13334">
                  <a:moveTo>
                    <a:pt x="0" y="0"/>
                  </a:moveTo>
                  <a:cubicBezTo>
                    <a:pt x="4763" y="6668"/>
                    <a:pt x="9525" y="13335"/>
                    <a:pt x="13335" y="20003"/>
                  </a:cubicBezTo>
                  <a:cubicBezTo>
                    <a:pt x="8572" y="13335"/>
                    <a:pt x="4763" y="6668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4" name="Google Shape;2634;p23"/>
            <p:cNvSpPr/>
            <p:nvPr/>
          </p:nvSpPr>
          <p:spPr>
            <a:xfrm>
              <a:off x="2786062" y="3065145"/>
              <a:ext cx="19050" cy="9525"/>
            </a:xfrm>
            <a:custGeom>
              <a:rect b="b" l="l" r="r" t="t"/>
              <a:pathLst>
                <a:path extrusionOk="0" h="9525" w="19050">
                  <a:moveTo>
                    <a:pt x="19050" y="0"/>
                  </a:moveTo>
                  <a:cubicBezTo>
                    <a:pt x="12382" y="2858"/>
                    <a:pt x="6668" y="5715"/>
                    <a:pt x="0" y="9525"/>
                  </a:cubicBezTo>
                  <a:cubicBezTo>
                    <a:pt x="6668" y="5715"/>
                    <a:pt x="12382" y="2858"/>
                    <a:pt x="1905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5" name="Google Shape;2635;p23"/>
            <p:cNvSpPr/>
            <p:nvPr/>
          </p:nvSpPr>
          <p:spPr>
            <a:xfrm>
              <a:off x="2522219" y="2822257"/>
              <a:ext cx="7619" cy="14287"/>
            </a:xfrm>
            <a:custGeom>
              <a:rect b="b" l="l" r="r" t="t"/>
              <a:pathLst>
                <a:path extrusionOk="0" h="14287" w="7619">
                  <a:moveTo>
                    <a:pt x="0" y="0"/>
                  </a:moveTo>
                  <a:cubicBezTo>
                    <a:pt x="2857" y="4763"/>
                    <a:pt x="4763" y="9525"/>
                    <a:pt x="7620" y="14288"/>
                  </a:cubicBezTo>
                  <a:cubicBezTo>
                    <a:pt x="4763" y="9525"/>
                    <a:pt x="1905" y="4763"/>
                    <a:pt x="0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6" name="Google Shape;2636;p23"/>
            <p:cNvSpPr/>
            <p:nvPr/>
          </p:nvSpPr>
          <p:spPr>
            <a:xfrm>
              <a:off x="3331844" y="4064317"/>
              <a:ext cx="8572" cy="10477"/>
            </a:xfrm>
            <a:custGeom>
              <a:rect b="b" l="l" r="r" t="t"/>
              <a:pathLst>
                <a:path extrusionOk="0" h="10477" w="8572">
                  <a:moveTo>
                    <a:pt x="0" y="0"/>
                  </a:moveTo>
                  <a:cubicBezTo>
                    <a:pt x="2857" y="3810"/>
                    <a:pt x="5715" y="7620"/>
                    <a:pt x="8572" y="10477"/>
                  </a:cubicBezTo>
                  <a:cubicBezTo>
                    <a:pt x="5715" y="7620"/>
                    <a:pt x="2857" y="3810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7" name="Google Shape;2637;p23"/>
            <p:cNvSpPr/>
            <p:nvPr/>
          </p:nvSpPr>
          <p:spPr>
            <a:xfrm>
              <a:off x="2529839" y="2836545"/>
              <a:ext cx="3810" cy="6667"/>
            </a:xfrm>
            <a:custGeom>
              <a:rect b="b" l="l" r="r" t="t"/>
              <a:pathLst>
                <a:path extrusionOk="0" h="6667" w="3810">
                  <a:moveTo>
                    <a:pt x="0" y="0"/>
                  </a:moveTo>
                  <a:cubicBezTo>
                    <a:pt x="953" y="1905"/>
                    <a:pt x="2858" y="4763"/>
                    <a:pt x="3810" y="6667"/>
                  </a:cubicBezTo>
                  <a:cubicBezTo>
                    <a:pt x="2858" y="4763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8" name="Google Shape;2638;p23"/>
            <p:cNvSpPr/>
            <p:nvPr/>
          </p:nvSpPr>
          <p:spPr>
            <a:xfrm>
              <a:off x="3299459" y="4010977"/>
              <a:ext cx="4762" cy="7619"/>
            </a:xfrm>
            <a:custGeom>
              <a:rect b="b" l="l" r="r" t="t"/>
              <a:pathLst>
                <a:path extrusionOk="0" h="7619" w="4762">
                  <a:moveTo>
                    <a:pt x="0" y="0"/>
                  </a:moveTo>
                  <a:cubicBezTo>
                    <a:pt x="1905" y="2857"/>
                    <a:pt x="2857" y="4763"/>
                    <a:pt x="4763" y="7620"/>
                  </a:cubicBezTo>
                  <a:cubicBezTo>
                    <a:pt x="2857" y="4763"/>
                    <a:pt x="952" y="1905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9" name="Google Shape;2639;p23"/>
            <p:cNvSpPr/>
            <p:nvPr/>
          </p:nvSpPr>
          <p:spPr>
            <a:xfrm>
              <a:off x="3359466" y="4106227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0" y="0"/>
                  </a:moveTo>
                  <a:cubicBezTo>
                    <a:pt x="1905" y="1905"/>
                    <a:pt x="2858" y="4763"/>
                    <a:pt x="4763" y="6667"/>
                  </a:cubicBezTo>
                  <a:cubicBezTo>
                    <a:pt x="3810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0" name="Google Shape;2640;p23"/>
            <p:cNvSpPr/>
            <p:nvPr/>
          </p:nvSpPr>
          <p:spPr>
            <a:xfrm>
              <a:off x="2578417" y="2959417"/>
              <a:ext cx="40005" cy="61912"/>
            </a:xfrm>
            <a:custGeom>
              <a:rect b="b" l="l" r="r" t="t"/>
              <a:pathLst>
                <a:path extrusionOk="0" h="61912" w="40005">
                  <a:moveTo>
                    <a:pt x="0" y="8573"/>
                  </a:moveTo>
                  <a:cubicBezTo>
                    <a:pt x="12382" y="5715"/>
                    <a:pt x="24765" y="2858"/>
                    <a:pt x="40005" y="0"/>
                  </a:cubicBezTo>
                  <a:cubicBezTo>
                    <a:pt x="39052" y="20955"/>
                    <a:pt x="37147" y="40958"/>
                    <a:pt x="36195" y="61913"/>
                  </a:cubicBezTo>
                  <a:cubicBezTo>
                    <a:pt x="23813" y="44767"/>
                    <a:pt x="12382" y="26670"/>
                    <a:pt x="0" y="8573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1" name="Google Shape;2641;p23"/>
            <p:cNvSpPr/>
            <p:nvPr/>
          </p:nvSpPr>
          <p:spPr>
            <a:xfrm>
              <a:off x="2566034" y="2942272"/>
              <a:ext cx="24764" cy="16192"/>
            </a:xfrm>
            <a:custGeom>
              <a:rect b="b" l="l" r="r" t="t"/>
              <a:pathLst>
                <a:path extrusionOk="0" h="16192" w="24764">
                  <a:moveTo>
                    <a:pt x="0" y="6668"/>
                  </a:moveTo>
                  <a:cubicBezTo>
                    <a:pt x="4763" y="4763"/>
                    <a:pt x="9525" y="1905"/>
                    <a:pt x="14288" y="0"/>
                  </a:cubicBezTo>
                  <a:cubicBezTo>
                    <a:pt x="18097" y="3810"/>
                    <a:pt x="20955" y="6668"/>
                    <a:pt x="24765" y="10478"/>
                  </a:cubicBezTo>
                  <a:cubicBezTo>
                    <a:pt x="18097" y="12383"/>
                    <a:pt x="12382" y="14288"/>
                    <a:pt x="5715" y="16193"/>
                  </a:cubicBezTo>
                  <a:cubicBezTo>
                    <a:pt x="3810" y="12383"/>
                    <a:pt x="1905" y="9525"/>
                    <a:pt x="0" y="6668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2" name="Google Shape;2642;p23"/>
            <p:cNvSpPr/>
            <p:nvPr/>
          </p:nvSpPr>
          <p:spPr>
            <a:xfrm>
              <a:off x="2620326" y="3031807"/>
              <a:ext cx="13335" cy="17145"/>
            </a:xfrm>
            <a:custGeom>
              <a:rect b="b" l="l" r="r" t="t"/>
              <a:pathLst>
                <a:path extrusionOk="0" h="17145" w="13335">
                  <a:moveTo>
                    <a:pt x="0" y="0"/>
                  </a:moveTo>
                  <a:cubicBezTo>
                    <a:pt x="4763" y="5715"/>
                    <a:pt x="8573" y="11430"/>
                    <a:pt x="13335" y="17145"/>
                  </a:cubicBezTo>
                  <a:cubicBezTo>
                    <a:pt x="8573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3" name="Google Shape;2643;p23"/>
            <p:cNvSpPr/>
            <p:nvPr/>
          </p:nvSpPr>
          <p:spPr>
            <a:xfrm>
              <a:off x="2793681" y="3092767"/>
              <a:ext cx="868680" cy="1298257"/>
            </a:xfrm>
            <a:custGeom>
              <a:rect b="b" l="l" r="r" t="t"/>
              <a:pathLst>
                <a:path extrusionOk="0" h="1298257" w="868680">
                  <a:moveTo>
                    <a:pt x="116205" y="206692"/>
                  </a:moveTo>
                  <a:cubicBezTo>
                    <a:pt x="112395" y="197167"/>
                    <a:pt x="110490" y="186690"/>
                    <a:pt x="104775" y="178117"/>
                  </a:cubicBezTo>
                  <a:cubicBezTo>
                    <a:pt x="73343" y="128588"/>
                    <a:pt x="40957" y="79058"/>
                    <a:pt x="9525" y="29528"/>
                  </a:cubicBezTo>
                  <a:cubicBezTo>
                    <a:pt x="4763" y="21908"/>
                    <a:pt x="2857" y="12383"/>
                    <a:pt x="0" y="2858"/>
                  </a:cubicBezTo>
                  <a:cubicBezTo>
                    <a:pt x="3810" y="1905"/>
                    <a:pt x="7620" y="953"/>
                    <a:pt x="11430" y="0"/>
                  </a:cubicBezTo>
                  <a:cubicBezTo>
                    <a:pt x="15240" y="0"/>
                    <a:pt x="19050" y="0"/>
                    <a:pt x="22860" y="953"/>
                  </a:cubicBezTo>
                  <a:cubicBezTo>
                    <a:pt x="31432" y="9525"/>
                    <a:pt x="41910" y="17145"/>
                    <a:pt x="47625" y="25717"/>
                  </a:cubicBezTo>
                  <a:cubicBezTo>
                    <a:pt x="212408" y="280035"/>
                    <a:pt x="376238" y="534353"/>
                    <a:pt x="541020" y="788670"/>
                  </a:cubicBezTo>
                  <a:cubicBezTo>
                    <a:pt x="644843" y="949643"/>
                    <a:pt x="749618" y="1111568"/>
                    <a:pt x="853440" y="1272540"/>
                  </a:cubicBezTo>
                  <a:cubicBezTo>
                    <a:pt x="857250" y="1278255"/>
                    <a:pt x="861060" y="1284923"/>
                    <a:pt x="868680" y="1298258"/>
                  </a:cubicBezTo>
                  <a:cubicBezTo>
                    <a:pt x="849630" y="1296352"/>
                    <a:pt x="836295" y="1295400"/>
                    <a:pt x="822960" y="1293495"/>
                  </a:cubicBezTo>
                  <a:cubicBezTo>
                    <a:pt x="787718" y="1238250"/>
                    <a:pt x="753427" y="1183005"/>
                    <a:pt x="718185" y="1128713"/>
                  </a:cubicBezTo>
                  <a:cubicBezTo>
                    <a:pt x="716280" y="1125855"/>
                    <a:pt x="711518" y="1124902"/>
                    <a:pt x="708660" y="1123950"/>
                  </a:cubicBezTo>
                  <a:cubicBezTo>
                    <a:pt x="708660" y="1123950"/>
                    <a:pt x="708660" y="1123950"/>
                    <a:pt x="708660" y="1123950"/>
                  </a:cubicBezTo>
                  <a:cubicBezTo>
                    <a:pt x="703898" y="1116330"/>
                    <a:pt x="700088" y="1108710"/>
                    <a:pt x="695325" y="1101090"/>
                  </a:cubicBezTo>
                  <a:cubicBezTo>
                    <a:pt x="694373" y="1100138"/>
                    <a:pt x="693420" y="1099185"/>
                    <a:pt x="691515" y="1098233"/>
                  </a:cubicBezTo>
                  <a:cubicBezTo>
                    <a:pt x="688658" y="1092518"/>
                    <a:pt x="685800" y="1087755"/>
                    <a:pt x="682943" y="1082040"/>
                  </a:cubicBezTo>
                  <a:cubicBezTo>
                    <a:pt x="682943" y="1082040"/>
                    <a:pt x="682943" y="1082040"/>
                    <a:pt x="682943" y="1082040"/>
                  </a:cubicBezTo>
                  <a:cubicBezTo>
                    <a:pt x="680085" y="1075373"/>
                    <a:pt x="676275" y="1068705"/>
                    <a:pt x="673418" y="1062038"/>
                  </a:cubicBezTo>
                  <a:cubicBezTo>
                    <a:pt x="601028" y="948690"/>
                    <a:pt x="528638" y="836295"/>
                    <a:pt x="456247" y="722948"/>
                  </a:cubicBezTo>
                  <a:cubicBezTo>
                    <a:pt x="350520" y="559118"/>
                    <a:pt x="245745" y="395288"/>
                    <a:pt x="140018" y="231458"/>
                  </a:cubicBezTo>
                  <a:cubicBezTo>
                    <a:pt x="137160" y="227648"/>
                    <a:pt x="134303" y="223838"/>
                    <a:pt x="131445" y="220980"/>
                  </a:cubicBezTo>
                  <a:cubicBezTo>
                    <a:pt x="129540" y="218123"/>
                    <a:pt x="126682" y="216217"/>
                    <a:pt x="124778" y="213360"/>
                  </a:cubicBezTo>
                  <a:cubicBezTo>
                    <a:pt x="124778" y="213360"/>
                    <a:pt x="123825" y="213360"/>
                    <a:pt x="123825" y="213360"/>
                  </a:cubicBezTo>
                  <a:cubicBezTo>
                    <a:pt x="120968" y="210503"/>
                    <a:pt x="118110" y="208598"/>
                    <a:pt x="116205" y="206692"/>
                  </a:cubicBezTo>
                  <a:lnTo>
                    <a:pt x="116205" y="206692"/>
                  </a:ln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4" name="Google Shape;2644;p23"/>
            <p:cNvSpPr/>
            <p:nvPr/>
          </p:nvSpPr>
          <p:spPr>
            <a:xfrm>
              <a:off x="2805112" y="3091815"/>
              <a:ext cx="11429" cy="952"/>
            </a:xfrm>
            <a:custGeom>
              <a:rect b="b" l="l" r="r" t="t"/>
              <a:pathLst>
                <a:path extrusionOk="0" h="952" w="11429">
                  <a:moveTo>
                    <a:pt x="11430" y="952"/>
                  </a:moveTo>
                  <a:cubicBezTo>
                    <a:pt x="7620" y="952"/>
                    <a:pt x="3810" y="952"/>
                    <a:pt x="0" y="0"/>
                  </a:cubicBezTo>
                  <a:cubicBezTo>
                    <a:pt x="3810" y="952"/>
                    <a:pt x="7620" y="952"/>
                    <a:pt x="11430" y="952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5" name="Google Shape;2645;p23"/>
            <p:cNvSpPr/>
            <p:nvPr/>
          </p:nvSpPr>
          <p:spPr>
            <a:xfrm>
              <a:off x="3459691" y="4153852"/>
              <a:ext cx="15980" cy="20002"/>
            </a:xfrm>
            <a:custGeom>
              <a:rect b="b" l="l" r="r" t="t"/>
              <a:pathLst>
                <a:path extrusionOk="0" h="20002" w="15980">
                  <a:moveTo>
                    <a:pt x="6455" y="0"/>
                  </a:moveTo>
                  <a:cubicBezTo>
                    <a:pt x="9313" y="6667"/>
                    <a:pt x="13123" y="13335"/>
                    <a:pt x="15980" y="20003"/>
                  </a:cubicBezTo>
                  <a:cubicBezTo>
                    <a:pt x="740" y="18097"/>
                    <a:pt x="-5927" y="13335"/>
                    <a:pt x="6455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6" name="Google Shape;2646;p23"/>
            <p:cNvSpPr/>
            <p:nvPr/>
          </p:nvSpPr>
          <p:spPr>
            <a:xfrm>
              <a:off x="3488054" y="4193857"/>
              <a:ext cx="13335" cy="22860"/>
            </a:xfrm>
            <a:custGeom>
              <a:rect b="b" l="l" r="r" t="t"/>
              <a:pathLst>
                <a:path extrusionOk="0" h="22860" w="13335">
                  <a:moveTo>
                    <a:pt x="0" y="0"/>
                  </a:moveTo>
                  <a:cubicBezTo>
                    <a:pt x="4763" y="7620"/>
                    <a:pt x="8573" y="15240"/>
                    <a:pt x="13335" y="22860"/>
                  </a:cubicBezTo>
                  <a:cubicBezTo>
                    <a:pt x="8573" y="15240"/>
                    <a:pt x="4763" y="7620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7" name="Google Shape;2647;p23"/>
            <p:cNvSpPr/>
            <p:nvPr/>
          </p:nvSpPr>
          <p:spPr>
            <a:xfrm>
              <a:off x="2913697" y="3305175"/>
              <a:ext cx="10477" cy="16192"/>
            </a:xfrm>
            <a:custGeom>
              <a:rect b="b" l="l" r="r" t="t"/>
              <a:pathLst>
                <a:path extrusionOk="0" h="16192" w="10477">
                  <a:moveTo>
                    <a:pt x="3810" y="0"/>
                  </a:moveTo>
                  <a:cubicBezTo>
                    <a:pt x="5715" y="2858"/>
                    <a:pt x="8573" y="4763"/>
                    <a:pt x="10477" y="7620"/>
                  </a:cubicBezTo>
                  <a:cubicBezTo>
                    <a:pt x="8573" y="10478"/>
                    <a:pt x="7620" y="13335"/>
                    <a:pt x="5715" y="16192"/>
                  </a:cubicBezTo>
                  <a:cubicBezTo>
                    <a:pt x="3810" y="15240"/>
                    <a:pt x="1905" y="14288"/>
                    <a:pt x="0" y="13335"/>
                  </a:cubicBezTo>
                  <a:cubicBezTo>
                    <a:pt x="1905" y="8572"/>
                    <a:pt x="2857" y="3810"/>
                    <a:pt x="381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8" name="Google Shape;2648;p23"/>
            <p:cNvSpPr/>
            <p:nvPr/>
          </p:nvSpPr>
          <p:spPr>
            <a:xfrm>
              <a:off x="3475671" y="4173855"/>
              <a:ext cx="8572" cy="16192"/>
            </a:xfrm>
            <a:custGeom>
              <a:rect b="b" l="l" r="r" t="t"/>
              <a:pathLst>
                <a:path extrusionOk="0" h="16192" w="8572">
                  <a:moveTo>
                    <a:pt x="0" y="0"/>
                  </a:moveTo>
                  <a:cubicBezTo>
                    <a:pt x="2858" y="5715"/>
                    <a:pt x="5715" y="10477"/>
                    <a:pt x="8573" y="16192"/>
                  </a:cubicBezTo>
                  <a:cubicBezTo>
                    <a:pt x="5715" y="11430"/>
                    <a:pt x="2858" y="5715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9" name="Google Shape;2649;p23"/>
            <p:cNvSpPr/>
            <p:nvPr/>
          </p:nvSpPr>
          <p:spPr>
            <a:xfrm>
              <a:off x="2909887" y="3300412"/>
              <a:ext cx="7620" cy="4762"/>
            </a:xfrm>
            <a:custGeom>
              <a:rect b="b" l="l" r="r" t="t"/>
              <a:pathLst>
                <a:path extrusionOk="0" h="4762" w="7620">
                  <a:moveTo>
                    <a:pt x="0" y="0"/>
                  </a:moveTo>
                  <a:cubicBezTo>
                    <a:pt x="2858" y="1905"/>
                    <a:pt x="4763" y="2858"/>
                    <a:pt x="7620" y="4763"/>
                  </a:cubicBezTo>
                  <a:cubicBezTo>
                    <a:pt x="4763" y="2858"/>
                    <a:pt x="1905" y="953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0" name="Google Shape;2650;p23"/>
            <p:cNvSpPr/>
            <p:nvPr/>
          </p:nvSpPr>
          <p:spPr>
            <a:xfrm>
              <a:off x="2684125" y="2867025"/>
              <a:ext cx="130511" cy="143381"/>
            </a:xfrm>
            <a:custGeom>
              <a:rect b="b" l="l" r="r" t="t"/>
              <a:pathLst>
                <a:path extrusionOk="0" h="143381" w="130511">
                  <a:moveTo>
                    <a:pt x="130512" y="142875"/>
                  </a:moveTo>
                  <a:cubicBezTo>
                    <a:pt x="108604" y="145733"/>
                    <a:pt x="95269" y="136208"/>
                    <a:pt x="82887" y="121920"/>
                  </a:cubicBezTo>
                  <a:cubicBezTo>
                    <a:pt x="56217" y="91440"/>
                    <a:pt x="27642" y="61913"/>
                    <a:pt x="19" y="32385"/>
                  </a:cubicBezTo>
                  <a:cubicBezTo>
                    <a:pt x="-933" y="10478"/>
                    <a:pt x="33357" y="18097"/>
                    <a:pt x="37167" y="0"/>
                  </a:cubicBezTo>
                  <a:cubicBezTo>
                    <a:pt x="46692" y="1905"/>
                    <a:pt x="59074" y="953"/>
                    <a:pt x="64789" y="6667"/>
                  </a:cubicBezTo>
                  <a:cubicBezTo>
                    <a:pt x="80982" y="20955"/>
                    <a:pt x="93364" y="37147"/>
                    <a:pt x="110509" y="56197"/>
                  </a:cubicBezTo>
                  <a:cubicBezTo>
                    <a:pt x="95269" y="59055"/>
                    <a:pt x="85744" y="60960"/>
                    <a:pt x="73362" y="62865"/>
                  </a:cubicBezTo>
                  <a:cubicBezTo>
                    <a:pt x="90507" y="81915"/>
                    <a:pt x="106699" y="99060"/>
                    <a:pt x="120987" y="118110"/>
                  </a:cubicBezTo>
                  <a:cubicBezTo>
                    <a:pt x="127654" y="124778"/>
                    <a:pt x="127654" y="134303"/>
                    <a:pt x="130512" y="142875"/>
                  </a:cubicBezTo>
                  <a:close/>
                </a:path>
              </a:pathLst>
            </a:custGeom>
            <a:solidFill>
              <a:srgbClr val="11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1" name="Google Shape;2651;p23"/>
            <p:cNvSpPr/>
            <p:nvPr/>
          </p:nvSpPr>
          <p:spPr>
            <a:xfrm>
              <a:off x="2631756" y="2897490"/>
              <a:ext cx="148590" cy="135269"/>
            </a:xfrm>
            <a:custGeom>
              <a:rect b="b" l="l" r="r" t="t"/>
              <a:pathLst>
                <a:path extrusionOk="0" h="135269" w="148590">
                  <a:moveTo>
                    <a:pt x="9525" y="21922"/>
                  </a:moveTo>
                  <a:cubicBezTo>
                    <a:pt x="6668" y="19064"/>
                    <a:pt x="2857" y="16207"/>
                    <a:pt x="0" y="13350"/>
                  </a:cubicBezTo>
                  <a:cubicBezTo>
                    <a:pt x="5715" y="-8558"/>
                    <a:pt x="23813" y="2872"/>
                    <a:pt x="37148" y="3825"/>
                  </a:cubicBezTo>
                  <a:cubicBezTo>
                    <a:pt x="74295" y="44782"/>
                    <a:pt x="111443" y="85739"/>
                    <a:pt x="148590" y="127650"/>
                  </a:cubicBezTo>
                  <a:cubicBezTo>
                    <a:pt x="147638" y="130507"/>
                    <a:pt x="146685" y="132412"/>
                    <a:pt x="145733" y="135269"/>
                  </a:cubicBezTo>
                  <a:cubicBezTo>
                    <a:pt x="133350" y="132412"/>
                    <a:pt x="118110" y="133364"/>
                    <a:pt x="108585" y="126697"/>
                  </a:cubicBezTo>
                  <a:cubicBezTo>
                    <a:pt x="91440" y="114314"/>
                    <a:pt x="77153" y="97169"/>
                    <a:pt x="61913" y="81930"/>
                  </a:cubicBezTo>
                  <a:cubicBezTo>
                    <a:pt x="45720" y="61927"/>
                    <a:pt x="27623" y="41925"/>
                    <a:pt x="9525" y="21922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2" name="Google Shape;2652;p23"/>
            <p:cNvSpPr/>
            <p:nvPr/>
          </p:nvSpPr>
          <p:spPr>
            <a:xfrm>
              <a:off x="2639376" y="2919412"/>
              <a:ext cx="55245" cy="60007"/>
            </a:xfrm>
            <a:custGeom>
              <a:rect b="b" l="l" r="r" t="t"/>
              <a:pathLst>
                <a:path extrusionOk="0" h="60007" w="55245">
                  <a:moveTo>
                    <a:pt x="1905" y="0"/>
                  </a:moveTo>
                  <a:cubicBezTo>
                    <a:pt x="20003" y="20003"/>
                    <a:pt x="37148" y="40005"/>
                    <a:pt x="55245" y="60008"/>
                  </a:cubicBezTo>
                  <a:cubicBezTo>
                    <a:pt x="50483" y="60008"/>
                    <a:pt x="45720" y="60008"/>
                    <a:pt x="40958" y="60008"/>
                  </a:cubicBezTo>
                  <a:cubicBezTo>
                    <a:pt x="27623" y="43815"/>
                    <a:pt x="13335" y="27622"/>
                    <a:pt x="0" y="11430"/>
                  </a:cubicBezTo>
                  <a:cubicBezTo>
                    <a:pt x="953" y="7620"/>
                    <a:pt x="1905" y="3810"/>
                    <a:pt x="1905" y="0"/>
                  </a:cubicBezTo>
                  <a:close/>
                </a:path>
              </a:pathLst>
            </a:custGeom>
            <a:solidFill>
              <a:srgbClr val="5C60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3" name="Google Shape;2653;p23"/>
            <p:cNvSpPr/>
            <p:nvPr/>
          </p:nvSpPr>
          <p:spPr>
            <a:xfrm>
              <a:off x="2628899" y="2980372"/>
              <a:ext cx="40005" cy="41910"/>
            </a:xfrm>
            <a:custGeom>
              <a:rect b="b" l="l" r="r" t="t"/>
              <a:pathLst>
                <a:path extrusionOk="0" h="41910" w="40005">
                  <a:moveTo>
                    <a:pt x="31432" y="41910"/>
                  </a:moveTo>
                  <a:cubicBezTo>
                    <a:pt x="20955" y="30480"/>
                    <a:pt x="10477" y="18098"/>
                    <a:pt x="0" y="6668"/>
                  </a:cubicBezTo>
                  <a:cubicBezTo>
                    <a:pt x="2857" y="4763"/>
                    <a:pt x="6668" y="1905"/>
                    <a:pt x="9525" y="0"/>
                  </a:cubicBezTo>
                  <a:cubicBezTo>
                    <a:pt x="20002" y="12383"/>
                    <a:pt x="29527" y="23813"/>
                    <a:pt x="40005" y="36195"/>
                  </a:cubicBezTo>
                  <a:cubicBezTo>
                    <a:pt x="37148" y="37148"/>
                    <a:pt x="34290" y="39053"/>
                    <a:pt x="31432" y="4191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4" name="Google Shape;2654;p23"/>
            <p:cNvSpPr/>
            <p:nvPr/>
          </p:nvSpPr>
          <p:spPr>
            <a:xfrm>
              <a:off x="2602229" y="2942272"/>
              <a:ext cx="12382" cy="7620"/>
            </a:xfrm>
            <a:custGeom>
              <a:rect b="b" l="l" r="r" t="t"/>
              <a:pathLst>
                <a:path extrusionOk="0" h="7620" w="12382">
                  <a:moveTo>
                    <a:pt x="9525" y="7620"/>
                  </a:moveTo>
                  <a:cubicBezTo>
                    <a:pt x="6668" y="5715"/>
                    <a:pt x="2857" y="4763"/>
                    <a:pt x="0" y="2858"/>
                  </a:cubicBezTo>
                  <a:cubicBezTo>
                    <a:pt x="0" y="1905"/>
                    <a:pt x="952" y="953"/>
                    <a:pt x="952" y="0"/>
                  </a:cubicBezTo>
                  <a:cubicBezTo>
                    <a:pt x="4763" y="953"/>
                    <a:pt x="8572" y="1905"/>
                    <a:pt x="12382" y="2858"/>
                  </a:cubicBezTo>
                  <a:cubicBezTo>
                    <a:pt x="11430" y="4763"/>
                    <a:pt x="10477" y="5715"/>
                    <a:pt x="9525" y="762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55" name="Google Shape;2655;p23"/>
          <p:cNvGrpSpPr/>
          <p:nvPr/>
        </p:nvGrpSpPr>
        <p:grpSpPr>
          <a:xfrm>
            <a:off x="7145924" y="567594"/>
            <a:ext cx="1699301" cy="1026823"/>
            <a:chOff x="6080789" y="2792437"/>
            <a:chExt cx="3467253" cy="2059825"/>
          </a:xfrm>
        </p:grpSpPr>
        <p:sp>
          <p:nvSpPr>
            <p:cNvPr id="2656" name="Google Shape;2656;p23"/>
            <p:cNvSpPr/>
            <p:nvPr/>
          </p:nvSpPr>
          <p:spPr>
            <a:xfrm>
              <a:off x="6080789" y="2792437"/>
              <a:ext cx="1939566" cy="2024355"/>
            </a:xfrm>
            <a:custGeom>
              <a:rect b="b" l="l" r="r" t="t"/>
              <a:pathLst>
                <a:path extrusionOk="0" h="2024355" w="1939566">
                  <a:moveTo>
                    <a:pt x="1034385" y="847065"/>
                  </a:moveTo>
                  <a:cubicBezTo>
                    <a:pt x="913417" y="784200"/>
                    <a:pt x="826740" y="695618"/>
                    <a:pt x="794355" y="576555"/>
                  </a:cubicBezTo>
                  <a:cubicBezTo>
                    <a:pt x="757207" y="441300"/>
                    <a:pt x="785782" y="310808"/>
                    <a:pt x="862935" y="188888"/>
                  </a:cubicBezTo>
                  <a:cubicBezTo>
                    <a:pt x="888652" y="148883"/>
                    <a:pt x="927705" y="118403"/>
                    <a:pt x="973425" y="96495"/>
                  </a:cubicBezTo>
                  <a:cubicBezTo>
                    <a:pt x="1132492" y="19343"/>
                    <a:pt x="1303942" y="-20662"/>
                    <a:pt x="1483012" y="10770"/>
                  </a:cubicBezTo>
                  <a:cubicBezTo>
                    <a:pt x="1656367" y="40298"/>
                    <a:pt x="1805910" y="112688"/>
                    <a:pt x="1889730" y="258420"/>
                  </a:cubicBezTo>
                  <a:cubicBezTo>
                    <a:pt x="1924972" y="323190"/>
                    <a:pt x="1942117" y="390818"/>
                    <a:pt x="1939260" y="461303"/>
                  </a:cubicBezTo>
                  <a:cubicBezTo>
                    <a:pt x="1938307" y="471780"/>
                    <a:pt x="1938307" y="482258"/>
                    <a:pt x="1937355" y="492735"/>
                  </a:cubicBezTo>
                  <a:cubicBezTo>
                    <a:pt x="1937355" y="496545"/>
                    <a:pt x="1936402" y="499403"/>
                    <a:pt x="1936402" y="503213"/>
                  </a:cubicBezTo>
                  <a:cubicBezTo>
                    <a:pt x="1931640" y="524168"/>
                    <a:pt x="1925924" y="545123"/>
                    <a:pt x="1921162" y="566078"/>
                  </a:cubicBezTo>
                  <a:cubicBezTo>
                    <a:pt x="1894492" y="633705"/>
                    <a:pt x="1843057" y="687998"/>
                    <a:pt x="1789717" y="740385"/>
                  </a:cubicBezTo>
                  <a:cubicBezTo>
                    <a:pt x="1785907" y="744195"/>
                    <a:pt x="1782097" y="747053"/>
                    <a:pt x="1778287" y="750863"/>
                  </a:cubicBezTo>
                  <a:cubicBezTo>
                    <a:pt x="1773524" y="754673"/>
                    <a:pt x="1768762" y="758483"/>
                    <a:pt x="1764952" y="762293"/>
                  </a:cubicBezTo>
                  <a:cubicBezTo>
                    <a:pt x="1763047" y="764198"/>
                    <a:pt x="1761142" y="765150"/>
                    <a:pt x="1758285" y="767055"/>
                  </a:cubicBezTo>
                  <a:cubicBezTo>
                    <a:pt x="1748760" y="773723"/>
                    <a:pt x="1740187" y="779438"/>
                    <a:pt x="1730662" y="786105"/>
                  </a:cubicBezTo>
                  <a:cubicBezTo>
                    <a:pt x="1684942" y="809918"/>
                    <a:pt x="1634460" y="829920"/>
                    <a:pt x="1593502" y="858495"/>
                  </a:cubicBezTo>
                  <a:cubicBezTo>
                    <a:pt x="1542067" y="894690"/>
                    <a:pt x="1485870" y="921360"/>
                    <a:pt x="1423957" y="937553"/>
                  </a:cubicBezTo>
                  <a:cubicBezTo>
                    <a:pt x="1386810" y="947078"/>
                    <a:pt x="1347757" y="954698"/>
                    <a:pt x="1309657" y="963270"/>
                  </a:cubicBezTo>
                  <a:cubicBezTo>
                    <a:pt x="1293465" y="966128"/>
                    <a:pt x="1277272" y="968985"/>
                    <a:pt x="1262032" y="970890"/>
                  </a:cubicBezTo>
                  <a:cubicBezTo>
                    <a:pt x="1258222" y="971843"/>
                    <a:pt x="1253460" y="972795"/>
                    <a:pt x="1249649" y="973748"/>
                  </a:cubicBezTo>
                  <a:cubicBezTo>
                    <a:pt x="1243935" y="974700"/>
                    <a:pt x="1238220" y="974700"/>
                    <a:pt x="1231552" y="975653"/>
                  </a:cubicBezTo>
                  <a:cubicBezTo>
                    <a:pt x="1224885" y="976605"/>
                    <a:pt x="1219170" y="978510"/>
                    <a:pt x="1212502" y="979463"/>
                  </a:cubicBezTo>
                  <a:cubicBezTo>
                    <a:pt x="1173449" y="984225"/>
                    <a:pt x="1134397" y="989940"/>
                    <a:pt x="1094392" y="994703"/>
                  </a:cubicBezTo>
                  <a:cubicBezTo>
                    <a:pt x="1043910" y="1001370"/>
                    <a:pt x="991522" y="1003275"/>
                    <a:pt x="941992" y="1013753"/>
                  </a:cubicBezTo>
                  <a:cubicBezTo>
                    <a:pt x="883890" y="1026135"/>
                    <a:pt x="834360" y="1053758"/>
                    <a:pt x="802927" y="1100430"/>
                  </a:cubicBezTo>
                  <a:cubicBezTo>
                    <a:pt x="795307" y="1112813"/>
                    <a:pt x="787687" y="1125195"/>
                    <a:pt x="781020" y="1137578"/>
                  </a:cubicBezTo>
                  <a:cubicBezTo>
                    <a:pt x="779115" y="1142340"/>
                    <a:pt x="777210" y="1147103"/>
                    <a:pt x="775305" y="1152818"/>
                  </a:cubicBezTo>
                  <a:cubicBezTo>
                    <a:pt x="773400" y="1156628"/>
                    <a:pt x="771495" y="1160438"/>
                    <a:pt x="769590" y="1163295"/>
                  </a:cubicBezTo>
                  <a:cubicBezTo>
                    <a:pt x="767685" y="1171868"/>
                    <a:pt x="764827" y="1180440"/>
                    <a:pt x="762922" y="1189965"/>
                  </a:cubicBezTo>
                  <a:cubicBezTo>
                    <a:pt x="756255" y="1226160"/>
                    <a:pt x="747682" y="1262355"/>
                    <a:pt x="742920" y="1298550"/>
                  </a:cubicBezTo>
                  <a:cubicBezTo>
                    <a:pt x="733395" y="1369035"/>
                    <a:pt x="738157" y="1441425"/>
                    <a:pt x="701962" y="1507148"/>
                  </a:cubicBezTo>
                  <a:cubicBezTo>
                    <a:pt x="701010" y="1509053"/>
                    <a:pt x="700057" y="1510005"/>
                    <a:pt x="700057" y="1511910"/>
                  </a:cubicBezTo>
                  <a:cubicBezTo>
                    <a:pt x="656242" y="1570965"/>
                    <a:pt x="591472" y="1590015"/>
                    <a:pt x="514320" y="1584300"/>
                  </a:cubicBezTo>
                  <a:cubicBezTo>
                    <a:pt x="502890" y="1583348"/>
                    <a:pt x="491460" y="1584300"/>
                    <a:pt x="480982" y="1586205"/>
                  </a:cubicBezTo>
                  <a:cubicBezTo>
                    <a:pt x="377160" y="1605255"/>
                    <a:pt x="318105" y="1665263"/>
                    <a:pt x="280005" y="1746225"/>
                  </a:cubicBezTo>
                  <a:cubicBezTo>
                    <a:pt x="250477" y="1810043"/>
                    <a:pt x="262860" y="1873860"/>
                    <a:pt x="276195" y="1938630"/>
                  </a:cubicBezTo>
                  <a:cubicBezTo>
                    <a:pt x="278100" y="1947203"/>
                    <a:pt x="272385" y="1956728"/>
                    <a:pt x="269527" y="1966253"/>
                  </a:cubicBezTo>
                  <a:cubicBezTo>
                    <a:pt x="255240" y="1963395"/>
                    <a:pt x="239047" y="1961490"/>
                    <a:pt x="225712" y="1955775"/>
                  </a:cubicBezTo>
                  <a:cubicBezTo>
                    <a:pt x="217140" y="1951965"/>
                    <a:pt x="211425" y="1940535"/>
                    <a:pt x="201900" y="1930058"/>
                  </a:cubicBezTo>
                  <a:cubicBezTo>
                    <a:pt x="199995" y="1939583"/>
                    <a:pt x="199995" y="1944345"/>
                    <a:pt x="197137" y="1948155"/>
                  </a:cubicBezTo>
                  <a:cubicBezTo>
                    <a:pt x="189517" y="1960538"/>
                    <a:pt x="183802" y="1977683"/>
                    <a:pt x="172372" y="1983398"/>
                  </a:cubicBezTo>
                  <a:cubicBezTo>
                    <a:pt x="152370" y="1992923"/>
                    <a:pt x="137130" y="1979588"/>
                    <a:pt x="123795" y="1965300"/>
                  </a:cubicBezTo>
                  <a:cubicBezTo>
                    <a:pt x="114270" y="1954823"/>
                    <a:pt x="102840" y="1944345"/>
                    <a:pt x="90457" y="1931963"/>
                  </a:cubicBezTo>
                  <a:cubicBezTo>
                    <a:pt x="81885" y="1955775"/>
                    <a:pt x="74265" y="1976730"/>
                    <a:pt x="68550" y="1997685"/>
                  </a:cubicBezTo>
                  <a:cubicBezTo>
                    <a:pt x="63787" y="2014830"/>
                    <a:pt x="53310" y="2023403"/>
                    <a:pt x="33307" y="2024355"/>
                  </a:cubicBezTo>
                  <a:cubicBezTo>
                    <a:pt x="24735" y="2015783"/>
                    <a:pt x="10447" y="2009115"/>
                    <a:pt x="8542" y="1999590"/>
                  </a:cubicBezTo>
                  <a:cubicBezTo>
                    <a:pt x="-20033" y="1852905"/>
                    <a:pt x="23782" y="1722413"/>
                    <a:pt x="129510" y="1608113"/>
                  </a:cubicBezTo>
                  <a:cubicBezTo>
                    <a:pt x="207615" y="1523340"/>
                    <a:pt x="310485" y="1462380"/>
                    <a:pt x="409545" y="1397610"/>
                  </a:cubicBezTo>
                  <a:cubicBezTo>
                    <a:pt x="417165" y="1392848"/>
                    <a:pt x="423832" y="1388085"/>
                    <a:pt x="431452" y="1383323"/>
                  </a:cubicBezTo>
                  <a:cubicBezTo>
                    <a:pt x="515272" y="1333793"/>
                    <a:pt x="554325" y="1265213"/>
                    <a:pt x="558135" y="1177583"/>
                  </a:cubicBezTo>
                  <a:cubicBezTo>
                    <a:pt x="559087" y="1147103"/>
                    <a:pt x="564802" y="1116623"/>
                    <a:pt x="571470" y="1086143"/>
                  </a:cubicBezTo>
                  <a:cubicBezTo>
                    <a:pt x="593377" y="990893"/>
                    <a:pt x="664815" y="929933"/>
                    <a:pt x="763875" y="892785"/>
                  </a:cubicBezTo>
                  <a:cubicBezTo>
                    <a:pt x="846742" y="861353"/>
                    <a:pt x="933420" y="844208"/>
                    <a:pt x="1023907" y="851828"/>
                  </a:cubicBezTo>
                  <a:cubicBezTo>
                    <a:pt x="1031527" y="854685"/>
                    <a:pt x="1039147" y="857543"/>
                    <a:pt x="1051530" y="862305"/>
                  </a:cubicBezTo>
                  <a:cubicBezTo>
                    <a:pt x="1039147" y="867068"/>
                    <a:pt x="1032480" y="868973"/>
                    <a:pt x="1025812" y="871830"/>
                  </a:cubicBezTo>
                  <a:cubicBezTo>
                    <a:pt x="1025812" y="871830"/>
                    <a:pt x="1023907" y="871830"/>
                    <a:pt x="1023907" y="871830"/>
                  </a:cubicBezTo>
                  <a:cubicBezTo>
                    <a:pt x="1021049" y="870878"/>
                    <a:pt x="1018192" y="870878"/>
                    <a:pt x="1016287" y="869925"/>
                  </a:cubicBezTo>
                  <a:cubicBezTo>
                    <a:pt x="1009620" y="869925"/>
                    <a:pt x="1003905" y="868973"/>
                    <a:pt x="997237" y="868973"/>
                  </a:cubicBezTo>
                  <a:cubicBezTo>
                    <a:pt x="995332" y="868973"/>
                    <a:pt x="992474" y="868973"/>
                    <a:pt x="990570" y="868973"/>
                  </a:cubicBezTo>
                  <a:cubicBezTo>
                    <a:pt x="981045" y="868973"/>
                    <a:pt x="970567" y="868973"/>
                    <a:pt x="961042" y="868020"/>
                  </a:cubicBezTo>
                  <a:cubicBezTo>
                    <a:pt x="959137" y="868020"/>
                    <a:pt x="956280" y="868020"/>
                    <a:pt x="954375" y="868020"/>
                  </a:cubicBezTo>
                  <a:cubicBezTo>
                    <a:pt x="901035" y="880403"/>
                    <a:pt x="843885" y="886118"/>
                    <a:pt x="794355" y="905168"/>
                  </a:cubicBezTo>
                  <a:cubicBezTo>
                    <a:pt x="695295" y="942315"/>
                    <a:pt x="627667" y="1007085"/>
                    <a:pt x="612427" y="1104240"/>
                  </a:cubicBezTo>
                  <a:cubicBezTo>
                    <a:pt x="606712" y="1139483"/>
                    <a:pt x="600997" y="1174725"/>
                    <a:pt x="596235" y="1209968"/>
                  </a:cubicBezTo>
                  <a:cubicBezTo>
                    <a:pt x="592425" y="1228065"/>
                    <a:pt x="591472" y="1247115"/>
                    <a:pt x="585757" y="1264260"/>
                  </a:cubicBezTo>
                  <a:cubicBezTo>
                    <a:pt x="566707" y="1323315"/>
                    <a:pt x="518130" y="1360463"/>
                    <a:pt x="464790" y="1395705"/>
                  </a:cubicBezTo>
                  <a:cubicBezTo>
                    <a:pt x="415260" y="1428090"/>
                    <a:pt x="366682" y="1460475"/>
                    <a:pt x="317152" y="1492860"/>
                  </a:cubicBezTo>
                  <a:cubicBezTo>
                    <a:pt x="296197" y="1508100"/>
                    <a:pt x="274290" y="1522388"/>
                    <a:pt x="254287" y="1537628"/>
                  </a:cubicBezTo>
                  <a:cubicBezTo>
                    <a:pt x="175230" y="1601445"/>
                    <a:pt x="105697" y="1670978"/>
                    <a:pt x="76170" y="1764323"/>
                  </a:cubicBezTo>
                  <a:cubicBezTo>
                    <a:pt x="75217" y="1768133"/>
                    <a:pt x="74265" y="1771943"/>
                    <a:pt x="72360" y="1775753"/>
                  </a:cubicBezTo>
                  <a:cubicBezTo>
                    <a:pt x="71407" y="1777658"/>
                    <a:pt x="71407" y="1779563"/>
                    <a:pt x="70455" y="1781468"/>
                  </a:cubicBezTo>
                  <a:cubicBezTo>
                    <a:pt x="69502" y="1783373"/>
                    <a:pt x="68550" y="1785278"/>
                    <a:pt x="67597" y="1787183"/>
                  </a:cubicBezTo>
                  <a:cubicBezTo>
                    <a:pt x="65692" y="1791945"/>
                    <a:pt x="64740" y="1797660"/>
                    <a:pt x="62835" y="1802423"/>
                  </a:cubicBezTo>
                  <a:cubicBezTo>
                    <a:pt x="54262" y="1846238"/>
                    <a:pt x="44737" y="1889100"/>
                    <a:pt x="36165" y="1932915"/>
                  </a:cubicBezTo>
                  <a:cubicBezTo>
                    <a:pt x="39975" y="1933868"/>
                    <a:pt x="42832" y="1934820"/>
                    <a:pt x="46642" y="1936725"/>
                  </a:cubicBezTo>
                  <a:cubicBezTo>
                    <a:pt x="47595" y="1903388"/>
                    <a:pt x="67597" y="1891958"/>
                    <a:pt x="100935" y="1895768"/>
                  </a:cubicBezTo>
                  <a:cubicBezTo>
                    <a:pt x="102840" y="1896720"/>
                    <a:pt x="104745" y="1897673"/>
                    <a:pt x="106650" y="1898625"/>
                  </a:cubicBezTo>
                  <a:cubicBezTo>
                    <a:pt x="108555" y="1900530"/>
                    <a:pt x="110460" y="1901483"/>
                    <a:pt x="113317" y="1903388"/>
                  </a:cubicBezTo>
                  <a:cubicBezTo>
                    <a:pt x="126652" y="1916723"/>
                    <a:pt x="139987" y="1930058"/>
                    <a:pt x="154275" y="1945298"/>
                  </a:cubicBezTo>
                  <a:cubicBezTo>
                    <a:pt x="159990" y="1925295"/>
                    <a:pt x="159037" y="1904340"/>
                    <a:pt x="170467" y="1891958"/>
                  </a:cubicBezTo>
                  <a:cubicBezTo>
                    <a:pt x="179040" y="1882433"/>
                    <a:pt x="201900" y="1881480"/>
                    <a:pt x="216187" y="1877670"/>
                  </a:cubicBezTo>
                  <a:cubicBezTo>
                    <a:pt x="216187" y="1853858"/>
                    <a:pt x="216187" y="1826235"/>
                    <a:pt x="216187" y="1797660"/>
                  </a:cubicBezTo>
                  <a:cubicBezTo>
                    <a:pt x="219045" y="1787183"/>
                    <a:pt x="220950" y="1776705"/>
                    <a:pt x="223807" y="1767180"/>
                  </a:cubicBezTo>
                  <a:lnTo>
                    <a:pt x="223807" y="1767180"/>
                  </a:lnTo>
                  <a:cubicBezTo>
                    <a:pt x="224760" y="1763370"/>
                    <a:pt x="226665" y="1759560"/>
                    <a:pt x="227617" y="1755750"/>
                  </a:cubicBezTo>
                  <a:cubicBezTo>
                    <a:pt x="255240" y="1677645"/>
                    <a:pt x="315247" y="1622400"/>
                    <a:pt x="394305" y="1581443"/>
                  </a:cubicBezTo>
                  <a:cubicBezTo>
                    <a:pt x="406687" y="1578585"/>
                    <a:pt x="419070" y="1574775"/>
                    <a:pt x="430500" y="1571918"/>
                  </a:cubicBezTo>
                  <a:cubicBezTo>
                    <a:pt x="437167" y="1570013"/>
                    <a:pt x="444787" y="1568108"/>
                    <a:pt x="451455" y="1566203"/>
                  </a:cubicBezTo>
                  <a:lnTo>
                    <a:pt x="452407" y="1567155"/>
                  </a:lnTo>
                  <a:cubicBezTo>
                    <a:pt x="452407" y="1567155"/>
                    <a:pt x="454312" y="1566203"/>
                    <a:pt x="454312" y="1566203"/>
                  </a:cubicBezTo>
                  <a:cubicBezTo>
                    <a:pt x="480030" y="1565250"/>
                    <a:pt x="506700" y="1563345"/>
                    <a:pt x="532417" y="1562393"/>
                  </a:cubicBezTo>
                  <a:cubicBezTo>
                    <a:pt x="543847" y="1562393"/>
                    <a:pt x="557182" y="1565250"/>
                    <a:pt x="567660" y="1562393"/>
                  </a:cubicBezTo>
                  <a:cubicBezTo>
                    <a:pt x="635287" y="1545248"/>
                    <a:pt x="666720" y="1498575"/>
                    <a:pt x="677197" y="1443330"/>
                  </a:cubicBezTo>
                  <a:cubicBezTo>
                    <a:pt x="689580" y="1382370"/>
                    <a:pt x="691485" y="1320458"/>
                    <a:pt x="698152" y="1259498"/>
                  </a:cubicBezTo>
                  <a:lnTo>
                    <a:pt x="698152" y="1259498"/>
                  </a:lnTo>
                  <a:cubicBezTo>
                    <a:pt x="700057" y="1249020"/>
                    <a:pt x="701010" y="1238543"/>
                    <a:pt x="702915" y="1227113"/>
                  </a:cubicBezTo>
                  <a:cubicBezTo>
                    <a:pt x="703867" y="1222350"/>
                    <a:pt x="704820" y="1216635"/>
                    <a:pt x="704820" y="1211873"/>
                  </a:cubicBezTo>
                  <a:cubicBezTo>
                    <a:pt x="707677" y="1199490"/>
                    <a:pt x="711487" y="1188060"/>
                    <a:pt x="714345" y="1176630"/>
                  </a:cubicBezTo>
                  <a:cubicBezTo>
                    <a:pt x="731490" y="1116623"/>
                    <a:pt x="761017" y="1062330"/>
                    <a:pt x="825787" y="1031850"/>
                  </a:cubicBezTo>
                  <a:cubicBezTo>
                    <a:pt x="875317" y="1008990"/>
                    <a:pt x="930562" y="995655"/>
                    <a:pt x="982950" y="977558"/>
                  </a:cubicBezTo>
                  <a:cubicBezTo>
                    <a:pt x="984855" y="977558"/>
                    <a:pt x="987712" y="976605"/>
                    <a:pt x="989617" y="976605"/>
                  </a:cubicBezTo>
                  <a:cubicBezTo>
                    <a:pt x="993427" y="976605"/>
                    <a:pt x="997237" y="976605"/>
                    <a:pt x="1001047" y="976605"/>
                  </a:cubicBezTo>
                  <a:cubicBezTo>
                    <a:pt x="1011524" y="975653"/>
                    <a:pt x="1022002" y="974700"/>
                    <a:pt x="1032480" y="973748"/>
                  </a:cubicBezTo>
                  <a:cubicBezTo>
                    <a:pt x="1038195" y="972795"/>
                    <a:pt x="1044862" y="971843"/>
                    <a:pt x="1050577" y="970890"/>
                  </a:cubicBezTo>
                  <a:cubicBezTo>
                    <a:pt x="1054387" y="970890"/>
                    <a:pt x="1058197" y="970890"/>
                    <a:pt x="1061055" y="970890"/>
                  </a:cubicBezTo>
                  <a:cubicBezTo>
                    <a:pt x="1067722" y="970890"/>
                    <a:pt x="1073437" y="970890"/>
                    <a:pt x="1080105" y="971843"/>
                  </a:cubicBezTo>
                  <a:cubicBezTo>
                    <a:pt x="1082010" y="971843"/>
                    <a:pt x="1083915" y="971843"/>
                    <a:pt x="1086772" y="971843"/>
                  </a:cubicBezTo>
                  <a:cubicBezTo>
                    <a:pt x="1099155" y="970890"/>
                    <a:pt x="1111537" y="969938"/>
                    <a:pt x="1122967" y="968033"/>
                  </a:cubicBezTo>
                  <a:cubicBezTo>
                    <a:pt x="1133445" y="966128"/>
                    <a:pt x="1142970" y="965175"/>
                    <a:pt x="1153447" y="963270"/>
                  </a:cubicBezTo>
                  <a:cubicBezTo>
                    <a:pt x="1153447" y="963270"/>
                    <a:pt x="1153447" y="963270"/>
                    <a:pt x="1153447" y="963270"/>
                  </a:cubicBezTo>
                  <a:cubicBezTo>
                    <a:pt x="1155352" y="963270"/>
                    <a:pt x="1157257" y="962318"/>
                    <a:pt x="1159162" y="962318"/>
                  </a:cubicBezTo>
                  <a:cubicBezTo>
                    <a:pt x="1164877" y="961365"/>
                    <a:pt x="1171545" y="961365"/>
                    <a:pt x="1177260" y="960413"/>
                  </a:cubicBezTo>
                  <a:cubicBezTo>
                    <a:pt x="1179165" y="959460"/>
                    <a:pt x="1181070" y="959460"/>
                    <a:pt x="1182974" y="958508"/>
                  </a:cubicBezTo>
                  <a:lnTo>
                    <a:pt x="1182974" y="958508"/>
                  </a:lnTo>
                  <a:cubicBezTo>
                    <a:pt x="1264890" y="949935"/>
                    <a:pt x="1344899" y="934695"/>
                    <a:pt x="1422052" y="908978"/>
                  </a:cubicBezTo>
                  <a:cubicBezTo>
                    <a:pt x="1389667" y="907073"/>
                    <a:pt x="1357282" y="908025"/>
                    <a:pt x="1325849" y="909930"/>
                  </a:cubicBezTo>
                  <a:cubicBezTo>
                    <a:pt x="1243935" y="914693"/>
                    <a:pt x="1166782" y="899453"/>
                    <a:pt x="1091535" y="874688"/>
                  </a:cubicBezTo>
                  <a:cubicBezTo>
                    <a:pt x="1074390" y="866115"/>
                    <a:pt x="1054387" y="856590"/>
                    <a:pt x="1034385" y="847065"/>
                  </a:cubicBezTo>
                  <a:close/>
                  <a:moveTo>
                    <a:pt x="1693515" y="116498"/>
                  </a:moveTo>
                  <a:cubicBezTo>
                    <a:pt x="1690657" y="114593"/>
                    <a:pt x="1688752" y="113640"/>
                    <a:pt x="1685895" y="111735"/>
                  </a:cubicBezTo>
                  <a:lnTo>
                    <a:pt x="1685895" y="111735"/>
                  </a:lnTo>
                  <a:cubicBezTo>
                    <a:pt x="1680180" y="107925"/>
                    <a:pt x="1673512" y="105068"/>
                    <a:pt x="1667797" y="101258"/>
                  </a:cubicBezTo>
                  <a:cubicBezTo>
                    <a:pt x="1663987" y="99353"/>
                    <a:pt x="1660177" y="97448"/>
                    <a:pt x="1657320" y="95543"/>
                  </a:cubicBezTo>
                  <a:cubicBezTo>
                    <a:pt x="1654462" y="94590"/>
                    <a:pt x="1651605" y="92685"/>
                    <a:pt x="1649699" y="91733"/>
                  </a:cubicBezTo>
                  <a:lnTo>
                    <a:pt x="1648747" y="91733"/>
                  </a:lnTo>
                  <a:cubicBezTo>
                    <a:pt x="1641127" y="87923"/>
                    <a:pt x="1633507" y="84113"/>
                    <a:pt x="1625887" y="80303"/>
                  </a:cubicBezTo>
                  <a:cubicBezTo>
                    <a:pt x="1625887" y="80303"/>
                    <a:pt x="1625887" y="80303"/>
                    <a:pt x="1625887" y="80303"/>
                  </a:cubicBezTo>
                  <a:cubicBezTo>
                    <a:pt x="1611599" y="74588"/>
                    <a:pt x="1598265" y="68873"/>
                    <a:pt x="1583977" y="63158"/>
                  </a:cubicBezTo>
                  <a:cubicBezTo>
                    <a:pt x="1536352" y="51728"/>
                    <a:pt x="1488727" y="38393"/>
                    <a:pt x="1440149" y="29820"/>
                  </a:cubicBezTo>
                  <a:cubicBezTo>
                    <a:pt x="1384905" y="19343"/>
                    <a:pt x="1331565" y="26963"/>
                    <a:pt x="1278224" y="48870"/>
                  </a:cubicBezTo>
                  <a:cubicBezTo>
                    <a:pt x="1022955" y="152693"/>
                    <a:pt x="865792" y="452730"/>
                    <a:pt x="1072485" y="690855"/>
                  </a:cubicBezTo>
                  <a:cubicBezTo>
                    <a:pt x="1142970" y="771818"/>
                    <a:pt x="1229647" y="832778"/>
                    <a:pt x="1344899" y="858495"/>
                  </a:cubicBezTo>
                  <a:cubicBezTo>
                    <a:pt x="1348710" y="858495"/>
                    <a:pt x="1351567" y="857543"/>
                    <a:pt x="1355377" y="857543"/>
                  </a:cubicBezTo>
                  <a:cubicBezTo>
                    <a:pt x="1357282" y="858495"/>
                    <a:pt x="1359187" y="859448"/>
                    <a:pt x="1360140" y="860400"/>
                  </a:cubicBezTo>
                  <a:lnTo>
                    <a:pt x="1361092" y="861353"/>
                  </a:lnTo>
                  <a:cubicBezTo>
                    <a:pt x="1375380" y="863258"/>
                    <a:pt x="1390620" y="865163"/>
                    <a:pt x="1404907" y="867068"/>
                  </a:cubicBezTo>
                  <a:lnTo>
                    <a:pt x="1404907" y="867068"/>
                  </a:lnTo>
                  <a:cubicBezTo>
                    <a:pt x="1417290" y="868020"/>
                    <a:pt x="1430624" y="871830"/>
                    <a:pt x="1443007" y="869925"/>
                  </a:cubicBezTo>
                  <a:cubicBezTo>
                    <a:pt x="1476345" y="864210"/>
                    <a:pt x="1508730" y="855638"/>
                    <a:pt x="1541115" y="848018"/>
                  </a:cubicBezTo>
                  <a:cubicBezTo>
                    <a:pt x="1547782" y="846113"/>
                    <a:pt x="1554449" y="844208"/>
                    <a:pt x="1560165" y="841350"/>
                  </a:cubicBezTo>
                  <a:cubicBezTo>
                    <a:pt x="1562070" y="841350"/>
                    <a:pt x="1563022" y="841350"/>
                    <a:pt x="1563974" y="839445"/>
                  </a:cubicBezTo>
                  <a:cubicBezTo>
                    <a:pt x="1599217" y="822300"/>
                    <a:pt x="1633507" y="805155"/>
                    <a:pt x="1668749" y="787058"/>
                  </a:cubicBezTo>
                  <a:cubicBezTo>
                    <a:pt x="1676370" y="782295"/>
                    <a:pt x="1684942" y="776580"/>
                    <a:pt x="1692562" y="771818"/>
                  </a:cubicBezTo>
                  <a:cubicBezTo>
                    <a:pt x="1706849" y="761340"/>
                    <a:pt x="1720185" y="749910"/>
                    <a:pt x="1734472" y="739433"/>
                  </a:cubicBezTo>
                  <a:lnTo>
                    <a:pt x="1734472" y="739433"/>
                  </a:lnTo>
                  <a:cubicBezTo>
                    <a:pt x="1766857" y="705143"/>
                    <a:pt x="1804957" y="673710"/>
                    <a:pt x="1830674" y="636563"/>
                  </a:cubicBezTo>
                  <a:cubicBezTo>
                    <a:pt x="1854487" y="600368"/>
                    <a:pt x="1864965" y="557505"/>
                    <a:pt x="1882110" y="518453"/>
                  </a:cubicBezTo>
                  <a:cubicBezTo>
                    <a:pt x="1882110" y="518453"/>
                    <a:pt x="1882110" y="518453"/>
                    <a:pt x="1882110" y="518453"/>
                  </a:cubicBezTo>
                  <a:cubicBezTo>
                    <a:pt x="1884015" y="507975"/>
                    <a:pt x="1885920" y="496545"/>
                    <a:pt x="1887824" y="486068"/>
                  </a:cubicBezTo>
                  <a:cubicBezTo>
                    <a:pt x="1888777" y="485115"/>
                    <a:pt x="1888777" y="483210"/>
                    <a:pt x="1888777" y="481305"/>
                  </a:cubicBezTo>
                  <a:cubicBezTo>
                    <a:pt x="1889730" y="468923"/>
                    <a:pt x="1890682" y="456540"/>
                    <a:pt x="1891635" y="443205"/>
                  </a:cubicBezTo>
                  <a:cubicBezTo>
                    <a:pt x="1891635" y="437490"/>
                    <a:pt x="1891635" y="432728"/>
                    <a:pt x="1891635" y="427013"/>
                  </a:cubicBezTo>
                  <a:cubicBezTo>
                    <a:pt x="1881157" y="386055"/>
                    <a:pt x="1869727" y="344145"/>
                    <a:pt x="1859249" y="303188"/>
                  </a:cubicBezTo>
                  <a:cubicBezTo>
                    <a:pt x="1858297" y="300330"/>
                    <a:pt x="1856392" y="297473"/>
                    <a:pt x="1855440" y="295568"/>
                  </a:cubicBezTo>
                  <a:cubicBezTo>
                    <a:pt x="1854487" y="293663"/>
                    <a:pt x="1853535" y="291758"/>
                    <a:pt x="1852582" y="289853"/>
                  </a:cubicBezTo>
                  <a:lnTo>
                    <a:pt x="1852582" y="289853"/>
                  </a:lnTo>
                  <a:cubicBezTo>
                    <a:pt x="1849724" y="285090"/>
                    <a:pt x="1847820" y="280328"/>
                    <a:pt x="1844962" y="274613"/>
                  </a:cubicBezTo>
                  <a:lnTo>
                    <a:pt x="1844962" y="274613"/>
                  </a:lnTo>
                  <a:cubicBezTo>
                    <a:pt x="1844010" y="272708"/>
                    <a:pt x="1842105" y="269850"/>
                    <a:pt x="1841152" y="267945"/>
                  </a:cubicBezTo>
                  <a:cubicBezTo>
                    <a:pt x="1841152" y="267945"/>
                    <a:pt x="1841152" y="267945"/>
                    <a:pt x="1841152" y="267945"/>
                  </a:cubicBezTo>
                  <a:cubicBezTo>
                    <a:pt x="1838295" y="263183"/>
                    <a:pt x="1835437" y="258420"/>
                    <a:pt x="1832580" y="253658"/>
                  </a:cubicBezTo>
                  <a:lnTo>
                    <a:pt x="1832580" y="253658"/>
                  </a:lnTo>
                  <a:cubicBezTo>
                    <a:pt x="1831627" y="251753"/>
                    <a:pt x="1829722" y="248895"/>
                    <a:pt x="1828770" y="246990"/>
                  </a:cubicBezTo>
                  <a:lnTo>
                    <a:pt x="1828770" y="246990"/>
                  </a:lnTo>
                  <a:cubicBezTo>
                    <a:pt x="1826865" y="243180"/>
                    <a:pt x="1824007" y="240323"/>
                    <a:pt x="1822102" y="236513"/>
                  </a:cubicBezTo>
                  <a:cubicBezTo>
                    <a:pt x="1796385" y="195555"/>
                    <a:pt x="1763999" y="161265"/>
                    <a:pt x="1719232" y="135548"/>
                  </a:cubicBezTo>
                  <a:cubicBezTo>
                    <a:pt x="1717327" y="133643"/>
                    <a:pt x="1715422" y="132690"/>
                    <a:pt x="1712565" y="130785"/>
                  </a:cubicBezTo>
                  <a:cubicBezTo>
                    <a:pt x="1708755" y="127928"/>
                    <a:pt x="1705897" y="126023"/>
                    <a:pt x="1702087" y="123165"/>
                  </a:cubicBezTo>
                  <a:lnTo>
                    <a:pt x="1702087" y="123165"/>
                  </a:lnTo>
                  <a:cubicBezTo>
                    <a:pt x="1697324" y="119355"/>
                    <a:pt x="1695420" y="117450"/>
                    <a:pt x="1693515" y="116498"/>
                  </a:cubicBezTo>
                  <a:lnTo>
                    <a:pt x="1693515" y="116498"/>
                  </a:lnTo>
                  <a:close/>
                  <a:moveTo>
                    <a:pt x="1224885" y="37440"/>
                  </a:moveTo>
                  <a:cubicBezTo>
                    <a:pt x="1213455" y="38393"/>
                    <a:pt x="1201072" y="38393"/>
                    <a:pt x="1190595" y="41250"/>
                  </a:cubicBezTo>
                  <a:cubicBezTo>
                    <a:pt x="1142017" y="56490"/>
                    <a:pt x="1094392" y="71730"/>
                    <a:pt x="1046767" y="89828"/>
                  </a:cubicBezTo>
                  <a:cubicBezTo>
                    <a:pt x="959137" y="122213"/>
                    <a:pt x="900082" y="179363"/>
                    <a:pt x="868650" y="257468"/>
                  </a:cubicBezTo>
                  <a:cubicBezTo>
                    <a:pt x="859125" y="282233"/>
                    <a:pt x="848647" y="307950"/>
                    <a:pt x="841980" y="333668"/>
                  </a:cubicBezTo>
                  <a:cubicBezTo>
                    <a:pt x="807690" y="463208"/>
                    <a:pt x="810547" y="587033"/>
                    <a:pt x="904845" y="700380"/>
                  </a:cubicBezTo>
                  <a:cubicBezTo>
                    <a:pt x="1005810" y="822300"/>
                    <a:pt x="1139160" y="892785"/>
                    <a:pt x="1316324" y="890880"/>
                  </a:cubicBezTo>
                  <a:cubicBezTo>
                    <a:pt x="1328707" y="890880"/>
                    <a:pt x="1341090" y="888975"/>
                    <a:pt x="1360140" y="887070"/>
                  </a:cubicBezTo>
                  <a:cubicBezTo>
                    <a:pt x="1125824" y="829920"/>
                    <a:pt x="970567" y="708000"/>
                    <a:pt x="938182" y="504165"/>
                  </a:cubicBezTo>
                  <a:cubicBezTo>
                    <a:pt x="906750" y="298425"/>
                    <a:pt x="1022955" y="146025"/>
                    <a:pt x="1224885" y="37440"/>
                  </a:cubicBezTo>
                  <a:close/>
                </a:path>
              </a:pathLst>
            </a:custGeom>
            <a:solidFill>
              <a:srgbClr val="15131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7" name="Google Shape;2657;p23"/>
            <p:cNvSpPr/>
            <p:nvPr/>
          </p:nvSpPr>
          <p:spPr>
            <a:xfrm>
              <a:off x="7660956" y="2986681"/>
              <a:ext cx="1861185" cy="1570078"/>
            </a:xfrm>
            <a:custGeom>
              <a:rect b="b" l="l" r="r" t="t"/>
              <a:pathLst>
                <a:path extrusionOk="0" h="1570078" w="1861185">
                  <a:moveTo>
                    <a:pt x="35243" y="1362434"/>
                  </a:moveTo>
                  <a:cubicBezTo>
                    <a:pt x="23813" y="1349099"/>
                    <a:pt x="11430" y="1336716"/>
                    <a:pt x="0" y="1323381"/>
                  </a:cubicBezTo>
                  <a:cubicBezTo>
                    <a:pt x="65723" y="1290996"/>
                    <a:pt x="112395" y="1240514"/>
                    <a:pt x="164782" y="1195746"/>
                  </a:cubicBezTo>
                  <a:cubicBezTo>
                    <a:pt x="629603" y="805221"/>
                    <a:pt x="1092518" y="412791"/>
                    <a:pt x="1556385" y="21314"/>
                  </a:cubicBezTo>
                  <a:cubicBezTo>
                    <a:pt x="1589723" y="-7261"/>
                    <a:pt x="1604963" y="-7261"/>
                    <a:pt x="1637348" y="22266"/>
                  </a:cubicBezTo>
                  <a:cubicBezTo>
                    <a:pt x="1705928" y="84179"/>
                    <a:pt x="1775460" y="147044"/>
                    <a:pt x="1843088" y="209909"/>
                  </a:cubicBezTo>
                  <a:cubicBezTo>
                    <a:pt x="1849755" y="216576"/>
                    <a:pt x="1854518" y="223244"/>
                    <a:pt x="1861185" y="230864"/>
                  </a:cubicBezTo>
                  <a:cubicBezTo>
                    <a:pt x="1854518" y="240389"/>
                    <a:pt x="1850707" y="250866"/>
                    <a:pt x="1842135" y="257534"/>
                  </a:cubicBezTo>
                  <a:cubicBezTo>
                    <a:pt x="1328738" y="689016"/>
                    <a:pt x="815340" y="1120499"/>
                    <a:pt x="301943" y="1551981"/>
                  </a:cubicBezTo>
                  <a:cubicBezTo>
                    <a:pt x="290513" y="1561506"/>
                    <a:pt x="272415" y="1564364"/>
                    <a:pt x="257175" y="1570079"/>
                  </a:cubicBezTo>
                  <a:cubicBezTo>
                    <a:pt x="254318" y="1568174"/>
                    <a:pt x="251460" y="1566269"/>
                    <a:pt x="248603" y="1564364"/>
                  </a:cubicBezTo>
                  <a:cubicBezTo>
                    <a:pt x="245745" y="1558649"/>
                    <a:pt x="242888" y="1552934"/>
                    <a:pt x="240030" y="1547219"/>
                  </a:cubicBezTo>
                  <a:cubicBezTo>
                    <a:pt x="238125" y="1546266"/>
                    <a:pt x="236220" y="1544361"/>
                    <a:pt x="234315" y="1543409"/>
                  </a:cubicBezTo>
                  <a:cubicBezTo>
                    <a:pt x="225743" y="1536741"/>
                    <a:pt x="218123" y="1529121"/>
                    <a:pt x="209550" y="1522454"/>
                  </a:cubicBezTo>
                  <a:cubicBezTo>
                    <a:pt x="160973" y="1476734"/>
                    <a:pt x="112395" y="1430061"/>
                    <a:pt x="63818" y="1384341"/>
                  </a:cubicBezTo>
                  <a:cubicBezTo>
                    <a:pt x="56198" y="1375769"/>
                    <a:pt x="44768" y="1369101"/>
                    <a:pt x="35243" y="1362434"/>
                  </a:cubicBezTo>
                  <a:close/>
                  <a:moveTo>
                    <a:pt x="1519238" y="395646"/>
                  </a:moveTo>
                  <a:cubicBezTo>
                    <a:pt x="1519238" y="395646"/>
                    <a:pt x="1518285" y="394694"/>
                    <a:pt x="1519238" y="395646"/>
                  </a:cubicBezTo>
                  <a:cubicBezTo>
                    <a:pt x="1516380" y="392789"/>
                    <a:pt x="1515428" y="391836"/>
                    <a:pt x="1513523" y="389931"/>
                  </a:cubicBezTo>
                  <a:cubicBezTo>
                    <a:pt x="1513523" y="389931"/>
                    <a:pt x="1512570" y="388979"/>
                    <a:pt x="1512570" y="388979"/>
                  </a:cubicBezTo>
                  <a:cubicBezTo>
                    <a:pt x="1510665" y="388026"/>
                    <a:pt x="1508760" y="386121"/>
                    <a:pt x="1506855" y="385169"/>
                  </a:cubicBezTo>
                  <a:cubicBezTo>
                    <a:pt x="1495425" y="376596"/>
                    <a:pt x="1499235" y="368024"/>
                    <a:pt x="1512570" y="368024"/>
                  </a:cubicBezTo>
                  <a:cubicBezTo>
                    <a:pt x="1524953" y="368024"/>
                    <a:pt x="1538288" y="374691"/>
                    <a:pt x="1550670" y="377549"/>
                  </a:cubicBezTo>
                  <a:cubicBezTo>
                    <a:pt x="1565910" y="391836"/>
                    <a:pt x="1581150" y="407076"/>
                    <a:pt x="1597343" y="423269"/>
                  </a:cubicBezTo>
                  <a:cubicBezTo>
                    <a:pt x="1625918" y="396599"/>
                    <a:pt x="1652588" y="372786"/>
                    <a:pt x="1679257" y="347069"/>
                  </a:cubicBezTo>
                  <a:cubicBezTo>
                    <a:pt x="1665923" y="338496"/>
                    <a:pt x="1650682" y="328019"/>
                    <a:pt x="1635443" y="318494"/>
                  </a:cubicBezTo>
                  <a:cubicBezTo>
                    <a:pt x="1635443" y="316589"/>
                    <a:pt x="1634490" y="315636"/>
                    <a:pt x="1632585" y="314684"/>
                  </a:cubicBezTo>
                  <a:cubicBezTo>
                    <a:pt x="1631632" y="311826"/>
                    <a:pt x="1630680" y="309921"/>
                    <a:pt x="1630680" y="307064"/>
                  </a:cubicBezTo>
                  <a:cubicBezTo>
                    <a:pt x="1628775" y="304206"/>
                    <a:pt x="1627823" y="301349"/>
                    <a:pt x="1625918" y="298491"/>
                  </a:cubicBezTo>
                  <a:cubicBezTo>
                    <a:pt x="1624013" y="296586"/>
                    <a:pt x="1623060" y="295634"/>
                    <a:pt x="1621155" y="293729"/>
                  </a:cubicBezTo>
                  <a:cubicBezTo>
                    <a:pt x="1621155" y="293729"/>
                    <a:pt x="1620203" y="292776"/>
                    <a:pt x="1620203" y="292776"/>
                  </a:cubicBezTo>
                  <a:cubicBezTo>
                    <a:pt x="1618298" y="290871"/>
                    <a:pt x="1616393" y="288966"/>
                    <a:pt x="1615440" y="287061"/>
                  </a:cubicBezTo>
                  <a:cubicBezTo>
                    <a:pt x="1593532" y="263249"/>
                    <a:pt x="1571625" y="239436"/>
                    <a:pt x="1549718" y="215624"/>
                  </a:cubicBezTo>
                  <a:cubicBezTo>
                    <a:pt x="1552575" y="211814"/>
                    <a:pt x="1555432" y="208956"/>
                    <a:pt x="1558290" y="205146"/>
                  </a:cubicBezTo>
                  <a:cubicBezTo>
                    <a:pt x="1571625" y="209909"/>
                    <a:pt x="1588770" y="212766"/>
                    <a:pt x="1598295" y="220386"/>
                  </a:cubicBezTo>
                  <a:cubicBezTo>
                    <a:pt x="1619250" y="236579"/>
                    <a:pt x="1636395" y="256581"/>
                    <a:pt x="1654493" y="274679"/>
                  </a:cubicBezTo>
                  <a:cubicBezTo>
                    <a:pt x="1656398" y="276584"/>
                    <a:pt x="1657350" y="277536"/>
                    <a:pt x="1659255" y="279441"/>
                  </a:cubicBezTo>
                  <a:lnTo>
                    <a:pt x="1660207" y="280394"/>
                  </a:lnTo>
                  <a:cubicBezTo>
                    <a:pt x="1673543" y="296586"/>
                    <a:pt x="1686878" y="312779"/>
                    <a:pt x="1702118" y="330876"/>
                  </a:cubicBezTo>
                  <a:cubicBezTo>
                    <a:pt x="1744980" y="295634"/>
                    <a:pt x="1783080" y="264201"/>
                    <a:pt x="1824038" y="230864"/>
                  </a:cubicBezTo>
                  <a:cubicBezTo>
                    <a:pt x="1808798" y="220386"/>
                    <a:pt x="1795463" y="210861"/>
                    <a:pt x="1782128" y="201336"/>
                  </a:cubicBezTo>
                  <a:cubicBezTo>
                    <a:pt x="1721168" y="143234"/>
                    <a:pt x="1660207" y="85131"/>
                    <a:pt x="1598295" y="27029"/>
                  </a:cubicBezTo>
                  <a:cubicBezTo>
                    <a:pt x="1080135" y="463274"/>
                    <a:pt x="566738" y="896661"/>
                    <a:pt x="51435" y="1330049"/>
                  </a:cubicBezTo>
                  <a:cubicBezTo>
                    <a:pt x="56198" y="1333859"/>
                    <a:pt x="61913" y="1337669"/>
                    <a:pt x="66675" y="1341479"/>
                  </a:cubicBezTo>
                  <a:cubicBezTo>
                    <a:pt x="126682" y="1395771"/>
                    <a:pt x="185738" y="1450064"/>
                    <a:pt x="245745" y="1505309"/>
                  </a:cubicBezTo>
                  <a:cubicBezTo>
                    <a:pt x="249555" y="1509119"/>
                    <a:pt x="253365" y="1511976"/>
                    <a:pt x="257175" y="1515786"/>
                  </a:cubicBezTo>
                  <a:cubicBezTo>
                    <a:pt x="262890" y="1521501"/>
                    <a:pt x="268605" y="1527216"/>
                    <a:pt x="276225" y="1533884"/>
                  </a:cubicBezTo>
                  <a:cubicBezTo>
                    <a:pt x="289560" y="1521501"/>
                    <a:pt x="300038" y="1511024"/>
                    <a:pt x="310515" y="1500546"/>
                  </a:cubicBezTo>
                  <a:cubicBezTo>
                    <a:pt x="360998" y="1469114"/>
                    <a:pt x="360998" y="1469114"/>
                    <a:pt x="327660" y="1428156"/>
                  </a:cubicBezTo>
                  <a:cubicBezTo>
                    <a:pt x="322898" y="1421489"/>
                    <a:pt x="316230" y="1415774"/>
                    <a:pt x="310515" y="1410059"/>
                  </a:cubicBezTo>
                  <a:lnTo>
                    <a:pt x="310515" y="1410059"/>
                  </a:lnTo>
                  <a:cubicBezTo>
                    <a:pt x="308610" y="1408154"/>
                    <a:pt x="307657" y="1406249"/>
                    <a:pt x="305753" y="1404344"/>
                  </a:cubicBezTo>
                  <a:cubicBezTo>
                    <a:pt x="298132" y="1394819"/>
                    <a:pt x="290513" y="1385294"/>
                    <a:pt x="281940" y="1375769"/>
                  </a:cubicBezTo>
                  <a:cubicBezTo>
                    <a:pt x="317182" y="1357671"/>
                    <a:pt x="328613" y="1383389"/>
                    <a:pt x="345757" y="1395771"/>
                  </a:cubicBezTo>
                  <a:cubicBezTo>
                    <a:pt x="354330" y="1407201"/>
                    <a:pt x="362903" y="1419584"/>
                    <a:pt x="373380" y="1430061"/>
                  </a:cubicBezTo>
                  <a:cubicBezTo>
                    <a:pt x="377190" y="1433871"/>
                    <a:pt x="391478" y="1435776"/>
                    <a:pt x="395288" y="1432919"/>
                  </a:cubicBezTo>
                  <a:cubicBezTo>
                    <a:pt x="435293" y="1396724"/>
                    <a:pt x="475298" y="1359576"/>
                    <a:pt x="516255" y="1321476"/>
                  </a:cubicBezTo>
                  <a:cubicBezTo>
                    <a:pt x="504825" y="1309094"/>
                    <a:pt x="490538" y="1293854"/>
                    <a:pt x="475298" y="1278614"/>
                  </a:cubicBezTo>
                  <a:cubicBezTo>
                    <a:pt x="468630" y="1270041"/>
                    <a:pt x="461010" y="1261469"/>
                    <a:pt x="454343" y="1251944"/>
                  </a:cubicBezTo>
                  <a:cubicBezTo>
                    <a:pt x="456248" y="1249086"/>
                    <a:pt x="459105" y="1246229"/>
                    <a:pt x="461010" y="1242419"/>
                  </a:cubicBezTo>
                  <a:cubicBezTo>
                    <a:pt x="475298" y="1248134"/>
                    <a:pt x="489585" y="1252896"/>
                    <a:pt x="503873" y="1258611"/>
                  </a:cubicBezTo>
                  <a:cubicBezTo>
                    <a:pt x="518160" y="1273851"/>
                    <a:pt x="532448" y="1289091"/>
                    <a:pt x="541020" y="1298616"/>
                  </a:cubicBezTo>
                  <a:cubicBezTo>
                    <a:pt x="558165" y="1289091"/>
                    <a:pt x="573405" y="1279566"/>
                    <a:pt x="588645" y="1270994"/>
                  </a:cubicBezTo>
                  <a:cubicBezTo>
                    <a:pt x="566738" y="1250991"/>
                    <a:pt x="549593" y="1234799"/>
                    <a:pt x="531495" y="1218606"/>
                  </a:cubicBezTo>
                  <a:lnTo>
                    <a:pt x="531495" y="1218606"/>
                  </a:lnTo>
                  <a:cubicBezTo>
                    <a:pt x="529590" y="1216701"/>
                    <a:pt x="528638" y="1214796"/>
                    <a:pt x="526732" y="1213844"/>
                  </a:cubicBezTo>
                  <a:lnTo>
                    <a:pt x="525780" y="1212891"/>
                  </a:lnTo>
                  <a:cubicBezTo>
                    <a:pt x="522923" y="1210034"/>
                    <a:pt x="520065" y="1207176"/>
                    <a:pt x="518160" y="1204319"/>
                  </a:cubicBezTo>
                  <a:cubicBezTo>
                    <a:pt x="520065" y="1198604"/>
                    <a:pt x="522923" y="1192889"/>
                    <a:pt x="524828" y="1187174"/>
                  </a:cubicBezTo>
                  <a:cubicBezTo>
                    <a:pt x="536257" y="1190984"/>
                    <a:pt x="548640" y="1195746"/>
                    <a:pt x="560070" y="1199556"/>
                  </a:cubicBezTo>
                  <a:cubicBezTo>
                    <a:pt x="613410" y="1254801"/>
                    <a:pt x="613410" y="1254801"/>
                    <a:pt x="667703" y="1203366"/>
                  </a:cubicBezTo>
                  <a:cubicBezTo>
                    <a:pt x="668655" y="1202414"/>
                    <a:pt x="669607" y="1200509"/>
                    <a:pt x="670560" y="1197651"/>
                  </a:cubicBezTo>
                  <a:cubicBezTo>
                    <a:pt x="654368" y="1180506"/>
                    <a:pt x="638175" y="1163361"/>
                    <a:pt x="621982" y="1146216"/>
                  </a:cubicBezTo>
                  <a:cubicBezTo>
                    <a:pt x="610553" y="1132881"/>
                    <a:pt x="598170" y="1120499"/>
                    <a:pt x="587693" y="1107164"/>
                  </a:cubicBezTo>
                  <a:cubicBezTo>
                    <a:pt x="568643" y="1084304"/>
                    <a:pt x="550545" y="1060491"/>
                    <a:pt x="532448" y="1036679"/>
                  </a:cubicBezTo>
                  <a:cubicBezTo>
                    <a:pt x="534353" y="1036679"/>
                    <a:pt x="535305" y="1035726"/>
                    <a:pt x="536257" y="1034774"/>
                  </a:cubicBezTo>
                  <a:cubicBezTo>
                    <a:pt x="550545" y="1038584"/>
                    <a:pt x="569595" y="1037631"/>
                    <a:pt x="578168" y="1046204"/>
                  </a:cubicBezTo>
                  <a:cubicBezTo>
                    <a:pt x="606743" y="1072874"/>
                    <a:pt x="631507" y="1103354"/>
                    <a:pt x="658178" y="1131929"/>
                  </a:cubicBezTo>
                  <a:cubicBezTo>
                    <a:pt x="671513" y="1147169"/>
                    <a:pt x="684848" y="1161456"/>
                    <a:pt x="699135" y="1177649"/>
                  </a:cubicBezTo>
                  <a:cubicBezTo>
                    <a:pt x="721043" y="1159551"/>
                    <a:pt x="740093" y="1144311"/>
                    <a:pt x="760095" y="1127166"/>
                  </a:cubicBezTo>
                  <a:cubicBezTo>
                    <a:pt x="744855" y="1114784"/>
                    <a:pt x="730568" y="1103354"/>
                    <a:pt x="717232" y="1092876"/>
                  </a:cubicBezTo>
                  <a:cubicBezTo>
                    <a:pt x="704850" y="1080494"/>
                    <a:pt x="693420" y="1068111"/>
                    <a:pt x="681038" y="1055729"/>
                  </a:cubicBezTo>
                  <a:cubicBezTo>
                    <a:pt x="704850" y="1038584"/>
                    <a:pt x="721995" y="1048109"/>
                    <a:pt x="737235" y="1062396"/>
                  </a:cubicBezTo>
                  <a:cubicBezTo>
                    <a:pt x="752475" y="1076684"/>
                    <a:pt x="767715" y="1091924"/>
                    <a:pt x="785813" y="1109069"/>
                  </a:cubicBezTo>
                  <a:cubicBezTo>
                    <a:pt x="797243" y="1097639"/>
                    <a:pt x="805815" y="1090019"/>
                    <a:pt x="816293" y="1080494"/>
                  </a:cubicBezTo>
                  <a:cubicBezTo>
                    <a:pt x="800100" y="1065254"/>
                    <a:pt x="784860" y="1050966"/>
                    <a:pt x="768668" y="1036679"/>
                  </a:cubicBezTo>
                  <a:cubicBezTo>
                    <a:pt x="761048" y="1029059"/>
                    <a:pt x="754380" y="1020486"/>
                    <a:pt x="746760" y="1012866"/>
                  </a:cubicBezTo>
                  <a:cubicBezTo>
                    <a:pt x="747713" y="1010009"/>
                    <a:pt x="749618" y="1007151"/>
                    <a:pt x="750570" y="1004294"/>
                  </a:cubicBezTo>
                  <a:cubicBezTo>
                    <a:pt x="766763" y="1008104"/>
                    <a:pt x="782955" y="1011914"/>
                    <a:pt x="798195" y="1015724"/>
                  </a:cubicBezTo>
                  <a:cubicBezTo>
                    <a:pt x="812482" y="1030011"/>
                    <a:pt x="825818" y="1044299"/>
                    <a:pt x="841057" y="1059539"/>
                  </a:cubicBezTo>
                  <a:cubicBezTo>
                    <a:pt x="864870" y="1038584"/>
                    <a:pt x="885825" y="1020486"/>
                    <a:pt x="905828" y="1003341"/>
                  </a:cubicBezTo>
                  <a:cubicBezTo>
                    <a:pt x="889635" y="987149"/>
                    <a:pt x="874395" y="972861"/>
                    <a:pt x="859155" y="958574"/>
                  </a:cubicBezTo>
                  <a:cubicBezTo>
                    <a:pt x="859155" y="958574"/>
                    <a:pt x="858203" y="957621"/>
                    <a:pt x="858203" y="957621"/>
                  </a:cubicBezTo>
                  <a:cubicBezTo>
                    <a:pt x="856298" y="955716"/>
                    <a:pt x="855345" y="953811"/>
                    <a:pt x="853440" y="952859"/>
                  </a:cubicBezTo>
                  <a:lnTo>
                    <a:pt x="853440" y="951906"/>
                  </a:lnTo>
                  <a:cubicBezTo>
                    <a:pt x="851535" y="950001"/>
                    <a:pt x="849630" y="948096"/>
                    <a:pt x="848678" y="946191"/>
                  </a:cubicBezTo>
                  <a:cubicBezTo>
                    <a:pt x="818198" y="912854"/>
                    <a:pt x="786765" y="879516"/>
                    <a:pt x="756285" y="846179"/>
                  </a:cubicBezTo>
                  <a:cubicBezTo>
                    <a:pt x="754380" y="844274"/>
                    <a:pt x="753428" y="842369"/>
                    <a:pt x="751523" y="840464"/>
                  </a:cubicBezTo>
                  <a:cubicBezTo>
                    <a:pt x="749618" y="838559"/>
                    <a:pt x="747713" y="835701"/>
                    <a:pt x="745807" y="833796"/>
                  </a:cubicBezTo>
                  <a:cubicBezTo>
                    <a:pt x="747713" y="809984"/>
                    <a:pt x="767715" y="822366"/>
                    <a:pt x="781050" y="819509"/>
                  </a:cubicBezTo>
                  <a:cubicBezTo>
                    <a:pt x="816293" y="857609"/>
                    <a:pt x="851535" y="896661"/>
                    <a:pt x="887730" y="934761"/>
                  </a:cubicBezTo>
                  <a:cubicBezTo>
                    <a:pt x="902018" y="950001"/>
                    <a:pt x="915353" y="966194"/>
                    <a:pt x="931545" y="983339"/>
                  </a:cubicBezTo>
                  <a:cubicBezTo>
                    <a:pt x="953453" y="966194"/>
                    <a:pt x="971550" y="951906"/>
                    <a:pt x="989648" y="935714"/>
                  </a:cubicBezTo>
                  <a:cubicBezTo>
                    <a:pt x="993457" y="931904"/>
                    <a:pt x="993457" y="922379"/>
                    <a:pt x="990600" y="917616"/>
                  </a:cubicBezTo>
                  <a:cubicBezTo>
                    <a:pt x="979170" y="903329"/>
                    <a:pt x="965835" y="889994"/>
                    <a:pt x="953453" y="876659"/>
                  </a:cubicBezTo>
                  <a:cubicBezTo>
                    <a:pt x="953453" y="876659"/>
                    <a:pt x="953453" y="876659"/>
                    <a:pt x="953453" y="876659"/>
                  </a:cubicBezTo>
                  <a:cubicBezTo>
                    <a:pt x="951548" y="874754"/>
                    <a:pt x="949643" y="872849"/>
                    <a:pt x="947738" y="871896"/>
                  </a:cubicBezTo>
                  <a:cubicBezTo>
                    <a:pt x="940118" y="862371"/>
                    <a:pt x="933450" y="852846"/>
                    <a:pt x="925830" y="843321"/>
                  </a:cubicBezTo>
                  <a:cubicBezTo>
                    <a:pt x="956310" y="827129"/>
                    <a:pt x="969645" y="841416"/>
                    <a:pt x="983932" y="855704"/>
                  </a:cubicBezTo>
                  <a:cubicBezTo>
                    <a:pt x="997268" y="871896"/>
                    <a:pt x="1011555" y="887136"/>
                    <a:pt x="1027748" y="905234"/>
                  </a:cubicBezTo>
                  <a:cubicBezTo>
                    <a:pt x="1039178" y="895709"/>
                    <a:pt x="1047750" y="889041"/>
                    <a:pt x="1063943" y="876659"/>
                  </a:cubicBezTo>
                  <a:cubicBezTo>
                    <a:pt x="1042988" y="861419"/>
                    <a:pt x="1026795" y="849989"/>
                    <a:pt x="1010603" y="838559"/>
                  </a:cubicBezTo>
                  <a:cubicBezTo>
                    <a:pt x="1010603" y="838559"/>
                    <a:pt x="1010603" y="838559"/>
                    <a:pt x="1010603" y="838559"/>
                  </a:cubicBezTo>
                  <a:cubicBezTo>
                    <a:pt x="1006793" y="834749"/>
                    <a:pt x="1002982" y="830939"/>
                    <a:pt x="998220" y="827129"/>
                  </a:cubicBezTo>
                  <a:cubicBezTo>
                    <a:pt x="996315" y="825224"/>
                    <a:pt x="994410" y="823319"/>
                    <a:pt x="992505" y="821414"/>
                  </a:cubicBezTo>
                  <a:lnTo>
                    <a:pt x="992505" y="821414"/>
                  </a:lnTo>
                  <a:cubicBezTo>
                    <a:pt x="990600" y="819509"/>
                    <a:pt x="988695" y="818556"/>
                    <a:pt x="986790" y="816651"/>
                  </a:cubicBezTo>
                  <a:lnTo>
                    <a:pt x="984885" y="817604"/>
                  </a:lnTo>
                  <a:lnTo>
                    <a:pt x="986790" y="816651"/>
                  </a:lnTo>
                  <a:cubicBezTo>
                    <a:pt x="986790" y="811889"/>
                    <a:pt x="985838" y="807126"/>
                    <a:pt x="985838" y="802364"/>
                  </a:cubicBezTo>
                  <a:cubicBezTo>
                    <a:pt x="1009650" y="793791"/>
                    <a:pt x="1024890" y="805221"/>
                    <a:pt x="1040130" y="818556"/>
                  </a:cubicBezTo>
                  <a:cubicBezTo>
                    <a:pt x="1053465" y="830939"/>
                    <a:pt x="1066800" y="844274"/>
                    <a:pt x="1088707" y="864276"/>
                  </a:cubicBezTo>
                  <a:cubicBezTo>
                    <a:pt x="1105853" y="845226"/>
                    <a:pt x="1119188" y="829034"/>
                    <a:pt x="1135380" y="814746"/>
                  </a:cubicBezTo>
                  <a:cubicBezTo>
                    <a:pt x="1182053" y="773789"/>
                    <a:pt x="1183005" y="773789"/>
                    <a:pt x="1137285" y="729021"/>
                  </a:cubicBezTo>
                  <a:lnTo>
                    <a:pt x="1137285" y="729021"/>
                  </a:lnTo>
                  <a:cubicBezTo>
                    <a:pt x="1135380" y="727116"/>
                    <a:pt x="1133475" y="725211"/>
                    <a:pt x="1131570" y="723306"/>
                  </a:cubicBezTo>
                  <a:cubicBezTo>
                    <a:pt x="1109663" y="697589"/>
                    <a:pt x="1087755" y="672824"/>
                    <a:pt x="1066800" y="647106"/>
                  </a:cubicBezTo>
                  <a:cubicBezTo>
                    <a:pt x="1058228" y="636629"/>
                    <a:pt x="1053465" y="624246"/>
                    <a:pt x="1047750" y="612816"/>
                  </a:cubicBezTo>
                  <a:cubicBezTo>
                    <a:pt x="1056323" y="610911"/>
                    <a:pt x="1065848" y="609959"/>
                    <a:pt x="1074420" y="608054"/>
                  </a:cubicBezTo>
                  <a:cubicBezTo>
                    <a:pt x="1105853" y="641391"/>
                    <a:pt x="1136332" y="674729"/>
                    <a:pt x="1167765" y="708066"/>
                  </a:cubicBezTo>
                  <a:cubicBezTo>
                    <a:pt x="1180148" y="722354"/>
                    <a:pt x="1192530" y="737594"/>
                    <a:pt x="1204913" y="752834"/>
                  </a:cubicBezTo>
                  <a:cubicBezTo>
                    <a:pt x="1227773" y="730926"/>
                    <a:pt x="1248728" y="711876"/>
                    <a:pt x="1271588" y="690921"/>
                  </a:cubicBezTo>
                  <a:cubicBezTo>
                    <a:pt x="1259205" y="678539"/>
                    <a:pt x="1243965" y="664251"/>
                    <a:pt x="1228725" y="649964"/>
                  </a:cubicBezTo>
                  <a:cubicBezTo>
                    <a:pt x="1222057" y="641391"/>
                    <a:pt x="1215390" y="632819"/>
                    <a:pt x="1204913" y="619484"/>
                  </a:cubicBezTo>
                  <a:cubicBezTo>
                    <a:pt x="1224915" y="619484"/>
                    <a:pt x="1238250" y="619484"/>
                    <a:pt x="1251585" y="619484"/>
                  </a:cubicBezTo>
                  <a:cubicBezTo>
                    <a:pt x="1253490" y="621389"/>
                    <a:pt x="1255395" y="623294"/>
                    <a:pt x="1257300" y="625199"/>
                  </a:cubicBezTo>
                  <a:cubicBezTo>
                    <a:pt x="1257300" y="625199"/>
                    <a:pt x="1257300" y="625199"/>
                    <a:pt x="1257300" y="625199"/>
                  </a:cubicBezTo>
                  <a:cubicBezTo>
                    <a:pt x="1259205" y="627104"/>
                    <a:pt x="1261110" y="629009"/>
                    <a:pt x="1263015" y="630914"/>
                  </a:cubicBezTo>
                  <a:lnTo>
                    <a:pt x="1263968" y="631866"/>
                  </a:lnTo>
                  <a:cubicBezTo>
                    <a:pt x="1275398" y="645201"/>
                    <a:pt x="1287780" y="659489"/>
                    <a:pt x="1299210" y="673776"/>
                  </a:cubicBezTo>
                  <a:cubicBezTo>
                    <a:pt x="1314450" y="661394"/>
                    <a:pt x="1325880" y="651869"/>
                    <a:pt x="1338263" y="641391"/>
                  </a:cubicBezTo>
                  <a:cubicBezTo>
                    <a:pt x="1321118" y="627104"/>
                    <a:pt x="1305878" y="614721"/>
                    <a:pt x="1290638" y="602339"/>
                  </a:cubicBezTo>
                  <a:cubicBezTo>
                    <a:pt x="1284923" y="594719"/>
                    <a:pt x="1278255" y="587099"/>
                    <a:pt x="1271588" y="578526"/>
                  </a:cubicBezTo>
                  <a:cubicBezTo>
                    <a:pt x="1290638" y="566144"/>
                    <a:pt x="1305878" y="569001"/>
                    <a:pt x="1320165" y="581384"/>
                  </a:cubicBezTo>
                  <a:cubicBezTo>
                    <a:pt x="1334453" y="594719"/>
                    <a:pt x="1347788" y="608054"/>
                    <a:pt x="1363028" y="622341"/>
                  </a:cubicBezTo>
                  <a:cubicBezTo>
                    <a:pt x="1393507" y="597576"/>
                    <a:pt x="1420178" y="575669"/>
                    <a:pt x="1443038" y="555666"/>
                  </a:cubicBezTo>
                  <a:cubicBezTo>
                    <a:pt x="1424940" y="542331"/>
                    <a:pt x="1408748" y="529949"/>
                    <a:pt x="1392555" y="518519"/>
                  </a:cubicBezTo>
                  <a:lnTo>
                    <a:pt x="1392555" y="518519"/>
                  </a:lnTo>
                  <a:cubicBezTo>
                    <a:pt x="1390650" y="516614"/>
                    <a:pt x="1388745" y="514709"/>
                    <a:pt x="1387793" y="512804"/>
                  </a:cubicBezTo>
                  <a:lnTo>
                    <a:pt x="1387793" y="512804"/>
                  </a:lnTo>
                  <a:cubicBezTo>
                    <a:pt x="1385888" y="510899"/>
                    <a:pt x="1383982" y="508994"/>
                    <a:pt x="1382078" y="507089"/>
                  </a:cubicBezTo>
                  <a:cubicBezTo>
                    <a:pt x="1351598" y="473751"/>
                    <a:pt x="1320165" y="440414"/>
                    <a:pt x="1288732" y="407076"/>
                  </a:cubicBezTo>
                  <a:cubicBezTo>
                    <a:pt x="1316355" y="396599"/>
                    <a:pt x="1323975" y="396599"/>
                    <a:pt x="1343025" y="415649"/>
                  </a:cubicBezTo>
                  <a:cubicBezTo>
                    <a:pt x="1370648" y="442319"/>
                    <a:pt x="1396365" y="469941"/>
                    <a:pt x="1423035" y="497564"/>
                  </a:cubicBezTo>
                  <a:cubicBezTo>
                    <a:pt x="1435418" y="510899"/>
                    <a:pt x="1447800" y="524234"/>
                    <a:pt x="1461135" y="538521"/>
                  </a:cubicBezTo>
                  <a:cubicBezTo>
                    <a:pt x="1480185" y="521376"/>
                    <a:pt x="1495425" y="507089"/>
                    <a:pt x="1513523" y="490896"/>
                  </a:cubicBezTo>
                  <a:cubicBezTo>
                    <a:pt x="1500188" y="477561"/>
                    <a:pt x="1485900" y="463274"/>
                    <a:pt x="1471613" y="448986"/>
                  </a:cubicBezTo>
                  <a:lnTo>
                    <a:pt x="1471613" y="448986"/>
                  </a:lnTo>
                  <a:cubicBezTo>
                    <a:pt x="1469707" y="447081"/>
                    <a:pt x="1467803" y="445176"/>
                    <a:pt x="1465898" y="443271"/>
                  </a:cubicBezTo>
                  <a:cubicBezTo>
                    <a:pt x="1462088" y="434699"/>
                    <a:pt x="1458278" y="426126"/>
                    <a:pt x="1454468" y="417554"/>
                  </a:cubicBezTo>
                  <a:cubicBezTo>
                    <a:pt x="1465898" y="415649"/>
                    <a:pt x="1477328" y="414696"/>
                    <a:pt x="1487805" y="412791"/>
                  </a:cubicBezTo>
                  <a:cubicBezTo>
                    <a:pt x="1489710" y="414696"/>
                    <a:pt x="1491615" y="416601"/>
                    <a:pt x="1494473" y="418506"/>
                  </a:cubicBezTo>
                  <a:lnTo>
                    <a:pt x="1494473" y="418506"/>
                  </a:lnTo>
                  <a:cubicBezTo>
                    <a:pt x="1508760" y="435651"/>
                    <a:pt x="1524000" y="452796"/>
                    <a:pt x="1541145" y="472799"/>
                  </a:cubicBezTo>
                  <a:cubicBezTo>
                    <a:pt x="1556385" y="460416"/>
                    <a:pt x="1568768" y="449939"/>
                    <a:pt x="1578293" y="442319"/>
                  </a:cubicBezTo>
                  <a:cubicBezTo>
                    <a:pt x="1559243" y="428031"/>
                    <a:pt x="1543050" y="414696"/>
                    <a:pt x="1526857" y="402314"/>
                  </a:cubicBezTo>
                  <a:cubicBezTo>
                    <a:pt x="1526857" y="402314"/>
                    <a:pt x="1525905" y="401361"/>
                    <a:pt x="1525905" y="401361"/>
                  </a:cubicBezTo>
                  <a:cubicBezTo>
                    <a:pt x="1523048" y="398504"/>
                    <a:pt x="1521143" y="397551"/>
                    <a:pt x="1519238" y="395646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8" name="Google Shape;2658;p23"/>
            <p:cNvSpPr/>
            <p:nvPr/>
          </p:nvSpPr>
          <p:spPr>
            <a:xfrm>
              <a:off x="7919084" y="3217545"/>
              <a:ext cx="1628958" cy="1361122"/>
            </a:xfrm>
            <a:custGeom>
              <a:rect b="b" l="l" r="r" t="t"/>
              <a:pathLst>
                <a:path extrusionOk="0" h="1361122" w="1628958">
                  <a:moveTo>
                    <a:pt x="0" y="1339215"/>
                  </a:moveTo>
                  <a:cubicBezTo>
                    <a:pt x="15240" y="1333500"/>
                    <a:pt x="33338" y="1330643"/>
                    <a:pt x="44767" y="1321118"/>
                  </a:cubicBezTo>
                  <a:cubicBezTo>
                    <a:pt x="559117" y="890587"/>
                    <a:pt x="1072515" y="459105"/>
                    <a:pt x="1584960" y="26670"/>
                  </a:cubicBezTo>
                  <a:cubicBezTo>
                    <a:pt x="1593532" y="20002"/>
                    <a:pt x="1597342" y="8572"/>
                    <a:pt x="1604010" y="0"/>
                  </a:cubicBezTo>
                  <a:cubicBezTo>
                    <a:pt x="1632585" y="16192"/>
                    <a:pt x="1637347" y="25717"/>
                    <a:pt x="1614488" y="47625"/>
                  </a:cubicBezTo>
                  <a:cubicBezTo>
                    <a:pt x="1583055" y="79058"/>
                    <a:pt x="1547813" y="109538"/>
                    <a:pt x="1512570" y="138113"/>
                  </a:cubicBezTo>
                  <a:cubicBezTo>
                    <a:pt x="1423988" y="212408"/>
                    <a:pt x="1335405" y="285750"/>
                    <a:pt x="1246822" y="359092"/>
                  </a:cubicBezTo>
                  <a:cubicBezTo>
                    <a:pt x="1190625" y="405765"/>
                    <a:pt x="1132522" y="451485"/>
                    <a:pt x="1076325" y="498158"/>
                  </a:cubicBezTo>
                  <a:cubicBezTo>
                    <a:pt x="1009650" y="553402"/>
                    <a:pt x="943927" y="608647"/>
                    <a:pt x="877252" y="664845"/>
                  </a:cubicBezTo>
                  <a:cubicBezTo>
                    <a:pt x="792480" y="736283"/>
                    <a:pt x="708660" y="807720"/>
                    <a:pt x="623888" y="878205"/>
                  </a:cubicBezTo>
                  <a:cubicBezTo>
                    <a:pt x="524827" y="961073"/>
                    <a:pt x="424815" y="1043940"/>
                    <a:pt x="324802" y="1126808"/>
                  </a:cubicBezTo>
                  <a:cubicBezTo>
                    <a:pt x="249555" y="1189673"/>
                    <a:pt x="173355" y="1251585"/>
                    <a:pt x="97155" y="1313498"/>
                  </a:cubicBezTo>
                  <a:cubicBezTo>
                    <a:pt x="89535" y="1319212"/>
                    <a:pt x="80963" y="1323023"/>
                    <a:pt x="72390" y="1328737"/>
                  </a:cubicBezTo>
                  <a:cubicBezTo>
                    <a:pt x="65722" y="1334452"/>
                    <a:pt x="60007" y="1339215"/>
                    <a:pt x="53340" y="1344930"/>
                  </a:cubicBezTo>
                  <a:cubicBezTo>
                    <a:pt x="45720" y="1350645"/>
                    <a:pt x="37147" y="1355408"/>
                    <a:pt x="29527" y="1361123"/>
                  </a:cubicBezTo>
                  <a:cubicBezTo>
                    <a:pt x="20955" y="1353502"/>
                    <a:pt x="10477" y="1345883"/>
                    <a:pt x="0" y="1339215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9" name="Google Shape;2659;p23"/>
            <p:cNvSpPr/>
            <p:nvPr/>
          </p:nvSpPr>
          <p:spPr>
            <a:xfrm>
              <a:off x="6754177" y="3682365"/>
              <a:ext cx="934402" cy="692467"/>
            </a:xfrm>
            <a:custGeom>
              <a:rect b="b" l="l" r="r" t="t"/>
              <a:pathLst>
                <a:path extrusionOk="0" h="692467" w="934402">
                  <a:moveTo>
                    <a:pt x="586740" y="81915"/>
                  </a:moveTo>
                  <a:cubicBezTo>
                    <a:pt x="602933" y="79057"/>
                    <a:pt x="619125" y="76200"/>
                    <a:pt x="634365" y="74295"/>
                  </a:cubicBezTo>
                  <a:cubicBezTo>
                    <a:pt x="636270" y="76200"/>
                    <a:pt x="639128" y="79057"/>
                    <a:pt x="641033" y="79057"/>
                  </a:cubicBezTo>
                  <a:cubicBezTo>
                    <a:pt x="719137" y="66675"/>
                    <a:pt x="798195" y="57150"/>
                    <a:pt x="865822" y="15240"/>
                  </a:cubicBezTo>
                  <a:cubicBezTo>
                    <a:pt x="882015" y="5715"/>
                    <a:pt x="906780" y="4763"/>
                    <a:pt x="926783" y="0"/>
                  </a:cubicBezTo>
                  <a:cubicBezTo>
                    <a:pt x="929640" y="1905"/>
                    <a:pt x="931545" y="4763"/>
                    <a:pt x="934403" y="6667"/>
                  </a:cubicBezTo>
                  <a:cubicBezTo>
                    <a:pt x="925830" y="14288"/>
                    <a:pt x="919162" y="22860"/>
                    <a:pt x="909637" y="28575"/>
                  </a:cubicBezTo>
                  <a:cubicBezTo>
                    <a:pt x="822960" y="86677"/>
                    <a:pt x="720090" y="109538"/>
                    <a:pt x="614362" y="120967"/>
                  </a:cubicBezTo>
                  <a:cubicBezTo>
                    <a:pt x="538162" y="129540"/>
                    <a:pt x="461962" y="133350"/>
                    <a:pt x="385762" y="142875"/>
                  </a:cubicBezTo>
                  <a:cubicBezTo>
                    <a:pt x="251460" y="160020"/>
                    <a:pt x="171450" y="201930"/>
                    <a:pt x="134303" y="320992"/>
                  </a:cubicBezTo>
                  <a:cubicBezTo>
                    <a:pt x="113347" y="390525"/>
                    <a:pt x="104775" y="463867"/>
                    <a:pt x="91440" y="535305"/>
                  </a:cubicBezTo>
                  <a:cubicBezTo>
                    <a:pt x="80963" y="587692"/>
                    <a:pt x="62865" y="638175"/>
                    <a:pt x="21907" y="679132"/>
                  </a:cubicBezTo>
                  <a:cubicBezTo>
                    <a:pt x="16192" y="684847"/>
                    <a:pt x="7620" y="687705"/>
                    <a:pt x="0" y="692467"/>
                  </a:cubicBezTo>
                  <a:cubicBezTo>
                    <a:pt x="9525" y="676275"/>
                    <a:pt x="19050" y="661035"/>
                    <a:pt x="26670" y="643890"/>
                  </a:cubicBezTo>
                  <a:cubicBezTo>
                    <a:pt x="29528" y="638175"/>
                    <a:pt x="25717" y="629603"/>
                    <a:pt x="23813" y="621982"/>
                  </a:cubicBezTo>
                  <a:cubicBezTo>
                    <a:pt x="24765" y="620078"/>
                    <a:pt x="25717" y="619125"/>
                    <a:pt x="25717" y="617220"/>
                  </a:cubicBezTo>
                  <a:cubicBezTo>
                    <a:pt x="32385" y="614363"/>
                    <a:pt x="40957" y="614363"/>
                    <a:pt x="46672" y="609600"/>
                  </a:cubicBezTo>
                  <a:cubicBezTo>
                    <a:pt x="70485" y="589597"/>
                    <a:pt x="65722" y="560070"/>
                    <a:pt x="71438" y="535305"/>
                  </a:cubicBezTo>
                  <a:cubicBezTo>
                    <a:pt x="83820" y="483870"/>
                    <a:pt x="87630" y="431482"/>
                    <a:pt x="98107" y="380047"/>
                  </a:cubicBezTo>
                  <a:cubicBezTo>
                    <a:pt x="104775" y="347663"/>
                    <a:pt x="115253" y="315278"/>
                    <a:pt x="123825" y="282892"/>
                  </a:cubicBezTo>
                  <a:cubicBezTo>
                    <a:pt x="121920" y="281940"/>
                    <a:pt x="120015" y="281940"/>
                    <a:pt x="118110" y="280988"/>
                  </a:cubicBezTo>
                  <a:cubicBezTo>
                    <a:pt x="112395" y="289560"/>
                    <a:pt x="106680" y="298132"/>
                    <a:pt x="100965" y="307657"/>
                  </a:cubicBezTo>
                  <a:cubicBezTo>
                    <a:pt x="95250" y="304800"/>
                    <a:pt x="91440" y="301942"/>
                    <a:pt x="87630" y="300038"/>
                  </a:cubicBezTo>
                  <a:cubicBezTo>
                    <a:pt x="89535" y="291465"/>
                    <a:pt x="92392" y="282892"/>
                    <a:pt x="94297" y="273367"/>
                  </a:cubicBezTo>
                  <a:cubicBezTo>
                    <a:pt x="98107" y="272415"/>
                    <a:pt x="102870" y="270510"/>
                    <a:pt x="106680" y="269557"/>
                  </a:cubicBezTo>
                  <a:cubicBezTo>
                    <a:pt x="104775" y="267652"/>
                    <a:pt x="101917" y="264795"/>
                    <a:pt x="100013" y="262890"/>
                  </a:cubicBezTo>
                  <a:cubicBezTo>
                    <a:pt x="101917" y="258127"/>
                    <a:pt x="103822" y="253365"/>
                    <a:pt x="105728" y="247650"/>
                  </a:cubicBezTo>
                  <a:cubicBezTo>
                    <a:pt x="127635" y="241935"/>
                    <a:pt x="134303" y="228600"/>
                    <a:pt x="127635" y="210502"/>
                  </a:cubicBezTo>
                  <a:cubicBezTo>
                    <a:pt x="159067" y="162877"/>
                    <a:pt x="207645" y="135255"/>
                    <a:pt x="266700" y="123825"/>
                  </a:cubicBezTo>
                  <a:cubicBezTo>
                    <a:pt x="316230" y="113347"/>
                    <a:pt x="368617" y="111442"/>
                    <a:pt x="419100" y="104775"/>
                  </a:cubicBezTo>
                  <a:cubicBezTo>
                    <a:pt x="458153" y="100013"/>
                    <a:pt x="497205" y="94297"/>
                    <a:pt x="537210" y="89535"/>
                  </a:cubicBezTo>
                  <a:cubicBezTo>
                    <a:pt x="543878" y="88582"/>
                    <a:pt x="549592" y="86677"/>
                    <a:pt x="556260" y="85725"/>
                  </a:cubicBezTo>
                  <a:cubicBezTo>
                    <a:pt x="561975" y="84772"/>
                    <a:pt x="567690" y="84772"/>
                    <a:pt x="574358" y="83820"/>
                  </a:cubicBezTo>
                  <a:cubicBezTo>
                    <a:pt x="578167" y="83820"/>
                    <a:pt x="581978" y="82867"/>
                    <a:pt x="586740" y="8191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0" name="Google Shape;2660;p23"/>
            <p:cNvSpPr/>
            <p:nvPr/>
          </p:nvSpPr>
          <p:spPr>
            <a:xfrm>
              <a:off x="6114096" y="4305300"/>
              <a:ext cx="668228" cy="546962"/>
            </a:xfrm>
            <a:custGeom>
              <a:rect b="b" l="l" r="r" t="t"/>
              <a:pathLst>
                <a:path extrusionOk="0" h="546962" w="668228">
                  <a:moveTo>
                    <a:pt x="664845" y="0"/>
                  </a:moveTo>
                  <a:cubicBezTo>
                    <a:pt x="665797" y="7620"/>
                    <a:pt x="669608" y="16193"/>
                    <a:pt x="667703" y="21907"/>
                  </a:cubicBezTo>
                  <a:cubicBezTo>
                    <a:pt x="660083" y="38100"/>
                    <a:pt x="649605" y="54293"/>
                    <a:pt x="641033" y="70485"/>
                  </a:cubicBezTo>
                  <a:cubicBezTo>
                    <a:pt x="612458" y="95250"/>
                    <a:pt x="579120" y="107632"/>
                    <a:pt x="538163" y="107632"/>
                  </a:cubicBezTo>
                  <a:cubicBezTo>
                    <a:pt x="446722" y="108585"/>
                    <a:pt x="366713" y="134303"/>
                    <a:pt x="312420" y="200978"/>
                  </a:cubicBezTo>
                  <a:cubicBezTo>
                    <a:pt x="292418" y="226695"/>
                    <a:pt x="280035" y="260032"/>
                    <a:pt x="276225" y="291465"/>
                  </a:cubicBezTo>
                  <a:cubicBezTo>
                    <a:pt x="271463" y="328613"/>
                    <a:pt x="277178" y="366713"/>
                    <a:pt x="280988" y="404813"/>
                  </a:cubicBezTo>
                  <a:cubicBezTo>
                    <a:pt x="283845" y="435293"/>
                    <a:pt x="252413" y="472440"/>
                    <a:pt x="218122" y="479107"/>
                  </a:cubicBezTo>
                  <a:cubicBezTo>
                    <a:pt x="198120" y="482918"/>
                    <a:pt x="180022" y="486728"/>
                    <a:pt x="162878" y="501015"/>
                  </a:cubicBezTo>
                  <a:cubicBezTo>
                    <a:pt x="148590" y="512445"/>
                    <a:pt x="118110" y="510540"/>
                    <a:pt x="95250" y="513397"/>
                  </a:cubicBezTo>
                  <a:cubicBezTo>
                    <a:pt x="85725" y="514350"/>
                    <a:pt x="76200" y="511493"/>
                    <a:pt x="67628" y="510540"/>
                  </a:cubicBezTo>
                  <a:cubicBezTo>
                    <a:pt x="57150" y="524828"/>
                    <a:pt x="70485" y="549593"/>
                    <a:pt x="39053" y="546735"/>
                  </a:cubicBezTo>
                  <a:cubicBezTo>
                    <a:pt x="16193" y="544830"/>
                    <a:pt x="1905" y="534353"/>
                    <a:pt x="0" y="513397"/>
                  </a:cubicBezTo>
                  <a:cubicBezTo>
                    <a:pt x="20003" y="512445"/>
                    <a:pt x="30480" y="503872"/>
                    <a:pt x="35243" y="486728"/>
                  </a:cubicBezTo>
                  <a:cubicBezTo>
                    <a:pt x="40958" y="465772"/>
                    <a:pt x="49530" y="444818"/>
                    <a:pt x="57150" y="421005"/>
                  </a:cubicBezTo>
                  <a:cubicBezTo>
                    <a:pt x="69533" y="433388"/>
                    <a:pt x="80963" y="443865"/>
                    <a:pt x="90488" y="454343"/>
                  </a:cubicBezTo>
                  <a:cubicBezTo>
                    <a:pt x="102870" y="468630"/>
                    <a:pt x="119063" y="481965"/>
                    <a:pt x="139065" y="472440"/>
                  </a:cubicBezTo>
                  <a:cubicBezTo>
                    <a:pt x="151447" y="466725"/>
                    <a:pt x="156210" y="449580"/>
                    <a:pt x="163830" y="437197"/>
                  </a:cubicBezTo>
                  <a:cubicBezTo>
                    <a:pt x="165735" y="433388"/>
                    <a:pt x="165735" y="428625"/>
                    <a:pt x="168593" y="419100"/>
                  </a:cubicBezTo>
                  <a:cubicBezTo>
                    <a:pt x="178118" y="430530"/>
                    <a:pt x="182880" y="441007"/>
                    <a:pt x="192405" y="444818"/>
                  </a:cubicBezTo>
                  <a:cubicBezTo>
                    <a:pt x="205740" y="450532"/>
                    <a:pt x="220980" y="452438"/>
                    <a:pt x="236220" y="455295"/>
                  </a:cubicBezTo>
                  <a:cubicBezTo>
                    <a:pt x="238125" y="445770"/>
                    <a:pt x="244793" y="436245"/>
                    <a:pt x="242888" y="427672"/>
                  </a:cubicBezTo>
                  <a:cubicBezTo>
                    <a:pt x="229553" y="362903"/>
                    <a:pt x="218122" y="299085"/>
                    <a:pt x="246697" y="235268"/>
                  </a:cubicBezTo>
                  <a:cubicBezTo>
                    <a:pt x="283845" y="154305"/>
                    <a:pt x="343853" y="93345"/>
                    <a:pt x="447675" y="75247"/>
                  </a:cubicBezTo>
                  <a:cubicBezTo>
                    <a:pt x="458153" y="73343"/>
                    <a:pt x="469583" y="72390"/>
                    <a:pt x="481013" y="73343"/>
                  </a:cubicBezTo>
                  <a:cubicBezTo>
                    <a:pt x="556260" y="78105"/>
                    <a:pt x="621030" y="59055"/>
                    <a:pt x="664845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1" name="Google Shape;2661;p23"/>
            <p:cNvSpPr/>
            <p:nvPr/>
          </p:nvSpPr>
          <p:spPr>
            <a:xfrm>
              <a:off x="7680959" y="3048652"/>
              <a:ext cx="375953" cy="640379"/>
            </a:xfrm>
            <a:custGeom>
              <a:rect b="b" l="l" r="r" t="t"/>
              <a:pathLst>
                <a:path extrusionOk="0" h="640379" w="375953">
                  <a:moveTo>
                    <a:pt x="7620" y="640380"/>
                  </a:moveTo>
                  <a:cubicBezTo>
                    <a:pt x="4763" y="638475"/>
                    <a:pt x="2857" y="635617"/>
                    <a:pt x="0" y="633712"/>
                  </a:cubicBezTo>
                  <a:cubicBezTo>
                    <a:pt x="9525" y="627997"/>
                    <a:pt x="24765" y="625140"/>
                    <a:pt x="29527" y="617520"/>
                  </a:cubicBezTo>
                  <a:cubicBezTo>
                    <a:pt x="46672" y="585135"/>
                    <a:pt x="80963" y="574657"/>
                    <a:pt x="113347" y="561322"/>
                  </a:cubicBezTo>
                  <a:cubicBezTo>
                    <a:pt x="131445" y="553702"/>
                    <a:pt x="138113" y="546082"/>
                    <a:pt x="129540" y="529890"/>
                  </a:cubicBezTo>
                  <a:cubicBezTo>
                    <a:pt x="139065" y="523222"/>
                    <a:pt x="147638" y="517507"/>
                    <a:pt x="157163" y="510840"/>
                  </a:cubicBezTo>
                  <a:cubicBezTo>
                    <a:pt x="160020" y="516555"/>
                    <a:pt x="162877" y="522270"/>
                    <a:pt x="165735" y="527985"/>
                  </a:cubicBezTo>
                  <a:cubicBezTo>
                    <a:pt x="160020" y="533700"/>
                    <a:pt x="153352" y="538462"/>
                    <a:pt x="147638" y="544177"/>
                  </a:cubicBezTo>
                  <a:cubicBezTo>
                    <a:pt x="146685" y="545130"/>
                    <a:pt x="146685" y="545130"/>
                    <a:pt x="145732" y="546082"/>
                  </a:cubicBezTo>
                  <a:cubicBezTo>
                    <a:pt x="145732" y="545130"/>
                    <a:pt x="146685" y="544177"/>
                    <a:pt x="146685" y="544177"/>
                  </a:cubicBezTo>
                  <a:cubicBezTo>
                    <a:pt x="152400" y="538462"/>
                    <a:pt x="159067" y="533700"/>
                    <a:pt x="164782" y="527985"/>
                  </a:cubicBezTo>
                  <a:cubicBezTo>
                    <a:pt x="195263" y="523222"/>
                    <a:pt x="188595" y="502267"/>
                    <a:pt x="188595" y="484170"/>
                  </a:cubicBezTo>
                  <a:cubicBezTo>
                    <a:pt x="241935" y="431782"/>
                    <a:pt x="293370" y="377490"/>
                    <a:pt x="320040" y="309862"/>
                  </a:cubicBezTo>
                  <a:cubicBezTo>
                    <a:pt x="318135" y="327007"/>
                    <a:pt x="316230" y="344152"/>
                    <a:pt x="313372" y="364155"/>
                  </a:cubicBezTo>
                  <a:cubicBezTo>
                    <a:pt x="320040" y="360345"/>
                    <a:pt x="324802" y="360345"/>
                    <a:pt x="324802" y="358440"/>
                  </a:cubicBezTo>
                  <a:cubicBezTo>
                    <a:pt x="334327" y="326055"/>
                    <a:pt x="342900" y="293670"/>
                    <a:pt x="350520" y="260332"/>
                  </a:cubicBezTo>
                  <a:cubicBezTo>
                    <a:pt x="351472" y="256522"/>
                    <a:pt x="340042" y="251760"/>
                    <a:pt x="335280" y="246997"/>
                  </a:cubicBezTo>
                  <a:cubicBezTo>
                    <a:pt x="335280" y="243187"/>
                    <a:pt x="336232" y="240330"/>
                    <a:pt x="336232" y="236520"/>
                  </a:cubicBezTo>
                  <a:cubicBezTo>
                    <a:pt x="354330" y="226995"/>
                    <a:pt x="352425" y="216517"/>
                    <a:pt x="338138" y="205087"/>
                  </a:cubicBezTo>
                  <a:cubicBezTo>
                    <a:pt x="340042" y="133650"/>
                    <a:pt x="322897" y="66022"/>
                    <a:pt x="288607" y="2205"/>
                  </a:cubicBezTo>
                  <a:cubicBezTo>
                    <a:pt x="306705" y="-4463"/>
                    <a:pt x="314325" y="5062"/>
                    <a:pt x="320992" y="16492"/>
                  </a:cubicBezTo>
                  <a:cubicBezTo>
                    <a:pt x="347663" y="59355"/>
                    <a:pt x="363855" y="105075"/>
                    <a:pt x="369570" y="154605"/>
                  </a:cubicBezTo>
                  <a:cubicBezTo>
                    <a:pt x="377190" y="221280"/>
                    <a:pt x="381952" y="287002"/>
                    <a:pt x="360045" y="352725"/>
                  </a:cubicBezTo>
                  <a:cubicBezTo>
                    <a:pt x="335280" y="426067"/>
                    <a:pt x="272415" y="473692"/>
                    <a:pt x="215265" y="527985"/>
                  </a:cubicBezTo>
                  <a:cubicBezTo>
                    <a:pt x="167640" y="571800"/>
                    <a:pt x="109538" y="596565"/>
                    <a:pt x="52388" y="627045"/>
                  </a:cubicBezTo>
                  <a:cubicBezTo>
                    <a:pt x="40005" y="633712"/>
                    <a:pt x="22860" y="636570"/>
                    <a:pt x="7620" y="640380"/>
                  </a:cubicBezTo>
                  <a:close/>
                  <a:moveTo>
                    <a:pt x="307657" y="376537"/>
                  </a:moveTo>
                  <a:cubicBezTo>
                    <a:pt x="309563" y="377490"/>
                    <a:pt x="311467" y="378442"/>
                    <a:pt x="312420" y="378442"/>
                  </a:cubicBezTo>
                  <a:cubicBezTo>
                    <a:pt x="313372" y="378442"/>
                    <a:pt x="314325" y="375585"/>
                    <a:pt x="314325" y="374632"/>
                  </a:cubicBezTo>
                  <a:cubicBezTo>
                    <a:pt x="312420" y="373680"/>
                    <a:pt x="310515" y="372727"/>
                    <a:pt x="309563" y="372727"/>
                  </a:cubicBezTo>
                  <a:cubicBezTo>
                    <a:pt x="308610" y="372727"/>
                    <a:pt x="307657" y="374632"/>
                    <a:pt x="307657" y="376537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2" name="Google Shape;2662;p23"/>
            <p:cNvSpPr/>
            <p:nvPr/>
          </p:nvSpPr>
          <p:spPr>
            <a:xfrm>
              <a:off x="7655630" y="4349115"/>
              <a:ext cx="294886" cy="238768"/>
            </a:xfrm>
            <a:custGeom>
              <a:rect b="b" l="l" r="r" t="t"/>
              <a:pathLst>
                <a:path extrusionOk="0" h="238768" w="294886">
                  <a:moveTo>
                    <a:pt x="263455" y="207645"/>
                  </a:moveTo>
                  <a:cubicBezTo>
                    <a:pt x="273932" y="214313"/>
                    <a:pt x="284409" y="221932"/>
                    <a:pt x="294887" y="228600"/>
                  </a:cubicBezTo>
                  <a:cubicBezTo>
                    <a:pt x="278694" y="246697"/>
                    <a:pt x="261549" y="237172"/>
                    <a:pt x="248214" y="226695"/>
                  </a:cubicBezTo>
                  <a:cubicBezTo>
                    <a:pt x="174872" y="170497"/>
                    <a:pt x="101530" y="115253"/>
                    <a:pt x="29139" y="58103"/>
                  </a:cubicBezTo>
                  <a:cubicBezTo>
                    <a:pt x="-12770" y="25717"/>
                    <a:pt x="-9913" y="16192"/>
                    <a:pt x="40569" y="0"/>
                  </a:cubicBezTo>
                  <a:cubicBezTo>
                    <a:pt x="50094" y="6667"/>
                    <a:pt x="61524" y="13335"/>
                    <a:pt x="70097" y="20955"/>
                  </a:cubicBezTo>
                  <a:cubicBezTo>
                    <a:pt x="118674" y="66675"/>
                    <a:pt x="167252" y="112395"/>
                    <a:pt x="215830" y="159067"/>
                  </a:cubicBezTo>
                  <a:cubicBezTo>
                    <a:pt x="206305" y="180022"/>
                    <a:pt x="206305" y="180022"/>
                    <a:pt x="240594" y="180022"/>
                  </a:cubicBezTo>
                  <a:cubicBezTo>
                    <a:pt x="242499" y="180975"/>
                    <a:pt x="244405" y="182880"/>
                    <a:pt x="246309" y="183832"/>
                  </a:cubicBezTo>
                  <a:cubicBezTo>
                    <a:pt x="249167" y="189547"/>
                    <a:pt x="252024" y="195263"/>
                    <a:pt x="254882" y="200978"/>
                  </a:cubicBezTo>
                  <a:cubicBezTo>
                    <a:pt x="257739" y="203835"/>
                    <a:pt x="260597" y="205740"/>
                    <a:pt x="263455" y="20764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3" name="Google Shape;2663;p23"/>
            <p:cNvSpPr/>
            <p:nvPr/>
          </p:nvSpPr>
          <p:spPr>
            <a:xfrm>
              <a:off x="7105649" y="3638550"/>
              <a:ext cx="179069" cy="126682"/>
            </a:xfrm>
            <a:custGeom>
              <a:rect b="b" l="l" r="r" t="t"/>
              <a:pathLst>
                <a:path extrusionOk="0" h="126682" w="179069">
                  <a:moveTo>
                    <a:pt x="57150" y="126683"/>
                  </a:moveTo>
                  <a:cubicBezTo>
                    <a:pt x="50482" y="126683"/>
                    <a:pt x="44768" y="126683"/>
                    <a:pt x="38100" y="125730"/>
                  </a:cubicBezTo>
                  <a:cubicBezTo>
                    <a:pt x="38100" y="122872"/>
                    <a:pt x="38100" y="120967"/>
                    <a:pt x="38100" y="118110"/>
                  </a:cubicBezTo>
                  <a:cubicBezTo>
                    <a:pt x="46673" y="114300"/>
                    <a:pt x="55245" y="110490"/>
                    <a:pt x="63818" y="106680"/>
                  </a:cubicBezTo>
                  <a:cubicBezTo>
                    <a:pt x="55245" y="92392"/>
                    <a:pt x="49530" y="69533"/>
                    <a:pt x="37148" y="65722"/>
                  </a:cubicBezTo>
                  <a:cubicBezTo>
                    <a:pt x="12382" y="58103"/>
                    <a:pt x="11430" y="40005"/>
                    <a:pt x="1905" y="25717"/>
                  </a:cubicBezTo>
                  <a:cubicBezTo>
                    <a:pt x="8573" y="22860"/>
                    <a:pt x="16193" y="20955"/>
                    <a:pt x="27623" y="16192"/>
                  </a:cubicBezTo>
                  <a:cubicBezTo>
                    <a:pt x="15240" y="11430"/>
                    <a:pt x="7620" y="8572"/>
                    <a:pt x="0" y="5715"/>
                  </a:cubicBezTo>
                  <a:cubicBezTo>
                    <a:pt x="3810" y="3810"/>
                    <a:pt x="6668" y="1905"/>
                    <a:pt x="10477" y="0"/>
                  </a:cubicBezTo>
                  <a:cubicBezTo>
                    <a:pt x="30480" y="9525"/>
                    <a:pt x="50482" y="18097"/>
                    <a:pt x="70485" y="27622"/>
                  </a:cubicBezTo>
                  <a:cubicBezTo>
                    <a:pt x="87630" y="38100"/>
                    <a:pt x="105727" y="48578"/>
                    <a:pt x="128588" y="62865"/>
                  </a:cubicBezTo>
                  <a:cubicBezTo>
                    <a:pt x="112395" y="62865"/>
                    <a:pt x="101918" y="62865"/>
                    <a:pt x="92393" y="62865"/>
                  </a:cubicBezTo>
                  <a:cubicBezTo>
                    <a:pt x="92393" y="64770"/>
                    <a:pt x="91440" y="66675"/>
                    <a:pt x="91440" y="67628"/>
                  </a:cubicBezTo>
                  <a:cubicBezTo>
                    <a:pt x="121920" y="78105"/>
                    <a:pt x="152400" y="87630"/>
                    <a:pt x="179070" y="97155"/>
                  </a:cubicBezTo>
                  <a:cubicBezTo>
                    <a:pt x="174307" y="101917"/>
                    <a:pt x="168593" y="106680"/>
                    <a:pt x="162877" y="111442"/>
                  </a:cubicBezTo>
                  <a:cubicBezTo>
                    <a:pt x="162877" y="111442"/>
                    <a:pt x="162877" y="111442"/>
                    <a:pt x="162877" y="111442"/>
                  </a:cubicBezTo>
                  <a:cubicBezTo>
                    <a:pt x="160973" y="112395"/>
                    <a:pt x="159068" y="112395"/>
                    <a:pt x="157163" y="113347"/>
                  </a:cubicBezTo>
                  <a:cubicBezTo>
                    <a:pt x="151448" y="114300"/>
                    <a:pt x="144780" y="114300"/>
                    <a:pt x="139065" y="115253"/>
                  </a:cubicBezTo>
                  <a:cubicBezTo>
                    <a:pt x="137160" y="115253"/>
                    <a:pt x="135255" y="116205"/>
                    <a:pt x="133350" y="116205"/>
                  </a:cubicBezTo>
                  <a:cubicBezTo>
                    <a:pt x="133350" y="116205"/>
                    <a:pt x="133350" y="116205"/>
                    <a:pt x="133350" y="116205"/>
                  </a:cubicBezTo>
                  <a:cubicBezTo>
                    <a:pt x="122873" y="118110"/>
                    <a:pt x="113348" y="119063"/>
                    <a:pt x="102870" y="120967"/>
                  </a:cubicBezTo>
                  <a:cubicBezTo>
                    <a:pt x="90488" y="121920"/>
                    <a:pt x="78105" y="122872"/>
                    <a:pt x="66675" y="124778"/>
                  </a:cubicBezTo>
                  <a:cubicBezTo>
                    <a:pt x="61913" y="126683"/>
                    <a:pt x="59055" y="126683"/>
                    <a:pt x="57150" y="126683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4" name="Google Shape;2664;p23"/>
            <p:cNvSpPr/>
            <p:nvPr/>
          </p:nvSpPr>
          <p:spPr>
            <a:xfrm>
              <a:off x="7974329" y="4545330"/>
              <a:ext cx="19050" cy="16192"/>
            </a:xfrm>
            <a:custGeom>
              <a:rect b="b" l="l" r="r" t="t"/>
              <a:pathLst>
                <a:path extrusionOk="0" h="16192" w="19050">
                  <a:moveTo>
                    <a:pt x="0" y="16192"/>
                  </a:moveTo>
                  <a:cubicBezTo>
                    <a:pt x="6668" y="10477"/>
                    <a:pt x="12382" y="5715"/>
                    <a:pt x="19050" y="0"/>
                  </a:cubicBezTo>
                  <a:cubicBezTo>
                    <a:pt x="12382" y="5715"/>
                    <a:pt x="5715" y="11430"/>
                    <a:pt x="0" y="16192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5" name="Google Shape;2665;p23"/>
            <p:cNvSpPr/>
            <p:nvPr/>
          </p:nvSpPr>
          <p:spPr>
            <a:xfrm>
              <a:off x="7057914" y="2817078"/>
              <a:ext cx="831641" cy="832901"/>
            </a:xfrm>
            <a:custGeom>
              <a:rect b="b" l="l" r="r" t="t"/>
              <a:pathLst>
                <a:path extrusionOk="0" h="832901" w="831641">
                  <a:moveTo>
                    <a:pt x="367774" y="832902"/>
                  </a:moveTo>
                  <a:cubicBezTo>
                    <a:pt x="252522" y="807184"/>
                    <a:pt x="165845" y="746224"/>
                    <a:pt x="95360" y="665262"/>
                  </a:cubicBezTo>
                  <a:cubicBezTo>
                    <a:pt x="-111333" y="427137"/>
                    <a:pt x="45829" y="127099"/>
                    <a:pt x="301099" y="23277"/>
                  </a:cubicBezTo>
                  <a:cubicBezTo>
                    <a:pt x="354440" y="1369"/>
                    <a:pt x="406827" y="-5298"/>
                    <a:pt x="463024" y="4227"/>
                  </a:cubicBezTo>
                  <a:cubicBezTo>
                    <a:pt x="511602" y="12799"/>
                    <a:pt x="558274" y="26134"/>
                    <a:pt x="606852" y="37564"/>
                  </a:cubicBezTo>
                  <a:cubicBezTo>
                    <a:pt x="621140" y="43279"/>
                    <a:pt x="634474" y="48994"/>
                    <a:pt x="648762" y="54709"/>
                  </a:cubicBezTo>
                  <a:cubicBezTo>
                    <a:pt x="648762" y="54709"/>
                    <a:pt x="648762" y="54709"/>
                    <a:pt x="648762" y="54709"/>
                  </a:cubicBezTo>
                  <a:cubicBezTo>
                    <a:pt x="656382" y="58519"/>
                    <a:pt x="664002" y="62329"/>
                    <a:pt x="671622" y="66139"/>
                  </a:cubicBezTo>
                  <a:cubicBezTo>
                    <a:pt x="671622" y="66139"/>
                    <a:pt x="672574" y="66139"/>
                    <a:pt x="672574" y="66139"/>
                  </a:cubicBezTo>
                  <a:cubicBezTo>
                    <a:pt x="675432" y="67092"/>
                    <a:pt x="678290" y="68997"/>
                    <a:pt x="680195" y="69949"/>
                  </a:cubicBezTo>
                  <a:cubicBezTo>
                    <a:pt x="684004" y="71854"/>
                    <a:pt x="687815" y="73759"/>
                    <a:pt x="690672" y="75664"/>
                  </a:cubicBezTo>
                  <a:cubicBezTo>
                    <a:pt x="696387" y="79474"/>
                    <a:pt x="703054" y="82332"/>
                    <a:pt x="708770" y="86142"/>
                  </a:cubicBezTo>
                  <a:cubicBezTo>
                    <a:pt x="708770" y="86142"/>
                    <a:pt x="708770" y="86142"/>
                    <a:pt x="708770" y="86142"/>
                  </a:cubicBezTo>
                  <a:cubicBezTo>
                    <a:pt x="711627" y="88047"/>
                    <a:pt x="713532" y="88999"/>
                    <a:pt x="716390" y="90904"/>
                  </a:cubicBezTo>
                  <a:cubicBezTo>
                    <a:pt x="716390" y="90904"/>
                    <a:pt x="716390" y="90904"/>
                    <a:pt x="716390" y="90904"/>
                  </a:cubicBezTo>
                  <a:cubicBezTo>
                    <a:pt x="718295" y="91857"/>
                    <a:pt x="721152" y="93762"/>
                    <a:pt x="723057" y="94714"/>
                  </a:cubicBezTo>
                  <a:cubicBezTo>
                    <a:pt x="723057" y="94714"/>
                    <a:pt x="723057" y="94714"/>
                    <a:pt x="723057" y="94714"/>
                  </a:cubicBezTo>
                  <a:cubicBezTo>
                    <a:pt x="726867" y="97572"/>
                    <a:pt x="729724" y="99477"/>
                    <a:pt x="733535" y="102334"/>
                  </a:cubicBezTo>
                  <a:cubicBezTo>
                    <a:pt x="735440" y="104239"/>
                    <a:pt x="737345" y="105192"/>
                    <a:pt x="740202" y="107097"/>
                  </a:cubicBezTo>
                  <a:cubicBezTo>
                    <a:pt x="746870" y="121384"/>
                    <a:pt x="750679" y="136624"/>
                    <a:pt x="759252" y="149007"/>
                  </a:cubicBezTo>
                  <a:cubicBezTo>
                    <a:pt x="775445" y="172819"/>
                    <a:pt x="794495" y="195679"/>
                    <a:pt x="812592" y="219492"/>
                  </a:cubicBezTo>
                  <a:cubicBezTo>
                    <a:pt x="818307" y="225207"/>
                    <a:pt x="824974" y="229969"/>
                    <a:pt x="830690" y="235684"/>
                  </a:cubicBezTo>
                  <a:cubicBezTo>
                    <a:pt x="830690" y="244257"/>
                    <a:pt x="830690" y="252829"/>
                    <a:pt x="831642" y="262354"/>
                  </a:cubicBezTo>
                  <a:cubicBezTo>
                    <a:pt x="828785" y="277594"/>
                    <a:pt x="824974" y="291882"/>
                    <a:pt x="821165" y="308074"/>
                  </a:cubicBezTo>
                  <a:cubicBezTo>
                    <a:pt x="801162" y="308074"/>
                    <a:pt x="780207" y="308074"/>
                    <a:pt x="760204" y="308074"/>
                  </a:cubicBezTo>
                  <a:cubicBezTo>
                    <a:pt x="758299" y="308074"/>
                    <a:pt x="757347" y="311884"/>
                    <a:pt x="755442" y="314742"/>
                  </a:cubicBezTo>
                  <a:cubicBezTo>
                    <a:pt x="730677" y="272832"/>
                    <a:pt x="697340" y="237589"/>
                    <a:pt x="655429" y="207109"/>
                  </a:cubicBezTo>
                  <a:cubicBezTo>
                    <a:pt x="615424" y="178534"/>
                    <a:pt x="560179" y="175677"/>
                    <a:pt x="523032" y="141387"/>
                  </a:cubicBezTo>
                  <a:cubicBezTo>
                    <a:pt x="514460" y="133767"/>
                    <a:pt x="491599" y="136624"/>
                    <a:pt x="475407" y="137577"/>
                  </a:cubicBezTo>
                  <a:cubicBezTo>
                    <a:pt x="309672" y="147102"/>
                    <a:pt x="183942" y="251877"/>
                    <a:pt x="162987" y="393799"/>
                  </a:cubicBezTo>
                  <a:cubicBezTo>
                    <a:pt x="143937" y="529054"/>
                    <a:pt x="250617" y="650974"/>
                    <a:pt x="405874" y="670024"/>
                  </a:cubicBezTo>
                  <a:cubicBezTo>
                    <a:pt x="431592" y="672882"/>
                    <a:pt x="458262" y="673834"/>
                    <a:pt x="484932" y="675739"/>
                  </a:cubicBezTo>
                  <a:cubicBezTo>
                    <a:pt x="483979" y="681454"/>
                    <a:pt x="483979" y="687169"/>
                    <a:pt x="483027" y="693837"/>
                  </a:cubicBezTo>
                  <a:cubicBezTo>
                    <a:pt x="473502" y="693837"/>
                    <a:pt x="464929" y="692884"/>
                    <a:pt x="457310" y="692884"/>
                  </a:cubicBezTo>
                  <a:cubicBezTo>
                    <a:pt x="428735" y="691932"/>
                    <a:pt x="399207" y="692884"/>
                    <a:pt x="370632" y="688122"/>
                  </a:cubicBezTo>
                  <a:cubicBezTo>
                    <a:pt x="353487" y="685264"/>
                    <a:pt x="338247" y="672882"/>
                    <a:pt x="321102" y="666214"/>
                  </a:cubicBezTo>
                  <a:cubicBezTo>
                    <a:pt x="303957" y="659547"/>
                    <a:pt x="284907" y="651927"/>
                    <a:pt x="273477" y="674787"/>
                  </a:cubicBezTo>
                  <a:cubicBezTo>
                    <a:pt x="281097" y="680502"/>
                    <a:pt x="288717" y="685264"/>
                    <a:pt x="295385" y="690027"/>
                  </a:cubicBezTo>
                  <a:cubicBezTo>
                    <a:pt x="293479" y="692884"/>
                    <a:pt x="292527" y="695742"/>
                    <a:pt x="290622" y="698599"/>
                  </a:cubicBezTo>
                  <a:cubicBezTo>
                    <a:pt x="283002" y="695742"/>
                    <a:pt x="268715" y="695742"/>
                    <a:pt x="266810" y="690979"/>
                  </a:cubicBezTo>
                  <a:cubicBezTo>
                    <a:pt x="252522" y="650022"/>
                    <a:pt x="214422" y="622399"/>
                    <a:pt x="185847" y="590014"/>
                  </a:cubicBezTo>
                  <a:cubicBezTo>
                    <a:pt x="175370" y="578584"/>
                    <a:pt x="157272" y="570964"/>
                    <a:pt x="150604" y="557629"/>
                  </a:cubicBezTo>
                  <a:cubicBezTo>
                    <a:pt x="138222" y="536674"/>
                    <a:pt x="141079" y="535722"/>
                    <a:pt x="113457" y="530959"/>
                  </a:cubicBezTo>
                  <a:cubicBezTo>
                    <a:pt x="113457" y="534769"/>
                    <a:pt x="113457" y="538579"/>
                    <a:pt x="114410" y="541437"/>
                  </a:cubicBezTo>
                  <a:cubicBezTo>
                    <a:pt x="133460" y="580489"/>
                    <a:pt x="152510" y="619542"/>
                    <a:pt x="173465" y="658594"/>
                  </a:cubicBezTo>
                  <a:cubicBezTo>
                    <a:pt x="179179" y="669072"/>
                    <a:pt x="190610" y="677644"/>
                    <a:pt x="202040" y="684312"/>
                  </a:cubicBezTo>
                  <a:cubicBezTo>
                    <a:pt x="222995" y="696694"/>
                    <a:pt x="247760" y="703362"/>
                    <a:pt x="247760" y="730984"/>
                  </a:cubicBezTo>
                  <a:cubicBezTo>
                    <a:pt x="247760" y="748129"/>
                    <a:pt x="267762" y="751939"/>
                    <a:pt x="284907" y="738604"/>
                  </a:cubicBezTo>
                  <a:cubicBezTo>
                    <a:pt x="303957" y="725269"/>
                    <a:pt x="318245" y="734794"/>
                    <a:pt x="328722" y="746224"/>
                  </a:cubicBezTo>
                  <a:cubicBezTo>
                    <a:pt x="333485" y="750987"/>
                    <a:pt x="328722" y="762417"/>
                    <a:pt x="327770" y="774799"/>
                  </a:cubicBezTo>
                  <a:cubicBezTo>
                    <a:pt x="378252" y="812899"/>
                    <a:pt x="378252" y="812899"/>
                    <a:pt x="383967" y="831949"/>
                  </a:cubicBezTo>
                  <a:cubicBezTo>
                    <a:pt x="382062" y="830997"/>
                    <a:pt x="380157" y="830044"/>
                    <a:pt x="379204" y="829092"/>
                  </a:cubicBezTo>
                  <a:cubicBezTo>
                    <a:pt x="374442" y="831949"/>
                    <a:pt x="370632" y="831949"/>
                    <a:pt x="367774" y="832902"/>
                  </a:cubicBezTo>
                  <a:close/>
                  <a:moveTo>
                    <a:pt x="784017" y="241399"/>
                  </a:moveTo>
                  <a:cubicBezTo>
                    <a:pt x="788779" y="240447"/>
                    <a:pt x="793542" y="239494"/>
                    <a:pt x="798304" y="238542"/>
                  </a:cubicBezTo>
                  <a:cubicBezTo>
                    <a:pt x="796399" y="229969"/>
                    <a:pt x="795447" y="222349"/>
                    <a:pt x="792590" y="214729"/>
                  </a:cubicBezTo>
                  <a:cubicBezTo>
                    <a:pt x="791637" y="213777"/>
                    <a:pt x="781160" y="215682"/>
                    <a:pt x="775445" y="215682"/>
                  </a:cubicBezTo>
                  <a:cubicBezTo>
                    <a:pt x="777349" y="223302"/>
                    <a:pt x="780207" y="231874"/>
                    <a:pt x="784017" y="241399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6" name="Google Shape;2666;p23"/>
            <p:cNvSpPr/>
            <p:nvPr/>
          </p:nvSpPr>
          <p:spPr>
            <a:xfrm>
              <a:off x="6903661" y="2829877"/>
              <a:ext cx="538220" cy="852570"/>
            </a:xfrm>
            <a:custGeom>
              <a:rect b="b" l="l" r="r" t="t"/>
              <a:pathLst>
                <a:path extrusionOk="0" h="852570" w="538220">
                  <a:moveTo>
                    <a:pt x="402013" y="0"/>
                  </a:moveTo>
                  <a:cubicBezTo>
                    <a:pt x="200083" y="108585"/>
                    <a:pt x="83878" y="260985"/>
                    <a:pt x="116263" y="465772"/>
                  </a:cubicBezTo>
                  <a:cubicBezTo>
                    <a:pt x="148648" y="669607"/>
                    <a:pt x="303906" y="791527"/>
                    <a:pt x="538221" y="848677"/>
                  </a:cubicBezTo>
                  <a:cubicBezTo>
                    <a:pt x="519171" y="850582"/>
                    <a:pt x="506788" y="852488"/>
                    <a:pt x="494406" y="852488"/>
                  </a:cubicBezTo>
                  <a:cubicBezTo>
                    <a:pt x="317240" y="855345"/>
                    <a:pt x="183890" y="783907"/>
                    <a:pt x="82926" y="661988"/>
                  </a:cubicBezTo>
                  <a:cubicBezTo>
                    <a:pt x="-11372" y="549593"/>
                    <a:pt x="-14229" y="424815"/>
                    <a:pt x="20061" y="295275"/>
                  </a:cubicBezTo>
                  <a:cubicBezTo>
                    <a:pt x="26728" y="269557"/>
                    <a:pt x="36253" y="244792"/>
                    <a:pt x="46731" y="219075"/>
                  </a:cubicBezTo>
                  <a:cubicBezTo>
                    <a:pt x="78163" y="140970"/>
                    <a:pt x="137218" y="83820"/>
                    <a:pt x="224848" y="51435"/>
                  </a:cubicBezTo>
                  <a:cubicBezTo>
                    <a:pt x="272473" y="34290"/>
                    <a:pt x="320098" y="19050"/>
                    <a:pt x="368676" y="2857"/>
                  </a:cubicBezTo>
                  <a:cubicBezTo>
                    <a:pt x="378201" y="952"/>
                    <a:pt x="390583" y="952"/>
                    <a:pt x="402013" y="0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7" name="Google Shape;2667;p23"/>
            <p:cNvSpPr/>
            <p:nvPr/>
          </p:nvSpPr>
          <p:spPr>
            <a:xfrm>
              <a:off x="7168276" y="3079432"/>
              <a:ext cx="759632" cy="575309"/>
            </a:xfrm>
            <a:custGeom>
              <a:rect b="b" l="l" r="r" t="t"/>
              <a:pathLst>
                <a:path extrusionOk="0" h="575309" w="759632">
                  <a:moveTo>
                    <a:pt x="644128" y="52388"/>
                  </a:moveTo>
                  <a:cubicBezTo>
                    <a:pt x="646033" y="50483"/>
                    <a:pt x="646986" y="46672"/>
                    <a:pt x="648891" y="45720"/>
                  </a:cubicBezTo>
                  <a:cubicBezTo>
                    <a:pt x="668893" y="45720"/>
                    <a:pt x="689848" y="45720"/>
                    <a:pt x="709851" y="45720"/>
                  </a:cubicBezTo>
                  <a:cubicBezTo>
                    <a:pt x="713661" y="29527"/>
                    <a:pt x="716518" y="14288"/>
                    <a:pt x="720328" y="0"/>
                  </a:cubicBezTo>
                  <a:cubicBezTo>
                    <a:pt x="732711" y="20002"/>
                    <a:pt x="750808" y="39052"/>
                    <a:pt x="754618" y="60008"/>
                  </a:cubicBezTo>
                  <a:cubicBezTo>
                    <a:pt x="761286" y="99060"/>
                    <a:pt x="759381" y="140017"/>
                    <a:pt x="759381" y="180022"/>
                  </a:cubicBezTo>
                  <a:cubicBezTo>
                    <a:pt x="759381" y="198120"/>
                    <a:pt x="753666" y="215265"/>
                    <a:pt x="750808" y="232410"/>
                  </a:cubicBezTo>
                  <a:cubicBezTo>
                    <a:pt x="750808" y="236220"/>
                    <a:pt x="750808" y="239077"/>
                    <a:pt x="749856" y="242888"/>
                  </a:cubicBezTo>
                  <a:cubicBezTo>
                    <a:pt x="716518" y="259080"/>
                    <a:pt x="722233" y="292417"/>
                    <a:pt x="707946" y="317183"/>
                  </a:cubicBezTo>
                  <a:cubicBezTo>
                    <a:pt x="691753" y="340042"/>
                    <a:pt x="675561" y="362902"/>
                    <a:pt x="658416" y="385763"/>
                  </a:cubicBezTo>
                  <a:cubicBezTo>
                    <a:pt x="654606" y="386715"/>
                    <a:pt x="649843" y="386715"/>
                    <a:pt x="646986" y="389572"/>
                  </a:cubicBezTo>
                  <a:cubicBezTo>
                    <a:pt x="615553" y="416242"/>
                    <a:pt x="585073" y="442913"/>
                    <a:pt x="553641" y="469583"/>
                  </a:cubicBezTo>
                  <a:cubicBezTo>
                    <a:pt x="539353" y="481965"/>
                    <a:pt x="526018" y="494347"/>
                    <a:pt x="511731" y="506730"/>
                  </a:cubicBezTo>
                  <a:cubicBezTo>
                    <a:pt x="511731" y="506730"/>
                    <a:pt x="510778" y="506730"/>
                    <a:pt x="510778" y="506730"/>
                  </a:cubicBezTo>
                  <a:cubicBezTo>
                    <a:pt x="506968" y="510540"/>
                    <a:pt x="503158" y="514350"/>
                    <a:pt x="499348" y="517208"/>
                  </a:cubicBezTo>
                  <a:cubicBezTo>
                    <a:pt x="499348" y="517208"/>
                    <a:pt x="499348" y="517208"/>
                    <a:pt x="499348" y="517208"/>
                  </a:cubicBezTo>
                  <a:cubicBezTo>
                    <a:pt x="473631" y="525780"/>
                    <a:pt x="447913" y="536258"/>
                    <a:pt x="421243" y="543877"/>
                  </a:cubicBezTo>
                  <a:cubicBezTo>
                    <a:pt x="386001" y="555308"/>
                    <a:pt x="350758" y="564833"/>
                    <a:pt x="315516" y="575310"/>
                  </a:cubicBezTo>
                  <a:cubicBezTo>
                    <a:pt x="315516" y="575310"/>
                    <a:pt x="315516" y="575310"/>
                    <a:pt x="315516" y="575310"/>
                  </a:cubicBezTo>
                  <a:cubicBezTo>
                    <a:pt x="301228" y="573405"/>
                    <a:pt x="285988" y="571500"/>
                    <a:pt x="271701" y="569595"/>
                  </a:cubicBezTo>
                  <a:cubicBezTo>
                    <a:pt x="271701" y="569595"/>
                    <a:pt x="270748" y="568643"/>
                    <a:pt x="270748" y="568643"/>
                  </a:cubicBezTo>
                  <a:cubicBezTo>
                    <a:pt x="265033" y="549593"/>
                    <a:pt x="265033" y="549593"/>
                    <a:pt x="214551" y="511492"/>
                  </a:cubicBezTo>
                  <a:cubicBezTo>
                    <a:pt x="215503" y="499110"/>
                    <a:pt x="220266" y="487680"/>
                    <a:pt x="215503" y="482917"/>
                  </a:cubicBezTo>
                  <a:cubicBezTo>
                    <a:pt x="205026" y="471488"/>
                    <a:pt x="190738" y="461963"/>
                    <a:pt x="171688" y="475297"/>
                  </a:cubicBezTo>
                  <a:cubicBezTo>
                    <a:pt x="154543" y="487680"/>
                    <a:pt x="134541" y="483870"/>
                    <a:pt x="134541" y="467677"/>
                  </a:cubicBezTo>
                  <a:cubicBezTo>
                    <a:pt x="133588" y="439102"/>
                    <a:pt x="108823" y="432435"/>
                    <a:pt x="88821" y="421005"/>
                  </a:cubicBezTo>
                  <a:cubicBezTo>
                    <a:pt x="77391" y="414338"/>
                    <a:pt x="65961" y="404813"/>
                    <a:pt x="60246" y="395288"/>
                  </a:cubicBezTo>
                  <a:cubicBezTo>
                    <a:pt x="39291" y="357188"/>
                    <a:pt x="21193" y="317183"/>
                    <a:pt x="1191" y="278130"/>
                  </a:cubicBezTo>
                  <a:cubicBezTo>
                    <a:pt x="-714" y="275272"/>
                    <a:pt x="238" y="271463"/>
                    <a:pt x="238" y="267652"/>
                  </a:cubicBezTo>
                  <a:cubicBezTo>
                    <a:pt x="27861" y="272415"/>
                    <a:pt x="25003" y="273367"/>
                    <a:pt x="37386" y="294322"/>
                  </a:cubicBezTo>
                  <a:cubicBezTo>
                    <a:pt x="45006" y="306705"/>
                    <a:pt x="62150" y="314325"/>
                    <a:pt x="72628" y="326708"/>
                  </a:cubicBezTo>
                  <a:cubicBezTo>
                    <a:pt x="101203" y="359092"/>
                    <a:pt x="139303" y="385763"/>
                    <a:pt x="153591" y="427672"/>
                  </a:cubicBezTo>
                  <a:cubicBezTo>
                    <a:pt x="155496" y="431483"/>
                    <a:pt x="168831" y="432435"/>
                    <a:pt x="177403" y="435292"/>
                  </a:cubicBezTo>
                  <a:cubicBezTo>
                    <a:pt x="179308" y="432435"/>
                    <a:pt x="180261" y="429577"/>
                    <a:pt x="182166" y="426720"/>
                  </a:cubicBezTo>
                  <a:cubicBezTo>
                    <a:pt x="174546" y="421958"/>
                    <a:pt x="167878" y="417195"/>
                    <a:pt x="160258" y="411480"/>
                  </a:cubicBezTo>
                  <a:cubicBezTo>
                    <a:pt x="171688" y="388620"/>
                    <a:pt x="190738" y="396240"/>
                    <a:pt x="207883" y="402908"/>
                  </a:cubicBezTo>
                  <a:cubicBezTo>
                    <a:pt x="225028" y="409575"/>
                    <a:pt x="240268" y="421958"/>
                    <a:pt x="257413" y="424815"/>
                  </a:cubicBezTo>
                  <a:cubicBezTo>
                    <a:pt x="285988" y="429577"/>
                    <a:pt x="314563" y="428625"/>
                    <a:pt x="344091" y="429577"/>
                  </a:cubicBezTo>
                  <a:cubicBezTo>
                    <a:pt x="351711" y="429577"/>
                    <a:pt x="359331" y="430530"/>
                    <a:pt x="369808" y="430530"/>
                  </a:cubicBezTo>
                  <a:cubicBezTo>
                    <a:pt x="370761" y="423863"/>
                    <a:pt x="370761" y="418147"/>
                    <a:pt x="371713" y="412433"/>
                  </a:cubicBezTo>
                  <a:cubicBezTo>
                    <a:pt x="412671" y="401955"/>
                    <a:pt x="456486" y="395288"/>
                    <a:pt x="494586" y="380047"/>
                  </a:cubicBezTo>
                  <a:cubicBezTo>
                    <a:pt x="586978" y="344805"/>
                    <a:pt x="656511" y="290513"/>
                    <a:pt x="668893" y="196215"/>
                  </a:cubicBezTo>
                  <a:cubicBezTo>
                    <a:pt x="676513" y="146685"/>
                    <a:pt x="664131" y="99060"/>
                    <a:pt x="644128" y="52388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8" name="Google Shape;2668;p23"/>
            <p:cNvSpPr/>
            <p:nvPr/>
          </p:nvSpPr>
          <p:spPr>
            <a:xfrm>
              <a:off x="6677977" y="3663315"/>
              <a:ext cx="413160" cy="367018"/>
            </a:xfrm>
            <a:custGeom>
              <a:rect b="b" l="l" r="r" t="t"/>
              <a:pathLst>
                <a:path extrusionOk="0" h="367018" w="413160">
                  <a:moveTo>
                    <a:pt x="405765" y="107632"/>
                  </a:moveTo>
                  <a:cubicBezTo>
                    <a:pt x="401955" y="107632"/>
                    <a:pt x="398145" y="107632"/>
                    <a:pt x="394335" y="107632"/>
                  </a:cubicBezTo>
                  <a:cubicBezTo>
                    <a:pt x="392430" y="107632"/>
                    <a:pt x="389572" y="108585"/>
                    <a:pt x="387667" y="108585"/>
                  </a:cubicBezTo>
                  <a:cubicBezTo>
                    <a:pt x="335280" y="126682"/>
                    <a:pt x="280035" y="140017"/>
                    <a:pt x="230505" y="162877"/>
                  </a:cubicBezTo>
                  <a:cubicBezTo>
                    <a:pt x="165735" y="193357"/>
                    <a:pt x="136207" y="247650"/>
                    <a:pt x="119063" y="307657"/>
                  </a:cubicBezTo>
                  <a:cubicBezTo>
                    <a:pt x="115253" y="319088"/>
                    <a:pt x="112395" y="331470"/>
                    <a:pt x="109538" y="342900"/>
                  </a:cubicBezTo>
                  <a:cubicBezTo>
                    <a:pt x="85725" y="329565"/>
                    <a:pt x="77153" y="351472"/>
                    <a:pt x="65722" y="360045"/>
                  </a:cubicBezTo>
                  <a:cubicBezTo>
                    <a:pt x="50482" y="371475"/>
                    <a:pt x="42863" y="367665"/>
                    <a:pt x="31432" y="357188"/>
                  </a:cubicBezTo>
                  <a:cubicBezTo>
                    <a:pt x="23813" y="350520"/>
                    <a:pt x="10478" y="346710"/>
                    <a:pt x="0" y="341947"/>
                  </a:cubicBezTo>
                  <a:cubicBezTo>
                    <a:pt x="5715" y="306705"/>
                    <a:pt x="11430" y="271463"/>
                    <a:pt x="16192" y="236220"/>
                  </a:cubicBezTo>
                  <a:cubicBezTo>
                    <a:pt x="31432" y="138113"/>
                    <a:pt x="98107" y="74295"/>
                    <a:pt x="198120" y="37147"/>
                  </a:cubicBezTo>
                  <a:cubicBezTo>
                    <a:pt x="248603" y="18097"/>
                    <a:pt x="304800" y="12382"/>
                    <a:pt x="358140" y="0"/>
                  </a:cubicBezTo>
                  <a:cubicBezTo>
                    <a:pt x="360045" y="0"/>
                    <a:pt x="362903" y="0"/>
                    <a:pt x="364807" y="0"/>
                  </a:cubicBezTo>
                  <a:cubicBezTo>
                    <a:pt x="374332" y="0"/>
                    <a:pt x="384810" y="0"/>
                    <a:pt x="394335" y="952"/>
                  </a:cubicBezTo>
                  <a:cubicBezTo>
                    <a:pt x="396240" y="2857"/>
                    <a:pt x="398145" y="4763"/>
                    <a:pt x="400050" y="5715"/>
                  </a:cubicBezTo>
                  <a:cubicBezTo>
                    <a:pt x="390525" y="6667"/>
                    <a:pt x="380047" y="7620"/>
                    <a:pt x="370522" y="8572"/>
                  </a:cubicBezTo>
                  <a:cubicBezTo>
                    <a:pt x="356235" y="17145"/>
                    <a:pt x="357188" y="20955"/>
                    <a:pt x="376238" y="30480"/>
                  </a:cubicBezTo>
                  <a:cubicBezTo>
                    <a:pt x="376238" y="32385"/>
                    <a:pt x="376238" y="33338"/>
                    <a:pt x="376238" y="35242"/>
                  </a:cubicBezTo>
                  <a:cubicBezTo>
                    <a:pt x="380047" y="43815"/>
                    <a:pt x="381953" y="57150"/>
                    <a:pt x="388620" y="60007"/>
                  </a:cubicBezTo>
                  <a:cubicBezTo>
                    <a:pt x="414337" y="67627"/>
                    <a:pt x="414337" y="83820"/>
                    <a:pt x="412433" y="101917"/>
                  </a:cubicBezTo>
                  <a:cubicBezTo>
                    <a:pt x="409575" y="103822"/>
                    <a:pt x="407670" y="105727"/>
                    <a:pt x="405765" y="107632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9" name="Google Shape;2669;p23"/>
            <p:cNvSpPr/>
            <p:nvPr/>
          </p:nvSpPr>
          <p:spPr>
            <a:xfrm>
              <a:off x="6396037" y="4002012"/>
              <a:ext cx="389572" cy="374724"/>
            </a:xfrm>
            <a:custGeom>
              <a:rect b="b" l="l" r="r" t="t"/>
              <a:pathLst>
                <a:path extrusionOk="0" h="374724" w="389572">
                  <a:moveTo>
                    <a:pt x="280035" y="3250"/>
                  </a:moveTo>
                  <a:cubicBezTo>
                    <a:pt x="290513" y="8012"/>
                    <a:pt x="303847" y="11822"/>
                    <a:pt x="311468" y="18490"/>
                  </a:cubicBezTo>
                  <a:cubicBezTo>
                    <a:pt x="323850" y="28967"/>
                    <a:pt x="330518" y="31825"/>
                    <a:pt x="345757" y="21347"/>
                  </a:cubicBezTo>
                  <a:cubicBezTo>
                    <a:pt x="357188" y="12775"/>
                    <a:pt x="365760" y="-9133"/>
                    <a:pt x="389572" y="4202"/>
                  </a:cubicBezTo>
                  <a:cubicBezTo>
                    <a:pt x="388620" y="8965"/>
                    <a:pt x="387668" y="14680"/>
                    <a:pt x="387668" y="19442"/>
                  </a:cubicBezTo>
                  <a:cubicBezTo>
                    <a:pt x="385763" y="29919"/>
                    <a:pt x="384810" y="40397"/>
                    <a:pt x="382905" y="51827"/>
                  </a:cubicBezTo>
                  <a:cubicBezTo>
                    <a:pt x="382905" y="51827"/>
                    <a:pt x="382905" y="51827"/>
                    <a:pt x="382905" y="51827"/>
                  </a:cubicBezTo>
                  <a:cubicBezTo>
                    <a:pt x="381000" y="51827"/>
                    <a:pt x="378143" y="51827"/>
                    <a:pt x="376238" y="51827"/>
                  </a:cubicBezTo>
                  <a:cubicBezTo>
                    <a:pt x="351472" y="53732"/>
                    <a:pt x="345757" y="72782"/>
                    <a:pt x="340995" y="88022"/>
                  </a:cubicBezTo>
                  <a:cubicBezTo>
                    <a:pt x="331470" y="120407"/>
                    <a:pt x="327660" y="152792"/>
                    <a:pt x="320040" y="185177"/>
                  </a:cubicBezTo>
                  <a:cubicBezTo>
                    <a:pt x="310515" y="228992"/>
                    <a:pt x="292418" y="269950"/>
                    <a:pt x="260032" y="305192"/>
                  </a:cubicBezTo>
                  <a:cubicBezTo>
                    <a:pt x="252413" y="307097"/>
                    <a:pt x="244793" y="309002"/>
                    <a:pt x="237172" y="310907"/>
                  </a:cubicBezTo>
                  <a:cubicBezTo>
                    <a:pt x="200978" y="311860"/>
                    <a:pt x="165735" y="312812"/>
                    <a:pt x="132397" y="314717"/>
                  </a:cubicBezTo>
                  <a:cubicBezTo>
                    <a:pt x="134303" y="332815"/>
                    <a:pt x="136207" y="346150"/>
                    <a:pt x="138113" y="359485"/>
                  </a:cubicBezTo>
                  <a:lnTo>
                    <a:pt x="136207" y="360437"/>
                  </a:lnTo>
                  <a:cubicBezTo>
                    <a:pt x="136207" y="360437"/>
                    <a:pt x="135255" y="359485"/>
                    <a:pt x="135255" y="359485"/>
                  </a:cubicBezTo>
                  <a:cubicBezTo>
                    <a:pt x="128588" y="361390"/>
                    <a:pt x="120968" y="363294"/>
                    <a:pt x="114300" y="365200"/>
                  </a:cubicBezTo>
                  <a:cubicBezTo>
                    <a:pt x="101918" y="368057"/>
                    <a:pt x="89535" y="371867"/>
                    <a:pt x="78105" y="374725"/>
                  </a:cubicBezTo>
                  <a:cubicBezTo>
                    <a:pt x="72390" y="362342"/>
                    <a:pt x="67628" y="349007"/>
                    <a:pt x="61913" y="336625"/>
                  </a:cubicBezTo>
                  <a:cubicBezTo>
                    <a:pt x="56197" y="323290"/>
                    <a:pt x="48578" y="310907"/>
                    <a:pt x="40957" y="296619"/>
                  </a:cubicBezTo>
                  <a:cubicBezTo>
                    <a:pt x="35243" y="298525"/>
                    <a:pt x="24765" y="302335"/>
                    <a:pt x="14288" y="306144"/>
                  </a:cubicBezTo>
                  <a:cubicBezTo>
                    <a:pt x="8572" y="298525"/>
                    <a:pt x="4763" y="292810"/>
                    <a:pt x="0" y="287094"/>
                  </a:cubicBezTo>
                  <a:cubicBezTo>
                    <a:pt x="49530" y="254710"/>
                    <a:pt x="98107" y="222325"/>
                    <a:pt x="147638" y="189940"/>
                  </a:cubicBezTo>
                  <a:cubicBezTo>
                    <a:pt x="200978" y="154697"/>
                    <a:pt x="250507" y="116597"/>
                    <a:pt x="268605" y="58494"/>
                  </a:cubicBezTo>
                  <a:cubicBezTo>
                    <a:pt x="275272" y="40397"/>
                    <a:pt x="277178" y="21347"/>
                    <a:pt x="280035" y="325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0" name="Google Shape;2670;p23"/>
            <p:cNvSpPr/>
            <p:nvPr/>
          </p:nvSpPr>
          <p:spPr>
            <a:xfrm>
              <a:off x="6143624" y="4289107"/>
              <a:ext cx="331469" cy="331378"/>
            </a:xfrm>
            <a:custGeom>
              <a:rect b="b" l="l" r="r" t="t"/>
              <a:pathLst>
                <a:path extrusionOk="0" h="331378" w="331469">
                  <a:moveTo>
                    <a:pt x="253365" y="0"/>
                  </a:moveTo>
                  <a:cubicBezTo>
                    <a:pt x="258128" y="5715"/>
                    <a:pt x="261938" y="11430"/>
                    <a:pt x="267653" y="19050"/>
                  </a:cubicBezTo>
                  <a:cubicBezTo>
                    <a:pt x="278130" y="15240"/>
                    <a:pt x="288607" y="11430"/>
                    <a:pt x="294322" y="9525"/>
                  </a:cubicBezTo>
                  <a:cubicBezTo>
                    <a:pt x="301943" y="23813"/>
                    <a:pt x="308610" y="37148"/>
                    <a:pt x="315278" y="49530"/>
                  </a:cubicBezTo>
                  <a:cubicBezTo>
                    <a:pt x="320993" y="61913"/>
                    <a:pt x="325755" y="74295"/>
                    <a:pt x="331470" y="87630"/>
                  </a:cubicBezTo>
                  <a:cubicBezTo>
                    <a:pt x="252413" y="128588"/>
                    <a:pt x="193357" y="184785"/>
                    <a:pt x="164782" y="261938"/>
                  </a:cubicBezTo>
                  <a:cubicBezTo>
                    <a:pt x="163830" y="265748"/>
                    <a:pt x="161925" y="269558"/>
                    <a:pt x="160972" y="273368"/>
                  </a:cubicBezTo>
                  <a:cubicBezTo>
                    <a:pt x="160972" y="273368"/>
                    <a:pt x="160972" y="273368"/>
                    <a:pt x="160972" y="273368"/>
                  </a:cubicBezTo>
                  <a:cubicBezTo>
                    <a:pt x="136207" y="288608"/>
                    <a:pt x="108585" y="301943"/>
                    <a:pt x="88582" y="320993"/>
                  </a:cubicBezTo>
                  <a:cubicBezTo>
                    <a:pt x="71438" y="336233"/>
                    <a:pt x="62865" y="333375"/>
                    <a:pt x="50482" y="320993"/>
                  </a:cubicBezTo>
                  <a:cubicBezTo>
                    <a:pt x="45720" y="316230"/>
                    <a:pt x="41910" y="310515"/>
                    <a:pt x="41910" y="310515"/>
                  </a:cubicBezTo>
                  <a:cubicBezTo>
                    <a:pt x="22860" y="310515"/>
                    <a:pt x="11430" y="310515"/>
                    <a:pt x="0" y="310515"/>
                  </a:cubicBezTo>
                  <a:cubicBezTo>
                    <a:pt x="1905" y="305753"/>
                    <a:pt x="2857" y="300038"/>
                    <a:pt x="4763" y="295275"/>
                  </a:cubicBezTo>
                  <a:cubicBezTo>
                    <a:pt x="5715" y="293370"/>
                    <a:pt x="6668" y="291465"/>
                    <a:pt x="7620" y="289560"/>
                  </a:cubicBezTo>
                  <a:cubicBezTo>
                    <a:pt x="8572" y="287655"/>
                    <a:pt x="8572" y="285750"/>
                    <a:pt x="9525" y="283845"/>
                  </a:cubicBezTo>
                  <a:cubicBezTo>
                    <a:pt x="10478" y="280035"/>
                    <a:pt x="11430" y="276225"/>
                    <a:pt x="13335" y="272415"/>
                  </a:cubicBezTo>
                  <a:cubicBezTo>
                    <a:pt x="42863" y="179070"/>
                    <a:pt x="112395" y="109538"/>
                    <a:pt x="191453" y="45720"/>
                  </a:cubicBezTo>
                  <a:cubicBezTo>
                    <a:pt x="210503" y="28575"/>
                    <a:pt x="232410" y="14288"/>
                    <a:pt x="253365" y="0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1" name="Google Shape;2671;p23"/>
            <p:cNvSpPr/>
            <p:nvPr/>
          </p:nvSpPr>
          <p:spPr>
            <a:xfrm>
              <a:off x="7797164" y="2924175"/>
              <a:ext cx="173355" cy="387667"/>
            </a:xfrm>
            <a:custGeom>
              <a:rect b="b" l="l" r="r" t="t"/>
              <a:pathLst>
                <a:path extrusionOk="0" h="387667" w="173355">
                  <a:moveTo>
                    <a:pt x="121920" y="387667"/>
                  </a:moveTo>
                  <a:cubicBezTo>
                    <a:pt x="124778" y="370522"/>
                    <a:pt x="130493" y="352425"/>
                    <a:pt x="130493" y="335280"/>
                  </a:cubicBezTo>
                  <a:cubicBezTo>
                    <a:pt x="130493" y="295275"/>
                    <a:pt x="132398" y="254317"/>
                    <a:pt x="125730" y="215265"/>
                  </a:cubicBezTo>
                  <a:cubicBezTo>
                    <a:pt x="121920" y="194310"/>
                    <a:pt x="103823" y="175260"/>
                    <a:pt x="91440" y="155258"/>
                  </a:cubicBezTo>
                  <a:cubicBezTo>
                    <a:pt x="91440" y="146685"/>
                    <a:pt x="91440" y="138113"/>
                    <a:pt x="90488" y="128588"/>
                  </a:cubicBezTo>
                  <a:cubicBezTo>
                    <a:pt x="84773" y="122872"/>
                    <a:pt x="78105" y="118110"/>
                    <a:pt x="72390" y="112395"/>
                  </a:cubicBezTo>
                  <a:cubicBezTo>
                    <a:pt x="54293" y="88583"/>
                    <a:pt x="36195" y="65722"/>
                    <a:pt x="19050" y="41910"/>
                  </a:cubicBezTo>
                  <a:cubicBezTo>
                    <a:pt x="10478" y="28575"/>
                    <a:pt x="5715" y="14288"/>
                    <a:pt x="0" y="0"/>
                  </a:cubicBezTo>
                  <a:cubicBezTo>
                    <a:pt x="44768" y="25717"/>
                    <a:pt x="78105" y="60960"/>
                    <a:pt x="102870" y="100965"/>
                  </a:cubicBezTo>
                  <a:cubicBezTo>
                    <a:pt x="104775" y="104775"/>
                    <a:pt x="107633" y="107633"/>
                    <a:pt x="109538" y="111442"/>
                  </a:cubicBezTo>
                  <a:cubicBezTo>
                    <a:pt x="109538" y="111442"/>
                    <a:pt x="109538" y="111442"/>
                    <a:pt x="109538" y="111442"/>
                  </a:cubicBezTo>
                  <a:cubicBezTo>
                    <a:pt x="110490" y="113347"/>
                    <a:pt x="112395" y="116205"/>
                    <a:pt x="114300" y="118110"/>
                  </a:cubicBezTo>
                  <a:cubicBezTo>
                    <a:pt x="114300" y="118110"/>
                    <a:pt x="114300" y="118110"/>
                    <a:pt x="114300" y="118110"/>
                  </a:cubicBezTo>
                  <a:cubicBezTo>
                    <a:pt x="117158" y="122872"/>
                    <a:pt x="120015" y="127635"/>
                    <a:pt x="122873" y="132397"/>
                  </a:cubicBezTo>
                  <a:cubicBezTo>
                    <a:pt x="122873" y="132397"/>
                    <a:pt x="122873" y="132397"/>
                    <a:pt x="122873" y="132397"/>
                  </a:cubicBezTo>
                  <a:cubicBezTo>
                    <a:pt x="123825" y="134303"/>
                    <a:pt x="125730" y="137160"/>
                    <a:pt x="126683" y="139065"/>
                  </a:cubicBezTo>
                  <a:cubicBezTo>
                    <a:pt x="126683" y="139065"/>
                    <a:pt x="126683" y="139065"/>
                    <a:pt x="126683" y="139065"/>
                  </a:cubicBezTo>
                  <a:cubicBezTo>
                    <a:pt x="129540" y="143828"/>
                    <a:pt x="131445" y="148590"/>
                    <a:pt x="134303" y="154305"/>
                  </a:cubicBezTo>
                  <a:cubicBezTo>
                    <a:pt x="134303" y="154305"/>
                    <a:pt x="134303" y="154305"/>
                    <a:pt x="134303" y="154305"/>
                  </a:cubicBezTo>
                  <a:cubicBezTo>
                    <a:pt x="135255" y="156210"/>
                    <a:pt x="136208" y="158115"/>
                    <a:pt x="137160" y="160020"/>
                  </a:cubicBezTo>
                  <a:cubicBezTo>
                    <a:pt x="138113" y="162878"/>
                    <a:pt x="140018" y="165735"/>
                    <a:pt x="140970" y="167640"/>
                  </a:cubicBezTo>
                  <a:cubicBezTo>
                    <a:pt x="140018" y="172403"/>
                    <a:pt x="139065" y="176213"/>
                    <a:pt x="139065" y="180975"/>
                  </a:cubicBezTo>
                  <a:cubicBezTo>
                    <a:pt x="144780" y="214313"/>
                    <a:pt x="150495" y="247650"/>
                    <a:pt x="158115" y="280035"/>
                  </a:cubicBezTo>
                  <a:cubicBezTo>
                    <a:pt x="159068" y="284797"/>
                    <a:pt x="167640" y="287655"/>
                    <a:pt x="173355" y="291465"/>
                  </a:cubicBezTo>
                  <a:cubicBezTo>
                    <a:pt x="173355" y="297180"/>
                    <a:pt x="173355" y="301942"/>
                    <a:pt x="173355" y="307658"/>
                  </a:cubicBezTo>
                  <a:cubicBezTo>
                    <a:pt x="172403" y="320040"/>
                    <a:pt x="171450" y="332422"/>
                    <a:pt x="170498" y="345758"/>
                  </a:cubicBezTo>
                  <a:cubicBezTo>
                    <a:pt x="171450" y="347663"/>
                    <a:pt x="171450" y="348615"/>
                    <a:pt x="169545" y="350520"/>
                  </a:cubicBezTo>
                  <a:cubicBezTo>
                    <a:pt x="167640" y="360997"/>
                    <a:pt x="165735" y="372428"/>
                    <a:pt x="163830" y="382905"/>
                  </a:cubicBezTo>
                  <a:cubicBezTo>
                    <a:pt x="163830" y="382905"/>
                    <a:pt x="163830" y="382905"/>
                    <a:pt x="163830" y="382905"/>
                  </a:cubicBezTo>
                  <a:cubicBezTo>
                    <a:pt x="159068" y="378142"/>
                    <a:pt x="155258" y="372428"/>
                    <a:pt x="154305" y="371475"/>
                  </a:cubicBezTo>
                  <a:cubicBezTo>
                    <a:pt x="141923" y="379095"/>
                    <a:pt x="131445" y="383858"/>
                    <a:pt x="121920" y="387667"/>
                  </a:cubicBezTo>
                  <a:close/>
                  <a:moveTo>
                    <a:pt x="162878" y="319088"/>
                  </a:moveTo>
                  <a:cubicBezTo>
                    <a:pt x="161925" y="319088"/>
                    <a:pt x="160973" y="319088"/>
                    <a:pt x="160020" y="319088"/>
                  </a:cubicBezTo>
                  <a:cubicBezTo>
                    <a:pt x="160020" y="324803"/>
                    <a:pt x="160020" y="329565"/>
                    <a:pt x="160020" y="335280"/>
                  </a:cubicBezTo>
                  <a:cubicBezTo>
                    <a:pt x="160973" y="335280"/>
                    <a:pt x="161925" y="335280"/>
                    <a:pt x="162878" y="335280"/>
                  </a:cubicBezTo>
                  <a:cubicBezTo>
                    <a:pt x="162878" y="329565"/>
                    <a:pt x="162878" y="323850"/>
                    <a:pt x="162878" y="319088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2" name="Google Shape;2672;p23"/>
            <p:cNvSpPr/>
            <p:nvPr/>
          </p:nvSpPr>
          <p:spPr>
            <a:xfrm>
              <a:off x="6614159" y="4053840"/>
              <a:ext cx="165734" cy="304164"/>
            </a:xfrm>
            <a:custGeom>
              <a:rect b="b" l="l" r="r" t="t"/>
              <a:pathLst>
                <a:path extrusionOk="0" h="304164" w="165734">
                  <a:moveTo>
                    <a:pt x="159068" y="0"/>
                  </a:moveTo>
                  <a:cubicBezTo>
                    <a:pt x="160972" y="0"/>
                    <a:pt x="163830" y="0"/>
                    <a:pt x="165735" y="0"/>
                  </a:cubicBezTo>
                  <a:cubicBezTo>
                    <a:pt x="159068" y="60960"/>
                    <a:pt x="157163" y="122872"/>
                    <a:pt x="144780" y="183832"/>
                  </a:cubicBezTo>
                  <a:cubicBezTo>
                    <a:pt x="134303" y="238125"/>
                    <a:pt x="102870" y="284797"/>
                    <a:pt x="35243" y="302895"/>
                  </a:cubicBezTo>
                  <a:cubicBezTo>
                    <a:pt x="24765" y="305753"/>
                    <a:pt x="11430" y="302895"/>
                    <a:pt x="0" y="302895"/>
                  </a:cubicBezTo>
                  <a:cubicBezTo>
                    <a:pt x="953" y="297180"/>
                    <a:pt x="1905" y="291465"/>
                    <a:pt x="4763" y="279082"/>
                  </a:cubicBezTo>
                  <a:cubicBezTo>
                    <a:pt x="6668" y="276225"/>
                    <a:pt x="13335" y="267653"/>
                    <a:pt x="20003" y="259080"/>
                  </a:cubicBezTo>
                  <a:cubicBezTo>
                    <a:pt x="27622" y="257175"/>
                    <a:pt x="35243" y="255270"/>
                    <a:pt x="42863" y="253365"/>
                  </a:cubicBezTo>
                  <a:cubicBezTo>
                    <a:pt x="77153" y="247650"/>
                    <a:pt x="88583" y="224790"/>
                    <a:pt x="98108" y="200025"/>
                  </a:cubicBezTo>
                  <a:cubicBezTo>
                    <a:pt x="110490" y="164782"/>
                    <a:pt x="121920" y="128588"/>
                    <a:pt x="133350" y="92392"/>
                  </a:cubicBezTo>
                  <a:cubicBezTo>
                    <a:pt x="141922" y="61913"/>
                    <a:pt x="150495" y="30480"/>
                    <a:pt x="159068" y="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3" name="Google Shape;2673;p23"/>
            <p:cNvSpPr/>
            <p:nvPr/>
          </p:nvSpPr>
          <p:spPr>
            <a:xfrm>
              <a:off x="7174229" y="3668077"/>
              <a:ext cx="330517" cy="83819"/>
            </a:xfrm>
            <a:custGeom>
              <a:rect b="b" l="l" r="r" t="t"/>
              <a:pathLst>
                <a:path extrusionOk="0" h="83819" w="330517">
                  <a:moveTo>
                    <a:pt x="92393" y="83820"/>
                  </a:moveTo>
                  <a:cubicBezTo>
                    <a:pt x="98107" y="79057"/>
                    <a:pt x="103822" y="74295"/>
                    <a:pt x="108585" y="69532"/>
                  </a:cubicBezTo>
                  <a:cubicBezTo>
                    <a:pt x="80963" y="60007"/>
                    <a:pt x="51435" y="50482"/>
                    <a:pt x="20955" y="40005"/>
                  </a:cubicBezTo>
                  <a:cubicBezTo>
                    <a:pt x="20955" y="38100"/>
                    <a:pt x="21907" y="36195"/>
                    <a:pt x="21907" y="35242"/>
                  </a:cubicBezTo>
                  <a:cubicBezTo>
                    <a:pt x="31432" y="35242"/>
                    <a:pt x="41910" y="35242"/>
                    <a:pt x="58102" y="35242"/>
                  </a:cubicBezTo>
                  <a:cubicBezTo>
                    <a:pt x="35243" y="21907"/>
                    <a:pt x="18097" y="10477"/>
                    <a:pt x="0" y="0"/>
                  </a:cubicBezTo>
                  <a:cubicBezTo>
                    <a:pt x="75247" y="24765"/>
                    <a:pt x="153352" y="40005"/>
                    <a:pt x="234315" y="35242"/>
                  </a:cubicBezTo>
                  <a:cubicBezTo>
                    <a:pt x="265747" y="33338"/>
                    <a:pt x="298132" y="31432"/>
                    <a:pt x="330518" y="34290"/>
                  </a:cubicBezTo>
                  <a:cubicBezTo>
                    <a:pt x="254318" y="59055"/>
                    <a:pt x="174307" y="75247"/>
                    <a:pt x="92393" y="8382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4" name="Google Shape;2674;p23"/>
            <p:cNvSpPr/>
            <p:nvPr/>
          </p:nvSpPr>
          <p:spPr>
            <a:xfrm>
              <a:off x="7814309" y="3295650"/>
              <a:ext cx="147637" cy="232409"/>
            </a:xfrm>
            <a:custGeom>
              <a:rect b="b" l="l" r="r" t="t"/>
              <a:pathLst>
                <a:path extrusionOk="0" h="232409" w="147637">
                  <a:moveTo>
                    <a:pt x="104775" y="16192"/>
                  </a:moveTo>
                  <a:cubicBezTo>
                    <a:pt x="114300" y="11430"/>
                    <a:pt x="124777" y="6667"/>
                    <a:pt x="138113" y="0"/>
                  </a:cubicBezTo>
                  <a:cubicBezTo>
                    <a:pt x="139065" y="953"/>
                    <a:pt x="143827" y="6667"/>
                    <a:pt x="147638" y="11430"/>
                  </a:cubicBezTo>
                  <a:cubicBezTo>
                    <a:pt x="131445" y="51435"/>
                    <a:pt x="120967" y="94297"/>
                    <a:pt x="96202" y="129540"/>
                  </a:cubicBezTo>
                  <a:cubicBezTo>
                    <a:pt x="71438" y="167640"/>
                    <a:pt x="32385" y="198120"/>
                    <a:pt x="0" y="232410"/>
                  </a:cubicBezTo>
                  <a:cubicBezTo>
                    <a:pt x="5715" y="216217"/>
                    <a:pt x="12382" y="200978"/>
                    <a:pt x="18097" y="184785"/>
                  </a:cubicBezTo>
                  <a:cubicBezTo>
                    <a:pt x="19050" y="184785"/>
                    <a:pt x="20002" y="184785"/>
                    <a:pt x="20002" y="183833"/>
                  </a:cubicBezTo>
                  <a:cubicBezTo>
                    <a:pt x="20002" y="183833"/>
                    <a:pt x="20002" y="182880"/>
                    <a:pt x="20002" y="182880"/>
                  </a:cubicBezTo>
                  <a:cubicBezTo>
                    <a:pt x="19050" y="183833"/>
                    <a:pt x="18097" y="183833"/>
                    <a:pt x="17145" y="184785"/>
                  </a:cubicBezTo>
                  <a:cubicBezTo>
                    <a:pt x="15240" y="179070"/>
                    <a:pt x="12382" y="174308"/>
                    <a:pt x="10477" y="168592"/>
                  </a:cubicBezTo>
                  <a:cubicBezTo>
                    <a:pt x="26670" y="145733"/>
                    <a:pt x="42863" y="122872"/>
                    <a:pt x="60007" y="100013"/>
                  </a:cubicBezTo>
                  <a:cubicBezTo>
                    <a:pt x="96202" y="84772"/>
                    <a:pt x="92392" y="52388"/>
                    <a:pt x="101917" y="25717"/>
                  </a:cubicBezTo>
                  <a:cubicBezTo>
                    <a:pt x="104775" y="23813"/>
                    <a:pt x="104775" y="20003"/>
                    <a:pt x="104775" y="16192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5" name="Google Shape;2675;p23"/>
            <p:cNvSpPr/>
            <p:nvPr/>
          </p:nvSpPr>
          <p:spPr>
            <a:xfrm>
              <a:off x="6780846" y="3964305"/>
              <a:ext cx="98107" cy="336232"/>
            </a:xfrm>
            <a:custGeom>
              <a:rect b="b" l="l" r="r" t="t"/>
              <a:pathLst>
                <a:path extrusionOk="0" h="336232" w="98107">
                  <a:moveTo>
                    <a:pt x="61913" y="19050"/>
                  </a:moveTo>
                  <a:cubicBezTo>
                    <a:pt x="65722" y="20955"/>
                    <a:pt x="70485" y="23813"/>
                    <a:pt x="75247" y="26670"/>
                  </a:cubicBezTo>
                  <a:cubicBezTo>
                    <a:pt x="80963" y="18097"/>
                    <a:pt x="86678" y="9525"/>
                    <a:pt x="92393" y="0"/>
                  </a:cubicBezTo>
                  <a:cubicBezTo>
                    <a:pt x="94297" y="952"/>
                    <a:pt x="96203" y="952"/>
                    <a:pt x="98108" y="1905"/>
                  </a:cubicBezTo>
                  <a:cubicBezTo>
                    <a:pt x="89535" y="34290"/>
                    <a:pt x="78105" y="65722"/>
                    <a:pt x="72390" y="99060"/>
                  </a:cubicBezTo>
                  <a:cubicBezTo>
                    <a:pt x="62865" y="150495"/>
                    <a:pt x="58103" y="202882"/>
                    <a:pt x="45720" y="254317"/>
                  </a:cubicBezTo>
                  <a:cubicBezTo>
                    <a:pt x="40005" y="279082"/>
                    <a:pt x="45720" y="308610"/>
                    <a:pt x="20955" y="328613"/>
                  </a:cubicBezTo>
                  <a:cubicBezTo>
                    <a:pt x="16193" y="332422"/>
                    <a:pt x="7620" y="333375"/>
                    <a:pt x="0" y="336232"/>
                  </a:cubicBezTo>
                  <a:cubicBezTo>
                    <a:pt x="36195" y="269557"/>
                    <a:pt x="31433" y="198120"/>
                    <a:pt x="40958" y="127635"/>
                  </a:cubicBezTo>
                  <a:cubicBezTo>
                    <a:pt x="46672" y="91440"/>
                    <a:pt x="55245" y="55245"/>
                    <a:pt x="61913" y="1905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6" name="Google Shape;2676;p23"/>
            <p:cNvSpPr/>
            <p:nvPr/>
          </p:nvSpPr>
          <p:spPr>
            <a:xfrm>
              <a:off x="6116002" y="4561522"/>
              <a:ext cx="188594" cy="169545"/>
            </a:xfrm>
            <a:custGeom>
              <a:rect b="b" l="l" r="r" t="t"/>
              <a:pathLst>
                <a:path extrusionOk="0" h="169545" w="188594">
                  <a:moveTo>
                    <a:pt x="27622" y="37147"/>
                  </a:moveTo>
                  <a:cubicBezTo>
                    <a:pt x="39053" y="37147"/>
                    <a:pt x="50482" y="37147"/>
                    <a:pt x="69532" y="37147"/>
                  </a:cubicBezTo>
                  <a:cubicBezTo>
                    <a:pt x="69532" y="37147"/>
                    <a:pt x="73342" y="42863"/>
                    <a:pt x="78105" y="47625"/>
                  </a:cubicBezTo>
                  <a:cubicBezTo>
                    <a:pt x="90488" y="60008"/>
                    <a:pt x="99060" y="63818"/>
                    <a:pt x="116205" y="47625"/>
                  </a:cubicBezTo>
                  <a:cubicBezTo>
                    <a:pt x="137160" y="28575"/>
                    <a:pt x="163830" y="16193"/>
                    <a:pt x="188595" y="0"/>
                  </a:cubicBezTo>
                  <a:cubicBezTo>
                    <a:pt x="185738" y="10478"/>
                    <a:pt x="183832" y="20955"/>
                    <a:pt x="180975" y="30480"/>
                  </a:cubicBezTo>
                  <a:cubicBezTo>
                    <a:pt x="179070" y="30480"/>
                    <a:pt x="177165" y="30480"/>
                    <a:pt x="174307" y="29528"/>
                  </a:cubicBezTo>
                  <a:cubicBezTo>
                    <a:pt x="151447" y="22860"/>
                    <a:pt x="148590" y="38100"/>
                    <a:pt x="143828" y="51435"/>
                  </a:cubicBezTo>
                  <a:cubicBezTo>
                    <a:pt x="129540" y="54293"/>
                    <a:pt x="118110" y="58103"/>
                    <a:pt x="132397" y="72390"/>
                  </a:cubicBezTo>
                  <a:cubicBezTo>
                    <a:pt x="125730" y="78105"/>
                    <a:pt x="120015" y="82868"/>
                    <a:pt x="113347" y="88583"/>
                  </a:cubicBezTo>
                  <a:cubicBezTo>
                    <a:pt x="104775" y="86678"/>
                    <a:pt x="97155" y="84772"/>
                    <a:pt x="88582" y="83820"/>
                  </a:cubicBezTo>
                  <a:cubicBezTo>
                    <a:pt x="86678" y="83820"/>
                    <a:pt x="84772" y="83820"/>
                    <a:pt x="82867" y="83820"/>
                  </a:cubicBezTo>
                  <a:cubicBezTo>
                    <a:pt x="74295" y="80963"/>
                    <a:pt x="61913" y="74295"/>
                    <a:pt x="58103" y="77153"/>
                  </a:cubicBezTo>
                  <a:cubicBezTo>
                    <a:pt x="46672" y="84772"/>
                    <a:pt x="38100" y="97155"/>
                    <a:pt x="28575" y="106680"/>
                  </a:cubicBezTo>
                  <a:cubicBezTo>
                    <a:pt x="36195" y="109538"/>
                    <a:pt x="44767" y="112395"/>
                    <a:pt x="52388" y="115253"/>
                  </a:cubicBezTo>
                  <a:cubicBezTo>
                    <a:pt x="56197" y="119063"/>
                    <a:pt x="60007" y="122872"/>
                    <a:pt x="63817" y="126683"/>
                  </a:cubicBezTo>
                  <a:lnTo>
                    <a:pt x="64770" y="128588"/>
                  </a:lnTo>
                  <a:cubicBezTo>
                    <a:pt x="30480" y="124778"/>
                    <a:pt x="11430" y="136208"/>
                    <a:pt x="10478" y="169545"/>
                  </a:cubicBezTo>
                  <a:cubicBezTo>
                    <a:pt x="6667" y="168593"/>
                    <a:pt x="3810" y="167640"/>
                    <a:pt x="0" y="165735"/>
                  </a:cubicBezTo>
                  <a:cubicBezTo>
                    <a:pt x="9525" y="123825"/>
                    <a:pt x="19050" y="80010"/>
                    <a:pt x="27622" y="37147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7" name="Google Shape;2677;p23"/>
            <p:cNvSpPr/>
            <p:nvPr/>
          </p:nvSpPr>
          <p:spPr>
            <a:xfrm>
              <a:off x="7387589" y="3578542"/>
              <a:ext cx="426082" cy="182879"/>
            </a:xfrm>
            <a:custGeom>
              <a:rect b="b" l="l" r="r" t="t"/>
              <a:pathLst>
                <a:path extrusionOk="0" h="182879" w="426082">
                  <a:moveTo>
                    <a:pt x="421958" y="0"/>
                  </a:moveTo>
                  <a:cubicBezTo>
                    <a:pt x="431483" y="16192"/>
                    <a:pt x="423863" y="23813"/>
                    <a:pt x="405765" y="31433"/>
                  </a:cubicBezTo>
                  <a:cubicBezTo>
                    <a:pt x="373380" y="44767"/>
                    <a:pt x="339090" y="55245"/>
                    <a:pt x="321945" y="87630"/>
                  </a:cubicBezTo>
                  <a:cubicBezTo>
                    <a:pt x="318135" y="95250"/>
                    <a:pt x="302895" y="99060"/>
                    <a:pt x="292418" y="103823"/>
                  </a:cubicBezTo>
                  <a:cubicBezTo>
                    <a:pt x="271463" y="108585"/>
                    <a:pt x="247650" y="108585"/>
                    <a:pt x="231458" y="119063"/>
                  </a:cubicBezTo>
                  <a:cubicBezTo>
                    <a:pt x="163830" y="160973"/>
                    <a:pt x="84773" y="170498"/>
                    <a:pt x="6668" y="182880"/>
                  </a:cubicBezTo>
                  <a:cubicBezTo>
                    <a:pt x="4763" y="182880"/>
                    <a:pt x="1905" y="180023"/>
                    <a:pt x="0" y="178117"/>
                  </a:cubicBezTo>
                  <a:cubicBezTo>
                    <a:pt x="38100" y="169545"/>
                    <a:pt x="76200" y="161925"/>
                    <a:pt x="114300" y="152400"/>
                  </a:cubicBezTo>
                  <a:cubicBezTo>
                    <a:pt x="177165" y="136208"/>
                    <a:pt x="232410" y="109538"/>
                    <a:pt x="283845" y="73342"/>
                  </a:cubicBezTo>
                  <a:cubicBezTo>
                    <a:pt x="326708" y="43815"/>
                    <a:pt x="376238" y="23813"/>
                    <a:pt x="421958" y="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8" name="Google Shape;2678;p23"/>
            <p:cNvSpPr/>
            <p:nvPr/>
          </p:nvSpPr>
          <p:spPr>
            <a:xfrm>
              <a:off x="7680959" y="3465195"/>
              <a:ext cx="152400" cy="120967"/>
            </a:xfrm>
            <a:custGeom>
              <a:rect b="b" l="l" r="r" t="t"/>
              <a:pathLst>
                <a:path extrusionOk="0" h="120967" w="152400">
                  <a:moveTo>
                    <a:pt x="152400" y="16192"/>
                  </a:moveTo>
                  <a:cubicBezTo>
                    <a:pt x="146685" y="32385"/>
                    <a:pt x="140017" y="47625"/>
                    <a:pt x="134302" y="63817"/>
                  </a:cubicBezTo>
                  <a:cubicBezTo>
                    <a:pt x="134302" y="63817"/>
                    <a:pt x="134302" y="63817"/>
                    <a:pt x="134302" y="63817"/>
                  </a:cubicBezTo>
                  <a:cubicBezTo>
                    <a:pt x="129540" y="63817"/>
                    <a:pt x="123825" y="62865"/>
                    <a:pt x="119063" y="62865"/>
                  </a:cubicBezTo>
                  <a:cubicBezTo>
                    <a:pt x="99060" y="62865"/>
                    <a:pt x="82867" y="82867"/>
                    <a:pt x="92392" y="96202"/>
                  </a:cubicBezTo>
                  <a:cubicBezTo>
                    <a:pt x="84772" y="100965"/>
                    <a:pt x="76200" y="106680"/>
                    <a:pt x="68580" y="111442"/>
                  </a:cubicBezTo>
                  <a:cubicBezTo>
                    <a:pt x="45720" y="114300"/>
                    <a:pt x="22860" y="118110"/>
                    <a:pt x="0" y="120967"/>
                  </a:cubicBezTo>
                  <a:cubicBezTo>
                    <a:pt x="14288" y="108585"/>
                    <a:pt x="27622" y="96202"/>
                    <a:pt x="41910" y="83820"/>
                  </a:cubicBezTo>
                  <a:cubicBezTo>
                    <a:pt x="72390" y="57150"/>
                    <a:pt x="103822" y="29527"/>
                    <a:pt x="135255" y="3810"/>
                  </a:cubicBezTo>
                  <a:cubicBezTo>
                    <a:pt x="138113" y="1905"/>
                    <a:pt x="142875" y="952"/>
                    <a:pt x="146685" y="0"/>
                  </a:cubicBezTo>
                  <a:cubicBezTo>
                    <a:pt x="148590" y="5715"/>
                    <a:pt x="150495" y="11430"/>
                    <a:pt x="152400" y="16192"/>
                  </a:cubicBezTo>
                  <a:cubicBezTo>
                    <a:pt x="152400" y="16192"/>
                    <a:pt x="152400" y="16192"/>
                    <a:pt x="152400" y="16192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9" name="Google Shape;2679;p23"/>
            <p:cNvSpPr/>
            <p:nvPr/>
          </p:nvSpPr>
          <p:spPr>
            <a:xfrm>
              <a:off x="6530339" y="4312919"/>
              <a:ext cx="103822" cy="47625"/>
            </a:xfrm>
            <a:custGeom>
              <a:rect b="b" l="l" r="r" t="t"/>
              <a:pathLst>
                <a:path extrusionOk="0" h="47625" w="103822">
                  <a:moveTo>
                    <a:pt x="103822" y="0"/>
                  </a:moveTo>
                  <a:cubicBezTo>
                    <a:pt x="97155" y="8573"/>
                    <a:pt x="90488" y="18098"/>
                    <a:pt x="88582" y="20003"/>
                  </a:cubicBezTo>
                  <a:cubicBezTo>
                    <a:pt x="86678" y="31433"/>
                    <a:pt x="84772" y="37148"/>
                    <a:pt x="83820" y="43815"/>
                  </a:cubicBezTo>
                  <a:cubicBezTo>
                    <a:pt x="58103" y="44768"/>
                    <a:pt x="31432" y="46673"/>
                    <a:pt x="5715" y="47625"/>
                  </a:cubicBezTo>
                  <a:cubicBezTo>
                    <a:pt x="3810" y="34290"/>
                    <a:pt x="1905" y="20955"/>
                    <a:pt x="0" y="2858"/>
                  </a:cubicBezTo>
                  <a:cubicBezTo>
                    <a:pt x="32385" y="2858"/>
                    <a:pt x="67628" y="953"/>
                    <a:pt x="103822" y="0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0" name="Google Shape;2680;p23"/>
            <p:cNvSpPr/>
            <p:nvPr/>
          </p:nvSpPr>
          <p:spPr>
            <a:xfrm>
              <a:off x="7047546" y="3663315"/>
              <a:ext cx="120967" cy="83819"/>
            </a:xfrm>
            <a:custGeom>
              <a:rect b="b" l="l" r="r" t="t"/>
              <a:pathLst>
                <a:path extrusionOk="0" h="83819" w="120967">
                  <a:moveTo>
                    <a:pt x="0" y="8572"/>
                  </a:moveTo>
                  <a:cubicBezTo>
                    <a:pt x="9525" y="7620"/>
                    <a:pt x="20003" y="6667"/>
                    <a:pt x="29528" y="5715"/>
                  </a:cubicBezTo>
                  <a:cubicBezTo>
                    <a:pt x="29528" y="3810"/>
                    <a:pt x="29528" y="1905"/>
                    <a:pt x="30480" y="0"/>
                  </a:cubicBezTo>
                  <a:cubicBezTo>
                    <a:pt x="37147" y="0"/>
                    <a:pt x="42863" y="952"/>
                    <a:pt x="49530" y="952"/>
                  </a:cubicBezTo>
                  <a:cubicBezTo>
                    <a:pt x="52388" y="1905"/>
                    <a:pt x="55245" y="1905"/>
                    <a:pt x="57150" y="2857"/>
                  </a:cubicBezTo>
                  <a:cubicBezTo>
                    <a:pt x="57150" y="2857"/>
                    <a:pt x="59055" y="2857"/>
                    <a:pt x="59055" y="2857"/>
                  </a:cubicBezTo>
                  <a:cubicBezTo>
                    <a:pt x="69533" y="17145"/>
                    <a:pt x="69533" y="34290"/>
                    <a:pt x="94297" y="42863"/>
                  </a:cubicBezTo>
                  <a:cubicBezTo>
                    <a:pt x="107633" y="46672"/>
                    <a:pt x="112395" y="69532"/>
                    <a:pt x="120967" y="83820"/>
                  </a:cubicBezTo>
                  <a:cubicBezTo>
                    <a:pt x="103822" y="77152"/>
                    <a:pt x="83820" y="73342"/>
                    <a:pt x="71438" y="62865"/>
                  </a:cubicBezTo>
                  <a:cubicBezTo>
                    <a:pt x="52388" y="46672"/>
                    <a:pt x="31433" y="37147"/>
                    <a:pt x="5715" y="36195"/>
                  </a:cubicBezTo>
                  <a:cubicBezTo>
                    <a:pt x="5715" y="34290"/>
                    <a:pt x="5715" y="33338"/>
                    <a:pt x="5715" y="31432"/>
                  </a:cubicBezTo>
                  <a:cubicBezTo>
                    <a:pt x="3810" y="22860"/>
                    <a:pt x="1905" y="16192"/>
                    <a:pt x="0" y="8572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1" name="Google Shape;2681;p23"/>
            <p:cNvSpPr/>
            <p:nvPr/>
          </p:nvSpPr>
          <p:spPr>
            <a:xfrm>
              <a:off x="6195059" y="4592002"/>
              <a:ext cx="102870" cy="148590"/>
            </a:xfrm>
            <a:custGeom>
              <a:rect b="b" l="l" r="r" t="t"/>
              <a:pathLst>
                <a:path extrusionOk="0" h="148590" w="102870">
                  <a:moveTo>
                    <a:pt x="96203" y="0"/>
                  </a:moveTo>
                  <a:cubicBezTo>
                    <a:pt x="98108" y="0"/>
                    <a:pt x="100013" y="0"/>
                    <a:pt x="102870" y="953"/>
                  </a:cubicBezTo>
                  <a:cubicBezTo>
                    <a:pt x="102870" y="28575"/>
                    <a:pt x="102870" y="57150"/>
                    <a:pt x="102870" y="80963"/>
                  </a:cubicBezTo>
                  <a:cubicBezTo>
                    <a:pt x="88583" y="84772"/>
                    <a:pt x="65722" y="85725"/>
                    <a:pt x="57150" y="95250"/>
                  </a:cubicBezTo>
                  <a:cubicBezTo>
                    <a:pt x="45720" y="107632"/>
                    <a:pt x="46672" y="128588"/>
                    <a:pt x="40958" y="148590"/>
                  </a:cubicBezTo>
                  <a:cubicBezTo>
                    <a:pt x="26670" y="133350"/>
                    <a:pt x="13335" y="120015"/>
                    <a:pt x="0" y="106680"/>
                  </a:cubicBezTo>
                  <a:cubicBezTo>
                    <a:pt x="0" y="106680"/>
                    <a:pt x="0" y="104775"/>
                    <a:pt x="0" y="104775"/>
                  </a:cubicBezTo>
                  <a:cubicBezTo>
                    <a:pt x="9525" y="100965"/>
                    <a:pt x="20955" y="99060"/>
                    <a:pt x="29528" y="93345"/>
                  </a:cubicBezTo>
                  <a:cubicBezTo>
                    <a:pt x="38100" y="87630"/>
                    <a:pt x="41910" y="75247"/>
                    <a:pt x="50483" y="72390"/>
                  </a:cubicBezTo>
                  <a:cubicBezTo>
                    <a:pt x="88583" y="59055"/>
                    <a:pt x="88583" y="27622"/>
                    <a:pt x="96203" y="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2" name="Google Shape;2682;p23"/>
            <p:cNvSpPr/>
            <p:nvPr/>
          </p:nvSpPr>
          <p:spPr>
            <a:xfrm>
              <a:off x="7053262" y="3698557"/>
              <a:ext cx="115252" cy="69532"/>
            </a:xfrm>
            <a:custGeom>
              <a:rect b="b" l="l" r="r" t="t"/>
              <a:pathLst>
                <a:path extrusionOk="0" h="69532" w="115252">
                  <a:moveTo>
                    <a:pt x="0" y="0"/>
                  </a:moveTo>
                  <a:cubicBezTo>
                    <a:pt x="26670" y="952"/>
                    <a:pt x="46673" y="10477"/>
                    <a:pt x="65723" y="26670"/>
                  </a:cubicBezTo>
                  <a:cubicBezTo>
                    <a:pt x="78105" y="37147"/>
                    <a:pt x="99060" y="40958"/>
                    <a:pt x="115252" y="47625"/>
                  </a:cubicBezTo>
                  <a:cubicBezTo>
                    <a:pt x="106680" y="51435"/>
                    <a:pt x="98107" y="55245"/>
                    <a:pt x="89535" y="59055"/>
                  </a:cubicBezTo>
                  <a:cubicBezTo>
                    <a:pt x="85725" y="61913"/>
                    <a:pt x="82868" y="63817"/>
                    <a:pt x="79057" y="66675"/>
                  </a:cubicBezTo>
                  <a:cubicBezTo>
                    <a:pt x="73343" y="67627"/>
                    <a:pt x="66675" y="68580"/>
                    <a:pt x="60960" y="69533"/>
                  </a:cubicBezTo>
                  <a:cubicBezTo>
                    <a:pt x="52388" y="68580"/>
                    <a:pt x="43815" y="67627"/>
                    <a:pt x="35243" y="66675"/>
                  </a:cubicBezTo>
                  <a:cubicBezTo>
                    <a:pt x="36195" y="48577"/>
                    <a:pt x="37148" y="32385"/>
                    <a:pt x="11430" y="24765"/>
                  </a:cubicBezTo>
                  <a:cubicBezTo>
                    <a:pt x="5715" y="22860"/>
                    <a:pt x="3810" y="8572"/>
                    <a:pt x="0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3" name="Google Shape;2683;p23"/>
            <p:cNvSpPr/>
            <p:nvPr/>
          </p:nvSpPr>
          <p:spPr>
            <a:xfrm>
              <a:off x="7485697" y="3598545"/>
              <a:ext cx="183832" cy="62064"/>
            </a:xfrm>
            <a:custGeom>
              <a:rect b="b" l="l" r="r" t="t"/>
              <a:pathLst>
                <a:path extrusionOk="0" h="62064" w="183832">
                  <a:moveTo>
                    <a:pt x="0" y="58102"/>
                  </a:moveTo>
                  <a:cubicBezTo>
                    <a:pt x="35242" y="47625"/>
                    <a:pt x="70485" y="37147"/>
                    <a:pt x="105727" y="26670"/>
                  </a:cubicBezTo>
                  <a:cubicBezTo>
                    <a:pt x="131445" y="18097"/>
                    <a:pt x="157163" y="8572"/>
                    <a:pt x="183832" y="0"/>
                  </a:cubicBezTo>
                  <a:cubicBezTo>
                    <a:pt x="175260" y="10477"/>
                    <a:pt x="167640" y="20955"/>
                    <a:pt x="159067" y="31433"/>
                  </a:cubicBezTo>
                  <a:cubicBezTo>
                    <a:pt x="158115" y="32385"/>
                    <a:pt x="157163" y="33338"/>
                    <a:pt x="155257" y="33338"/>
                  </a:cubicBezTo>
                  <a:cubicBezTo>
                    <a:pt x="148590" y="35242"/>
                    <a:pt x="141922" y="37147"/>
                    <a:pt x="136207" y="40005"/>
                  </a:cubicBezTo>
                  <a:cubicBezTo>
                    <a:pt x="103822" y="47625"/>
                    <a:pt x="71438" y="56197"/>
                    <a:pt x="38100" y="61913"/>
                  </a:cubicBezTo>
                  <a:cubicBezTo>
                    <a:pt x="25717" y="62865"/>
                    <a:pt x="12382" y="59055"/>
                    <a:pt x="0" y="58102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4" name="Google Shape;2684;p23"/>
            <p:cNvSpPr/>
            <p:nvPr/>
          </p:nvSpPr>
          <p:spPr>
            <a:xfrm>
              <a:off x="7994331" y="3296602"/>
              <a:ext cx="37208" cy="117157"/>
            </a:xfrm>
            <a:custGeom>
              <a:rect b="b" l="l" r="r" t="t"/>
              <a:pathLst>
                <a:path extrusionOk="0" h="117157" w="37208">
                  <a:moveTo>
                    <a:pt x="21907" y="0"/>
                  </a:moveTo>
                  <a:cubicBezTo>
                    <a:pt x="27623" y="4763"/>
                    <a:pt x="38100" y="9525"/>
                    <a:pt x="37148" y="13335"/>
                  </a:cubicBezTo>
                  <a:cubicBezTo>
                    <a:pt x="29528" y="45720"/>
                    <a:pt x="20955" y="79057"/>
                    <a:pt x="11430" y="111442"/>
                  </a:cubicBezTo>
                  <a:cubicBezTo>
                    <a:pt x="11430" y="113347"/>
                    <a:pt x="6668" y="114300"/>
                    <a:pt x="0" y="117157"/>
                  </a:cubicBezTo>
                  <a:cubicBezTo>
                    <a:pt x="1905" y="97155"/>
                    <a:pt x="3810" y="80010"/>
                    <a:pt x="6668" y="62865"/>
                  </a:cubicBezTo>
                  <a:cubicBezTo>
                    <a:pt x="11430" y="41910"/>
                    <a:pt x="17145" y="20955"/>
                    <a:pt x="21907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5" name="Google Shape;2685;p23"/>
            <p:cNvSpPr/>
            <p:nvPr/>
          </p:nvSpPr>
          <p:spPr>
            <a:xfrm>
              <a:off x="7644764" y="3577590"/>
              <a:ext cx="105727" cy="51434"/>
            </a:xfrm>
            <a:custGeom>
              <a:rect b="b" l="l" r="r" t="t"/>
              <a:pathLst>
                <a:path extrusionOk="0" h="51434" w="105727">
                  <a:moveTo>
                    <a:pt x="0" y="51435"/>
                  </a:moveTo>
                  <a:cubicBezTo>
                    <a:pt x="8573" y="40957"/>
                    <a:pt x="16193" y="30480"/>
                    <a:pt x="24765" y="20002"/>
                  </a:cubicBezTo>
                  <a:cubicBezTo>
                    <a:pt x="24765" y="20002"/>
                    <a:pt x="24765" y="20002"/>
                    <a:pt x="24765" y="20002"/>
                  </a:cubicBezTo>
                  <a:cubicBezTo>
                    <a:pt x="28575" y="16192"/>
                    <a:pt x="32385" y="12382"/>
                    <a:pt x="36195" y="9525"/>
                  </a:cubicBezTo>
                  <a:cubicBezTo>
                    <a:pt x="36195" y="9525"/>
                    <a:pt x="37148" y="9525"/>
                    <a:pt x="37148" y="9525"/>
                  </a:cubicBezTo>
                  <a:cubicBezTo>
                    <a:pt x="60008" y="6667"/>
                    <a:pt x="82868" y="2857"/>
                    <a:pt x="105728" y="0"/>
                  </a:cubicBezTo>
                  <a:cubicBezTo>
                    <a:pt x="69533" y="17145"/>
                    <a:pt x="34290" y="34290"/>
                    <a:pt x="0" y="5143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6" name="Google Shape;2686;p23"/>
            <p:cNvSpPr/>
            <p:nvPr/>
          </p:nvSpPr>
          <p:spPr>
            <a:xfrm>
              <a:off x="7936922" y="3093720"/>
              <a:ext cx="34549" cy="123825"/>
            </a:xfrm>
            <a:custGeom>
              <a:rect b="b" l="l" r="r" t="t"/>
              <a:pathLst>
                <a:path extrusionOk="0" h="123825" w="34549">
                  <a:moveTo>
                    <a:pt x="34550" y="123825"/>
                  </a:moveTo>
                  <a:cubicBezTo>
                    <a:pt x="28834" y="120015"/>
                    <a:pt x="20262" y="116205"/>
                    <a:pt x="19309" y="112395"/>
                  </a:cubicBezTo>
                  <a:cubicBezTo>
                    <a:pt x="11690" y="79058"/>
                    <a:pt x="5975" y="45720"/>
                    <a:pt x="259" y="13335"/>
                  </a:cubicBezTo>
                  <a:cubicBezTo>
                    <a:pt x="-693" y="9525"/>
                    <a:pt x="1212" y="4763"/>
                    <a:pt x="2165" y="0"/>
                  </a:cubicBezTo>
                  <a:cubicBezTo>
                    <a:pt x="12642" y="40958"/>
                    <a:pt x="24072" y="81915"/>
                    <a:pt x="34550" y="12382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7" name="Google Shape;2687;p23"/>
            <p:cNvSpPr/>
            <p:nvPr/>
          </p:nvSpPr>
          <p:spPr>
            <a:xfrm>
              <a:off x="7770912" y="3529012"/>
              <a:ext cx="44349" cy="33337"/>
            </a:xfrm>
            <a:custGeom>
              <a:rect b="b" l="l" r="r" t="t"/>
              <a:pathLst>
                <a:path extrusionOk="0" h="33337" w="44349">
                  <a:moveTo>
                    <a:pt x="2440" y="33338"/>
                  </a:moveTo>
                  <a:cubicBezTo>
                    <a:pt x="-6133" y="20003"/>
                    <a:pt x="9107" y="0"/>
                    <a:pt x="29110" y="0"/>
                  </a:cubicBezTo>
                  <a:cubicBezTo>
                    <a:pt x="33873" y="0"/>
                    <a:pt x="39587" y="953"/>
                    <a:pt x="44350" y="953"/>
                  </a:cubicBezTo>
                  <a:cubicBezTo>
                    <a:pt x="31015" y="11430"/>
                    <a:pt x="16727" y="21908"/>
                    <a:pt x="2440" y="33338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8" name="Google Shape;2688;p23"/>
            <p:cNvSpPr/>
            <p:nvPr/>
          </p:nvSpPr>
          <p:spPr>
            <a:xfrm>
              <a:off x="7837169" y="3532822"/>
              <a:ext cx="33197" cy="43815"/>
            </a:xfrm>
            <a:custGeom>
              <a:rect b="b" l="l" r="r" t="t"/>
              <a:pathLst>
                <a:path extrusionOk="0" h="43815" w="33197">
                  <a:moveTo>
                    <a:pt x="32385" y="0"/>
                  </a:moveTo>
                  <a:cubicBezTo>
                    <a:pt x="32385" y="18098"/>
                    <a:pt x="40005" y="38100"/>
                    <a:pt x="8573" y="43815"/>
                  </a:cubicBezTo>
                  <a:cubicBezTo>
                    <a:pt x="8573" y="43815"/>
                    <a:pt x="8573" y="43815"/>
                    <a:pt x="8573" y="43815"/>
                  </a:cubicBezTo>
                  <a:cubicBezTo>
                    <a:pt x="5715" y="38100"/>
                    <a:pt x="2857" y="32385"/>
                    <a:pt x="0" y="26670"/>
                  </a:cubicBezTo>
                  <a:cubicBezTo>
                    <a:pt x="1905" y="24765"/>
                    <a:pt x="3810" y="23813"/>
                    <a:pt x="6668" y="21908"/>
                  </a:cubicBezTo>
                  <a:cubicBezTo>
                    <a:pt x="16193" y="21908"/>
                    <a:pt x="28575" y="25718"/>
                    <a:pt x="20003" y="10478"/>
                  </a:cubicBezTo>
                  <a:cubicBezTo>
                    <a:pt x="24765" y="7620"/>
                    <a:pt x="28575" y="3810"/>
                    <a:pt x="32385" y="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9" name="Google Shape;2689;p23"/>
            <p:cNvSpPr/>
            <p:nvPr/>
          </p:nvSpPr>
          <p:spPr>
            <a:xfrm>
              <a:off x="6859904" y="3893820"/>
              <a:ext cx="24253" cy="37147"/>
            </a:xfrm>
            <a:custGeom>
              <a:rect b="b" l="l" r="r" t="t"/>
              <a:pathLst>
                <a:path extrusionOk="0" h="37147" w="24253">
                  <a:moveTo>
                    <a:pt x="21907" y="0"/>
                  </a:moveTo>
                  <a:cubicBezTo>
                    <a:pt x="28575" y="19050"/>
                    <a:pt x="20955" y="31433"/>
                    <a:pt x="0" y="37147"/>
                  </a:cubicBezTo>
                  <a:cubicBezTo>
                    <a:pt x="7620" y="25717"/>
                    <a:pt x="15240" y="13335"/>
                    <a:pt x="21907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0" name="Google Shape;2690;p23"/>
            <p:cNvSpPr/>
            <p:nvPr/>
          </p:nvSpPr>
          <p:spPr>
            <a:xfrm>
              <a:off x="8017192" y="3253740"/>
              <a:ext cx="13096" cy="31432"/>
            </a:xfrm>
            <a:custGeom>
              <a:rect b="b" l="l" r="r" t="t"/>
              <a:pathLst>
                <a:path extrusionOk="0" h="31432" w="13096">
                  <a:moveTo>
                    <a:pt x="1905" y="0"/>
                  </a:moveTo>
                  <a:cubicBezTo>
                    <a:pt x="16193" y="11430"/>
                    <a:pt x="18097" y="21907"/>
                    <a:pt x="0" y="31432"/>
                  </a:cubicBezTo>
                  <a:cubicBezTo>
                    <a:pt x="952" y="21907"/>
                    <a:pt x="1905" y="11430"/>
                    <a:pt x="1905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1" name="Google Shape;2691;p23"/>
            <p:cNvSpPr/>
            <p:nvPr/>
          </p:nvSpPr>
          <p:spPr>
            <a:xfrm>
              <a:off x="7663814" y="2855595"/>
              <a:ext cx="41910" cy="17145"/>
            </a:xfrm>
            <a:custGeom>
              <a:rect b="b" l="l" r="r" t="t"/>
              <a:pathLst>
                <a:path extrusionOk="0" h="17145" w="41910">
                  <a:moveTo>
                    <a:pt x="41910" y="17145"/>
                  </a:moveTo>
                  <a:cubicBezTo>
                    <a:pt x="27623" y="11430"/>
                    <a:pt x="14288" y="5715"/>
                    <a:pt x="0" y="0"/>
                  </a:cubicBezTo>
                  <a:cubicBezTo>
                    <a:pt x="14288" y="5715"/>
                    <a:pt x="28575" y="11430"/>
                    <a:pt x="41910" y="17145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2" name="Google Shape;2692;p23"/>
            <p:cNvSpPr/>
            <p:nvPr/>
          </p:nvSpPr>
          <p:spPr>
            <a:xfrm>
              <a:off x="7961947" y="3274695"/>
              <a:ext cx="5714" cy="32384"/>
            </a:xfrm>
            <a:custGeom>
              <a:rect b="b" l="l" r="r" t="t"/>
              <a:pathLst>
                <a:path extrusionOk="0" h="32384" w="5714">
                  <a:moveTo>
                    <a:pt x="0" y="32385"/>
                  </a:moveTo>
                  <a:cubicBezTo>
                    <a:pt x="1905" y="21908"/>
                    <a:pt x="3810" y="10477"/>
                    <a:pt x="5715" y="0"/>
                  </a:cubicBezTo>
                  <a:cubicBezTo>
                    <a:pt x="3810" y="11430"/>
                    <a:pt x="1905" y="21908"/>
                    <a:pt x="0" y="3238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3" name="Google Shape;2693;p23"/>
            <p:cNvSpPr/>
            <p:nvPr/>
          </p:nvSpPr>
          <p:spPr>
            <a:xfrm>
              <a:off x="7968614" y="3232784"/>
              <a:ext cx="2857" cy="38100"/>
            </a:xfrm>
            <a:custGeom>
              <a:rect b="b" l="l" r="r" t="t"/>
              <a:pathLst>
                <a:path extrusionOk="0" h="38100" w="2857">
                  <a:moveTo>
                    <a:pt x="0" y="38100"/>
                  </a:moveTo>
                  <a:cubicBezTo>
                    <a:pt x="953" y="25718"/>
                    <a:pt x="1905" y="13335"/>
                    <a:pt x="2858" y="0"/>
                  </a:cubicBezTo>
                  <a:cubicBezTo>
                    <a:pt x="1905" y="13335"/>
                    <a:pt x="953" y="25718"/>
                    <a:pt x="0" y="3810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4" name="Google Shape;2694;p23"/>
            <p:cNvSpPr/>
            <p:nvPr/>
          </p:nvSpPr>
          <p:spPr>
            <a:xfrm>
              <a:off x="7441881" y="3651884"/>
              <a:ext cx="43815" cy="5715"/>
            </a:xfrm>
            <a:custGeom>
              <a:rect b="b" l="l" r="r" t="t"/>
              <a:pathLst>
                <a:path extrusionOk="0" h="5715" w="43815">
                  <a:moveTo>
                    <a:pt x="0" y="0"/>
                  </a:moveTo>
                  <a:cubicBezTo>
                    <a:pt x="14288" y="1905"/>
                    <a:pt x="29528" y="3810"/>
                    <a:pt x="43815" y="5715"/>
                  </a:cubicBezTo>
                  <a:cubicBezTo>
                    <a:pt x="29528" y="3810"/>
                    <a:pt x="14288" y="1905"/>
                    <a:pt x="0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5" name="Google Shape;2695;p23"/>
            <p:cNvSpPr/>
            <p:nvPr/>
          </p:nvSpPr>
          <p:spPr>
            <a:xfrm>
              <a:off x="7290434" y="3769042"/>
              <a:ext cx="19050" cy="3810"/>
            </a:xfrm>
            <a:custGeom>
              <a:rect b="b" l="l" r="r" t="t"/>
              <a:pathLst>
                <a:path extrusionOk="0" h="3810" w="19050">
                  <a:moveTo>
                    <a:pt x="19050" y="0"/>
                  </a:moveTo>
                  <a:cubicBezTo>
                    <a:pt x="12382" y="953"/>
                    <a:pt x="6667" y="2858"/>
                    <a:pt x="0" y="3810"/>
                  </a:cubicBezTo>
                  <a:cubicBezTo>
                    <a:pt x="6667" y="2858"/>
                    <a:pt x="13335" y="953"/>
                    <a:pt x="19050" y="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6" name="Google Shape;2696;p23"/>
            <p:cNvSpPr/>
            <p:nvPr/>
          </p:nvSpPr>
          <p:spPr>
            <a:xfrm>
              <a:off x="6779894" y="4021455"/>
              <a:ext cx="4762" cy="32384"/>
            </a:xfrm>
            <a:custGeom>
              <a:rect b="b" l="l" r="r" t="t"/>
              <a:pathLst>
                <a:path extrusionOk="0" h="32384" w="4762">
                  <a:moveTo>
                    <a:pt x="0" y="32385"/>
                  </a:moveTo>
                  <a:cubicBezTo>
                    <a:pt x="1905" y="21907"/>
                    <a:pt x="2858" y="11430"/>
                    <a:pt x="4763" y="0"/>
                  </a:cubicBezTo>
                  <a:cubicBezTo>
                    <a:pt x="2858" y="10477"/>
                    <a:pt x="953" y="21907"/>
                    <a:pt x="0" y="3238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7" name="Google Shape;2697;p23"/>
            <p:cNvSpPr/>
            <p:nvPr/>
          </p:nvSpPr>
          <p:spPr>
            <a:xfrm>
              <a:off x="7706676" y="2872740"/>
              <a:ext cx="22860" cy="11429"/>
            </a:xfrm>
            <a:custGeom>
              <a:rect b="b" l="l" r="r" t="t"/>
              <a:pathLst>
                <a:path extrusionOk="0" h="11429" w="22860">
                  <a:moveTo>
                    <a:pt x="22860" y="11430"/>
                  </a:moveTo>
                  <a:cubicBezTo>
                    <a:pt x="15240" y="7620"/>
                    <a:pt x="7620" y="3810"/>
                    <a:pt x="0" y="0"/>
                  </a:cubicBezTo>
                  <a:cubicBezTo>
                    <a:pt x="7620" y="3810"/>
                    <a:pt x="15240" y="7620"/>
                    <a:pt x="22860" y="1143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8" name="Google Shape;2698;p23"/>
            <p:cNvSpPr/>
            <p:nvPr/>
          </p:nvSpPr>
          <p:spPr>
            <a:xfrm>
              <a:off x="7748587" y="2893695"/>
              <a:ext cx="18097" cy="10477"/>
            </a:xfrm>
            <a:custGeom>
              <a:rect b="b" l="l" r="r" t="t"/>
              <a:pathLst>
                <a:path extrusionOk="0" h="10477" w="18097">
                  <a:moveTo>
                    <a:pt x="18098" y="10477"/>
                  </a:moveTo>
                  <a:cubicBezTo>
                    <a:pt x="12382" y="6667"/>
                    <a:pt x="5715" y="3810"/>
                    <a:pt x="0" y="0"/>
                  </a:cubicBezTo>
                  <a:cubicBezTo>
                    <a:pt x="5715" y="3810"/>
                    <a:pt x="12382" y="7620"/>
                    <a:pt x="18098" y="10477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9" name="Google Shape;2699;p23"/>
            <p:cNvSpPr/>
            <p:nvPr/>
          </p:nvSpPr>
          <p:spPr>
            <a:xfrm>
              <a:off x="7205662" y="3756659"/>
              <a:ext cx="30480" cy="4762"/>
            </a:xfrm>
            <a:custGeom>
              <a:rect b="b" l="l" r="r" t="t"/>
              <a:pathLst>
                <a:path extrusionOk="0" h="4762" w="30480">
                  <a:moveTo>
                    <a:pt x="0" y="4763"/>
                  </a:moveTo>
                  <a:cubicBezTo>
                    <a:pt x="10477" y="2858"/>
                    <a:pt x="20002" y="1905"/>
                    <a:pt x="30480" y="0"/>
                  </a:cubicBezTo>
                  <a:cubicBezTo>
                    <a:pt x="20002" y="1905"/>
                    <a:pt x="10477" y="3810"/>
                    <a:pt x="0" y="4763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0" name="Google Shape;2700;p23"/>
            <p:cNvSpPr/>
            <p:nvPr/>
          </p:nvSpPr>
          <p:spPr>
            <a:xfrm>
              <a:off x="7083742" y="3765232"/>
              <a:ext cx="31432" cy="5714"/>
            </a:xfrm>
            <a:custGeom>
              <a:rect b="b" l="l" r="r" t="t"/>
              <a:pathLst>
                <a:path extrusionOk="0" h="5714" w="31432">
                  <a:moveTo>
                    <a:pt x="5715" y="0"/>
                  </a:moveTo>
                  <a:cubicBezTo>
                    <a:pt x="14288" y="952"/>
                    <a:pt x="22860" y="1905"/>
                    <a:pt x="31432" y="2858"/>
                  </a:cubicBezTo>
                  <a:cubicBezTo>
                    <a:pt x="20955" y="3810"/>
                    <a:pt x="10477" y="4763"/>
                    <a:pt x="0" y="5715"/>
                  </a:cubicBezTo>
                  <a:cubicBezTo>
                    <a:pt x="1905" y="3810"/>
                    <a:pt x="3810" y="1905"/>
                    <a:pt x="5715" y="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1" name="Google Shape;2701;p23"/>
            <p:cNvSpPr/>
            <p:nvPr/>
          </p:nvSpPr>
          <p:spPr>
            <a:xfrm>
              <a:off x="7843837" y="3543300"/>
              <a:ext cx="15713" cy="12276"/>
            </a:xfrm>
            <a:custGeom>
              <a:rect b="b" l="l" r="r" t="t"/>
              <a:pathLst>
                <a:path extrusionOk="0" h="12276" w="15713">
                  <a:moveTo>
                    <a:pt x="13335" y="0"/>
                  </a:moveTo>
                  <a:cubicBezTo>
                    <a:pt x="20955" y="15240"/>
                    <a:pt x="8573" y="12383"/>
                    <a:pt x="0" y="11430"/>
                  </a:cubicBezTo>
                  <a:cubicBezTo>
                    <a:pt x="4763" y="8572"/>
                    <a:pt x="9525" y="4763"/>
                    <a:pt x="13335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2" name="Google Shape;2702;p23"/>
            <p:cNvSpPr/>
            <p:nvPr/>
          </p:nvSpPr>
          <p:spPr>
            <a:xfrm>
              <a:off x="6848474" y="3946207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5715" y="0"/>
                  </a:moveTo>
                  <a:cubicBezTo>
                    <a:pt x="7620" y="1905"/>
                    <a:pt x="10478" y="4763"/>
                    <a:pt x="12382" y="6667"/>
                  </a:cubicBezTo>
                  <a:cubicBezTo>
                    <a:pt x="8572" y="7620"/>
                    <a:pt x="3810" y="9525"/>
                    <a:pt x="0" y="10477"/>
                  </a:cubicBezTo>
                  <a:cubicBezTo>
                    <a:pt x="1905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3" name="Google Shape;2703;p23"/>
            <p:cNvSpPr/>
            <p:nvPr/>
          </p:nvSpPr>
          <p:spPr>
            <a:xfrm>
              <a:off x="7328534" y="3764279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12382" y="0"/>
                  </a:moveTo>
                  <a:cubicBezTo>
                    <a:pt x="8572" y="953"/>
                    <a:pt x="3810" y="1905"/>
                    <a:pt x="0" y="2858"/>
                  </a:cubicBezTo>
                  <a:cubicBezTo>
                    <a:pt x="3810" y="1905"/>
                    <a:pt x="7620" y="953"/>
                    <a:pt x="12382" y="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4" name="Google Shape;2704;p23"/>
            <p:cNvSpPr/>
            <p:nvPr/>
          </p:nvSpPr>
          <p:spPr>
            <a:xfrm>
              <a:off x="7133272" y="3757612"/>
              <a:ext cx="10477" cy="7620"/>
            </a:xfrm>
            <a:custGeom>
              <a:rect b="b" l="l" r="r" t="t"/>
              <a:pathLst>
                <a:path extrusionOk="0" h="7620" w="10477">
                  <a:moveTo>
                    <a:pt x="0" y="7620"/>
                  </a:moveTo>
                  <a:cubicBezTo>
                    <a:pt x="3810" y="4763"/>
                    <a:pt x="6667" y="2858"/>
                    <a:pt x="10477" y="0"/>
                  </a:cubicBezTo>
                  <a:cubicBezTo>
                    <a:pt x="10477" y="2858"/>
                    <a:pt x="10477" y="4763"/>
                    <a:pt x="10477" y="7620"/>
                  </a:cubicBezTo>
                  <a:cubicBezTo>
                    <a:pt x="7620" y="7620"/>
                    <a:pt x="3810" y="7620"/>
                    <a:pt x="0" y="7620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5" name="Google Shape;2705;p23"/>
            <p:cNvSpPr/>
            <p:nvPr/>
          </p:nvSpPr>
          <p:spPr>
            <a:xfrm>
              <a:off x="7912417" y="3043237"/>
              <a:ext cx="8572" cy="14287"/>
            </a:xfrm>
            <a:custGeom>
              <a:rect b="b" l="l" r="r" t="t"/>
              <a:pathLst>
                <a:path extrusionOk="0" h="14287" w="8572">
                  <a:moveTo>
                    <a:pt x="8572" y="14288"/>
                  </a:moveTo>
                  <a:cubicBezTo>
                    <a:pt x="5715" y="9525"/>
                    <a:pt x="2857" y="4763"/>
                    <a:pt x="0" y="0"/>
                  </a:cubicBezTo>
                  <a:cubicBezTo>
                    <a:pt x="2857" y="4763"/>
                    <a:pt x="5715" y="9525"/>
                    <a:pt x="8572" y="14288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6" name="Google Shape;2706;p23"/>
            <p:cNvSpPr/>
            <p:nvPr/>
          </p:nvSpPr>
          <p:spPr>
            <a:xfrm>
              <a:off x="7924799" y="3063240"/>
              <a:ext cx="7619" cy="15239"/>
            </a:xfrm>
            <a:custGeom>
              <a:rect b="b" l="l" r="r" t="t"/>
              <a:pathLst>
                <a:path extrusionOk="0" h="15239" w="7619">
                  <a:moveTo>
                    <a:pt x="7620" y="15240"/>
                  </a:moveTo>
                  <a:cubicBezTo>
                    <a:pt x="4763" y="10477"/>
                    <a:pt x="2857" y="5715"/>
                    <a:pt x="0" y="0"/>
                  </a:cubicBezTo>
                  <a:cubicBezTo>
                    <a:pt x="2857" y="5715"/>
                    <a:pt x="4763" y="10477"/>
                    <a:pt x="7620" y="1524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7" name="Google Shape;2707;p23"/>
            <p:cNvSpPr/>
            <p:nvPr/>
          </p:nvSpPr>
          <p:spPr>
            <a:xfrm>
              <a:off x="6511289" y="4360544"/>
              <a:ext cx="20954" cy="5715"/>
            </a:xfrm>
            <a:custGeom>
              <a:rect b="b" l="l" r="r" t="t"/>
              <a:pathLst>
                <a:path extrusionOk="0" h="5715" w="20954">
                  <a:moveTo>
                    <a:pt x="0" y="5715"/>
                  </a:moveTo>
                  <a:cubicBezTo>
                    <a:pt x="6667" y="3810"/>
                    <a:pt x="14288" y="1905"/>
                    <a:pt x="20955" y="0"/>
                  </a:cubicBezTo>
                  <a:cubicBezTo>
                    <a:pt x="14288" y="1905"/>
                    <a:pt x="7620" y="3810"/>
                    <a:pt x="0" y="5715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8" name="Google Shape;2708;p23"/>
            <p:cNvSpPr/>
            <p:nvPr/>
          </p:nvSpPr>
          <p:spPr>
            <a:xfrm>
              <a:off x="7620951" y="3630929"/>
              <a:ext cx="19050" cy="6667"/>
            </a:xfrm>
            <a:custGeom>
              <a:rect b="b" l="l" r="r" t="t"/>
              <a:pathLst>
                <a:path extrusionOk="0" h="6667" w="19050">
                  <a:moveTo>
                    <a:pt x="0" y="6667"/>
                  </a:moveTo>
                  <a:cubicBezTo>
                    <a:pt x="6668" y="4763"/>
                    <a:pt x="13335" y="2858"/>
                    <a:pt x="19050" y="0"/>
                  </a:cubicBezTo>
                  <a:cubicBezTo>
                    <a:pt x="13335" y="1905"/>
                    <a:pt x="6668" y="3810"/>
                    <a:pt x="0" y="6667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9" name="Google Shape;2709;p23"/>
            <p:cNvSpPr/>
            <p:nvPr/>
          </p:nvSpPr>
          <p:spPr>
            <a:xfrm>
              <a:off x="6180771" y="4678680"/>
              <a:ext cx="7620" cy="17144"/>
            </a:xfrm>
            <a:custGeom>
              <a:rect b="b" l="l" r="r" t="t"/>
              <a:pathLst>
                <a:path extrusionOk="0" h="17144" w="7620">
                  <a:moveTo>
                    <a:pt x="953" y="13335"/>
                  </a:moveTo>
                  <a:cubicBezTo>
                    <a:pt x="953" y="13335"/>
                    <a:pt x="0" y="11430"/>
                    <a:pt x="0" y="11430"/>
                  </a:cubicBezTo>
                  <a:cubicBezTo>
                    <a:pt x="0" y="7620"/>
                    <a:pt x="0" y="3810"/>
                    <a:pt x="953" y="0"/>
                  </a:cubicBezTo>
                  <a:lnTo>
                    <a:pt x="953" y="0"/>
                  </a:lnTo>
                  <a:cubicBezTo>
                    <a:pt x="2858" y="3810"/>
                    <a:pt x="4763" y="7620"/>
                    <a:pt x="7620" y="11430"/>
                  </a:cubicBezTo>
                  <a:cubicBezTo>
                    <a:pt x="7620" y="13335"/>
                    <a:pt x="7620" y="15240"/>
                    <a:pt x="7620" y="17145"/>
                  </a:cubicBezTo>
                  <a:cubicBezTo>
                    <a:pt x="4763" y="14288"/>
                    <a:pt x="2858" y="13335"/>
                    <a:pt x="953" y="13335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0" name="Google Shape;2710;p23"/>
            <p:cNvSpPr/>
            <p:nvPr/>
          </p:nvSpPr>
          <p:spPr>
            <a:xfrm>
              <a:off x="7780972" y="2912745"/>
              <a:ext cx="10477" cy="7620"/>
            </a:xfrm>
            <a:custGeom>
              <a:rect b="b" l="l" r="r" t="t"/>
              <a:pathLst>
                <a:path extrusionOk="0" h="7620" w="10477">
                  <a:moveTo>
                    <a:pt x="10477" y="7620"/>
                  </a:moveTo>
                  <a:cubicBezTo>
                    <a:pt x="6667" y="4763"/>
                    <a:pt x="3810" y="2858"/>
                    <a:pt x="0" y="0"/>
                  </a:cubicBezTo>
                  <a:cubicBezTo>
                    <a:pt x="3810" y="2858"/>
                    <a:pt x="6667" y="4763"/>
                    <a:pt x="10477" y="762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1" name="Google Shape;2711;p23"/>
            <p:cNvSpPr/>
            <p:nvPr/>
          </p:nvSpPr>
          <p:spPr>
            <a:xfrm>
              <a:off x="7900987" y="3026092"/>
              <a:ext cx="6667" cy="10477"/>
            </a:xfrm>
            <a:custGeom>
              <a:rect b="b" l="l" r="r" t="t"/>
              <a:pathLst>
                <a:path extrusionOk="0" h="10477" w="6667">
                  <a:moveTo>
                    <a:pt x="6668" y="10478"/>
                  </a:moveTo>
                  <a:cubicBezTo>
                    <a:pt x="4763" y="6667"/>
                    <a:pt x="1905" y="3810"/>
                    <a:pt x="0" y="0"/>
                  </a:cubicBezTo>
                  <a:cubicBezTo>
                    <a:pt x="2857" y="3810"/>
                    <a:pt x="4763" y="6667"/>
                    <a:pt x="6668" y="10478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2" name="Google Shape;2712;p23"/>
            <p:cNvSpPr/>
            <p:nvPr/>
          </p:nvSpPr>
          <p:spPr>
            <a:xfrm>
              <a:off x="6304596" y="4551044"/>
              <a:ext cx="3809" cy="11430"/>
            </a:xfrm>
            <a:custGeom>
              <a:rect b="b" l="l" r="r" t="t"/>
              <a:pathLst>
                <a:path extrusionOk="0" h="11430" w="3809">
                  <a:moveTo>
                    <a:pt x="0" y="11430"/>
                  </a:moveTo>
                  <a:cubicBezTo>
                    <a:pt x="953" y="7620"/>
                    <a:pt x="2858" y="3810"/>
                    <a:pt x="3810" y="0"/>
                  </a:cubicBezTo>
                  <a:cubicBezTo>
                    <a:pt x="2858" y="3810"/>
                    <a:pt x="953" y="7620"/>
                    <a:pt x="0" y="1143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3" name="Google Shape;2713;p23"/>
            <p:cNvSpPr/>
            <p:nvPr/>
          </p:nvSpPr>
          <p:spPr>
            <a:xfrm>
              <a:off x="6152196" y="4560569"/>
              <a:ext cx="3809" cy="11430"/>
            </a:xfrm>
            <a:custGeom>
              <a:rect b="b" l="l" r="r" t="t"/>
              <a:pathLst>
                <a:path extrusionOk="0" h="11430" w="3809">
                  <a:moveTo>
                    <a:pt x="3810" y="0"/>
                  </a:moveTo>
                  <a:cubicBezTo>
                    <a:pt x="2858" y="3810"/>
                    <a:pt x="1905" y="7620"/>
                    <a:pt x="0" y="11430"/>
                  </a:cubicBezTo>
                  <a:cubicBezTo>
                    <a:pt x="1905" y="7620"/>
                    <a:pt x="2858" y="3810"/>
                    <a:pt x="3810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4" name="Google Shape;2714;p23"/>
            <p:cNvSpPr/>
            <p:nvPr/>
          </p:nvSpPr>
          <p:spPr>
            <a:xfrm>
              <a:off x="6187439" y="4688205"/>
              <a:ext cx="5715" cy="9525"/>
            </a:xfrm>
            <a:custGeom>
              <a:rect b="b" l="l" r="r" t="t"/>
              <a:pathLst>
                <a:path extrusionOk="0" h="9525" w="5715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1905" y="2857"/>
                    <a:pt x="3810" y="4763"/>
                    <a:pt x="5715" y="7620"/>
                  </a:cubicBezTo>
                  <a:cubicBezTo>
                    <a:pt x="5715" y="7620"/>
                    <a:pt x="5715" y="9525"/>
                    <a:pt x="5715" y="9525"/>
                  </a:cubicBezTo>
                  <a:cubicBezTo>
                    <a:pt x="4763" y="8572"/>
                    <a:pt x="1905" y="7620"/>
                    <a:pt x="0" y="5715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5" name="Google Shape;2715;p23"/>
            <p:cNvSpPr/>
            <p:nvPr/>
          </p:nvSpPr>
          <p:spPr>
            <a:xfrm>
              <a:off x="7162799" y="3765232"/>
              <a:ext cx="6667" cy="9525"/>
            </a:xfrm>
            <a:custGeom>
              <a:rect b="b" l="l" r="r" t="t"/>
              <a:pathLst>
                <a:path extrusionOk="0" h="9525" w="6667">
                  <a:moveTo>
                    <a:pt x="0" y="0"/>
                  </a:moveTo>
                  <a:cubicBezTo>
                    <a:pt x="1905" y="0"/>
                    <a:pt x="3810" y="0"/>
                    <a:pt x="6668" y="0"/>
                  </a:cubicBezTo>
                  <a:cubicBezTo>
                    <a:pt x="4763" y="0"/>
                    <a:pt x="1905" y="0"/>
                    <a:pt x="0" y="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6" name="Google Shape;2716;p23"/>
            <p:cNvSpPr/>
            <p:nvPr/>
          </p:nvSpPr>
          <p:spPr>
            <a:xfrm>
              <a:off x="7065644" y="3770947"/>
              <a:ext cx="6667" cy="952"/>
            </a:xfrm>
            <a:custGeom>
              <a:rect b="b" l="l" r="r" t="t"/>
              <a:pathLst>
                <a:path extrusionOk="0" h="952" w="6667">
                  <a:moveTo>
                    <a:pt x="0" y="953"/>
                  </a:moveTo>
                  <a:cubicBezTo>
                    <a:pt x="1905" y="953"/>
                    <a:pt x="4763" y="0"/>
                    <a:pt x="6668" y="0"/>
                  </a:cubicBezTo>
                  <a:cubicBezTo>
                    <a:pt x="3810" y="0"/>
                    <a:pt x="1905" y="953"/>
                    <a:pt x="0" y="953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7" name="Google Shape;2717;p23"/>
            <p:cNvSpPr/>
            <p:nvPr/>
          </p:nvSpPr>
          <p:spPr>
            <a:xfrm>
              <a:off x="7774304" y="2908934"/>
              <a:ext cx="6667" cy="3810"/>
            </a:xfrm>
            <a:custGeom>
              <a:rect b="b" l="l" r="r" t="t"/>
              <a:pathLst>
                <a:path extrusionOk="0" h="3810" w="6667">
                  <a:moveTo>
                    <a:pt x="6668" y="3810"/>
                  </a:moveTo>
                  <a:cubicBezTo>
                    <a:pt x="4763" y="2858"/>
                    <a:pt x="1905" y="953"/>
                    <a:pt x="0" y="0"/>
                  </a:cubicBezTo>
                  <a:cubicBezTo>
                    <a:pt x="1905" y="953"/>
                    <a:pt x="3810" y="2858"/>
                    <a:pt x="6668" y="381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8" name="Google Shape;2718;p23"/>
            <p:cNvSpPr/>
            <p:nvPr/>
          </p:nvSpPr>
          <p:spPr>
            <a:xfrm>
              <a:off x="7766684" y="2904172"/>
              <a:ext cx="7619" cy="4762"/>
            </a:xfrm>
            <a:custGeom>
              <a:rect b="b" l="l" r="r" t="t"/>
              <a:pathLst>
                <a:path extrusionOk="0" h="4762" w="7619">
                  <a:moveTo>
                    <a:pt x="7620" y="4763"/>
                  </a:moveTo>
                  <a:cubicBezTo>
                    <a:pt x="4763" y="2858"/>
                    <a:pt x="2857" y="1905"/>
                    <a:pt x="0" y="0"/>
                  </a:cubicBezTo>
                  <a:cubicBezTo>
                    <a:pt x="2857" y="1905"/>
                    <a:pt x="4763" y="3810"/>
                    <a:pt x="7620" y="4763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9" name="Google Shape;2719;p23"/>
            <p:cNvSpPr/>
            <p:nvPr/>
          </p:nvSpPr>
          <p:spPr>
            <a:xfrm>
              <a:off x="7730489" y="2884170"/>
              <a:ext cx="7620" cy="3809"/>
            </a:xfrm>
            <a:custGeom>
              <a:rect b="b" l="l" r="r" t="t"/>
              <a:pathLst>
                <a:path extrusionOk="0" h="3809" w="7620">
                  <a:moveTo>
                    <a:pt x="7620" y="3810"/>
                  </a:moveTo>
                  <a:cubicBezTo>
                    <a:pt x="4763" y="2858"/>
                    <a:pt x="1905" y="952"/>
                    <a:pt x="0" y="0"/>
                  </a:cubicBezTo>
                  <a:cubicBezTo>
                    <a:pt x="1905" y="952"/>
                    <a:pt x="4763" y="2858"/>
                    <a:pt x="7620" y="381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0" name="Google Shape;2720;p23"/>
            <p:cNvSpPr/>
            <p:nvPr/>
          </p:nvSpPr>
          <p:spPr>
            <a:xfrm>
              <a:off x="7035164" y="3663315"/>
              <a:ext cx="6667" cy="9525"/>
            </a:xfrm>
            <a:custGeom>
              <a:rect b="b" l="l" r="r" t="t"/>
              <a:pathLst>
                <a:path extrusionOk="0" h="9525" w="6667">
                  <a:moveTo>
                    <a:pt x="6667" y="0"/>
                  </a:moveTo>
                  <a:cubicBezTo>
                    <a:pt x="4763" y="0"/>
                    <a:pt x="1905" y="0"/>
                    <a:pt x="0" y="0"/>
                  </a:cubicBezTo>
                  <a:cubicBezTo>
                    <a:pt x="1905" y="0"/>
                    <a:pt x="3810" y="0"/>
                    <a:pt x="6667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1" name="Google Shape;2721;p23"/>
            <p:cNvSpPr/>
            <p:nvPr/>
          </p:nvSpPr>
          <p:spPr>
            <a:xfrm>
              <a:off x="7071359" y="3663315"/>
              <a:ext cx="6667" cy="5714"/>
            </a:xfrm>
            <a:custGeom>
              <a:rect b="b" l="l" r="r" t="t"/>
              <a:pathLst>
                <a:path extrusionOk="0" h="5714" w="6667">
                  <a:moveTo>
                    <a:pt x="6667" y="0"/>
                  </a:moveTo>
                  <a:cubicBezTo>
                    <a:pt x="6667" y="1905"/>
                    <a:pt x="6667" y="3810"/>
                    <a:pt x="5715" y="5715"/>
                  </a:cubicBezTo>
                  <a:cubicBezTo>
                    <a:pt x="3810" y="3810"/>
                    <a:pt x="1905" y="1905"/>
                    <a:pt x="0" y="952"/>
                  </a:cubicBezTo>
                  <a:cubicBezTo>
                    <a:pt x="1905" y="0"/>
                    <a:pt x="3810" y="0"/>
                    <a:pt x="6667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2" name="Google Shape;2722;p23"/>
            <p:cNvSpPr/>
            <p:nvPr/>
          </p:nvSpPr>
          <p:spPr>
            <a:xfrm>
              <a:off x="7097076" y="3664267"/>
              <a:ext cx="7620" cy="1904"/>
            </a:xfrm>
            <a:custGeom>
              <a:rect b="b" l="l" r="r" t="t"/>
              <a:pathLst>
                <a:path extrusionOk="0" h="1904" w="7620">
                  <a:moveTo>
                    <a:pt x="7620" y="1905"/>
                  </a:moveTo>
                  <a:cubicBezTo>
                    <a:pt x="4763" y="953"/>
                    <a:pt x="1905" y="953"/>
                    <a:pt x="0" y="0"/>
                  </a:cubicBezTo>
                  <a:cubicBezTo>
                    <a:pt x="1905" y="0"/>
                    <a:pt x="4763" y="953"/>
                    <a:pt x="7620" y="1905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3" name="Google Shape;2723;p23"/>
            <p:cNvSpPr/>
            <p:nvPr/>
          </p:nvSpPr>
          <p:spPr>
            <a:xfrm>
              <a:off x="6148387" y="4576762"/>
              <a:ext cx="2857" cy="5715"/>
            </a:xfrm>
            <a:custGeom>
              <a:rect b="b" l="l" r="r" t="t"/>
              <a:pathLst>
                <a:path extrusionOk="0" h="5715" w="2857">
                  <a:moveTo>
                    <a:pt x="2857" y="0"/>
                  </a:moveTo>
                  <a:cubicBezTo>
                    <a:pt x="1905" y="1905"/>
                    <a:pt x="953" y="3810"/>
                    <a:pt x="0" y="5715"/>
                  </a:cubicBezTo>
                  <a:cubicBezTo>
                    <a:pt x="953" y="3810"/>
                    <a:pt x="1905" y="1905"/>
                    <a:pt x="2857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4" name="Google Shape;2724;p23"/>
            <p:cNvSpPr/>
            <p:nvPr/>
          </p:nvSpPr>
          <p:spPr>
            <a:xfrm>
              <a:off x="7932419" y="3079432"/>
              <a:ext cx="2857" cy="5714"/>
            </a:xfrm>
            <a:custGeom>
              <a:rect b="b" l="l" r="r" t="t"/>
              <a:pathLst>
                <a:path extrusionOk="0" h="5714" w="2857">
                  <a:moveTo>
                    <a:pt x="2857" y="5715"/>
                  </a:moveTo>
                  <a:cubicBezTo>
                    <a:pt x="1905" y="3810"/>
                    <a:pt x="953" y="1905"/>
                    <a:pt x="0" y="0"/>
                  </a:cubicBezTo>
                  <a:cubicBezTo>
                    <a:pt x="953" y="952"/>
                    <a:pt x="1905" y="2858"/>
                    <a:pt x="2857" y="571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5" name="Google Shape;2725;p23"/>
            <p:cNvSpPr/>
            <p:nvPr/>
          </p:nvSpPr>
          <p:spPr>
            <a:xfrm>
              <a:off x="7920989" y="3057525"/>
              <a:ext cx="3810" cy="6667"/>
            </a:xfrm>
            <a:custGeom>
              <a:rect b="b" l="l" r="r" t="t"/>
              <a:pathLst>
                <a:path extrusionOk="0" h="6667" w="3810">
                  <a:moveTo>
                    <a:pt x="3810" y="6667"/>
                  </a:moveTo>
                  <a:cubicBezTo>
                    <a:pt x="2858" y="4763"/>
                    <a:pt x="953" y="1905"/>
                    <a:pt x="0" y="0"/>
                  </a:cubicBezTo>
                  <a:cubicBezTo>
                    <a:pt x="953" y="1905"/>
                    <a:pt x="1905" y="3810"/>
                    <a:pt x="3810" y="6667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6" name="Google Shape;2726;p23"/>
            <p:cNvSpPr/>
            <p:nvPr/>
          </p:nvSpPr>
          <p:spPr>
            <a:xfrm>
              <a:off x="7236142" y="3755707"/>
              <a:ext cx="5714" cy="952"/>
            </a:xfrm>
            <a:custGeom>
              <a:rect b="b" l="l" r="r" t="t"/>
              <a:pathLst>
                <a:path extrusionOk="0" h="952" w="5714">
                  <a:moveTo>
                    <a:pt x="0" y="952"/>
                  </a:moveTo>
                  <a:cubicBezTo>
                    <a:pt x="1905" y="952"/>
                    <a:pt x="3810" y="0"/>
                    <a:pt x="5715" y="0"/>
                  </a:cubicBezTo>
                  <a:cubicBezTo>
                    <a:pt x="4763" y="0"/>
                    <a:pt x="1905" y="952"/>
                    <a:pt x="0" y="952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7" name="Google Shape;2727;p23"/>
            <p:cNvSpPr/>
            <p:nvPr/>
          </p:nvSpPr>
          <p:spPr>
            <a:xfrm>
              <a:off x="7260906" y="3751897"/>
              <a:ext cx="5715" cy="1905"/>
            </a:xfrm>
            <a:custGeom>
              <a:rect b="b" l="l" r="r" t="t"/>
              <a:pathLst>
                <a:path extrusionOk="0" h="1905" w="5715">
                  <a:moveTo>
                    <a:pt x="0" y="1905"/>
                  </a:moveTo>
                  <a:cubicBezTo>
                    <a:pt x="1905" y="953"/>
                    <a:pt x="3810" y="953"/>
                    <a:pt x="5715" y="0"/>
                  </a:cubicBezTo>
                  <a:cubicBezTo>
                    <a:pt x="3810" y="953"/>
                    <a:pt x="1905" y="953"/>
                    <a:pt x="0" y="190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8" name="Google Shape;2728;p23"/>
            <p:cNvSpPr/>
            <p:nvPr/>
          </p:nvSpPr>
          <p:spPr>
            <a:xfrm>
              <a:off x="7907654" y="3035617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6667"/>
                  </a:moveTo>
                  <a:cubicBezTo>
                    <a:pt x="2857" y="4763"/>
                    <a:pt x="1905" y="1905"/>
                    <a:pt x="0" y="0"/>
                  </a:cubicBezTo>
                  <a:cubicBezTo>
                    <a:pt x="1905" y="2858"/>
                    <a:pt x="2857" y="4763"/>
                    <a:pt x="4763" y="6667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9" name="Google Shape;2729;p23"/>
            <p:cNvSpPr/>
            <p:nvPr/>
          </p:nvSpPr>
          <p:spPr>
            <a:xfrm>
              <a:off x="7425689" y="3649027"/>
              <a:ext cx="10477" cy="952"/>
            </a:xfrm>
            <a:custGeom>
              <a:rect b="b" l="l" r="r" t="t"/>
              <a:pathLst>
                <a:path extrusionOk="0" h="952" w="10477">
                  <a:moveTo>
                    <a:pt x="0" y="952"/>
                  </a:moveTo>
                  <a:cubicBezTo>
                    <a:pt x="3810" y="952"/>
                    <a:pt x="6668" y="0"/>
                    <a:pt x="10478" y="0"/>
                  </a:cubicBezTo>
                  <a:cubicBezTo>
                    <a:pt x="6668" y="0"/>
                    <a:pt x="2858" y="0"/>
                    <a:pt x="0" y="952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0" name="Google Shape;2730;p23"/>
            <p:cNvSpPr/>
            <p:nvPr/>
          </p:nvSpPr>
          <p:spPr>
            <a:xfrm>
              <a:off x="7715249" y="3013709"/>
              <a:ext cx="1730692" cy="1330642"/>
            </a:xfrm>
            <a:custGeom>
              <a:rect b="b" l="l" r="r" t="t"/>
              <a:pathLst>
                <a:path extrusionOk="0" h="1330642" w="1730692">
                  <a:moveTo>
                    <a:pt x="1018223" y="580073"/>
                  </a:moveTo>
                  <a:cubicBezTo>
                    <a:pt x="1009650" y="581978"/>
                    <a:pt x="1000125" y="582930"/>
                    <a:pt x="991552" y="584835"/>
                  </a:cubicBezTo>
                  <a:cubicBezTo>
                    <a:pt x="981075" y="588645"/>
                    <a:pt x="968693" y="590550"/>
                    <a:pt x="959168" y="596265"/>
                  </a:cubicBezTo>
                  <a:cubicBezTo>
                    <a:pt x="934402" y="613410"/>
                    <a:pt x="910590" y="631508"/>
                    <a:pt x="887730" y="649605"/>
                  </a:cubicBezTo>
                  <a:cubicBezTo>
                    <a:pt x="840105" y="688658"/>
                    <a:pt x="792480" y="727710"/>
                    <a:pt x="745807" y="767715"/>
                  </a:cubicBezTo>
                  <a:cubicBezTo>
                    <a:pt x="738188" y="774383"/>
                    <a:pt x="733425" y="782955"/>
                    <a:pt x="727710" y="790575"/>
                  </a:cubicBezTo>
                  <a:cubicBezTo>
                    <a:pt x="714375" y="792480"/>
                    <a:pt x="694373" y="780098"/>
                    <a:pt x="692468" y="804863"/>
                  </a:cubicBezTo>
                  <a:cubicBezTo>
                    <a:pt x="694373" y="806768"/>
                    <a:pt x="696277" y="809625"/>
                    <a:pt x="698182" y="811530"/>
                  </a:cubicBezTo>
                  <a:cubicBezTo>
                    <a:pt x="700088" y="813435"/>
                    <a:pt x="701040" y="815340"/>
                    <a:pt x="702945" y="817245"/>
                  </a:cubicBezTo>
                  <a:cubicBezTo>
                    <a:pt x="693420" y="820103"/>
                    <a:pt x="681038" y="821055"/>
                    <a:pt x="674370" y="826770"/>
                  </a:cubicBezTo>
                  <a:cubicBezTo>
                    <a:pt x="621982" y="868680"/>
                    <a:pt x="570548" y="911543"/>
                    <a:pt x="520065" y="955358"/>
                  </a:cubicBezTo>
                  <a:cubicBezTo>
                    <a:pt x="503873" y="969645"/>
                    <a:pt x="478155" y="980122"/>
                    <a:pt x="484823" y="1005840"/>
                  </a:cubicBezTo>
                  <a:cubicBezTo>
                    <a:pt x="483870" y="1006793"/>
                    <a:pt x="482918" y="1007745"/>
                    <a:pt x="481013" y="1007745"/>
                  </a:cubicBezTo>
                  <a:cubicBezTo>
                    <a:pt x="458152" y="1022033"/>
                    <a:pt x="434340" y="1035368"/>
                    <a:pt x="412432" y="1051560"/>
                  </a:cubicBezTo>
                  <a:cubicBezTo>
                    <a:pt x="376238" y="1079183"/>
                    <a:pt x="342900" y="1108710"/>
                    <a:pt x="307657" y="1137285"/>
                  </a:cubicBezTo>
                  <a:cubicBezTo>
                    <a:pt x="266700" y="1170623"/>
                    <a:pt x="218123" y="1196340"/>
                    <a:pt x="184785" y="1237298"/>
                  </a:cubicBezTo>
                  <a:cubicBezTo>
                    <a:pt x="158115" y="1270635"/>
                    <a:pt x="124777" y="1299210"/>
                    <a:pt x="94298" y="1330643"/>
                  </a:cubicBezTo>
                  <a:cubicBezTo>
                    <a:pt x="92393" y="1328738"/>
                    <a:pt x="90488" y="1326833"/>
                    <a:pt x="88582" y="1324928"/>
                  </a:cubicBezTo>
                  <a:cubicBezTo>
                    <a:pt x="89535" y="1318260"/>
                    <a:pt x="90488" y="1312545"/>
                    <a:pt x="92393" y="1302068"/>
                  </a:cubicBezTo>
                  <a:cubicBezTo>
                    <a:pt x="75248" y="1307783"/>
                    <a:pt x="54293" y="1288733"/>
                    <a:pt x="45720" y="1314450"/>
                  </a:cubicBezTo>
                  <a:cubicBezTo>
                    <a:pt x="43815" y="1314450"/>
                    <a:pt x="41910" y="1314450"/>
                    <a:pt x="40005" y="1314450"/>
                  </a:cubicBezTo>
                  <a:cubicBezTo>
                    <a:pt x="39052" y="1309688"/>
                    <a:pt x="37148" y="1304925"/>
                    <a:pt x="36195" y="1300163"/>
                  </a:cubicBezTo>
                  <a:cubicBezTo>
                    <a:pt x="34290" y="1300163"/>
                    <a:pt x="33338" y="1300163"/>
                    <a:pt x="31432" y="1300163"/>
                  </a:cubicBezTo>
                  <a:cubicBezTo>
                    <a:pt x="30480" y="1304925"/>
                    <a:pt x="29527" y="1308735"/>
                    <a:pt x="28575" y="1313498"/>
                  </a:cubicBezTo>
                  <a:cubicBezTo>
                    <a:pt x="23813" y="1313498"/>
                    <a:pt x="20002" y="1313498"/>
                    <a:pt x="15240" y="1314450"/>
                  </a:cubicBezTo>
                  <a:cubicBezTo>
                    <a:pt x="9525" y="1310640"/>
                    <a:pt x="4763" y="1306830"/>
                    <a:pt x="0" y="1303020"/>
                  </a:cubicBezTo>
                  <a:cubicBezTo>
                    <a:pt x="514350" y="869633"/>
                    <a:pt x="1028700" y="437198"/>
                    <a:pt x="1546860" y="0"/>
                  </a:cubicBezTo>
                  <a:cubicBezTo>
                    <a:pt x="1608773" y="59055"/>
                    <a:pt x="1669732" y="116205"/>
                    <a:pt x="1730693" y="174308"/>
                  </a:cubicBezTo>
                  <a:cubicBezTo>
                    <a:pt x="1714500" y="181928"/>
                    <a:pt x="1697355" y="190500"/>
                    <a:pt x="1681163" y="198120"/>
                  </a:cubicBezTo>
                  <a:cubicBezTo>
                    <a:pt x="1635443" y="164783"/>
                    <a:pt x="1589723" y="132398"/>
                    <a:pt x="1543050" y="99060"/>
                  </a:cubicBezTo>
                  <a:cubicBezTo>
                    <a:pt x="1499235" y="134303"/>
                    <a:pt x="1454468" y="170498"/>
                    <a:pt x="1409700" y="206693"/>
                  </a:cubicBezTo>
                  <a:cubicBezTo>
                    <a:pt x="1363980" y="243840"/>
                    <a:pt x="1319213" y="280988"/>
                    <a:pt x="1274445" y="319088"/>
                  </a:cubicBezTo>
                  <a:cubicBezTo>
                    <a:pt x="1229677" y="356235"/>
                    <a:pt x="1188720" y="397193"/>
                    <a:pt x="1140143" y="429578"/>
                  </a:cubicBezTo>
                  <a:cubicBezTo>
                    <a:pt x="1092518" y="461010"/>
                    <a:pt x="1065848" y="512445"/>
                    <a:pt x="1008698" y="533400"/>
                  </a:cubicBezTo>
                  <a:cubicBezTo>
                    <a:pt x="1008698" y="538163"/>
                    <a:pt x="1010602" y="545783"/>
                    <a:pt x="1007745" y="549593"/>
                  </a:cubicBezTo>
                  <a:cubicBezTo>
                    <a:pt x="1003935" y="555308"/>
                    <a:pt x="997268" y="560070"/>
                    <a:pt x="991552" y="564833"/>
                  </a:cubicBezTo>
                  <a:cubicBezTo>
                    <a:pt x="1002030" y="572453"/>
                    <a:pt x="1009650" y="576263"/>
                    <a:pt x="1018223" y="580073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1" name="Google Shape;2731;p23"/>
            <p:cNvSpPr/>
            <p:nvPr/>
          </p:nvSpPr>
          <p:spPr>
            <a:xfrm>
              <a:off x="8704897" y="3115627"/>
              <a:ext cx="689609" cy="581025"/>
            </a:xfrm>
            <a:custGeom>
              <a:rect b="b" l="l" r="r" t="t"/>
              <a:pathLst>
                <a:path extrusionOk="0" h="581025" w="689609">
                  <a:moveTo>
                    <a:pt x="28575" y="478155"/>
                  </a:moveTo>
                  <a:cubicBezTo>
                    <a:pt x="20002" y="474345"/>
                    <a:pt x="12382" y="470535"/>
                    <a:pt x="0" y="465772"/>
                  </a:cubicBezTo>
                  <a:cubicBezTo>
                    <a:pt x="5715" y="460057"/>
                    <a:pt x="13335" y="456247"/>
                    <a:pt x="16192" y="450532"/>
                  </a:cubicBezTo>
                  <a:cubicBezTo>
                    <a:pt x="19050" y="445770"/>
                    <a:pt x="17145" y="439102"/>
                    <a:pt x="17145" y="434340"/>
                  </a:cubicBezTo>
                  <a:cubicBezTo>
                    <a:pt x="75247" y="413385"/>
                    <a:pt x="100965" y="361950"/>
                    <a:pt x="148590" y="330517"/>
                  </a:cubicBezTo>
                  <a:cubicBezTo>
                    <a:pt x="197167" y="298132"/>
                    <a:pt x="238125" y="257175"/>
                    <a:pt x="282892" y="220027"/>
                  </a:cubicBezTo>
                  <a:cubicBezTo>
                    <a:pt x="327660" y="182880"/>
                    <a:pt x="372427" y="144780"/>
                    <a:pt x="418147" y="107632"/>
                  </a:cubicBezTo>
                  <a:cubicBezTo>
                    <a:pt x="462915" y="71438"/>
                    <a:pt x="507682" y="35242"/>
                    <a:pt x="551497" y="0"/>
                  </a:cubicBezTo>
                  <a:cubicBezTo>
                    <a:pt x="598170" y="33338"/>
                    <a:pt x="643890" y="65722"/>
                    <a:pt x="689610" y="99060"/>
                  </a:cubicBezTo>
                  <a:cubicBezTo>
                    <a:pt x="670560" y="119063"/>
                    <a:pt x="651510" y="139065"/>
                    <a:pt x="630555" y="158115"/>
                  </a:cubicBezTo>
                  <a:cubicBezTo>
                    <a:pt x="628650" y="160020"/>
                    <a:pt x="621030" y="156210"/>
                    <a:pt x="616267" y="155257"/>
                  </a:cubicBezTo>
                  <a:cubicBezTo>
                    <a:pt x="616267" y="155257"/>
                    <a:pt x="615315" y="154305"/>
                    <a:pt x="615315" y="154305"/>
                  </a:cubicBezTo>
                  <a:cubicBezTo>
                    <a:pt x="613410" y="152400"/>
                    <a:pt x="612457" y="151447"/>
                    <a:pt x="610552" y="149542"/>
                  </a:cubicBezTo>
                  <a:cubicBezTo>
                    <a:pt x="592455" y="131445"/>
                    <a:pt x="575310" y="111442"/>
                    <a:pt x="554355" y="95250"/>
                  </a:cubicBezTo>
                  <a:cubicBezTo>
                    <a:pt x="543877" y="86677"/>
                    <a:pt x="527685" y="84772"/>
                    <a:pt x="514350" y="80010"/>
                  </a:cubicBezTo>
                  <a:cubicBezTo>
                    <a:pt x="511492" y="83820"/>
                    <a:pt x="508635" y="86677"/>
                    <a:pt x="505777" y="90488"/>
                  </a:cubicBezTo>
                  <a:cubicBezTo>
                    <a:pt x="527685" y="114300"/>
                    <a:pt x="549592" y="138113"/>
                    <a:pt x="571500" y="161925"/>
                  </a:cubicBezTo>
                  <a:cubicBezTo>
                    <a:pt x="573405" y="163830"/>
                    <a:pt x="575310" y="165735"/>
                    <a:pt x="576263" y="167640"/>
                  </a:cubicBezTo>
                  <a:cubicBezTo>
                    <a:pt x="576263" y="167640"/>
                    <a:pt x="577215" y="168592"/>
                    <a:pt x="577215" y="168592"/>
                  </a:cubicBezTo>
                  <a:cubicBezTo>
                    <a:pt x="579120" y="170497"/>
                    <a:pt x="580072" y="171450"/>
                    <a:pt x="581977" y="173355"/>
                  </a:cubicBezTo>
                  <a:cubicBezTo>
                    <a:pt x="583882" y="176213"/>
                    <a:pt x="584835" y="179070"/>
                    <a:pt x="586740" y="181927"/>
                  </a:cubicBezTo>
                  <a:cubicBezTo>
                    <a:pt x="587692" y="184785"/>
                    <a:pt x="588645" y="186690"/>
                    <a:pt x="588645" y="189547"/>
                  </a:cubicBezTo>
                  <a:cubicBezTo>
                    <a:pt x="589597" y="190500"/>
                    <a:pt x="590550" y="192405"/>
                    <a:pt x="591502" y="193357"/>
                  </a:cubicBezTo>
                  <a:cubicBezTo>
                    <a:pt x="562927" y="213360"/>
                    <a:pt x="534352" y="232410"/>
                    <a:pt x="505777" y="252413"/>
                  </a:cubicBezTo>
                  <a:cubicBezTo>
                    <a:pt x="493395" y="248602"/>
                    <a:pt x="480060" y="242888"/>
                    <a:pt x="467677" y="242888"/>
                  </a:cubicBezTo>
                  <a:cubicBezTo>
                    <a:pt x="454342" y="242888"/>
                    <a:pt x="450532" y="250507"/>
                    <a:pt x="461963" y="260032"/>
                  </a:cubicBezTo>
                  <a:cubicBezTo>
                    <a:pt x="463867" y="260985"/>
                    <a:pt x="465772" y="262890"/>
                    <a:pt x="467677" y="263842"/>
                  </a:cubicBezTo>
                  <a:cubicBezTo>
                    <a:pt x="467677" y="263842"/>
                    <a:pt x="468630" y="264795"/>
                    <a:pt x="468630" y="264795"/>
                  </a:cubicBezTo>
                  <a:cubicBezTo>
                    <a:pt x="470535" y="266700"/>
                    <a:pt x="472440" y="267652"/>
                    <a:pt x="473392" y="269557"/>
                  </a:cubicBezTo>
                  <a:cubicBezTo>
                    <a:pt x="473392" y="269557"/>
                    <a:pt x="474345" y="270510"/>
                    <a:pt x="474345" y="270510"/>
                  </a:cubicBezTo>
                  <a:cubicBezTo>
                    <a:pt x="476250" y="272415"/>
                    <a:pt x="478155" y="273367"/>
                    <a:pt x="479107" y="275272"/>
                  </a:cubicBezTo>
                  <a:cubicBezTo>
                    <a:pt x="479107" y="275272"/>
                    <a:pt x="480060" y="276225"/>
                    <a:pt x="480060" y="276225"/>
                  </a:cubicBezTo>
                  <a:cubicBezTo>
                    <a:pt x="480060" y="297180"/>
                    <a:pt x="470535" y="303847"/>
                    <a:pt x="448627" y="292417"/>
                  </a:cubicBezTo>
                  <a:cubicBezTo>
                    <a:pt x="448627" y="292417"/>
                    <a:pt x="448627" y="292417"/>
                    <a:pt x="448627" y="292417"/>
                  </a:cubicBezTo>
                  <a:cubicBezTo>
                    <a:pt x="446722" y="290513"/>
                    <a:pt x="444817" y="288607"/>
                    <a:pt x="441960" y="286702"/>
                  </a:cubicBezTo>
                  <a:cubicBezTo>
                    <a:pt x="430530" y="288607"/>
                    <a:pt x="419100" y="289560"/>
                    <a:pt x="408622" y="291465"/>
                  </a:cubicBezTo>
                  <a:cubicBezTo>
                    <a:pt x="412432" y="300038"/>
                    <a:pt x="416242" y="308610"/>
                    <a:pt x="420052" y="317182"/>
                  </a:cubicBezTo>
                  <a:cubicBezTo>
                    <a:pt x="421957" y="319088"/>
                    <a:pt x="423863" y="320992"/>
                    <a:pt x="425767" y="322897"/>
                  </a:cubicBezTo>
                  <a:cubicBezTo>
                    <a:pt x="425767" y="322897"/>
                    <a:pt x="425767" y="322897"/>
                    <a:pt x="425767" y="322897"/>
                  </a:cubicBezTo>
                  <a:cubicBezTo>
                    <a:pt x="409575" y="339090"/>
                    <a:pt x="393382" y="354330"/>
                    <a:pt x="376238" y="370522"/>
                  </a:cubicBezTo>
                  <a:cubicBezTo>
                    <a:pt x="349567" y="342900"/>
                    <a:pt x="323850" y="315277"/>
                    <a:pt x="296227" y="288607"/>
                  </a:cubicBezTo>
                  <a:cubicBezTo>
                    <a:pt x="277177" y="270510"/>
                    <a:pt x="269557" y="269557"/>
                    <a:pt x="241935" y="280035"/>
                  </a:cubicBezTo>
                  <a:cubicBezTo>
                    <a:pt x="273367" y="313372"/>
                    <a:pt x="303847" y="346710"/>
                    <a:pt x="335280" y="380047"/>
                  </a:cubicBezTo>
                  <a:cubicBezTo>
                    <a:pt x="337185" y="381952"/>
                    <a:pt x="339090" y="383857"/>
                    <a:pt x="340995" y="385763"/>
                  </a:cubicBezTo>
                  <a:cubicBezTo>
                    <a:pt x="340995" y="385763"/>
                    <a:pt x="340995" y="385763"/>
                    <a:pt x="340995" y="385763"/>
                  </a:cubicBezTo>
                  <a:cubicBezTo>
                    <a:pt x="342900" y="387667"/>
                    <a:pt x="344805" y="389572"/>
                    <a:pt x="345757" y="391477"/>
                  </a:cubicBezTo>
                  <a:cubicBezTo>
                    <a:pt x="345757" y="391477"/>
                    <a:pt x="345757" y="391477"/>
                    <a:pt x="345757" y="391477"/>
                  </a:cubicBezTo>
                  <a:cubicBezTo>
                    <a:pt x="321945" y="412432"/>
                    <a:pt x="297180" y="433388"/>
                    <a:pt x="273367" y="454342"/>
                  </a:cubicBezTo>
                  <a:cubicBezTo>
                    <a:pt x="259080" y="441960"/>
                    <a:pt x="243840" y="439102"/>
                    <a:pt x="224790" y="451485"/>
                  </a:cubicBezTo>
                  <a:cubicBezTo>
                    <a:pt x="231457" y="460057"/>
                    <a:pt x="237172" y="467677"/>
                    <a:pt x="243840" y="475297"/>
                  </a:cubicBezTo>
                  <a:cubicBezTo>
                    <a:pt x="235267" y="484822"/>
                    <a:pt x="225742" y="495300"/>
                    <a:pt x="217170" y="504825"/>
                  </a:cubicBezTo>
                  <a:cubicBezTo>
                    <a:pt x="217170" y="504825"/>
                    <a:pt x="216217" y="503872"/>
                    <a:pt x="216217" y="503872"/>
                  </a:cubicBezTo>
                  <a:cubicBezTo>
                    <a:pt x="214313" y="501967"/>
                    <a:pt x="212407" y="500063"/>
                    <a:pt x="210502" y="498157"/>
                  </a:cubicBezTo>
                  <a:cubicBezTo>
                    <a:pt x="210502" y="498157"/>
                    <a:pt x="210502" y="498157"/>
                    <a:pt x="210502" y="498157"/>
                  </a:cubicBezTo>
                  <a:cubicBezTo>
                    <a:pt x="208597" y="496252"/>
                    <a:pt x="206692" y="494347"/>
                    <a:pt x="204788" y="492442"/>
                  </a:cubicBezTo>
                  <a:cubicBezTo>
                    <a:pt x="191452" y="492442"/>
                    <a:pt x="178117" y="492442"/>
                    <a:pt x="158115" y="492442"/>
                  </a:cubicBezTo>
                  <a:cubicBezTo>
                    <a:pt x="168592" y="505777"/>
                    <a:pt x="175260" y="514350"/>
                    <a:pt x="181927" y="522922"/>
                  </a:cubicBezTo>
                  <a:cubicBezTo>
                    <a:pt x="174307" y="553402"/>
                    <a:pt x="148590" y="567690"/>
                    <a:pt x="120967" y="581025"/>
                  </a:cubicBezTo>
                  <a:cubicBezTo>
                    <a:pt x="90488" y="544830"/>
                    <a:pt x="60007" y="511492"/>
                    <a:pt x="28575" y="478155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2" name="Google Shape;2732;p23"/>
            <p:cNvSpPr/>
            <p:nvPr/>
          </p:nvSpPr>
          <p:spPr>
            <a:xfrm>
              <a:off x="7809547" y="4021455"/>
              <a:ext cx="476250" cy="431482"/>
            </a:xfrm>
            <a:custGeom>
              <a:rect b="b" l="l" r="r" t="t"/>
              <a:pathLst>
                <a:path extrusionOk="0" h="431482" w="476250">
                  <a:moveTo>
                    <a:pt x="0" y="322897"/>
                  </a:moveTo>
                  <a:cubicBezTo>
                    <a:pt x="30480" y="292417"/>
                    <a:pt x="63817" y="262890"/>
                    <a:pt x="90488" y="229552"/>
                  </a:cubicBezTo>
                  <a:cubicBezTo>
                    <a:pt x="123825" y="188595"/>
                    <a:pt x="172402" y="162877"/>
                    <a:pt x="213360" y="129540"/>
                  </a:cubicBezTo>
                  <a:cubicBezTo>
                    <a:pt x="248602" y="100965"/>
                    <a:pt x="281940" y="71438"/>
                    <a:pt x="318135" y="43815"/>
                  </a:cubicBezTo>
                  <a:cubicBezTo>
                    <a:pt x="339090" y="27622"/>
                    <a:pt x="363855" y="14288"/>
                    <a:pt x="386715" y="0"/>
                  </a:cubicBezTo>
                  <a:cubicBezTo>
                    <a:pt x="404813" y="23813"/>
                    <a:pt x="422910" y="46672"/>
                    <a:pt x="441960" y="70485"/>
                  </a:cubicBezTo>
                  <a:cubicBezTo>
                    <a:pt x="453390" y="83820"/>
                    <a:pt x="464820" y="97155"/>
                    <a:pt x="476250" y="109538"/>
                  </a:cubicBezTo>
                  <a:cubicBezTo>
                    <a:pt x="473392" y="139065"/>
                    <a:pt x="447675" y="161925"/>
                    <a:pt x="415290" y="162877"/>
                  </a:cubicBezTo>
                  <a:cubicBezTo>
                    <a:pt x="403860" y="159067"/>
                    <a:pt x="391477" y="154305"/>
                    <a:pt x="380047" y="150495"/>
                  </a:cubicBezTo>
                  <a:cubicBezTo>
                    <a:pt x="378142" y="156210"/>
                    <a:pt x="375285" y="161925"/>
                    <a:pt x="373380" y="167640"/>
                  </a:cubicBezTo>
                  <a:cubicBezTo>
                    <a:pt x="376238" y="170497"/>
                    <a:pt x="379095" y="173355"/>
                    <a:pt x="381000" y="176213"/>
                  </a:cubicBezTo>
                  <a:cubicBezTo>
                    <a:pt x="381000" y="176213"/>
                    <a:pt x="381952" y="177165"/>
                    <a:pt x="381952" y="177165"/>
                  </a:cubicBezTo>
                  <a:cubicBezTo>
                    <a:pt x="383857" y="179070"/>
                    <a:pt x="384810" y="180975"/>
                    <a:pt x="386715" y="181927"/>
                  </a:cubicBezTo>
                  <a:cubicBezTo>
                    <a:pt x="386715" y="181927"/>
                    <a:pt x="386715" y="181927"/>
                    <a:pt x="386715" y="181927"/>
                  </a:cubicBezTo>
                  <a:cubicBezTo>
                    <a:pt x="396240" y="204788"/>
                    <a:pt x="381000" y="215265"/>
                    <a:pt x="359092" y="221932"/>
                  </a:cubicBezTo>
                  <a:cubicBezTo>
                    <a:pt x="344805" y="216217"/>
                    <a:pt x="330517" y="211455"/>
                    <a:pt x="316230" y="205740"/>
                  </a:cubicBezTo>
                  <a:cubicBezTo>
                    <a:pt x="314325" y="208597"/>
                    <a:pt x="311467" y="211455"/>
                    <a:pt x="309563" y="215265"/>
                  </a:cubicBezTo>
                  <a:cubicBezTo>
                    <a:pt x="316230" y="223838"/>
                    <a:pt x="323850" y="232410"/>
                    <a:pt x="330517" y="241935"/>
                  </a:cubicBezTo>
                  <a:cubicBezTo>
                    <a:pt x="315277" y="254317"/>
                    <a:pt x="300990" y="267652"/>
                    <a:pt x="285750" y="280035"/>
                  </a:cubicBezTo>
                  <a:cubicBezTo>
                    <a:pt x="262890" y="255270"/>
                    <a:pt x="240030" y="231457"/>
                    <a:pt x="217170" y="206692"/>
                  </a:cubicBezTo>
                  <a:cubicBezTo>
                    <a:pt x="202882" y="191452"/>
                    <a:pt x="186690" y="185738"/>
                    <a:pt x="163830" y="199072"/>
                  </a:cubicBezTo>
                  <a:cubicBezTo>
                    <a:pt x="193357" y="232410"/>
                    <a:pt x="221932" y="263842"/>
                    <a:pt x="250507" y="295275"/>
                  </a:cubicBezTo>
                  <a:cubicBezTo>
                    <a:pt x="253365" y="298132"/>
                    <a:pt x="256222" y="300990"/>
                    <a:pt x="258127" y="303847"/>
                  </a:cubicBezTo>
                  <a:lnTo>
                    <a:pt x="258127" y="303847"/>
                  </a:lnTo>
                  <a:cubicBezTo>
                    <a:pt x="239077" y="321945"/>
                    <a:pt x="219075" y="340995"/>
                    <a:pt x="200025" y="359092"/>
                  </a:cubicBezTo>
                  <a:cubicBezTo>
                    <a:pt x="182880" y="346710"/>
                    <a:pt x="170497" y="320992"/>
                    <a:pt x="136207" y="339090"/>
                  </a:cubicBezTo>
                  <a:cubicBezTo>
                    <a:pt x="144780" y="349567"/>
                    <a:pt x="152400" y="358140"/>
                    <a:pt x="160020" y="367665"/>
                  </a:cubicBezTo>
                  <a:cubicBezTo>
                    <a:pt x="161925" y="369570"/>
                    <a:pt x="162877" y="371475"/>
                    <a:pt x="164782" y="373380"/>
                  </a:cubicBezTo>
                  <a:cubicBezTo>
                    <a:pt x="164782" y="373380"/>
                    <a:pt x="164782" y="373380"/>
                    <a:pt x="164782" y="373380"/>
                  </a:cubicBezTo>
                  <a:cubicBezTo>
                    <a:pt x="165735" y="400050"/>
                    <a:pt x="140970" y="410527"/>
                    <a:pt x="117157" y="431482"/>
                  </a:cubicBezTo>
                  <a:cubicBezTo>
                    <a:pt x="101917" y="416242"/>
                    <a:pt x="90488" y="401955"/>
                    <a:pt x="76200" y="389572"/>
                  </a:cubicBezTo>
                  <a:cubicBezTo>
                    <a:pt x="62865" y="379095"/>
                    <a:pt x="45720" y="371475"/>
                    <a:pt x="30480" y="361950"/>
                  </a:cubicBezTo>
                  <a:lnTo>
                    <a:pt x="30480" y="361950"/>
                  </a:lnTo>
                  <a:cubicBezTo>
                    <a:pt x="28575" y="358140"/>
                    <a:pt x="26670" y="354330"/>
                    <a:pt x="24765" y="350520"/>
                  </a:cubicBezTo>
                  <a:cubicBezTo>
                    <a:pt x="16192" y="343852"/>
                    <a:pt x="7620" y="333375"/>
                    <a:pt x="0" y="322897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3" name="Google Shape;2733;p23"/>
            <p:cNvSpPr/>
            <p:nvPr/>
          </p:nvSpPr>
          <p:spPr>
            <a:xfrm>
              <a:off x="8442959" y="3599497"/>
              <a:ext cx="353377" cy="320040"/>
            </a:xfrm>
            <a:custGeom>
              <a:rect b="b" l="l" r="r" t="t"/>
              <a:pathLst>
                <a:path extrusionOk="0" h="320040" w="353377">
                  <a:moveTo>
                    <a:pt x="0" y="205740"/>
                  </a:moveTo>
                  <a:cubicBezTo>
                    <a:pt x="5715" y="198120"/>
                    <a:pt x="10477" y="188595"/>
                    <a:pt x="18097" y="182880"/>
                  </a:cubicBezTo>
                  <a:cubicBezTo>
                    <a:pt x="64770" y="142875"/>
                    <a:pt x="112395" y="103823"/>
                    <a:pt x="160020" y="64770"/>
                  </a:cubicBezTo>
                  <a:cubicBezTo>
                    <a:pt x="182880" y="45720"/>
                    <a:pt x="206692" y="27623"/>
                    <a:pt x="231457" y="11430"/>
                  </a:cubicBezTo>
                  <a:cubicBezTo>
                    <a:pt x="240030" y="5715"/>
                    <a:pt x="252413" y="3810"/>
                    <a:pt x="263842" y="0"/>
                  </a:cubicBezTo>
                  <a:cubicBezTo>
                    <a:pt x="270510" y="11430"/>
                    <a:pt x="274320" y="23813"/>
                    <a:pt x="282892" y="34290"/>
                  </a:cubicBezTo>
                  <a:cubicBezTo>
                    <a:pt x="303847" y="60008"/>
                    <a:pt x="325755" y="85725"/>
                    <a:pt x="347663" y="110490"/>
                  </a:cubicBezTo>
                  <a:cubicBezTo>
                    <a:pt x="349567" y="112395"/>
                    <a:pt x="351472" y="114300"/>
                    <a:pt x="353377" y="116205"/>
                  </a:cubicBezTo>
                  <a:cubicBezTo>
                    <a:pt x="353377" y="116205"/>
                    <a:pt x="353377" y="116205"/>
                    <a:pt x="353377" y="116205"/>
                  </a:cubicBezTo>
                  <a:cubicBezTo>
                    <a:pt x="320992" y="145733"/>
                    <a:pt x="288607" y="176213"/>
                    <a:pt x="256222" y="205740"/>
                  </a:cubicBezTo>
                  <a:cubicBezTo>
                    <a:pt x="240982" y="192405"/>
                    <a:pt x="225742" y="180975"/>
                    <a:pt x="201930" y="189548"/>
                  </a:cubicBezTo>
                  <a:cubicBezTo>
                    <a:pt x="199072" y="191453"/>
                    <a:pt x="195263" y="194310"/>
                    <a:pt x="192405" y="196215"/>
                  </a:cubicBezTo>
                  <a:cubicBezTo>
                    <a:pt x="196215" y="198120"/>
                    <a:pt x="200025" y="200978"/>
                    <a:pt x="202882" y="202883"/>
                  </a:cubicBezTo>
                  <a:lnTo>
                    <a:pt x="200977" y="203835"/>
                  </a:lnTo>
                  <a:cubicBezTo>
                    <a:pt x="200977" y="203835"/>
                    <a:pt x="202882" y="202883"/>
                    <a:pt x="202882" y="202883"/>
                  </a:cubicBezTo>
                  <a:cubicBezTo>
                    <a:pt x="204788" y="204788"/>
                    <a:pt x="206692" y="205740"/>
                    <a:pt x="208597" y="207645"/>
                  </a:cubicBezTo>
                  <a:cubicBezTo>
                    <a:pt x="208597" y="207645"/>
                    <a:pt x="208597" y="207645"/>
                    <a:pt x="208597" y="207645"/>
                  </a:cubicBezTo>
                  <a:cubicBezTo>
                    <a:pt x="210502" y="209550"/>
                    <a:pt x="212407" y="211455"/>
                    <a:pt x="214313" y="213360"/>
                  </a:cubicBezTo>
                  <a:cubicBezTo>
                    <a:pt x="218122" y="217170"/>
                    <a:pt x="221932" y="220980"/>
                    <a:pt x="226695" y="224790"/>
                  </a:cubicBezTo>
                  <a:cubicBezTo>
                    <a:pt x="226695" y="224790"/>
                    <a:pt x="226695" y="224790"/>
                    <a:pt x="226695" y="224790"/>
                  </a:cubicBezTo>
                  <a:cubicBezTo>
                    <a:pt x="218122" y="230505"/>
                    <a:pt x="209550" y="236220"/>
                    <a:pt x="200025" y="241935"/>
                  </a:cubicBezTo>
                  <a:cubicBezTo>
                    <a:pt x="185738" y="227648"/>
                    <a:pt x="172402" y="213360"/>
                    <a:pt x="141922" y="229553"/>
                  </a:cubicBezTo>
                  <a:cubicBezTo>
                    <a:pt x="149542" y="239078"/>
                    <a:pt x="157163" y="248603"/>
                    <a:pt x="163830" y="258128"/>
                  </a:cubicBezTo>
                  <a:cubicBezTo>
                    <a:pt x="165735" y="260033"/>
                    <a:pt x="167640" y="261938"/>
                    <a:pt x="169545" y="262890"/>
                  </a:cubicBezTo>
                  <a:cubicBezTo>
                    <a:pt x="169545" y="262890"/>
                    <a:pt x="169545" y="262890"/>
                    <a:pt x="169545" y="262890"/>
                  </a:cubicBezTo>
                  <a:cubicBezTo>
                    <a:pt x="160020" y="292418"/>
                    <a:pt x="138113" y="311468"/>
                    <a:pt x="104775" y="320040"/>
                  </a:cubicBezTo>
                  <a:cubicBezTo>
                    <a:pt x="70485" y="281940"/>
                    <a:pt x="35242" y="243840"/>
                    <a:pt x="0" y="20574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4" name="Google Shape;2734;p23"/>
            <p:cNvSpPr/>
            <p:nvPr/>
          </p:nvSpPr>
          <p:spPr>
            <a:xfrm>
              <a:off x="8198280" y="3831907"/>
              <a:ext cx="321831" cy="285749"/>
            </a:xfrm>
            <a:custGeom>
              <a:rect b="b" l="l" r="r" t="t"/>
              <a:pathLst>
                <a:path extrusionOk="0" h="285749" w="321831">
                  <a:moveTo>
                    <a:pt x="839" y="188595"/>
                  </a:moveTo>
                  <a:cubicBezTo>
                    <a:pt x="-4876" y="161925"/>
                    <a:pt x="19889" y="152400"/>
                    <a:pt x="36082" y="138112"/>
                  </a:cubicBezTo>
                  <a:cubicBezTo>
                    <a:pt x="87517" y="95250"/>
                    <a:pt x="138952" y="51435"/>
                    <a:pt x="190387" y="9525"/>
                  </a:cubicBezTo>
                  <a:cubicBezTo>
                    <a:pt x="197054" y="3810"/>
                    <a:pt x="209437" y="2858"/>
                    <a:pt x="218962" y="0"/>
                  </a:cubicBezTo>
                  <a:cubicBezTo>
                    <a:pt x="249442" y="33338"/>
                    <a:pt x="280874" y="66675"/>
                    <a:pt x="311354" y="100013"/>
                  </a:cubicBezTo>
                  <a:cubicBezTo>
                    <a:pt x="313259" y="101917"/>
                    <a:pt x="315164" y="103822"/>
                    <a:pt x="316117" y="105727"/>
                  </a:cubicBezTo>
                  <a:cubicBezTo>
                    <a:pt x="316117" y="105727"/>
                    <a:pt x="316117" y="106680"/>
                    <a:pt x="316117" y="106680"/>
                  </a:cubicBezTo>
                  <a:cubicBezTo>
                    <a:pt x="318021" y="108585"/>
                    <a:pt x="318974" y="110490"/>
                    <a:pt x="320879" y="111442"/>
                  </a:cubicBezTo>
                  <a:cubicBezTo>
                    <a:pt x="320879" y="111442"/>
                    <a:pt x="321832" y="112395"/>
                    <a:pt x="321832" y="112395"/>
                  </a:cubicBezTo>
                  <a:cubicBezTo>
                    <a:pt x="318021" y="120015"/>
                    <a:pt x="316117" y="129540"/>
                    <a:pt x="309449" y="134302"/>
                  </a:cubicBezTo>
                  <a:cubicBezTo>
                    <a:pt x="294209" y="146685"/>
                    <a:pt x="277064" y="158115"/>
                    <a:pt x="260871" y="169545"/>
                  </a:cubicBezTo>
                  <a:cubicBezTo>
                    <a:pt x="244679" y="165735"/>
                    <a:pt x="228487" y="161925"/>
                    <a:pt x="213246" y="158115"/>
                  </a:cubicBezTo>
                  <a:cubicBezTo>
                    <a:pt x="212294" y="160973"/>
                    <a:pt x="210389" y="163830"/>
                    <a:pt x="209437" y="166687"/>
                  </a:cubicBezTo>
                  <a:cubicBezTo>
                    <a:pt x="217057" y="174308"/>
                    <a:pt x="223724" y="182880"/>
                    <a:pt x="231344" y="190500"/>
                  </a:cubicBezTo>
                  <a:cubicBezTo>
                    <a:pt x="220867" y="199073"/>
                    <a:pt x="210389" y="208598"/>
                    <a:pt x="200864" y="217170"/>
                  </a:cubicBezTo>
                  <a:cubicBezTo>
                    <a:pt x="185624" y="202883"/>
                    <a:pt x="169432" y="193358"/>
                    <a:pt x="144667" y="210502"/>
                  </a:cubicBezTo>
                  <a:cubicBezTo>
                    <a:pt x="157049" y="222885"/>
                    <a:pt x="169432" y="235267"/>
                    <a:pt x="180862" y="247650"/>
                  </a:cubicBezTo>
                  <a:cubicBezTo>
                    <a:pt x="160859" y="260033"/>
                    <a:pt x="140857" y="273367"/>
                    <a:pt x="121807" y="285750"/>
                  </a:cubicBezTo>
                  <a:cubicBezTo>
                    <a:pt x="95137" y="257175"/>
                    <a:pt x="70371" y="226695"/>
                    <a:pt x="41796" y="200025"/>
                  </a:cubicBezTo>
                  <a:cubicBezTo>
                    <a:pt x="34177" y="191452"/>
                    <a:pt x="15127" y="191452"/>
                    <a:pt x="839" y="188595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5" name="Google Shape;2735;p23"/>
            <p:cNvSpPr/>
            <p:nvPr/>
          </p:nvSpPr>
          <p:spPr>
            <a:xfrm>
              <a:off x="8008619" y="4264342"/>
              <a:ext cx="170497" cy="155680"/>
            </a:xfrm>
            <a:custGeom>
              <a:rect b="b" l="l" r="r" t="t"/>
              <a:pathLst>
                <a:path extrusionOk="0" h="155680" w="170497">
                  <a:moveTo>
                    <a:pt x="0" y="118110"/>
                  </a:moveTo>
                  <a:cubicBezTo>
                    <a:pt x="19050" y="100013"/>
                    <a:pt x="39053" y="80963"/>
                    <a:pt x="58103" y="62865"/>
                  </a:cubicBezTo>
                  <a:cubicBezTo>
                    <a:pt x="65723" y="69532"/>
                    <a:pt x="72390" y="79057"/>
                    <a:pt x="81915" y="81915"/>
                  </a:cubicBezTo>
                  <a:cubicBezTo>
                    <a:pt x="90488" y="84772"/>
                    <a:pt x="102870" y="80963"/>
                    <a:pt x="113348" y="80010"/>
                  </a:cubicBezTo>
                  <a:cubicBezTo>
                    <a:pt x="109538" y="73342"/>
                    <a:pt x="107632" y="65722"/>
                    <a:pt x="102870" y="59055"/>
                  </a:cubicBezTo>
                  <a:cubicBezTo>
                    <a:pt x="98107" y="51435"/>
                    <a:pt x="90488" y="44767"/>
                    <a:pt x="84773" y="38100"/>
                  </a:cubicBezTo>
                  <a:cubicBezTo>
                    <a:pt x="100013" y="25717"/>
                    <a:pt x="114300" y="12382"/>
                    <a:pt x="129540" y="0"/>
                  </a:cubicBezTo>
                  <a:cubicBezTo>
                    <a:pt x="143828" y="15240"/>
                    <a:pt x="158115" y="30480"/>
                    <a:pt x="170498" y="42863"/>
                  </a:cubicBezTo>
                  <a:cubicBezTo>
                    <a:pt x="129540" y="80963"/>
                    <a:pt x="89535" y="118110"/>
                    <a:pt x="49530" y="154305"/>
                  </a:cubicBezTo>
                  <a:cubicBezTo>
                    <a:pt x="46673" y="157163"/>
                    <a:pt x="31432" y="155257"/>
                    <a:pt x="27623" y="151447"/>
                  </a:cubicBezTo>
                  <a:cubicBezTo>
                    <a:pt x="17145" y="141922"/>
                    <a:pt x="9525" y="129540"/>
                    <a:pt x="0" y="11811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6" name="Google Shape;2736;p23"/>
            <p:cNvSpPr/>
            <p:nvPr/>
          </p:nvSpPr>
          <p:spPr>
            <a:xfrm>
              <a:off x="9322117" y="3188970"/>
              <a:ext cx="164782" cy="129539"/>
            </a:xfrm>
            <a:custGeom>
              <a:rect b="b" l="l" r="r" t="t"/>
              <a:pathLst>
                <a:path extrusionOk="0" h="129539" w="164782">
                  <a:moveTo>
                    <a:pt x="0" y="80010"/>
                  </a:moveTo>
                  <a:cubicBezTo>
                    <a:pt x="4763" y="80963"/>
                    <a:pt x="12382" y="84772"/>
                    <a:pt x="14288" y="82867"/>
                  </a:cubicBezTo>
                  <a:cubicBezTo>
                    <a:pt x="34290" y="63817"/>
                    <a:pt x="53340" y="43815"/>
                    <a:pt x="73343" y="23813"/>
                  </a:cubicBezTo>
                  <a:cubicBezTo>
                    <a:pt x="89535" y="16192"/>
                    <a:pt x="106680" y="7620"/>
                    <a:pt x="122872" y="0"/>
                  </a:cubicBezTo>
                  <a:cubicBezTo>
                    <a:pt x="136207" y="9525"/>
                    <a:pt x="149543" y="19050"/>
                    <a:pt x="164782" y="29527"/>
                  </a:cubicBezTo>
                  <a:cubicBezTo>
                    <a:pt x="124777" y="62865"/>
                    <a:pt x="86677" y="94297"/>
                    <a:pt x="42863" y="129540"/>
                  </a:cubicBezTo>
                  <a:cubicBezTo>
                    <a:pt x="27622" y="112395"/>
                    <a:pt x="13335" y="96202"/>
                    <a:pt x="0" y="8001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7" name="Google Shape;2737;p23"/>
            <p:cNvSpPr/>
            <p:nvPr/>
          </p:nvSpPr>
          <p:spPr>
            <a:xfrm>
              <a:off x="7728584" y="4323397"/>
              <a:ext cx="243839" cy="199072"/>
            </a:xfrm>
            <a:custGeom>
              <a:rect b="b" l="l" r="r" t="t"/>
              <a:pathLst>
                <a:path extrusionOk="0" h="199072" w="243839">
                  <a:moveTo>
                    <a:pt x="80963" y="20955"/>
                  </a:moveTo>
                  <a:cubicBezTo>
                    <a:pt x="89535" y="31433"/>
                    <a:pt x="97155" y="41910"/>
                    <a:pt x="105727" y="52388"/>
                  </a:cubicBezTo>
                  <a:cubicBezTo>
                    <a:pt x="107632" y="56197"/>
                    <a:pt x="109538" y="60008"/>
                    <a:pt x="111442" y="63818"/>
                  </a:cubicBezTo>
                  <a:cubicBezTo>
                    <a:pt x="111442" y="63818"/>
                    <a:pt x="111442" y="63818"/>
                    <a:pt x="111442" y="63818"/>
                  </a:cubicBezTo>
                  <a:cubicBezTo>
                    <a:pt x="135255" y="87630"/>
                    <a:pt x="160020" y="111443"/>
                    <a:pt x="183832" y="136208"/>
                  </a:cubicBezTo>
                  <a:cubicBezTo>
                    <a:pt x="189547" y="141922"/>
                    <a:pt x="190500" y="151447"/>
                    <a:pt x="195263" y="165735"/>
                  </a:cubicBezTo>
                  <a:cubicBezTo>
                    <a:pt x="207645" y="165735"/>
                    <a:pt x="225742" y="165735"/>
                    <a:pt x="243840" y="165735"/>
                  </a:cubicBezTo>
                  <a:cubicBezTo>
                    <a:pt x="233363" y="176213"/>
                    <a:pt x="222885" y="186690"/>
                    <a:pt x="209550" y="199072"/>
                  </a:cubicBezTo>
                  <a:cubicBezTo>
                    <a:pt x="201930" y="191453"/>
                    <a:pt x="196215" y="185738"/>
                    <a:pt x="190500" y="180975"/>
                  </a:cubicBezTo>
                  <a:cubicBezTo>
                    <a:pt x="186690" y="177165"/>
                    <a:pt x="182880" y="174308"/>
                    <a:pt x="179070" y="170497"/>
                  </a:cubicBezTo>
                  <a:cubicBezTo>
                    <a:pt x="119063" y="116205"/>
                    <a:pt x="60007" y="61913"/>
                    <a:pt x="0" y="6668"/>
                  </a:cubicBezTo>
                  <a:cubicBezTo>
                    <a:pt x="4763" y="6668"/>
                    <a:pt x="8572" y="6668"/>
                    <a:pt x="13335" y="5715"/>
                  </a:cubicBezTo>
                  <a:cubicBezTo>
                    <a:pt x="17145" y="5715"/>
                    <a:pt x="21907" y="5715"/>
                    <a:pt x="25717" y="5715"/>
                  </a:cubicBezTo>
                  <a:cubicBezTo>
                    <a:pt x="27622" y="5715"/>
                    <a:pt x="29527" y="5715"/>
                    <a:pt x="31432" y="5715"/>
                  </a:cubicBezTo>
                  <a:cubicBezTo>
                    <a:pt x="38100" y="16193"/>
                    <a:pt x="44767" y="25718"/>
                    <a:pt x="51435" y="36195"/>
                  </a:cubicBezTo>
                  <a:cubicBezTo>
                    <a:pt x="53340" y="35243"/>
                    <a:pt x="55245" y="34290"/>
                    <a:pt x="57150" y="33338"/>
                  </a:cubicBezTo>
                  <a:cubicBezTo>
                    <a:pt x="54292" y="23813"/>
                    <a:pt x="51435" y="14288"/>
                    <a:pt x="46672" y="0"/>
                  </a:cubicBezTo>
                  <a:cubicBezTo>
                    <a:pt x="59055" y="7620"/>
                    <a:pt x="66675" y="12383"/>
                    <a:pt x="73342" y="16193"/>
                  </a:cubicBezTo>
                  <a:cubicBezTo>
                    <a:pt x="76200" y="17145"/>
                    <a:pt x="79057" y="19050"/>
                    <a:pt x="80963" y="20955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8" name="Google Shape;2738;p23"/>
            <p:cNvSpPr/>
            <p:nvPr/>
          </p:nvSpPr>
          <p:spPr>
            <a:xfrm>
              <a:off x="8699181" y="3714750"/>
              <a:ext cx="130858" cy="135254"/>
            </a:xfrm>
            <a:custGeom>
              <a:rect b="b" l="l" r="r" t="t"/>
              <a:pathLst>
                <a:path extrusionOk="0" h="135254" w="130858">
                  <a:moveTo>
                    <a:pt x="0" y="89535"/>
                  </a:moveTo>
                  <a:cubicBezTo>
                    <a:pt x="32385" y="60008"/>
                    <a:pt x="64770" y="29528"/>
                    <a:pt x="97155" y="0"/>
                  </a:cubicBezTo>
                  <a:cubicBezTo>
                    <a:pt x="142875" y="44767"/>
                    <a:pt x="141923" y="43815"/>
                    <a:pt x="95250" y="85725"/>
                  </a:cubicBezTo>
                  <a:cubicBezTo>
                    <a:pt x="79057" y="100013"/>
                    <a:pt x="65723" y="117158"/>
                    <a:pt x="48578" y="135255"/>
                  </a:cubicBezTo>
                  <a:cubicBezTo>
                    <a:pt x="26670" y="115253"/>
                    <a:pt x="13335" y="102870"/>
                    <a:pt x="0" y="8953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9" name="Google Shape;2739;p23"/>
            <p:cNvSpPr/>
            <p:nvPr/>
          </p:nvSpPr>
          <p:spPr>
            <a:xfrm>
              <a:off x="7840026" y="4386262"/>
              <a:ext cx="173059" cy="101917"/>
            </a:xfrm>
            <a:custGeom>
              <a:rect b="b" l="l" r="r" t="t"/>
              <a:pathLst>
                <a:path extrusionOk="0" h="101917" w="173059">
                  <a:moveTo>
                    <a:pt x="132398" y="101918"/>
                  </a:moveTo>
                  <a:cubicBezTo>
                    <a:pt x="114300" y="101918"/>
                    <a:pt x="95250" y="101918"/>
                    <a:pt x="83820" y="101918"/>
                  </a:cubicBezTo>
                  <a:cubicBezTo>
                    <a:pt x="78105" y="87630"/>
                    <a:pt x="78105" y="78105"/>
                    <a:pt x="72390" y="72390"/>
                  </a:cubicBezTo>
                  <a:cubicBezTo>
                    <a:pt x="49530" y="47625"/>
                    <a:pt x="24765" y="23813"/>
                    <a:pt x="0" y="0"/>
                  </a:cubicBezTo>
                  <a:cubicBezTo>
                    <a:pt x="15240" y="8572"/>
                    <a:pt x="31433" y="17145"/>
                    <a:pt x="45720" y="27622"/>
                  </a:cubicBezTo>
                  <a:cubicBezTo>
                    <a:pt x="60008" y="39053"/>
                    <a:pt x="72390" y="54293"/>
                    <a:pt x="86678" y="69532"/>
                  </a:cubicBezTo>
                  <a:cubicBezTo>
                    <a:pt x="110490" y="49530"/>
                    <a:pt x="134303" y="39053"/>
                    <a:pt x="134303" y="11430"/>
                  </a:cubicBezTo>
                  <a:cubicBezTo>
                    <a:pt x="140018" y="17145"/>
                    <a:pt x="145733" y="22860"/>
                    <a:pt x="151448" y="29528"/>
                  </a:cubicBezTo>
                  <a:cubicBezTo>
                    <a:pt x="182880" y="70485"/>
                    <a:pt x="182880" y="70485"/>
                    <a:pt x="132398" y="101918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0" name="Google Shape;2740;p23"/>
            <p:cNvSpPr/>
            <p:nvPr/>
          </p:nvSpPr>
          <p:spPr>
            <a:xfrm>
              <a:off x="9211626" y="3306127"/>
              <a:ext cx="129540" cy="104775"/>
            </a:xfrm>
            <a:custGeom>
              <a:rect b="b" l="l" r="r" t="t"/>
              <a:pathLst>
                <a:path extrusionOk="0" h="104775" w="129540">
                  <a:moveTo>
                    <a:pt x="0" y="59055"/>
                  </a:moveTo>
                  <a:cubicBezTo>
                    <a:pt x="28575" y="39052"/>
                    <a:pt x="57150" y="20002"/>
                    <a:pt x="85725" y="0"/>
                  </a:cubicBezTo>
                  <a:cubicBezTo>
                    <a:pt x="100965" y="9525"/>
                    <a:pt x="115253" y="20002"/>
                    <a:pt x="129540" y="28575"/>
                  </a:cubicBezTo>
                  <a:cubicBezTo>
                    <a:pt x="101918" y="53340"/>
                    <a:pt x="76200" y="78105"/>
                    <a:pt x="47625" y="104775"/>
                  </a:cubicBezTo>
                  <a:cubicBezTo>
                    <a:pt x="30480" y="88582"/>
                    <a:pt x="15240" y="73342"/>
                    <a:pt x="0" y="5905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1" name="Google Shape;2741;p23"/>
            <p:cNvSpPr/>
            <p:nvPr/>
          </p:nvSpPr>
          <p:spPr>
            <a:xfrm>
              <a:off x="8979217" y="3503295"/>
              <a:ext cx="122872" cy="103822"/>
            </a:xfrm>
            <a:custGeom>
              <a:rect b="b" l="l" r="r" t="t"/>
              <a:pathLst>
                <a:path extrusionOk="0" h="103822" w="122872">
                  <a:moveTo>
                    <a:pt x="0" y="62865"/>
                  </a:moveTo>
                  <a:cubicBezTo>
                    <a:pt x="23813" y="41910"/>
                    <a:pt x="48577" y="20955"/>
                    <a:pt x="72390" y="0"/>
                  </a:cubicBezTo>
                  <a:cubicBezTo>
                    <a:pt x="88582" y="12383"/>
                    <a:pt x="104775" y="23813"/>
                    <a:pt x="122872" y="37147"/>
                  </a:cubicBezTo>
                  <a:cubicBezTo>
                    <a:pt x="100013" y="56197"/>
                    <a:pt x="73343" y="79058"/>
                    <a:pt x="42863" y="103822"/>
                  </a:cubicBezTo>
                  <a:cubicBezTo>
                    <a:pt x="27622" y="89535"/>
                    <a:pt x="14288" y="76200"/>
                    <a:pt x="0" y="6286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2" name="Google Shape;2742;p23"/>
            <p:cNvSpPr/>
            <p:nvPr/>
          </p:nvSpPr>
          <p:spPr>
            <a:xfrm>
              <a:off x="8548687" y="3863340"/>
              <a:ext cx="103954" cy="106679"/>
            </a:xfrm>
            <a:custGeom>
              <a:rect b="b" l="l" r="r" t="t"/>
              <a:pathLst>
                <a:path extrusionOk="0" h="106679" w="103954">
                  <a:moveTo>
                    <a:pt x="0" y="57150"/>
                  </a:moveTo>
                  <a:cubicBezTo>
                    <a:pt x="33338" y="47625"/>
                    <a:pt x="55245" y="29527"/>
                    <a:pt x="64770" y="0"/>
                  </a:cubicBezTo>
                  <a:cubicBezTo>
                    <a:pt x="77152" y="13335"/>
                    <a:pt x="90488" y="26670"/>
                    <a:pt x="101918" y="40957"/>
                  </a:cubicBezTo>
                  <a:cubicBezTo>
                    <a:pt x="104775" y="44767"/>
                    <a:pt x="104775" y="55245"/>
                    <a:pt x="100965" y="59055"/>
                  </a:cubicBezTo>
                  <a:cubicBezTo>
                    <a:pt x="83820" y="75247"/>
                    <a:pt x="64770" y="89535"/>
                    <a:pt x="42863" y="106680"/>
                  </a:cubicBezTo>
                  <a:cubicBezTo>
                    <a:pt x="28575" y="87630"/>
                    <a:pt x="14288" y="72390"/>
                    <a:pt x="0" y="5715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3" name="Google Shape;2743;p23"/>
            <p:cNvSpPr/>
            <p:nvPr/>
          </p:nvSpPr>
          <p:spPr>
            <a:xfrm>
              <a:off x="8826817" y="3635692"/>
              <a:ext cx="103822" cy="102870"/>
            </a:xfrm>
            <a:custGeom>
              <a:rect b="b" l="l" r="r" t="t"/>
              <a:pathLst>
                <a:path extrusionOk="0" h="102870" w="103822">
                  <a:moveTo>
                    <a:pt x="0" y="58103"/>
                  </a:moveTo>
                  <a:cubicBezTo>
                    <a:pt x="27622" y="44767"/>
                    <a:pt x="54293" y="29528"/>
                    <a:pt x="60960" y="0"/>
                  </a:cubicBezTo>
                  <a:cubicBezTo>
                    <a:pt x="76200" y="14288"/>
                    <a:pt x="91440" y="29528"/>
                    <a:pt x="103822" y="40958"/>
                  </a:cubicBezTo>
                  <a:cubicBezTo>
                    <a:pt x="80963" y="61913"/>
                    <a:pt x="60007" y="80963"/>
                    <a:pt x="37147" y="102870"/>
                  </a:cubicBezTo>
                  <a:cubicBezTo>
                    <a:pt x="24765" y="86678"/>
                    <a:pt x="12382" y="72390"/>
                    <a:pt x="0" y="5810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4" name="Google Shape;2744;p23"/>
            <p:cNvSpPr/>
            <p:nvPr/>
          </p:nvSpPr>
          <p:spPr>
            <a:xfrm>
              <a:off x="8223884" y="4131944"/>
              <a:ext cx="109537" cy="95976"/>
            </a:xfrm>
            <a:custGeom>
              <a:rect b="b" l="l" r="r" t="t"/>
              <a:pathLst>
                <a:path extrusionOk="0" h="95976" w="109537">
                  <a:moveTo>
                    <a:pt x="0" y="53340"/>
                  </a:moveTo>
                  <a:cubicBezTo>
                    <a:pt x="32385" y="52388"/>
                    <a:pt x="58102" y="29528"/>
                    <a:pt x="60960" y="0"/>
                  </a:cubicBezTo>
                  <a:cubicBezTo>
                    <a:pt x="77152" y="17145"/>
                    <a:pt x="93345" y="34290"/>
                    <a:pt x="109538" y="51435"/>
                  </a:cubicBezTo>
                  <a:cubicBezTo>
                    <a:pt x="108585" y="53340"/>
                    <a:pt x="108585" y="55245"/>
                    <a:pt x="106680" y="57150"/>
                  </a:cubicBezTo>
                  <a:cubicBezTo>
                    <a:pt x="53340" y="109538"/>
                    <a:pt x="53340" y="109538"/>
                    <a:pt x="0" y="5334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5" name="Google Shape;2745;p23"/>
            <p:cNvSpPr/>
            <p:nvPr/>
          </p:nvSpPr>
          <p:spPr>
            <a:xfrm>
              <a:off x="8461056" y="3944302"/>
              <a:ext cx="107632" cy="100965"/>
            </a:xfrm>
            <a:custGeom>
              <a:rect b="b" l="l" r="r" t="t"/>
              <a:pathLst>
                <a:path extrusionOk="0" h="100965" w="107632">
                  <a:moveTo>
                    <a:pt x="0" y="57150"/>
                  </a:moveTo>
                  <a:cubicBezTo>
                    <a:pt x="16193" y="45720"/>
                    <a:pt x="33338" y="34290"/>
                    <a:pt x="48578" y="21907"/>
                  </a:cubicBezTo>
                  <a:cubicBezTo>
                    <a:pt x="55245" y="16192"/>
                    <a:pt x="57150" y="7620"/>
                    <a:pt x="60960" y="0"/>
                  </a:cubicBezTo>
                  <a:cubicBezTo>
                    <a:pt x="76200" y="14288"/>
                    <a:pt x="91440" y="29528"/>
                    <a:pt x="107632" y="44767"/>
                  </a:cubicBezTo>
                  <a:cubicBezTo>
                    <a:pt x="87630" y="61913"/>
                    <a:pt x="66675" y="80010"/>
                    <a:pt x="42863" y="100965"/>
                  </a:cubicBezTo>
                  <a:cubicBezTo>
                    <a:pt x="27623" y="85725"/>
                    <a:pt x="13335" y="71438"/>
                    <a:pt x="0" y="5715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6" name="Google Shape;2746;p23"/>
            <p:cNvSpPr/>
            <p:nvPr/>
          </p:nvSpPr>
          <p:spPr>
            <a:xfrm>
              <a:off x="8321039" y="4078605"/>
              <a:ext cx="101917" cy="84772"/>
            </a:xfrm>
            <a:custGeom>
              <a:rect b="b" l="l" r="r" t="t"/>
              <a:pathLst>
                <a:path extrusionOk="0" h="84772" w="101917">
                  <a:moveTo>
                    <a:pt x="0" y="38100"/>
                  </a:moveTo>
                  <a:cubicBezTo>
                    <a:pt x="20003" y="25717"/>
                    <a:pt x="40005" y="12382"/>
                    <a:pt x="59055" y="0"/>
                  </a:cubicBezTo>
                  <a:cubicBezTo>
                    <a:pt x="72390" y="11430"/>
                    <a:pt x="86678" y="21907"/>
                    <a:pt x="101918" y="34290"/>
                  </a:cubicBezTo>
                  <a:cubicBezTo>
                    <a:pt x="81915" y="50482"/>
                    <a:pt x="62865" y="66675"/>
                    <a:pt x="40958" y="84772"/>
                  </a:cubicBezTo>
                  <a:cubicBezTo>
                    <a:pt x="26670" y="67627"/>
                    <a:pt x="13335" y="53340"/>
                    <a:pt x="0" y="3810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7" name="Google Shape;2747;p23"/>
            <p:cNvSpPr/>
            <p:nvPr/>
          </p:nvSpPr>
          <p:spPr>
            <a:xfrm>
              <a:off x="9082087" y="3434715"/>
              <a:ext cx="91439" cy="89534"/>
            </a:xfrm>
            <a:custGeom>
              <a:rect b="b" l="l" r="r" t="t"/>
              <a:pathLst>
                <a:path extrusionOk="0" h="89534" w="91439">
                  <a:moveTo>
                    <a:pt x="0" y="47625"/>
                  </a:moveTo>
                  <a:cubicBezTo>
                    <a:pt x="16193" y="31432"/>
                    <a:pt x="32385" y="16192"/>
                    <a:pt x="49530" y="0"/>
                  </a:cubicBezTo>
                  <a:cubicBezTo>
                    <a:pt x="63818" y="14288"/>
                    <a:pt x="78105" y="28575"/>
                    <a:pt x="91440" y="41910"/>
                  </a:cubicBezTo>
                  <a:cubicBezTo>
                    <a:pt x="73343" y="58102"/>
                    <a:pt x="57150" y="72390"/>
                    <a:pt x="39052" y="89535"/>
                  </a:cubicBezTo>
                  <a:cubicBezTo>
                    <a:pt x="25718" y="74295"/>
                    <a:pt x="13335" y="60960"/>
                    <a:pt x="0" y="4762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8" name="Google Shape;2748;p23"/>
            <p:cNvSpPr/>
            <p:nvPr/>
          </p:nvSpPr>
          <p:spPr>
            <a:xfrm>
              <a:off x="8167687" y="4205287"/>
              <a:ext cx="84772" cy="80009"/>
            </a:xfrm>
            <a:custGeom>
              <a:rect b="b" l="l" r="r" t="t"/>
              <a:pathLst>
                <a:path extrusionOk="0" h="80009" w="84772">
                  <a:moveTo>
                    <a:pt x="0" y="40005"/>
                  </a:moveTo>
                  <a:cubicBezTo>
                    <a:pt x="21907" y="33338"/>
                    <a:pt x="37148" y="23813"/>
                    <a:pt x="27623" y="0"/>
                  </a:cubicBezTo>
                  <a:cubicBezTo>
                    <a:pt x="45720" y="16193"/>
                    <a:pt x="62865" y="32385"/>
                    <a:pt x="84773" y="52388"/>
                  </a:cubicBezTo>
                  <a:cubicBezTo>
                    <a:pt x="69532" y="60960"/>
                    <a:pt x="54293" y="70485"/>
                    <a:pt x="37148" y="80010"/>
                  </a:cubicBezTo>
                  <a:cubicBezTo>
                    <a:pt x="27623" y="70485"/>
                    <a:pt x="14288" y="55245"/>
                    <a:pt x="0" y="4000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9" name="Google Shape;2749;p23"/>
            <p:cNvSpPr/>
            <p:nvPr/>
          </p:nvSpPr>
          <p:spPr>
            <a:xfrm>
              <a:off x="8400097" y="4021455"/>
              <a:ext cx="78104" cy="72389"/>
            </a:xfrm>
            <a:custGeom>
              <a:rect b="b" l="l" r="r" t="t"/>
              <a:pathLst>
                <a:path extrusionOk="0" h="72389" w="78104">
                  <a:moveTo>
                    <a:pt x="0" y="26670"/>
                  </a:moveTo>
                  <a:cubicBezTo>
                    <a:pt x="10477" y="18097"/>
                    <a:pt x="20955" y="8572"/>
                    <a:pt x="30480" y="0"/>
                  </a:cubicBezTo>
                  <a:cubicBezTo>
                    <a:pt x="45720" y="14288"/>
                    <a:pt x="61913" y="29527"/>
                    <a:pt x="78105" y="43815"/>
                  </a:cubicBezTo>
                  <a:cubicBezTo>
                    <a:pt x="68580" y="53340"/>
                    <a:pt x="60007" y="60960"/>
                    <a:pt x="47625" y="72390"/>
                  </a:cubicBezTo>
                  <a:cubicBezTo>
                    <a:pt x="30480" y="56197"/>
                    <a:pt x="15240" y="41910"/>
                    <a:pt x="0" y="2667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0" name="Google Shape;2750;p23"/>
            <p:cNvSpPr/>
            <p:nvPr/>
          </p:nvSpPr>
          <p:spPr>
            <a:xfrm>
              <a:off x="9154476" y="3388042"/>
              <a:ext cx="82867" cy="70485"/>
            </a:xfrm>
            <a:custGeom>
              <a:rect b="b" l="l" r="r" t="t"/>
              <a:pathLst>
                <a:path extrusionOk="0" h="70485" w="82867">
                  <a:moveTo>
                    <a:pt x="0" y="16192"/>
                  </a:moveTo>
                  <a:cubicBezTo>
                    <a:pt x="21908" y="27623"/>
                    <a:pt x="32385" y="20955"/>
                    <a:pt x="31433" y="0"/>
                  </a:cubicBezTo>
                  <a:cubicBezTo>
                    <a:pt x="47625" y="12383"/>
                    <a:pt x="64770" y="25717"/>
                    <a:pt x="82868" y="40005"/>
                  </a:cubicBezTo>
                  <a:cubicBezTo>
                    <a:pt x="73343" y="47625"/>
                    <a:pt x="60960" y="58103"/>
                    <a:pt x="45720" y="70485"/>
                  </a:cubicBezTo>
                  <a:cubicBezTo>
                    <a:pt x="29528" y="50483"/>
                    <a:pt x="14288" y="33338"/>
                    <a:pt x="0" y="16192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1" name="Google Shape;2751;p23"/>
            <p:cNvSpPr/>
            <p:nvPr/>
          </p:nvSpPr>
          <p:spPr>
            <a:xfrm>
              <a:off x="8923019" y="3587115"/>
              <a:ext cx="74294" cy="71437"/>
            </a:xfrm>
            <a:custGeom>
              <a:rect b="b" l="l" r="r" t="t"/>
              <a:pathLst>
                <a:path extrusionOk="0" h="71437" w="74294">
                  <a:moveTo>
                    <a:pt x="0" y="29527"/>
                  </a:moveTo>
                  <a:cubicBezTo>
                    <a:pt x="8573" y="20002"/>
                    <a:pt x="18098" y="9525"/>
                    <a:pt x="26670" y="0"/>
                  </a:cubicBezTo>
                  <a:cubicBezTo>
                    <a:pt x="41910" y="12382"/>
                    <a:pt x="57150" y="24765"/>
                    <a:pt x="74295" y="39052"/>
                  </a:cubicBezTo>
                  <a:cubicBezTo>
                    <a:pt x="61913" y="49530"/>
                    <a:pt x="50482" y="59055"/>
                    <a:pt x="35243" y="71438"/>
                  </a:cubicBezTo>
                  <a:cubicBezTo>
                    <a:pt x="23813" y="57150"/>
                    <a:pt x="12382" y="42863"/>
                    <a:pt x="0" y="29527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2" name="Google Shape;2752;p23"/>
            <p:cNvSpPr/>
            <p:nvPr/>
          </p:nvSpPr>
          <p:spPr>
            <a:xfrm>
              <a:off x="8643937" y="3825240"/>
              <a:ext cx="80010" cy="66675"/>
            </a:xfrm>
            <a:custGeom>
              <a:rect b="b" l="l" r="r" t="t"/>
              <a:pathLst>
                <a:path extrusionOk="0" h="66675" w="80010">
                  <a:moveTo>
                    <a:pt x="0" y="17145"/>
                  </a:moveTo>
                  <a:cubicBezTo>
                    <a:pt x="8573" y="11430"/>
                    <a:pt x="17145" y="5715"/>
                    <a:pt x="26670" y="0"/>
                  </a:cubicBezTo>
                  <a:cubicBezTo>
                    <a:pt x="42863" y="11430"/>
                    <a:pt x="59055" y="23813"/>
                    <a:pt x="80010" y="38100"/>
                  </a:cubicBezTo>
                  <a:cubicBezTo>
                    <a:pt x="64770" y="50482"/>
                    <a:pt x="55245" y="57150"/>
                    <a:pt x="43815" y="66675"/>
                  </a:cubicBezTo>
                  <a:cubicBezTo>
                    <a:pt x="27623" y="48577"/>
                    <a:pt x="13335" y="32385"/>
                    <a:pt x="0" y="1714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3" name="Google Shape;2753;p23"/>
            <p:cNvSpPr/>
            <p:nvPr/>
          </p:nvSpPr>
          <p:spPr>
            <a:xfrm>
              <a:off x="7865066" y="4508182"/>
              <a:ext cx="30205" cy="20955"/>
            </a:xfrm>
            <a:custGeom>
              <a:rect b="b" l="l" r="r" t="t"/>
              <a:pathLst>
                <a:path extrusionOk="0" h="20955" w="30205">
                  <a:moveTo>
                    <a:pt x="30206" y="20955"/>
                  </a:moveTo>
                  <a:cubicBezTo>
                    <a:pt x="-4085" y="20955"/>
                    <a:pt x="-4085" y="20955"/>
                    <a:pt x="5440" y="0"/>
                  </a:cubicBezTo>
                  <a:cubicBezTo>
                    <a:pt x="14013" y="6668"/>
                    <a:pt x="22585" y="14288"/>
                    <a:pt x="30206" y="20955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4" name="Google Shape;2754;p23"/>
            <p:cNvSpPr/>
            <p:nvPr/>
          </p:nvSpPr>
          <p:spPr>
            <a:xfrm>
              <a:off x="7901939" y="4533900"/>
              <a:ext cx="8572" cy="17144"/>
            </a:xfrm>
            <a:custGeom>
              <a:rect b="b" l="l" r="r" t="t"/>
              <a:pathLst>
                <a:path extrusionOk="0" h="17144" w="8572">
                  <a:moveTo>
                    <a:pt x="8573" y="17145"/>
                  </a:moveTo>
                  <a:cubicBezTo>
                    <a:pt x="5715" y="11430"/>
                    <a:pt x="2858" y="5715"/>
                    <a:pt x="0" y="0"/>
                  </a:cubicBezTo>
                  <a:cubicBezTo>
                    <a:pt x="2858" y="5715"/>
                    <a:pt x="5715" y="11430"/>
                    <a:pt x="8573" y="17145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5" name="Google Shape;2755;p23"/>
            <p:cNvSpPr/>
            <p:nvPr/>
          </p:nvSpPr>
          <p:spPr>
            <a:xfrm>
              <a:off x="8635364" y="3789997"/>
              <a:ext cx="10477" cy="13335"/>
            </a:xfrm>
            <a:custGeom>
              <a:rect b="b" l="l" r="r" t="t"/>
              <a:pathLst>
                <a:path extrusionOk="0" h="13335" w="10477">
                  <a:moveTo>
                    <a:pt x="10478" y="13335"/>
                  </a:moveTo>
                  <a:cubicBezTo>
                    <a:pt x="6668" y="11430"/>
                    <a:pt x="2858" y="8573"/>
                    <a:pt x="0" y="6668"/>
                  </a:cubicBezTo>
                  <a:cubicBezTo>
                    <a:pt x="2858" y="4763"/>
                    <a:pt x="6668" y="1905"/>
                    <a:pt x="9525" y="0"/>
                  </a:cubicBezTo>
                  <a:cubicBezTo>
                    <a:pt x="10478" y="3810"/>
                    <a:pt x="10478" y="8573"/>
                    <a:pt x="10478" y="1333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6" name="Google Shape;2756;p23"/>
            <p:cNvSpPr/>
            <p:nvPr/>
          </p:nvSpPr>
          <p:spPr>
            <a:xfrm>
              <a:off x="8658224" y="3813809"/>
              <a:ext cx="11430" cy="11430"/>
            </a:xfrm>
            <a:custGeom>
              <a:rect b="b" l="l" r="r" t="t"/>
              <a:pathLst>
                <a:path extrusionOk="0" h="11430" w="11430">
                  <a:moveTo>
                    <a:pt x="11430" y="11430"/>
                  </a:moveTo>
                  <a:cubicBezTo>
                    <a:pt x="7620" y="7620"/>
                    <a:pt x="3810" y="3810"/>
                    <a:pt x="0" y="0"/>
                  </a:cubicBezTo>
                  <a:cubicBezTo>
                    <a:pt x="3810" y="3810"/>
                    <a:pt x="7620" y="7620"/>
                    <a:pt x="11430" y="1143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7" name="Google Shape;2757;p23"/>
            <p:cNvSpPr/>
            <p:nvPr/>
          </p:nvSpPr>
          <p:spPr>
            <a:xfrm>
              <a:off x="7907654" y="4491990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0" y="0"/>
                  </a:moveTo>
                  <a:cubicBezTo>
                    <a:pt x="3810" y="3810"/>
                    <a:pt x="7620" y="6667"/>
                    <a:pt x="11430" y="10478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8" name="Google Shape;2758;p23"/>
            <p:cNvSpPr/>
            <p:nvPr/>
          </p:nvSpPr>
          <p:spPr>
            <a:xfrm>
              <a:off x="8181974" y="4190047"/>
              <a:ext cx="7619" cy="8572"/>
            </a:xfrm>
            <a:custGeom>
              <a:rect b="b" l="l" r="r" t="t"/>
              <a:pathLst>
                <a:path extrusionOk="0" h="8572" w="7619">
                  <a:moveTo>
                    <a:pt x="7620" y="8572"/>
                  </a:moveTo>
                  <a:cubicBezTo>
                    <a:pt x="4763" y="5715"/>
                    <a:pt x="1905" y="2858"/>
                    <a:pt x="0" y="0"/>
                  </a:cubicBezTo>
                  <a:cubicBezTo>
                    <a:pt x="2857" y="2858"/>
                    <a:pt x="4763" y="5715"/>
                    <a:pt x="7620" y="8572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9" name="Google Shape;2759;p23"/>
            <p:cNvSpPr/>
            <p:nvPr/>
          </p:nvSpPr>
          <p:spPr>
            <a:xfrm>
              <a:off x="8646794" y="3803332"/>
              <a:ext cx="5715" cy="4762"/>
            </a:xfrm>
            <a:custGeom>
              <a:rect b="b" l="l" r="r" t="t"/>
              <a:pathLst>
                <a:path extrusionOk="0" h="4762" w="5715">
                  <a:moveTo>
                    <a:pt x="5715" y="4763"/>
                  </a:moveTo>
                  <a:cubicBezTo>
                    <a:pt x="3810" y="2858"/>
                    <a:pt x="1905" y="1905"/>
                    <a:pt x="0" y="0"/>
                  </a:cubicBezTo>
                  <a:cubicBezTo>
                    <a:pt x="953" y="952"/>
                    <a:pt x="3810" y="2858"/>
                    <a:pt x="5715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0" name="Google Shape;2760;p23"/>
            <p:cNvSpPr/>
            <p:nvPr/>
          </p:nvSpPr>
          <p:spPr>
            <a:xfrm>
              <a:off x="8652509" y="3808095"/>
              <a:ext cx="5714" cy="5714"/>
            </a:xfrm>
            <a:custGeom>
              <a:rect b="b" l="l" r="r" t="t"/>
              <a:pathLst>
                <a:path extrusionOk="0" h="5714" w="5714">
                  <a:moveTo>
                    <a:pt x="5715" y="5715"/>
                  </a:moveTo>
                  <a:cubicBezTo>
                    <a:pt x="3810" y="3810"/>
                    <a:pt x="1905" y="1905"/>
                    <a:pt x="0" y="0"/>
                  </a:cubicBezTo>
                  <a:cubicBezTo>
                    <a:pt x="1905" y="1905"/>
                    <a:pt x="3810" y="3810"/>
                    <a:pt x="5715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1" name="Google Shape;2761;p23"/>
            <p:cNvSpPr/>
            <p:nvPr/>
          </p:nvSpPr>
          <p:spPr>
            <a:xfrm>
              <a:off x="8407717" y="3818572"/>
              <a:ext cx="5714" cy="6667"/>
            </a:xfrm>
            <a:custGeom>
              <a:rect b="b" l="l" r="r" t="t"/>
              <a:pathLst>
                <a:path extrusionOk="0" h="6667" w="5714">
                  <a:moveTo>
                    <a:pt x="5715" y="6668"/>
                  </a:moveTo>
                  <a:cubicBezTo>
                    <a:pt x="3810" y="4763"/>
                    <a:pt x="1905" y="1905"/>
                    <a:pt x="0" y="0"/>
                  </a:cubicBezTo>
                  <a:cubicBezTo>
                    <a:pt x="1905" y="2858"/>
                    <a:pt x="3810" y="4763"/>
                    <a:pt x="5715" y="6668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2" name="Google Shape;2762;p23"/>
            <p:cNvSpPr/>
            <p:nvPr/>
          </p:nvSpPr>
          <p:spPr>
            <a:xfrm>
              <a:off x="9125901" y="3428047"/>
              <a:ext cx="5715" cy="5715"/>
            </a:xfrm>
            <a:custGeom>
              <a:rect b="b" l="l" r="r" t="t"/>
              <a:pathLst>
                <a:path extrusionOk="0" h="5715" w="5715">
                  <a:moveTo>
                    <a:pt x="5715" y="5715"/>
                  </a:moveTo>
                  <a:cubicBezTo>
                    <a:pt x="3810" y="3810"/>
                    <a:pt x="1905" y="1905"/>
                    <a:pt x="0" y="0"/>
                  </a:cubicBezTo>
                  <a:cubicBezTo>
                    <a:pt x="1905" y="2858"/>
                    <a:pt x="3810" y="4763"/>
                    <a:pt x="5715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3" name="Google Shape;2763;p23"/>
            <p:cNvSpPr/>
            <p:nvPr/>
          </p:nvSpPr>
          <p:spPr>
            <a:xfrm>
              <a:off x="8608694" y="3857625"/>
              <a:ext cx="5715" cy="4762"/>
            </a:xfrm>
            <a:custGeom>
              <a:rect b="b" l="l" r="r" t="t"/>
              <a:pathLst>
                <a:path extrusionOk="0" h="4762" w="5715">
                  <a:moveTo>
                    <a:pt x="5715" y="4763"/>
                  </a:moveTo>
                  <a:cubicBezTo>
                    <a:pt x="3810" y="2858"/>
                    <a:pt x="1905" y="953"/>
                    <a:pt x="0" y="0"/>
                  </a:cubicBezTo>
                  <a:cubicBezTo>
                    <a:pt x="953" y="1905"/>
                    <a:pt x="2857" y="3810"/>
                    <a:pt x="5715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4" name="Google Shape;2764;p23"/>
            <p:cNvSpPr/>
            <p:nvPr/>
          </p:nvSpPr>
          <p:spPr>
            <a:xfrm>
              <a:off x="9317354" y="3264217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0" y="0"/>
                  </a:moveTo>
                  <a:cubicBezTo>
                    <a:pt x="1905" y="1905"/>
                    <a:pt x="2857" y="2858"/>
                    <a:pt x="4763" y="4763"/>
                  </a:cubicBezTo>
                  <a:cubicBezTo>
                    <a:pt x="2857" y="2858"/>
                    <a:pt x="952" y="1905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5" name="Google Shape;2765;p23"/>
            <p:cNvSpPr/>
            <p:nvPr/>
          </p:nvSpPr>
          <p:spPr>
            <a:xfrm>
              <a:off x="8510587" y="3930967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5715"/>
                  </a:moveTo>
                  <a:cubicBezTo>
                    <a:pt x="2857" y="3810"/>
                    <a:pt x="952" y="1905"/>
                    <a:pt x="0" y="0"/>
                  </a:cubicBezTo>
                  <a:cubicBezTo>
                    <a:pt x="1905" y="1905"/>
                    <a:pt x="2857" y="3810"/>
                    <a:pt x="4763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6" name="Google Shape;2766;p23"/>
            <p:cNvSpPr/>
            <p:nvPr/>
          </p:nvSpPr>
          <p:spPr>
            <a:xfrm>
              <a:off x="8515349" y="3937634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8"/>
                    <a:pt x="1905" y="953"/>
                    <a:pt x="0" y="0"/>
                  </a:cubicBezTo>
                  <a:cubicBezTo>
                    <a:pt x="1905" y="1905"/>
                    <a:pt x="3810" y="3810"/>
                    <a:pt x="4763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7" name="Google Shape;2767;p23"/>
            <p:cNvSpPr/>
            <p:nvPr/>
          </p:nvSpPr>
          <p:spPr>
            <a:xfrm>
              <a:off x="9041129" y="3491865"/>
              <a:ext cx="5714" cy="5714"/>
            </a:xfrm>
            <a:custGeom>
              <a:rect b="b" l="l" r="r" t="t"/>
              <a:pathLst>
                <a:path extrusionOk="0" h="5714" w="5714">
                  <a:moveTo>
                    <a:pt x="5715" y="5715"/>
                  </a:moveTo>
                  <a:cubicBezTo>
                    <a:pt x="3810" y="3810"/>
                    <a:pt x="1905" y="1905"/>
                    <a:pt x="0" y="0"/>
                  </a:cubicBezTo>
                  <a:cubicBezTo>
                    <a:pt x="1905" y="1905"/>
                    <a:pt x="3810" y="3810"/>
                    <a:pt x="5715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8" name="Google Shape;2768;p23"/>
            <p:cNvSpPr/>
            <p:nvPr/>
          </p:nvSpPr>
          <p:spPr>
            <a:xfrm>
              <a:off x="9278301" y="3275647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5715"/>
                  </a:moveTo>
                  <a:cubicBezTo>
                    <a:pt x="2858" y="3810"/>
                    <a:pt x="953" y="1905"/>
                    <a:pt x="0" y="0"/>
                  </a:cubicBezTo>
                  <a:cubicBezTo>
                    <a:pt x="1905" y="1905"/>
                    <a:pt x="3810" y="3810"/>
                    <a:pt x="4763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9" name="Google Shape;2769;p23"/>
            <p:cNvSpPr/>
            <p:nvPr/>
          </p:nvSpPr>
          <p:spPr>
            <a:xfrm>
              <a:off x="9046844" y="3497579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5715"/>
                  </a:moveTo>
                  <a:cubicBezTo>
                    <a:pt x="2857" y="3810"/>
                    <a:pt x="953" y="1905"/>
                    <a:pt x="0" y="0"/>
                  </a:cubicBezTo>
                  <a:cubicBezTo>
                    <a:pt x="1905" y="1905"/>
                    <a:pt x="2857" y="3810"/>
                    <a:pt x="4763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0" name="Google Shape;2770;p23"/>
            <p:cNvSpPr/>
            <p:nvPr/>
          </p:nvSpPr>
          <p:spPr>
            <a:xfrm>
              <a:off x="9284017" y="3281362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8"/>
                    <a:pt x="1905" y="1905"/>
                    <a:pt x="0" y="0"/>
                  </a:cubicBezTo>
                  <a:cubicBezTo>
                    <a:pt x="1905" y="1905"/>
                    <a:pt x="2857" y="2858"/>
                    <a:pt x="4763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1" name="Google Shape;2771;p23"/>
            <p:cNvSpPr/>
            <p:nvPr/>
          </p:nvSpPr>
          <p:spPr>
            <a:xfrm>
              <a:off x="9293542" y="3294697"/>
              <a:ext cx="1905" cy="7620"/>
            </a:xfrm>
            <a:custGeom>
              <a:rect b="b" l="l" r="r" t="t"/>
              <a:pathLst>
                <a:path extrusionOk="0" h="7620" w="1905">
                  <a:moveTo>
                    <a:pt x="1905" y="7620"/>
                  </a:moveTo>
                  <a:cubicBezTo>
                    <a:pt x="952" y="4763"/>
                    <a:pt x="0" y="2858"/>
                    <a:pt x="0" y="0"/>
                  </a:cubicBezTo>
                  <a:cubicBezTo>
                    <a:pt x="0" y="1905"/>
                    <a:pt x="952" y="4763"/>
                    <a:pt x="1905" y="762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2" name="Google Shape;2772;p23"/>
            <p:cNvSpPr/>
            <p:nvPr/>
          </p:nvSpPr>
          <p:spPr>
            <a:xfrm>
              <a:off x="8190547" y="4199572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8"/>
                    <a:pt x="1905" y="953"/>
                    <a:pt x="0" y="0"/>
                  </a:cubicBezTo>
                  <a:cubicBezTo>
                    <a:pt x="1905" y="1905"/>
                    <a:pt x="2857" y="3810"/>
                    <a:pt x="4763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3" name="Google Shape;2773;p23"/>
            <p:cNvSpPr/>
            <p:nvPr/>
          </p:nvSpPr>
          <p:spPr>
            <a:xfrm>
              <a:off x="8910637" y="3604259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0" y="0"/>
                  </a:moveTo>
                  <a:cubicBezTo>
                    <a:pt x="1905" y="1905"/>
                    <a:pt x="3810" y="3810"/>
                    <a:pt x="5715" y="5715"/>
                  </a:cubicBezTo>
                  <a:cubicBezTo>
                    <a:pt x="4763" y="3810"/>
                    <a:pt x="2857" y="1905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4" name="Google Shape;2774;p23"/>
            <p:cNvSpPr/>
            <p:nvPr/>
          </p:nvSpPr>
          <p:spPr>
            <a:xfrm>
              <a:off x="8917304" y="3609975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0" y="0"/>
                  </a:moveTo>
                  <a:cubicBezTo>
                    <a:pt x="1905" y="1905"/>
                    <a:pt x="3810" y="3810"/>
                    <a:pt x="5715" y="5715"/>
                  </a:cubicBezTo>
                  <a:cubicBezTo>
                    <a:pt x="3810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5" name="Google Shape;2775;p23"/>
            <p:cNvSpPr/>
            <p:nvPr/>
          </p:nvSpPr>
          <p:spPr>
            <a:xfrm>
              <a:off x="7968614" y="4391977"/>
              <a:ext cx="4762" cy="5715"/>
            </a:xfrm>
            <a:custGeom>
              <a:rect b="b" l="l" r="r" t="t"/>
              <a:pathLst>
                <a:path extrusionOk="0" h="5715" w="4762">
                  <a:moveTo>
                    <a:pt x="4763" y="5715"/>
                  </a:moveTo>
                  <a:cubicBezTo>
                    <a:pt x="2858" y="3810"/>
                    <a:pt x="1905" y="1905"/>
                    <a:pt x="0" y="0"/>
                  </a:cubicBezTo>
                  <a:cubicBezTo>
                    <a:pt x="953" y="953"/>
                    <a:pt x="2858" y="3810"/>
                    <a:pt x="4763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6" name="Google Shape;2776;p23"/>
            <p:cNvSpPr/>
            <p:nvPr/>
          </p:nvSpPr>
          <p:spPr>
            <a:xfrm>
              <a:off x="9167812" y="3372802"/>
              <a:ext cx="5714" cy="3809"/>
            </a:xfrm>
            <a:custGeom>
              <a:rect b="b" l="l" r="r" t="t"/>
              <a:pathLst>
                <a:path extrusionOk="0" h="3809" w="5714">
                  <a:moveTo>
                    <a:pt x="5715" y="3810"/>
                  </a:moveTo>
                  <a:cubicBezTo>
                    <a:pt x="3810" y="2857"/>
                    <a:pt x="1905" y="952"/>
                    <a:pt x="0" y="0"/>
                  </a:cubicBezTo>
                  <a:cubicBezTo>
                    <a:pt x="1905" y="952"/>
                    <a:pt x="3810" y="1905"/>
                    <a:pt x="5715" y="381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7" name="Google Shape;2777;p23"/>
            <p:cNvSpPr/>
            <p:nvPr/>
          </p:nvSpPr>
          <p:spPr>
            <a:xfrm>
              <a:off x="9174479" y="3376612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8"/>
                    <a:pt x="952" y="1905"/>
                    <a:pt x="0" y="0"/>
                  </a:cubicBezTo>
                  <a:cubicBezTo>
                    <a:pt x="1905" y="1905"/>
                    <a:pt x="2857" y="2858"/>
                    <a:pt x="4763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8" name="Google Shape;2778;p23"/>
            <p:cNvSpPr/>
            <p:nvPr/>
          </p:nvSpPr>
          <p:spPr>
            <a:xfrm>
              <a:off x="9180194" y="3382327"/>
              <a:ext cx="4762" cy="4762"/>
            </a:xfrm>
            <a:custGeom>
              <a:rect b="b" l="l" r="r" t="t"/>
              <a:pathLst>
                <a:path extrusionOk="0" h="4762" w="4762">
                  <a:moveTo>
                    <a:pt x="4763" y="4763"/>
                  </a:moveTo>
                  <a:cubicBezTo>
                    <a:pt x="2857" y="2857"/>
                    <a:pt x="953" y="1905"/>
                    <a:pt x="0" y="0"/>
                  </a:cubicBezTo>
                  <a:cubicBezTo>
                    <a:pt x="1905" y="1905"/>
                    <a:pt x="3810" y="2857"/>
                    <a:pt x="4763" y="4763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9" name="Google Shape;2779;p23"/>
            <p:cNvSpPr/>
            <p:nvPr/>
          </p:nvSpPr>
          <p:spPr>
            <a:xfrm>
              <a:off x="8790622" y="3709034"/>
              <a:ext cx="5714" cy="5715"/>
            </a:xfrm>
            <a:custGeom>
              <a:rect b="b" l="l" r="r" t="t"/>
              <a:pathLst>
                <a:path extrusionOk="0" h="5715" w="5714">
                  <a:moveTo>
                    <a:pt x="5715" y="5715"/>
                  </a:moveTo>
                  <a:cubicBezTo>
                    <a:pt x="3810" y="3810"/>
                    <a:pt x="1905" y="1905"/>
                    <a:pt x="0" y="0"/>
                  </a:cubicBezTo>
                  <a:cubicBezTo>
                    <a:pt x="1905" y="1905"/>
                    <a:pt x="3810" y="3810"/>
                    <a:pt x="5715" y="5715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0" name="Google Shape;2780;p23"/>
            <p:cNvSpPr/>
            <p:nvPr/>
          </p:nvSpPr>
          <p:spPr>
            <a:xfrm>
              <a:off x="9147809" y="3398520"/>
              <a:ext cx="6667" cy="5714"/>
            </a:xfrm>
            <a:custGeom>
              <a:rect b="b" l="l" r="r" t="t"/>
              <a:pathLst>
                <a:path extrusionOk="0" h="5714" w="6667">
                  <a:moveTo>
                    <a:pt x="0" y="0"/>
                  </a:moveTo>
                  <a:cubicBezTo>
                    <a:pt x="1905" y="1905"/>
                    <a:pt x="3810" y="3810"/>
                    <a:pt x="6667" y="5715"/>
                  </a:cubicBezTo>
                  <a:cubicBezTo>
                    <a:pt x="3810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1" name="Google Shape;2781;p23"/>
            <p:cNvSpPr/>
            <p:nvPr/>
          </p:nvSpPr>
          <p:spPr>
            <a:xfrm>
              <a:off x="7827644" y="3576637"/>
              <a:ext cx="18097" cy="16192"/>
            </a:xfrm>
            <a:custGeom>
              <a:rect b="b" l="l" r="r" t="t"/>
              <a:pathLst>
                <a:path extrusionOk="0" h="16192" w="18097">
                  <a:moveTo>
                    <a:pt x="0" y="16192"/>
                  </a:moveTo>
                  <a:cubicBezTo>
                    <a:pt x="5715" y="10478"/>
                    <a:pt x="12382" y="5715"/>
                    <a:pt x="18098" y="0"/>
                  </a:cubicBezTo>
                  <a:cubicBezTo>
                    <a:pt x="18098" y="0"/>
                    <a:pt x="18098" y="0"/>
                    <a:pt x="18098" y="0"/>
                  </a:cubicBezTo>
                  <a:cubicBezTo>
                    <a:pt x="12382" y="5715"/>
                    <a:pt x="5715" y="10478"/>
                    <a:pt x="0" y="16192"/>
                  </a:cubicBezTo>
                  <a:lnTo>
                    <a:pt x="0" y="16192"/>
                  </a:ln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2" name="Google Shape;2782;p23"/>
            <p:cNvSpPr/>
            <p:nvPr/>
          </p:nvSpPr>
          <p:spPr>
            <a:xfrm>
              <a:off x="7988617" y="3421379"/>
              <a:ext cx="6667" cy="5715"/>
            </a:xfrm>
            <a:custGeom>
              <a:rect b="b" l="l" r="r" t="t"/>
              <a:pathLst>
                <a:path extrusionOk="0" h="5715" w="6667">
                  <a:moveTo>
                    <a:pt x="0" y="3810"/>
                  </a:moveTo>
                  <a:cubicBezTo>
                    <a:pt x="952" y="1905"/>
                    <a:pt x="952" y="0"/>
                    <a:pt x="1905" y="0"/>
                  </a:cubicBezTo>
                  <a:cubicBezTo>
                    <a:pt x="2857" y="0"/>
                    <a:pt x="4763" y="953"/>
                    <a:pt x="6668" y="1905"/>
                  </a:cubicBezTo>
                  <a:cubicBezTo>
                    <a:pt x="5715" y="3810"/>
                    <a:pt x="5715" y="5715"/>
                    <a:pt x="4763" y="5715"/>
                  </a:cubicBezTo>
                  <a:cubicBezTo>
                    <a:pt x="3810" y="5715"/>
                    <a:pt x="952" y="3810"/>
                    <a:pt x="0" y="381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3" name="Google Shape;2783;p23"/>
            <p:cNvSpPr/>
            <p:nvPr/>
          </p:nvSpPr>
          <p:spPr>
            <a:xfrm>
              <a:off x="7826692" y="3592829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2" y="0"/>
                  </a:moveTo>
                  <a:cubicBezTo>
                    <a:pt x="952" y="953"/>
                    <a:pt x="0" y="1905"/>
                    <a:pt x="0" y="1905"/>
                  </a:cubicBezTo>
                  <a:cubicBezTo>
                    <a:pt x="0" y="953"/>
                    <a:pt x="0" y="953"/>
                    <a:pt x="952" y="0"/>
                  </a:cubicBezTo>
                  <a:cubicBezTo>
                    <a:pt x="952" y="0"/>
                    <a:pt x="952" y="0"/>
                    <a:pt x="952" y="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4" name="Google Shape;2784;p23"/>
            <p:cNvSpPr/>
            <p:nvPr/>
          </p:nvSpPr>
          <p:spPr>
            <a:xfrm>
              <a:off x="7216813" y="2953335"/>
              <a:ext cx="623125" cy="539482"/>
            </a:xfrm>
            <a:custGeom>
              <a:rect b="b" l="l" r="r" t="t"/>
              <a:pathLst>
                <a:path extrusionOk="0" h="539482" w="623125">
                  <a:moveTo>
                    <a:pt x="595591" y="178485"/>
                  </a:moveTo>
                  <a:cubicBezTo>
                    <a:pt x="615593" y="225157"/>
                    <a:pt x="627976" y="272782"/>
                    <a:pt x="621309" y="323265"/>
                  </a:cubicBezTo>
                  <a:cubicBezTo>
                    <a:pt x="608926" y="417562"/>
                    <a:pt x="539393" y="471855"/>
                    <a:pt x="447001" y="507097"/>
                  </a:cubicBezTo>
                  <a:cubicBezTo>
                    <a:pt x="407949" y="522337"/>
                    <a:pt x="365086" y="529005"/>
                    <a:pt x="324129" y="539482"/>
                  </a:cubicBezTo>
                  <a:cubicBezTo>
                    <a:pt x="297459" y="537577"/>
                    <a:pt x="271741" y="536625"/>
                    <a:pt x="245071" y="533767"/>
                  </a:cubicBezTo>
                  <a:cubicBezTo>
                    <a:pt x="90766" y="515670"/>
                    <a:pt x="-16866" y="392797"/>
                    <a:pt x="2184" y="257542"/>
                  </a:cubicBezTo>
                  <a:cubicBezTo>
                    <a:pt x="23138" y="114667"/>
                    <a:pt x="148868" y="10845"/>
                    <a:pt x="314604" y="1320"/>
                  </a:cubicBezTo>
                  <a:cubicBezTo>
                    <a:pt x="330796" y="367"/>
                    <a:pt x="353656" y="-2490"/>
                    <a:pt x="362229" y="5130"/>
                  </a:cubicBezTo>
                  <a:cubicBezTo>
                    <a:pt x="399376" y="39420"/>
                    <a:pt x="455574" y="41325"/>
                    <a:pt x="494626" y="70852"/>
                  </a:cubicBezTo>
                  <a:cubicBezTo>
                    <a:pt x="537488" y="101332"/>
                    <a:pt x="570826" y="136575"/>
                    <a:pt x="595591" y="178485"/>
                  </a:cubicBezTo>
                  <a:close/>
                  <a:moveTo>
                    <a:pt x="447001" y="335647"/>
                  </a:moveTo>
                  <a:cubicBezTo>
                    <a:pt x="446049" y="219442"/>
                    <a:pt x="352704" y="96570"/>
                    <a:pt x="240309" y="63232"/>
                  </a:cubicBezTo>
                  <a:cubicBezTo>
                    <a:pt x="212686" y="54660"/>
                    <a:pt x="190779" y="57517"/>
                    <a:pt x="166966" y="72757"/>
                  </a:cubicBezTo>
                  <a:cubicBezTo>
                    <a:pt x="46951" y="148957"/>
                    <a:pt x="10756" y="283260"/>
                    <a:pt x="80288" y="402322"/>
                  </a:cubicBezTo>
                  <a:cubicBezTo>
                    <a:pt x="128866" y="486142"/>
                    <a:pt x="222211" y="529957"/>
                    <a:pt x="327938" y="517575"/>
                  </a:cubicBezTo>
                  <a:cubicBezTo>
                    <a:pt x="347941" y="514717"/>
                    <a:pt x="369849" y="504240"/>
                    <a:pt x="383184" y="490905"/>
                  </a:cubicBezTo>
                  <a:cubicBezTo>
                    <a:pt x="426999" y="447090"/>
                    <a:pt x="447954" y="393750"/>
                    <a:pt x="447001" y="335647"/>
                  </a:cubicBezTo>
                  <a:close/>
                  <a:moveTo>
                    <a:pt x="449859" y="472807"/>
                  </a:moveTo>
                  <a:cubicBezTo>
                    <a:pt x="527011" y="440422"/>
                    <a:pt x="569874" y="385177"/>
                    <a:pt x="575588" y="310882"/>
                  </a:cubicBezTo>
                  <a:cubicBezTo>
                    <a:pt x="583209" y="208012"/>
                    <a:pt x="534631" y="127050"/>
                    <a:pt x="436524" y="70852"/>
                  </a:cubicBezTo>
                  <a:cubicBezTo>
                    <a:pt x="364134" y="28942"/>
                    <a:pt x="281266" y="18465"/>
                    <a:pt x="243166" y="41325"/>
                  </a:cubicBezTo>
                  <a:cubicBezTo>
                    <a:pt x="469861" y="103237"/>
                    <a:pt x="549871" y="338505"/>
                    <a:pt x="449859" y="472807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5" name="Google Shape;2785;p23"/>
            <p:cNvSpPr/>
            <p:nvPr/>
          </p:nvSpPr>
          <p:spPr>
            <a:xfrm>
              <a:off x="7832406" y="3030200"/>
              <a:ext cx="22860" cy="28277"/>
            </a:xfrm>
            <a:custGeom>
              <a:rect b="b" l="l" r="r" t="t"/>
              <a:pathLst>
                <a:path extrusionOk="0" h="28277" w="22860">
                  <a:moveTo>
                    <a:pt x="9525" y="28277"/>
                  </a:moveTo>
                  <a:cubicBezTo>
                    <a:pt x="6668" y="19705"/>
                    <a:pt x="2857" y="11132"/>
                    <a:pt x="0" y="1607"/>
                  </a:cubicBezTo>
                  <a:cubicBezTo>
                    <a:pt x="5715" y="1607"/>
                    <a:pt x="17145" y="-1250"/>
                    <a:pt x="17145" y="655"/>
                  </a:cubicBezTo>
                  <a:cubicBezTo>
                    <a:pt x="20955" y="8275"/>
                    <a:pt x="21907" y="16847"/>
                    <a:pt x="22860" y="24467"/>
                  </a:cubicBezTo>
                  <a:cubicBezTo>
                    <a:pt x="18098" y="25420"/>
                    <a:pt x="13335" y="26372"/>
                    <a:pt x="9525" y="28277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6" name="Google Shape;2786;p23"/>
            <p:cNvSpPr/>
            <p:nvPr/>
          </p:nvSpPr>
          <p:spPr>
            <a:xfrm>
              <a:off x="7870506" y="3037522"/>
              <a:ext cx="18097" cy="16192"/>
            </a:xfrm>
            <a:custGeom>
              <a:rect b="b" l="l" r="r" t="t"/>
              <a:pathLst>
                <a:path extrusionOk="0" h="16192" w="18097">
                  <a:moveTo>
                    <a:pt x="0" y="0"/>
                  </a:moveTo>
                  <a:cubicBezTo>
                    <a:pt x="5715" y="5715"/>
                    <a:pt x="12382" y="10478"/>
                    <a:pt x="18098" y="16193"/>
                  </a:cubicBezTo>
                  <a:cubicBezTo>
                    <a:pt x="11430" y="10478"/>
                    <a:pt x="5715" y="4763"/>
                    <a:pt x="0" y="0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7" name="Google Shape;2787;p23"/>
            <p:cNvSpPr/>
            <p:nvPr/>
          </p:nvSpPr>
          <p:spPr>
            <a:xfrm>
              <a:off x="7877174" y="3322320"/>
              <a:ext cx="41910" cy="74295"/>
            </a:xfrm>
            <a:custGeom>
              <a:rect b="b" l="l" r="r" t="t"/>
              <a:pathLst>
                <a:path extrusionOk="0" h="74295" w="41910">
                  <a:moveTo>
                    <a:pt x="41910" y="0"/>
                  </a:moveTo>
                  <a:cubicBezTo>
                    <a:pt x="31432" y="26670"/>
                    <a:pt x="36195" y="59055"/>
                    <a:pt x="0" y="74295"/>
                  </a:cubicBezTo>
                  <a:cubicBezTo>
                    <a:pt x="13335" y="50483"/>
                    <a:pt x="8573" y="17145"/>
                    <a:pt x="41910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8" name="Google Shape;2788;p23"/>
            <p:cNvSpPr/>
            <p:nvPr/>
          </p:nvSpPr>
          <p:spPr>
            <a:xfrm>
              <a:off x="7669529" y="3587115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11430" y="0"/>
                  </a:moveTo>
                  <a:cubicBezTo>
                    <a:pt x="7620" y="3810"/>
                    <a:pt x="3810" y="7620"/>
                    <a:pt x="0" y="10477"/>
                  </a:cubicBezTo>
                  <a:cubicBezTo>
                    <a:pt x="3810" y="7620"/>
                    <a:pt x="7620" y="3810"/>
                    <a:pt x="11430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9" name="Google Shape;2789;p23"/>
            <p:cNvSpPr/>
            <p:nvPr/>
          </p:nvSpPr>
          <p:spPr>
            <a:xfrm>
              <a:off x="7037777" y="3671887"/>
              <a:ext cx="15484" cy="21907"/>
            </a:xfrm>
            <a:custGeom>
              <a:rect b="b" l="l" r="r" t="t"/>
              <a:pathLst>
                <a:path extrusionOk="0" h="21907" w="15484">
                  <a:moveTo>
                    <a:pt x="9769" y="0"/>
                  </a:moveTo>
                  <a:cubicBezTo>
                    <a:pt x="11675" y="7620"/>
                    <a:pt x="13579" y="14288"/>
                    <a:pt x="15484" y="21908"/>
                  </a:cubicBezTo>
                  <a:cubicBezTo>
                    <a:pt x="-3566" y="12383"/>
                    <a:pt x="-4518" y="8572"/>
                    <a:pt x="9769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0" name="Google Shape;2790;p23"/>
            <p:cNvSpPr/>
            <p:nvPr/>
          </p:nvSpPr>
          <p:spPr>
            <a:xfrm>
              <a:off x="6657021" y="4053840"/>
              <a:ext cx="116205" cy="254317"/>
            </a:xfrm>
            <a:custGeom>
              <a:rect b="b" l="l" r="r" t="t"/>
              <a:pathLst>
                <a:path extrusionOk="0" h="254317" w="116205">
                  <a:moveTo>
                    <a:pt x="116205" y="0"/>
                  </a:moveTo>
                  <a:cubicBezTo>
                    <a:pt x="107633" y="31432"/>
                    <a:pt x="99060" y="61913"/>
                    <a:pt x="90488" y="93345"/>
                  </a:cubicBezTo>
                  <a:cubicBezTo>
                    <a:pt x="79058" y="129540"/>
                    <a:pt x="67628" y="164782"/>
                    <a:pt x="55245" y="200978"/>
                  </a:cubicBezTo>
                  <a:cubicBezTo>
                    <a:pt x="46672" y="225742"/>
                    <a:pt x="34290" y="248603"/>
                    <a:pt x="0" y="254317"/>
                  </a:cubicBezTo>
                  <a:cubicBezTo>
                    <a:pt x="32385" y="219075"/>
                    <a:pt x="49530" y="178117"/>
                    <a:pt x="60008" y="134303"/>
                  </a:cubicBezTo>
                  <a:cubicBezTo>
                    <a:pt x="67628" y="101917"/>
                    <a:pt x="71438" y="68580"/>
                    <a:pt x="80963" y="37147"/>
                  </a:cubicBezTo>
                  <a:cubicBezTo>
                    <a:pt x="85725" y="20003"/>
                    <a:pt x="91440" y="1905"/>
                    <a:pt x="116205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1" name="Google Shape;2791;p23"/>
            <p:cNvSpPr/>
            <p:nvPr/>
          </p:nvSpPr>
          <p:spPr>
            <a:xfrm>
              <a:off x="7957184" y="3243262"/>
              <a:ext cx="2857" cy="16192"/>
            </a:xfrm>
            <a:custGeom>
              <a:rect b="b" l="l" r="r" t="t"/>
              <a:pathLst>
                <a:path extrusionOk="0" h="16192" w="2857">
                  <a:moveTo>
                    <a:pt x="2857" y="0"/>
                  </a:moveTo>
                  <a:cubicBezTo>
                    <a:pt x="2857" y="5715"/>
                    <a:pt x="2857" y="10478"/>
                    <a:pt x="2857" y="16192"/>
                  </a:cubicBezTo>
                  <a:cubicBezTo>
                    <a:pt x="1905" y="16192"/>
                    <a:pt x="952" y="16192"/>
                    <a:pt x="0" y="16192"/>
                  </a:cubicBezTo>
                  <a:cubicBezTo>
                    <a:pt x="0" y="10478"/>
                    <a:pt x="0" y="5715"/>
                    <a:pt x="0" y="0"/>
                  </a:cubicBezTo>
                  <a:cubicBezTo>
                    <a:pt x="952" y="0"/>
                    <a:pt x="1905" y="0"/>
                    <a:pt x="2857" y="0"/>
                  </a:cubicBezTo>
                  <a:close/>
                </a:path>
              </a:pathLst>
            </a:custGeom>
            <a:solidFill>
              <a:srgbClr val="AB8F5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2" name="Google Shape;2792;p23"/>
            <p:cNvSpPr/>
            <p:nvPr/>
          </p:nvSpPr>
          <p:spPr>
            <a:xfrm>
              <a:off x="7833359" y="3479482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0" y="1905"/>
                  </a:moveTo>
                  <a:cubicBezTo>
                    <a:pt x="952" y="952"/>
                    <a:pt x="1905" y="952"/>
                    <a:pt x="2857" y="0"/>
                  </a:cubicBezTo>
                  <a:cubicBezTo>
                    <a:pt x="2857" y="0"/>
                    <a:pt x="2857" y="952"/>
                    <a:pt x="2857" y="952"/>
                  </a:cubicBezTo>
                  <a:cubicBezTo>
                    <a:pt x="1905" y="1905"/>
                    <a:pt x="952" y="1905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3" name="Google Shape;2793;p23"/>
            <p:cNvSpPr/>
            <p:nvPr/>
          </p:nvSpPr>
          <p:spPr>
            <a:xfrm>
              <a:off x="6180771" y="4589756"/>
              <a:ext cx="109537" cy="106068"/>
            </a:xfrm>
            <a:custGeom>
              <a:rect b="b" l="l" r="r" t="t"/>
              <a:pathLst>
                <a:path extrusionOk="0" h="106068" w="109537">
                  <a:moveTo>
                    <a:pt x="12383" y="106069"/>
                  </a:moveTo>
                  <a:cubicBezTo>
                    <a:pt x="10478" y="103211"/>
                    <a:pt x="8572" y="101306"/>
                    <a:pt x="6668" y="98449"/>
                  </a:cubicBezTo>
                  <a:cubicBezTo>
                    <a:pt x="4763" y="94639"/>
                    <a:pt x="2858" y="90829"/>
                    <a:pt x="0" y="87019"/>
                  </a:cubicBezTo>
                  <a:cubicBezTo>
                    <a:pt x="0" y="80351"/>
                    <a:pt x="0" y="72731"/>
                    <a:pt x="0" y="66064"/>
                  </a:cubicBezTo>
                  <a:lnTo>
                    <a:pt x="0" y="66064"/>
                  </a:lnTo>
                  <a:cubicBezTo>
                    <a:pt x="7620" y="67016"/>
                    <a:pt x="18097" y="66064"/>
                    <a:pt x="22860" y="68921"/>
                  </a:cubicBezTo>
                  <a:cubicBezTo>
                    <a:pt x="39053" y="79399"/>
                    <a:pt x="42863" y="70826"/>
                    <a:pt x="48578" y="60349"/>
                  </a:cubicBezTo>
                  <a:cubicBezTo>
                    <a:pt x="55245" y="54634"/>
                    <a:pt x="60960" y="49871"/>
                    <a:pt x="67628" y="44156"/>
                  </a:cubicBezTo>
                  <a:cubicBezTo>
                    <a:pt x="71438" y="37489"/>
                    <a:pt x="75247" y="29869"/>
                    <a:pt x="79058" y="23201"/>
                  </a:cubicBezTo>
                  <a:cubicBezTo>
                    <a:pt x="83820" y="9866"/>
                    <a:pt x="86678" y="-4421"/>
                    <a:pt x="109538" y="1294"/>
                  </a:cubicBezTo>
                  <a:cubicBezTo>
                    <a:pt x="101918" y="28916"/>
                    <a:pt x="101918" y="60349"/>
                    <a:pt x="61913" y="72731"/>
                  </a:cubicBezTo>
                  <a:cubicBezTo>
                    <a:pt x="53340" y="75589"/>
                    <a:pt x="49530" y="87971"/>
                    <a:pt x="40958" y="93686"/>
                  </a:cubicBezTo>
                  <a:cubicBezTo>
                    <a:pt x="34290" y="100354"/>
                    <a:pt x="22860" y="103211"/>
                    <a:pt x="12383" y="106069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4" name="Google Shape;2794;p23"/>
            <p:cNvSpPr/>
            <p:nvPr/>
          </p:nvSpPr>
          <p:spPr>
            <a:xfrm>
              <a:off x="6145529" y="4638993"/>
              <a:ext cx="84772" cy="38733"/>
            </a:xfrm>
            <a:custGeom>
              <a:rect b="b" l="l" r="r" t="t"/>
              <a:pathLst>
                <a:path extrusionOk="0" h="38733" w="84772">
                  <a:moveTo>
                    <a:pt x="36195" y="17779"/>
                  </a:moveTo>
                  <a:cubicBezTo>
                    <a:pt x="36195" y="24446"/>
                    <a:pt x="36195" y="32066"/>
                    <a:pt x="36195" y="38734"/>
                  </a:cubicBezTo>
                  <a:cubicBezTo>
                    <a:pt x="36195" y="38734"/>
                    <a:pt x="36195" y="38734"/>
                    <a:pt x="36195" y="38734"/>
                  </a:cubicBezTo>
                  <a:cubicBezTo>
                    <a:pt x="32385" y="38734"/>
                    <a:pt x="28575" y="38734"/>
                    <a:pt x="23813" y="38734"/>
                  </a:cubicBezTo>
                  <a:cubicBezTo>
                    <a:pt x="16192" y="35876"/>
                    <a:pt x="7620" y="33019"/>
                    <a:pt x="0" y="30161"/>
                  </a:cubicBezTo>
                  <a:cubicBezTo>
                    <a:pt x="9525" y="19684"/>
                    <a:pt x="18097" y="8254"/>
                    <a:pt x="29527" y="634"/>
                  </a:cubicBezTo>
                  <a:cubicBezTo>
                    <a:pt x="33338" y="-2224"/>
                    <a:pt x="45720" y="5396"/>
                    <a:pt x="54292" y="7301"/>
                  </a:cubicBezTo>
                  <a:cubicBezTo>
                    <a:pt x="56197" y="7301"/>
                    <a:pt x="58102" y="7301"/>
                    <a:pt x="60007" y="7301"/>
                  </a:cubicBezTo>
                  <a:cubicBezTo>
                    <a:pt x="68580" y="9206"/>
                    <a:pt x="76200" y="11111"/>
                    <a:pt x="84772" y="12064"/>
                  </a:cubicBezTo>
                  <a:cubicBezTo>
                    <a:pt x="79057" y="22541"/>
                    <a:pt x="74295" y="31114"/>
                    <a:pt x="59055" y="20636"/>
                  </a:cubicBezTo>
                  <a:cubicBezTo>
                    <a:pt x="54292" y="16826"/>
                    <a:pt x="43815" y="18731"/>
                    <a:pt x="36195" y="17779"/>
                  </a:cubicBezTo>
                  <a:cubicBezTo>
                    <a:pt x="35242" y="17779"/>
                    <a:pt x="34290" y="16826"/>
                    <a:pt x="33338" y="16826"/>
                  </a:cubicBezTo>
                  <a:cubicBezTo>
                    <a:pt x="34290" y="16826"/>
                    <a:pt x="35242" y="16826"/>
                    <a:pt x="36195" y="17779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5" name="Google Shape;2795;p23"/>
            <p:cNvSpPr/>
            <p:nvPr/>
          </p:nvSpPr>
          <p:spPr>
            <a:xfrm>
              <a:off x="6242786" y="4613909"/>
              <a:ext cx="17995" cy="20955"/>
            </a:xfrm>
            <a:custGeom>
              <a:rect b="b" l="l" r="r" t="t"/>
              <a:pathLst>
                <a:path extrusionOk="0" h="20955" w="17995">
                  <a:moveTo>
                    <a:pt x="17996" y="0"/>
                  </a:moveTo>
                  <a:cubicBezTo>
                    <a:pt x="14186" y="6668"/>
                    <a:pt x="10376" y="14288"/>
                    <a:pt x="6566" y="20955"/>
                  </a:cubicBezTo>
                  <a:cubicBezTo>
                    <a:pt x="-7722" y="7620"/>
                    <a:pt x="3708" y="2858"/>
                    <a:pt x="17996" y="0"/>
                  </a:cubicBezTo>
                  <a:close/>
                </a:path>
              </a:pathLst>
            </a:custGeom>
            <a:solidFill>
              <a:srgbClr val="DCBC7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6" name="Google Shape;2796;p23"/>
            <p:cNvSpPr/>
            <p:nvPr/>
          </p:nvSpPr>
          <p:spPr>
            <a:xfrm>
              <a:off x="6169342" y="4677727"/>
              <a:ext cx="12382" cy="11429"/>
            </a:xfrm>
            <a:custGeom>
              <a:rect b="b" l="l" r="r" t="t"/>
              <a:pathLst>
                <a:path extrusionOk="0" h="11429" w="12382">
                  <a:moveTo>
                    <a:pt x="0" y="0"/>
                  </a:moveTo>
                  <a:cubicBezTo>
                    <a:pt x="3810" y="0"/>
                    <a:pt x="7620" y="0"/>
                    <a:pt x="12382" y="0"/>
                  </a:cubicBezTo>
                  <a:cubicBezTo>
                    <a:pt x="12382" y="3810"/>
                    <a:pt x="12382" y="7620"/>
                    <a:pt x="11430" y="11430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7" name="Google Shape;2797;p23"/>
            <p:cNvSpPr/>
            <p:nvPr/>
          </p:nvSpPr>
          <p:spPr>
            <a:xfrm>
              <a:off x="6199821" y="4646294"/>
              <a:ext cx="5715" cy="9525"/>
            </a:xfrm>
            <a:custGeom>
              <a:rect b="b" l="l" r="r" t="t"/>
              <a:pathLst>
                <a:path extrusionOk="0" h="9525" w="5715">
                  <a:moveTo>
                    <a:pt x="5715" y="0"/>
                  </a:moveTo>
                  <a:cubicBezTo>
                    <a:pt x="3810" y="0"/>
                    <a:pt x="1905" y="0"/>
                    <a:pt x="0" y="0"/>
                  </a:cubicBezTo>
                  <a:cubicBezTo>
                    <a:pt x="1905" y="0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8" name="Google Shape;2798;p23"/>
            <p:cNvSpPr/>
            <p:nvPr/>
          </p:nvSpPr>
          <p:spPr>
            <a:xfrm>
              <a:off x="7760969" y="4314288"/>
              <a:ext cx="46672" cy="44351"/>
            </a:xfrm>
            <a:custGeom>
              <a:rect b="b" l="l" r="r" t="t"/>
              <a:pathLst>
                <a:path extrusionOk="0" h="44351" w="46672">
                  <a:moveTo>
                    <a:pt x="41910" y="24349"/>
                  </a:moveTo>
                  <a:cubicBezTo>
                    <a:pt x="35243" y="20539"/>
                    <a:pt x="27623" y="15777"/>
                    <a:pt x="15240" y="8156"/>
                  </a:cubicBezTo>
                  <a:cubicBezTo>
                    <a:pt x="20003" y="22444"/>
                    <a:pt x="22860" y="31969"/>
                    <a:pt x="25718" y="41494"/>
                  </a:cubicBezTo>
                  <a:cubicBezTo>
                    <a:pt x="23813" y="42447"/>
                    <a:pt x="21907" y="43399"/>
                    <a:pt x="20003" y="44352"/>
                  </a:cubicBezTo>
                  <a:cubicBezTo>
                    <a:pt x="13335" y="33874"/>
                    <a:pt x="6668" y="24349"/>
                    <a:pt x="0" y="13872"/>
                  </a:cubicBezTo>
                  <a:cubicBezTo>
                    <a:pt x="8573" y="-11846"/>
                    <a:pt x="29528" y="7204"/>
                    <a:pt x="46673" y="1489"/>
                  </a:cubicBezTo>
                  <a:cubicBezTo>
                    <a:pt x="44768" y="11967"/>
                    <a:pt x="42863" y="18634"/>
                    <a:pt x="41910" y="24349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9" name="Google Shape;2799;p23"/>
            <p:cNvSpPr/>
            <p:nvPr/>
          </p:nvSpPr>
          <p:spPr>
            <a:xfrm>
              <a:off x="7741919" y="4314825"/>
              <a:ext cx="12382" cy="13334"/>
            </a:xfrm>
            <a:custGeom>
              <a:rect b="b" l="l" r="r" t="t"/>
              <a:pathLst>
                <a:path extrusionOk="0" h="13334" w="12382">
                  <a:moveTo>
                    <a:pt x="12382" y="13335"/>
                  </a:moveTo>
                  <a:cubicBezTo>
                    <a:pt x="8573" y="13335"/>
                    <a:pt x="3810" y="13335"/>
                    <a:pt x="0" y="13335"/>
                  </a:cubicBezTo>
                  <a:cubicBezTo>
                    <a:pt x="953" y="8572"/>
                    <a:pt x="1905" y="4763"/>
                    <a:pt x="2857" y="0"/>
                  </a:cubicBezTo>
                  <a:cubicBezTo>
                    <a:pt x="4763" y="0"/>
                    <a:pt x="5715" y="0"/>
                    <a:pt x="7620" y="0"/>
                  </a:cubicBezTo>
                  <a:cubicBezTo>
                    <a:pt x="9525" y="4763"/>
                    <a:pt x="10478" y="9525"/>
                    <a:pt x="12382" y="13335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0" name="Google Shape;2800;p23"/>
            <p:cNvSpPr/>
            <p:nvPr/>
          </p:nvSpPr>
          <p:spPr>
            <a:xfrm>
              <a:off x="7972424" y="4215910"/>
              <a:ext cx="150494" cy="132344"/>
            </a:xfrm>
            <a:custGeom>
              <a:rect b="b" l="l" r="r" t="t"/>
              <a:pathLst>
                <a:path extrusionOk="0" h="132344" w="150494">
                  <a:moveTo>
                    <a:pt x="121920" y="87485"/>
                  </a:moveTo>
                  <a:cubicBezTo>
                    <a:pt x="127635" y="94152"/>
                    <a:pt x="135255" y="100820"/>
                    <a:pt x="140018" y="108440"/>
                  </a:cubicBezTo>
                  <a:cubicBezTo>
                    <a:pt x="144780" y="115107"/>
                    <a:pt x="146685" y="122727"/>
                    <a:pt x="150495" y="129395"/>
                  </a:cubicBezTo>
                  <a:cubicBezTo>
                    <a:pt x="140018" y="130347"/>
                    <a:pt x="127635" y="134157"/>
                    <a:pt x="119063" y="131300"/>
                  </a:cubicBezTo>
                  <a:cubicBezTo>
                    <a:pt x="109538" y="128442"/>
                    <a:pt x="102870" y="118917"/>
                    <a:pt x="95250" y="112250"/>
                  </a:cubicBezTo>
                  <a:cubicBezTo>
                    <a:pt x="95250" y="112250"/>
                    <a:pt x="95250" y="112250"/>
                    <a:pt x="94298" y="112250"/>
                  </a:cubicBezTo>
                  <a:cubicBezTo>
                    <a:pt x="91440" y="109392"/>
                    <a:pt x="88582" y="106535"/>
                    <a:pt x="86677" y="103677"/>
                  </a:cubicBezTo>
                  <a:cubicBezTo>
                    <a:pt x="58102" y="72245"/>
                    <a:pt x="29527" y="40812"/>
                    <a:pt x="0" y="7475"/>
                  </a:cubicBezTo>
                  <a:cubicBezTo>
                    <a:pt x="22860" y="-5860"/>
                    <a:pt x="39052" y="-145"/>
                    <a:pt x="53340" y="15095"/>
                  </a:cubicBezTo>
                  <a:cubicBezTo>
                    <a:pt x="76200" y="38907"/>
                    <a:pt x="99060" y="62720"/>
                    <a:pt x="121920" y="87485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1" name="Google Shape;2801;p23"/>
            <p:cNvSpPr/>
            <p:nvPr/>
          </p:nvSpPr>
          <p:spPr>
            <a:xfrm>
              <a:off x="7834312" y="4374832"/>
              <a:ext cx="5714" cy="11430"/>
            </a:xfrm>
            <a:custGeom>
              <a:rect b="b" l="l" r="r" t="t"/>
              <a:pathLst>
                <a:path extrusionOk="0" h="11430" w="5714">
                  <a:moveTo>
                    <a:pt x="5715" y="11430"/>
                  </a:moveTo>
                  <a:cubicBezTo>
                    <a:pt x="3810" y="7620"/>
                    <a:pt x="1905" y="3810"/>
                    <a:pt x="0" y="0"/>
                  </a:cubicBezTo>
                  <a:cubicBezTo>
                    <a:pt x="1905" y="4763"/>
                    <a:pt x="3810" y="7620"/>
                    <a:pt x="5715" y="1143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2" name="Google Shape;2802;p23"/>
            <p:cNvSpPr/>
            <p:nvPr/>
          </p:nvSpPr>
          <p:spPr>
            <a:xfrm>
              <a:off x="8059101" y="4317682"/>
              <a:ext cx="7620" cy="8572"/>
            </a:xfrm>
            <a:custGeom>
              <a:rect b="b" l="l" r="r" t="t"/>
              <a:pathLst>
                <a:path extrusionOk="0" h="8572" w="7620">
                  <a:moveTo>
                    <a:pt x="0" y="0"/>
                  </a:moveTo>
                  <a:cubicBezTo>
                    <a:pt x="2858" y="2858"/>
                    <a:pt x="5715" y="5715"/>
                    <a:pt x="7620" y="8573"/>
                  </a:cubicBezTo>
                  <a:cubicBezTo>
                    <a:pt x="4763" y="6668"/>
                    <a:pt x="2858" y="3810"/>
                    <a:pt x="0" y="0"/>
                  </a:cubicBezTo>
                  <a:close/>
                </a:path>
              </a:pathLst>
            </a:custGeom>
            <a:solidFill>
              <a:srgbClr val="9C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3" name="Google Shape;2803;p23"/>
            <p:cNvSpPr/>
            <p:nvPr/>
          </p:nvSpPr>
          <p:spPr>
            <a:xfrm>
              <a:off x="7459979" y="2982094"/>
              <a:ext cx="333199" cy="444047"/>
            </a:xfrm>
            <a:custGeom>
              <a:rect b="b" l="l" r="r" t="t"/>
              <a:pathLst>
                <a:path extrusionOk="0" h="444047" w="333199">
                  <a:moveTo>
                    <a:pt x="206693" y="444048"/>
                  </a:moveTo>
                  <a:cubicBezTo>
                    <a:pt x="306705" y="310698"/>
                    <a:pt x="225743" y="74478"/>
                    <a:pt x="0" y="11613"/>
                  </a:cubicBezTo>
                  <a:cubicBezTo>
                    <a:pt x="38100" y="-11247"/>
                    <a:pt x="120968" y="183"/>
                    <a:pt x="193357" y="41140"/>
                  </a:cubicBezTo>
                  <a:cubicBezTo>
                    <a:pt x="291465" y="97338"/>
                    <a:pt x="340043" y="178300"/>
                    <a:pt x="332422" y="281170"/>
                  </a:cubicBezTo>
                  <a:cubicBezTo>
                    <a:pt x="327660" y="356418"/>
                    <a:pt x="284797" y="410710"/>
                    <a:pt x="206693" y="444048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4" name="Google Shape;2804;p23"/>
            <p:cNvSpPr/>
            <p:nvPr/>
          </p:nvSpPr>
          <p:spPr>
            <a:xfrm>
              <a:off x="6178867" y="4655819"/>
              <a:ext cx="2857" cy="952"/>
            </a:xfrm>
            <a:custGeom>
              <a:rect b="b" l="l" r="r" t="t"/>
              <a:pathLst>
                <a:path extrusionOk="0" h="952" w="2857">
                  <a:moveTo>
                    <a:pt x="2857" y="953"/>
                  </a:moveTo>
                  <a:cubicBezTo>
                    <a:pt x="1905" y="953"/>
                    <a:pt x="952" y="0"/>
                    <a:pt x="0" y="0"/>
                  </a:cubicBezTo>
                  <a:cubicBezTo>
                    <a:pt x="952" y="0"/>
                    <a:pt x="1905" y="0"/>
                    <a:pt x="2857" y="953"/>
                  </a:cubicBezTo>
                  <a:lnTo>
                    <a:pt x="2857" y="953"/>
                  </a:lnTo>
                  <a:close/>
                </a:path>
              </a:pathLst>
            </a:custGeom>
            <a:solidFill>
              <a:srgbClr val="D2AD6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05" name="Google Shape;2805;p23"/>
          <p:cNvGrpSpPr/>
          <p:nvPr/>
        </p:nvGrpSpPr>
        <p:grpSpPr>
          <a:xfrm rot="-2700000">
            <a:off x="292475" y="4085801"/>
            <a:ext cx="564547" cy="672880"/>
            <a:chOff x="5004566" y="2252982"/>
            <a:chExt cx="1672372" cy="1976725"/>
          </a:xfrm>
        </p:grpSpPr>
        <p:sp>
          <p:nvSpPr>
            <p:cNvPr id="2806" name="Google Shape;2806;p23"/>
            <p:cNvSpPr/>
            <p:nvPr/>
          </p:nvSpPr>
          <p:spPr>
            <a:xfrm>
              <a:off x="5027294" y="2252982"/>
              <a:ext cx="1649644" cy="1969690"/>
            </a:xfrm>
            <a:custGeom>
              <a:rect b="b" l="l" r="r" t="t"/>
              <a:pathLst>
                <a:path extrusionOk="0" h="1969690" w="1649644">
                  <a:moveTo>
                    <a:pt x="1905" y="1795143"/>
                  </a:moveTo>
                  <a:cubicBezTo>
                    <a:pt x="953" y="1789428"/>
                    <a:pt x="953" y="1784665"/>
                    <a:pt x="0" y="1778950"/>
                  </a:cubicBezTo>
                  <a:cubicBezTo>
                    <a:pt x="55245" y="1697035"/>
                    <a:pt x="109538" y="1615120"/>
                    <a:pt x="166688" y="1534158"/>
                  </a:cubicBezTo>
                  <a:cubicBezTo>
                    <a:pt x="213360" y="1468435"/>
                    <a:pt x="263843" y="1404618"/>
                    <a:pt x="313373" y="1340800"/>
                  </a:cubicBezTo>
                  <a:cubicBezTo>
                    <a:pt x="319088" y="1333180"/>
                    <a:pt x="325755" y="1326513"/>
                    <a:pt x="331470" y="1318893"/>
                  </a:cubicBezTo>
                  <a:cubicBezTo>
                    <a:pt x="335280" y="1314130"/>
                    <a:pt x="339090" y="1309368"/>
                    <a:pt x="343853" y="1303653"/>
                  </a:cubicBezTo>
                  <a:cubicBezTo>
                    <a:pt x="348615" y="1297938"/>
                    <a:pt x="353378" y="1292223"/>
                    <a:pt x="357188" y="1286508"/>
                  </a:cubicBezTo>
                  <a:cubicBezTo>
                    <a:pt x="391478" y="1245550"/>
                    <a:pt x="424815" y="1204593"/>
                    <a:pt x="459105" y="1163635"/>
                  </a:cubicBezTo>
                  <a:cubicBezTo>
                    <a:pt x="462915" y="1158873"/>
                    <a:pt x="467678" y="1153158"/>
                    <a:pt x="471488" y="1148395"/>
                  </a:cubicBezTo>
                  <a:lnTo>
                    <a:pt x="471488" y="1148395"/>
                  </a:lnTo>
                  <a:cubicBezTo>
                    <a:pt x="475298" y="1143633"/>
                    <a:pt x="480060" y="1137918"/>
                    <a:pt x="483870" y="1133155"/>
                  </a:cubicBezTo>
                  <a:lnTo>
                    <a:pt x="483870" y="1133155"/>
                  </a:lnTo>
                  <a:cubicBezTo>
                    <a:pt x="493395" y="1120773"/>
                    <a:pt x="503873" y="1108390"/>
                    <a:pt x="513398" y="1096008"/>
                  </a:cubicBezTo>
                  <a:lnTo>
                    <a:pt x="513398" y="1096008"/>
                  </a:lnTo>
                  <a:cubicBezTo>
                    <a:pt x="517208" y="1091245"/>
                    <a:pt x="521970" y="1085530"/>
                    <a:pt x="525780" y="1080768"/>
                  </a:cubicBezTo>
                  <a:cubicBezTo>
                    <a:pt x="525780" y="1080768"/>
                    <a:pt x="525780" y="1080768"/>
                    <a:pt x="525780" y="1080768"/>
                  </a:cubicBezTo>
                  <a:cubicBezTo>
                    <a:pt x="527685" y="1079815"/>
                    <a:pt x="529590" y="1078863"/>
                    <a:pt x="530543" y="1077910"/>
                  </a:cubicBezTo>
                  <a:cubicBezTo>
                    <a:pt x="571500" y="1027427"/>
                    <a:pt x="612458" y="976945"/>
                    <a:pt x="653415" y="926463"/>
                  </a:cubicBezTo>
                  <a:cubicBezTo>
                    <a:pt x="654368" y="924558"/>
                    <a:pt x="654368" y="921700"/>
                    <a:pt x="654368" y="919795"/>
                  </a:cubicBezTo>
                  <a:cubicBezTo>
                    <a:pt x="650558" y="895983"/>
                    <a:pt x="646748" y="872170"/>
                    <a:pt x="642938" y="847405"/>
                  </a:cubicBezTo>
                  <a:cubicBezTo>
                    <a:pt x="640080" y="818830"/>
                    <a:pt x="637223" y="791208"/>
                    <a:pt x="634365" y="762633"/>
                  </a:cubicBezTo>
                  <a:cubicBezTo>
                    <a:pt x="629603" y="715008"/>
                    <a:pt x="624840" y="668335"/>
                    <a:pt x="620078" y="621663"/>
                  </a:cubicBezTo>
                  <a:cubicBezTo>
                    <a:pt x="553403" y="621663"/>
                    <a:pt x="494348" y="621663"/>
                    <a:pt x="435293" y="621663"/>
                  </a:cubicBezTo>
                  <a:cubicBezTo>
                    <a:pt x="431483" y="620710"/>
                    <a:pt x="427673" y="620710"/>
                    <a:pt x="422910" y="619758"/>
                  </a:cubicBezTo>
                  <a:cubicBezTo>
                    <a:pt x="419100" y="618805"/>
                    <a:pt x="414338" y="617852"/>
                    <a:pt x="410528" y="616900"/>
                  </a:cubicBezTo>
                  <a:cubicBezTo>
                    <a:pt x="401955" y="614995"/>
                    <a:pt x="393383" y="614043"/>
                    <a:pt x="384810" y="612138"/>
                  </a:cubicBezTo>
                  <a:cubicBezTo>
                    <a:pt x="381000" y="611185"/>
                    <a:pt x="378143" y="610233"/>
                    <a:pt x="374333" y="609280"/>
                  </a:cubicBezTo>
                  <a:cubicBezTo>
                    <a:pt x="290513" y="585468"/>
                    <a:pt x="223838" y="544510"/>
                    <a:pt x="180975" y="475930"/>
                  </a:cubicBezTo>
                  <a:cubicBezTo>
                    <a:pt x="178118" y="472120"/>
                    <a:pt x="176213" y="469263"/>
                    <a:pt x="173355" y="465453"/>
                  </a:cubicBezTo>
                  <a:cubicBezTo>
                    <a:pt x="160973" y="435925"/>
                    <a:pt x="148590" y="405445"/>
                    <a:pt x="136208" y="375918"/>
                  </a:cubicBezTo>
                  <a:cubicBezTo>
                    <a:pt x="134303" y="374013"/>
                    <a:pt x="132398" y="371155"/>
                    <a:pt x="130493" y="369250"/>
                  </a:cubicBezTo>
                  <a:cubicBezTo>
                    <a:pt x="130493" y="341628"/>
                    <a:pt x="131445" y="314005"/>
                    <a:pt x="131445" y="286383"/>
                  </a:cubicBezTo>
                  <a:cubicBezTo>
                    <a:pt x="156210" y="160653"/>
                    <a:pt x="242888" y="77785"/>
                    <a:pt x="374333" y="28255"/>
                  </a:cubicBezTo>
                  <a:cubicBezTo>
                    <a:pt x="461010" y="-4130"/>
                    <a:pt x="553403" y="-6987"/>
                    <a:pt x="645795" y="11110"/>
                  </a:cubicBezTo>
                  <a:cubicBezTo>
                    <a:pt x="719138" y="26350"/>
                    <a:pt x="756285" y="73975"/>
                    <a:pt x="769620" y="132078"/>
                  </a:cubicBezTo>
                  <a:cubicBezTo>
                    <a:pt x="793433" y="238757"/>
                    <a:pt x="811530" y="347343"/>
                    <a:pt x="831533" y="454975"/>
                  </a:cubicBezTo>
                  <a:cubicBezTo>
                    <a:pt x="837248" y="486408"/>
                    <a:pt x="840105" y="517840"/>
                    <a:pt x="844868" y="549273"/>
                  </a:cubicBezTo>
                  <a:cubicBezTo>
                    <a:pt x="846773" y="567370"/>
                    <a:pt x="848678" y="584515"/>
                    <a:pt x="852488" y="609280"/>
                  </a:cubicBezTo>
                  <a:cubicBezTo>
                    <a:pt x="898208" y="563560"/>
                    <a:pt x="940118" y="524508"/>
                    <a:pt x="980123" y="483550"/>
                  </a:cubicBezTo>
                  <a:cubicBezTo>
                    <a:pt x="1062038" y="397825"/>
                    <a:pt x="1142048" y="310195"/>
                    <a:pt x="1223963" y="224470"/>
                  </a:cubicBezTo>
                  <a:cubicBezTo>
                    <a:pt x="1284923" y="160653"/>
                    <a:pt x="1353503" y="109218"/>
                    <a:pt x="1459230" y="125410"/>
                  </a:cubicBezTo>
                  <a:cubicBezTo>
                    <a:pt x="1578293" y="165415"/>
                    <a:pt x="1622108" y="253045"/>
                    <a:pt x="1642110" y="351153"/>
                  </a:cubicBezTo>
                  <a:cubicBezTo>
                    <a:pt x="1692593" y="605470"/>
                    <a:pt x="1481138" y="755013"/>
                    <a:pt x="1254443" y="794065"/>
                  </a:cubicBezTo>
                  <a:cubicBezTo>
                    <a:pt x="1179195" y="806448"/>
                    <a:pt x="1106805" y="792160"/>
                    <a:pt x="1036320" y="771205"/>
                  </a:cubicBezTo>
                  <a:cubicBezTo>
                    <a:pt x="1002030" y="760727"/>
                    <a:pt x="979170" y="765490"/>
                    <a:pt x="959168" y="792160"/>
                  </a:cubicBezTo>
                  <a:cubicBezTo>
                    <a:pt x="935355" y="823593"/>
                    <a:pt x="910590" y="855025"/>
                    <a:pt x="886778" y="886458"/>
                  </a:cubicBezTo>
                  <a:cubicBezTo>
                    <a:pt x="882968" y="891220"/>
                    <a:pt x="884873" y="899793"/>
                    <a:pt x="884873" y="906460"/>
                  </a:cubicBezTo>
                  <a:cubicBezTo>
                    <a:pt x="887730" y="934083"/>
                    <a:pt x="892493" y="960752"/>
                    <a:pt x="892493" y="988375"/>
                  </a:cubicBezTo>
                  <a:cubicBezTo>
                    <a:pt x="892493" y="996948"/>
                    <a:pt x="881063" y="1005520"/>
                    <a:pt x="874395" y="1014093"/>
                  </a:cubicBezTo>
                  <a:cubicBezTo>
                    <a:pt x="822008" y="995043"/>
                    <a:pt x="770573" y="976945"/>
                    <a:pt x="712470" y="955990"/>
                  </a:cubicBezTo>
                  <a:cubicBezTo>
                    <a:pt x="716280" y="967420"/>
                    <a:pt x="719138" y="975040"/>
                    <a:pt x="721995" y="983613"/>
                  </a:cubicBezTo>
                  <a:cubicBezTo>
                    <a:pt x="721995" y="989327"/>
                    <a:pt x="721043" y="994090"/>
                    <a:pt x="721043" y="999805"/>
                  </a:cubicBezTo>
                  <a:cubicBezTo>
                    <a:pt x="729615" y="1106485"/>
                    <a:pt x="735330" y="1214118"/>
                    <a:pt x="746760" y="1320798"/>
                  </a:cubicBezTo>
                  <a:cubicBezTo>
                    <a:pt x="755333" y="1402713"/>
                    <a:pt x="768668" y="1484628"/>
                    <a:pt x="780098" y="1566543"/>
                  </a:cubicBezTo>
                  <a:cubicBezTo>
                    <a:pt x="782955" y="1582735"/>
                    <a:pt x="784860" y="1597975"/>
                    <a:pt x="787718" y="1614168"/>
                  </a:cubicBezTo>
                  <a:lnTo>
                    <a:pt x="787718" y="1614168"/>
                  </a:lnTo>
                  <a:cubicBezTo>
                    <a:pt x="787718" y="1616073"/>
                    <a:pt x="786765" y="1618930"/>
                    <a:pt x="786765" y="1620835"/>
                  </a:cubicBezTo>
                  <a:cubicBezTo>
                    <a:pt x="787718" y="1623693"/>
                    <a:pt x="788670" y="1626550"/>
                    <a:pt x="789623" y="1629408"/>
                  </a:cubicBezTo>
                  <a:cubicBezTo>
                    <a:pt x="789623" y="1639885"/>
                    <a:pt x="787718" y="1650363"/>
                    <a:pt x="788670" y="1660840"/>
                  </a:cubicBezTo>
                  <a:cubicBezTo>
                    <a:pt x="798195" y="1735135"/>
                    <a:pt x="808673" y="1809430"/>
                    <a:pt x="819150" y="1883725"/>
                  </a:cubicBezTo>
                  <a:cubicBezTo>
                    <a:pt x="820103" y="1890393"/>
                    <a:pt x="820103" y="1898012"/>
                    <a:pt x="821055" y="1904680"/>
                  </a:cubicBezTo>
                  <a:cubicBezTo>
                    <a:pt x="822960" y="1904680"/>
                    <a:pt x="824865" y="1904680"/>
                    <a:pt x="826770" y="1905633"/>
                  </a:cubicBezTo>
                  <a:cubicBezTo>
                    <a:pt x="830580" y="1898965"/>
                    <a:pt x="833438" y="1892298"/>
                    <a:pt x="837248" y="1884678"/>
                  </a:cubicBezTo>
                  <a:cubicBezTo>
                    <a:pt x="840105" y="1883725"/>
                    <a:pt x="842010" y="1882773"/>
                    <a:pt x="844868" y="1880868"/>
                  </a:cubicBezTo>
                  <a:cubicBezTo>
                    <a:pt x="862965" y="1880868"/>
                    <a:pt x="862013" y="1870390"/>
                    <a:pt x="862013" y="1858960"/>
                  </a:cubicBezTo>
                  <a:cubicBezTo>
                    <a:pt x="861060" y="1822765"/>
                    <a:pt x="861060" y="1786570"/>
                    <a:pt x="860108" y="1750375"/>
                  </a:cubicBezTo>
                  <a:cubicBezTo>
                    <a:pt x="858203" y="1648458"/>
                    <a:pt x="859155" y="1546540"/>
                    <a:pt x="855345" y="1443670"/>
                  </a:cubicBezTo>
                  <a:cubicBezTo>
                    <a:pt x="850583" y="1312225"/>
                    <a:pt x="842963" y="1181733"/>
                    <a:pt x="834390" y="1050288"/>
                  </a:cubicBezTo>
                  <a:cubicBezTo>
                    <a:pt x="833438" y="1026475"/>
                    <a:pt x="840105" y="1016950"/>
                    <a:pt x="867728" y="1022665"/>
                  </a:cubicBezTo>
                  <a:cubicBezTo>
                    <a:pt x="870585" y="1033143"/>
                    <a:pt x="875348" y="1043620"/>
                    <a:pt x="876300" y="1055050"/>
                  </a:cubicBezTo>
                  <a:cubicBezTo>
                    <a:pt x="885825" y="1228405"/>
                    <a:pt x="895350" y="1401760"/>
                    <a:pt x="902970" y="1575115"/>
                  </a:cubicBezTo>
                  <a:cubicBezTo>
                    <a:pt x="906780" y="1670365"/>
                    <a:pt x="904875" y="1765615"/>
                    <a:pt x="904875" y="1860865"/>
                  </a:cubicBezTo>
                  <a:cubicBezTo>
                    <a:pt x="904875" y="1868485"/>
                    <a:pt x="895350" y="1876105"/>
                    <a:pt x="889635" y="1883725"/>
                  </a:cubicBezTo>
                  <a:cubicBezTo>
                    <a:pt x="884873" y="1890393"/>
                    <a:pt x="879158" y="1895155"/>
                    <a:pt x="874395" y="1901823"/>
                  </a:cubicBezTo>
                  <a:cubicBezTo>
                    <a:pt x="865823" y="1916110"/>
                    <a:pt x="858203" y="1930398"/>
                    <a:pt x="851535" y="1944685"/>
                  </a:cubicBezTo>
                  <a:cubicBezTo>
                    <a:pt x="842963" y="1961830"/>
                    <a:pt x="828675" y="1971355"/>
                    <a:pt x="806768" y="1969450"/>
                  </a:cubicBezTo>
                  <a:cubicBezTo>
                    <a:pt x="799148" y="1959925"/>
                    <a:pt x="790575" y="1949448"/>
                    <a:pt x="782955" y="1939923"/>
                  </a:cubicBezTo>
                  <a:cubicBezTo>
                    <a:pt x="782955" y="1936112"/>
                    <a:pt x="783908" y="1933255"/>
                    <a:pt x="782955" y="1929445"/>
                  </a:cubicBezTo>
                  <a:cubicBezTo>
                    <a:pt x="769620" y="1823718"/>
                    <a:pt x="756285" y="1717990"/>
                    <a:pt x="741998" y="1612263"/>
                  </a:cubicBezTo>
                  <a:cubicBezTo>
                    <a:pt x="737235" y="1579878"/>
                    <a:pt x="730568" y="1548445"/>
                    <a:pt x="723900" y="1516060"/>
                  </a:cubicBezTo>
                  <a:cubicBezTo>
                    <a:pt x="723900" y="1513203"/>
                    <a:pt x="723900" y="1510345"/>
                    <a:pt x="723900" y="1507488"/>
                  </a:cubicBezTo>
                  <a:cubicBezTo>
                    <a:pt x="721995" y="1496058"/>
                    <a:pt x="720090" y="1485580"/>
                    <a:pt x="718185" y="1474150"/>
                  </a:cubicBezTo>
                  <a:cubicBezTo>
                    <a:pt x="715328" y="1446528"/>
                    <a:pt x="712470" y="1418905"/>
                    <a:pt x="709613" y="1391283"/>
                  </a:cubicBezTo>
                  <a:cubicBezTo>
                    <a:pt x="708660" y="1387473"/>
                    <a:pt x="708660" y="1383663"/>
                    <a:pt x="707708" y="1379853"/>
                  </a:cubicBezTo>
                  <a:cubicBezTo>
                    <a:pt x="706755" y="1364613"/>
                    <a:pt x="704850" y="1348420"/>
                    <a:pt x="703898" y="1333180"/>
                  </a:cubicBezTo>
                  <a:cubicBezTo>
                    <a:pt x="702945" y="1329370"/>
                    <a:pt x="702945" y="1325560"/>
                    <a:pt x="701993" y="1321750"/>
                  </a:cubicBezTo>
                  <a:cubicBezTo>
                    <a:pt x="700088" y="1298890"/>
                    <a:pt x="699135" y="1276030"/>
                    <a:pt x="697230" y="1253170"/>
                  </a:cubicBezTo>
                  <a:cubicBezTo>
                    <a:pt x="696278" y="1249360"/>
                    <a:pt x="696278" y="1245550"/>
                    <a:pt x="695325" y="1241740"/>
                  </a:cubicBezTo>
                  <a:cubicBezTo>
                    <a:pt x="694373" y="1216975"/>
                    <a:pt x="692468" y="1192210"/>
                    <a:pt x="691515" y="1167445"/>
                  </a:cubicBezTo>
                  <a:cubicBezTo>
                    <a:pt x="688658" y="1160778"/>
                    <a:pt x="685800" y="1153158"/>
                    <a:pt x="681990" y="1146490"/>
                  </a:cubicBezTo>
                  <a:cubicBezTo>
                    <a:pt x="665798" y="1163635"/>
                    <a:pt x="649605" y="1180780"/>
                    <a:pt x="633413" y="1198878"/>
                  </a:cubicBezTo>
                  <a:cubicBezTo>
                    <a:pt x="565785" y="1274125"/>
                    <a:pt x="499110" y="1350325"/>
                    <a:pt x="428625" y="1423668"/>
                  </a:cubicBezTo>
                  <a:cubicBezTo>
                    <a:pt x="324803" y="1531300"/>
                    <a:pt x="219075" y="1637980"/>
                    <a:pt x="112395" y="1743708"/>
                  </a:cubicBezTo>
                  <a:cubicBezTo>
                    <a:pt x="86678" y="1769425"/>
                    <a:pt x="58103" y="1797048"/>
                    <a:pt x="12383" y="1797048"/>
                  </a:cubicBezTo>
                  <a:cubicBezTo>
                    <a:pt x="10478" y="1798953"/>
                    <a:pt x="6668" y="1797048"/>
                    <a:pt x="1905" y="1795143"/>
                  </a:cubicBezTo>
                  <a:close/>
                  <a:moveTo>
                    <a:pt x="1281113" y="222565"/>
                  </a:moveTo>
                  <a:cubicBezTo>
                    <a:pt x="1281113" y="222565"/>
                    <a:pt x="1282065" y="222565"/>
                    <a:pt x="1281113" y="222565"/>
                  </a:cubicBezTo>
                  <a:cubicBezTo>
                    <a:pt x="1279208" y="224470"/>
                    <a:pt x="1277303" y="226375"/>
                    <a:pt x="1275398" y="228280"/>
                  </a:cubicBezTo>
                  <a:lnTo>
                    <a:pt x="1276350" y="228280"/>
                  </a:lnTo>
                  <a:cubicBezTo>
                    <a:pt x="1273493" y="230185"/>
                    <a:pt x="1269683" y="232090"/>
                    <a:pt x="1266825" y="233995"/>
                  </a:cubicBezTo>
                  <a:cubicBezTo>
                    <a:pt x="1253490" y="247330"/>
                    <a:pt x="1239203" y="259713"/>
                    <a:pt x="1226820" y="273047"/>
                  </a:cubicBezTo>
                  <a:cubicBezTo>
                    <a:pt x="1106805" y="394968"/>
                    <a:pt x="986790" y="517840"/>
                    <a:pt x="867728" y="640713"/>
                  </a:cubicBezTo>
                  <a:cubicBezTo>
                    <a:pt x="862965" y="645475"/>
                    <a:pt x="858203" y="653095"/>
                    <a:pt x="858203" y="658810"/>
                  </a:cubicBezTo>
                  <a:cubicBezTo>
                    <a:pt x="862965" y="716913"/>
                    <a:pt x="868680" y="775968"/>
                    <a:pt x="875348" y="838833"/>
                  </a:cubicBezTo>
                  <a:cubicBezTo>
                    <a:pt x="898208" y="813115"/>
                    <a:pt x="916305" y="791208"/>
                    <a:pt x="935355" y="771205"/>
                  </a:cubicBezTo>
                  <a:cubicBezTo>
                    <a:pt x="957263" y="747393"/>
                    <a:pt x="985838" y="739773"/>
                    <a:pt x="1019175" y="748345"/>
                  </a:cubicBezTo>
                  <a:cubicBezTo>
                    <a:pt x="1035368" y="753108"/>
                    <a:pt x="1052513" y="755013"/>
                    <a:pt x="1069658" y="758823"/>
                  </a:cubicBezTo>
                  <a:cubicBezTo>
                    <a:pt x="1113473" y="766443"/>
                    <a:pt x="1158240" y="780730"/>
                    <a:pt x="1202055" y="780730"/>
                  </a:cubicBezTo>
                  <a:cubicBezTo>
                    <a:pt x="1341120" y="781683"/>
                    <a:pt x="1564958" y="675002"/>
                    <a:pt x="1597343" y="495933"/>
                  </a:cubicBezTo>
                  <a:cubicBezTo>
                    <a:pt x="1612583" y="412113"/>
                    <a:pt x="1606868" y="331150"/>
                    <a:pt x="1558290" y="255903"/>
                  </a:cubicBezTo>
                  <a:cubicBezTo>
                    <a:pt x="1510665" y="156843"/>
                    <a:pt x="1411605" y="95882"/>
                    <a:pt x="1303973" y="200657"/>
                  </a:cubicBezTo>
                  <a:cubicBezTo>
                    <a:pt x="1303020" y="201610"/>
                    <a:pt x="1303020" y="202563"/>
                    <a:pt x="1303020" y="203515"/>
                  </a:cubicBezTo>
                  <a:cubicBezTo>
                    <a:pt x="1302068" y="205420"/>
                    <a:pt x="1301115" y="206372"/>
                    <a:pt x="1300163" y="208278"/>
                  </a:cubicBezTo>
                  <a:cubicBezTo>
                    <a:pt x="1300163" y="208278"/>
                    <a:pt x="1300163" y="207325"/>
                    <a:pt x="1300163" y="207325"/>
                  </a:cubicBezTo>
                  <a:cubicBezTo>
                    <a:pt x="1296353" y="211135"/>
                    <a:pt x="1291590" y="214945"/>
                    <a:pt x="1287780" y="217803"/>
                  </a:cubicBezTo>
                  <a:cubicBezTo>
                    <a:pt x="1287780" y="217803"/>
                    <a:pt x="1288733" y="217803"/>
                    <a:pt x="1288733" y="217803"/>
                  </a:cubicBezTo>
                  <a:cubicBezTo>
                    <a:pt x="1285875" y="218755"/>
                    <a:pt x="1283970" y="220660"/>
                    <a:pt x="1281113" y="222565"/>
                  </a:cubicBezTo>
                  <a:close/>
                  <a:moveTo>
                    <a:pt x="360998" y="578800"/>
                  </a:moveTo>
                  <a:cubicBezTo>
                    <a:pt x="362903" y="579752"/>
                    <a:pt x="365760" y="580705"/>
                    <a:pt x="367665" y="581658"/>
                  </a:cubicBezTo>
                  <a:cubicBezTo>
                    <a:pt x="369570" y="581658"/>
                    <a:pt x="371475" y="582610"/>
                    <a:pt x="374333" y="582610"/>
                  </a:cubicBezTo>
                  <a:cubicBezTo>
                    <a:pt x="381953" y="584515"/>
                    <a:pt x="390525" y="586420"/>
                    <a:pt x="398145" y="588325"/>
                  </a:cubicBezTo>
                  <a:cubicBezTo>
                    <a:pt x="402908" y="589277"/>
                    <a:pt x="406718" y="590230"/>
                    <a:pt x="411480" y="591183"/>
                  </a:cubicBezTo>
                  <a:cubicBezTo>
                    <a:pt x="471488" y="609280"/>
                    <a:pt x="533400" y="605470"/>
                    <a:pt x="595313" y="599755"/>
                  </a:cubicBezTo>
                  <a:cubicBezTo>
                    <a:pt x="647700" y="594993"/>
                    <a:pt x="660083" y="602613"/>
                    <a:pt x="665798" y="649285"/>
                  </a:cubicBezTo>
                  <a:cubicBezTo>
                    <a:pt x="675323" y="731200"/>
                    <a:pt x="683895" y="812163"/>
                    <a:pt x="693420" y="894077"/>
                  </a:cubicBezTo>
                  <a:cubicBezTo>
                    <a:pt x="694373" y="901698"/>
                    <a:pt x="698183" y="913127"/>
                    <a:pt x="704850" y="916938"/>
                  </a:cubicBezTo>
                  <a:cubicBezTo>
                    <a:pt x="751523" y="938845"/>
                    <a:pt x="799148" y="959800"/>
                    <a:pt x="852488" y="982660"/>
                  </a:cubicBezTo>
                  <a:cubicBezTo>
                    <a:pt x="849630" y="961705"/>
                    <a:pt x="846773" y="947418"/>
                    <a:pt x="844868" y="932177"/>
                  </a:cubicBezTo>
                  <a:cubicBezTo>
                    <a:pt x="839153" y="887410"/>
                    <a:pt x="833438" y="842643"/>
                    <a:pt x="827723" y="797875"/>
                  </a:cubicBezTo>
                  <a:cubicBezTo>
                    <a:pt x="822960" y="757870"/>
                    <a:pt x="819150" y="716913"/>
                    <a:pt x="814388" y="676908"/>
                  </a:cubicBezTo>
                  <a:cubicBezTo>
                    <a:pt x="792480" y="526413"/>
                    <a:pt x="772478" y="375918"/>
                    <a:pt x="747713" y="226375"/>
                  </a:cubicBezTo>
                  <a:cubicBezTo>
                    <a:pt x="739140" y="177797"/>
                    <a:pt x="719138" y="129220"/>
                    <a:pt x="700088" y="82547"/>
                  </a:cubicBezTo>
                  <a:cubicBezTo>
                    <a:pt x="688658" y="53972"/>
                    <a:pt x="660083" y="35875"/>
                    <a:pt x="624840" y="32065"/>
                  </a:cubicBezTo>
                  <a:cubicBezTo>
                    <a:pt x="584835" y="28255"/>
                    <a:pt x="544830" y="25397"/>
                    <a:pt x="504825" y="26350"/>
                  </a:cubicBezTo>
                  <a:cubicBezTo>
                    <a:pt x="434340" y="29207"/>
                    <a:pt x="368618" y="47305"/>
                    <a:pt x="315278" y="90168"/>
                  </a:cubicBezTo>
                  <a:cubicBezTo>
                    <a:pt x="290513" y="113028"/>
                    <a:pt x="264795" y="134935"/>
                    <a:pt x="240030" y="157795"/>
                  </a:cubicBezTo>
                  <a:cubicBezTo>
                    <a:pt x="238125" y="160653"/>
                    <a:pt x="235268" y="164463"/>
                    <a:pt x="233363" y="167320"/>
                  </a:cubicBezTo>
                  <a:lnTo>
                    <a:pt x="234315" y="168272"/>
                  </a:lnTo>
                  <a:lnTo>
                    <a:pt x="233363" y="167320"/>
                  </a:lnTo>
                  <a:cubicBezTo>
                    <a:pt x="231458" y="169225"/>
                    <a:pt x="230505" y="171130"/>
                    <a:pt x="228600" y="173988"/>
                  </a:cubicBezTo>
                  <a:cubicBezTo>
                    <a:pt x="228600" y="173988"/>
                    <a:pt x="228600" y="173988"/>
                    <a:pt x="228600" y="173988"/>
                  </a:cubicBezTo>
                  <a:cubicBezTo>
                    <a:pt x="223838" y="180655"/>
                    <a:pt x="217170" y="186370"/>
                    <a:pt x="213360" y="193038"/>
                  </a:cubicBezTo>
                  <a:cubicBezTo>
                    <a:pt x="150495" y="315910"/>
                    <a:pt x="173355" y="445450"/>
                    <a:pt x="295275" y="540700"/>
                  </a:cubicBezTo>
                  <a:cubicBezTo>
                    <a:pt x="308610" y="549273"/>
                    <a:pt x="322898" y="557845"/>
                    <a:pt x="336233" y="567370"/>
                  </a:cubicBezTo>
                  <a:cubicBezTo>
                    <a:pt x="339090" y="568323"/>
                    <a:pt x="341948" y="570227"/>
                    <a:pt x="343853" y="571180"/>
                  </a:cubicBezTo>
                  <a:cubicBezTo>
                    <a:pt x="344805" y="572133"/>
                    <a:pt x="346710" y="573085"/>
                    <a:pt x="348615" y="573085"/>
                  </a:cubicBezTo>
                  <a:cubicBezTo>
                    <a:pt x="352425" y="574990"/>
                    <a:pt x="356235" y="576895"/>
                    <a:pt x="360998" y="578800"/>
                  </a:cubicBezTo>
                  <a:lnTo>
                    <a:pt x="360998" y="578800"/>
                  </a:lnTo>
                  <a:close/>
                  <a:moveTo>
                    <a:pt x="179070" y="1582735"/>
                  </a:moveTo>
                  <a:cubicBezTo>
                    <a:pt x="175260" y="1588450"/>
                    <a:pt x="171450" y="1593213"/>
                    <a:pt x="167640" y="1598928"/>
                  </a:cubicBezTo>
                  <a:cubicBezTo>
                    <a:pt x="164783" y="1602738"/>
                    <a:pt x="162878" y="1605595"/>
                    <a:pt x="160020" y="1609405"/>
                  </a:cubicBezTo>
                  <a:cubicBezTo>
                    <a:pt x="131445" y="1646553"/>
                    <a:pt x="103823" y="1684653"/>
                    <a:pt x="75248" y="1721800"/>
                  </a:cubicBezTo>
                  <a:cubicBezTo>
                    <a:pt x="80010" y="1725610"/>
                    <a:pt x="84773" y="1729420"/>
                    <a:pt x="89535" y="1732278"/>
                  </a:cubicBezTo>
                  <a:cubicBezTo>
                    <a:pt x="99060" y="1719895"/>
                    <a:pt x="107633" y="1707513"/>
                    <a:pt x="118110" y="1696083"/>
                  </a:cubicBezTo>
                  <a:cubicBezTo>
                    <a:pt x="160973" y="1650363"/>
                    <a:pt x="204788" y="1605595"/>
                    <a:pt x="248603" y="1560828"/>
                  </a:cubicBezTo>
                  <a:cubicBezTo>
                    <a:pt x="353378" y="1448433"/>
                    <a:pt x="458153" y="1335085"/>
                    <a:pt x="562928" y="1222690"/>
                  </a:cubicBezTo>
                  <a:cubicBezTo>
                    <a:pt x="576263" y="1209355"/>
                    <a:pt x="588645" y="1196020"/>
                    <a:pt x="601980" y="1183638"/>
                  </a:cubicBezTo>
                  <a:cubicBezTo>
                    <a:pt x="631508" y="1157920"/>
                    <a:pt x="644843" y="1119820"/>
                    <a:pt x="689610" y="1106485"/>
                  </a:cubicBezTo>
                  <a:cubicBezTo>
                    <a:pt x="686753" y="1078863"/>
                    <a:pt x="684848" y="1050288"/>
                    <a:pt x="681990" y="1022665"/>
                  </a:cubicBezTo>
                  <a:cubicBezTo>
                    <a:pt x="681038" y="1018855"/>
                    <a:pt x="681038" y="1015045"/>
                    <a:pt x="680085" y="1011235"/>
                  </a:cubicBezTo>
                  <a:cubicBezTo>
                    <a:pt x="676275" y="995995"/>
                    <a:pt x="672465" y="979802"/>
                    <a:pt x="667703" y="958848"/>
                  </a:cubicBezTo>
                  <a:cubicBezTo>
                    <a:pt x="639128" y="998852"/>
                    <a:pt x="612458" y="1034095"/>
                    <a:pt x="586740" y="1069338"/>
                  </a:cubicBezTo>
                  <a:cubicBezTo>
                    <a:pt x="554355" y="1109343"/>
                    <a:pt x="521970" y="1149348"/>
                    <a:pt x="490538" y="1190305"/>
                  </a:cubicBezTo>
                  <a:cubicBezTo>
                    <a:pt x="485775" y="1196020"/>
                    <a:pt x="480060" y="1201735"/>
                    <a:pt x="475298" y="1207450"/>
                  </a:cubicBezTo>
                  <a:cubicBezTo>
                    <a:pt x="471488" y="1211260"/>
                    <a:pt x="468630" y="1215070"/>
                    <a:pt x="464820" y="1218880"/>
                  </a:cubicBezTo>
                  <a:cubicBezTo>
                    <a:pt x="453390" y="1233168"/>
                    <a:pt x="441960" y="1247455"/>
                    <a:pt x="430530" y="1261743"/>
                  </a:cubicBezTo>
                  <a:cubicBezTo>
                    <a:pt x="428625" y="1262695"/>
                    <a:pt x="427673" y="1264600"/>
                    <a:pt x="427673" y="1265553"/>
                  </a:cubicBezTo>
                  <a:cubicBezTo>
                    <a:pt x="420053" y="1275078"/>
                    <a:pt x="412433" y="1283650"/>
                    <a:pt x="403860" y="1293175"/>
                  </a:cubicBezTo>
                  <a:cubicBezTo>
                    <a:pt x="401955" y="1296033"/>
                    <a:pt x="399098" y="1299843"/>
                    <a:pt x="397193" y="1302700"/>
                  </a:cubicBezTo>
                  <a:cubicBezTo>
                    <a:pt x="384810" y="1316035"/>
                    <a:pt x="371475" y="1329370"/>
                    <a:pt x="360045" y="1343658"/>
                  </a:cubicBezTo>
                  <a:cubicBezTo>
                    <a:pt x="300038" y="1422715"/>
                    <a:pt x="239078" y="1502725"/>
                    <a:pt x="179070" y="1582735"/>
                  </a:cubicBezTo>
                  <a:lnTo>
                    <a:pt x="179070" y="1582735"/>
                  </a:lnTo>
                  <a:close/>
                </a:path>
              </a:pathLst>
            </a:custGeom>
            <a:solidFill>
              <a:srgbClr val="1210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7" name="Google Shape;2807;p23"/>
            <p:cNvSpPr/>
            <p:nvPr/>
          </p:nvSpPr>
          <p:spPr>
            <a:xfrm>
              <a:off x="5740717" y="3210877"/>
              <a:ext cx="161925" cy="926782"/>
            </a:xfrm>
            <a:custGeom>
              <a:rect b="b" l="l" r="r" t="t"/>
              <a:pathLst>
                <a:path extrusionOk="0" h="926782" w="161925">
                  <a:moveTo>
                    <a:pt x="77152" y="672465"/>
                  </a:moveTo>
                  <a:cubicBezTo>
                    <a:pt x="76200" y="669607"/>
                    <a:pt x="75247" y="666750"/>
                    <a:pt x="74295" y="663893"/>
                  </a:cubicBezTo>
                  <a:cubicBezTo>
                    <a:pt x="74295" y="661988"/>
                    <a:pt x="75247" y="659130"/>
                    <a:pt x="75247" y="657225"/>
                  </a:cubicBezTo>
                  <a:cubicBezTo>
                    <a:pt x="75247" y="657225"/>
                    <a:pt x="75247" y="657225"/>
                    <a:pt x="75247" y="657225"/>
                  </a:cubicBezTo>
                  <a:cubicBezTo>
                    <a:pt x="82867" y="651510"/>
                    <a:pt x="97155" y="645795"/>
                    <a:pt x="97155" y="640080"/>
                  </a:cubicBezTo>
                  <a:cubicBezTo>
                    <a:pt x="98107" y="617220"/>
                    <a:pt x="95250" y="595313"/>
                    <a:pt x="93345" y="572452"/>
                  </a:cubicBezTo>
                  <a:cubicBezTo>
                    <a:pt x="94297" y="560070"/>
                    <a:pt x="94297" y="548640"/>
                    <a:pt x="95250" y="536257"/>
                  </a:cubicBezTo>
                  <a:cubicBezTo>
                    <a:pt x="96202" y="496252"/>
                    <a:pt x="67627" y="461010"/>
                    <a:pt x="79057" y="417195"/>
                  </a:cubicBezTo>
                  <a:cubicBezTo>
                    <a:pt x="88582" y="382905"/>
                    <a:pt x="77152" y="344805"/>
                    <a:pt x="74295" y="308610"/>
                  </a:cubicBezTo>
                  <a:cubicBezTo>
                    <a:pt x="68580" y="243840"/>
                    <a:pt x="62865" y="179070"/>
                    <a:pt x="57150" y="115252"/>
                  </a:cubicBezTo>
                  <a:cubicBezTo>
                    <a:pt x="54292" y="85725"/>
                    <a:pt x="50482" y="56197"/>
                    <a:pt x="46672" y="27622"/>
                  </a:cubicBezTo>
                  <a:cubicBezTo>
                    <a:pt x="31432" y="27622"/>
                    <a:pt x="20955" y="27622"/>
                    <a:pt x="9525" y="27622"/>
                  </a:cubicBezTo>
                  <a:cubicBezTo>
                    <a:pt x="6667" y="19050"/>
                    <a:pt x="3810" y="10477"/>
                    <a:pt x="0" y="0"/>
                  </a:cubicBezTo>
                  <a:cubicBezTo>
                    <a:pt x="57150" y="20955"/>
                    <a:pt x="109538" y="39052"/>
                    <a:pt x="161925" y="58102"/>
                  </a:cubicBezTo>
                  <a:cubicBezTo>
                    <a:pt x="160020" y="61913"/>
                    <a:pt x="158115" y="64770"/>
                    <a:pt x="156210" y="68580"/>
                  </a:cubicBezTo>
                  <a:cubicBezTo>
                    <a:pt x="128588" y="62865"/>
                    <a:pt x="120967" y="72390"/>
                    <a:pt x="122872" y="96202"/>
                  </a:cubicBezTo>
                  <a:cubicBezTo>
                    <a:pt x="130492" y="226695"/>
                    <a:pt x="138113" y="358140"/>
                    <a:pt x="143827" y="489585"/>
                  </a:cubicBezTo>
                  <a:cubicBezTo>
                    <a:pt x="147638" y="591502"/>
                    <a:pt x="147638" y="693420"/>
                    <a:pt x="148590" y="796290"/>
                  </a:cubicBezTo>
                  <a:cubicBezTo>
                    <a:pt x="149542" y="832485"/>
                    <a:pt x="149542" y="868680"/>
                    <a:pt x="150495" y="904875"/>
                  </a:cubicBezTo>
                  <a:cubicBezTo>
                    <a:pt x="150495" y="916305"/>
                    <a:pt x="151447" y="926782"/>
                    <a:pt x="133350" y="926782"/>
                  </a:cubicBezTo>
                  <a:cubicBezTo>
                    <a:pt x="131445" y="910590"/>
                    <a:pt x="129540" y="895350"/>
                    <a:pt x="126682" y="879157"/>
                  </a:cubicBezTo>
                  <a:cubicBezTo>
                    <a:pt x="124777" y="866775"/>
                    <a:pt x="115252" y="852488"/>
                    <a:pt x="120015" y="842010"/>
                  </a:cubicBezTo>
                  <a:cubicBezTo>
                    <a:pt x="133350" y="811530"/>
                    <a:pt x="100013" y="785813"/>
                    <a:pt x="114300" y="754380"/>
                  </a:cubicBezTo>
                  <a:cubicBezTo>
                    <a:pt x="117157" y="748665"/>
                    <a:pt x="110490" y="730568"/>
                    <a:pt x="115252" y="717232"/>
                  </a:cubicBezTo>
                  <a:cubicBezTo>
                    <a:pt x="125730" y="681990"/>
                    <a:pt x="118110" y="673418"/>
                    <a:pt x="77152" y="672465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8" name="Google Shape;2808;p23"/>
            <p:cNvSpPr/>
            <p:nvPr/>
          </p:nvSpPr>
          <p:spPr>
            <a:xfrm>
              <a:off x="5004566" y="3196590"/>
              <a:ext cx="616135" cy="835342"/>
            </a:xfrm>
            <a:custGeom>
              <a:rect b="b" l="l" r="r" t="t"/>
              <a:pathLst>
                <a:path extrusionOk="0" h="835342" w="616135">
                  <a:moveTo>
                    <a:pt x="366580" y="360045"/>
                  </a:moveTo>
                  <a:cubicBezTo>
                    <a:pt x="362770" y="364807"/>
                    <a:pt x="358960" y="369570"/>
                    <a:pt x="354198" y="375285"/>
                  </a:cubicBezTo>
                  <a:cubicBezTo>
                    <a:pt x="333243" y="373380"/>
                    <a:pt x="335148" y="385763"/>
                    <a:pt x="336100" y="397192"/>
                  </a:cubicBezTo>
                  <a:cubicBezTo>
                    <a:pt x="287523" y="461963"/>
                    <a:pt x="236088" y="524827"/>
                    <a:pt x="189415" y="590550"/>
                  </a:cubicBezTo>
                  <a:cubicBezTo>
                    <a:pt x="132265" y="671513"/>
                    <a:pt x="77973" y="753427"/>
                    <a:pt x="22727" y="835342"/>
                  </a:cubicBezTo>
                  <a:cubicBezTo>
                    <a:pt x="-132" y="828675"/>
                    <a:pt x="-4895" y="814388"/>
                    <a:pt x="4630" y="798195"/>
                  </a:cubicBezTo>
                  <a:cubicBezTo>
                    <a:pt x="18918" y="771525"/>
                    <a:pt x="35110" y="744855"/>
                    <a:pt x="53208" y="720090"/>
                  </a:cubicBezTo>
                  <a:cubicBezTo>
                    <a:pt x="131313" y="616268"/>
                    <a:pt x="209418" y="513397"/>
                    <a:pt x="288475" y="410527"/>
                  </a:cubicBezTo>
                  <a:cubicBezTo>
                    <a:pt x="335148" y="350520"/>
                    <a:pt x="383725" y="291465"/>
                    <a:pt x="430398" y="230505"/>
                  </a:cubicBezTo>
                  <a:cubicBezTo>
                    <a:pt x="484690" y="160020"/>
                    <a:pt x="536125" y="89535"/>
                    <a:pt x="589465" y="19050"/>
                  </a:cubicBezTo>
                  <a:cubicBezTo>
                    <a:pt x="595180" y="11430"/>
                    <a:pt x="606610" y="5715"/>
                    <a:pt x="615183" y="0"/>
                  </a:cubicBezTo>
                  <a:cubicBezTo>
                    <a:pt x="615183" y="0"/>
                    <a:pt x="616135" y="952"/>
                    <a:pt x="616135" y="952"/>
                  </a:cubicBezTo>
                  <a:cubicBezTo>
                    <a:pt x="595180" y="40957"/>
                    <a:pt x="575178" y="80963"/>
                    <a:pt x="554223" y="121920"/>
                  </a:cubicBezTo>
                  <a:cubicBezTo>
                    <a:pt x="551365" y="127635"/>
                    <a:pt x="550413" y="133350"/>
                    <a:pt x="548508" y="138113"/>
                  </a:cubicBezTo>
                  <a:cubicBezTo>
                    <a:pt x="548508" y="138113"/>
                    <a:pt x="548508" y="138113"/>
                    <a:pt x="548508" y="138113"/>
                  </a:cubicBezTo>
                  <a:cubicBezTo>
                    <a:pt x="544698" y="142875"/>
                    <a:pt x="539935" y="148590"/>
                    <a:pt x="536125" y="153352"/>
                  </a:cubicBezTo>
                  <a:lnTo>
                    <a:pt x="536125" y="153352"/>
                  </a:lnTo>
                  <a:cubicBezTo>
                    <a:pt x="513265" y="158115"/>
                    <a:pt x="502788" y="170497"/>
                    <a:pt x="506598" y="190500"/>
                  </a:cubicBezTo>
                  <a:cubicBezTo>
                    <a:pt x="506598" y="190500"/>
                    <a:pt x="506598" y="190500"/>
                    <a:pt x="506598" y="190500"/>
                  </a:cubicBezTo>
                  <a:cubicBezTo>
                    <a:pt x="502788" y="195263"/>
                    <a:pt x="498025" y="200977"/>
                    <a:pt x="494215" y="205740"/>
                  </a:cubicBezTo>
                  <a:lnTo>
                    <a:pt x="494215" y="205740"/>
                  </a:lnTo>
                  <a:cubicBezTo>
                    <a:pt x="490405" y="210502"/>
                    <a:pt x="485643" y="216217"/>
                    <a:pt x="481833" y="220980"/>
                  </a:cubicBezTo>
                  <a:cubicBezTo>
                    <a:pt x="447543" y="261938"/>
                    <a:pt x="414205" y="302895"/>
                    <a:pt x="379915" y="343852"/>
                  </a:cubicBezTo>
                  <a:cubicBezTo>
                    <a:pt x="376105" y="349567"/>
                    <a:pt x="371343" y="355282"/>
                    <a:pt x="366580" y="36004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9" name="Google Shape;2809;p23"/>
            <p:cNvSpPr/>
            <p:nvPr/>
          </p:nvSpPr>
          <p:spPr>
            <a:xfrm>
              <a:off x="5872162" y="2351722"/>
              <a:ext cx="614362" cy="512444"/>
            </a:xfrm>
            <a:custGeom>
              <a:rect b="b" l="l" r="r" t="t"/>
              <a:pathLst>
                <a:path extrusionOk="0" h="512444" w="614362">
                  <a:moveTo>
                    <a:pt x="614363" y="28575"/>
                  </a:moveTo>
                  <a:cubicBezTo>
                    <a:pt x="508635" y="12382"/>
                    <a:pt x="439103" y="63817"/>
                    <a:pt x="379095" y="127635"/>
                  </a:cubicBezTo>
                  <a:cubicBezTo>
                    <a:pt x="297180" y="213360"/>
                    <a:pt x="217170" y="300990"/>
                    <a:pt x="135255" y="386715"/>
                  </a:cubicBezTo>
                  <a:cubicBezTo>
                    <a:pt x="96203" y="427673"/>
                    <a:pt x="54293" y="466725"/>
                    <a:pt x="7620" y="512445"/>
                  </a:cubicBezTo>
                  <a:cubicBezTo>
                    <a:pt x="4763" y="487680"/>
                    <a:pt x="2857" y="470535"/>
                    <a:pt x="0" y="452437"/>
                  </a:cubicBezTo>
                  <a:cubicBezTo>
                    <a:pt x="8572" y="447675"/>
                    <a:pt x="18097" y="444818"/>
                    <a:pt x="24765" y="438150"/>
                  </a:cubicBezTo>
                  <a:cubicBezTo>
                    <a:pt x="77153" y="384810"/>
                    <a:pt x="128588" y="330517"/>
                    <a:pt x="180022" y="276225"/>
                  </a:cubicBezTo>
                  <a:cubicBezTo>
                    <a:pt x="200978" y="254317"/>
                    <a:pt x="221932" y="230505"/>
                    <a:pt x="245745" y="210502"/>
                  </a:cubicBezTo>
                  <a:cubicBezTo>
                    <a:pt x="317182" y="150495"/>
                    <a:pt x="390525" y="91440"/>
                    <a:pt x="462915" y="31432"/>
                  </a:cubicBezTo>
                  <a:cubicBezTo>
                    <a:pt x="493395" y="6667"/>
                    <a:pt x="531495" y="952"/>
                    <a:pt x="569595" y="0"/>
                  </a:cubicBezTo>
                  <a:cubicBezTo>
                    <a:pt x="583882" y="0"/>
                    <a:pt x="599122" y="18098"/>
                    <a:pt x="614363" y="28575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0" name="Google Shape;2810;p23"/>
            <p:cNvSpPr/>
            <p:nvPr/>
          </p:nvSpPr>
          <p:spPr>
            <a:xfrm>
              <a:off x="5127117" y="2542222"/>
              <a:ext cx="386904" cy="353377"/>
            </a:xfrm>
            <a:custGeom>
              <a:rect b="b" l="l" r="r" t="t"/>
              <a:pathLst>
                <a:path extrusionOk="0" h="353377" w="386904">
                  <a:moveTo>
                    <a:pt x="36385" y="87630"/>
                  </a:moveTo>
                  <a:cubicBezTo>
                    <a:pt x="48767" y="117157"/>
                    <a:pt x="61150" y="147638"/>
                    <a:pt x="73532" y="177165"/>
                  </a:cubicBezTo>
                  <a:cubicBezTo>
                    <a:pt x="55435" y="183832"/>
                    <a:pt x="53530" y="194310"/>
                    <a:pt x="63055" y="208598"/>
                  </a:cubicBezTo>
                  <a:cubicBezTo>
                    <a:pt x="70675" y="200025"/>
                    <a:pt x="75437" y="193357"/>
                    <a:pt x="81152" y="187642"/>
                  </a:cubicBezTo>
                  <a:cubicBezTo>
                    <a:pt x="124015" y="256223"/>
                    <a:pt x="191642" y="297180"/>
                    <a:pt x="274510" y="320993"/>
                  </a:cubicBezTo>
                  <a:cubicBezTo>
                    <a:pt x="278320" y="321945"/>
                    <a:pt x="281177" y="322898"/>
                    <a:pt x="284987" y="323850"/>
                  </a:cubicBezTo>
                  <a:cubicBezTo>
                    <a:pt x="293560" y="325755"/>
                    <a:pt x="302132" y="326707"/>
                    <a:pt x="310705" y="328612"/>
                  </a:cubicBezTo>
                  <a:cubicBezTo>
                    <a:pt x="314515" y="329565"/>
                    <a:pt x="319277" y="330518"/>
                    <a:pt x="323087" y="331470"/>
                  </a:cubicBezTo>
                  <a:cubicBezTo>
                    <a:pt x="326897" y="332423"/>
                    <a:pt x="330707" y="332423"/>
                    <a:pt x="335470" y="333375"/>
                  </a:cubicBezTo>
                  <a:cubicBezTo>
                    <a:pt x="351662" y="340043"/>
                    <a:pt x="367855" y="345757"/>
                    <a:pt x="386905" y="353378"/>
                  </a:cubicBezTo>
                  <a:cubicBezTo>
                    <a:pt x="345947" y="351473"/>
                    <a:pt x="306895" y="349568"/>
                    <a:pt x="268795" y="347662"/>
                  </a:cubicBezTo>
                  <a:lnTo>
                    <a:pt x="268795" y="347662"/>
                  </a:lnTo>
                  <a:cubicBezTo>
                    <a:pt x="258317" y="343853"/>
                    <a:pt x="248792" y="340995"/>
                    <a:pt x="238315" y="337185"/>
                  </a:cubicBezTo>
                  <a:cubicBezTo>
                    <a:pt x="230695" y="333375"/>
                    <a:pt x="222122" y="319087"/>
                    <a:pt x="214502" y="337185"/>
                  </a:cubicBezTo>
                  <a:lnTo>
                    <a:pt x="213550" y="338137"/>
                  </a:lnTo>
                  <a:cubicBezTo>
                    <a:pt x="185927" y="331470"/>
                    <a:pt x="154495" y="329565"/>
                    <a:pt x="141160" y="301943"/>
                  </a:cubicBezTo>
                  <a:cubicBezTo>
                    <a:pt x="137350" y="294323"/>
                    <a:pt x="133540" y="286703"/>
                    <a:pt x="128777" y="280035"/>
                  </a:cubicBezTo>
                  <a:cubicBezTo>
                    <a:pt x="126872" y="277178"/>
                    <a:pt x="125920" y="274320"/>
                    <a:pt x="124015" y="270510"/>
                  </a:cubicBezTo>
                  <a:cubicBezTo>
                    <a:pt x="123062" y="271462"/>
                    <a:pt x="121157" y="272415"/>
                    <a:pt x="120205" y="272415"/>
                  </a:cubicBezTo>
                  <a:cubicBezTo>
                    <a:pt x="123062" y="274320"/>
                    <a:pt x="125920" y="277178"/>
                    <a:pt x="128777" y="279082"/>
                  </a:cubicBezTo>
                  <a:cubicBezTo>
                    <a:pt x="126872" y="282893"/>
                    <a:pt x="124015" y="286703"/>
                    <a:pt x="122110" y="290512"/>
                  </a:cubicBezTo>
                  <a:cubicBezTo>
                    <a:pt x="107822" y="280987"/>
                    <a:pt x="90677" y="273368"/>
                    <a:pt x="81152" y="260985"/>
                  </a:cubicBezTo>
                  <a:cubicBezTo>
                    <a:pt x="33527" y="200977"/>
                    <a:pt x="-7430" y="139065"/>
                    <a:pt x="1142" y="61913"/>
                  </a:cubicBezTo>
                  <a:cubicBezTo>
                    <a:pt x="4000" y="38100"/>
                    <a:pt x="6857" y="14288"/>
                    <a:pt x="33527" y="0"/>
                  </a:cubicBezTo>
                  <a:cubicBezTo>
                    <a:pt x="33527" y="27623"/>
                    <a:pt x="32575" y="55245"/>
                    <a:pt x="32575" y="82867"/>
                  </a:cubicBezTo>
                  <a:cubicBezTo>
                    <a:pt x="32575" y="82867"/>
                    <a:pt x="34480" y="84773"/>
                    <a:pt x="36385" y="87630"/>
                  </a:cubicBezTo>
                  <a:close/>
                  <a:moveTo>
                    <a:pt x="91630" y="240982"/>
                  </a:moveTo>
                  <a:cubicBezTo>
                    <a:pt x="88772" y="238125"/>
                    <a:pt x="86867" y="235268"/>
                    <a:pt x="84010" y="232410"/>
                  </a:cubicBezTo>
                  <a:cubicBezTo>
                    <a:pt x="83057" y="233362"/>
                    <a:pt x="83057" y="233362"/>
                    <a:pt x="82105" y="234315"/>
                  </a:cubicBezTo>
                  <a:cubicBezTo>
                    <a:pt x="84962" y="236220"/>
                    <a:pt x="88772" y="239077"/>
                    <a:pt x="91630" y="240982"/>
                  </a:cubicBezTo>
                  <a:cubicBezTo>
                    <a:pt x="94487" y="243840"/>
                    <a:pt x="96392" y="246698"/>
                    <a:pt x="99250" y="248602"/>
                  </a:cubicBezTo>
                  <a:cubicBezTo>
                    <a:pt x="100202" y="247650"/>
                    <a:pt x="100202" y="247650"/>
                    <a:pt x="101155" y="246698"/>
                  </a:cubicBezTo>
                  <a:cubicBezTo>
                    <a:pt x="97345" y="244793"/>
                    <a:pt x="94487" y="242887"/>
                    <a:pt x="91630" y="240982"/>
                  </a:cubicBezTo>
                  <a:close/>
                  <a:moveTo>
                    <a:pt x="203072" y="321945"/>
                  </a:moveTo>
                  <a:cubicBezTo>
                    <a:pt x="202120" y="321945"/>
                    <a:pt x="202120" y="321945"/>
                    <a:pt x="201167" y="320993"/>
                  </a:cubicBezTo>
                  <a:cubicBezTo>
                    <a:pt x="201167" y="321945"/>
                    <a:pt x="201167" y="322898"/>
                    <a:pt x="201167" y="323850"/>
                  </a:cubicBezTo>
                  <a:cubicBezTo>
                    <a:pt x="202120" y="323850"/>
                    <a:pt x="203072" y="323850"/>
                    <a:pt x="203072" y="323850"/>
                  </a:cubicBezTo>
                  <a:cubicBezTo>
                    <a:pt x="203072" y="323850"/>
                    <a:pt x="203072" y="322898"/>
                    <a:pt x="203072" y="32194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1" name="Google Shape;2811;p23"/>
            <p:cNvSpPr/>
            <p:nvPr/>
          </p:nvSpPr>
          <p:spPr>
            <a:xfrm>
              <a:off x="5690234" y="3485197"/>
              <a:ext cx="143827" cy="744510"/>
            </a:xfrm>
            <a:custGeom>
              <a:rect b="b" l="l" r="r" t="t"/>
              <a:pathLst>
                <a:path extrusionOk="0" h="744510" w="143827">
                  <a:moveTo>
                    <a:pt x="61913" y="278130"/>
                  </a:moveTo>
                  <a:cubicBezTo>
                    <a:pt x="61913" y="280988"/>
                    <a:pt x="61913" y="283845"/>
                    <a:pt x="61913" y="286703"/>
                  </a:cubicBezTo>
                  <a:cubicBezTo>
                    <a:pt x="60008" y="288608"/>
                    <a:pt x="56197" y="290513"/>
                    <a:pt x="56197" y="291465"/>
                  </a:cubicBezTo>
                  <a:cubicBezTo>
                    <a:pt x="59055" y="347663"/>
                    <a:pt x="60008" y="402908"/>
                    <a:pt x="65722" y="459105"/>
                  </a:cubicBezTo>
                  <a:cubicBezTo>
                    <a:pt x="74295" y="546735"/>
                    <a:pt x="85725" y="634365"/>
                    <a:pt x="95250" y="723900"/>
                  </a:cubicBezTo>
                  <a:cubicBezTo>
                    <a:pt x="105728" y="718185"/>
                    <a:pt x="113347" y="713422"/>
                    <a:pt x="120015" y="709613"/>
                  </a:cubicBezTo>
                  <a:cubicBezTo>
                    <a:pt x="127635" y="719138"/>
                    <a:pt x="136208" y="729615"/>
                    <a:pt x="143828" y="739140"/>
                  </a:cubicBezTo>
                  <a:cubicBezTo>
                    <a:pt x="104775" y="751522"/>
                    <a:pt x="83820" y="742950"/>
                    <a:pt x="78105" y="708660"/>
                  </a:cubicBezTo>
                  <a:cubicBezTo>
                    <a:pt x="72390" y="672465"/>
                    <a:pt x="69533" y="635318"/>
                    <a:pt x="64770" y="599122"/>
                  </a:cubicBezTo>
                  <a:cubicBezTo>
                    <a:pt x="56197" y="532447"/>
                    <a:pt x="46672" y="465773"/>
                    <a:pt x="38100" y="399098"/>
                  </a:cubicBezTo>
                  <a:cubicBezTo>
                    <a:pt x="28575" y="332423"/>
                    <a:pt x="19050" y="265748"/>
                    <a:pt x="10478" y="199073"/>
                  </a:cubicBezTo>
                  <a:cubicBezTo>
                    <a:pt x="7620" y="177165"/>
                    <a:pt x="6668" y="155258"/>
                    <a:pt x="4763" y="133350"/>
                  </a:cubicBezTo>
                  <a:cubicBezTo>
                    <a:pt x="2858" y="126683"/>
                    <a:pt x="953" y="119063"/>
                    <a:pt x="0" y="112395"/>
                  </a:cubicBezTo>
                  <a:cubicBezTo>
                    <a:pt x="0" y="105728"/>
                    <a:pt x="0" y="98108"/>
                    <a:pt x="0" y="91440"/>
                  </a:cubicBezTo>
                  <a:cubicBezTo>
                    <a:pt x="2858" y="60960"/>
                    <a:pt x="5715" y="30480"/>
                    <a:pt x="8572" y="0"/>
                  </a:cubicBezTo>
                  <a:cubicBezTo>
                    <a:pt x="19050" y="52388"/>
                    <a:pt x="22860" y="104775"/>
                    <a:pt x="29528" y="157163"/>
                  </a:cubicBezTo>
                  <a:cubicBezTo>
                    <a:pt x="33338" y="186690"/>
                    <a:pt x="41910" y="216218"/>
                    <a:pt x="48578" y="245745"/>
                  </a:cubicBezTo>
                  <a:cubicBezTo>
                    <a:pt x="48578" y="248603"/>
                    <a:pt x="48578" y="252413"/>
                    <a:pt x="48578" y="255270"/>
                  </a:cubicBezTo>
                  <a:cubicBezTo>
                    <a:pt x="50483" y="260985"/>
                    <a:pt x="52388" y="266700"/>
                    <a:pt x="54293" y="272415"/>
                  </a:cubicBezTo>
                  <a:cubicBezTo>
                    <a:pt x="56197" y="274320"/>
                    <a:pt x="59055" y="276225"/>
                    <a:pt x="61913" y="27813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2" name="Google Shape;2812;p23"/>
            <p:cNvSpPr/>
            <p:nvPr/>
          </p:nvSpPr>
          <p:spPr>
            <a:xfrm>
              <a:off x="5662612" y="3402329"/>
              <a:ext cx="84772" cy="328612"/>
            </a:xfrm>
            <a:custGeom>
              <a:rect b="b" l="l" r="r" t="t"/>
              <a:pathLst>
                <a:path extrusionOk="0" h="328612" w="84772">
                  <a:moveTo>
                    <a:pt x="75247" y="328613"/>
                  </a:moveTo>
                  <a:cubicBezTo>
                    <a:pt x="68580" y="299085"/>
                    <a:pt x="60960" y="269558"/>
                    <a:pt x="56197" y="240030"/>
                  </a:cubicBezTo>
                  <a:cubicBezTo>
                    <a:pt x="49530" y="187642"/>
                    <a:pt x="45720" y="136208"/>
                    <a:pt x="35243" y="82867"/>
                  </a:cubicBezTo>
                  <a:cubicBezTo>
                    <a:pt x="32385" y="113348"/>
                    <a:pt x="29528" y="143828"/>
                    <a:pt x="26670" y="174308"/>
                  </a:cubicBezTo>
                  <a:cubicBezTo>
                    <a:pt x="24765" y="145733"/>
                    <a:pt x="23813" y="117158"/>
                    <a:pt x="19050" y="89535"/>
                  </a:cubicBezTo>
                  <a:cubicBezTo>
                    <a:pt x="17145" y="77153"/>
                    <a:pt x="6668" y="64770"/>
                    <a:pt x="0" y="52388"/>
                  </a:cubicBezTo>
                  <a:cubicBezTo>
                    <a:pt x="16193" y="35242"/>
                    <a:pt x="32385" y="18098"/>
                    <a:pt x="48578" y="0"/>
                  </a:cubicBezTo>
                  <a:cubicBezTo>
                    <a:pt x="51435" y="6667"/>
                    <a:pt x="54293" y="14288"/>
                    <a:pt x="58103" y="20955"/>
                  </a:cubicBezTo>
                  <a:cubicBezTo>
                    <a:pt x="59055" y="45720"/>
                    <a:pt x="60960" y="70485"/>
                    <a:pt x="61913" y="95250"/>
                  </a:cubicBezTo>
                  <a:cubicBezTo>
                    <a:pt x="62865" y="99060"/>
                    <a:pt x="62865" y="102870"/>
                    <a:pt x="63818" y="106680"/>
                  </a:cubicBezTo>
                  <a:cubicBezTo>
                    <a:pt x="65722" y="129540"/>
                    <a:pt x="66675" y="152400"/>
                    <a:pt x="68580" y="175260"/>
                  </a:cubicBezTo>
                  <a:cubicBezTo>
                    <a:pt x="69532" y="179070"/>
                    <a:pt x="69532" y="182880"/>
                    <a:pt x="70485" y="186690"/>
                  </a:cubicBezTo>
                  <a:cubicBezTo>
                    <a:pt x="71438" y="201930"/>
                    <a:pt x="73343" y="218123"/>
                    <a:pt x="74295" y="233363"/>
                  </a:cubicBezTo>
                  <a:cubicBezTo>
                    <a:pt x="75247" y="237173"/>
                    <a:pt x="75247" y="240983"/>
                    <a:pt x="76200" y="244792"/>
                  </a:cubicBezTo>
                  <a:cubicBezTo>
                    <a:pt x="79057" y="272415"/>
                    <a:pt x="81915" y="300038"/>
                    <a:pt x="84772" y="327660"/>
                  </a:cubicBezTo>
                  <a:cubicBezTo>
                    <a:pt x="80963" y="327660"/>
                    <a:pt x="78105" y="327660"/>
                    <a:pt x="75247" y="328613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3" name="Google Shape;2813;p23"/>
            <p:cNvSpPr/>
            <p:nvPr/>
          </p:nvSpPr>
          <p:spPr>
            <a:xfrm>
              <a:off x="5394959" y="2874645"/>
              <a:ext cx="265747" cy="141107"/>
            </a:xfrm>
            <a:custGeom>
              <a:rect b="b" l="l" r="r" t="t"/>
              <a:pathLst>
                <a:path extrusionOk="0" h="141107" w="265747">
                  <a:moveTo>
                    <a:pt x="0" y="14288"/>
                  </a:moveTo>
                  <a:cubicBezTo>
                    <a:pt x="38100" y="16192"/>
                    <a:pt x="77153" y="18097"/>
                    <a:pt x="118110" y="20002"/>
                  </a:cubicBezTo>
                  <a:cubicBezTo>
                    <a:pt x="99060" y="12383"/>
                    <a:pt x="82868" y="5715"/>
                    <a:pt x="66675" y="0"/>
                  </a:cubicBezTo>
                  <a:cubicBezTo>
                    <a:pt x="125730" y="0"/>
                    <a:pt x="184785" y="0"/>
                    <a:pt x="251460" y="0"/>
                  </a:cubicBezTo>
                  <a:cubicBezTo>
                    <a:pt x="256222" y="46672"/>
                    <a:pt x="260985" y="94297"/>
                    <a:pt x="265747" y="140970"/>
                  </a:cubicBezTo>
                  <a:cubicBezTo>
                    <a:pt x="251460" y="141922"/>
                    <a:pt x="241935" y="138113"/>
                    <a:pt x="243840" y="123825"/>
                  </a:cubicBezTo>
                  <a:cubicBezTo>
                    <a:pt x="244793" y="112395"/>
                    <a:pt x="246697" y="100013"/>
                    <a:pt x="242888" y="89535"/>
                  </a:cubicBezTo>
                  <a:cubicBezTo>
                    <a:pt x="235268" y="69533"/>
                    <a:pt x="247650" y="42863"/>
                    <a:pt x="218122" y="29527"/>
                  </a:cubicBezTo>
                  <a:cubicBezTo>
                    <a:pt x="173355" y="29527"/>
                    <a:pt x="129540" y="28575"/>
                    <a:pt x="84772" y="28575"/>
                  </a:cubicBezTo>
                  <a:cubicBezTo>
                    <a:pt x="76200" y="26670"/>
                    <a:pt x="67628" y="25717"/>
                    <a:pt x="60008" y="23813"/>
                  </a:cubicBezTo>
                  <a:cubicBezTo>
                    <a:pt x="50483" y="23813"/>
                    <a:pt x="40005" y="23813"/>
                    <a:pt x="30480" y="22860"/>
                  </a:cubicBezTo>
                  <a:cubicBezTo>
                    <a:pt x="26670" y="22860"/>
                    <a:pt x="22860" y="21908"/>
                    <a:pt x="18097" y="21908"/>
                  </a:cubicBezTo>
                  <a:cubicBezTo>
                    <a:pt x="14288" y="21908"/>
                    <a:pt x="10478" y="21908"/>
                    <a:pt x="5715" y="21908"/>
                  </a:cubicBezTo>
                  <a:cubicBezTo>
                    <a:pt x="4763" y="20955"/>
                    <a:pt x="2858" y="17145"/>
                    <a:pt x="0" y="14288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4" name="Google Shape;2814;p23"/>
            <p:cNvSpPr/>
            <p:nvPr/>
          </p:nvSpPr>
          <p:spPr>
            <a:xfrm>
              <a:off x="5614034" y="2905125"/>
              <a:ext cx="56197" cy="292417"/>
            </a:xfrm>
            <a:custGeom>
              <a:rect b="b" l="l" r="r" t="t"/>
              <a:pathLst>
                <a:path extrusionOk="0" h="292417" w="56197">
                  <a:moveTo>
                    <a:pt x="0" y="0"/>
                  </a:moveTo>
                  <a:cubicBezTo>
                    <a:pt x="29528" y="13335"/>
                    <a:pt x="17145" y="40005"/>
                    <a:pt x="24765" y="60008"/>
                  </a:cubicBezTo>
                  <a:cubicBezTo>
                    <a:pt x="28575" y="70485"/>
                    <a:pt x="26670" y="82867"/>
                    <a:pt x="25718" y="94297"/>
                  </a:cubicBezTo>
                  <a:cubicBezTo>
                    <a:pt x="24765" y="108585"/>
                    <a:pt x="33338" y="112395"/>
                    <a:pt x="47625" y="111442"/>
                  </a:cubicBezTo>
                  <a:cubicBezTo>
                    <a:pt x="50483" y="140017"/>
                    <a:pt x="53340" y="167640"/>
                    <a:pt x="56197" y="196215"/>
                  </a:cubicBezTo>
                  <a:cubicBezTo>
                    <a:pt x="21908" y="196215"/>
                    <a:pt x="46672" y="169545"/>
                    <a:pt x="31433" y="158115"/>
                  </a:cubicBezTo>
                  <a:cubicBezTo>
                    <a:pt x="31433" y="171450"/>
                    <a:pt x="25718" y="185738"/>
                    <a:pt x="32385" y="192405"/>
                  </a:cubicBezTo>
                  <a:cubicBezTo>
                    <a:pt x="48578" y="209550"/>
                    <a:pt x="40958" y="226695"/>
                    <a:pt x="35243" y="240983"/>
                  </a:cubicBezTo>
                  <a:cubicBezTo>
                    <a:pt x="27622" y="258128"/>
                    <a:pt x="35243" y="282892"/>
                    <a:pt x="7620" y="292417"/>
                  </a:cubicBezTo>
                  <a:cubicBezTo>
                    <a:pt x="7620" y="292417"/>
                    <a:pt x="6668" y="291465"/>
                    <a:pt x="6668" y="291465"/>
                  </a:cubicBezTo>
                  <a:cubicBezTo>
                    <a:pt x="26670" y="206692"/>
                    <a:pt x="11430" y="121920"/>
                    <a:pt x="1905" y="37147"/>
                  </a:cubicBezTo>
                  <a:cubicBezTo>
                    <a:pt x="953" y="24765"/>
                    <a:pt x="953" y="12383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5" name="Google Shape;2815;p23"/>
            <p:cNvSpPr/>
            <p:nvPr/>
          </p:nvSpPr>
          <p:spPr>
            <a:xfrm>
              <a:off x="5339714" y="2877502"/>
              <a:ext cx="61912" cy="20954"/>
            </a:xfrm>
            <a:custGeom>
              <a:rect b="b" l="l" r="r" t="t"/>
              <a:pathLst>
                <a:path extrusionOk="0" h="20954" w="61912">
                  <a:moveTo>
                    <a:pt x="55245" y="11430"/>
                  </a:moveTo>
                  <a:cubicBezTo>
                    <a:pt x="57150" y="14288"/>
                    <a:pt x="59055" y="18097"/>
                    <a:pt x="61913" y="20955"/>
                  </a:cubicBezTo>
                  <a:cubicBezTo>
                    <a:pt x="40957" y="14288"/>
                    <a:pt x="20955" y="7620"/>
                    <a:pt x="0" y="952"/>
                  </a:cubicBezTo>
                  <a:cubicBezTo>
                    <a:pt x="0" y="952"/>
                    <a:pt x="953" y="0"/>
                    <a:pt x="953" y="0"/>
                  </a:cubicBezTo>
                  <a:cubicBezTo>
                    <a:pt x="8572" y="0"/>
                    <a:pt x="17145" y="0"/>
                    <a:pt x="24765" y="0"/>
                  </a:cubicBezTo>
                  <a:cubicBezTo>
                    <a:pt x="35242" y="4763"/>
                    <a:pt x="45720" y="7620"/>
                    <a:pt x="55245" y="11430"/>
                  </a:cubicBezTo>
                  <a:lnTo>
                    <a:pt x="55245" y="11430"/>
                  </a:ln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6" name="Google Shape;2816;p23"/>
            <p:cNvSpPr/>
            <p:nvPr/>
          </p:nvSpPr>
          <p:spPr>
            <a:xfrm>
              <a:off x="5248274" y="2819400"/>
              <a:ext cx="19050" cy="21907"/>
            </a:xfrm>
            <a:custGeom>
              <a:rect b="b" l="l" r="r" t="t"/>
              <a:pathLst>
                <a:path extrusionOk="0" h="21907" w="19050">
                  <a:moveTo>
                    <a:pt x="0" y="11430"/>
                  </a:moveTo>
                  <a:cubicBezTo>
                    <a:pt x="1905" y="7620"/>
                    <a:pt x="4763" y="3810"/>
                    <a:pt x="6668" y="0"/>
                  </a:cubicBezTo>
                  <a:cubicBezTo>
                    <a:pt x="6668" y="0"/>
                    <a:pt x="6668" y="0"/>
                    <a:pt x="6668" y="0"/>
                  </a:cubicBezTo>
                  <a:cubicBezTo>
                    <a:pt x="10478" y="7620"/>
                    <a:pt x="14288" y="15240"/>
                    <a:pt x="19050" y="21908"/>
                  </a:cubicBezTo>
                  <a:cubicBezTo>
                    <a:pt x="12382" y="19050"/>
                    <a:pt x="6668" y="15240"/>
                    <a:pt x="0" y="1143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7" name="Google Shape;2817;p23"/>
            <p:cNvSpPr/>
            <p:nvPr/>
          </p:nvSpPr>
          <p:spPr>
            <a:xfrm>
              <a:off x="5689281" y="3597592"/>
              <a:ext cx="4762" cy="20954"/>
            </a:xfrm>
            <a:custGeom>
              <a:rect b="b" l="l" r="r" t="t"/>
              <a:pathLst>
                <a:path extrusionOk="0" h="20954" w="4762">
                  <a:moveTo>
                    <a:pt x="0" y="0"/>
                  </a:moveTo>
                  <a:cubicBezTo>
                    <a:pt x="1905" y="6667"/>
                    <a:pt x="3810" y="14288"/>
                    <a:pt x="4763" y="20955"/>
                  </a:cubicBezTo>
                  <a:cubicBezTo>
                    <a:pt x="2858" y="14288"/>
                    <a:pt x="1905" y="7620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8" name="Google Shape;2818;p23"/>
            <p:cNvSpPr/>
            <p:nvPr/>
          </p:nvSpPr>
          <p:spPr>
            <a:xfrm>
              <a:off x="5454967" y="2900362"/>
              <a:ext cx="24764" cy="4762"/>
            </a:xfrm>
            <a:custGeom>
              <a:rect b="b" l="l" r="r" t="t"/>
              <a:pathLst>
                <a:path extrusionOk="0" h="4762" w="24764">
                  <a:moveTo>
                    <a:pt x="0" y="0"/>
                  </a:moveTo>
                  <a:cubicBezTo>
                    <a:pt x="8572" y="1905"/>
                    <a:pt x="17145" y="2858"/>
                    <a:pt x="24765" y="4763"/>
                  </a:cubicBezTo>
                  <a:cubicBezTo>
                    <a:pt x="17145" y="2858"/>
                    <a:pt x="8572" y="953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9" name="Google Shape;2819;p23"/>
            <p:cNvSpPr/>
            <p:nvPr/>
          </p:nvSpPr>
          <p:spPr>
            <a:xfrm>
              <a:off x="5029199" y="4048125"/>
              <a:ext cx="12382" cy="4762"/>
            </a:xfrm>
            <a:custGeom>
              <a:rect b="b" l="l" r="r" t="t"/>
              <a:pathLst>
                <a:path extrusionOk="0" h="4762" w="12382">
                  <a:moveTo>
                    <a:pt x="0" y="0"/>
                  </a:moveTo>
                  <a:cubicBezTo>
                    <a:pt x="3810" y="1905"/>
                    <a:pt x="8572" y="2857"/>
                    <a:pt x="12382" y="4763"/>
                  </a:cubicBezTo>
                  <a:cubicBezTo>
                    <a:pt x="8572" y="3810"/>
                    <a:pt x="4763" y="1905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0" name="Google Shape;2820;p23"/>
            <p:cNvSpPr/>
            <p:nvPr/>
          </p:nvSpPr>
          <p:spPr>
            <a:xfrm>
              <a:off x="5414009" y="2898457"/>
              <a:ext cx="12382" cy="952"/>
            </a:xfrm>
            <a:custGeom>
              <a:rect b="b" l="l" r="r" t="t"/>
              <a:pathLst>
                <a:path extrusionOk="0" h="952" w="12382">
                  <a:moveTo>
                    <a:pt x="0" y="0"/>
                  </a:moveTo>
                  <a:cubicBezTo>
                    <a:pt x="3810" y="0"/>
                    <a:pt x="7620" y="952"/>
                    <a:pt x="12383" y="952"/>
                  </a:cubicBezTo>
                  <a:cubicBezTo>
                    <a:pt x="7620" y="952"/>
                    <a:pt x="3810" y="952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1" name="Google Shape;2821;p23"/>
            <p:cNvSpPr/>
            <p:nvPr/>
          </p:nvSpPr>
          <p:spPr>
            <a:xfrm>
              <a:off x="5233905" y="2321996"/>
              <a:ext cx="636351" cy="869830"/>
            </a:xfrm>
            <a:custGeom>
              <a:rect b="b" l="l" r="r" t="t"/>
              <a:pathLst>
                <a:path extrusionOk="0" h="869830" w="636351">
                  <a:moveTo>
                    <a:pt x="32467" y="89733"/>
                  </a:moveTo>
                  <a:cubicBezTo>
                    <a:pt x="57232" y="66873"/>
                    <a:pt x="82949" y="44966"/>
                    <a:pt x="107714" y="22106"/>
                  </a:cubicBezTo>
                  <a:cubicBezTo>
                    <a:pt x="122002" y="19248"/>
                    <a:pt x="136289" y="16391"/>
                    <a:pt x="150577" y="13533"/>
                  </a:cubicBezTo>
                  <a:cubicBezTo>
                    <a:pt x="151529" y="14486"/>
                    <a:pt x="151529" y="16391"/>
                    <a:pt x="152482" y="17343"/>
                  </a:cubicBezTo>
                  <a:cubicBezTo>
                    <a:pt x="132479" y="28773"/>
                    <a:pt x="113429" y="39251"/>
                    <a:pt x="93427" y="50681"/>
                  </a:cubicBezTo>
                  <a:cubicBezTo>
                    <a:pt x="95332" y="53538"/>
                    <a:pt x="98189" y="55443"/>
                    <a:pt x="100094" y="58301"/>
                  </a:cubicBezTo>
                  <a:cubicBezTo>
                    <a:pt x="109619" y="54491"/>
                    <a:pt x="120097" y="49728"/>
                    <a:pt x="129622" y="45918"/>
                  </a:cubicBezTo>
                  <a:cubicBezTo>
                    <a:pt x="158197" y="36393"/>
                    <a:pt x="186772" y="23058"/>
                    <a:pt x="216299" y="17343"/>
                  </a:cubicBezTo>
                  <a:cubicBezTo>
                    <a:pt x="254399" y="9723"/>
                    <a:pt x="293452" y="6866"/>
                    <a:pt x="332504" y="1151"/>
                  </a:cubicBezTo>
                  <a:cubicBezTo>
                    <a:pt x="379177" y="-5517"/>
                    <a:pt x="430612" y="17343"/>
                    <a:pt x="448709" y="55443"/>
                  </a:cubicBezTo>
                  <a:cubicBezTo>
                    <a:pt x="458234" y="74493"/>
                    <a:pt x="459187" y="100211"/>
                    <a:pt x="475379" y="111641"/>
                  </a:cubicBezTo>
                  <a:cubicBezTo>
                    <a:pt x="501097" y="128786"/>
                    <a:pt x="505859" y="152598"/>
                    <a:pt x="514432" y="174506"/>
                  </a:cubicBezTo>
                  <a:cubicBezTo>
                    <a:pt x="522052" y="192603"/>
                    <a:pt x="522052" y="213558"/>
                    <a:pt x="523004" y="233561"/>
                  </a:cubicBezTo>
                  <a:cubicBezTo>
                    <a:pt x="523957" y="259278"/>
                    <a:pt x="521099" y="284043"/>
                    <a:pt x="523004" y="309761"/>
                  </a:cubicBezTo>
                  <a:cubicBezTo>
                    <a:pt x="524909" y="344051"/>
                    <a:pt x="532529" y="378341"/>
                    <a:pt x="533482" y="412631"/>
                  </a:cubicBezTo>
                  <a:cubicBezTo>
                    <a:pt x="533482" y="433586"/>
                    <a:pt x="531577" y="453588"/>
                    <a:pt x="546817" y="472638"/>
                  </a:cubicBezTo>
                  <a:cubicBezTo>
                    <a:pt x="552532" y="479306"/>
                    <a:pt x="554437" y="492641"/>
                    <a:pt x="550627" y="500261"/>
                  </a:cubicBezTo>
                  <a:cubicBezTo>
                    <a:pt x="527767" y="548838"/>
                    <a:pt x="552532" y="629801"/>
                    <a:pt x="605872" y="666948"/>
                  </a:cubicBezTo>
                  <a:cubicBezTo>
                    <a:pt x="605872" y="645993"/>
                    <a:pt x="605872" y="627896"/>
                    <a:pt x="605872" y="609798"/>
                  </a:cubicBezTo>
                  <a:cubicBezTo>
                    <a:pt x="609682" y="649803"/>
                    <a:pt x="614444" y="690761"/>
                    <a:pt x="619207" y="730766"/>
                  </a:cubicBezTo>
                  <a:cubicBezTo>
                    <a:pt x="624922" y="775533"/>
                    <a:pt x="630637" y="820301"/>
                    <a:pt x="636352" y="865068"/>
                  </a:cubicBezTo>
                  <a:cubicBezTo>
                    <a:pt x="633494" y="866973"/>
                    <a:pt x="628732" y="869831"/>
                    <a:pt x="626827" y="869831"/>
                  </a:cubicBezTo>
                  <a:cubicBezTo>
                    <a:pt x="599204" y="855543"/>
                    <a:pt x="572534" y="841256"/>
                    <a:pt x="545864" y="825063"/>
                  </a:cubicBezTo>
                  <a:cubicBezTo>
                    <a:pt x="538244" y="820301"/>
                    <a:pt x="532529" y="812681"/>
                    <a:pt x="526814" y="805061"/>
                  </a:cubicBezTo>
                  <a:cubicBezTo>
                    <a:pt x="526814" y="805061"/>
                    <a:pt x="534434" y="799346"/>
                    <a:pt x="538244" y="796488"/>
                  </a:cubicBezTo>
                  <a:cubicBezTo>
                    <a:pt x="543959" y="796488"/>
                    <a:pt x="550627" y="797441"/>
                    <a:pt x="556342" y="796488"/>
                  </a:cubicBezTo>
                  <a:cubicBezTo>
                    <a:pt x="590632" y="794583"/>
                    <a:pt x="610634" y="777438"/>
                    <a:pt x="609682" y="753626"/>
                  </a:cubicBezTo>
                  <a:cubicBezTo>
                    <a:pt x="607777" y="727908"/>
                    <a:pt x="586822" y="711716"/>
                    <a:pt x="551579" y="711716"/>
                  </a:cubicBezTo>
                  <a:cubicBezTo>
                    <a:pt x="539197" y="711716"/>
                    <a:pt x="527767" y="710763"/>
                    <a:pt x="515384" y="710763"/>
                  </a:cubicBezTo>
                  <a:cubicBezTo>
                    <a:pt x="505859" y="654566"/>
                    <a:pt x="496334" y="598368"/>
                    <a:pt x="485857" y="543123"/>
                  </a:cubicBezTo>
                  <a:cubicBezTo>
                    <a:pt x="478237" y="505023"/>
                    <a:pt x="471569" y="501213"/>
                    <a:pt x="426802" y="500261"/>
                  </a:cubicBezTo>
                  <a:cubicBezTo>
                    <a:pt x="415372" y="500261"/>
                    <a:pt x="403942" y="499308"/>
                    <a:pt x="393464" y="501213"/>
                  </a:cubicBezTo>
                  <a:cubicBezTo>
                    <a:pt x="336314" y="511691"/>
                    <a:pt x="280117" y="505976"/>
                    <a:pt x="227729" y="488831"/>
                  </a:cubicBezTo>
                  <a:cubicBezTo>
                    <a:pt x="175342" y="472638"/>
                    <a:pt x="119144" y="455493"/>
                    <a:pt x="76282" y="425966"/>
                  </a:cubicBezTo>
                  <a:cubicBezTo>
                    <a:pt x="44849" y="405011"/>
                    <a:pt x="23894" y="365006"/>
                    <a:pt x="12464" y="330716"/>
                  </a:cubicBezTo>
                  <a:cubicBezTo>
                    <a:pt x="82" y="292616"/>
                    <a:pt x="1987" y="249753"/>
                    <a:pt x="82" y="208796"/>
                  </a:cubicBezTo>
                  <a:cubicBezTo>
                    <a:pt x="-871" y="194508"/>
                    <a:pt x="6749" y="181173"/>
                    <a:pt x="10559" y="166886"/>
                  </a:cubicBezTo>
                  <a:cubicBezTo>
                    <a:pt x="14369" y="147836"/>
                    <a:pt x="18179" y="127833"/>
                    <a:pt x="22942" y="108783"/>
                  </a:cubicBezTo>
                  <a:cubicBezTo>
                    <a:pt x="22942" y="108783"/>
                    <a:pt x="22942" y="108783"/>
                    <a:pt x="22942" y="108783"/>
                  </a:cubicBezTo>
                  <a:cubicBezTo>
                    <a:pt x="24847" y="106878"/>
                    <a:pt x="25799" y="104973"/>
                    <a:pt x="27704" y="102116"/>
                  </a:cubicBezTo>
                  <a:cubicBezTo>
                    <a:pt x="27704" y="102116"/>
                    <a:pt x="28657" y="103068"/>
                    <a:pt x="28657" y="103068"/>
                  </a:cubicBezTo>
                  <a:cubicBezTo>
                    <a:pt x="28657" y="103068"/>
                    <a:pt x="27704" y="102116"/>
                    <a:pt x="27704" y="102116"/>
                  </a:cubicBezTo>
                  <a:cubicBezTo>
                    <a:pt x="27704" y="96401"/>
                    <a:pt x="30562" y="93543"/>
                    <a:pt x="32467" y="89733"/>
                  </a:cubicBezTo>
                  <a:close/>
                  <a:moveTo>
                    <a:pt x="345839" y="483116"/>
                  </a:moveTo>
                  <a:cubicBezTo>
                    <a:pt x="455377" y="484068"/>
                    <a:pt x="487762" y="455493"/>
                    <a:pt x="483952" y="378341"/>
                  </a:cubicBezTo>
                  <a:cubicBezTo>
                    <a:pt x="482999" y="361196"/>
                    <a:pt x="479189" y="343098"/>
                    <a:pt x="476332" y="325953"/>
                  </a:cubicBezTo>
                  <a:cubicBezTo>
                    <a:pt x="471569" y="300236"/>
                    <a:pt x="459187" y="274518"/>
                    <a:pt x="463949" y="250706"/>
                  </a:cubicBezTo>
                  <a:cubicBezTo>
                    <a:pt x="473474" y="204986"/>
                    <a:pt x="459187" y="164028"/>
                    <a:pt x="446804" y="122118"/>
                  </a:cubicBezTo>
                  <a:cubicBezTo>
                    <a:pt x="429659" y="64968"/>
                    <a:pt x="387749" y="39251"/>
                    <a:pt x="320122" y="38298"/>
                  </a:cubicBezTo>
                  <a:cubicBezTo>
                    <a:pt x="204869" y="36393"/>
                    <a:pt x="111524" y="87828"/>
                    <a:pt x="63899" y="178316"/>
                  </a:cubicBezTo>
                  <a:cubicBezTo>
                    <a:pt x="20084" y="263088"/>
                    <a:pt x="46754" y="363101"/>
                    <a:pt x="132479" y="418346"/>
                  </a:cubicBezTo>
                  <a:cubicBezTo>
                    <a:pt x="201059" y="461208"/>
                    <a:pt x="282022" y="477401"/>
                    <a:pt x="345839" y="483116"/>
                  </a:cubicBezTo>
                  <a:close/>
                </a:path>
              </a:pathLst>
            </a:custGeom>
            <a:solidFill>
              <a:srgbClr val="AF76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2" name="Google Shape;2822;p23"/>
            <p:cNvSpPr/>
            <p:nvPr/>
          </p:nvSpPr>
          <p:spPr>
            <a:xfrm>
              <a:off x="6095046" y="2430250"/>
              <a:ext cx="537069" cy="601563"/>
            </a:xfrm>
            <a:custGeom>
              <a:rect b="b" l="l" r="r" t="t"/>
              <a:pathLst>
                <a:path extrusionOk="0" h="601563" w="537069">
                  <a:moveTo>
                    <a:pt x="490538" y="76729"/>
                  </a:moveTo>
                  <a:cubicBezTo>
                    <a:pt x="539115" y="151977"/>
                    <a:pt x="544830" y="232939"/>
                    <a:pt x="529590" y="316759"/>
                  </a:cubicBezTo>
                  <a:cubicBezTo>
                    <a:pt x="497205" y="496782"/>
                    <a:pt x="273368" y="602509"/>
                    <a:pt x="134303" y="601557"/>
                  </a:cubicBezTo>
                  <a:cubicBezTo>
                    <a:pt x="89535" y="601557"/>
                    <a:pt x="45720" y="587269"/>
                    <a:pt x="1905" y="579649"/>
                  </a:cubicBezTo>
                  <a:cubicBezTo>
                    <a:pt x="953" y="575839"/>
                    <a:pt x="0" y="569172"/>
                    <a:pt x="0" y="569172"/>
                  </a:cubicBezTo>
                  <a:cubicBezTo>
                    <a:pt x="14288" y="566314"/>
                    <a:pt x="29528" y="563457"/>
                    <a:pt x="46672" y="560599"/>
                  </a:cubicBezTo>
                  <a:cubicBezTo>
                    <a:pt x="47625" y="555837"/>
                    <a:pt x="47625" y="550122"/>
                    <a:pt x="49530" y="539644"/>
                  </a:cubicBezTo>
                  <a:cubicBezTo>
                    <a:pt x="99060" y="556789"/>
                    <a:pt x="138113" y="536787"/>
                    <a:pt x="179070" y="520594"/>
                  </a:cubicBezTo>
                  <a:cubicBezTo>
                    <a:pt x="179070" y="520594"/>
                    <a:pt x="181928" y="519642"/>
                    <a:pt x="181928" y="519642"/>
                  </a:cubicBezTo>
                  <a:lnTo>
                    <a:pt x="184785" y="519642"/>
                  </a:lnTo>
                  <a:cubicBezTo>
                    <a:pt x="192405" y="522499"/>
                    <a:pt x="199072" y="525357"/>
                    <a:pt x="206693" y="528214"/>
                  </a:cubicBezTo>
                  <a:cubicBezTo>
                    <a:pt x="207645" y="523452"/>
                    <a:pt x="207645" y="518689"/>
                    <a:pt x="208597" y="513927"/>
                  </a:cubicBezTo>
                  <a:lnTo>
                    <a:pt x="208597" y="513927"/>
                  </a:lnTo>
                  <a:cubicBezTo>
                    <a:pt x="211455" y="512974"/>
                    <a:pt x="213360" y="512022"/>
                    <a:pt x="216218" y="511069"/>
                  </a:cubicBezTo>
                  <a:cubicBezTo>
                    <a:pt x="219075" y="510117"/>
                    <a:pt x="222885" y="509164"/>
                    <a:pt x="225743" y="508212"/>
                  </a:cubicBezTo>
                  <a:cubicBezTo>
                    <a:pt x="234315" y="505354"/>
                    <a:pt x="243840" y="501544"/>
                    <a:pt x="252413" y="498687"/>
                  </a:cubicBezTo>
                  <a:cubicBezTo>
                    <a:pt x="252413" y="498687"/>
                    <a:pt x="252413" y="498687"/>
                    <a:pt x="252413" y="498687"/>
                  </a:cubicBezTo>
                  <a:cubicBezTo>
                    <a:pt x="254318" y="497734"/>
                    <a:pt x="256222" y="496782"/>
                    <a:pt x="259080" y="495829"/>
                  </a:cubicBezTo>
                  <a:cubicBezTo>
                    <a:pt x="262890" y="492972"/>
                    <a:pt x="267653" y="491067"/>
                    <a:pt x="271463" y="489162"/>
                  </a:cubicBezTo>
                  <a:cubicBezTo>
                    <a:pt x="425768" y="412962"/>
                    <a:pt x="491490" y="274849"/>
                    <a:pt x="440055" y="127212"/>
                  </a:cubicBezTo>
                  <a:cubicBezTo>
                    <a:pt x="426720" y="88159"/>
                    <a:pt x="404813" y="51964"/>
                    <a:pt x="350520" y="43392"/>
                  </a:cubicBezTo>
                  <a:cubicBezTo>
                    <a:pt x="347663" y="42439"/>
                    <a:pt x="343853" y="42439"/>
                    <a:pt x="340995" y="41487"/>
                  </a:cubicBezTo>
                  <a:cubicBezTo>
                    <a:pt x="336233" y="42439"/>
                    <a:pt x="332422" y="43392"/>
                    <a:pt x="327660" y="44344"/>
                  </a:cubicBezTo>
                  <a:cubicBezTo>
                    <a:pt x="325755" y="37677"/>
                    <a:pt x="324803" y="31009"/>
                    <a:pt x="322897" y="24342"/>
                  </a:cubicBezTo>
                  <a:cubicBezTo>
                    <a:pt x="299085" y="31962"/>
                    <a:pt x="278130" y="39582"/>
                    <a:pt x="254318" y="47202"/>
                  </a:cubicBezTo>
                  <a:cubicBezTo>
                    <a:pt x="253365" y="37677"/>
                    <a:pt x="253365" y="30057"/>
                    <a:pt x="252413" y="22437"/>
                  </a:cubicBezTo>
                  <a:cubicBezTo>
                    <a:pt x="286703" y="-4233"/>
                    <a:pt x="328613" y="-1376"/>
                    <a:pt x="369570" y="2434"/>
                  </a:cubicBezTo>
                  <a:cubicBezTo>
                    <a:pt x="381000" y="3387"/>
                    <a:pt x="392430" y="16722"/>
                    <a:pt x="402908" y="24342"/>
                  </a:cubicBezTo>
                  <a:cubicBezTo>
                    <a:pt x="404813" y="26247"/>
                    <a:pt x="407670" y="27199"/>
                    <a:pt x="409575" y="29104"/>
                  </a:cubicBezTo>
                  <a:cubicBezTo>
                    <a:pt x="425768" y="42439"/>
                    <a:pt x="441960" y="56727"/>
                    <a:pt x="460058" y="69109"/>
                  </a:cubicBezTo>
                  <a:cubicBezTo>
                    <a:pt x="466725" y="76729"/>
                    <a:pt x="480060" y="75777"/>
                    <a:pt x="490538" y="76729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3" name="Google Shape;2823;p23"/>
            <p:cNvSpPr/>
            <p:nvPr/>
          </p:nvSpPr>
          <p:spPr>
            <a:xfrm>
              <a:off x="5885496" y="2455015"/>
              <a:ext cx="536257" cy="639656"/>
            </a:xfrm>
            <a:custGeom>
              <a:rect b="b" l="l" r="r" t="t"/>
              <a:pathLst>
                <a:path extrusionOk="0" h="639656" w="536257">
                  <a:moveTo>
                    <a:pt x="461010" y="529"/>
                  </a:moveTo>
                  <a:cubicBezTo>
                    <a:pt x="461010" y="8149"/>
                    <a:pt x="461963" y="15769"/>
                    <a:pt x="462915" y="25294"/>
                  </a:cubicBezTo>
                  <a:cubicBezTo>
                    <a:pt x="486728" y="17674"/>
                    <a:pt x="507683" y="10054"/>
                    <a:pt x="531495" y="2434"/>
                  </a:cubicBezTo>
                  <a:cubicBezTo>
                    <a:pt x="533400" y="9102"/>
                    <a:pt x="534353" y="15769"/>
                    <a:pt x="536258" y="22437"/>
                  </a:cubicBezTo>
                  <a:cubicBezTo>
                    <a:pt x="486728" y="36724"/>
                    <a:pt x="448628" y="65299"/>
                    <a:pt x="415290" y="99589"/>
                  </a:cubicBezTo>
                  <a:cubicBezTo>
                    <a:pt x="319088" y="195792"/>
                    <a:pt x="221933" y="291994"/>
                    <a:pt x="125730" y="388197"/>
                  </a:cubicBezTo>
                  <a:cubicBezTo>
                    <a:pt x="117158" y="396769"/>
                    <a:pt x="111443" y="406294"/>
                    <a:pt x="102870" y="418677"/>
                  </a:cubicBezTo>
                  <a:cubicBezTo>
                    <a:pt x="115253" y="421534"/>
                    <a:pt x="123825" y="424392"/>
                    <a:pt x="132397" y="426297"/>
                  </a:cubicBezTo>
                  <a:cubicBezTo>
                    <a:pt x="134303" y="427249"/>
                    <a:pt x="134303" y="428202"/>
                    <a:pt x="133350" y="430107"/>
                  </a:cubicBezTo>
                  <a:cubicBezTo>
                    <a:pt x="126683" y="432964"/>
                    <a:pt x="120968" y="436774"/>
                    <a:pt x="111443" y="441537"/>
                  </a:cubicBezTo>
                  <a:cubicBezTo>
                    <a:pt x="147638" y="472969"/>
                    <a:pt x="186690" y="495829"/>
                    <a:pt x="235268" y="499639"/>
                  </a:cubicBezTo>
                  <a:cubicBezTo>
                    <a:pt x="285750" y="503449"/>
                    <a:pt x="337185" y="500592"/>
                    <a:pt x="388620" y="500592"/>
                  </a:cubicBezTo>
                  <a:cubicBezTo>
                    <a:pt x="347663" y="515832"/>
                    <a:pt x="308610" y="536787"/>
                    <a:pt x="259080" y="519642"/>
                  </a:cubicBezTo>
                  <a:cubicBezTo>
                    <a:pt x="258128" y="529167"/>
                    <a:pt x="257175" y="535834"/>
                    <a:pt x="256222" y="540597"/>
                  </a:cubicBezTo>
                  <a:cubicBezTo>
                    <a:pt x="239078" y="543454"/>
                    <a:pt x="224790" y="545359"/>
                    <a:pt x="209550" y="549169"/>
                  </a:cubicBezTo>
                  <a:cubicBezTo>
                    <a:pt x="209550" y="549169"/>
                    <a:pt x="210503" y="555837"/>
                    <a:pt x="211455" y="559647"/>
                  </a:cubicBezTo>
                  <a:cubicBezTo>
                    <a:pt x="194310" y="555837"/>
                    <a:pt x="178118" y="553932"/>
                    <a:pt x="160972" y="549169"/>
                  </a:cubicBezTo>
                  <a:cubicBezTo>
                    <a:pt x="126683" y="540597"/>
                    <a:pt x="99060" y="548217"/>
                    <a:pt x="77153" y="572029"/>
                  </a:cubicBezTo>
                  <a:cubicBezTo>
                    <a:pt x="58103" y="592984"/>
                    <a:pt x="39053" y="614892"/>
                    <a:pt x="17145" y="639657"/>
                  </a:cubicBezTo>
                  <a:cubicBezTo>
                    <a:pt x="11430" y="576792"/>
                    <a:pt x="4763" y="517737"/>
                    <a:pt x="0" y="459634"/>
                  </a:cubicBezTo>
                  <a:cubicBezTo>
                    <a:pt x="0" y="453919"/>
                    <a:pt x="4763" y="446299"/>
                    <a:pt x="9525" y="441537"/>
                  </a:cubicBezTo>
                  <a:cubicBezTo>
                    <a:pt x="129540" y="318664"/>
                    <a:pt x="248603" y="196744"/>
                    <a:pt x="368618" y="73872"/>
                  </a:cubicBezTo>
                  <a:cubicBezTo>
                    <a:pt x="381953" y="60537"/>
                    <a:pt x="395288" y="48154"/>
                    <a:pt x="408622" y="34819"/>
                  </a:cubicBezTo>
                  <a:cubicBezTo>
                    <a:pt x="411480" y="32914"/>
                    <a:pt x="415290" y="31009"/>
                    <a:pt x="418147" y="29104"/>
                  </a:cubicBezTo>
                  <a:cubicBezTo>
                    <a:pt x="418147" y="29104"/>
                    <a:pt x="417195" y="29104"/>
                    <a:pt x="417195" y="29104"/>
                  </a:cubicBezTo>
                  <a:cubicBezTo>
                    <a:pt x="419100" y="27199"/>
                    <a:pt x="421958" y="25294"/>
                    <a:pt x="423863" y="23389"/>
                  </a:cubicBezTo>
                  <a:cubicBezTo>
                    <a:pt x="423863" y="23389"/>
                    <a:pt x="422910" y="23389"/>
                    <a:pt x="422910" y="23389"/>
                  </a:cubicBezTo>
                  <a:cubicBezTo>
                    <a:pt x="424815" y="21484"/>
                    <a:pt x="427672" y="19579"/>
                    <a:pt x="429578" y="17674"/>
                  </a:cubicBezTo>
                  <a:cubicBezTo>
                    <a:pt x="429578" y="17674"/>
                    <a:pt x="428625" y="17674"/>
                    <a:pt x="428625" y="17674"/>
                  </a:cubicBezTo>
                  <a:cubicBezTo>
                    <a:pt x="432435" y="13864"/>
                    <a:pt x="437197" y="10054"/>
                    <a:pt x="441008" y="7197"/>
                  </a:cubicBezTo>
                  <a:cubicBezTo>
                    <a:pt x="441008" y="7197"/>
                    <a:pt x="441008" y="8149"/>
                    <a:pt x="441008" y="8149"/>
                  </a:cubicBezTo>
                  <a:cubicBezTo>
                    <a:pt x="442913" y="6244"/>
                    <a:pt x="445770" y="5292"/>
                    <a:pt x="447675" y="3387"/>
                  </a:cubicBezTo>
                  <a:cubicBezTo>
                    <a:pt x="452438" y="-423"/>
                    <a:pt x="456247" y="-423"/>
                    <a:pt x="461010" y="529"/>
                  </a:cubicBezTo>
                  <a:close/>
                  <a:moveTo>
                    <a:pt x="222885" y="516784"/>
                  </a:moveTo>
                  <a:cubicBezTo>
                    <a:pt x="218122" y="519642"/>
                    <a:pt x="216218" y="521547"/>
                    <a:pt x="214313" y="522499"/>
                  </a:cubicBezTo>
                  <a:cubicBezTo>
                    <a:pt x="216218" y="524404"/>
                    <a:pt x="218122" y="527262"/>
                    <a:pt x="219075" y="527262"/>
                  </a:cubicBezTo>
                  <a:cubicBezTo>
                    <a:pt x="221933" y="526309"/>
                    <a:pt x="224790" y="525357"/>
                    <a:pt x="226695" y="522499"/>
                  </a:cubicBezTo>
                  <a:cubicBezTo>
                    <a:pt x="226695" y="522499"/>
                    <a:pt x="223838" y="519642"/>
                    <a:pt x="222885" y="516784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4" name="Google Shape;2824;p23"/>
            <p:cNvSpPr/>
            <p:nvPr/>
          </p:nvSpPr>
          <p:spPr>
            <a:xfrm>
              <a:off x="5328284" y="2278735"/>
              <a:ext cx="512445" cy="709256"/>
            </a:xfrm>
            <a:custGeom>
              <a:rect b="b" l="l" r="r" t="t"/>
              <a:pathLst>
                <a:path extrusionOk="0" h="709256" w="512445">
                  <a:moveTo>
                    <a:pt x="512445" y="652107"/>
                  </a:moveTo>
                  <a:cubicBezTo>
                    <a:pt x="512445" y="670204"/>
                    <a:pt x="512445" y="688302"/>
                    <a:pt x="512445" y="709257"/>
                  </a:cubicBezTo>
                  <a:cubicBezTo>
                    <a:pt x="459105" y="672109"/>
                    <a:pt x="434340" y="591147"/>
                    <a:pt x="457200" y="542569"/>
                  </a:cubicBezTo>
                  <a:cubicBezTo>
                    <a:pt x="461010" y="534949"/>
                    <a:pt x="459105" y="521614"/>
                    <a:pt x="453390" y="514947"/>
                  </a:cubicBezTo>
                  <a:cubicBezTo>
                    <a:pt x="438150" y="495897"/>
                    <a:pt x="440055" y="475894"/>
                    <a:pt x="440055" y="454939"/>
                  </a:cubicBezTo>
                  <a:cubicBezTo>
                    <a:pt x="439103" y="420649"/>
                    <a:pt x="431483" y="386359"/>
                    <a:pt x="429578" y="352069"/>
                  </a:cubicBezTo>
                  <a:cubicBezTo>
                    <a:pt x="427672" y="326352"/>
                    <a:pt x="430530" y="301587"/>
                    <a:pt x="429578" y="275869"/>
                  </a:cubicBezTo>
                  <a:cubicBezTo>
                    <a:pt x="428625" y="255867"/>
                    <a:pt x="428625" y="234912"/>
                    <a:pt x="421005" y="216814"/>
                  </a:cubicBezTo>
                  <a:cubicBezTo>
                    <a:pt x="411480" y="194907"/>
                    <a:pt x="406718" y="172047"/>
                    <a:pt x="381953" y="153949"/>
                  </a:cubicBezTo>
                  <a:cubicBezTo>
                    <a:pt x="365760" y="143472"/>
                    <a:pt x="364808" y="116802"/>
                    <a:pt x="355283" y="97752"/>
                  </a:cubicBezTo>
                  <a:cubicBezTo>
                    <a:pt x="337185" y="60604"/>
                    <a:pt x="285750" y="36792"/>
                    <a:pt x="239078" y="43459"/>
                  </a:cubicBezTo>
                  <a:cubicBezTo>
                    <a:pt x="200025" y="49174"/>
                    <a:pt x="160972" y="51079"/>
                    <a:pt x="122872" y="59652"/>
                  </a:cubicBezTo>
                  <a:cubicBezTo>
                    <a:pt x="93345" y="66319"/>
                    <a:pt x="64770" y="78702"/>
                    <a:pt x="36195" y="88227"/>
                  </a:cubicBezTo>
                  <a:cubicBezTo>
                    <a:pt x="25718" y="92037"/>
                    <a:pt x="16193" y="95847"/>
                    <a:pt x="6668" y="100609"/>
                  </a:cubicBezTo>
                  <a:cubicBezTo>
                    <a:pt x="4763" y="97752"/>
                    <a:pt x="1905" y="95847"/>
                    <a:pt x="0" y="92989"/>
                  </a:cubicBezTo>
                  <a:cubicBezTo>
                    <a:pt x="20003" y="81559"/>
                    <a:pt x="39053" y="71082"/>
                    <a:pt x="59055" y="59652"/>
                  </a:cubicBezTo>
                  <a:cubicBezTo>
                    <a:pt x="58103" y="58699"/>
                    <a:pt x="58103" y="56794"/>
                    <a:pt x="57150" y="55842"/>
                  </a:cubicBezTo>
                  <a:cubicBezTo>
                    <a:pt x="42863" y="58699"/>
                    <a:pt x="28575" y="61557"/>
                    <a:pt x="14288" y="64414"/>
                  </a:cubicBezTo>
                  <a:cubicBezTo>
                    <a:pt x="67628" y="21552"/>
                    <a:pt x="132397" y="2502"/>
                    <a:pt x="203835" y="597"/>
                  </a:cubicBezTo>
                  <a:cubicBezTo>
                    <a:pt x="243840" y="-1308"/>
                    <a:pt x="284797" y="1549"/>
                    <a:pt x="323850" y="6312"/>
                  </a:cubicBezTo>
                  <a:cubicBezTo>
                    <a:pt x="359093" y="10122"/>
                    <a:pt x="387668" y="28219"/>
                    <a:pt x="399097" y="56794"/>
                  </a:cubicBezTo>
                  <a:cubicBezTo>
                    <a:pt x="418147" y="103467"/>
                    <a:pt x="438150" y="152044"/>
                    <a:pt x="446722" y="200622"/>
                  </a:cubicBezTo>
                  <a:cubicBezTo>
                    <a:pt x="471488" y="351117"/>
                    <a:pt x="490538" y="501612"/>
                    <a:pt x="512445" y="652107"/>
                  </a:cubicBezTo>
                  <a:close/>
                </a:path>
              </a:pathLst>
            </a:custGeom>
            <a:solidFill>
              <a:srgbClr val="C19AE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5" name="Google Shape;2825;p23"/>
            <p:cNvSpPr/>
            <p:nvPr/>
          </p:nvSpPr>
          <p:spPr>
            <a:xfrm>
              <a:off x="5201947" y="2426970"/>
              <a:ext cx="674024" cy="808672"/>
            </a:xfrm>
            <a:custGeom>
              <a:rect b="b" l="l" r="r" t="t"/>
              <a:pathLst>
                <a:path extrusionOk="0" h="808672" w="674024">
                  <a:moveTo>
                    <a:pt x="39660" y="59055"/>
                  </a:moveTo>
                  <a:cubicBezTo>
                    <a:pt x="36802" y="73342"/>
                    <a:pt x="30135" y="87630"/>
                    <a:pt x="30135" y="101917"/>
                  </a:cubicBezTo>
                  <a:cubicBezTo>
                    <a:pt x="32040" y="142875"/>
                    <a:pt x="30135" y="184785"/>
                    <a:pt x="42518" y="223838"/>
                  </a:cubicBezTo>
                  <a:cubicBezTo>
                    <a:pt x="53947" y="259080"/>
                    <a:pt x="74902" y="298132"/>
                    <a:pt x="106335" y="319088"/>
                  </a:cubicBezTo>
                  <a:cubicBezTo>
                    <a:pt x="149197" y="348615"/>
                    <a:pt x="205395" y="364808"/>
                    <a:pt x="257783" y="381952"/>
                  </a:cubicBezTo>
                  <a:cubicBezTo>
                    <a:pt x="311122" y="399097"/>
                    <a:pt x="367320" y="404813"/>
                    <a:pt x="423518" y="394335"/>
                  </a:cubicBezTo>
                  <a:cubicBezTo>
                    <a:pt x="433995" y="392430"/>
                    <a:pt x="445425" y="393383"/>
                    <a:pt x="456855" y="393383"/>
                  </a:cubicBezTo>
                  <a:cubicBezTo>
                    <a:pt x="501622" y="394335"/>
                    <a:pt x="509243" y="399097"/>
                    <a:pt x="515910" y="436245"/>
                  </a:cubicBezTo>
                  <a:cubicBezTo>
                    <a:pt x="526387" y="492442"/>
                    <a:pt x="535912" y="548640"/>
                    <a:pt x="545437" y="603885"/>
                  </a:cubicBezTo>
                  <a:cubicBezTo>
                    <a:pt x="512100" y="643890"/>
                    <a:pt x="518768" y="669608"/>
                    <a:pt x="568297" y="689610"/>
                  </a:cubicBezTo>
                  <a:cubicBezTo>
                    <a:pt x="564487" y="692468"/>
                    <a:pt x="556868" y="698183"/>
                    <a:pt x="556868" y="698183"/>
                  </a:cubicBezTo>
                  <a:cubicBezTo>
                    <a:pt x="562583" y="704850"/>
                    <a:pt x="568297" y="713422"/>
                    <a:pt x="575918" y="718185"/>
                  </a:cubicBezTo>
                  <a:cubicBezTo>
                    <a:pt x="602587" y="733425"/>
                    <a:pt x="630210" y="748665"/>
                    <a:pt x="656880" y="762952"/>
                  </a:cubicBezTo>
                  <a:cubicBezTo>
                    <a:pt x="658785" y="763905"/>
                    <a:pt x="663547" y="760095"/>
                    <a:pt x="666405" y="758190"/>
                  </a:cubicBezTo>
                  <a:cubicBezTo>
                    <a:pt x="669262" y="773430"/>
                    <a:pt x="671168" y="788670"/>
                    <a:pt x="674025" y="808672"/>
                  </a:cubicBezTo>
                  <a:cubicBezTo>
                    <a:pt x="620685" y="784860"/>
                    <a:pt x="573060" y="764858"/>
                    <a:pt x="526387" y="742950"/>
                  </a:cubicBezTo>
                  <a:cubicBezTo>
                    <a:pt x="519720" y="740093"/>
                    <a:pt x="515910" y="728663"/>
                    <a:pt x="514958" y="720090"/>
                  </a:cubicBezTo>
                  <a:cubicBezTo>
                    <a:pt x="505433" y="639127"/>
                    <a:pt x="496860" y="557213"/>
                    <a:pt x="487335" y="475297"/>
                  </a:cubicBezTo>
                  <a:cubicBezTo>
                    <a:pt x="481620" y="428625"/>
                    <a:pt x="469237" y="421005"/>
                    <a:pt x="416850" y="425767"/>
                  </a:cubicBezTo>
                  <a:cubicBezTo>
                    <a:pt x="354937" y="431483"/>
                    <a:pt x="293025" y="435292"/>
                    <a:pt x="233018" y="417195"/>
                  </a:cubicBezTo>
                  <a:cubicBezTo>
                    <a:pt x="233970" y="413385"/>
                    <a:pt x="235875" y="407670"/>
                    <a:pt x="234922" y="406717"/>
                  </a:cubicBezTo>
                  <a:cubicBezTo>
                    <a:pt x="200633" y="391477"/>
                    <a:pt x="166343" y="376238"/>
                    <a:pt x="131100" y="361950"/>
                  </a:cubicBezTo>
                  <a:cubicBezTo>
                    <a:pt x="128243" y="360997"/>
                    <a:pt x="121575" y="364808"/>
                    <a:pt x="115860" y="366713"/>
                  </a:cubicBezTo>
                  <a:cubicBezTo>
                    <a:pt x="-6060" y="272415"/>
                    <a:pt x="-28920" y="141922"/>
                    <a:pt x="33945" y="19050"/>
                  </a:cubicBezTo>
                  <a:cubicBezTo>
                    <a:pt x="37755" y="12382"/>
                    <a:pt x="44422" y="6667"/>
                    <a:pt x="49185" y="0"/>
                  </a:cubicBezTo>
                  <a:cubicBezTo>
                    <a:pt x="49185" y="20955"/>
                    <a:pt x="45375" y="40005"/>
                    <a:pt x="39660" y="59055"/>
                  </a:cubicBezTo>
                  <a:cubicBezTo>
                    <a:pt x="39660" y="59055"/>
                    <a:pt x="39660" y="59055"/>
                    <a:pt x="40612" y="59055"/>
                  </a:cubicBezTo>
                  <a:cubicBezTo>
                    <a:pt x="40612" y="58102"/>
                    <a:pt x="39660" y="58102"/>
                    <a:pt x="39660" y="57150"/>
                  </a:cubicBezTo>
                  <a:cubicBezTo>
                    <a:pt x="39660" y="57150"/>
                    <a:pt x="38708" y="57150"/>
                    <a:pt x="37755" y="57150"/>
                  </a:cubicBezTo>
                  <a:cubicBezTo>
                    <a:pt x="38708" y="58102"/>
                    <a:pt x="38708" y="58102"/>
                    <a:pt x="39660" y="59055"/>
                  </a:cubicBezTo>
                  <a:close/>
                  <a:moveTo>
                    <a:pt x="269212" y="417195"/>
                  </a:moveTo>
                  <a:cubicBezTo>
                    <a:pt x="267308" y="417195"/>
                    <a:pt x="266355" y="417195"/>
                    <a:pt x="264450" y="417195"/>
                  </a:cubicBezTo>
                  <a:cubicBezTo>
                    <a:pt x="265402" y="417195"/>
                    <a:pt x="265402" y="418147"/>
                    <a:pt x="266355" y="418147"/>
                  </a:cubicBezTo>
                  <a:cubicBezTo>
                    <a:pt x="267308" y="418147"/>
                    <a:pt x="268260" y="417195"/>
                    <a:pt x="269212" y="417195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6" name="Google Shape;2826;p23"/>
            <p:cNvSpPr/>
            <p:nvPr/>
          </p:nvSpPr>
          <p:spPr>
            <a:xfrm>
              <a:off x="5231129" y="3323272"/>
              <a:ext cx="421429" cy="508635"/>
            </a:xfrm>
            <a:custGeom>
              <a:rect b="b" l="l" r="r" t="t"/>
              <a:pathLst>
                <a:path extrusionOk="0" h="508635" w="421429">
                  <a:moveTo>
                    <a:pt x="194310" y="231458"/>
                  </a:moveTo>
                  <a:cubicBezTo>
                    <a:pt x="196215" y="228600"/>
                    <a:pt x="199072" y="224790"/>
                    <a:pt x="200977" y="221933"/>
                  </a:cubicBezTo>
                  <a:cubicBezTo>
                    <a:pt x="207645" y="226695"/>
                    <a:pt x="214313" y="231458"/>
                    <a:pt x="227647" y="240983"/>
                  </a:cubicBezTo>
                  <a:cubicBezTo>
                    <a:pt x="226695" y="220980"/>
                    <a:pt x="225742" y="207645"/>
                    <a:pt x="224790" y="195263"/>
                  </a:cubicBezTo>
                  <a:cubicBezTo>
                    <a:pt x="224790" y="193358"/>
                    <a:pt x="225742" y="192405"/>
                    <a:pt x="227647" y="191453"/>
                  </a:cubicBezTo>
                  <a:cubicBezTo>
                    <a:pt x="271463" y="183833"/>
                    <a:pt x="275272" y="179070"/>
                    <a:pt x="261938" y="148590"/>
                  </a:cubicBezTo>
                  <a:cubicBezTo>
                    <a:pt x="265747" y="144780"/>
                    <a:pt x="268605" y="140970"/>
                    <a:pt x="272415" y="137160"/>
                  </a:cubicBezTo>
                  <a:cubicBezTo>
                    <a:pt x="284797" y="137160"/>
                    <a:pt x="296227" y="137160"/>
                    <a:pt x="308610" y="137160"/>
                  </a:cubicBezTo>
                  <a:cubicBezTo>
                    <a:pt x="308610" y="134303"/>
                    <a:pt x="309563" y="131445"/>
                    <a:pt x="309563" y="128588"/>
                  </a:cubicBezTo>
                  <a:cubicBezTo>
                    <a:pt x="301942" y="125730"/>
                    <a:pt x="294322" y="122873"/>
                    <a:pt x="287655" y="120968"/>
                  </a:cubicBezTo>
                  <a:cubicBezTo>
                    <a:pt x="320040" y="80963"/>
                    <a:pt x="352425" y="40958"/>
                    <a:pt x="383857" y="0"/>
                  </a:cubicBezTo>
                  <a:cubicBezTo>
                    <a:pt x="407670" y="8573"/>
                    <a:pt x="432435" y="17145"/>
                    <a:pt x="416242" y="45720"/>
                  </a:cubicBezTo>
                  <a:cubicBezTo>
                    <a:pt x="370522" y="45720"/>
                    <a:pt x="370522" y="45720"/>
                    <a:pt x="385763" y="80963"/>
                  </a:cubicBezTo>
                  <a:cubicBezTo>
                    <a:pt x="387667" y="85725"/>
                    <a:pt x="378142" y="97155"/>
                    <a:pt x="371475" y="100013"/>
                  </a:cubicBezTo>
                  <a:cubicBezTo>
                    <a:pt x="360997" y="103823"/>
                    <a:pt x="348615" y="101918"/>
                    <a:pt x="333375" y="101918"/>
                  </a:cubicBezTo>
                  <a:cubicBezTo>
                    <a:pt x="343852" y="121920"/>
                    <a:pt x="351472" y="137160"/>
                    <a:pt x="359092" y="153353"/>
                  </a:cubicBezTo>
                  <a:cubicBezTo>
                    <a:pt x="254317" y="265748"/>
                    <a:pt x="149542" y="379095"/>
                    <a:pt x="44767" y="491490"/>
                  </a:cubicBezTo>
                  <a:cubicBezTo>
                    <a:pt x="37147" y="478155"/>
                    <a:pt x="31432" y="484823"/>
                    <a:pt x="23813" y="492443"/>
                  </a:cubicBezTo>
                  <a:cubicBezTo>
                    <a:pt x="17145" y="499110"/>
                    <a:pt x="7620" y="502920"/>
                    <a:pt x="0" y="508635"/>
                  </a:cubicBezTo>
                  <a:cubicBezTo>
                    <a:pt x="4763" y="500063"/>
                    <a:pt x="7620" y="490538"/>
                    <a:pt x="13335" y="483870"/>
                  </a:cubicBezTo>
                  <a:cubicBezTo>
                    <a:pt x="44767" y="447675"/>
                    <a:pt x="77152" y="413385"/>
                    <a:pt x="107632" y="377190"/>
                  </a:cubicBezTo>
                  <a:cubicBezTo>
                    <a:pt x="135255" y="343853"/>
                    <a:pt x="158115" y="307658"/>
                    <a:pt x="186690" y="276225"/>
                  </a:cubicBezTo>
                  <a:cubicBezTo>
                    <a:pt x="200977" y="259080"/>
                    <a:pt x="210502" y="248603"/>
                    <a:pt x="194310" y="231458"/>
                  </a:cubicBezTo>
                  <a:close/>
                </a:path>
              </a:pathLst>
            </a:custGeom>
            <a:solidFill>
              <a:srgbClr val="8A91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7" name="Google Shape;2827;p23"/>
            <p:cNvSpPr/>
            <p:nvPr/>
          </p:nvSpPr>
          <p:spPr>
            <a:xfrm>
              <a:off x="5749289" y="3237547"/>
              <a:ext cx="86700" cy="581977"/>
            </a:xfrm>
            <a:custGeom>
              <a:rect b="b" l="l" r="r" t="t"/>
              <a:pathLst>
                <a:path extrusionOk="0" h="581977" w="86700">
                  <a:moveTo>
                    <a:pt x="953" y="0"/>
                  </a:moveTo>
                  <a:cubicBezTo>
                    <a:pt x="11430" y="0"/>
                    <a:pt x="22860" y="0"/>
                    <a:pt x="38100" y="0"/>
                  </a:cubicBezTo>
                  <a:cubicBezTo>
                    <a:pt x="41910" y="28575"/>
                    <a:pt x="45720" y="58103"/>
                    <a:pt x="48578" y="87630"/>
                  </a:cubicBezTo>
                  <a:cubicBezTo>
                    <a:pt x="55245" y="152400"/>
                    <a:pt x="60960" y="217170"/>
                    <a:pt x="65722" y="280988"/>
                  </a:cubicBezTo>
                  <a:cubicBezTo>
                    <a:pt x="68580" y="317183"/>
                    <a:pt x="80010" y="355283"/>
                    <a:pt x="70485" y="389573"/>
                  </a:cubicBezTo>
                  <a:cubicBezTo>
                    <a:pt x="59055" y="433388"/>
                    <a:pt x="87630" y="468630"/>
                    <a:pt x="86678" y="508635"/>
                  </a:cubicBezTo>
                  <a:cubicBezTo>
                    <a:pt x="86678" y="521018"/>
                    <a:pt x="85725" y="532448"/>
                    <a:pt x="84772" y="544830"/>
                  </a:cubicBezTo>
                  <a:cubicBezTo>
                    <a:pt x="77153" y="547688"/>
                    <a:pt x="70485" y="551498"/>
                    <a:pt x="62865" y="554355"/>
                  </a:cubicBezTo>
                  <a:cubicBezTo>
                    <a:pt x="67628" y="563880"/>
                    <a:pt x="71438" y="571500"/>
                    <a:pt x="76200" y="581025"/>
                  </a:cubicBezTo>
                  <a:cubicBezTo>
                    <a:pt x="68580" y="581025"/>
                    <a:pt x="63817" y="581978"/>
                    <a:pt x="59055" y="581978"/>
                  </a:cubicBezTo>
                  <a:cubicBezTo>
                    <a:pt x="47625" y="500063"/>
                    <a:pt x="33338" y="418148"/>
                    <a:pt x="25717" y="336233"/>
                  </a:cubicBezTo>
                  <a:cubicBezTo>
                    <a:pt x="15240" y="229553"/>
                    <a:pt x="8572" y="121920"/>
                    <a:pt x="0" y="15240"/>
                  </a:cubicBezTo>
                  <a:cubicBezTo>
                    <a:pt x="0" y="10478"/>
                    <a:pt x="953" y="5715"/>
                    <a:pt x="953" y="0"/>
                  </a:cubicBezTo>
                  <a:close/>
                </a:path>
              </a:pathLst>
            </a:custGeom>
            <a:solidFill>
              <a:srgbClr val="8A91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8" name="Google Shape;2828;p23"/>
            <p:cNvSpPr/>
            <p:nvPr/>
          </p:nvSpPr>
          <p:spPr>
            <a:xfrm>
              <a:off x="5564504" y="3211829"/>
              <a:ext cx="153352" cy="263842"/>
            </a:xfrm>
            <a:custGeom>
              <a:rect b="b" l="l" r="r" t="t"/>
              <a:pathLst>
                <a:path extrusionOk="0" h="263842" w="153352">
                  <a:moveTo>
                    <a:pt x="25717" y="263842"/>
                  </a:moveTo>
                  <a:cubicBezTo>
                    <a:pt x="18097" y="248603"/>
                    <a:pt x="9525" y="232410"/>
                    <a:pt x="0" y="212408"/>
                  </a:cubicBezTo>
                  <a:cubicBezTo>
                    <a:pt x="15240" y="211455"/>
                    <a:pt x="27622" y="213360"/>
                    <a:pt x="38100" y="210503"/>
                  </a:cubicBezTo>
                  <a:cubicBezTo>
                    <a:pt x="44767" y="207645"/>
                    <a:pt x="54292" y="196215"/>
                    <a:pt x="52388" y="191453"/>
                  </a:cubicBezTo>
                  <a:cubicBezTo>
                    <a:pt x="37147" y="155258"/>
                    <a:pt x="36195" y="156210"/>
                    <a:pt x="82867" y="156210"/>
                  </a:cubicBezTo>
                  <a:cubicBezTo>
                    <a:pt x="98107" y="126683"/>
                    <a:pt x="74295" y="118110"/>
                    <a:pt x="50482" y="110490"/>
                  </a:cubicBezTo>
                  <a:cubicBezTo>
                    <a:pt x="76200" y="75248"/>
                    <a:pt x="101917" y="40005"/>
                    <a:pt x="131445" y="0"/>
                  </a:cubicBezTo>
                  <a:cubicBezTo>
                    <a:pt x="136207" y="20955"/>
                    <a:pt x="140017" y="37148"/>
                    <a:pt x="143827" y="52388"/>
                  </a:cubicBezTo>
                  <a:cubicBezTo>
                    <a:pt x="144780" y="56198"/>
                    <a:pt x="144780" y="60008"/>
                    <a:pt x="145732" y="63817"/>
                  </a:cubicBezTo>
                  <a:cubicBezTo>
                    <a:pt x="148590" y="91440"/>
                    <a:pt x="151447" y="120015"/>
                    <a:pt x="153352" y="147638"/>
                  </a:cubicBezTo>
                  <a:cubicBezTo>
                    <a:pt x="108585" y="160973"/>
                    <a:pt x="94297" y="199073"/>
                    <a:pt x="65722" y="224790"/>
                  </a:cubicBezTo>
                  <a:cubicBezTo>
                    <a:pt x="51435" y="237173"/>
                    <a:pt x="39052" y="251460"/>
                    <a:pt x="25717" y="263842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9" name="Google Shape;2829;p23"/>
            <p:cNvSpPr/>
            <p:nvPr/>
          </p:nvSpPr>
          <p:spPr>
            <a:xfrm>
              <a:off x="5747384" y="3772852"/>
              <a:ext cx="64770" cy="437197"/>
            </a:xfrm>
            <a:custGeom>
              <a:rect b="b" l="l" r="r" t="t"/>
              <a:pathLst>
                <a:path extrusionOk="0" h="437197" w="64770">
                  <a:moveTo>
                    <a:pt x="63818" y="422910"/>
                  </a:moveTo>
                  <a:cubicBezTo>
                    <a:pt x="56197" y="426720"/>
                    <a:pt x="49530" y="431482"/>
                    <a:pt x="39053" y="437197"/>
                  </a:cubicBezTo>
                  <a:cubicBezTo>
                    <a:pt x="28575" y="346710"/>
                    <a:pt x="17145" y="260032"/>
                    <a:pt x="9525" y="172402"/>
                  </a:cubicBezTo>
                  <a:cubicBezTo>
                    <a:pt x="3810" y="117157"/>
                    <a:pt x="2858" y="60960"/>
                    <a:pt x="0" y="4763"/>
                  </a:cubicBezTo>
                  <a:cubicBezTo>
                    <a:pt x="0" y="2857"/>
                    <a:pt x="3810" y="1905"/>
                    <a:pt x="5715" y="0"/>
                  </a:cubicBezTo>
                  <a:cubicBezTo>
                    <a:pt x="11430" y="32385"/>
                    <a:pt x="19050" y="63817"/>
                    <a:pt x="23813" y="96202"/>
                  </a:cubicBezTo>
                  <a:cubicBezTo>
                    <a:pt x="38100" y="201930"/>
                    <a:pt x="51435" y="307657"/>
                    <a:pt x="64770" y="413385"/>
                  </a:cubicBezTo>
                  <a:cubicBezTo>
                    <a:pt x="63818" y="415290"/>
                    <a:pt x="63818" y="419100"/>
                    <a:pt x="63818" y="422910"/>
                  </a:cubicBezTo>
                  <a:close/>
                </a:path>
              </a:pathLst>
            </a:custGeom>
            <a:solidFill>
              <a:srgbClr val="9197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0" name="Google Shape;2830;p23"/>
            <p:cNvSpPr/>
            <p:nvPr/>
          </p:nvSpPr>
          <p:spPr>
            <a:xfrm>
              <a:off x="6330314" y="2397988"/>
              <a:ext cx="255269" cy="109943"/>
            </a:xfrm>
            <a:custGeom>
              <a:rect b="b" l="l" r="r" t="t"/>
              <a:pathLst>
                <a:path extrusionOk="0" h="109943" w="255269">
                  <a:moveTo>
                    <a:pt x="16192" y="57556"/>
                  </a:moveTo>
                  <a:cubicBezTo>
                    <a:pt x="12382" y="57556"/>
                    <a:pt x="7620" y="57556"/>
                    <a:pt x="3810" y="57556"/>
                  </a:cubicBezTo>
                  <a:cubicBezTo>
                    <a:pt x="2857" y="57556"/>
                    <a:pt x="953" y="57556"/>
                    <a:pt x="0" y="57556"/>
                  </a:cubicBezTo>
                  <a:cubicBezTo>
                    <a:pt x="0" y="56604"/>
                    <a:pt x="953" y="55651"/>
                    <a:pt x="953" y="54699"/>
                  </a:cubicBezTo>
                  <a:cubicBezTo>
                    <a:pt x="108585" y="-50076"/>
                    <a:pt x="208597" y="10884"/>
                    <a:pt x="255270" y="109944"/>
                  </a:cubicBezTo>
                  <a:cubicBezTo>
                    <a:pt x="244792" y="108039"/>
                    <a:pt x="231457" y="108991"/>
                    <a:pt x="223838" y="104229"/>
                  </a:cubicBezTo>
                  <a:cubicBezTo>
                    <a:pt x="205740" y="92799"/>
                    <a:pt x="190500" y="77559"/>
                    <a:pt x="173355" y="64224"/>
                  </a:cubicBezTo>
                  <a:cubicBezTo>
                    <a:pt x="171450" y="62319"/>
                    <a:pt x="168592" y="61366"/>
                    <a:pt x="166688" y="59461"/>
                  </a:cubicBezTo>
                  <a:cubicBezTo>
                    <a:pt x="155257" y="51841"/>
                    <a:pt x="144780" y="38506"/>
                    <a:pt x="133350" y="37554"/>
                  </a:cubicBezTo>
                  <a:cubicBezTo>
                    <a:pt x="92392" y="33744"/>
                    <a:pt x="50482" y="30886"/>
                    <a:pt x="16192" y="57556"/>
                  </a:cubicBezTo>
                  <a:close/>
                </a:path>
              </a:pathLst>
            </a:custGeom>
            <a:solidFill>
              <a:srgbClr val="AF76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1" name="Google Shape;2831;p23"/>
            <p:cNvSpPr/>
            <p:nvPr/>
          </p:nvSpPr>
          <p:spPr>
            <a:xfrm>
              <a:off x="5816650" y="3883342"/>
              <a:ext cx="56464" cy="256222"/>
            </a:xfrm>
            <a:custGeom>
              <a:rect b="b" l="l" r="r" t="t"/>
              <a:pathLst>
                <a:path extrusionOk="0" h="256222" w="56464">
                  <a:moveTo>
                    <a:pt x="1219" y="0"/>
                  </a:moveTo>
                  <a:cubicBezTo>
                    <a:pt x="42177" y="953"/>
                    <a:pt x="49797" y="8573"/>
                    <a:pt x="38367" y="42863"/>
                  </a:cubicBezTo>
                  <a:cubicBezTo>
                    <a:pt x="34557" y="56198"/>
                    <a:pt x="40272" y="74295"/>
                    <a:pt x="37414" y="80010"/>
                  </a:cubicBezTo>
                  <a:cubicBezTo>
                    <a:pt x="23127" y="111442"/>
                    <a:pt x="56464" y="137160"/>
                    <a:pt x="43129" y="167640"/>
                  </a:cubicBezTo>
                  <a:cubicBezTo>
                    <a:pt x="38367" y="177165"/>
                    <a:pt x="47892" y="192405"/>
                    <a:pt x="49797" y="204788"/>
                  </a:cubicBezTo>
                  <a:cubicBezTo>
                    <a:pt x="52654" y="220980"/>
                    <a:pt x="54559" y="236220"/>
                    <a:pt x="56464" y="252413"/>
                  </a:cubicBezTo>
                  <a:cubicBezTo>
                    <a:pt x="53607" y="253365"/>
                    <a:pt x="51702" y="254317"/>
                    <a:pt x="48844" y="256223"/>
                  </a:cubicBezTo>
                  <a:cubicBezTo>
                    <a:pt x="43129" y="256223"/>
                    <a:pt x="36462" y="255270"/>
                    <a:pt x="30747" y="255270"/>
                  </a:cubicBezTo>
                  <a:cubicBezTo>
                    <a:pt x="20269" y="180975"/>
                    <a:pt x="9792" y="106680"/>
                    <a:pt x="267" y="32385"/>
                  </a:cubicBezTo>
                  <a:cubicBezTo>
                    <a:pt x="-686" y="20955"/>
                    <a:pt x="1219" y="10478"/>
                    <a:pt x="1219" y="0"/>
                  </a:cubicBezTo>
                  <a:close/>
                </a:path>
              </a:pathLst>
            </a:custGeom>
            <a:solidFill>
              <a:srgbClr val="9197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2" name="Google Shape;2832;p23"/>
            <p:cNvSpPr/>
            <p:nvPr/>
          </p:nvSpPr>
          <p:spPr>
            <a:xfrm>
              <a:off x="5206364" y="3554729"/>
              <a:ext cx="227547" cy="280987"/>
            </a:xfrm>
            <a:custGeom>
              <a:rect b="b" l="l" r="r" t="t"/>
              <a:pathLst>
                <a:path extrusionOk="0" h="280987" w="227547">
                  <a:moveTo>
                    <a:pt x="219075" y="0"/>
                  </a:moveTo>
                  <a:cubicBezTo>
                    <a:pt x="235267" y="17145"/>
                    <a:pt x="225742" y="27623"/>
                    <a:pt x="211455" y="43815"/>
                  </a:cubicBezTo>
                  <a:cubicBezTo>
                    <a:pt x="182880" y="75248"/>
                    <a:pt x="160020" y="111442"/>
                    <a:pt x="132397" y="144780"/>
                  </a:cubicBezTo>
                  <a:cubicBezTo>
                    <a:pt x="101917" y="180975"/>
                    <a:pt x="68580" y="216217"/>
                    <a:pt x="38100" y="251460"/>
                  </a:cubicBezTo>
                  <a:cubicBezTo>
                    <a:pt x="31432" y="259080"/>
                    <a:pt x="28575" y="267653"/>
                    <a:pt x="24765" y="276225"/>
                  </a:cubicBezTo>
                  <a:lnTo>
                    <a:pt x="24765" y="276225"/>
                  </a:lnTo>
                  <a:cubicBezTo>
                    <a:pt x="16192" y="278130"/>
                    <a:pt x="8572" y="280035"/>
                    <a:pt x="0" y="280988"/>
                  </a:cubicBezTo>
                  <a:cubicBezTo>
                    <a:pt x="60960" y="200978"/>
                    <a:pt x="120967" y="120967"/>
                    <a:pt x="181928" y="40958"/>
                  </a:cubicBezTo>
                  <a:cubicBezTo>
                    <a:pt x="192405" y="26670"/>
                    <a:pt x="206692" y="13335"/>
                    <a:pt x="219075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3" name="Google Shape;2833;p23"/>
            <p:cNvSpPr/>
            <p:nvPr/>
          </p:nvSpPr>
          <p:spPr>
            <a:xfrm>
              <a:off x="5553074" y="3062287"/>
              <a:ext cx="128825" cy="271462"/>
            </a:xfrm>
            <a:custGeom>
              <a:rect b="b" l="l" r="r" t="t"/>
              <a:pathLst>
                <a:path extrusionOk="0" h="271462" w="128825">
                  <a:moveTo>
                    <a:pt x="68580" y="134303"/>
                  </a:moveTo>
                  <a:cubicBezTo>
                    <a:pt x="96203" y="124778"/>
                    <a:pt x="89535" y="100013"/>
                    <a:pt x="96203" y="82867"/>
                  </a:cubicBezTo>
                  <a:cubicBezTo>
                    <a:pt x="101918" y="68580"/>
                    <a:pt x="109538" y="51435"/>
                    <a:pt x="93345" y="34290"/>
                  </a:cubicBezTo>
                  <a:cubicBezTo>
                    <a:pt x="86678" y="27622"/>
                    <a:pt x="92393" y="12383"/>
                    <a:pt x="92393" y="0"/>
                  </a:cubicBezTo>
                  <a:cubicBezTo>
                    <a:pt x="107632" y="11430"/>
                    <a:pt x="82868" y="38100"/>
                    <a:pt x="117157" y="38100"/>
                  </a:cubicBezTo>
                  <a:cubicBezTo>
                    <a:pt x="120968" y="61913"/>
                    <a:pt x="124778" y="85725"/>
                    <a:pt x="128588" y="110490"/>
                  </a:cubicBezTo>
                  <a:cubicBezTo>
                    <a:pt x="128588" y="112395"/>
                    <a:pt x="129540" y="116205"/>
                    <a:pt x="127635" y="117158"/>
                  </a:cubicBezTo>
                  <a:cubicBezTo>
                    <a:pt x="86678" y="167640"/>
                    <a:pt x="45720" y="218122"/>
                    <a:pt x="4763" y="268605"/>
                  </a:cubicBezTo>
                  <a:cubicBezTo>
                    <a:pt x="3810" y="269558"/>
                    <a:pt x="1905" y="270510"/>
                    <a:pt x="0" y="271463"/>
                  </a:cubicBezTo>
                  <a:cubicBezTo>
                    <a:pt x="1905" y="265747"/>
                    <a:pt x="2857" y="260033"/>
                    <a:pt x="5715" y="255270"/>
                  </a:cubicBezTo>
                  <a:cubicBezTo>
                    <a:pt x="27622" y="214313"/>
                    <a:pt x="48578" y="174308"/>
                    <a:pt x="68580" y="134303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4" name="Google Shape;2834;p23"/>
            <p:cNvSpPr/>
            <p:nvPr/>
          </p:nvSpPr>
          <p:spPr>
            <a:xfrm>
              <a:off x="5102542" y="3806181"/>
              <a:ext cx="173354" cy="179078"/>
            </a:xfrm>
            <a:custGeom>
              <a:rect b="b" l="l" r="r" t="t"/>
              <a:pathLst>
                <a:path extrusionOk="0" h="179078" w="173354">
                  <a:moveTo>
                    <a:pt x="128588" y="24774"/>
                  </a:moveTo>
                  <a:cubicBezTo>
                    <a:pt x="137160" y="19059"/>
                    <a:pt x="145732" y="15249"/>
                    <a:pt x="152400" y="8581"/>
                  </a:cubicBezTo>
                  <a:cubicBezTo>
                    <a:pt x="160020" y="961"/>
                    <a:pt x="165735" y="-5706"/>
                    <a:pt x="173355" y="7629"/>
                  </a:cubicBezTo>
                  <a:cubicBezTo>
                    <a:pt x="129540" y="52396"/>
                    <a:pt x="85725" y="98116"/>
                    <a:pt x="42863" y="142884"/>
                  </a:cubicBezTo>
                  <a:cubicBezTo>
                    <a:pt x="32385" y="154314"/>
                    <a:pt x="23813" y="166696"/>
                    <a:pt x="14288" y="179079"/>
                  </a:cubicBezTo>
                  <a:cubicBezTo>
                    <a:pt x="9525" y="175269"/>
                    <a:pt x="4763" y="171459"/>
                    <a:pt x="0" y="168601"/>
                  </a:cubicBezTo>
                  <a:cubicBezTo>
                    <a:pt x="28575" y="131454"/>
                    <a:pt x="56197" y="93354"/>
                    <a:pt x="84772" y="56206"/>
                  </a:cubicBezTo>
                  <a:cubicBezTo>
                    <a:pt x="89535" y="59064"/>
                    <a:pt x="93345" y="62874"/>
                    <a:pt x="100965" y="67636"/>
                  </a:cubicBezTo>
                  <a:cubicBezTo>
                    <a:pt x="110490" y="52396"/>
                    <a:pt x="119063" y="38109"/>
                    <a:pt x="128588" y="24774"/>
                  </a:cubicBezTo>
                  <a:lnTo>
                    <a:pt x="128588" y="24774"/>
                  </a:ln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5" name="Google Shape;2835;p23"/>
            <p:cNvSpPr/>
            <p:nvPr/>
          </p:nvSpPr>
          <p:spPr>
            <a:xfrm>
              <a:off x="5321617" y="2789722"/>
              <a:ext cx="119322" cy="55395"/>
            </a:xfrm>
            <a:custGeom>
              <a:rect b="b" l="l" r="r" t="t"/>
              <a:pathLst>
                <a:path extrusionOk="0" h="55395" w="119322">
                  <a:moveTo>
                    <a:pt x="0" y="4913"/>
                  </a:moveTo>
                  <a:cubicBezTo>
                    <a:pt x="4763" y="3008"/>
                    <a:pt x="11430" y="-802"/>
                    <a:pt x="15240" y="150"/>
                  </a:cubicBezTo>
                  <a:cubicBezTo>
                    <a:pt x="50482" y="14438"/>
                    <a:pt x="84772" y="29678"/>
                    <a:pt x="119063" y="44918"/>
                  </a:cubicBezTo>
                  <a:cubicBezTo>
                    <a:pt x="120015" y="45870"/>
                    <a:pt x="118110" y="51585"/>
                    <a:pt x="117157" y="55395"/>
                  </a:cubicBezTo>
                  <a:cubicBezTo>
                    <a:pt x="112395" y="54443"/>
                    <a:pt x="108585" y="53490"/>
                    <a:pt x="103822" y="52538"/>
                  </a:cubicBezTo>
                  <a:cubicBezTo>
                    <a:pt x="96202" y="50633"/>
                    <a:pt x="87630" y="48728"/>
                    <a:pt x="80010" y="46823"/>
                  </a:cubicBezTo>
                  <a:cubicBezTo>
                    <a:pt x="78105" y="46823"/>
                    <a:pt x="76200" y="45870"/>
                    <a:pt x="73342" y="45870"/>
                  </a:cubicBezTo>
                  <a:cubicBezTo>
                    <a:pt x="71438" y="44918"/>
                    <a:pt x="68580" y="43965"/>
                    <a:pt x="66675" y="43013"/>
                  </a:cubicBezTo>
                  <a:cubicBezTo>
                    <a:pt x="66675" y="43013"/>
                    <a:pt x="66675" y="43013"/>
                    <a:pt x="66675" y="43013"/>
                  </a:cubicBezTo>
                  <a:cubicBezTo>
                    <a:pt x="61913" y="41108"/>
                    <a:pt x="58102" y="39203"/>
                    <a:pt x="53340" y="37298"/>
                  </a:cubicBezTo>
                  <a:cubicBezTo>
                    <a:pt x="51435" y="37298"/>
                    <a:pt x="50482" y="37298"/>
                    <a:pt x="48577" y="35393"/>
                  </a:cubicBezTo>
                  <a:cubicBezTo>
                    <a:pt x="45720" y="34440"/>
                    <a:pt x="42863" y="32535"/>
                    <a:pt x="40957" y="31583"/>
                  </a:cubicBezTo>
                  <a:cubicBezTo>
                    <a:pt x="27622" y="23010"/>
                    <a:pt x="13335" y="13485"/>
                    <a:pt x="0" y="4913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6" name="Google Shape;2836;p23"/>
            <p:cNvSpPr/>
            <p:nvPr/>
          </p:nvSpPr>
          <p:spPr>
            <a:xfrm>
              <a:off x="5808344" y="3783329"/>
              <a:ext cx="29716" cy="84772"/>
            </a:xfrm>
            <a:custGeom>
              <a:rect b="b" l="l" r="r" t="t"/>
              <a:pathLst>
                <a:path extrusionOk="0" h="84772" w="29716">
                  <a:moveTo>
                    <a:pt x="0" y="37148"/>
                  </a:moveTo>
                  <a:cubicBezTo>
                    <a:pt x="4763" y="37148"/>
                    <a:pt x="9525" y="37148"/>
                    <a:pt x="17145" y="36195"/>
                  </a:cubicBezTo>
                  <a:cubicBezTo>
                    <a:pt x="12383" y="26670"/>
                    <a:pt x="8573" y="20003"/>
                    <a:pt x="3810" y="9525"/>
                  </a:cubicBezTo>
                  <a:cubicBezTo>
                    <a:pt x="11430" y="6667"/>
                    <a:pt x="18098" y="2858"/>
                    <a:pt x="25718" y="0"/>
                  </a:cubicBezTo>
                  <a:cubicBezTo>
                    <a:pt x="27623" y="22860"/>
                    <a:pt x="30480" y="44767"/>
                    <a:pt x="29528" y="67628"/>
                  </a:cubicBezTo>
                  <a:cubicBezTo>
                    <a:pt x="29528" y="73342"/>
                    <a:pt x="15240" y="79058"/>
                    <a:pt x="7620" y="84773"/>
                  </a:cubicBezTo>
                  <a:cubicBezTo>
                    <a:pt x="4763" y="68580"/>
                    <a:pt x="2858" y="52388"/>
                    <a:pt x="0" y="37148"/>
                  </a:cubicBezTo>
                  <a:close/>
                </a:path>
              </a:pathLst>
            </a:custGeom>
            <a:solidFill>
              <a:srgbClr val="9197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7" name="Google Shape;2837;p23"/>
            <p:cNvSpPr/>
            <p:nvPr/>
          </p:nvSpPr>
          <p:spPr>
            <a:xfrm>
              <a:off x="5458777" y="3470909"/>
              <a:ext cx="40457" cy="42862"/>
            </a:xfrm>
            <a:custGeom>
              <a:rect b="b" l="l" r="r" t="t"/>
              <a:pathLst>
                <a:path extrusionOk="0" h="42862" w="40457">
                  <a:moveTo>
                    <a:pt x="34290" y="0"/>
                  </a:moveTo>
                  <a:cubicBezTo>
                    <a:pt x="46672" y="29528"/>
                    <a:pt x="42863" y="34290"/>
                    <a:pt x="0" y="42863"/>
                  </a:cubicBezTo>
                  <a:cubicBezTo>
                    <a:pt x="11430" y="28575"/>
                    <a:pt x="22860" y="14288"/>
                    <a:pt x="34290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8" name="Google Shape;2838;p23"/>
            <p:cNvSpPr/>
            <p:nvPr/>
          </p:nvSpPr>
          <p:spPr>
            <a:xfrm>
              <a:off x="5187314" y="3830954"/>
              <a:ext cx="43815" cy="42862"/>
            </a:xfrm>
            <a:custGeom>
              <a:rect b="b" l="l" r="r" t="t"/>
              <a:pathLst>
                <a:path extrusionOk="0" h="42862" w="43815">
                  <a:moveTo>
                    <a:pt x="43815" y="0"/>
                  </a:moveTo>
                  <a:cubicBezTo>
                    <a:pt x="34290" y="13335"/>
                    <a:pt x="25717" y="27623"/>
                    <a:pt x="16192" y="42863"/>
                  </a:cubicBezTo>
                  <a:cubicBezTo>
                    <a:pt x="9525" y="38100"/>
                    <a:pt x="4763" y="34290"/>
                    <a:pt x="0" y="31433"/>
                  </a:cubicBezTo>
                  <a:cubicBezTo>
                    <a:pt x="2857" y="27623"/>
                    <a:pt x="4763" y="24765"/>
                    <a:pt x="7620" y="20955"/>
                  </a:cubicBezTo>
                  <a:cubicBezTo>
                    <a:pt x="11430" y="15240"/>
                    <a:pt x="15240" y="10478"/>
                    <a:pt x="19050" y="4763"/>
                  </a:cubicBezTo>
                  <a:cubicBezTo>
                    <a:pt x="19050" y="4763"/>
                    <a:pt x="19050" y="4763"/>
                    <a:pt x="19050" y="4763"/>
                  </a:cubicBezTo>
                  <a:cubicBezTo>
                    <a:pt x="26670" y="2858"/>
                    <a:pt x="35242" y="1905"/>
                    <a:pt x="43815" y="0"/>
                  </a:cubicBezTo>
                  <a:close/>
                </a:path>
              </a:pathLst>
            </a:custGeom>
            <a:solidFill>
              <a:srgbClr val="8A91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9" name="Google Shape;2839;p23"/>
            <p:cNvSpPr/>
            <p:nvPr/>
          </p:nvSpPr>
          <p:spPr>
            <a:xfrm>
              <a:off x="5432106" y="3517582"/>
              <a:ext cx="26670" cy="45720"/>
            </a:xfrm>
            <a:custGeom>
              <a:rect b="b" l="l" r="r" t="t"/>
              <a:pathLst>
                <a:path extrusionOk="0" h="45720" w="26670">
                  <a:moveTo>
                    <a:pt x="23813" y="0"/>
                  </a:moveTo>
                  <a:cubicBezTo>
                    <a:pt x="24765" y="13335"/>
                    <a:pt x="25718" y="26670"/>
                    <a:pt x="26670" y="45720"/>
                  </a:cubicBezTo>
                  <a:cubicBezTo>
                    <a:pt x="13335" y="36195"/>
                    <a:pt x="6668" y="31433"/>
                    <a:pt x="0" y="26670"/>
                  </a:cubicBezTo>
                  <a:cubicBezTo>
                    <a:pt x="7620" y="18097"/>
                    <a:pt x="15240" y="9525"/>
                    <a:pt x="23813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0" name="Google Shape;2840;p23"/>
            <p:cNvSpPr/>
            <p:nvPr/>
          </p:nvSpPr>
          <p:spPr>
            <a:xfrm>
              <a:off x="5511655" y="3349942"/>
              <a:ext cx="29988" cy="37147"/>
            </a:xfrm>
            <a:custGeom>
              <a:rect b="b" l="l" r="r" t="t"/>
              <a:pathLst>
                <a:path extrusionOk="0" h="37147" w="29988">
                  <a:moveTo>
                    <a:pt x="462" y="37148"/>
                  </a:moveTo>
                  <a:cubicBezTo>
                    <a:pt x="-2396" y="16192"/>
                    <a:pt x="8082" y="4763"/>
                    <a:pt x="29989" y="0"/>
                  </a:cubicBezTo>
                  <a:cubicBezTo>
                    <a:pt x="20464" y="12383"/>
                    <a:pt x="9987" y="24765"/>
                    <a:pt x="462" y="37148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1" name="Google Shape;2841;p23"/>
            <p:cNvSpPr/>
            <p:nvPr/>
          </p:nvSpPr>
          <p:spPr>
            <a:xfrm>
              <a:off x="5502592" y="3443287"/>
              <a:ext cx="37147" cy="16192"/>
            </a:xfrm>
            <a:custGeom>
              <a:rect b="b" l="l" r="r" t="t"/>
              <a:pathLst>
                <a:path extrusionOk="0" h="16192" w="37147">
                  <a:moveTo>
                    <a:pt x="15240" y="0"/>
                  </a:moveTo>
                  <a:cubicBezTo>
                    <a:pt x="22860" y="2858"/>
                    <a:pt x="30480" y="5715"/>
                    <a:pt x="37147" y="7620"/>
                  </a:cubicBezTo>
                  <a:cubicBezTo>
                    <a:pt x="37147" y="10478"/>
                    <a:pt x="36195" y="13335"/>
                    <a:pt x="36195" y="16192"/>
                  </a:cubicBezTo>
                  <a:cubicBezTo>
                    <a:pt x="23813" y="16192"/>
                    <a:pt x="12382" y="16192"/>
                    <a:pt x="0" y="16192"/>
                  </a:cubicBezTo>
                  <a:cubicBezTo>
                    <a:pt x="5715" y="11430"/>
                    <a:pt x="10477" y="5715"/>
                    <a:pt x="15240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2" name="Google Shape;2842;p23"/>
            <p:cNvSpPr/>
            <p:nvPr/>
          </p:nvSpPr>
          <p:spPr>
            <a:xfrm>
              <a:off x="5184524" y="2719387"/>
              <a:ext cx="23744" cy="31432"/>
            </a:xfrm>
            <a:custGeom>
              <a:rect b="b" l="l" r="r" t="t"/>
              <a:pathLst>
                <a:path extrusionOk="0" h="31432" w="23744">
                  <a:moveTo>
                    <a:pt x="23744" y="10477"/>
                  </a:moveTo>
                  <a:cubicBezTo>
                    <a:pt x="18982" y="16192"/>
                    <a:pt x="13267" y="22860"/>
                    <a:pt x="5647" y="31433"/>
                  </a:cubicBezTo>
                  <a:cubicBezTo>
                    <a:pt x="-3878" y="17145"/>
                    <a:pt x="-1973" y="7620"/>
                    <a:pt x="16125" y="0"/>
                  </a:cubicBezTo>
                  <a:cubicBezTo>
                    <a:pt x="18982" y="3810"/>
                    <a:pt x="20887" y="6667"/>
                    <a:pt x="23744" y="10477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3" name="Google Shape;2843;p23"/>
            <p:cNvSpPr/>
            <p:nvPr/>
          </p:nvSpPr>
          <p:spPr>
            <a:xfrm>
              <a:off x="5737859" y="3729990"/>
              <a:ext cx="14287" cy="33337"/>
            </a:xfrm>
            <a:custGeom>
              <a:rect b="b" l="l" r="r" t="t"/>
              <a:pathLst>
                <a:path extrusionOk="0" h="33337" w="14287">
                  <a:moveTo>
                    <a:pt x="0" y="952"/>
                  </a:moveTo>
                  <a:cubicBezTo>
                    <a:pt x="2858" y="952"/>
                    <a:pt x="5715" y="0"/>
                    <a:pt x="8572" y="0"/>
                  </a:cubicBezTo>
                  <a:cubicBezTo>
                    <a:pt x="10478" y="11430"/>
                    <a:pt x="12383" y="21907"/>
                    <a:pt x="14288" y="33338"/>
                  </a:cubicBezTo>
                  <a:cubicBezTo>
                    <a:pt x="11430" y="31432"/>
                    <a:pt x="8572" y="29527"/>
                    <a:pt x="5715" y="27622"/>
                  </a:cubicBezTo>
                  <a:cubicBezTo>
                    <a:pt x="3810" y="21907"/>
                    <a:pt x="1905" y="16192"/>
                    <a:pt x="0" y="10477"/>
                  </a:cubicBezTo>
                  <a:cubicBezTo>
                    <a:pt x="0" y="7620"/>
                    <a:pt x="0" y="3810"/>
                    <a:pt x="0" y="952"/>
                  </a:cubicBezTo>
                  <a:close/>
                </a:path>
              </a:pathLst>
            </a:custGeom>
            <a:solidFill>
              <a:srgbClr val="9197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4" name="Google Shape;2844;p23"/>
            <p:cNvSpPr/>
            <p:nvPr/>
          </p:nvSpPr>
          <p:spPr>
            <a:xfrm>
              <a:off x="5848349" y="4137659"/>
              <a:ext cx="18097" cy="21907"/>
            </a:xfrm>
            <a:custGeom>
              <a:rect b="b" l="l" r="r" t="t"/>
              <a:pathLst>
                <a:path extrusionOk="0" h="21907" w="18097">
                  <a:moveTo>
                    <a:pt x="0" y="0"/>
                  </a:moveTo>
                  <a:cubicBezTo>
                    <a:pt x="5715" y="0"/>
                    <a:pt x="12382" y="953"/>
                    <a:pt x="18097" y="953"/>
                  </a:cubicBezTo>
                  <a:cubicBezTo>
                    <a:pt x="14288" y="7620"/>
                    <a:pt x="11430" y="14288"/>
                    <a:pt x="7620" y="21908"/>
                  </a:cubicBezTo>
                  <a:cubicBezTo>
                    <a:pt x="5715" y="21908"/>
                    <a:pt x="3810" y="21908"/>
                    <a:pt x="1905" y="20955"/>
                  </a:cubicBezTo>
                  <a:cubicBezTo>
                    <a:pt x="953" y="14288"/>
                    <a:pt x="0" y="6668"/>
                    <a:pt x="0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5" name="Google Shape;2845;p23"/>
            <p:cNvSpPr/>
            <p:nvPr/>
          </p:nvSpPr>
          <p:spPr>
            <a:xfrm>
              <a:off x="5340145" y="3571679"/>
              <a:ext cx="18618" cy="22102"/>
            </a:xfrm>
            <a:custGeom>
              <a:rect b="b" l="l" r="r" t="t"/>
              <a:pathLst>
                <a:path extrusionOk="0" h="22102" w="18618">
                  <a:moveTo>
                    <a:pt x="521" y="22103"/>
                  </a:moveTo>
                  <a:cubicBezTo>
                    <a:pt x="-431" y="10673"/>
                    <a:pt x="-2336" y="-1710"/>
                    <a:pt x="18619" y="195"/>
                  </a:cubicBezTo>
                  <a:cubicBezTo>
                    <a:pt x="12904" y="7815"/>
                    <a:pt x="7189" y="14483"/>
                    <a:pt x="521" y="22103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6" name="Google Shape;2846;p23"/>
            <p:cNvSpPr/>
            <p:nvPr/>
          </p:nvSpPr>
          <p:spPr>
            <a:xfrm>
              <a:off x="5710237" y="3402329"/>
              <a:ext cx="9525" cy="20954"/>
            </a:xfrm>
            <a:custGeom>
              <a:rect b="b" l="l" r="r" t="t"/>
              <a:pathLst>
                <a:path extrusionOk="0" h="20954" w="9525">
                  <a:moveTo>
                    <a:pt x="9525" y="20955"/>
                  </a:moveTo>
                  <a:cubicBezTo>
                    <a:pt x="6668" y="14288"/>
                    <a:pt x="3810" y="6667"/>
                    <a:pt x="0" y="0"/>
                  </a:cubicBezTo>
                  <a:cubicBezTo>
                    <a:pt x="3810" y="7620"/>
                    <a:pt x="6668" y="14288"/>
                    <a:pt x="9525" y="20955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7" name="Google Shape;2847;p23"/>
            <p:cNvSpPr/>
            <p:nvPr/>
          </p:nvSpPr>
          <p:spPr>
            <a:xfrm>
              <a:off x="5371146" y="3539490"/>
              <a:ext cx="13334" cy="17144"/>
            </a:xfrm>
            <a:custGeom>
              <a:rect b="b" l="l" r="r" t="t"/>
              <a:pathLst>
                <a:path extrusionOk="0" h="17144" w="13334">
                  <a:moveTo>
                    <a:pt x="0" y="17145"/>
                  </a:moveTo>
                  <a:cubicBezTo>
                    <a:pt x="4763" y="11430"/>
                    <a:pt x="9525" y="5715"/>
                    <a:pt x="13335" y="0"/>
                  </a:cubicBezTo>
                  <a:cubicBezTo>
                    <a:pt x="9525" y="6667"/>
                    <a:pt x="4763" y="12382"/>
                    <a:pt x="0" y="17145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8" name="Google Shape;2848;p23"/>
            <p:cNvSpPr/>
            <p:nvPr/>
          </p:nvSpPr>
          <p:spPr>
            <a:xfrm>
              <a:off x="5486399" y="3402329"/>
              <a:ext cx="12382" cy="15240"/>
            </a:xfrm>
            <a:custGeom>
              <a:rect b="b" l="l" r="r" t="t"/>
              <a:pathLst>
                <a:path extrusionOk="0" h="15240" w="12382">
                  <a:moveTo>
                    <a:pt x="0" y="15240"/>
                  </a:moveTo>
                  <a:cubicBezTo>
                    <a:pt x="3810" y="10478"/>
                    <a:pt x="8572" y="4763"/>
                    <a:pt x="12382" y="0"/>
                  </a:cubicBezTo>
                  <a:cubicBezTo>
                    <a:pt x="8572" y="4763"/>
                    <a:pt x="4763" y="10478"/>
                    <a:pt x="0" y="1524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9" name="Google Shape;2849;p23"/>
            <p:cNvSpPr/>
            <p:nvPr/>
          </p:nvSpPr>
          <p:spPr>
            <a:xfrm>
              <a:off x="5498781" y="3387090"/>
              <a:ext cx="12382" cy="15239"/>
            </a:xfrm>
            <a:custGeom>
              <a:rect b="b" l="l" r="r" t="t"/>
              <a:pathLst>
                <a:path extrusionOk="0" h="15239" w="12382">
                  <a:moveTo>
                    <a:pt x="0" y="15240"/>
                  </a:moveTo>
                  <a:cubicBezTo>
                    <a:pt x="3810" y="10477"/>
                    <a:pt x="8573" y="4763"/>
                    <a:pt x="12383" y="0"/>
                  </a:cubicBezTo>
                  <a:cubicBezTo>
                    <a:pt x="8573" y="4763"/>
                    <a:pt x="4763" y="10477"/>
                    <a:pt x="0" y="1524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0" name="Google Shape;2850;p23"/>
            <p:cNvSpPr/>
            <p:nvPr/>
          </p:nvSpPr>
          <p:spPr>
            <a:xfrm>
              <a:off x="5194934" y="3835717"/>
              <a:ext cx="11430" cy="16192"/>
            </a:xfrm>
            <a:custGeom>
              <a:rect b="b" l="l" r="r" t="t"/>
              <a:pathLst>
                <a:path extrusionOk="0" h="16192" w="11430">
                  <a:moveTo>
                    <a:pt x="11430" y="0"/>
                  </a:moveTo>
                  <a:cubicBezTo>
                    <a:pt x="7620" y="5715"/>
                    <a:pt x="3810" y="10478"/>
                    <a:pt x="0" y="16192"/>
                  </a:cubicBezTo>
                  <a:cubicBezTo>
                    <a:pt x="2858" y="11430"/>
                    <a:pt x="7620" y="5715"/>
                    <a:pt x="11430" y="0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1" name="Google Shape;2851;p23"/>
            <p:cNvSpPr/>
            <p:nvPr/>
          </p:nvSpPr>
          <p:spPr>
            <a:xfrm>
              <a:off x="5541644" y="3333750"/>
              <a:ext cx="12382" cy="15240"/>
            </a:xfrm>
            <a:custGeom>
              <a:rect b="b" l="l" r="r" t="t"/>
              <a:pathLst>
                <a:path extrusionOk="0" h="15240" w="12382">
                  <a:moveTo>
                    <a:pt x="0" y="15240"/>
                  </a:moveTo>
                  <a:cubicBezTo>
                    <a:pt x="3810" y="10478"/>
                    <a:pt x="8573" y="4763"/>
                    <a:pt x="12383" y="0"/>
                  </a:cubicBezTo>
                  <a:cubicBezTo>
                    <a:pt x="8573" y="4763"/>
                    <a:pt x="3810" y="10478"/>
                    <a:pt x="0" y="1524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2" name="Google Shape;2852;p23"/>
            <p:cNvSpPr/>
            <p:nvPr/>
          </p:nvSpPr>
          <p:spPr>
            <a:xfrm>
              <a:off x="5401627" y="2835592"/>
              <a:ext cx="23812" cy="5715"/>
            </a:xfrm>
            <a:custGeom>
              <a:rect b="b" l="l" r="r" t="t"/>
              <a:pathLst>
                <a:path extrusionOk="0" h="5715" w="23812">
                  <a:moveTo>
                    <a:pt x="0" y="0"/>
                  </a:moveTo>
                  <a:cubicBezTo>
                    <a:pt x="7620" y="1905"/>
                    <a:pt x="16192" y="3810"/>
                    <a:pt x="23813" y="5715"/>
                  </a:cubicBezTo>
                  <a:cubicBezTo>
                    <a:pt x="16192" y="4763"/>
                    <a:pt x="7620" y="2858"/>
                    <a:pt x="0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3" name="Google Shape;2853;p23"/>
            <p:cNvSpPr/>
            <p:nvPr/>
          </p:nvSpPr>
          <p:spPr>
            <a:xfrm>
              <a:off x="5723571" y="3497579"/>
              <a:ext cx="1905" cy="11429"/>
            </a:xfrm>
            <a:custGeom>
              <a:rect b="b" l="l" r="r" t="t"/>
              <a:pathLst>
                <a:path extrusionOk="0" h="11429" w="1905">
                  <a:moveTo>
                    <a:pt x="1905" y="11430"/>
                  </a:moveTo>
                  <a:cubicBezTo>
                    <a:pt x="953" y="7620"/>
                    <a:pt x="953" y="3810"/>
                    <a:pt x="0" y="0"/>
                  </a:cubicBezTo>
                  <a:cubicBezTo>
                    <a:pt x="953" y="3810"/>
                    <a:pt x="1905" y="7620"/>
                    <a:pt x="1905" y="1143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4" name="Google Shape;2854;p23"/>
            <p:cNvSpPr/>
            <p:nvPr/>
          </p:nvSpPr>
          <p:spPr>
            <a:xfrm>
              <a:off x="6314121" y="2458402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12383" y="0"/>
                  </a:moveTo>
                  <a:cubicBezTo>
                    <a:pt x="8572" y="3810"/>
                    <a:pt x="3810" y="7620"/>
                    <a:pt x="0" y="10477"/>
                  </a:cubicBezTo>
                  <a:cubicBezTo>
                    <a:pt x="3810" y="7620"/>
                    <a:pt x="8572" y="3810"/>
                    <a:pt x="12383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5" name="Google Shape;2855;p23"/>
            <p:cNvSpPr/>
            <p:nvPr/>
          </p:nvSpPr>
          <p:spPr>
            <a:xfrm>
              <a:off x="5708331" y="3264217"/>
              <a:ext cx="1905" cy="11429"/>
            </a:xfrm>
            <a:custGeom>
              <a:rect b="b" l="l" r="r" t="t"/>
              <a:pathLst>
                <a:path extrusionOk="0" h="11429" w="1905">
                  <a:moveTo>
                    <a:pt x="1905" y="11430"/>
                  </a:moveTo>
                  <a:cubicBezTo>
                    <a:pt x="953" y="7620"/>
                    <a:pt x="953" y="3810"/>
                    <a:pt x="0" y="0"/>
                  </a:cubicBezTo>
                  <a:cubicBezTo>
                    <a:pt x="0" y="3810"/>
                    <a:pt x="953" y="7620"/>
                    <a:pt x="1905" y="11430"/>
                  </a:cubicBezTo>
                  <a:close/>
                </a:path>
              </a:pathLst>
            </a:custGeom>
            <a:solidFill>
              <a:srgbClr val="6669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6" name="Google Shape;2856;p23"/>
            <p:cNvSpPr/>
            <p:nvPr/>
          </p:nvSpPr>
          <p:spPr>
            <a:xfrm>
              <a:off x="5735954" y="3634740"/>
              <a:ext cx="1904" cy="11429"/>
            </a:xfrm>
            <a:custGeom>
              <a:rect b="b" l="l" r="r" t="t"/>
              <a:pathLst>
                <a:path extrusionOk="0" h="11429" w="1904">
                  <a:moveTo>
                    <a:pt x="1905" y="11430"/>
                  </a:moveTo>
                  <a:cubicBezTo>
                    <a:pt x="952" y="7620"/>
                    <a:pt x="952" y="3810"/>
                    <a:pt x="0" y="0"/>
                  </a:cubicBezTo>
                  <a:cubicBezTo>
                    <a:pt x="952" y="3810"/>
                    <a:pt x="1905" y="7620"/>
                    <a:pt x="1905" y="1143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7" name="Google Shape;2857;p23"/>
            <p:cNvSpPr/>
            <p:nvPr/>
          </p:nvSpPr>
          <p:spPr>
            <a:xfrm>
              <a:off x="5437821" y="2870834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12383" y="2858"/>
                  </a:moveTo>
                  <a:cubicBezTo>
                    <a:pt x="8572" y="1905"/>
                    <a:pt x="3810" y="953"/>
                    <a:pt x="0" y="0"/>
                  </a:cubicBezTo>
                  <a:cubicBezTo>
                    <a:pt x="3810" y="953"/>
                    <a:pt x="8572" y="1905"/>
                    <a:pt x="12383" y="2858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8" name="Google Shape;2858;p23"/>
            <p:cNvSpPr/>
            <p:nvPr/>
          </p:nvSpPr>
          <p:spPr>
            <a:xfrm>
              <a:off x="5730239" y="3576637"/>
              <a:ext cx="1904" cy="11429"/>
            </a:xfrm>
            <a:custGeom>
              <a:rect b="b" l="l" r="r" t="t"/>
              <a:pathLst>
                <a:path extrusionOk="0" h="11429" w="1904">
                  <a:moveTo>
                    <a:pt x="1905" y="11430"/>
                  </a:moveTo>
                  <a:cubicBezTo>
                    <a:pt x="953" y="7620"/>
                    <a:pt x="953" y="3810"/>
                    <a:pt x="0" y="0"/>
                  </a:cubicBezTo>
                  <a:cubicBezTo>
                    <a:pt x="953" y="3810"/>
                    <a:pt x="953" y="7620"/>
                    <a:pt x="1905" y="11430"/>
                  </a:cubicBezTo>
                  <a:close/>
                </a:path>
              </a:pathLst>
            </a:custGeom>
            <a:solidFill>
              <a:srgbClr val="ACB0A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9" name="Google Shape;2859;p23"/>
            <p:cNvSpPr/>
            <p:nvPr/>
          </p:nvSpPr>
          <p:spPr>
            <a:xfrm>
              <a:off x="5259704" y="2411729"/>
              <a:ext cx="6667" cy="9525"/>
            </a:xfrm>
            <a:custGeom>
              <a:rect b="b" l="l" r="r" t="t"/>
              <a:pathLst>
                <a:path extrusionOk="0" h="9525" w="6667">
                  <a:moveTo>
                    <a:pt x="6667" y="0"/>
                  </a:moveTo>
                  <a:cubicBezTo>
                    <a:pt x="4763" y="2858"/>
                    <a:pt x="1905" y="6668"/>
                    <a:pt x="0" y="9525"/>
                  </a:cubicBezTo>
                  <a:cubicBezTo>
                    <a:pt x="1905" y="6668"/>
                    <a:pt x="4763" y="3810"/>
                    <a:pt x="6667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0" name="Google Shape;2860;p23"/>
            <p:cNvSpPr/>
            <p:nvPr/>
          </p:nvSpPr>
          <p:spPr>
            <a:xfrm>
              <a:off x="5374956" y="2826067"/>
              <a:ext cx="13335" cy="5715"/>
            </a:xfrm>
            <a:custGeom>
              <a:rect b="b" l="l" r="r" t="t"/>
              <a:pathLst>
                <a:path extrusionOk="0" h="5715" w="13335">
                  <a:moveTo>
                    <a:pt x="0" y="0"/>
                  </a:moveTo>
                  <a:cubicBezTo>
                    <a:pt x="4763" y="1905"/>
                    <a:pt x="8573" y="3810"/>
                    <a:pt x="13335" y="5715"/>
                  </a:cubicBezTo>
                  <a:cubicBezTo>
                    <a:pt x="8573" y="3810"/>
                    <a:pt x="4763" y="1905"/>
                    <a:pt x="0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1" name="Google Shape;2861;p23"/>
            <p:cNvSpPr/>
            <p:nvPr/>
          </p:nvSpPr>
          <p:spPr>
            <a:xfrm>
              <a:off x="5401627" y="2862262"/>
              <a:ext cx="10477" cy="2857"/>
            </a:xfrm>
            <a:custGeom>
              <a:rect b="b" l="l" r="r" t="t"/>
              <a:pathLst>
                <a:path extrusionOk="0" h="2857" w="10477">
                  <a:moveTo>
                    <a:pt x="10478" y="2858"/>
                  </a:moveTo>
                  <a:cubicBezTo>
                    <a:pt x="6667" y="1905"/>
                    <a:pt x="3810" y="953"/>
                    <a:pt x="0" y="0"/>
                  </a:cubicBezTo>
                  <a:cubicBezTo>
                    <a:pt x="2857" y="1905"/>
                    <a:pt x="6667" y="1905"/>
                    <a:pt x="10478" y="2858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2" name="Google Shape;2862;p23"/>
            <p:cNvSpPr/>
            <p:nvPr/>
          </p:nvSpPr>
          <p:spPr>
            <a:xfrm>
              <a:off x="5815012" y="3868102"/>
              <a:ext cx="952" cy="6667"/>
            </a:xfrm>
            <a:custGeom>
              <a:rect b="b" l="l" r="r" t="t"/>
              <a:pathLst>
                <a:path extrusionOk="0" h="6667" w="952">
                  <a:moveTo>
                    <a:pt x="953" y="0"/>
                  </a:moveTo>
                  <a:cubicBezTo>
                    <a:pt x="953" y="1905"/>
                    <a:pt x="0" y="4763"/>
                    <a:pt x="0" y="6667"/>
                  </a:cubicBezTo>
                  <a:cubicBezTo>
                    <a:pt x="0" y="3810"/>
                    <a:pt x="953" y="1905"/>
                    <a:pt x="953" y="0"/>
                  </a:cubicBezTo>
                  <a:close/>
                </a:path>
              </a:pathLst>
            </a:custGeom>
            <a:solidFill>
              <a:srgbClr val="9197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3" name="Google Shape;2863;p23"/>
            <p:cNvSpPr/>
            <p:nvPr/>
          </p:nvSpPr>
          <p:spPr>
            <a:xfrm>
              <a:off x="5388292" y="2831782"/>
              <a:ext cx="6667" cy="2857"/>
            </a:xfrm>
            <a:custGeom>
              <a:rect b="b" l="l" r="r" t="t"/>
              <a:pathLst>
                <a:path extrusionOk="0" h="2857" w="6667">
                  <a:moveTo>
                    <a:pt x="0" y="0"/>
                  </a:moveTo>
                  <a:cubicBezTo>
                    <a:pt x="1905" y="952"/>
                    <a:pt x="4763" y="1905"/>
                    <a:pt x="6667" y="2858"/>
                  </a:cubicBezTo>
                  <a:cubicBezTo>
                    <a:pt x="4763" y="1905"/>
                    <a:pt x="1905" y="952"/>
                    <a:pt x="0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4" name="Google Shape;2864;p23"/>
            <p:cNvSpPr/>
            <p:nvPr/>
          </p:nvSpPr>
          <p:spPr>
            <a:xfrm>
              <a:off x="5362574" y="2821304"/>
              <a:ext cx="7619" cy="3810"/>
            </a:xfrm>
            <a:custGeom>
              <a:rect b="b" l="l" r="r" t="t"/>
              <a:pathLst>
                <a:path extrusionOk="0" h="3810" w="7619">
                  <a:moveTo>
                    <a:pt x="0" y="0"/>
                  </a:moveTo>
                  <a:cubicBezTo>
                    <a:pt x="2857" y="953"/>
                    <a:pt x="5715" y="2858"/>
                    <a:pt x="7620" y="3810"/>
                  </a:cubicBezTo>
                  <a:cubicBezTo>
                    <a:pt x="5715" y="2858"/>
                    <a:pt x="2857" y="953"/>
                    <a:pt x="0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5" name="Google Shape;2865;p23"/>
            <p:cNvSpPr/>
            <p:nvPr/>
          </p:nvSpPr>
          <p:spPr>
            <a:xfrm>
              <a:off x="5157787" y="2623185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6667"/>
                  </a:moveTo>
                  <a:cubicBezTo>
                    <a:pt x="3810" y="4763"/>
                    <a:pt x="1905" y="1905"/>
                    <a:pt x="0" y="0"/>
                  </a:cubicBezTo>
                  <a:cubicBezTo>
                    <a:pt x="1905" y="1905"/>
                    <a:pt x="3810" y="3810"/>
                    <a:pt x="5715" y="6667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6" name="Google Shape;2866;p23"/>
            <p:cNvSpPr/>
            <p:nvPr/>
          </p:nvSpPr>
          <p:spPr>
            <a:xfrm>
              <a:off x="6294119" y="2481262"/>
              <a:ext cx="9525" cy="5714"/>
            </a:xfrm>
            <a:custGeom>
              <a:rect b="b" l="l" r="r" t="t"/>
              <a:pathLst>
                <a:path extrusionOk="0" h="5714" w="9525">
                  <a:moveTo>
                    <a:pt x="9525" y="0"/>
                  </a:moveTo>
                  <a:cubicBezTo>
                    <a:pt x="6668" y="1905"/>
                    <a:pt x="2858" y="3810"/>
                    <a:pt x="0" y="5715"/>
                  </a:cubicBezTo>
                  <a:cubicBezTo>
                    <a:pt x="2858" y="3810"/>
                    <a:pt x="6668" y="1905"/>
                    <a:pt x="9525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7" name="Google Shape;2867;p23"/>
            <p:cNvSpPr/>
            <p:nvPr/>
          </p:nvSpPr>
          <p:spPr>
            <a:xfrm>
              <a:off x="6302692" y="2475547"/>
              <a:ext cx="6667" cy="5714"/>
            </a:xfrm>
            <a:custGeom>
              <a:rect b="b" l="l" r="r" t="t"/>
              <a:pathLst>
                <a:path extrusionOk="0" h="5714" w="6667">
                  <a:moveTo>
                    <a:pt x="6667" y="0"/>
                  </a:moveTo>
                  <a:cubicBezTo>
                    <a:pt x="4763" y="1905"/>
                    <a:pt x="1905" y="3810"/>
                    <a:pt x="0" y="5715"/>
                  </a:cubicBezTo>
                  <a:cubicBezTo>
                    <a:pt x="1905" y="3810"/>
                    <a:pt x="4763" y="1905"/>
                    <a:pt x="6667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8" name="Google Shape;2868;p23"/>
            <p:cNvSpPr/>
            <p:nvPr/>
          </p:nvSpPr>
          <p:spPr>
            <a:xfrm>
              <a:off x="6308406" y="2469832"/>
              <a:ext cx="6667" cy="5714"/>
            </a:xfrm>
            <a:custGeom>
              <a:rect b="b" l="l" r="r" t="t"/>
              <a:pathLst>
                <a:path extrusionOk="0" h="5714" w="6667">
                  <a:moveTo>
                    <a:pt x="6668" y="0"/>
                  </a:moveTo>
                  <a:cubicBezTo>
                    <a:pt x="4763" y="1905"/>
                    <a:pt x="1905" y="3810"/>
                    <a:pt x="0" y="5715"/>
                  </a:cubicBezTo>
                  <a:cubicBezTo>
                    <a:pt x="2858" y="3810"/>
                    <a:pt x="4763" y="1905"/>
                    <a:pt x="6668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9" name="Google Shape;2869;p23"/>
            <p:cNvSpPr/>
            <p:nvPr/>
          </p:nvSpPr>
          <p:spPr>
            <a:xfrm>
              <a:off x="6326504" y="2454592"/>
              <a:ext cx="6667" cy="4762"/>
            </a:xfrm>
            <a:custGeom>
              <a:rect b="b" l="l" r="r" t="t"/>
              <a:pathLst>
                <a:path extrusionOk="0" h="4762" w="6667">
                  <a:moveTo>
                    <a:pt x="2857" y="0"/>
                  </a:moveTo>
                  <a:cubicBezTo>
                    <a:pt x="3810" y="0"/>
                    <a:pt x="5715" y="0"/>
                    <a:pt x="6667" y="0"/>
                  </a:cubicBezTo>
                  <a:cubicBezTo>
                    <a:pt x="4763" y="1905"/>
                    <a:pt x="1905" y="2858"/>
                    <a:pt x="0" y="4763"/>
                  </a:cubicBezTo>
                  <a:cubicBezTo>
                    <a:pt x="952" y="3810"/>
                    <a:pt x="1905" y="1905"/>
                    <a:pt x="2857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0" name="Google Shape;2870;p23"/>
            <p:cNvSpPr/>
            <p:nvPr/>
          </p:nvSpPr>
          <p:spPr>
            <a:xfrm>
              <a:off x="5254942" y="2422207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0"/>
                  </a:moveTo>
                  <a:cubicBezTo>
                    <a:pt x="2857" y="1905"/>
                    <a:pt x="1905" y="3810"/>
                    <a:pt x="0" y="6667"/>
                  </a:cubicBezTo>
                  <a:cubicBezTo>
                    <a:pt x="1905" y="3810"/>
                    <a:pt x="2857" y="1905"/>
                    <a:pt x="4763" y="0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1" name="Google Shape;2871;p23"/>
            <p:cNvSpPr/>
            <p:nvPr/>
          </p:nvSpPr>
          <p:spPr>
            <a:xfrm>
              <a:off x="5365431" y="2878454"/>
              <a:ext cx="30480" cy="10477"/>
            </a:xfrm>
            <a:custGeom>
              <a:rect b="b" l="l" r="r" t="t"/>
              <a:pathLst>
                <a:path extrusionOk="0" h="10477" w="30480">
                  <a:moveTo>
                    <a:pt x="30480" y="10478"/>
                  </a:moveTo>
                  <a:cubicBezTo>
                    <a:pt x="20003" y="6667"/>
                    <a:pt x="10478" y="3810"/>
                    <a:pt x="0" y="0"/>
                  </a:cubicBezTo>
                  <a:cubicBezTo>
                    <a:pt x="9525" y="3810"/>
                    <a:pt x="20003" y="6667"/>
                    <a:pt x="30480" y="10478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2" name="Google Shape;2872;p23"/>
            <p:cNvSpPr/>
            <p:nvPr/>
          </p:nvSpPr>
          <p:spPr>
            <a:xfrm>
              <a:off x="5340667" y="2869496"/>
              <a:ext cx="23812" cy="8958"/>
            </a:xfrm>
            <a:custGeom>
              <a:rect b="b" l="l" r="r" t="t"/>
              <a:pathLst>
                <a:path extrusionOk="0" h="8958" w="23812">
                  <a:moveTo>
                    <a:pt x="23813" y="8959"/>
                  </a:moveTo>
                  <a:cubicBezTo>
                    <a:pt x="16192" y="8959"/>
                    <a:pt x="7620" y="8959"/>
                    <a:pt x="0" y="8959"/>
                  </a:cubicBezTo>
                  <a:cubicBezTo>
                    <a:pt x="8572" y="-9139"/>
                    <a:pt x="16192" y="5149"/>
                    <a:pt x="23813" y="8959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3" name="Google Shape;2873;p23"/>
            <p:cNvSpPr/>
            <p:nvPr/>
          </p:nvSpPr>
          <p:spPr>
            <a:xfrm>
              <a:off x="5218746" y="2783204"/>
              <a:ext cx="9525" cy="8572"/>
            </a:xfrm>
            <a:custGeom>
              <a:rect b="b" l="l" r="r" t="t"/>
              <a:pathLst>
                <a:path extrusionOk="0" h="8572" w="9525">
                  <a:moveTo>
                    <a:pt x="0" y="0"/>
                  </a:moveTo>
                  <a:cubicBezTo>
                    <a:pt x="2858" y="1905"/>
                    <a:pt x="6668" y="3810"/>
                    <a:pt x="9525" y="6667"/>
                  </a:cubicBezTo>
                  <a:cubicBezTo>
                    <a:pt x="8572" y="7620"/>
                    <a:pt x="8572" y="7620"/>
                    <a:pt x="7620" y="8573"/>
                  </a:cubicBezTo>
                  <a:cubicBezTo>
                    <a:pt x="4763" y="4763"/>
                    <a:pt x="1905" y="2858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4" name="Google Shape;2874;p23"/>
            <p:cNvSpPr/>
            <p:nvPr/>
          </p:nvSpPr>
          <p:spPr>
            <a:xfrm>
              <a:off x="5209221" y="2774632"/>
              <a:ext cx="9525" cy="8572"/>
            </a:xfrm>
            <a:custGeom>
              <a:rect b="b" l="l" r="r" t="t"/>
              <a:pathLst>
                <a:path extrusionOk="0" h="8572" w="9525">
                  <a:moveTo>
                    <a:pt x="9525" y="8572"/>
                  </a:moveTo>
                  <a:cubicBezTo>
                    <a:pt x="6668" y="6667"/>
                    <a:pt x="2858" y="4763"/>
                    <a:pt x="0" y="1905"/>
                  </a:cubicBezTo>
                  <a:cubicBezTo>
                    <a:pt x="953" y="952"/>
                    <a:pt x="953" y="952"/>
                    <a:pt x="1905" y="0"/>
                  </a:cubicBezTo>
                  <a:cubicBezTo>
                    <a:pt x="4763" y="2858"/>
                    <a:pt x="6668" y="5715"/>
                    <a:pt x="9525" y="8572"/>
                  </a:cubicBezTo>
                  <a:cubicBezTo>
                    <a:pt x="9525" y="8572"/>
                    <a:pt x="9525" y="8572"/>
                    <a:pt x="9525" y="8572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5" name="Google Shape;2875;p23"/>
            <p:cNvSpPr/>
            <p:nvPr/>
          </p:nvSpPr>
          <p:spPr>
            <a:xfrm>
              <a:off x="5246369" y="2811779"/>
              <a:ext cx="8572" cy="8572"/>
            </a:xfrm>
            <a:custGeom>
              <a:rect b="b" l="l" r="r" t="t"/>
              <a:pathLst>
                <a:path extrusionOk="0" h="8572" w="8572">
                  <a:moveTo>
                    <a:pt x="8573" y="8573"/>
                  </a:moveTo>
                  <a:cubicBezTo>
                    <a:pt x="5715" y="6667"/>
                    <a:pt x="2858" y="3810"/>
                    <a:pt x="0" y="1905"/>
                  </a:cubicBezTo>
                  <a:cubicBezTo>
                    <a:pt x="953" y="953"/>
                    <a:pt x="2858" y="0"/>
                    <a:pt x="3810" y="0"/>
                  </a:cubicBezTo>
                  <a:cubicBezTo>
                    <a:pt x="5715" y="1905"/>
                    <a:pt x="7620" y="5715"/>
                    <a:pt x="8573" y="8573"/>
                  </a:cubicBezTo>
                  <a:cubicBezTo>
                    <a:pt x="8573" y="8573"/>
                    <a:pt x="8573" y="8573"/>
                    <a:pt x="8573" y="8573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6" name="Google Shape;2876;p23"/>
            <p:cNvSpPr/>
            <p:nvPr/>
          </p:nvSpPr>
          <p:spPr>
            <a:xfrm>
              <a:off x="5328284" y="2863215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1905" y="952"/>
                  </a:moveTo>
                  <a:cubicBezTo>
                    <a:pt x="1905" y="1905"/>
                    <a:pt x="1905" y="1905"/>
                    <a:pt x="1905" y="2857"/>
                  </a:cubicBezTo>
                  <a:cubicBezTo>
                    <a:pt x="953" y="2857"/>
                    <a:pt x="0" y="2857"/>
                    <a:pt x="0" y="2857"/>
                  </a:cubicBezTo>
                  <a:cubicBezTo>
                    <a:pt x="0" y="1905"/>
                    <a:pt x="0" y="952"/>
                    <a:pt x="0" y="0"/>
                  </a:cubicBezTo>
                  <a:cubicBezTo>
                    <a:pt x="0" y="952"/>
                    <a:pt x="953" y="952"/>
                    <a:pt x="1905" y="952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7" name="Google Shape;2877;p23"/>
            <p:cNvSpPr/>
            <p:nvPr/>
          </p:nvSpPr>
          <p:spPr>
            <a:xfrm>
              <a:off x="5737859" y="3740467"/>
              <a:ext cx="5715" cy="17145"/>
            </a:xfrm>
            <a:custGeom>
              <a:rect b="b" l="l" r="r" t="t"/>
              <a:pathLst>
                <a:path extrusionOk="0" h="17145" w="5715">
                  <a:moveTo>
                    <a:pt x="0" y="0"/>
                  </a:moveTo>
                  <a:cubicBezTo>
                    <a:pt x="1905" y="5715"/>
                    <a:pt x="3810" y="11430"/>
                    <a:pt x="5715" y="17145"/>
                  </a:cubicBezTo>
                  <a:cubicBezTo>
                    <a:pt x="3810" y="11430"/>
                    <a:pt x="1905" y="5715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8" name="Google Shape;2878;p23"/>
            <p:cNvSpPr/>
            <p:nvPr/>
          </p:nvSpPr>
          <p:spPr>
            <a:xfrm>
              <a:off x="5277020" y="2359229"/>
              <a:ext cx="441274" cy="445969"/>
            </a:xfrm>
            <a:custGeom>
              <a:rect b="b" l="l" r="r" t="t"/>
              <a:pathLst>
                <a:path extrusionOk="0" h="445969" w="441274">
                  <a:moveTo>
                    <a:pt x="302724" y="445883"/>
                  </a:moveTo>
                  <a:cubicBezTo>
                    <a:pt x="238907" y="440168"/>
                    <a:pt x="157944" y="423976"/>
                    <a:pt x="89364" y="380161"/>
                  </a:cubicBezTo>
                  <a:cubicBezTo>
                    <a:pt x="3639" y="324916"/>
                    <a:pt x="-23031" y="224903"/>
                    <a:pt x="20784" y="140131"/>
                  </a:cubicBezTo>
                  <a:cubicBezTo>
                    <a:pt x="68409" y="48691"/>
                    <a:pt x="161754" y="-2744"/>
                    <a:pt x="277007" y="113"/>
                  </a:cubicBezTo>
                  <a:cubicBezTo>
                    <a:pt x="344634" y="1066"/>
                    <a:pt x="385592" y="27736"/>
                    <a:pt x="403689" y="83933"/>
                  </a:cubicBezTo>
                  <a:cubicBezTo>
                    <a:pt x="416072" y="125843"/>
                    <a:pt x="430359" y="166801"/>
                    <a:pt x="420834" y="212521"/>
                  </a:cubicBezTo>
                  <a:cubicBezTo>
                    <a:pt x="416072" y="236333"/>
                    <a:pt x="428454" y="263003"/>
                    <a:pt x="433217" y="287768"/>
                  </a:cubicBezTo>
                  <a:cubicBezTo>
                    <a:pt x="436074" y="304913"/>
                    <a:pt x="439884" y="323011"/>
                    <a:pt x="440836" y="340156"/>
                  </a:cubicBezTo>
                  <a:cubicBezTo>
                    <a:pt x="445599" y="418261"/>
                    <a:pt x="412261" y="447788"/>
                    <a:pt x="302724" y="445883"/>
                  </a:cubicBezTo>
                  <a:close/>
                  <a:moveTo>
                    <a:pt x="369399" y="201091"/>
                  </a:moveTo>
                  <a:cubicBezTo>
                    <a:pt x="362732" y="167753"/>
                    <a:pt x="355111" y="134416"/>
                    <a:pt x="348444" y="100126"/>
                  </a:cubicBezTo>
                  <a:cubicBezTo>
                    <a:pt x="345586" y="89648"/>
                    <a:pt x="337014" y="76313"/>
                    <a:pt x="340824" y="68693"/>
                  </a:cubicBezTo>
                  <a:cubicBezTo>
                    <a:pt x="351302" y="52501"/>
                    <a:pt x="338919" y="46786"/>
                    <a:pt x="330347" y="38213"/>
                  </a:cubicBezTo>
                  <a:cubicBezTo>
                    <a:pt x="296057" y="8686"/>
                    <a:pt x="238907" y="8686"/>
                    <a:pt x="185567" y="36308"/>
                  </a:cubicBezTo>
                  <a:cubicBezTo>
                    <a:pt x="74124" y="76313"/>
                    <a:pt x="15069" y="194423"/>
                    <a:pt x="58884" y="290626"/>
                  </a:cubicBezTo>
                  <a:cubicBezTo>
                    <a:pt x="96032" y="373493"/>
                    <a:pt x="252242" y="443978"/>
                    <a:pt x="350349" y="423023"/>
                  </a:cubicBezTo>
                  <a:cubicBezTo>
                    <a:pt x="384639" y="417308"/>
                    <a:pt x="391307" y="394448"/>
                    <a:pt x="393211" y="369683"/>
                  </a:cubicBezTo>
                  <a:cubicBezTo>
                    <a:pt x="393211" y="365873"/>
                    <a:pt x="394164" y="362063"/>
                    <a:pt x="394164" y="358253"/>
                  </a:cubicBezTo>
                  <a:cubicBezTo>
                    <a:pt x="393211" y="343013"/>
                    <a:pt x="391307" y="326821"/>
                    <a:pt x="390354" y="311581"/>
                  </a:cubicBezTo>
                  <a:cubicBezTo>
                    <a:pt x="389402" y="305866"/>
                    <a:pt x="387497" y="301103"/>
                    <a:pt x="386544" y="295388"/>
                  </a:cubicBezTo>
                  <a:cubicBezTo>
                    <a:pt x="381782" y="271576"/>
                    <a:pt x="377019" y="247763"/>
                    <a:pt x="373209" y="224903"/>
                  </a:cubicBezTo>
                  <a:cubicBezTo>
                    <a:pt x="373209" y="223951"/>
                    <a:pt x="374161" y="222998"/>
                    <a:pt x="374161" y="222998"/>
                  </a:cubicBezTo>
                  <a:cubicBezTo>
                    <a:pt x="374161" y="221093"/>
                    <a:pt x="373209" y="220141"/>
                    <a:pt x="372257" y="218236"/>
                  </a:cubicBezTo>
                  <a:cubicBezTo>
                    <a:pt x="371304" y="213473"/>
                    <a:pt x="370352" y="206806"/>
                    <a:pt x="369399" y="201091"/>
                  </a:cubicBezTo>
                  <a:close/>
                </a:path>
              </a:pathLst>
            </a:custGeom>
            <a:solidFill>
              <a:srgbClr val="1210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9" name="Google Shape;2879;p23"/>
            <p:cNvSpPr/>
            <p:nvPr/>
          </p:nvSpPr>
          <p:spPr>
            <a:xfrm>
              <a:off x="5728247" y="3030854"/>
              <a:ext cx="115371" cy="86148"/>
            </a:xfrm>
            <a:custGeom>
              <a:rect b="b" l="l" r="r" t="t"/>
              <a:pathLst>
                <a:path extrusionOk="0" h="86148" w="115371">
                  <a:moveTo>
                    <a:pt x="43902" y="85725"/>
                  </a:moveTo>
                  <a:cubicBezTo>
                    <a:pt x="-5629" y="65723"/>
                    <a:pt x="-13248" y="40005"/>
                    <a:pt x="21042" y="0"/>
                  </a:cubicBezTo>
                  <a:cubicBezTo>
                    <a:pt x="33424" y="0"/>
                    <a:pt x="44854" y="953"/>
                    <a:pt x="57237" y="953"/>
                  </a:cubicBezTo>
                  <a:cubicBezTo>
                    <a:pt x="92479" y="953"/>
                    <a:pt x="114387" y="16192"/>
                    <a:pt x="115339" y="42863"/>
                  </a:cubicBezTo>
                  <a:cubicBezTo>
                    <a:pt x="116292" y="66675"/>
                    <a:pt x="96289" y="83820"/>
                    <a:pt x="61999" y="85725"/>
                  </a:cubicBezTo>
                  <a:cubicBezTo>
                    <a:pt x="56284" y="86678"/>
                    <a:pt x="49617" y="85725"/>
                    <a:pt x="43902" y="85725"/>
                  </a:cubicBezTo>
                  <a:close/>
                  <a:moveTo>
                    <a:pt x="80097" y="44767"/>
                  </a:moveTo>
                  <a:cubicBezTo>
                    <a:pt x="70572" y="36195"/>
                    <a:pt x="62952" y="28575"/>
                    <a:pt x="55332" y="21908"/>
                  </a:cubicBezTo>
                  <a:cubicBezTo>
                    <a:pt x="50569" y="28575"/>
                    <a:pt x="40092" y="36195"/>
                    <a:pt x="41044" y="40958"/>
                  </a:cubicBezTo>
                  <a:cubicBezTo>
                    <a:pt x="42949" y="49530"/>
                    <a:pt x="52474" y="57150"/>
                    <a:pt x="59142" y="64770"/>
                  </a:cubicBezTo>
                  <a:cubicBezTo>
                    <a:pt x="65809" y="59055"/>
                    <a:pt x="71524" y="53340"/>
                    <a:pt x="80097" y="44767"/>
                  </a:cubicBezTo>
                  <a:close/>
                </a:path>
              </a:pathLst>
            </a:custGeom>
            <a:solidFill>
              <a:srgbClr val="1210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0" name="Google Shape;2880;p23"/>
            <p:cNvSpPr/>
            <p:nvPr/>
          </p:nvSpPr>
          <p:spPr>
            <a:xfrm>
              <a:off x="5987414" y="2472689"/>
              <a:ext cx="563033" cy="480136"/>
            </a:xfrm>
            <a:custGeom>
              <a:rect b="b" l="l" r="r" t="t"/>
              <a:pathLst>
                <a:path extrusionOk="0" h="480136" w="563033">
                  <a:moveTo>
                    <a:pt x="29528" y="406718"/>
                  </a:moveTo>
                  <a:cubicBezTo>
                    <a:pt x="20955" y="404813"/>
                    <a:pt x="12382" y="402907"/>
                    <a:pt x="0" y="399098"/>
                  </a:cubicBezTo>
                  <a:cubicBezTo>
                    <a:pt x="8572" y="387668"/>
                    <a:pt x="14288" y="377190"/>
                    <a:pt x="22860" y="368618"/>
                  </a:cubicBezTo>
                  <a:cubicBezTo>
                    <a:pt x="119063" y="272415"/>
                    <a:pt x="216217" y="176213"/>
                    <a:pt x="312420" y="80010"/>
                  </a:cubicBezTo>
                  <a:cubicBezTo>
                    <a:pt x="345757" y="46673"/>
                    <a:pt x="383857" y="17145"/>
                    <a:pt x="433388" y="2858"/>
                  </a:cubicBezTo>
                  <a:cubicBezTo>
                    <a:pt x="438150" y="1905"/>
                    <a:pt x="441960" y="952"/>
                    <a:pt x="446722" y="0"/>
                  </a:cubicBezTo>
                  <a:cubicBezTo>
                    <a:pt x="449580" y="952"/>
                    <a:pt x="453390" y="952"/>
                    <a:pt x="456247" y="1905"/>
                  </a:cubicBezTo>
                  <a:cubicBezTo>
                    <a:pt x="510540" y="9525"/>
                    <a:pt x="532447" y="46673"/>
                    <a:pt x="545782" y="85725"/>
                  </a:cubicBezTo>
                  <a:cubicBezTo>
                    <a:pt x="597217" y="232410"/>
                    <a:pt x="531495" y="371475"/>
                    <a:pt x="377190" y="447675"/>
                  </a:cubicBezTo>
                  <a:cubicBezTo>
                    <a:pt x="372428" y="449580"/>
                    <a:pt x="368617" y="452438"/>
                    <a:pt x="364807" y="454343"/>
                  </a:cubicBezTo>
                  <a:cubicBezTo>
                    <a:pt x="362903" y="455295"/>
                    <a:pt x="360997" y="456248"/>
                    <a:pt x="358140" y="457200"/>
                  </a:cubicBezTo>
                  <a:cubicBezTo>
                    <a:pt x="358140" y="457200"/>
                    <a:pt x="358140" y="457200"/>
                    <a:pt x="358140" y="457200"/>
                  </a:cubicBezTo>
                  <a:cubicBezTo>
                    <a:pt x="349567" y="460057"/>
                    <a:pt x="340042" y="463868"/>
                    <a:pt x="331470" y="466725"/>
                  </a:cubicBezTo>
                  <a:cubicBezTo>
                    <a:pt x="328613" y="467678"/>
                    <a:pt x="324803" y="468630"/>
                    <a:pt x="321945" y="469582"/>
                  </a:cubicBezTo>
                  <a:cubicBezTo>
                    <a:pt x="319088" y="470535"/>
                    <a:pt x="317182" y="471488"/>
                    <a:pt x="314325" y="472440"/>
                  </a:cubicBezTo>
                  <a:cubicBezTo>
                    <a:pt x="314325" y="472440"/>
                    <a:pt x="314325" y="472440"/>
                    <a:pt x="314325" y="472440"/>
                  </a:cubicBezTo>
                  <a:cubicBezTo>
                    <a:pt x="306705" y="474345"/>
                    <a:pt x="298132" y="476250"/>
                    <a:pt x="290513" y="478155"/>
                  </a:cubicBezTo>
                  <a:lnTo>
                    <a:pt x="287655" y="478155"/>
                  </a:lnTo>
                  <a:cubicBezTo>
                    <a:pt x="287655" y="478155"/>
                    <a:pt x="284797" y="479107"/>
                    <a:pt x="284797" y="479107"/>
                  </a:cubicBezTo>
                  <a:cubicBezTo>
                    <a:pt x="233363" y="479107"/>
                    <a:pt x="182880" y="481965"/>
                    <a:pt x="131445" y="478155"/>
                  </a:cubicBezTo>
                  <a:cubicBezTo>
                    <a:pt x="82867" y="475298"/>
                    <a:pt x="43815" y="452438"/>
                    <a:pt x="7620" y="420053"/>
                  </a:cubicBezTo>
                  <a:cubicBezTo>
                    <a:pt x="16192" y="415290"/>
                    <a:pt x="22860" y="412432"/>
                    <a:pt x="29528" y="408623"/>
                  </a:cubicBezTo>
                  <a:cubicBezTo>
                    <a:pt x="42863" y="414338"/>
                    <a:pt x="56197" y="420053"/>
                    <a:pt x="70485" y="425768"/>
                  </a:cubicBezTo>
                  <a:cubicBezTo>
                    <a:pt x="87630" y="434340"/>
                    <a:pt x="103822" y="442913"/>
                    <a:pt x="120967" y="451485"/>
                  </a:cubicBezTo>
                  <a:cubicBezTo>
                    <a:pt x="160020" y="466725"/>
                    <a:pt x="200978" y="469582"/>
                    <a:pt x="242888" y="461010"/>
                  </a:cubicBezTo>
                  <a:cubicBezTo>
                    <a:pt x="349567" y="449580"/>
                    <a:pt x="420053" y="393382"/>
                    <a:pt x="475297" y="319088"/>
                  </a:cubicBezTo>
                  <a:cubicBezTo>
                    <a:pt x="522922" y="259080"/>
                    <a:pt x="527685" y="191452"/>
                    <a:pt x="513397" y="122873"/>
                  </a:cubicBezTo>
                  <a:cubicBezTo>
                    <a:pt x="505778" y="86677"/>
                    <a:pt x="493395" y="51435"/>
                    <a:pt x="458153" y="26670"/>
                  </a:cubicBezTo>
                  <a:cubicBezTo>
                    <a:pt x="447675" y="27623"/>
                    <a:pt x="433388" y="25718"/>
                    <a:pt x="425767" y="30480"/>
                  </a:cubicBezTo>
                  <a:cubicBezTo>
                    <a:pt x="402907" y="44768"/>
                    <a:pt x="381000" y="60960"/>
                    <a:pt x="361950" y="79058"/>
                  </a:cubicBezTo>
                  <a:cubicBezTo>
                    <a:pt x="292417" y="147638"/>
                    <a:pt x="223838" y="217170"/>
                    <a:pt x="154305" y="285750"/>
                  </a:cubicBezTo>
                  <a:cubicBezTo>
                    <a:pt x="113347" y="327660"/>
                    <a:pt x="71438" y="366713"/>
                    <a:pt x="29528" y="406718"/>
                  </a:cubicBezTo>
                  <a:close/>
                </a:path>
              </a:pathLst>
            </a:custGeom>
            <a:solidFill>
              <a:srgbClr val="1210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1" name="Google Shape;2881;p23"/>
            <p:cNvSpPr/>
            <p:nvPr/>
          </p:nvSpPr>
          <p:spPr>
            <a:xfrm>
              <a:off x="6277927" y="2946082"/>
              <a:ext cx="23812" cy="14287"/>
            </a:xfrm>
            <a:custGeom>
              <a:rect b="b" l="l" r="r" t="t"/>
              <a:pathLst>
                <a:path extrusionOk="0" h="14287" w="23812">
                  <a:moveTo>
                    <a:pt x="0" y="5715"/>
                  </a:moveTo>
                  <a:cubicBezTo>
                    <a:pt x="7620" y="3810"/>
                    <a:pt x="16192" y="1905"/>
                    <a:pt x="23813" y="0"/>
                  </a:cubicBezTo>
                  <a:cubicBezTo>
                    <a:pt x="22860" y="4763"/>
                    <a:pt x="22860" y="9525"/>
                    <a:pt x="21907" y="14288"/>
                  </a:cubicBezTo>
                  <a:cubicBezTo>
                    <a:pt x="15240" y="11430"/>
                    <a:pt x="7620" y="8572"/>
                    <a:pt x="0" y="5715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2" name="Google Shape;2882;p23"/>
            <p:cNvSpPr/>
            <p:nvPr/>
          </p:nvSpPr>
          <p:spPr>
            <a:xfrm>
              <a:off x="6318884" y="2930842"/>
              <a:ext cx="26670" cy="9525"/>
            </a:xfrm>
            <a:custGeom>
              <a:rect b="b" l="l" r="r" t="t"/>
              <a:pathLst>
                <a:path extrusionOk="0" h="9525" w="26670">
                  <a:moveTo>
                    <a:pt x="0" y="9525"/>
                  </a:moveTo>
                  <a:cubicBezTo>
                    <a:pt x="8572" y="6667"/>
                    <a:pt x="18097" y="2858"/>
                    <a:pt x="26670" y="0"/>
                  </a:cubicBezTo>
                  <a:cubicBezTo>
                    <a:pt x="18097" y="2858"/>
                    <a:pt x="9525" y="6667"/>
                    <a:pt x="0" y="9525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3" name="Google Shape;2883;p23"/>
            <p:cNvSpPr/>
            <p:nvPr/>
          </p:nvSpPr>
          <p:spPr>
            <a:xfrm>
              <a:off x="6302692" y="2943225"/>
              <a:ext cx="7619" cy="2857"/>
            </a:xfrm>
            <a:custGeom>
              <a:rect b="b" l="l" r="r" t="t"/>
              <a:pathLst>
                <a:path extrusionOk="0" h="2857" w="7619">
                  <a:moveTo>
                    <a:pt x="0" y="2858"/>
                  </a:moveTo>
                  <a:cubicBezTo>
                    <a:pt x="2857" y="1905"/>
                    <a:pt x="4763" y="953"/>
                    <a:pt x="7620" y="0"/>
                  </a:cubicBezTo>
                  <a:cubicBezTo>
                    <a:pt x="4763" y="953"/>
                    <a:pt x="1905" y="1905"/>
                    <a:pt x="0" y="2858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4" name="Google Shape;2884;p23"/>
            <p:cNvSpPr/>
            <p:nvPr/>
          </p:nvSpPr>
          <p:spPr>
            <a:xfrm>
              <a:off x="6345554" y="2927984"/>
              <a:ext cx="6667" cy="2857"/>
            </a:xfrm>
            <a:custGeom>
              <a:rect b="b" l="l" r="r" t="t"/>
              <a:pathLst>
                <a:path extrusionOk="0" h="2857" w="6667">
                  <a:moveTo>
                    <a:pt x="0" y="2858"/>
                  </a:moveTo>
                  <a:cubicBezTo>
                    <a:pt x="1905" y="1905"/>
                    <a:pt x="3810" y="953"/>
                    <a:pt x="6667" y="0"/>
                  </a:cubicBezTo>
                  <a:cubicBezTo>
                    <a:pt x="4763" y="953"/>
                    <a:pt x="1905" y="1905"/>
                    <a:pt x="0" y="2858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5" name="Google Shape;2885;p23"/>
            <p:cNvSpPr/>
            <p:nvPr/>
          </p:nvSpPr>
          <p:spPr>
            <a:xfrm>
              <a:off x="6434137" y="2473642"/>
              <a:ext cx="9525" cy="1905"/>
            </a:xfrm>
            <a:custGeom>
              <a:rect b="b" l="l" r="r" t="t"/>
              <a:pathLst>
                <a:path extrusionOk="0" h="1905" w="9525">
                  <a:moveTo>
                    <a:pt x="9525" y="1905"/>
                  </a:moveTo>
                  <a:cubicBezTo>
                    <a:pt x="6668" y="953"/>
                    <a:pt x="2857" y="953"/>
                    <a:pt x="0" y="0"/>
                  </a:cubicBezTo>
                  <a:cubicBezTo>
                    <a:pt x="2857" y="953"/>
                    <a:pt x="6668" y="953"/>
                    <a:pt x="9525" y="1905"/>
                  </a:cubicBezTo>
                  <a:close/>
                </a:path>
              </a:pathLst>
            </a:custGeom>
            <a:solidFill>
              <a:srgbClr val="8D5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6" name="Google Shape;2886;p23"/>
            <p:cNvSpPr/>
            <p:nvPr/>
          </p:nvSpPr>
          <p:spPr>
            <a:xfrm>
              <a:off x="6099809" y="2971800"/>
              <a:ext cx="12382" cy="11429"/>
            </a:xfrm>
            <a:custGeom>
              <a:rect b="b" l="l" r="r" t="t"/>
              <a:pathLst>
                <a:path extrusionOk="0" h="11429" w="12382">
                  <a:moveTo>
                    <a:pt x="8572" y="0"/>
                  </a:moveTo>
                  <a:cubicBezTo>
                    <a:pt x="9525" y="1905"/>
                    <a:pt x="12383" y="5715"/>
                    <a:pt x="12383" y="6667"/>
                  </a:cubicBezTo>
                  <a:cubicBezTo>
                    <a:pt x="10478" y="8572"/>
                    <a:pt x="7620" y="10478"/>
                    <a:pt x="4763" y="11430"/>
                  </a:cubicBezTo>
                  <a:cubicBezTo>
                    <a:pt x="3810" y="11430"/>
                    <a:pt x="1905" y="8572"/>
                    <a:pt x="0" y="6667"/>
                  </a:cubicBezTo>
                  <a:cubicBezTo>
                    <a:pt x="1905" y="4763"/>
                    <a:pt x="3810" y="3810"/>
                    <a:pt x="8572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7" name="Google Shape;2887;p23"/>
            <p:cNvSpPr/>
            <p:nvPr/>
          </p:nvSpPr>
          <p:spPr>
            <a:xfrm>
              <a:off x="5467349" y="2844165"/>
              <a:ext cx="3809" cy="952"/>
            </a:xfrm>
            <a:custGeom>
              <a:rect b="b" l="l" r="r" t="t"/>
              <a:pathLst>
                <a:path extrusionOk="0" h="952" w="3809">
                  <a:moveTo>
                    <a:pt x="3810" y="0"/>
                  </a:moveTo>
                  <a:cubicBezTo>
                    <a:pt x="2857" y="0"/>
                    <a:pt x="1905" y="952"/>
                    <a:pt x="1905" y="952"/>
                  </a:cubicBezTo>
                  <a:cubicBezTo>
                    <a:pt x="953" y="952"/>
                    <a:pt x="953" y="0"/>
                    <a:pt x="0" y="0"/>
                  </a:cubicBezTo>
                  <a:cubicBezTo>
                    <a:pt x="0" y="0"/>
                    <a:pt x="1905" y="0"/>
                    <a:pt x="3810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8" name="Google Shape;2888;p23"/>
            <p:cNvSpPr/>
            <p:nvPr/>
          </p:nvSpPr>
          <p:spPr>
            <a:xfrm>
              <a:off x="5240654" y="2485072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0" y="952"/>
                  </a:moveTo>
                  <a:cubicBezTo>
                    <a:pt x="0" y="952"/>
                    <a:pt x="0" y="0"/>
                    <a:pt x="0" y="0"/>
                  </a:cubicBezTo>
                  <a:cubicBezTo>
                    <a:pt x="952" y="0"/>
                    <a:pt x="952" y="0"/>
                    <a:pt x="1905" y="0"/>
                  </a:cubicBezTo>
                  <a:cubicBezTo>
                    <a:pt x="2857" y="952"/>
                    <a:pt x="2857" y="952"/>
                    <a:pt x="2857" y="1905"/>
                  </a:cubicBezTo>
                  <a:cubicBezTo>
                    <a:pt x="1905" y="952"/>
                    <a:pt x="952" y="952"/>
                    <a:pt x="0" y="952"/>
                  </a:cubicBezTo>
                  <a:close/>
                </a:path>
              </a:pathLst>
            </a:custGeom>
            <a:solidFill>
              <a:srgbClr val="AF76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9" name="Google Shape;2889;p23"/>
            <p:cNvSpPr/>
            <p:nvPr/>
          </p:nvSpPr>
          <p:spPr>
            <a:xfrm>
              <a:off x="5566409" y="2428875"/>
              <a:ext cx="103822" cy="354329"/>
            </a:xfrm>
            <a:custGeom>
              <a:rect b="b" l="l" r="r" t="t"/>
              <a:pathLst>
                <a:path extrusionOk="0" h="354329" w="103822">
                  <a:moveTo>
                    <a:pt x="60960" y="354330"/>
                  </a:moveTo>
                  <a:cubicBezTo>
                    <a:pt x="77153" y="271463"/>
                    <a:pt x="63818" y="189548"/>
                    <a:pt x="47625" y="109538"/>
                  </a:cubicBezTo>
                  <a:cubicBezTo>
                    <a:pt x="40005" y="71438"/>
                    <a:pt x="16193" y="36195"/>
                    <a:pt x="0" y="0"/>
                  </a:cubicBezTo>
                  <a:cubicBezTo>
                    <a:pt x="5715" y="0"/>
                    <a:pt x="12383" y="0"/>
                    <a:pt x="18097" y="0"/>
                  </a:cubicBezTo>
                  <a:cubicBezTo>
                    <a:pt x="20003" y="1905"/>
                    <a:pt x="22860" y="3810"/>
                    <a:pt x="24765" y="5715"/>
                  </a:cubicBezTo>
                  <a:cubicBezTo>
                    <a:pt x="28575" y="9525"/>
                    <a:pt x="32385" y="12383"/>
                    <a:pt x="36195" y="16192"/>
                  </a:cubicBezTo>
                  <a:cubicBezTo>
                    <a:pt x="46672" y="61913"/>
                    <a:pt x="57150" y="107633"/>
                    <a:pt x="68580" y="152400"/>
                  </a:cubicBezTo>
                  <a:cubicBezTo>
                    <a:pt x="69533" y="154305"/>
                    <a:pt x="78105" y="155258"/>
                    <a:pt x="82868" y="157163"/>
                  </a:cubicBezTo>
                  <a:cubicBezTo>
                    <a:pt x="87630" y="180975"/>
                    <a:pt x="92393" y="204788"/>
                    <a:pt x="96203" y="227648"/>
                  </a:cubicBezTo>
                  <a:cubicBezTo>
                    <a:pt x="97155" y="233363"/>
                    <a:pt x="99060" y="238125"/>
                    <a:pt x="100013" y="243840"/>
                  </a:cubicBezTo>
                  <a:cubicBezTo>
                    <a:pt x="100965" y="259080"/>
                    <a:pt x="102870" y="275273"/>
                    <a:pt x="103822" y="290513"/>
                  </a:cubicBezTo>
                  <a:cubicBezTo>
                    <a:pt x="103822" y="294323"/>
                    <a:pt x="102870" y="298133"/>
                    <a:pt x="102870" y="301942"/>
                  </a:cubicBezTo>
                  <a:cubicBezTo>
                    <a:pt x="100965" y="326708"/>
                    <a:pt x="95250" y="348615"/>
                    <a:pt x="60960" y="354330"/>
                  </a:cubicBezTo>
                  <a:close/>
                  <a:moveTo>
                    <a:pt x="80963" y="253365"/>
                  </a:moveTo>
                  <a:cubicBezTo>
                    <a:pt x="81915" y="253365"/>
                    <a:pt x="82868" y="253365"/>
                    <a:pt x="83820" y="253365"/>
                  </a:cubicBezTo>
                  <a:cubicBezTo>
                    <a:pt x="83820" y="244792"/>
                    <a:pt x="83820" y="235267"/>
                    <a:pt x="83820" y="226695"/>
                  </a:cubicBezTo>
                  <a:cubicBezTo>
                    <a:pt x="82868" y="226695"/>
                    <a:pt x="81915" y="226695"/>
                    <a:pt x="80963" y="226695"/>
                  </a:cubicBezTo>
                  <a:cubicBezTo>
                    <a:pt x="80963" y="236220"/>
                    <a:pt x="80963" y="244792"/>
                    <a:pt x="80963" y="253365"/>
                  </a:cubicBezTo>
                  <a:close/>
                  <a:moveTo>
                    <a:pt x="74295" y="189548"/>
                  </a:moveTo>
                  <a:cubicBezTo>
                    <a:pt x="75247" y="189548"/>
                    <a:pt x="76200" y="189548"/>
                    <a:pt x="77153" y="189548"/>
                  </a:cubicBezTo>
                  <a:cubicBezTo>
                    <a:pt x="77153" y="183833"/>
                    <a:pt x="77153" y="179070"/>
                    <a:pt x="77153" y="173355"/>
                  </a:cubicBezTo>
                  <a:cubicBezTo>
                    <a:pt x="76200" y="173355"/>
                    <a:pt x="75247" y="173355"/>
                    <a:pt x="74295" y="173355"/>
                  </a:cubicBezTo>
                  <a:cubicBezTo>
                    <a:pt x="74295" y="179070"/>
                    <a:pt x="74295" y="184785"/>
                    <a:pt x="74295" y="189548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0" name="Google Shape;2890;p23"/>
            <p:cNvSpPr/>
            <p:nvPr/>
          </p:nvSpPr>
          <p:spPr>
            <a:xfrm>
              <a:off x="5461634" y="2376005"/>
              <a:ext cx="162877" cy="84302"/>
            </a:xfrm>
            <a:custGeom>
              <a:rect b="b" l="l" r="r" t="t"/>
              <a:pathLst>
                <a:path extrusionOk="0" h="84302" w="162877">
                  <a:moveTo>
                    <a:pt x="140970" y="68110"/>
                  </a:moveTo>
                  <a:cubicBezTo>
                    <a:pt x="137160" y="64300"/>
                    <a:pt x="133350" y="61442"/>
                    <a:pt x="129540" y="57632"/>
                  </a:cubicBezTo>
                  <a:cubicBezTo>
                    <a:pt x="127635" y="55727"/>
                    <a:pt x="124778" y="53822"/>
                    <a:pt x="122872" y="51917"/>
                  </a:cubicBezTo>
                  <a:cubicBezTo>
                    <a:pt x="117158" y="51917"/>
                    <a:pt x="110490" y="51917"/>
                    <a:pt x="104775" y="51917"/>
                  </a:cubicBezTo>
                  <a:cubicBezTo>
                    <a:pt x="104775" y="51917"/>
                    <a:pt x="104775" y="51917"/>
                    <a:pt x="104775" y="51917"/>
                  </a:cubicBezTo>
                  <a:cubicBezTo>
                    <a:pt x="98108" y="47155"/>
                    <a:pt x="92393" y="41440"/>
                    <a:pt x="85725" y="36677"/>
                  </a:cubicBezTo>
                  <a:cubicBezTo>
                    <a:pt x="85725" y="36677"/>
                    <a:pt x="85725" y="36677"/>
                    <a:pt x="85725" y="36677"/>
                  </a:cubicBezTo>
                  <a:cubicBezTo>
                    <a:pt x="81915" y="36677"/>
                    <a:pt x="77153" y="36677"/>
                    <a:pt x="73343" y="36677"/>
                  </a:cubicBezTo>
                  <a:cubicBezTo>
                    <a:pt x="43815" y="48107"/>
                    <a:pt x="20955" y="38582"/>
                    <a:pt x="0" y="20485"/>
                  </a:cubicBezTo>
                  <a:cubicBezTo>
                    <a:pt x="53340" y="-7138"/>
                    <a:pt x="111443" y="-7138"/>
                    <a:pt x="144780" y="22390"/>
                  </a:cubicBezTo>
                  <a:cubicBezTo>
                    <a:pt x="153353" y="30010"/>
                    <a:pt x="165735" y="36677"/>
                    <a:pt x="155258" y="52870"/>
                  </a:cubicBezTo>
                  <a:cubicBezTo>
                    <a:pt x="150495" y="59537"/>
                    <a:pt x="160020" y="72872"/>
                    <a:pt x="162878" y="84302"/>
                  </a:cubicBezTo>
                  <a:cubicBezTo>
                    <a:pt x="156210" y="78587"/>
                    <a:pt x="148590" y="72872"/>
                    <a:pt x="140970" y="68110"/>
                  </a:cubicBezTo>
                  <a:close/>
                </a:path>
              </a:pathLst>
            </a:custGeom>
            <a:solidFill>
              <a:srgbClr val="C9CCC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1" name="Google Shape;2891;p23"/>
            <p:cNvSpPr/>
            <p:nvPr/>
          </p:nvSpPr>
          <p:spPr>
            <a:xfrm>
              <a:off x="5602604" y="2444114"/>
              <a:ext cx="48577" cy="140970"/>
            </a:xfrm>
            <a:custGeom>
              <a:rect b="b" l="l" r="r" t="t"/>
              <a:pathLst>
                <a:path extrusionOk="0" h="140970" w="48577">
                  <a:moveTo>
                    <a:pt x="0" y="0"/>
                  </a:moveTo>
                  <a:cubicBezTo>
                    <a:pt x="7620" y="4763"/>
                    <a:pt x="15240" y="10477"/>
                    <a:pt x="22860" y="15240"/>
                  </a:cubicBezTo>
                  <a:cubicBezTo>
                    <a:pt x="29527" y="48577"/>
                    <a:pt x="37147" y="81915"/>
                    <a:pt x="43815" y="116205"/>
                  </a:cubicBezTo>
                  <a:cubicBezTo>
                    <a:pt x="44767" y="121920"/>
                    <a:pt x="45720" y="128588"/>
                    <a:pt x="46672" y="134302"/>
                  </a:cubicBezTo>
                  <a:cubicBezTo>
                    <a:pt x="47625" y="136208"/>
                    <a:pt x="47625" y="137160"/>
                    <a:pt x="48577" y="139065"/>
                  </a:cubicBezTo>
                  <a:cubicBezTo>
                    <a:pt x="48577" y="140018"/>
                    <a:pt x="47625" y="140970"/>
                    <a:pt x="47625" y="140970"/>
                  </a:cubicBezTo>
                  <a:cubicBezTo>
                    <a:pt x="42863" y="139065"/>
                    <a:pt x="33338" y="139065"/>
                    <a:pt x="33338" y="136208"/>
                  </a:cubicBezTo>
                  <a:cubicBezTo>
                    <a:pt x="20955" y="91440"/>
                    <a:pt x="10477" y="45720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2" name="Google Shape;2892;p23"/>
            <p:cNvSpPr/>
            <p:nvPr/>
          </p:nvSpPr>
          <p:spPr>
            <a:xfrm>
              <a:off x="5663564" y="2655570"/>
              <a:ext cx="3809" cy="16192"/>
            </a:xfrm>
            <a:custGeom>
              <a:rect b="b" l="l" r="r" t="t"/>
              <a:pathLst>
                <a:path extrusionOk="0" h="16192" w="3809">
                  <a:moveTo>
                    <a:pt x="3810" y="16192"/>
                  </a:moveTo>
                  <a:cubicBezTo>
                    <a:pt x="2857" y="10477"/>
                    <a:pt x="953" y="5715"/>
                    <a:pt x="0" y="0"/>
                  </a:cubicBezTo>
                  <a:cubicBezTo>
                    <a:pt x="953" y="5715"/>
                    <a:pt x="2857" y="11430"/>
                    <a:pt x="3810" y="16192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3" name="Google Shape;2893;p23"/>
            <p:cNvSpPr/>
            <p:nvPr/>
          </p:nvSpPr>
          <p:spPr>
            <a:xfrm>
              <a:off x="5670231" y="2718435"/>
              <a:ext cx="952" cy="11429"/>
            </a:xfrm>
            <a:custGeom>
              <a:rect b="b" l="l" r="r" t="t"/>
              <a:pathLst>
                <a:path extrusionOk="0" h="11429" w="952">
                  <a:moveTo>
                    <a:pt x="0" y="11430"/>
                  </a:moveTo>
                  <a:cubicBezTo>
                    <a:pt x="0" y="7620"/>
                    <a:pt x="953" y="3810"/>
                    <a:pt x="953" y="0"/>
                  </a:cubicBezTo>
                  <a:cubicBezTo>
                    <a:pt x="953" y="4763"/>
                    <a:pt x="0" y="7620"/>
                    <a:pt x="0" y="1143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4" name="Google Shape;2894;p23"/>
            <p:cNvSpPr/>
            <p:nvPr/>
          </p:nvSpPr>
          <p:spPr>
            <a:xfrm>
              <a:off x="5646419" y="2560320"/>
              <a:ext cx="2857" cy="18097"/>
            </a:xfrm>
            <a:custGeom>
              <a:rect b="b" l="l" r="r" t="t"/>
              <a:pathLst>
                <a:path extrusionOk="0" h="18097" w="2857">
                  <a:moveTo>
                    <a:pt x="2858" y="18097"/>
                  </a:moveTo>
                  <a:cubicBezTo>
                    <a:pt x="1905" y="12382"/>
                    <a:pt x="953" y="5715"/>
                    <a:pt x="0" y="0"/>
                  </a:cubicBezTo>
                  <a:cubicBezTo>
                    <a:pt x="953" y="5715"/>
                    <a:pt x="1905" y="12382"/>
                    <a:pt x="2858" y="18097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5" name="Google Shape;2895;p23"/>
            <p:cNvSpPr/>
            <p:nvPr/>
          </p:nvSpPr>
          <p:spPr>
            <a:xfrm>
              <a:off x="5769225" y="3052762"/>
              <a:ext cx="39118" cy="42862"/>
            </a:xfrm>
            <a:custGeom>
              <a:rect b="b" l="l" r="r" t="t"/>
              <a:pathLst>
                <a:path extrusionOk="0" h="42862" w="39118">
                  <a:moveTo>
                    <a:pt x="39119" y="22860"/>
                  </a:moveTo>
                  <a:cubicBezTo>
                    <a:pt x="30546" y="31433"/>
                    <a:pt x="24831" y="37147"/>
                    <a:pt x="18164" y="42863"/>
                  </a:cubicBezTo>
                  <a:cubicBezTo>
                    <a:pt x="11496" y="35242"/>
                    <a:pt x="1971" y="27622"/>
                    <a:pt x="66" y="19050"/>
                  </a:cubicBezTo>
                  <a:cubicBezTo>
                    <a:pt x="-886" y="13335"/>
                    <a:pt x="8639" y="5715"/>
                    <a:pt x="14354" y="0"/>
                  </a:cubicBezTo>
                  <a:cubicBezTo>
                    <a:pt x="21974" y="6667"/>
                    <a:pt x="29594" y="13335"/>
                    <a:pt x="39119" y="22860"/>
                  </a:cubicBezTo>
                  <a:close/>
                </a:path>
              </a:pathLst>
            </a:custGeom>
            <a:solidFill>
              <a:srgbClr val="6669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6" name="Google Shape;2896;p23"/>
            <p:cNvSpPr/>
            <p:nvPr/>
          </p:nvSpPr>
          <p:spPr>
            <a:xfrm>
              <a:off x="6316027" y="2501264"/>
              <a:ext cx="191871" cy="382905"/>
            </a:xfrm>
            <a:custGeom>
              <a:rect b="b" l="l" r="r" t="t"/>
              <a:pathLst>
                <a:path extrusionOk="0" h="382905" w="191871">
                  <a:moveTo>
                    <a:pt x="0" y="366713"/>
                  </a:moveTo>
                  <a:cubicBezTo>
                    <a:pt x="19050" y="352425"/>
                    <a:pt x="38100" y="338138"/>
                    <a:pt x="58103" y="324803"/>
                  </a:cubicBezTo>
                  <a:cubicBezTo>
                    <a:pt x="107632" y="291465"/>
                    <a:pt x="136207" y="244793"/>
                    <a:pt x="148590" y="194310"/>
                  </a:cubicBezTo>
                  <a:cubicBezTo>
                    <a:pt x="161925" y="139065"/>
                    <a:pt x="172403" y="81915"/>
                    <a:pt x="138113" y="27623"/>
                  </a:cubicBezTo>
                  <a:cubicBezTo>
                    <a:pt x="133350" y="20002"/>
                    <a:pt x="132397" y="9525"/>
                    <a:pt x="129540" y="0"/>
                  </a:cubicBezTo>
                  <a:cubicBezTo>
                    <a:pt x="164782" y="24765"/>
                    <a:pt x="177165" y="60008"/>
                    <a:pt x="184785" y="96202"/>
                  </a:cubicBezTo>
                  <a:cubicBezTo>
                    <a:pt x="199072" y="165735"/>
                    <a:pt x="194310" y="232410"/>
                    <a:pt x="146685" y="292418"/>
                  </a:cubicBezTo>
                  <a:cubicBezTo>
                    <a:pt x="133350" y="299085"/>
                    <a:pt x="118110" y="304800"/>
                    <a:pt x="106680" y="314325"/>
                  </a:cubicBezTo>
                  <a:cubicBezTo>
                    <a:pt x="74295" y="340995"/>
                    <a:pt x="44767" y="371475"/>
                    <a:pt x="0" y="382905"/>
                  </a:cubicBezTo>
                  <a:lnTo>
                    <a:pt x="0" y="382905"/>
                  </a:lnTo>
                  <a:cubicBezTo>
                    <a:pt x="0" y="377190"/>
                    <a:pt x="0" y="371475"/>
                    <a:pt x="0" y="366713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7" name="Google Shape;2897;p23"/>
            <p:cNvSpPr/>
            <p:nvPr/>
          </p:nvSpPr>
          <p:spPr>
            <a:xfrm>
              <a:off x="6057899" y="2793682"/>
              <a:ext cx="404812" cy="141922"/>
            </a:xfrm>
            <a:custGeom>
              <a:rect b="b" l="l" r="r" t="t"/>
              <a:pathLst>
                <a:path extrusionOk="0" h="141922" w="404812">
                  <a:moveTo>
                    <a:pt x="258128" y="74295"/>
                  </a:moveTo>
                  <a:cubicBezTo>
                    <a:pt x="258128" y="80010"/>
                    <a:pt x="258128" y="84772"/>
                    <a:pt x="258128" y="90488"/>
                  </a:cubicBezTo>
                  <a:cubicBezTo>
                    <a:pt x="252413" y="91440"/>
                    <a:pt x="247650" y="93345"/>
                    <a:pt x="241935" y="94297"/>
                  </a:cubicBezTo>
                  <a:cubicBezTo>
                    <a:pt x="242888" y="96202"/>
                    <a:pt x="243840" y="98108"/>
                    <a:pt x="245745" y="100013"/>
                  </a:cubicBezTo>
                  <a:cubicBezTo>
                    <a:pt x="249555" y="97155"/>
                    <a:pt x="254318" y="93345"/>
                    <a:pt x="258128" y="90488"/>
                  </a:cubicBezTo>
                  <a:cubicBezTo>
                    <a:pt x="303847" y="79058"/>
                    <a:pt x="332422" y="48577"/>
                    <a:pt x="364807" y="21908"/>
                  </a:cubicBezTo>
                  <a:cubicBezTo>
                    <a:pt x="376238" y="12383"/>
                    <a:pt x="391478" y="7620"/>
                    <a:pt x="404813" y="0"/>
                  </a:cubicBezTo>
                  <a:cubicBezTo>
                    <a:pt x="349568" y="74295"/>
                    <a:pt x="279082" y="130492"/>
                    <a:pt x="172403" y="141922"/>
                  </a:cubicBezTo>
                  <a:cubicBezTo>
                    <a:pt x="131445" y="139065"/>
                    <a:pt x="91440" y="135255"/>
                    <a:pt x="50482" y="132397"/>
                  </a:cubicBezTo>
                  <a:cubicBezTo>
                    <a:pt x="33338" y="123825"/>
                    <a:pt x="17145" y="115252"/>
                    <a:pt x="0" y="106680"/>
                  </a:cubicBezTo>
                  <a:cubicBezTo>
                    <a:pt x="20003" y="89535"/>
                    <a:pt x="42863" y="100013"/>
                    <a:pt x="64770" y="100965"/>
                  </a:cubicBezTo>
                  <a:cubicBezTo>
                    <a:pt x="94297" y="101917"/>
                    <a:pt x="124778" y="104775"/>
                    <a:pt x="154305" y="106680"/>
                  </a:cubicBezTo>
                  <a:cubicBezTo>
                    <a:pt x="146685" y="110490"/>
                    <a:pt x="139065" y="115252"/>
                    <a:pt x="130493" y="116205"/>
                  </a:cubicBezTo>
                  <a:cubicBezTo>
                    <a:pt x="119063" y="118110"/>
                    <a:pt x="106680" y="116205"/>
                    <a:pt x="94297" y="116205"/>
                  </a:cubicBezTo>
                  <a:cubicBezTo>
                    <a:pt x="94297" y="118110"/>
                    <a:pt x="94297" y="120967"/>
                    <a:pt x="95250" y="122872"/>
                  </a:cubicBezTo>
                  <a:cubicBezTo>
                    <a:pt x="133350" y="109538"/>
                    <a:pt x="176213" y="142875"/>
                    <a:pt x="218122" y="110490"/>
                  </a:cubicBezTo>
                  <a:cubicBezTo>
                    <a:pt x="199072" y="108585"/>
                    <a:pt x="185738" y="106680"/>
                    <a:pt x="173355" y="105727"/>
                  </a:cubicBezTo>
                  <a:cubicBezTo>
                    <a:pt x="200978" y="95250"/>
                    <a:pt x="229553" y="84772"/>
                    <a:pt x="258128" y="7429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8" name="Google Shape;2898;p23"/>
            <p:cNvSpPr/>
            <p:nvPr/>
          </p:nvSpPr>
          <p:spPr>
            <a:xfrm>
              <a:off x="6108381" y="2926079"/>
              <a:ext cx="121920" cy="14297"/>
            </a:xfrm>
            <a:custGeom>
              <a:rect b="b" l="l" r="r" t="t"/>
              <a:pathLst>
                <a:path extrusionOk="0" h="14297" w="121920">
                  <a:moveTo>
                    <a:pt x="0" y="0"/>
                  </a:moveTo>
                  <a:cubicBezTo>
                    <a:pt x="40958" y="2858"/>
                    <a:pt x="80963" y="6667"/>
                    <a:pt x="121920" y="9525"/>
                  </a:cubicBezTo>
                  <a:cubicBezTo>
                    <a:pt x="80010" y="18098"/>
                    <a:pt x="39053" y="15240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9" name="Google Shape;2899;p23"/>
            <p:cNvSpPr/>
            <p:nvPr/>
          </p:nvSpPr>
          <p:spPr>
            <a:xfrm>
              <a:off x="6151244" y="2899409"/>
              <a:ext cx="123825" cy="19205"/>
            </a:xfrm>
            <a:custGeom>
              <a:rect b="b" l="l" r="r" t="t"/>
              <a:pathLst>
                <a:path extrusionOk="0" h="19205" w="123825">
                  <a:moveTo>
                    <a:pt x="79058" y="0"/>
                  </a:moveTo>
                  <a:cubicBezTo>
                    <a:pt x="92393" y="1905"/>
                    <a:pt x="104775" y="2858"/>
                    <a:pt x="123825" y="4763"/>
                  </a:cubicBezTo>
                  <a:cubicBezTo>
                    <a:pt x="81915" y="37148"/>
                    <a:pt x="39053" y="2858"/>
                    <a:pt x="953" y="17145"/>
                  </a:cubicBezTo>
                  <a:cubicBezTo>
                    <a:pt x="953" y="15240"/>
                    <a:pt x="953" y="12383"/>
                    <a:pt x="0" y="10478"/>
                  </a:cubicBezTo>
                  <a:cubicBezTo>
                    <a:pt x="12383" y="10478"/>
                    <a:pt x="24765" y="11430"/>
                    <a:pt x="36195" y="10478"/>
                  </a:cubicBezTo>
                  <a:cubicBezTo>
                    <a:pt x="44768" y="9525"/>
                    <a:pt x="52388" y="3810"/>
                    <a:pt x="60008" y="953"/>
                  </a:cubicBezTo>
                  <a:cubicBezTo>
                    <a:pt x="67628" y="953"/>
                    <a:pt x="73343" y="953"/>
                    <a:pt x="79058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0" name="Google Shape;2900;p23"/>
            <p:cNvSpPr/>
            <p:nvPr/>
          </p:nvSpPr>
          <p:spPr>
            <a:xfrm>
              <a:off x="5547359" y="2412682"/>
              <a:ext cx="19050" cy="15239"/>
            </a:xfrm>
            <a:custGeom>
              <a:rect b="b" l="l" r="r" t="t"/>
              <a:pathLst>
                <a:path extrusionOk="0" h="15239" w="19050">
                  <a:moveTo>
                    <a:pt x="0" y="0"/>
                  </a:moveTo>
                  <a:cubicBezTo>
                    <a:pt x="6668" y="4763"/>
                    <a:pt x="12383" y="10477"/>
                    <a:pt x="19050" y="15240"/>
                  </a:cubicBezTo>
                  <a:cubicBezTo>
                    <a:pt x="12383" y="10477"/>
                    <a:pt x="6668" y="5715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1" name="Google Shape;2901;p23"/>
            <p:cNvSpPr/>
            <p:nvPr/>
          </p:nvSpPr>
          <p:spPr>
            <a:xfrm>
              <a:off x="5534977" y="2412682"/>
              <a:ext cx="12382" cy="9525"/>
            </a:xfrm>
            <a:custGeom>
              <a:rect b="b" l="l" r="r" t="t"/>
              <a:pathLst>
                <a:path extrusionOk="0" h="9525" w="12382">
                  <a:moveTo>
                    <a:pt x="0" y="0"/>
                  </a:moveTo>
                  <a:cubicBezTo>
                    <a:pt x="3810" y="0"/>
                    <a:pt x="8572" y="0"/>
                    <a:pt x="12382" y="0"/>
                  </a:cubicBezTo>
                  <a:cubicBezTo>
                    <a:pt x="8572" y="0"/>
                    <a:pt x="4763" y="0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2" name="Google Shape;2902;p23"/>
            <p:cNvSpPr/>
            <p:nvPr/>
          </p:nvSpPr>
          <p:spPr>
            <a:xfrm>
              <a:off x="5646419" y="2649855"/>
              <a:ext cx="3809" cy="38100"/>
            </a:xfrm>
            <a:custGeom>
              <a:rect b="b" l="l" r="r" t="t"/>
              <a:pathLst>
                <a:path extrusionOk="0" h="38100" w="3809">
                  <a:moveTo>
                    <a:pt x="3810" y="19050"/>
                  </a:moveTo>
                  <a:cubicBezTo>
                    <a:pt x="3810" y="29571"/>
                    <a:pt x="2957" y="38100"/>
                    <a:pt x="1905" y="38100"/>
                  </a:cubicBezTo>
                  <a:cubicBezTo>
                    <a:pt x="853" y="38100"/>
                    <a:pt x="0" y="29571"/>
                    <a:pt x="0" y="19050"/>
                  </a:cubicBezTo>
                  <a:cubicBezTo>
                    <a:pt x="0" y="8529"/>
                    <a:pt x="853" y="0"/>
                    <a:pt x="1905" y="0"/>
                  </a:cubicBezTo>
                  <a:cubicBezTo>
                    <a:pt x="2957" y="0"/>
                    <a:pt x="3810" y="8529"/>
                    <a:pt x="3810" y="1905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3" name="Google Shape;2903;p23"/>
            <p:cNvSpPr/>
            <p:nvPr/>
          </p:nvSpPr>
          <p:spPr>
            <a:xfrm>
              <a:off x="5640704" y="2602229"/>
              <a:ext cx="2857" cy="16192"/>
            </a:xfrm>
            <a:custGeom>
              <a:rect b="b" l="l" r="r" t="t"/>
              <a:pathLst>
                <a:path extrusionOk="0" h="16192" w="2857">
                  <a:moveTo>
                    <a:pt x="0" y="16193"/>
                  </a:moveTo>
                  <a:cubicBezTo>
                    <a:pt x="0" y="10478"/>
                    <a:pt x="0" y="5715"/>
                    <a:pt x="0" y="0"/>
                  </a:cubicBezTo>
                  <a:cubicBezTo>
                    <a:pt x="952" y="0"/>
                    <a:pt x="1905" y="0"/>
                    <a:pt x="2857" y="0"/>
                  </a:cubicBezTo>
                  <a:cubicBezTo>
                    <a:pt x="2857" y="5715"/>
                    <a:pt x="2857" y="10478"/>
                    <a:pt x="2857" y="16193"/>
                  </a:cubicBezTo>
                  <a:cubicBezTo>
                    <a:pt x="1905" y="16193"/>
                    <a:pt x="952" y="16193"/>
                    <a:pt x="0" y="16193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4" name="Google Shape;2904;p23"/>
            <p:cNvSpPr/>
            <p:nvPr/>
          </p:nvSpPr>
          <p:spPr>
            <a:xfrm>
              <a:off x="5584506" y="2428875"/>
              <a:ext cx="6667" cy="5714"/>
            </a:xfrm>
            <a:custGeom>
              <a:rect b="b" l="l" r="r" t="t"/>
              <a:pathLst>
                <a:path extrusionOk="0" h="5714" w="6667">
                  <a:moveTo>
                    <a:pt x="0" y="0"/>
                  </a:moveTo>
                  <a:cubicBezTo>
                    <a:pt x="1905" y="1905"/>
                    <a:pt x="4763" y="3810"/>
                    <a:pt x="6668" y="5715"/>
                  </a:cubicBezTo>
                  <a:cubicBezTo>
                    <a:pt x="3810" y="2858"/>
                    <a:pt x="1905" y="952"/>
                    <a:pt x="0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5" name="Google Shape;2905;p23"/>
            <p:cNvSpPr/>
            <p:nvPr/>
          </p:nvSpPr>
          <p:spPr>
            <a:xfrm>
              <a:off x="6299834" y="2883217"/>
              <a:ext cx="16192" cy="9525"/>
            </a:xfrm>
            <a:custGeom>
              <a:rect b="b" l="l" r="r" t="t"/>
              <a:pathLst>
                <a:path extrusionOk="0" h="9525" w="16192">
                  <a:moveTo>
                    <a:pt x="16193" y="0"/>
                  </a:moveTo>
                  <a:cubicBezTo>
                    <a:pt x="12383" y="2858"/>
                    <a:pt x="7620" y="6667"/>
                    <a:pt x="3810" y="9525"/>
                  </a:cubicBezTo>
                  <a:cubicBezTo>
                    <a:pt x="2858" y="7620"/>
                    <a:pt x="1905" y="5715"/>
                    <a:pt x="0" y="3810"/>
                  </a:cubicBezTo>
                  <a:cubicBezTo>
                    <a:pt x="5715" y="2858"/>
                    <a:pt x="10478" y="1905"/>
                    <a:pt x="16193" y="0"/>
                  </a:cubicBezTo>
                  <a:cubicBezTo>
                    <a:pt x="16193" y="0"/>
                    <a:pt x="16193" y="0"/>
                    <a:pt x="16193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3F47EB"/>
        </a:solidFill>
      </p:bgPr>
    </p:bg>
    <p:spTree>
      <p:nvGrpSpPr>
        <p:cNvPr id="2909" name="Shape 2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0" name="Google Shape;2910;p24"/>
          <p:cNvSpPr txBox="1"/>
          <p:nvPr>
            <p:ph type="title"/>
          </p:nvPr>
        </p:nvSpPr>
        <p:spPr>
          <a:xfrm>
            <a:off x="311700" y="826025"/>
            <a:ext cx="55341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2911" name="Google Shape;2911;p24"/>
          <p:cNvSpPr txBox="1"/>
          <p:nvPr>
            <p:ph idx="1" type="body"/>
          </p:nvPr>
        </p:nvSpPr>
        <p:spPr>
          <a:xfrm>
            <a:off x="311700" y="1685875"/>
            <a:ext cx="2598000" cy="26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12" name="Google Shape;2912;p24"/>
          <p:cNvSpPr txBox="1"/>
          <p:nvPr>
            <p:ph idx="2" type="body"/>
          </p:nvPr>
        </p:nvSpPr>
        <p:spPr>
          <a:xfrm>
            <a:off x="3247917" y="1685875"/>
            <a:ext cx="2598000" cy="26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Also, cats love to sleep. A fifteen-year-old cat has probably spent ten years of its life sleeping.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913" name="Google Shape;2913;p24"/>
          <p:cNvSpPr txBox="1"/>
          <p:nvPr>
            <p:ph idx="3" type="body"/>
          </p:nvPr>
        </p:nvSpPr>
        <p:spPr>
          <a:xfrm>
            <a:off x="6184146" y="1685875"/>
            <a:ext cx="2598000" cy="26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  <p:grpSp>
        <p:nvGrpSpPr>
          <p:cNvPr id="2914" name="Google Shape;2914;p24"/>
          <p:cNvGrpSpPr/>
          <p:nvPr/>
        </p:nvGrpSpPr>
        <p:grpSpPr>
          <a:xfrm>
            <a:off x="7680280" y="499764"/>
            <a:ext cx="1152029" cy="1225199"/>
            <a:chOff x="866775" y="800851"/>
            <a:chExt cx="2035028" cy="2164281"/>
          </a:xfrm>
        </p:grpSpPr>
        <p:sp>
          <p:nvSpPr>
            <p:cNvPr id="2915" name="Google Shape;2915;p24"/>
            <p:cNvSpPr/>
            <p:nvPr/>
          </p:nvSpPr>
          <p:spPr>
            <a:xfrm>
              <a:off x="866775" y="1300162"/>
              <a:ext cx="2002991" cy="1607820"/>
            </a:xfrm>
            <a:custGeom>
              <a:rect b="b" l="l" r="r" t="t"/>
              <a:pathLst>
                <a:path extrusionOk="0" h="1607820" w="2002991">
                  <a:moveTo>
                    <a:pt x="35127" y="1128713"/>
                  </a:moveTo>
                  <a:cubicBezTo>
                    <a:pt x="24650" y="1108710"/>
                    <a:pt x="14172" y="1088708"/>
                    <a:pt x="4647" y="1067753"/>
                  </a:cubicBezTo>
                  <a:cubicBezTo>
                    <a:pt x="5600" y="1064895"/>
                    <a:pt x="5600" y="1062990"/>
                    <a:pt x="6552" y="1060133"/>
                  </a:cubicBezTo>
                  <a:cubicBezTo>
                    <a:pt x="-1068" y="1051560"/>
                    <a:pt x="-4878" y="1042988"/>
                    <a:pt x="11315" y="1037272"/>
                  </a:cubicBezTo>
                  <a:cubicBezTo>
                    <a:pt x="17030" y="1040130"/>
                    <a:pt x="22745" y="1042988"/>
                    <a:pt x="28460" y="1045845"/>
                  </a:cubicBezTo>
                  <a:cubicBezTo>
                    <a:pt x="31317" y="1047750"/>
                    <a:pt x="35127" y="1049655"/>
                    <a:pt x="37985" y="1052513"/>
                  </a:cubicBezTo>
                  <a:cubicBezTo>
                    <a:pt x="115137" y="1113473"/>
                    <a:pt x="201815" y="1163955"/>
                    <a:pt x="295160" y="1204913"/>
                  </a:cubicBezTo>
                  <a:cubicBezTo>
                    <a:pt x="412317" y="1256348"/>
                    <a:pt x="531380" y="1304925"/>
                    <a:pt x="650442" y="1352550"/>
                  </a:cubicBezTo>
                  <a:cubicBezTo>
                    <a:pt x="686637" y="1366838"/>
                    <a:pt x="723785" y="1377315"/>
                    <a:pt x="760932" y="1389698"/>
                  </a:cubicBezTo>
                  <a:cubicBezTo>
                    <a:pt x="763790" y="1391603"/>
                    <a:pt x="766647" y="1394460"/>
                    <a:pt x="770457" y="1395413"/>
                  </a:cubicBezTo>
                  <a:cubicBezTo>
                    <a:pt x="806652" y="1406843"/>
                    <a:pt x="841895" y="1420178"/>
                    <a:pt x="878090" y="1430655"/>
                  </a:cubicBezTo>
                  <a:cubicBezTo>
                    <a:pt x="924762" y="1443990"/>
                    <a:pt x="972387" y="1455420"/>
                    <a:pt x="1020012" y="1468755"/>
                  </a:cubicBezTo>
                  <a:lnTo>
                    <a:pt x="1020965" y="1469708"/>
                  </a:lnTo>
                  <a:lnTo>
                    <a:pt x="1021917" y="1469708"/>
                  </a:lnTo>
                  <a:cubicBezTo>
                    <a:pt x="1029537" y="1471613"/>
                    <a:pt x="1037157" y="1474470"/>
                    <a:pt x="1044777" y="1476375"/>
                  </a:cubicBezTo>
                  <a:cubicBezTo>
                    <a:pt x="1045730" y="1476375"/>
                    <a:pt x="1045730" y="1477328"/>
                    <a:pt x="1046682" y="1477328"/>
                  </a:cubicBezTo>
                  <a:cubicBezTo>
                    <a:pt x="1113357" y="1499235"/>
                    <a:pt x="1183842" y="1505903"/>
                    <a:pt x="1254327" y="1510665"/>
                  </a:cubicBezTo>
                  <a:cubicBezTo>
                    <a:pt x="1259090" y="1510665"/>
                    <a:pt x="1265757" y="1505903"/>
                    <a:pt x="1267662" y="1501140"/>
                  </a:cubicBezTo>
                  <a:cubicBezTo>
                    <a:pt x="1280997" y="1472565"/>
                    <a:pt x="1293380" y="1443990"/>
                    <a:pt x="1305762" y="1415415"/>
                  </a:cubicBezTo>
                  <a:cubicBezTo>
                    <a:pt x="1328622" y="1363980"/>
                    <a:pt x="1352435" y="1313498"/>
                    <a:pt x="1375295" y="1262063"/>
                  </a:cubicBezTo>
                  <a:cubicBezTo>
                    <a:pt x="1407680" y="1189673"/>
                    <a:pt x="1440065" y="1117283"/>
                    <a:pt x="1472450" y="1045845"/>
                  </a:cubicBezTo>
                  <a:cubicBezTo>
                    <a:pt x="1484832" y="1018222"/>
                    <a:pt x="1497215" y="989647"/>
                    <a:pt x="1509597" y="961072"/>
                  </a:cubicBezTo>
                  <a:cubicBezTo>
                    <a:pt x="1533410" y="908685"/>
                    <a:pt x="1558175" y="856297"/>
                    <a:pt x="1581987" y="802958"/>
                  </a:cubicBezTo>
                  <a:cubicBezTo>
                    <a:pt x="1585797" y="796290"/>
                    <a:pt x="1588655" y="788670"/>
                    <a:pt x="1592465" y="782003"/>
                  </a:cubicBezTo>
                  <a:cubicBezTo>
                    <a:pt x="1637232" y="681038"/>
                    <a:pt x="1682952" y="581025"/>
                    <a:pt x="1727720" y="480060"/>
                  </a:cubicBezTo>
                  <a:cubicBezTo>
                    <a:pt x="1787727" y="346710"/>
                    <a:pt x="1848687" y="213360"/>
                    <a:pt x="1908695" y="80963"/>
                  </a:cubicBezTo>
                  <a:cubicBezTo>
                    <a:pt x="1921077" y="53340"/>
                    <a:pt x="1934412" y="26670"/>
                    <a:pt x="1947747" y="0"/>
                  </a:cubicBezTo>
                  <a:cubicBezTo>
                    <a:pt x="1948700" y="6667"/>
                    <a:pt x="1949652" y="13335"/>
                    <a:pt x="1950605" y="19050"/>
                  </a:cubicBezTo>
                  <a:cubicBezTo>
                    <a:pt x="1956320" y="19050"/>
                    <a:pt x="1961082" y="18098"/>
                    <a:pt x="1965845" y="18098"/>
                  </a:cubicBezTo>
                  <a:cubicBezTo>
                    <a:pt x="1954415" y="44767"/>
                    <a:pt x="1944890" y="70485"/>
                    <a:pt x="1932507" y="97155"/>
                  </a:cubicBezTo>
                  <a:cubicBezTo>
                    <a:pt x="1885835" y="200977"/>
                    <a:pt x="1838210" y="304800"/>
                    <a:pt x="1791537" y="407670"/>
                  </a:cubicBezTo>
                  <a:cubicBezTo>
                    <a:pt x="1728672" y="546735"/>
                    <a:pt x="1666760" y="685800"/>
                    <a:pt x="1604847" y="823913"/>
                  </a:cubicBezTo>
                  <a:cubicBezTo>
                    <a:pt x="1554365" y="934403"/>
                    <a:pt x="1503882" y="1045845"/>
                    <a:pt x="1453400" y="1156335"/>
                  </a:cubicBezTo>
                  <a:cubicBezTo>
                    <a:pt x="1401965" y="1269683"/>
                    <a:pt x="1352435" y="1383030"/>
                    <a:pt x="1299095" y="1495425"/>
                  </a:cubicBezTo>
                  <a:cubicBezTo>
                    <a:pt x="1286712" y="1522095"/>
                    <a:pt x="1301000" y="1540193"/>
                    <a:pt x="1311477" y="1561148"/>
                  </a:cubicBezTo>
                  <a:cubicBezTo>
                    <a:pt x="1319097" y="1548765"/>
                    <a:pt x="1324812" y="1536383"/>
                    <a:pt x="1329575" y="1524000"/>
                  </a:cubicBezTo>
                  <a:cubicBezTo>
                    <a:pt x="1406727" y="1350645"/>
                    <a:pt x="1484832" y="1177290"/>
                    <a:pt x="1561985" y="1003935"/>
                  </a:cubicBezTo>
                  <a:cubicBezTo>
                    <a:pt x="1638185" y="834390"/>
                    <a:pt x="1714385" y="664845"/>
                    <a:pt x="1790585" y="495300"/>
                  </a:cubicBezTo>
                  <a:cubicBezTo>
                    <a:pt x="1824875" y="418148"/>
                    <a:pt x="1860117" y="340995"/>
                    <a:pt x="1894407" y="263842"/>
                  </a:cubicBezTo>
                  <a:cubicBezTo>
                    <a:pt x="1924887" y="196215"/>
                    <a:pt x="1956320" y="128588"/>
                    <a:pt x="1986800" y="60960"/>
                  </a:cubicBezTo>
                  <a:cubicBezTo>
                    <a:pt x="1992515" y="65723"/>
                    <a:pt x="1997277" y="70485"/>
                    <a:pt x="2002992" y="75248"/>
                  </a:cubicBezTo>
                  <a:cubicBezTo>
                    <a:pt x="2002040" y="79058"/>
                    <a:pt x="2001087" y="81915"/>
                    <a:pt x="2000135" y="85725"/>
                  </a:cubicBezTo>
                  <a:cubicBezTo>
                    <a:pt x="1908695" y="291465"/>
                    <a:pt x="1816302" y="497205"/>
                    <a:pt x="1724862" y="702945"/>
                  </a:cubicBezTo>
                  <a:cubicBezTo>
                    <a:pt x="1637232" y="900113"/>
                    <a:pt x="1548650" y="1097280"/>
                    <a:pt x="1460067" y="1294448"/>
                  </a:cubicBezTo>
                  <a:cubicBezTo>
                    <a:pt x="1419110" y="1386840"/>
                    <a:pt x="1377200" y="1478280"/>
                    <a:pt x="1336242" y="1570673"/>
                  </a:cubicBezTo>
                  <a:cubicBezTo>
                    <a:pt x="1328622" y="1588770"/>
                    <a:pt x="1319097" y="1604010"/>
                    <a:pt x="1294332" y="1607820"/>
                  </a:cubicBezTo>
                  <a:cubicBezTo>
                    <a:pt x="1286712" y="1605915"/>
                    <a:pt x="1279092" y="1603058"/>
                    <a:pt x="1271472" y="1601153"/>
                  </a:cubicBezTo>
                  <a:cubicBezTo>
                    <a:pt x="1175270" y="1584008"/>
                    <a:pt x="1078115" y="1568768"/>
                    <a:pt x="982865" y="1549718"/>
                  </a:cubicBezTo>
                  <a:cubicBezTo>
                    <a:pt x="914285" y="1536383"/>
                    <a:pt x="848562" y="1516380"/>
                    <a:pt x="780935" y="1499235"/>
                  </a:cubicBezTo>
                  <a:cubicBezTo>
                    <a:pt x="779982" y="1499235"/>
                    <a:pt x="778077" y="1498283"/>
                    <a:pt x="777125" y="1498283"/>
                  </a:cubicBezTo>
                  <a:cubicBezTo>
                    <a:pt x="706640" y="1474470"/>
                    <a:pt x="636155" y="1449705"/>
                    <a:pt x="564717" y="1425893"/>
                  </a:cubicBezTo>
                  <a:cubicBezTo>
                    <a:pt x="561860" y="1424940"/>
                    <a:pt x="559002" y="1423988"/>
                    <a:pt x="556145" y="1422083"/>
                  </a:cubicBezTo>
                  <a:cubicBezTo>
                    <a:pt x="535190" y="1413510"/>
                    <a:pt x="515187" y="1404938"/>
                    <a:pt x="494232" y="1396365"/>
                  </a:cubicBezTo>
                  <a:cubicBezTo>
                    <a:pt x="488517" y="1394460"/>
                    <a:pt x="482802" y="1391603"/>
                    <a:pt x="477087" y="1389698"/>
                  </a:cubicBezTo>
                  <a:cubicBezTo>
                    <a:pt x="470420" y="1386840"/>
                    <a:pt x="463752" y="1383983"/>
                    <a:pt x="457085" y="1381125"/>
                  </a:cubicBezTo>
                  <a:cubicBezTo>
                    <a:pt x="453275" y="1379220"/>
                    <a:pt x="450417" y="1378268"/>
                    <a:pt x="446607" y="1376363"/>
                  </a:cubicBezTo>
                  <a:cubicBezTo>
                    <a:pt x="441845" y="1374458"/>
                    <a:pt x="437082" y="1372553"/>
                    <a:pt x="431367" y="1369695"/>
                  </a:cubicBezTo>
                  <a:cubicBezTo>
                    <a:pt x="339927" y="1324928"/>
                    <a:pt x="248487" y="1280160"/>
                    <a:pt x="158000" y="1235393"/>
                  </a:cubicBezTo>
                  <a:cubicBezTo>
                    <a:pt x="128472" y="1220153"/>
                    <a:pt x="98945" y="1203960"/>
                    <a:pt x="70370" y="1188720"/>
                  </a:cubicBezTo>
                  <a:cubicBezTo>
                    <a:pt x="69417" y="1184910"/>
                    <a:pt x="68465" y="1180148"/>
                    <a:pt x="67512" y="1176338"/>
                  </a:cubicBezTo>
                  <a:cubicBezTo>
                    <a:pt x="71322" y="1174433"/>
                    <a:pt x="76085" y="1172528"/>
                    <a:pt x="79895" y="1170623"/>
                  </a:cubicBezTo>
                  <a:cubicBezTo>
                    <a:pt x="89420" y="1174433"/>
                    <a:pt x="99897" y="1177290"/>
                    <a:pt x="109422" y="1182053"/>
                  </a:cubicBezTo>
                  <a:cubicBezTo>
                    <a:pt x="229437" y="1240155"/>
                    <a:pt x="347547" y="1302068"/>
                    <a:pt x="469467" y="1356360"/>
                  </a:cubicBezTo>
                  <a:cubicBezTo>
                    <a:pt x="557097" y="1395413"/>
                    <a:pt x="647585" y="1428750"/>
                    <a:pt x="739977" y="1459230"/>
                  </a:cubicBezTo>
                  <a:cubicBezTo>
                    <a:pt x="819987" y="1485900"/>
                    <a:pt x="901902" y="1506855"/>
                    <a:pt x="983817" y="1526858"/>
                  </a:cubicBezTo>
                  <a:cubicBezTo>
                    <a:pt x="1051445" y="1543050"/>
                    <a:pt x="1120025" y="1555433"/>
                    <a:pt x="1188605" y="1567815"/>
                  </a:cubicBezTo>
                  <a:cubicBezTo>
                    <a:pt x="1218132" y="1573530"/>
                    <a:pt x="1247660" y="1576388"/>
                    <a:pt x="1281950" y="1581150"/>
                  </a:cubicBezTo>
                  <a:cubicBezTo>
                    <a:pt x="1271472" y="1560195"/>
                    <a:pt x="1263852" y="1544003"/>
                    <a:pt x="1256232" y="1526858"/>
                  </a:cubicBezTo>
                  <a:cubicBezTo>
                    <a:pt x="1213370" y="1532573"/>
                    <a:pt x="1138122" y="1528763"/>
                    <a:pt x="1082877" y="1514475"/>
                  </a:cubicBezTo>
                  <a:cubicBezTo>
                    <a:pt x="975245" y="1484948"/>
                    <a:pt x="866660" y="1457325"/>
                    <a:pt x="761885" y="1422083"/>
                  </a:cubicBezTo>
                  <a:cubicBezTo>
                    <a:pt x="650442" y="1384935"/>
                    <a:pt x="541857" y="1340168"/>
                    <a:pt x="434225" y="1296353"/>
                  </a:cubicBezTo>
                  <a:cubicBezTo>
                    <a:pt x="351357" y="1263015"/>
                    <a:pt x="270395" y="1225868"/>
                    <a:pt x="190385" y="1187768"/>
                  </a:cubicBezTo>
                  <a:cubicBezTo>
                    <a:pt x="144665" y="1165860"/>
                    <a:pt x="104660" y="1136333"/>
                    <a:pt x="61797" y="1110615"/>
                  </a:cubicBezTo>
                  <a:cubicBezTo>
                    <a:pt x="60845" y="1110615"/>
                    <a:pt x="59892" y="1109663"/>
                    <a:pt x="58940" y="1109663"/>
                  </a:cubicBezTo>
                  <a:cubicBezTo>
                    <a:pt x="58940" y="1110615"/>
                    <a:pt x="59892" y="1111568"/>
                    <a:pt x="59892" y="1111568"/>
                  </a:cubicBezTo>
                  <a:cubicBezTo>
                    <a:pt x="63702" y="1118235"/>
                    <a:pt x="66560" y="1124903"/>
                    <a:pt x="70370" y="1131570"/>
                  </a:cubicBezTo>
                  <a:cubicBezTo>
                    <a:pt x="77990" y="1144905"/>
                    <a:pt x="79895" y="1156335"/>
                    <a:pt x="60845" y="1164908"/>
                  </a:cubicBezTo>
                  <a:cubicBezTo>
                    <a:pt x="58940" y="1164908"/>
                    <a:pt x="57035" y="1164908"/>
                    <a:pt x="56082" y="1164908"/>
                  </a:cubicBezTo>
                  <a:cubicBezTo>
                    <a:pt x="56082" y="1164908"/>
                    <a:pt x="55130" y="1163955"/>
                    <a:pt x="55130" y="1163955"/>
                  </a:cubicBezTo>
                  <a:cubicBezTo>
                    <a:pt x="51320" y="1158240"/>
                    <a:pt x="48462" y="1152525"/>
                    <a:pt x="44652" y="1147763"/>
                  </a:cubicBezTo>
                  <a:cubicBezTo>
                    <a:pt x="42747" y="1144905"/>
                    <a:pt x="40842" y="1141095"/>
                    <a:pt x="38937" y="1138238"/>
                  </a:cubicBezTo>
                  <a:cubicBezTo>
                    <a:pt x="37985" y="1134428"/>
                    <a:pt x="36080" y="1131570"/>
                    <a:pt x="35127" y="1128713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6" name="Google Shape;2916;p24"/>
            <p:cNvSpPr/>
            <p:nvPr/>
          </p:nvSpPr>
          <p:spPr>
            <a:xfrm>
              <a:off x="911654" y="1356359"/>
              <a:ext cx="1990149" cy="1590727"/>
            </a:xfrm>
            <a:custGeom>
              <a:rect b="b" l="l" r="r" t="t"/>
              <a:pathLst>
                <a:path extrusionOk="0" h="1590727" w="1990149">
                  <a:moveTo>
                    <a:pt x="400776" y="1320165"/>
                  </a:moveTo>
                  <a:cubicBezTo>
                    <a:pt x="404586" y="1322070"/>
                    <a:pt x="407444" y="1323023"/>
                    <a:pt x="411254" y="1324928"/>
                  </a:cubicBezTo>
                  <a:cubicBezTo>
                    <a:pt x="415064" y="1343025"/>
                    <a:pt x="416969" y="1343978"/>
                    <a:pt x="431256" y="1333500"/>
                  </a:cubicBezTo>
                  <a:cubicBezTo>
                    <a:pt x="436971" y="1335405"/>
                    <a:pt x="442686" y="1338262"/>
                    <a:pt x="448401" y="1340168"/>
                  </a:cubicBezTo>
                  <a:cubicBezTo>
                    <a:pt x="464594" y="1356360"/>
                    <a:pt x="484596" y="1366837"/>
                    <a:pt x="510314" y="1365885"/>
                  </a:cubicBezTo>
                  <a:cubicBezTo>
                    <a:pt x="513171" y="1366837"/>
                    <a:pt x="516029" y="1367790"/>
                    <a:pt x="518886" y="1369695"/>
                  </a:cubicBezTo>
                  <a:cubicBezTo>
                    <a:pt x="540794" y="1381125"/>
                    <a:pt x="561749" y="1395412"/>
                    <a:pt x="585561" y="1403985"/>
                  </a:cubicBezTo>
                  <a:cubicBezTo>
                    <a:pt x="620804" y="1418273"/>
                    <a:pt x="657951" y="1428750"/>
                    <a:pt x="694146" y="1440180"/>
                  </a:cubicBezTo>
                  <a:cubicBezTo>
                    <a:pt x="705576" y="1443037"/>
                    <a:pt x="718911" y="1441133"/>
                    <a:pt x="731294" y="1442085"/>
                  </a:cubicBezTo>
                  <a:cubicBezTo>
                    <a:pt x="732246" y="1442085"/>
                    <a:pt x="734151" y="1443037"/>
                    <a:pt x="735104" y="1443037"/>
                  </a:cubicBezTo>
                  <a:cubicBezTo>
                    <a:pt x="737961" y="1446848"/>
                    <a:pt x="740819" y="1452562"/>
                    <a:pt x="744629" y="1454468"/>
                  </a:cubicBezTo>
                  <a:cubicBezTo>
                    <a:pt x="757964" y="1460183"/>
                    <a:pt x="772251" y="1464945"/>
                    <a:pt x="787491" y="1467803"/>
                  </a:cubicBezTo>
                  <a:cubicBezTo>
                    <a:pt x="841784" y="1481137"/>
                    <a:pt x="895124" y="1494473"/>
                    <a:pt x="949416" y="1507808"/>
                  </a:cubicBezTo>
                  <a:cubicBezTo>
                    <a:pt x="994184" y="1518285"/>
                    <a:pt x="1038951" y="1531620"/>
                    <a:pt x="1083719" y="1539240"/>
                  </a:cubicBezTo>
                  <a:cubicBezTo>
                    <a:pt x="1128487" y="1547812"/>
                    <a:pt x="1174207" y="1552575"/>
                    <a:pt x="1219926" y="1557337"/>
                  </a:cubicBezTo>
                  <a:cubicBezTo>
                    <a:pt x="1229451" y="1558290"/>
                    <a:pt x="1238976" y="1553528"/>
                    <a:pt x="1249454" y="1550670"/>
                  </a:cubicBezTo>
                  <a:cubicBezTo>
                    <a:pt x="1274219" y="1546860"/>
                    <a:pt x="1283744" y="1531620"/>
                    <a:pt x="1291364" y="1513523"/>
                  </a:cubicBezTo>
                  <a:cubicBezTo>
                    <a:pt x="1332321" y="1421130"/>
                    <a:pt x="1374232" y="1328737"/>
                    <a:pt x="1415189" y="1237298"/>
                  </a:cubicBezTo>
                  <a:cubicBezTo>
                    <a:pt x="1503771" y="1040130"/>
                    <a:pt x="1591401" y="842962"/>
                    <a:pt x="1679984" y="645795"/>
                  </a:cubicBezTo>
                  <a:cubicBezTo>
                    <a:pt x="1771424" y="440055"/>
                    <a:pt x="1863816" y="234315"/>
                    <a:pt x="1955257" y="28575"/>
                  </a:cubicBezTo>
                  <a:cubicBezTo>
                    <a:pt x="1957162" y="25717"/>
                    <a:pt x="1957162" y="21907"/>
                    <a:pt x="1958114" y="18098"/>
                  </a:cubicBezTo>
                  <a:cubicBezTo>
                    <a:pt x="1963829" y="12382"/>
                    <a:pt x="1968591" y="5715"/>
                    <a:pt x="1974307" y="0"/>
                  </a:cubicBezTo>
                  <a:cubicBezTo>
                    <a:pt x="1975259" y="0"/>
                    <a:pt x="1976212" y="0"/>
                    <a:pt x="1977164" y="0"/>
                  </a:cubicBezTo>
                  <a:cubicBezTo>
                    <a:pt x="1990499" y="9525"/>
                    <a:pt x="1993357" y="20955"/>
                    <a:pt x="1986689" y="35242"/>
                  </a:cubicBezTo>
                  <a:cubicBezTo>
                    <a:pt x="1943826" y="131445"/>
                    <a:pt x="1900964" y="228600"/>
                    <a:pt x="1859054" y="325755"/>
                  </a:cubicBezTo>
                  <a:cubicBezTo>
                    <a:pt x="1810476" y="436245"/>
                    <a:pt x="1762851" y="545782"/>
                    <a:pt x="1714274" y="656273"/>
                  </a:cubicBezTo>
                  <a:cubicBezTo>
                    <a:pt x="1675221" y="744855"/>
                    <a:pt x="1635216" y="832485"/>
                    <a:pt x="1596164" y="921068"/>
                  </a:cubicBezTo>
                  <a:cubicBezTo>
                    <a:pt x="1549491" y="1024890"/>
                    <a:pt x="1503771" y="1128712"/>
                    <a:pt x="1457099" y="1232535"/>
                  </a:cubicBezTo>
                  <a:cubicBezTo>
                    <a:pt x="1434239" y="1283970"/>
                    <a:pt x="1411379" y="1334453"/>
                    <a:pt x="1388519" y="1385887"/>
                  </a:cubicBezTo>
                  <a:cubicBezTo>
                    <a:pt x="1363754" y="1441133"/>
                    <a:pt x="1338989" y="1495425"/>
                    <a:pt x="1315176" y="1550670"/>
                  </a:cubicBezTo>
                  <a:cubicBezTo>
                    <a:pt x="1310414" y="1562100"/>
                    <a:pt x="1304699" y="1571625"/>
                    <a:pt x="1287554" y="1570673"/>
                  </a:cubicBezTo>
                  <a:cubicBezTo>
                    <a:pt x="1284696" y="1570673"/>
                    <a:pt x="1279934" y="1571625"/>
                    <a:pt x="1278029" y="1574483"/>
                  </a:cubicBezTo>
                  <a:cubicBezTo>
                    <a:pt x="1261837" y="1598295"/>
                    <a:pt x="1234214" y="1589723"/>
                    <a:pt x="1213259" y="1586865"/>
                  </a:cubicBezTo>
                  <a:cubicBezTo>
                    <a:pt x="1155156" y="1579245"/>
                    <a:pt x="1096101" y="1570673"/>
                    <a:pt x="1039904" y="1558290"/>
                  </a:cubicBezTo>
                  <a:cubicBezTo>
                    <a:pt x="910364" y="1528762"/>
                    <a:pt x="781776" y="1500187"/>
                    <a:pt x="657951" y="1455420"/>
                  </a:cubicBezTo>
                  <a:cubicBezTo>
                    <a:pt x="562701" y="1420178"/>
                    <a:pt x="466499" y="1386840"/>
                    <a:pt x="371249" y="1350645"/>
                  </a:cubicBezTo>
                  <a:cubicBezTo>
                    <a:pt x="322671" y="1332548"/>
                    <a:pt x="276951" y="1308735"/>
                    <a:pt x="229326" y="1288733"/>
                  </a:cubicBezTo>
                  <a:cubicBezTo>
                    <a:pt x="206466" y="1279208"/>
                    <a:pt x="182654" y="1271587"/>
                    <a:pt x="160746" y="1260158"/>
                  </a:cubicBezTo>
                  <a:cubicBezTo>
                    <a:pt x="113121" y="1236345"/>
                    <a:pt x="67401" y="1210628"/>
                    <a:pt x="20729" y="1184910"/>
                  </a:cubicBezTo>
                  <a:cubicBezTo>
                    <a:pt x="15014" y="1182053"/>
                    <a:pt x="10251" y="1175385"/>
                    <a:pt x="6441" y="1169670"/>
                  </a:cubicBezTo>
                  <a:cubicBezTo>
                    <a:pt x="-226" y="1159193"/>
                    <a:pt x="-6894" y="1148715"/>
                    <a:pt x="15014" y="1143953"/>
                  </a:cubicBezTo>
                  <a:cubicBezTo>
                    <a:pt x="19776" y="1143000"/>
                    <a:pt x="22634" y="1137285"/>
                    <a:pt x="26444" y="1134428"/>
                  </a:cubicBezTo>
                  <a:cubicBezTo>
                    <a:pt x="55971" y="1149668"/>
                    <a:pt x="84546" y="1165860"/>
                    <a:pt x="114074" y="1181100"/>
                  </a:cubicBezTo>
                  <a:cubicBezTo>
                    <a:pt x="204561" y="1225868"/>
                    <a:pt x="296001" y="1270635"/>
                    <a:pt x="387441" y="1315403"/>
                  </a:cubicBezTo>
                  <a:cubicBezTo>
                    <a:pt x="390299" y="1316355"/>
                    <a:pt x="395061" y="1318260"/>
                    <a:pt x="400776" y="132016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7" name="Google Shape;2917;p24"/>
            <p:cNvSpPr/>
            <p:nvPr/>
          </p:nvSpPr>
          <p:spPr>
            <a:xfrm>
              <a:off x="927620" y="2410777"/>
              <a:ext cx="1221104" cy="470534"/>
            </a:xfrm>
            <a:custGeom>
              <a:rect b="b" l="l" r="r" t="t"/>
              <a:pathLst>
                <a:path extrusionOk="0" h="470534" w="1221104">
                  <a:moveTo>
                    <a:pt x="952" y="54292"/>
                  </a:moveTo>
                  <a:cubicBezTo>
                    <a:pt x="19050" y="46672"/>
                    <a:pt x="18097" y="34290"/>
                    <a:pt x="10477" y="20955"/>
                  </a:cubicBezTo>
                  <a:cubicBezTo>
                    <a:pt x="6667" y="14288"/>
                    <a:pt x="3810" y="7620"/>
                    <a:pt x="0" y="952"/>
                  </a:cubicBezTo>
                  <a:cubicBezTo>
                    <a:pt x="0" y="952"/>
                    <a:pt x="952" y="0"/>
                    <a:pt x="952" y="0"/>
                  </a:cubicBezTo>
                  <a:cubicBezTo>
                    <a:pt x="43815" y="25717"/>
                    <a:pt x="84773" y="55245"/>
                    <a:pt x="129540" y="77152"/>
                  </a:cubicBezTo>
                  <a:cubicBezTo>
                    <a:pt x="209550" y="116205"/>
                    <a:pt x="290513" y="152400"/>
                    <a:pt x="373380" y="185738"/>
                  </a:cubicBezTo>
                  <a:cubicBezTo>
                    <a:pt x="481965" y="229552"/>
                    <a:pt x="589598" y="274320"/>
                    <a:pt x="701040" y="311467"/>
                  </a:cubicBezTo>
                  <a:cubicBezTo>
                    <a:pt x="805815" y="346710"/>
                    <a:pt x="914400" y="374332"/>
                    <a:pt x="1022033" y="403860"/>
                  </a:cubicBezTo>
                  <a:cubicBezTo>
                    <a:pt x="1077278" y="419100"/>
                    <a:pt x="1152525" y="421957"/>
                    <a:pt x="1195388" y="416242"/>
                  </a:cubicBezTo>
                  <a:cubicBezTo>
                    <a:pt x="1203008" y="432435"/>
                    <a:pt x="1211580" y="449580"/>
                    <a:pt x="1221105" y="470535"/>
                  </a:cubicBezTo>
                  <a:cubicBezTo>
                    <a:pt x="1186815" y="465772"/>
                    <a:pt x="1156335" y="462915"/>
                    <a:pt x="1127760" y="457200"/>
                  </a:cubicBezTo>
                  <a:cubicBezTo>
                    <a:pt x="1059180" y="443865"/>
                    <a:pt x="989648" y="432435"/>
                    <a:pt x="922973" y="416242"/>
                  </a:cubicBezTo>
                  <a:cubicBezTo>
                    <a:pt x="841058" y="396240"/>
                    <a:pt x="758190" y="375285"/>
                    <a:pt x="679133" y="348615"/>
                  </a:cubicBezTo>
                  <a:cubicBezTo>
                    <a:pt x="587693" y="318135"/>
                    <a:pt x="496253" y="284797"/>
                    <a:pt x="408623" y="245745"/>
                  </a:cubicBezTo>
                  <a:cubicBezTo>
                    <a:pt x="286703" y="191452"/>
                    <a:pt x="168593" y="129540"/>
                    <a:pt x="48578" y="71438"/>
                  </a:cubicBezTo>
                  <a:cubicBezTo>
                    <a:pt x="39053" y="66675"/>
                    <a:pt x="28575" y="63817"/>
                    <a:pt x="19050" y="60007"/>
                  </a:cubicBezTo>
                  <a:cubicBezTo>
                    <a:pt x="18097" y="44767"/>
                    <a:pt x="8573" y="60007"/>
                    <a:pt x="4763" y="57150"/>
                  </a:cubicBezTo>
                  <a:cubicBezTo>
                    <a:pt x="3810" y="57150"/>
                    <a:pt x="2858" y="56197"/>
                    <a:pt x="1905" y="56197"/>
                  </a:cubicBezTo>
                  <a:cubicBezTo>
                    <a:pt x="0" y="55245"/>
                    <a:pt x="0" y="54292"/>
                    <a:pt x="952" y="54292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8" name="Google Shape;2918;p24"/>
            <p:cNvSpPr/>
            <p:nvPr/>
          </p:nvSpPr>
          <p:spPr>
            <a:xfrm>
              <a:off x="877138" y="841056"/>
              <a:ext cx="698182" cy="1504950"/>
            </a:xfrm>
            <a:custGeom>
              <a:rect b="b" l="l" r="r" t="t"/>
              <a:pathLst>
                <a:path extrusionOk="0" h="1504950" w="698182">
                  <a:moveTo>
                    <a:pt x="17145" y="1504950"/>
                  </a:moveTo>
                  <a:cubicBezTo>
                    <a:pt x="11430" y="1502093"/>
                    <a:pt x="5715" y="1499235"/>
                    <a:pt x="0" y="1496378"/>
                  </a:cubicBezTo>
                  <a:cubicBezTo>
                    <a:pt x="3810" y="1484948"/>
                    <a:pt x="5715" y="1473518"/>
                    <a:pt x="10477" y="1462088"/>
                  </a:cubicBezTo>
                  <a:cubicBezTo>
                    <a:pt x="175260" y="1096328"/>
                    <a:pt x="340995" y="730568"/>
                    <a:pt x="506730" y="364808"/>
                  </a:cubicBezTo>
                  <a:cubicBezTo>
                    <a:pt x="557213" y="254318"/>
                    <a:pt x="607695" y="142875"/>
                    <a:pt x="659130" y="32385"/>
                  </a:cubicBezTo>
                  <a:cubicBezTo>
                    <a:pt x="663893" y="21908"/>
                    <a:pt x="672465" y="13335"/>
                    <a:pt x="679133" y="2858"/>
                  </a:cubicBezTo>
                  <a:cubicBezTo>
                    <a:pt x="684848" y="1905"/>
                    <a:pt x="690563" y="953"/>
                    <a:pt x="698183" y="0"/>
                  </a:cubicBezTo>
                  <a:cubicBezTo>
                    <a:pt x="696278" y="9525"/>
                    <a:pt x="695325" y="16193"/>
                    <a:pt x="694373" y="22860"/>
                  </a:cubicBezTo>
                  <a:cubicBezTo>
                    <a:pt x="688658" y="36195"/>
                    <a:pt x="682943" y="48578"/>
                    <a:pt x="676275" y="61913"/>
                  </a:cubicBezTo>
                  <a:cubicBezTo>
                    <a:pt x="674370" y="63818"/>
                    <a:pt x="672465" y="65723"/>
                    <a:pt x="671513" y="67628"/>
                  </a:cubicBezTo>
                  <a:cubicBezTo>
                    <a:pt x="640080" y="138113"/>
                    <a:pt x="609600" y="209550"/>
                    <a:pt x="578168" y="280988"/>
                  </a:cubicBezTo>
                  <a:cubicBezTo>
                    <a:pt x="574358" y="289560"/>
                    <a:pt x="570548" y="297180"/>
                    <a:pt x="566738" y="305753"/>
                  </a:cubicBezTo>
                  <a:cubicBezTo>
                    <a:pt x="528638" y="388620"/>
                    <a:pt x="490538" y="471488"/>
                    <a:pt x="452438" y="554355"/>
                  </a:cubicBezTo>
                  <a:cubicBezTo>
                    <a:pt x="414338" y="638175"/>
                    <a:pt x="376238" y="721043"/>
                    <a:pt x="338138" y="804863"/>
                  </a:cubicBezTo>
                  <a:cubicBezTo>
                    <a:pt x="322898" y="838200"/>
                    <a:pt x="309563" y="872490"/>
                    <a:pt x="294323" y="905828"/>
                  </a:cubicBezTo>
                  <a:cubicBezTo>
                    <a:pt x="291465" y="909638"/>
                    <a:pt x="288608" y="912495"/>
                    <a:pt x="286703" y="916305"/>
                  </a:cubicBezTo>
                  <a:cubicBezTo>
                    <a:pt x="261938" y="969645"/>
                    <a:pt x="238125" y="1022033"/>
                    <a:pt x="214313" y="1075373"/>
                  </a:cubicBezTo>
                  <a:cubicBezTo>
                    <a:pt x="194310" y="1120140"/>
                    <a:pt x="174308" y="1165860"/>
                    <a:pt x="154305" y="1210628"/>
                  </a:cubicBezTo>
                  <a:cubicBezTo>
                    <a:pt x="154305" y="1212533"/>
                    <a:pt x="153353" y="1214438"/>
                    <a:pt x="153353" y="1216343"/>
                  </a:cubicBezTo>
                  <a:cubicBezTo>
                    <a:pt x="151448" y="1219200"/>
                    <a:pt x="149543" y="1222058"/>
                    <a:pt x="147638" y="1224915"/>
                  </a:cubicBezTo>
                  <a:cubicBezTo>
                    <a:pt x="146685" y="1227773"/>
                    <a:pt x="145733" y="1231583"/>
                    <a:pt x="144780" y="1234440"/>
                  </a:cubicBezTo>
                  <a:cubicBezTo>
                    <a:pt x="142875" y="1238250"/>
                    <a:pt x="140018" y="1243013"/>
                    <a:pt x="138113" y="1246823"/>
                  </a:cubicBezTo>
                  <a:cubicBezTo>
                    <a:pt x="133350" y="1255395"/>
                    <a:pt x="128588" y="1264920"/>
                    <a:pt x="124778" y="1273493"/>
                  </a:cubicBezTo>
                  <a:cubicBezTo>
                    <a:pt x="96203" y="1335405"/>
                    <a:pt x="67628" y="1397318"/>
                    <a:pt x="39053" y="1459230"/>
                  </a:cubicBezTo>
                  <a:cubicBezTo>
                    <a:pt x="32385" y="1474470"/>
                    <a:pt x="23813" y="1489710"/>
                    <a:pt x="17145" y="150495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9" name="Google Shape;2919;p24"/>
            <p:cNvSpPr/>
            <p:nvPr/>
          </p:nvSpPr>
          <p:spPr>
            <a:xfrm>
              <a:off x="1548630" y="800851"/>
              <a:ext cx="1322089" cy="466925"/>
            </a:xfrm>
            <a:custGeom>
              <a:rect b="b" l="l" r="r" t="t"/>
              <a:pathLst>
                <a:path extrusionOk="0" h="466925" w="1322089">
                  <a:moveTo>
                    <a:pt x="5735" y="41158"/>
                  </a:moveTo>
                  <a:cubicBezTo>
                    <a:pt x="-7600" y="31633"/>
                    <a:pt x="5735" y="28776"/>
                    <a:pt x="11450" y="24966"/>
                  </a:cubicBezTo>
                  <a:cubicBezTo>
                    <a:pt x="50502" y="2106"/>
                    <a:pt x="95269" y="-5514"/>
                    <a:pt x="140037" y="4011"/>
                  </a:cubicBezTo>
                  <a:cubicBezTo>
                    <a:pt x="203855" y="17346"/>
                    <a:pt x="267672" y="31633"/>
                    <a:pt x="327680" y="52588"/>
                  </a:cubicBezTo>
                  <a:cubicBezTo>
                    <a:pt x="565805" y="137361"/>
                    <a:pt x="802024" y="223086"/>
                    <a:pt x="1038245" y="310716"/>
                  </a:cubicBezTo>
                  <a:cubicBezTo>
                    <a:pt x="1113492" y="338338"/>
                    <a:pt x="1184930" y="373581"/>
                    <a:pt x="1260177" y="403108"/>
                  </a:cubicBezTo>
                  <a:cubicBezTo>
                    <a:pt x="1292562" y="415491"/>
                    <a:pt x="1312565" y="433588"/>
                    <a:pt x="1322090" y="463116"/>
                  </a:cubicBezTo>
                  <a:cubicBezTo>
                    <a:pt x="1322090" y="464068"/>
                    <a:pt x="1321137" y="465973"/>
                    <a:pt x="1321137" y="466926"/>
                  </a:cubicBezTo>
                  <a:cubicBezTo>
                    <a:pt x="1311612" y="465973"/>
                    <a:pt x="1302087" y="464068"/>
                    <a:pt x="1291610" y="463116"/>
                  </a:cubicBezTo>
                  <a:cubicBezTo>
                    <a:pt x="1289705" y="459306"/>
                    <a:pt x="1286847" y="456448"/>
                    <a:pt x="1284942" y="452638"/>
                  </a:cubicBezTo>
                  <a:cubicBezTo>
                    <a:pt x="1266845" y="444066"/>
                    <a:pt x="1249700" y="435493"/>
                    <a:pt x="1231602" y="426921"/>
                  </a:cubicBezTo>
                  <a:cubicBezTo>
                    <a:pt x="1227792" y="425016"/>
                    <a:pt x="1223982" y="422158"/>
                    <a:pt x="1220172" y="420253"/>
                  </a:cubicBezTo>
                  <a:cubicBezTo>
                    <a:pt x="1134447" y="385011"/>
                    <a:pt x="1050627" y="346911"/>
                    <a:pt x="964902" y="314526"/>
                  </a:cubicBezTo>
                  <a:cubicBezTo>
                    <a:pt x="818217" y="258328"/>
                    <a:pt x="670580" y="204036"/>
                    <a:pt x="522942" y="149743"/>
                  </a:cubicBezTo>
                  <a:cubicBezTo>
                    <a:pt x="490557" y="138313"/>
                    <a:pt x="457220" y="128788"/>
                    <a:pt x="424835" y="119263"/>
                  </a:cubicBezTo>
                  <a:lnTo>
                    <a:pt x="424835" y="119263"/>
                  </a:lnTo>
                  <a:cubicBezTo>
                    <a:pt x="420072" y="117358"/>
                    <a:pt x="416262" y="115453"/>
                    <a:pt x="411500" y="113548"/>
                  </a:cubicBezTo>
                  <a:cubicBezTo>
                    <a:pt x="357207" y="94498"/>
                    <a:pt x="302915" y="73543"/>
                    <a:pt x="247670" y="56398"/>
                  </a:cubicBezTo>
                  <a:cubicBezTo>
                    <a:pt x="209570" y="44016"/>
                    <a:pt x="169565" y="36396"/>
                    <a:pt x="129560" y="26871"/>
                  </a:cubicBezTo>
                  <a:cubicBezTo>
                    <a:pt x="85744" y="16393"/>
                    <a:pt x="43835" y="19251"/>
                    <a:pt x="5735" y="41158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0" name="Google Shape;2920;p24"/>
            <p:cNvSpPr/>
            <p:nvPr/>
          </p:nvSpPr>
          <p:spPr>
            <a:xfrm>
              <a:off x="2850717" y="1288732"/>
              <a:ext cx="34290" cy="86677"/>
            </a:xfrm>
            <a:custGeom>
              <a:rect b="b" l="l" r="r" t="t"/>
              <a:pathLst>
                <a:path extrusionOk="0" h="86677" w="34290">
                  <a:moveTo>
                    <a:pt x="34290" y="68580"/>
                  </a:moveTo>
                  <a:cubicBezTo>
                    <a:pt x="28575" y="74295"/>
                    <a:pt x="23813" y="80963"/>
                    <a:pt x="18098" y="86677"/>
                  </a:cubicBezTo>
                  <a:cubicBezTo>
                    <a:pt x="12383" y="81915"/>
                    <a:pt x="7620" y="77152"/>
                    <a:pt x="1905" y="72390"/>
                  </a:cubicBezTo>
                  <a:cubicBezTo>
                    <a:pt x="2858" y="71438"/>
                    <a:pt x="3810" y="69532"/>
                    <a:pt x="4763" y="68580"/>
                  </a:cubicBezTo>
                  <a:cubicBezTo>
                    <a:pt x="23813" y="58102"/>
                    <a:pt x="10478" y="43815"/>
                    <a:pt x="13335" y="32385"/>
                  </a:cubicBezTo>
                  <a:cubicBezTo>
                    <a:pt x="11430" y="32385"/>
                    <a:pt x="9525" y="32385"/>
                    <a:pt x="7620" y="31432"/>
                  </a:cubicBezTo>
                  <a:cubicBezTo>
                    <a:pt x="6668" y="35242"/>
                    <a:pt x="6668" y="40005"/>
                    <a:pt x="5715" y="43815"/>
                  </a:cubicBezTo>
                  <a:cubicBezTo>
                    <a:pt x="4763" y="36195"/>
                    <a:pt x="3810" y="29527"/>
                    <a:pt x="1905" y="21907"/>
                  </a:cubicBezTo>
                  <a:cubicBezTo>
                    <a:pt x="1905" y="21907"/>
                    <a:pt x="2858" y="20955"/>
                    <a:pt x="2858" y="20955"/>
                  </a:cubicBezTo>
                  <a:cubicBezTo>
                    <a:pt x="2858" y="20002"/>
                    <a:pt x="1905" y="19050"/>
                    <a:pt x="953" y="19050"/>
                  </a:cubicBezTo>
                  <a:cubicBezTo>
                    <a:pt x="953" y="16192"/>
                    <a:pt x="0" y="14288"/>
                    <a:pt x="0" y="11430"/>
                  </a:cubicBezTo>
                  <a:cubicBezTo>
                    <a:pt x="2858" y="7620"/>
                    <a:pt x="5715" y="2857"/>
                    <a:pt x="8573" y="0"/>
                  </a:cubicBezTo>
                  <a:cubicBezTo>
                    <a:pt x="14288" y="1905"/>
                    <a:pt x="20003" y="2857"/>
                    <a:pt x="25718" y="4763"/>
                  </a:cubicBezTo>
                  <a:lnTo>
                    <a:pt x="26670" y="3810"/>
                  </a:lnTo>
                  <a:cubicBezTo>
                    <a:pt x="27623" y="6667"/>
                    <a:pt x="28575" y="8572"/>
                    <a:pt x="30480" y="11430"/>
                  </a:cubicBezTo>
                  <a:cubicBezTo>
                    <a:pt x="30480" y="13335"/>
                    <a:pt x="29528" y="16192"/>
                    <a:pt x="29528" y="18097"/>
                  </a:cubicBezTo>
                  <a:cubicBezTo>
                    <a:pt x="31433" y="25717"/>
                    <a:pt x="33338" y="32385"/>
                    <a:pt x="34290" y="40005"/>
                  </a:cubicBezTo>
                  <a:cubicBezTo>
                    <a:pt x="34290" y="48577"/>
                    <a:pt x="34290" y="56197"/>
                    <a:pt x="34290" y="64770"/>
                  </a:cubicBezTo>
                  <a:cubicBezTo>
                    <a:pt x="34290" y="66675"/>
                    <a:pt x="34290" y="67627"/>
                    <a:pt x="34290" y="6858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1" name="Google Shape;2921;p24"/>
            <p:cNvSpPr/>
            <p:nvPr/>
          </p:nvSpPr>
          <p:spPr>
            <a:xfrm>
              <a:off x="1554365" y="821856"/>
              <a:ext cx="123825" cy="42060"/>
            </a:xfrm>
            <a:custGeom>
              <a:rect b="b" l="l" r="r" t="t"/>
              <a:pathLst>
                <a:path extrusionOk="0" h="42060" w="123825">
                  <a:moveTo>
                    <a:pt x="0" y="20153"/>
                  </a:moveTo>
                  <a:cubicBezTo>
                    <a:pt x="39052" y="-1755"/>
                    <a:pt x="80010" y="-4612"/>
                    <a:pt x="123825" y="5865"/>
                  </a:cubicBezTo>
                  <a:cubicBezTo>
                    <a:pt x="82867" y="1103"/>
                    <a:pt x="46672" y="7770"/>
                    <a:pt x="21907" y="40155"/>
                  </a:cubicBezTo>
                  <a:cubicBezTo>
                    <a:pt x="20955" y="41108"/>
                    <a:pt x="18097" y="41108"/>
                    <a:pt x="16192" y="42060"/>
                  </a:cubicBezTo>
                  <a:cubicBezTo>
                    <a:pt x="17145" y="35393"/>
                    <a:pt x="18097" y="28725"/>
                    <a:pt x="20002" y="19200"/>
                  </a:cubicBezTo>
                  <a:cubicBezTo>
                    <a:pt x="13335" y="20153"/>
                    <a:pt x="7620" y="21105"/>
                    <a:pt x="952" y="22058"/>
                  </a:cubicBezTo>
                  <a:cubicBezTo>
                    <a:pt x="952" y="22058"/>
                    <a:pt x="0" y="21105"/>
                    <a:pt x="0" y="20153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2" name="Google Shape;2922;p24"/>
            <p:cNvSpPr/>
            <p:nvPr/>
          </p:nvSpPr>
          <p:spPr>
            <a:xfrm>
              <a:off x="2838335" y="1264919"/>
              <a:ext cx="38100" cy="35242"/>
            </a:xfrm>
            <a:custGeom>
              <a:rect b="b" l="l" r="r" t="t"/>
              <a:pathLst>
                <a:path extrusionOk="0" h="35242" w="38100">
                  <a:moveTo>
                    <a:pt x="38100" y="28575"/>
                  </a:moveTo>
                  <a:cubicBezTo>
                    <a:pt x="32385" y="26670"/>
                    <a:pt x="27622" y="25717"/>
                    <a:pt x="20955" y="23813"/>
                  </a:cubicBezTo>
                  <a:cubicBezTo>
                    <a:pt x="18097" y="27622"/>
                    <a:pt x="15240" y="31432"/>
                    <a:pt x="12382" y="35242"/>
                  </a:cubicBezTo>
                  <a:cubicBezTo>
                    <a:pt x="10477" y="31432"/>
                    <a:pt x="8572" y="26670"/>
                    <a:pt x="5715" y="22860"/>
                  </a:cubicBezTo>
                  <a:cubicBezTo>
                    <a:pt x="3810" y="15240"/>
                    <a:pt x="1905" y="7620"/>
                    <a:pt x="0" y="0"/>
                  </a:cubicBezTo>
                  <a:lnTo>
                    <a:pt x="0" y="0"/>
                  </a:lnTo>
                  <a:cubicBezTo>
                    <a:pt x="9525" y="952"/>
                    <a:pt x="19050" y="2857"/>
                    <a:pt x="29527" y="3810"/>
                  </a:cubicBezTo>
                  <a:cubicBezTo>
                    <a:pt x="32385" y="8572"/>
                    <a:pt x="34290" y="13335"/>
                    <a:pt x="37147" y="18097"/>
                  </a:cubicBezTo>
                  <a:cubicBezTo>
                    <a:pt x="38100" y="20955"/>
                    <a:pt x="38100" y="24765"/>
                    <a:pt x="38100" y="28575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3" name="Google Shape;2923;p24"/>
            <p:cNvSpPr/>
            <p:nvPr/>
          </p:nvSpPr>
          <p:spPr>
            <a:xfrm>
              <a:off x="2880245" y="1306829"/>
              <a:ext cx="4762" cy="21907"/>
            </a:xfrm>
            <a:custGeom>
              <a:rect b="b" l="l" r="r" t="t"/>
              <a:pathLst>
                <a:path extrusionOk="0" h="21907" w="4762">
                  <a:moveTo>
                    <a:pt x="4763" y="21908"/>
                  </a:moveTo>
                  <a:cubicBezTo>
                    <a:pt x="2858" y="14288"/>
                    <a:pt x="953" y="7620"/>
                    <a:pt x="0" y="0"/>
                  </a:cubicBezTo>
                  <a:cubicBezTo>
                    <a:pt x="1905" y="7620"/>
                    <a:pt x="2858" y="15240"/>
                    <a:pt x="4763" y="21908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4" name="Google Shape;2924;p24"/>
            <p:cNvSpPr/>
            <p:nvPr/>
          </p:nvSpPr>
          <p:spPr>
            <a:xfrm>
              <a:off x="2868815" y="1263966"/>
              <a:ext cx="7620" cy="18097"/>
            </a:xfrm>
            <a:custGeom>
              <a:rect b="b" l="l" r="r" t="t"/>
              <a:pathLst>
                <a:path extrusionOk="0" h="18097" w="7620">
                  <a:moveTo>
                    <a:pt x="7620" y="18098"/>
                  </a:moveTo>
                  <a:cubicBezTo>
                    <a:pt x="4763" y="13335"/>
                    <a:pt x="2858" y="8573"/>
                    <a:pt x="0" y="3810"/>
                  </a:cubicBezTo>
                  <a:cubicBezTo>
                    <a:pt x="0" y="2858"/>
                    <a:pt x="952" y="953"/>
                    <a:pt x="952" y="0"/>
                  </a:cubicBezTo>
                  <a:cubicBezTo>
                    <a:pt x="3810" y="6668"/>
                    <a:pt x="5715" y="12383"/>
                    <a:pt x="7620" y="18098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5" name="Google Shape;2925;p24"/>
            <p:cNvSpPr/>
            <p:nvPr/>
          </p:nvSpPr>
          <p:spPr>
            <a:xfrm>
              <a:off x="911428" y="2446019"/>
              <a:ext cx="10477" cy="16192"/>
            </a:xfrm>
            <a:custGeom>
              <a:rect b="b" l="l" r="r" t="t"/>
              <a:pathLst>
                <a:path extrusionOk="0" h="16192" w="10477">
                  <a:moveTo>
                    <a:pt x="0" y="0"/>
                  </a:moveTo>
                  <a:cubicBezTo>
                    <a:pt x="3810" y="5715"/>
                    <a:pt x="6667" y="11430"/>
                    <a:pt x="10477" y="16192"/>
                  </a:cubicBezTo>
                  <a:cubicBezTo>
                    <a:pt x="7620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6" name="Google Shape;2926;p24"/>
            <p:cNvSpPr/>
            <p:nvPr/>
          </p:nvSpPr>
          <p:spPr>
            <a:xfrm>
              <a:off x="931430" y="2463899"/>
              <a:ext cx="14287" cy="12599"/>
            </a:xfrm>
            <a:custGeom>
              <a:rect b="b" l="l" r="r" t="t"/>
              <a:pathLst>
                <a:path extrusionOk="0" h="12599" w="14287">
                  <a:moveTo>
                    <a:pt x="0" y="4027"/>
                  </a:moveTo>
                  <a:cubicBezTo>
                    <a:pt x="4763" y="6884"/>
                    <a:pt x="13335" y="-8355"/>
                    <a:pt x="14287" y="6884"/>
                  </a:cubicBezTo>
                  <a:cubicBezTo>
                    <a:pt x="10477" y="8790"/>
                    <a:pt x="5715" y="10695"/>
                    <a:pt x="1905" y="12600"/>
                  </a:cubicBezTo>
                  <a:cubicBezTo>
                    <a:pt x="952" y="9742"/>
                    <a:pt x="0" y="6884"/>
                    <a:pt x="0" y="4027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7" name="Google Shape;2927;p24"/>
            <p:cNvSpPr/>
            <p:nvPr/>
          </p:nvSpPr>
          <p:spPr>
            <a:xfrm>
              <a:off x="870470" y="2360294"/>
              <a:ext cx="1904" cy="7620"/>
            </a:xfrm>
            <a:custGeom>
              <a:rect b="b" l="l" r="r" t="t"/>
              <a:pathLst>
                <a:path extrusionOk="0" h="7620" w="1904">
                  <a:moveTo>
                    <a:pt x="1905" y="0"/>
                  </a:moveTo>
                  <a:cubicBezTo>
                    <a:pt x="953" y="2858"/>
                    <a:pt x="953" y="4763"/>
                    <a:pt x="0" y="7620"/>
                  </a:cubicBezTo>
                  <a:cubicBezTo>
                    <a:pt x="953" y="5715"/>
                    <a:pt x="953" y="2858"/>
                    <a:pt x="1905" y="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8" name="Google Shape;2928;p24"/>
            <p:cNvSpPr/>
            <p:nvPr/>
          </p:nvSpPr>
          <p:spPr>
            <a:xfrm>
              <a:off x="2877387" y="1292541"/>
              <a:ext cx="3810" cy="7620"/>
            </a:xfrm>
            <a:custGeom>
              <a:rect b="b" l="l" r="r" t="t"/>
              <a:pathLst>
                <a:path extrusionOk="0" h="7620" w="3810">
                  <a:moveTo>
                    <a:pt x="3810" y="7620"/>
                  </a:moveTo>
                  <a:cubicBezTo>
                    <a:pt x="2858" y="4763"/>
                    <a:pt x="1905" y="2858"/>
                    <a:pt x="0" y="0"/>
                  </a:cubicBezTo>
                  <a:cubicBezTo>
                    <a:pt x="953" y="2858"/>
                    <a:pt x="2858" y="5715"/>
                    <a:pt x="3810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9" name="Google Shape;2929;p24"/>
            <p:cNvSpPr/>
            <p:nvPr/>
          </p:nvSpPr>
          <p:spPr>
            <a:xfrm>
              <a:off x="901902" y="2428874"/>
              <a:ext cx="4762" cy="7620"/>
            </a:xfrm>
            <a:custGeom>
              <a:rect b="b" l="l" r="r" t="t"/>
              <a:pathLst>
                <a:path extrusionOk="0" h="7620" w="4762">
                  <a:moveTo>
                    <a:pt x="0" y="0"/>
                  </a:moveTo>
                  <a:cubicBezTo>
                    <a:pt x="1905" y="2858"/>
                    <a:pt x="2857" y="5715"/>
                    <a:pt x="4763" y="7620"/>
                  </a:cubicBezTo>
                  <a:cubicBezTo>
                    <a:pt x="2857" y="5715"/>
                    <a:pt x="953" y="2858"/>
                    <a:pt x="0" y="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0" name="Google Shape;2930;p24"/>
            <p:cNvSpPr/>
            <p:nvPr/>
          </p:nvSpPr>
          <p:spPr>
            <a:xfrm>
              <a:off x="2885008" y="1353501"/>
              <a:ext cx="2857" cy="3810"/>
            </a:xfrm>
            <a:custGeom>
              <a:rect b="b" l="l" r="r" t="t"/>
              <a:pathLst>
                <a:path extrusionOk="0" h="3810" w="2857">
                  <a:moveTo>
                    <a:pt x="0" y="3810"/>
                  </a:moveTo>
                  <a:cubicBezTo>
                    <a:pt x="0" y="2858"/>
                    <a:pt x="953" y="952"/>
                    <a:pt x="953" y="0"/>
                  </a:cubicBezTo>
                  <a:cubicBezTo>
                    <a:pt x="1905" y="952"/>
                    <a:pt x="1905" y="2858"/>
                    <a:pt x="2858" y="3810"/>
                  </a:cubicBezTo>
                  <a:cubicBezTo>
                    <a:pt x="1905" y="3810"/>
                    <a:pt x="953" y="3810"/>
                    <a:pt x="0" y="381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1" name="Google Shape;2931;p24"/>
            <p:cNvSpPr/>
            <p:nvPr/>
          </p:nvSpPr>
          <p:spPr>
            <a:xfrm>
              <a:off x="922858" y="2464355"/>
              <a:ext cx="5714" cy="3571"/>
            </a:xfrm>
            <a:custGeom>
              <a:rect b="b" l="l" r="r" t="t"/>
              <a:pathLst>
                <a:path extrusionOk="0" h="3571" w="5714">
                  <a:moveTo>
                    <a:pt x="5715" y="714"/>
                  </a:moveTo>
                  <a:cubicBezTo>
                    <a:pt x="5715" y="1667"/>
                    <a:pt x="5715" y="2619"/>
                    <a:pt x="5715" y="3572"/>
                  </a:cubicBezTo>
                  <a:cubicBezTo>
                    <a:pt x="3810" y="2619"/>
                    <a:pt x="1905" y="1667"/>
                    <a:pt x="0" y="714"/>
                  </a:cubicBezTo>
                  <a:cubicBezTo>
                    <a:pt x="1905" y="-238"/>
                    <a:pt x="3810" y="-238"/>
                    <a:pt x="5715" y="714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2" name="Google Shape;2932;p24"/>
            <p:cNvSpPr/>
            <p:nvPr/>
          </p:nvSpPr>
          <p:spPr>
            <a:xfrm>
              <a:off x="2496387" y="2904171"/>
              <a:ext cx="8572" cy="13335"/>
            </a:xfrm>
            <a:custGeom>
              <a:rect b="b" l="l" r="r" t="t"/>
              <a:pathLst>
                <a:path extrusionOk="0" h="13335" w="8572">
                  <a:moveTo>
                    <a:pt x="8573" y="13335"/>
                  </a:moveTo>
                  <a:cubicBezTo>
                    <a:pt x="5715" y="8573"/>
                    <a:pt x="2858" y="3810"/>
                    <a:pt x="0" y="0"/>
                  </a:cubicBezTo>
                  <a:cubicBezTo>
                    <a:pt x="2858" y="4763"/>
                    <a:pt x="5715" y="9525"/>
                    <a:pt x="8573" y="13335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3" name="Google Shape;2933;p24"/>
            <p:cNvSpPr/>
            <p:nvPr/>
          </p:nvSpPr>
          <p:spPr>
            <a:xfrm>
              <a:off x="2484958" y="2886074"/>
              <a:ext cx="5715" cy="8572"/>
            </a:xfrm>
            <a:custGeom>
              <a:rect b="b" l="l" r="r" t="t"/>
              <a:pathLst>
                <a:path extrusionOk="0" h="8572" w="5715">
                  <a:moveTo>
                    <a:pt x="5715" y="8572"/>
                  </a:moveTo>
                  <a:cubicBezTo>
                    <a:pt x="3810" y="5715"/>
                    <a:pt x="1905" y="2858"/>
                    <a:pt x="0" y="0"/>
                  </a:cubicBezTo>
                  <a:cubicBezTo>
                    <a:pt x="1905" y="2858"/>
                    <a:pt x="3810" y="5715"/>
                    <a:pt x="5715" y="8572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4" name="Google Shape;2934;p24"/>
            <p:cNvSpPr/>
            <p:nvPr/>
          </p:nvSpPr>
          <p:spPr>
            <a:xfrm>
              <a:off x="2490673" y="2894646"/>
              <a:ext cx="5714" cy="9525"/>
            </a:xfrm>
            <a:custGeom>
              <a:rect b="b" l="l" r="r" t="t"/>
              <a:pathLst>
                <a:path extrusionOk="0" h="9525" w="5714">
                  <a:moveTo>
                    <a:pt x="5715" y="9525"/>
                  </a:moveTo>
                  <a:cubicBezTo>
                    <a:pt x="3810" y="6668"/>
                    <a:pt x="1905" y="2858"/>
                    <a:pt x="0" y="0"/>
                  </a:cubicBezTo>
                  <a:cubicBezTo>
                    <a:pt x="1905" y="2858"/>
                    <a:pt x="3810" y="5715"/>
                    <a:pt x="5715" y="9525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5" name="Google Shape;2935;p24"/>
            <p:cNvSpPr/>
            <p:nvPr/>
          </p:nvSpPr>
          <p:spPr>
            <a:xfrm>
              <a:off x="2448762" y="2916554"/>
              <a:ext cx="5715" cy="8572"/>
            </a:xfrm>
            <a:custGeom>
              <a:rect b="b" l="l" r="r" t="t"/>
              <a:pathLst>
                <a:path extrusionOk="0" h="8572" w="5715">
                  <a:moveTo>
                    <a:pt x="0" y="0"/>
                  </a:moveTo>
                  <a:cubicBezTo>
                    <a:pt x="1905" y="2858"/>
                    <a:pt x="3810" y="5715"/>
                    <a:pt x="5715" y="8573"/>
                  </a:cubicBezTo>
                  <a:cubicBezTo>
                    <a:pt x="3810" y="5715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6" name="Google Shape;2936;p24"/>
            <p:cNvSpPr/>
            <p:nvPr/>
          </p:nvSpPr>
          <p:spPr>
            <a:xfrm>
              <a:off x="2528773" y="2957512"/>
              <a:ext cx="4762" cy="7620"/>
            </a:xfrm>
            <a:custGeom>
              <a:rect b="b" l="l" r="r" t="t"/>
              <a:pathLst>
                <a:path extrusionOk="0" h="7620" w="4762">
                  <a:moveTo>
                    <a:pt x="4763" y="7620"/>
                  </a:moveTo>
                  <a:cubicBezTo>
                    <a:pt x="2857" y="4763"/>
                    <a:pt x="1905" y="2858"/>
                    <a:pt x="0" y="0"/>
                  </a:cubicBezTo>
                  <a:cubicBezTo>
                    <a:pt x="1905" y="2858"/>
                    <a:pt x="2857" y="4763"/>
                    <a:pt x="4763" y="7620"/>
                  </a:cubicBezTo>
                  <a:close/>
                </a:path>
              </a:pathLst>
            </a:custGeom>
            <a:solidFill>
              <a:srgbClr val="D1AA5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7" name="Google Shape;2937;p24"/>
            <p:cNvSpPr/>
            <p:nvPr/>
          </p:nvSpPr>
          <p:spPr>
            <a:xfrm>
              <a:off x="895235" y="1101089"/>
              <a:ext cx="1937385" cy="1707832"/>
            </a:xfrm>
            <a:custGeom>
              <a:rect b="b" l="l" r="r" t="t"/>
              <a:pathLst>
                <a:path extrusionOk="0" h="1707832" w="1937385">
                  <a:moveTo>
                    <a:pt x="1884045" y="126683"/>
                  </a:moveTo>
                  <a:cubicBezTo>
                    <a:pt x="1902143" y="135255"/>
                    <a:pt x="1919288" y="143828"/>
                    <a:pt x="1937385" y="152400"/>
                  </a:cubicBezTo>
                  <a:cubicBezTo>
                    <a:pt x="1930718" y="167640"/>
                    <a:pt x="1925003" y="182880"/>
                    <a:pt x="1918335" y="198120"/>
                  </a:cubicBezTo>
                  <a:cubicBezTo>
                    <a:pt x="1918335" y="198120"/>
                    <a:pt x="1918335" y="198120"/>
                    <a:pt x="1918335" y="198120"/>
                  </a:cubicBezTo>
                  <a:cubicBezTo>
                    <a:pt x="1905000" y="224790"/>
                    <a:pt x="1891665" y="252413"/>
                    <a:pt x="1879283" y="279083"/>
                  </a:cubicBezTo>
                  <a:cubicBezTo>
                    <a:pt x="1818323" y="412433"/>
                    <a:pt x="1758315" y="544830"/>
                    <a:pt x="1698308" y="678180"/>
                  </a:cubicBezTo>
                  <a:cubicBezTo>
                    <a:pt x="1652588" y="778193"/>
                    <a:pt x="1607820" y="879157"/>
                    <a:pt x="1563053" y="980123"/>
                  </a:cubicBezTo>
                  <a:cubicBezTo>
                    <a:pt x="1560195" y="987743"/>
                    <a:pt x="1556385" y="994410"/>
                    <a:pt x="1552575" y="1001078"/>
                  </a:cubicBezTo>
                  <a:cubicBezTo>
                    <a:pt x="1550670" y="1001078"/>
                    <a:pt x="1548765" y="1001078"/>
                    <a:pt x="1546860" y="1000125"/>
                  </a:cubicBezTo>
                  <a:cubicBezTo>
                    <a:pt x="1545908" y="1000125"/>
                    <a:pt x="1545908" y="1000125"/>
                    <a:pt x="1544955" y="999173"/>
                  </a:cubicBezTo>
                  <a:cubicBezTo>
                    <a:pt x="1545908" y="999173"/>
                    <a:pt x="1545908" y="1000125"/>
                    <a:pt x="1546860" y="1000125"/>
                  </a:cubicBezTo>
                  <a:cubicBezTo>
                    <a:pt x="1528763" y="1038225"/>
                    <a:pt x="1510665" y="1076325"/>
                    <a:pt x="1493520" y="1114425"/>
                  </a:cubicBezTo>
                  <a:cubicBezTo>
                    <a:pt x="1487805" y="1128713"/>
                    <a:pt x="1484948" y="1143000"/>
                    <a:pt x="1480185" y="1158240"/>
                  </a:cubicBezTo>
                  <a:cubicBezTo>
                    <a:pt x="1467803" y="1186815"/>
                    <a:pt x="1455420" y="1214438"/>
                    <a:pt x="1443038" y="1243013"/>
                  </a:cubicBezTo>
                  <a:cubicBezTo>
                    <a:pt x="1410653" y="1315403"/>
                    <a:pt x="1378268" y="1387793"/>
                    <a:pt x="1345883" y="1459230"/>
                  </a:cubicBezTo>
                  <a:cubicBezTo>
                    <a:pt x="1323023" y="1510665"/>
                    <a:pt x="1299210" y="1561148"/>
                    <a:pt x="1276350" y="1612583"/>
                  </a:cubicBezTo>
                  <a:cubicBezTo>
                    <a:pt x="1263968" y="1641158"/>
                    <a:pt x="1251585" y="1669733"/>
                    <a:pt x="1238250" y="1698308"/>
                  </a:cubicBezTo>
                  <a:cubicBezTo>
                    <a:pt x="1236345" y="1702118"/>
                    <a:pt x="1228725" y="1707833"/>
                    <a:pt x="1224915" y="1707833"/>
                  </a:cubicBezTo>
                  <a:cubicBezTo>
                    <a:pt x="1154430" y="1704023"/>
                    <a:pt x="1083945" y="1696403"/>
                    <a:pt x="1017270" y="1674495"/>
                  </a:cubicBezTo>
                  <a:cubicBezTo>
                    <a:pt x="1016318" y="1674495"/>
                    <a:pt x="1016318" y="1673543"/>
                    <a:pt x="1015365" y="1673543"/>
                  </a:cubicBezTo>
                  <a:cubicBezTo>
                    <a:pt x="1007745" y="1671638"/>
                    <a:pt x="1000125" y="1668780"/>
                    <a:pt x="992505" y="1666875"/>
                  </a:cubicBezTo>
                  <a:lnTo>
                    <a:pt x="991553" y="1666875"/>
                  </a:lnTo>
                  <a:cubicBezTo>
                    <a:pt x="991553" y="1666875"/>
                    <a:pt x="990600" y="1665923"/>
                    <a:pt x="990600" y="1665923"/>
                  </a:cubicBezTo>
                  <a:cubicBezTo>
                    <a:pt x="994410" y="1658303"/>
                    <a:pt x="997268" y="1652588"/>
                    <a:pt x="983933" y="1647825"/>
                  </a:cubicBezTo>
                  <a:cubicBezTo>
                    <a:pt x="957263" y="1638300"/>
                    <a:pt x="932498" y="1626870"/>
                    <a:pt x="905828" y="1618298"/>
                  </a:cubicBezTo>
                  <a:cubicBezTo>
                    <a:pt x="885825" y="1611630"/>
                    <a:pt x="864870" y="1596390"/>
                    <a:pt x="844868" y="1615440"/>
                  </a:cubicBezTo>
                  <a:cubicBezTo>
                    <a:pt x="840105" y="1610678"/>
                    <a:pt x="837248" y="1605915"/>
                    <a:pt x="833438" y="1604963"/>
                  </a:cubicBezTo>
                  <a:cubicBezTo>
                    <a:pt x="800100" y="1596390"/>
                    <a:pt x="767715" y="1585913"/>
                    <a:pt x="732473" y="1588770"/>
                  </a:cubicBezTo>
                  <a:cubicBezTo>
                    <a:pt x="695325" y="1576388"/>
                    <a:pt x="657225" y="1565910"/>
                    <a:pt x="621983" y="1551623"/>
                  </a:cubicBezTo>
                  <a:cubicBezTo>
                    <a:pt x="502920" y="1503045"/>
                    <a:pt x="383858" y="1455420"/>
                    <a:pt x="266700" y="1403985"/>
                  </a:cubicBezTo>
                  <a:cubicBezTo>
                    <a:pt x="173355" y="1363028"/>
                    <a:pt x="87630" y="1312545"/>
                    <a:pt x="9525" y="1251585"/>
                  </a:cubicBezTo>
                  <a:cubicBezTo>
                    <a:pt x="6668" y="1248728"/>
                    <a:pt x="2858" y="1246823"/>
                    <a:pt x="0" y="1244918"/>
                  </a:cubicBezTo>
                  <a:cubicBezTo>
                    <a:pt x="7620" y="1229678"/>
                    <a:pt x="15240" y="1214438"/>
                    <a:pt x="21908" y="1199198"/>
                  </a:cubicBezTo>
                  <a:cubicBezTo>
                    <a:pt x="50482" y="1137285"/>
                    <a:pt x="79058" y="1075373"/>
                    <a:pt x="107633" y="1013460"/>
                  </a:cubicBezTo>
                  <a:cubicBezTo>
                    <a:pt x="111443" y="1004888"/>
                    <a:pt x="117158" y="995363"/>
                    <a:pt x="120968" y="986790"/>
                  </a:cubicBezTo>
                  <a:cubicBezTo>
                    <a:pt x="122873" y="982980"/>
                    <a:pt x="125730" y="978218"/>
                    <a:pt x="127635" y="974407"/>
                  </a:cubicBezTo>
                  <a:cubicBezTo>
                    <a:pt x="128588" y="971550"/>
                    <a:pt x="129540" y="967740"/>
                    <a:pt x="130492" y="964882"/>
                  </a:cubicBezTo>
                  <a:cubicBezTo>
                    <a:pt x="132398" y="962025"/>
                    <a:pt x="134303" y="959168"/>
                    <a:pt x="136208" y="956310"/>
                  </a:cubicBezTo>
                  <a:cubicBezTo>
                    <a:pt x="136208" y="954405"/>
                    <a:pt x="137160" y="952500"/>
                    <a:pt x="137160" y="950595"/>
                  </a:cubicBezTo>
                  <a:cubicBezTo>
                    <a:pt x="145733" y="945832"/>
                    <a:pt x="154305" y="941070"/>
                    <a:pt x="160973" y="938213"/>
                  </a:cubicBezTo>
                  <a:cubicBezTo>
                    <a:pt x="162878" y="947738"/>
                    <a:pt x="162878" y="962025"/>
                    <a:pt x="143828" y="967740"/>
                  </a:cubicBezTo>
                  <a:cubicBezTo>
                    <a:pt x="144780" y="978218"/>
                    <a:pt x="144780" y="987743"/>
                    <a:pt x="145733" y="997268"/>
                  </a:cubicBezTo>
                  <a:cubicBezTo>
                    <a:pt x="146685" y="998220"/>
                    <a:pt x="145733" y="999173"/>
                    <a:pt x="144780" y="1000125"/>
                  </a:cubicBezTo>
                  <a:cubicBezTo>
                    <a:pt x="137160" y="1004888"/>
                    <a:pt x="126683" y="1008698"/>
                    <a:pt x="121920" y="1015365"/>
                  </a:cubicBezTo>
                  <a:cubicBezTo>
                    <a:pt x="120015" y="1018223"/>
                    <a:pt x="127635" y="1026795"/>
                    <a:pt x="131445" y="1033463"/>
                  </a:cubicBezTo>
                  <a:cubicBezTo>
                    <a:pt x="129540" y="1039178"/>
                    <a:pt x="127635" y="1044893"/>
                    <a:pt x="125730" y="1051560"/>
                  </a:cubicBezTo>
                  <a:lnTo>
                    <a:pt x="125730" y="1051560"/>
                  </a:lnTo>
                  <a:cubicBezTo>
                    <a:pt x="110490" y="1063943"/>
                    <a:pt x="98108" y="1078230"/>
                    <a:pt x="103823" y="1098233"/>
                  </a:cubicBezTo>
                  <a:cubicBezTo>
                    <a:pt x="103823" y="1099185"/>
                    <a:pt x="103823" y="1100138"/>
                    <a:pt x="102870" y="1101090"/>
                  </a:cubicBezTo>
                  <a:cubicBezTo>
                    <a:pt x="99060" y="1102995"/>
                    <a:pt x="92393" y="1102995"/>
                    <a:pt x="90488" y="1105853"/>
                  </a:cubicBezTo>
                  <a:cubicBezTo>
                    <a:pt x="74295" y="1138238"/>
                    <a:pt x="58103" y="1170623"/>
                    <a:pt x="42863" y="1203008"/>
                  </a:cubicBezTo>
                  <a:cubicBezTo>
                    <a:pt x="41910" y="1204913"/>
                    <a:pt x="43815" y="1208723"/>
                    <a:pt x="44768" y="1211580"/>
                  </a:cubicBezTo>
                  <a:cubicBezTo>
                    <a:pt x="32385" y="1224915"/>
                    <a:pt x="35243" y="1235393"/>
                    <a:pt x="54293" y="1244918"/>
                  </a:cubicBezTo>
                  <a:cubicBezTo>
                    <a:pt x="86678" y="1260158"/>
                    <a:pt x="118110" y="1276350"/>
                    <a:pt x="152400" y="1288733"/>
                  </a:cubicBezTo>
                  <a:cubicBezTo>
                    <a:pt x="179070" y="1299210"/>
                    <a:pt x="209550" y="1305878"/>
                    <a:pt x="236220" y="1316355"/>
                  </a:cubicBezTo>
                  <a:cubicBezTo>
                    <a:pt x="250508" y="1322070"/>
                    <a:pt x="271463" y="1319213"/>
                    <a:pt x="277178" y="1338263"/>
                  </a:cubicBezTo>
                  <a:cubicBezTo>
                    <a:pt x="279083" y="1343978"/>
                    <a:pt x="286703" y="1350645"/>
                    <a:pt x="293370" y="1353503"/>
                  </a:cubicBezTo>
                  <a:cubicBezTo>
                    <a:pt x="322898" y="1365885"/>
                    <a:pt x="352425" y="1375410"/>
                    <a:pt x="381953" y="1387793"/>
                  </a:cubicBezTo>
                  <a:cubicBezTo>
                    <a:pt x="402908" y="1396365"/>
                    <a:pt x="423863" y="1407795"/>
                    <a:pt x="445770" y="1413510"/>
                  </a:cubicBezTo>
                  <a:cubicBezTo>
                    <a:pt x="473393" y="1421130"/>
                    <a:pt x="502920" y="1426845"/>
                    <a:pt x="531495" y="1430655"/>
                  </a:cubicBezTo>
                  <a:cubicBezTo>
                    <a:pt x="561975" y="1435418"/>
                    <a:pt x="568643" y="1431608"/>
                    <a:pt x="583883" y="1408748"/>
                  </a:cubicBezTo>
                  <a:cubicBezTo>
                    <a:pt x="583883" y="1407795"/>
                    <a:pt x="583883" y="1406843"/>
                    <a:pt x="583883" y="1405890"/>
                  </a:cubicBezTo>
                  <a:cubicBezTo>
                    <a:pt x="583883" y="1405890"/>
                    <a:pt x="583883" y="1405890"/>
                    <a:pt x="583883" y="1405890"/>
                  </a:cubicBezTo>
                  <a:cubicBezTo>
                    <a:pt x="583883" y="1412558"/>
                    <a:pt x="583883" y="1419225"/>
                    <a:pt x="584835" y="1424940"/>
                  </a:cubicBezTo>
                  <a:cubicBezTo>
                    <a:pt x="585788" y="1435418"/>
                    <a:pt x="575310" y="1447800"/>
                    <a:pt x="592455" y="1455420"/>
                  </a:cubicBezTo>
                  <a:cubicBezTo>
                    <a:pt x="607695" y="1462088"/>
                    <a:pt x="622935" y="1469708"/>
                    <a:pt x="639128" y="1475423"/>
                  </a:cubicBezTo>
                  <a:cubicBezTo>
                    <a:pt x="705803" y="1498283"/>
                    <a:pt x="772478" y="1520190"/>
                    <a:pt x="839153" y="1542098"/>
                  </a:cubicBezTo>
                  <a:cubicBezTo>
                    <a:pt x="857250" y="1547813"/>
                    <a:pt x="873443" y="1542098"/>
                    <a:pt x="882968" y="1526858"/>
                  </a:cubicBezTo>
                  <a:cubicBezTo>
                    <a:pt x="889635" y="1516380"/>
                    <a:pt x="896303" y="1504950"/>
                    <a:pt x="902970" y="1494473"/>
                  </a:cubicBezTo>
                  <a:cubicBezTo>
                    <a:pt x="903923" y="1493520"/>
                    <a:pt x="905828" y="1491615"/>
                    <a:pt x="906780" y="1490663"/>
                  </a:cubicBezTo>
                  <a:cubicBezTo>
                    <a:pt x="908685" y="1484948"/>
                    <a:pt x="909638" y="1479233"/>
                    <a:pt x="911543" y="1473518"/>
                  </a:cubicBezTo>
                  <a:cubicBezTo>
                    <a:pt x="922973" y="1484948"/>
                    <a:pt x="914400" y="1494473"/>
                    <a:pt x="908685" y="1505903"/>
                  </a:cubicBezTo>
                  <a:cubicBezTo>
                    <a:pt x="903923" y="1515428"/>
                    <a:pt x="893445" y="1524953"/>
                    <a:pt x="906780" y="1535430"/>
                  </a:cubicBezTo>
                  <a:cubicBezTo>
                    <a:pt x="903923" y="1540193"/>
                    <a:pt x="901065" y="1545908"/>
                    <a:pt x="897255" y="1550670"/>
                  </a:cubicBezTo>
                  <a:cubicBezTo>
                    <a:pt x="886778" y="1562100"/>
                    <a:pt x="887730" y="1574483"/>
                    <a:pt x="902018" y="1580198"/>
                  </a:cubicBezTo>
                  <a:cubicBezTo>
                    <a:pt x="942023" y="1595438"/>
                    <a:pt x="982028" y="1610678"/>
                    <a:pt x="1022985" y="1624965"/>
                  </a:cubicBezTo>
                  <a:cubicBezTo>
                    <a:pt x="1058228" y="1636395"/>
                    <a:pt x="1094423" y="1644968"/>
                    <a:pt x="1128713" y="1657350"/>
                  </a:cubicBezTo>
                  <a:cubicBezTo>
                    <a:pt x="1164908" y="1669733"/>
                    <a:pt x="1197293" y="1658303"/>
                    <a:pt x="1209675" y="1625918"/>
                  </a:cubicBezTo>
                  <a:cubicBezTo>
                    <a:pt x="1210628" y="1623060"/>
                    <a:pt x="1213485" y="1621155"/>
                    <a:pt x="1214438" y="1618298"/>
                  </a:cubicBezTo>
                  <a:cubicBezTo>
                    <a:pt x="1238250" y="1584008"/>
                    <a:pt x="1243013" y="1542098"/>
                    <a:pt x="1269683" y="1508760"/>
                  </a:cubicBezTo>
                  <a:cubicBezTo>
                    <a:pt x="1284923" y="1488758"/>
                    <a:pt x="1290638" y="1463993"/>
                    <a:pt x="1303973" y="1443990"/>
                  </a:cubicBezTo>
                  <a:cubicBezTo>
                    <a:pt x="1318260" y="1422083"/>
                    <a:pt x="1323023" y="1401128"/>
                    <a:pt x="1303973" y="1382078"/>
                  </a:cubicBezTo>
                  <a:cubicBezTo>
                    <a:pt x="1315403" y="1371600"/>
                    <a:pt x="1328738" y="1363028"/>
                    <a:pt x="1334453" y="1351598"/>
                  </a:cubicBezTo>
                  <a:cubicBezTo>
                    <a:pt x="1351598" y="1317308"/>
                    <a:pt x="1364933" y="1282065"/>
                    <a:pt x="1381125" y="1247775"/>
                  </a:cubicBezTo>
                  <a:cubicBezTo>
                    <a:pt x="1388745" y="1231583"/>
                    <a:pt x="1390650" y="1218248"/>
                    <a:pt x="1372553" y="1203960"/>
                  </a:cubicBezTo>
                  <a:cubicBezTo>
                    <a:pt x="1380173" y="1201103"/>
                    <a:pt x="1385888" y="1197293"/>
                    <a:pt x="1391603" y="1197293"/>
                  </a:cubicBezTo>
                  <a:cubicBezTo>
                    <a:pt x="1407795" y="1197293"/>
                    <a:pt x="1415415" y="1192530"/>
                    <a:pt x="1421130" y="1178243"/>
                  </a:cubicBezTo>
                  <a:cubicBezTo>
                    <a:pt x="1432560" y="1151573"/>
                    <a:pt x="1446848" y="1124903"/>
                    <a:pt x="1459230" y="1098233"/>
                  </a:cubicBezTo>
                  <a:cubicBezTo>
                    <a:pt x="1469708" y="1078230"/>
                    <a:pt x="1483043" y="1058228"/>
                    <a:pt x="1459230" y="1038225"/>
                  </a:cubicBezTo>
                  <a:cubicBezTo>
                    <a:pt x="1458278" y="1037273"/>
                    <a:pt x="1459230" y="1036320"/>
                    <a:pt x="1459230" y="1039178"/>
                  </a:cubicBezTo>
                  <a:cubicBezTo>
                    <a:pt x="1466850" y="1029653"/>
                    <a:pt x="1473518" y="1022985"/>
                    <a:pt x="1478280" y="1015365"/>
                  </a:cubicBezTo>
                  <a:cubicBezTo>
                    <a:pt x="1497330" y="981075"/>
                    <a:pt x="1516380" y="945832"/>
                    <a:pt x="1535430" y="911543"/>
                  </a:cubicBezTo>
                  <a:cubicBezTo>
                    <a:pt x="1543050" y="898207"/>
                    <a:pt x="1547813" y="885825"/>
                    <a:pt x="1537335" y="870585"/>
                  </a:cubicBezTo>
                  <a:cubicBezTo>
                    <a:pt x="1530668" y="860107"/>
                    <a:pt x="1538288" y="848678"/>
                    <a:pt x="1552575" y="846773"/>
                  </a:cubicBezTo>
                  <a:cubicBezTo>
                    <a:pt x="1564005" y="845820"/>
                    <a:pt x="1566863" y="842010"/>
                    <a:pt x="1570673" y="833438"/>
                  </a:cubicBezTo>
                  <a:cubicBezTo>
                    <a:pt x="1586865" y="799148"/>
                    <a:pt x="1604010" y="765810"/>
                    <a:pt x="1619250" y="731520"/>
                  </a:cubicBezTo>
                  <a:cubicBezTo>
                    <a:pt x="1629728" y="706755"/>
                    <a:pt x="1624965" y="701993"/>
                    <a:pt x="1592580" y="701993"/>
                  </a:cubicBezTo>
                  <a:cubicBezTo>
                    <a:pt x="1581150" y="695325"/>
                    <a:pt x="1570673" y="687705"/>
                    <a:pt x="1559243" y="681038"/>
                  </a:cubicBezTo>
                  <a:cubicBezTo>
                    <a:pt x="1545908" y="674370"/>
                    <a:pt x="1531620" y="666750"/>
                    <a:pt x="1518285" y="660083"/>
                  </a:cubicBezTo>
                  <a:cubicBezTo>
                    <a:pt x="1528763" y="661035"/>
                    <a:pt x="1540193" y="658178"/>
                    <a:pt x="1548765" y="661988"/>
                  </a:cubicBezTo>
                  <a:cubicBezTo>
                    <a:pt x="1574483" y="673418"/>
                    <a:pt x="1601153" y="669608"/>
                    <a:pt x="1626870" y="666750"/>
                  </a:cubicBezTo>
                  <a:cubicBezTo>
                    <a:pt x="1629728" y="666750"/>
                    <a:pt x="1632585" y="662940"/>
                    <a:pt x="1634490" y="660083"/>
                  </a:cubicBezTo>
                  <a:cubicBezTo>
                    <a:pt x="1653540" y="623888"/>
                    <a:pt x="1671638" y="588645"/>
                    <a:pt x="1689735" y="552450"/>
                  </a:cubicBezTo>
                  <a:cubicBezTo>
                    <a:pt x="1696403" y="539115"/>
                    <a:pt x="1690688" y="528638"/>
                    <a:pt x="1677353" y="520065"/>
                  </a:cubicBezTo>
                  <a:cubicBezTo>
                    <a:pt x="1672590" y="517208"/>
                    <a:pt x="1667828" y="513398"/>
                    <a:pt x="1663065" y="510540"/>
                  </a:cubicBezTo>
                  <a:cubicBezTo>
                    <a:pt x="1671638" y="488633"/>
                    <a:pt x="1646873" y="491490"/>
                    <a:pt x="1637348" y="487680"/>
                  </a:cubicBezTo>
                  <a:cubicBezTo>
                    <a:pt x="1615440" y="480060"/>
                    <a:pt x="1589723" y="477203"/>
                    <a:pt x="1566863" y="470535"/>
                  </a:cubicBezTo>
                  <a:cubicBezTo>
                    <a:pt x="1528763" y="459105"/>
                    <a:pt x="1490663" y="445770"/>
                    <a:pt x="1452563" y="432435"/>
                  </a:cubicBezTo>
                  <a:cubicBezTo>
                    <a:pt x="1438275" y="427673"/>
                    <a:pt x="1430655" y="430530"/>
                    <a:pt x="1427798" y="442913"/>
                  </a:cubicBezTo>
                  <a:cubicBezTo>
                    <a:pt x="1426845" y="443865"/>
                    <a:pt x="1424940" y="444818"/>
                    <a:pt x="1423988" y="444818"/>
                  </a:cubicBezTo>
                  <a:cubicBezTo>
                    <a:pt x="1422083" y="445770"/>
                    <a:pt x="1421130" y="446723"/>
                    <a:pt x="1419225" y="447675"/>
                  </a:cubicBezTo>
                  <a:lnTo>
                    <a:pt x="1419225" y="447675"/>
                  </a:lnTo>
                  <a:cubicBezTo>
                    <a:pt x="1416368" y="448628"/>
                    <a:pt x="1413510" y="449580"/>
                    <a:pt x="1410653" y="451485"/>
                  </a:cubicBezTo>
                  <a:cubicBezTo>
                    <a:pt x="1409700" y="440055"/>
                    <a:pt x="1414463" y="425768"/>
                    <a:pt x="1394460" y="422910"/>
                  </a:cubicBezTo>
                  <a:lnTo>
                    <a:pt x="1394460" y="422910"/>
                  </a:lnTo>
                  <a:cubicBezTo>
                    <a:pt x="1391603" y="421005"/>
                    <a:pt x="1388745" y="418148"/>
                    <a:pt x="1384935" y="416243"/>
                  </a:cubicBezTo>
                  <a:cubicBezTo>
                    <a:pt x="1382078" y="416243"/>
                    <a:pt x="1380173" y="415290"/>
                    <a:pt x="1377315" y="415290"/>
                  </a:cubicBezTo>
                  <a:cubicBezTo>
                    <a:pt x="1389698" y="402908"/>
                    <a:pt x="1407795" y="403860"/>
                    <a:pt x="1423988" y="401003"/>
                  </a:cubicBezTo>
                  <a:cubicBezTo>
                    <a:pt x="1426845" y="401003"/>
                    <a:pt x="1429703" y="401003"/>
                    <a:pt x="1432560" y="401955"/>
                  </a:cubicBezTo>
                  <a:cubicBezTo>
                    <a:pt x="1487805" y="421958"/>
                    <a:pt x="1544003" y="441960"/>
                    <a:pt x="1599248" y="461963"/>
                  </a:cubicBezTo>
                  <a:cubicBezTo>
                    <a:pt x="1639253" y="477203"/>
                    <a:pt x="1658303" y="476250"/>
                    <a:pt x="1686878" y="449580"/>
                  </a:cubicBezTo>
                  <a:cubicBezTo>
                    <a:pt x="1706880" y="431483"/>
                    <a:pt x="1724025" y="409575"/>
                    <a:pt x="1737360" y="387668"/>
                  </a:cubicBezTo>
                  <a:cubicBezTo>
                    <a:pt x="1766888" y="338138"/>
                    <a:pt x="1797368" y="287655"/>
                    <a:pt x="1820228" y="235268"/>
                  </a:cubicBezTo>
                  <a:cubicBezTo>
                    <a:pt x="1837373" y="197168"/>
                    <a:pt x="1827848" y="184785"/>
                    <a:pt x="1796415" y="165735"/>
                  </a:cubicBezTo>
                  <a:cubicBezTo>
                    <a:pt x="1786890" y="160020"/>
                    <a:pt x="1776413" y="155258"/>
                    <a:pt x="1766888" y="149543"/>
                  </a:cubicBezTo>
                  <a:cubicBezTo>
                    <a:pt x="1764030" y="143828"/>
                    <a:pt x="1762125" y="136208"/>
                    <a:pt x="1757363" y="134303"/>
                  </a:cubicBezTo>
                  <a:cubicBezTo>
                    <a:pt x="1740218" y="126683"/>
                    <a:pt x="1721168" y="120015"/>
                    <a:pt x="1703070" y="115253"/>
                  </a:cubicBezTo>
                  <a:cubicBezTo>
                    <a:pt x="1688783" y="111443"/>
                    <a:pt x="1672590" y="110490"/>
                    <a:pt x="1657350" y="107633"/>
                  </a:cubicBezTo>
                  <a:cubicBezTo>
                    <a:pt x="1653540" y="107633"/>
                    <a:pt x="1650683" y="107633"/>
                    <a:pt x="1646873" y="106680"/>
                  </a:cubicBezTo>
                  <a:cubicBezTo>
                    <a:pt x="1607820" y="92393"/>
                    <a:pt x="1568768" y="78105"/>
                    <a:pt x="1530668" y="62865"/>
                  </a:cubicBezTo>
                  <a:cubicBezTo>
                    <a:pt x="1490663" y="47625"/>
                    <a:pt x="1450658" y="30480"/>
                    <a:pt x="1409700" y="14288"/>
                  </a:cubicBezTo>
                  <a:cubicBezTo>
                    <a:pt x="1410653" y="9525"/>
                    <a:pt x="1411605" y="5715"/>
                    <a:pt x="1412558" y="953"/>
                  </a:cubicBezTo>
                  <a:cubicBezTo>
                    <a:pt x="1417320" y="953"/>
                    <a:pt x="1422083" y="0"/>
                    <a:pt x="1426845" y="0"/>
                  </a:cubicBezTo>
                  <a:cubicBezTo>
                    <a:pt x="1438275" y="2858"/>
                    <a:pt x="1448753" y="4763"/>
                    <a:pt x="1460183" y="7620"/>
                  </a:cubicBezTo>
                  <a:cubicBezTo>
                    <a:pt x="1463040" y="9525"/>
                    <a:pt x="1464945" y="13335"/>
                    <a:pt x="1467803" y="14288"/>
                  </a:cubicBezTo>
                  <a:cubicBezTo>
                    <a:pt x="1505903" y="28575"/>
                    <a:pt x="1544955" y="42863"/>
                    <a:pt x="1583055" y="57150"/>
                  </a:cubicBezTo>
                  <a:cubicBezTo>
                    <a:pt x="1611630" y="67628"/>
                    <a:pt x="1639253" y="79058"/>
                    <a:pt x="1666875" y="90488"/>
                  </a:cubicBezTo>
                  <a:cubicBezTo>
                    <a:pt x="1680210" y="96203"/>
                    <a:pt x="1694498" y="101918"/>
                    <a:pt x="1707833" y="106680"/>
                  </a:cubicBezTo>
                  <a:cubicBezTo>
                    <a:pt x="1748790" y="120015"/>
                    <a:pt x="1790700" y="131445"/>
                    <a:pt x="1831658" y="145733"/>
                  </a:cubicBezTo>
                  <a:cubicBezTo>
                    <a:pt x="1862138" y="156210"/>
                    <a:pt x="1861185" y="158115"/>
                    <a:pt x="1876425" y="130493"/>
                  </a:cubicBezTo>
                  <a:cubicBezTo>
                    <a:pt x="1880235" y="128588"/>
                    <a:pt x="1883093" y="127635"/>
                    <a:pt x="1884045" y="126683"/>
                  </a:cubicBezTo>
                  <a:close/>
                  <a:moveTo>
                    <a:pt x="770573" y="1581150"/>
                  </a:moveTo>
                  <a:cubicBezTo>
                    <a:pt x="770573" y="1580198"/>
                    <a:pt x="769620" y="1579245"/>
                    <a:pt x="769620" y="1578293"/>
                  </a:cubicBezTo>
                  <a:cubicBezTo>
                    <a:pt x="765810" y="1578293"/>
                    <a:pt x="762000" y="1579245"/>
                    <a:pt x="758190" y="1579245"/>
                  </a:cubicBezTo>
                  <a:cubicBezTo>
                    <a:pt x="758190" y="1580198"/>
                    <a:pt x="758190" y="1580198"/>
                    <a:pt x="758190" y="1581150"/>
                  </a:cubicBezTo>
                  <a:cubicBezTo>
                    <a:pt x="762000" y="1581150"/>
                    <a:pt x="766763" y="1581150"/>
                    <a:pt x="770573" y="158115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8" name="Google Shape;2938;p24"/>
            <p:cNvSpPr/>
            <p:nvPr/>
          </p:nvSpPr>
          <p:spPr>
            <a:xfrm>
              <a:off x="2160119" y="1287779"/>
              <a:ext cx="696313" cy="1573529"/>
            </a:xfrm>
            <a:custGeom>
              <a:rect b="b" l="l" r="r" t="t"/>
              <a:pathLst>
                <a:path extrusionOk="0" h="1573529" w="696313">
                  <a:moveTo>
                    <a:pt x="684884" y="0"/>
                  </a:moveTo>
                  <a:cubicBezTo>
                    <a:pt x="686789" y="3810"/>
                    <a:pt x="688694" y="8573"/>
                    <a:pt x="691551" y="12383"/>
                  </a:cubicBezTo>
                  <a:cubicBezTo>
                    <a:pt x="691551" y="15240"/>
                    <a:pt x="692504" y="17145"/>
                    <a:pt x="692504" y="20003"/>
                  </a:cubicBezTo>
                  <a:cubicBezTo>
                    <a:pt x="692504" y="20955"/>
                    <a:pt x="692504" y="21908"/>
                    <a:pt x="692504" y="22860"/>
                  </a:cubicBezTo>
                  <a:cubicBezTo>
                    <a:pt x="693456" y="30480"/>
                    <a:pt x="694409" y="37148"/>
                    <a:pt x="696314" y="44768"/>
                  </a:cubicBezTo>
                  <a:cubicBezTo>
                    <a:pt x="696314" y="53340"/>
                    <a:pt x="695361" y="60960"/>
                    <a:pt x="695361" y="69533"/>
                  </a:cubicBezTo>
                  <a:cubicBezTo>
                    <a:pt x="694409" y="70485"/>
                    <a:pt x="693456" y="72390"/>
                    <a:pt x="692504" y="73343"/>
                  </a:cubicBezTo>
                  <a:cubicBezTo>
                    <a:pt x="662024" y="140970"/>
                    <a:pt x="630591" y="208598"/>
                    <a:pt x="600111" y="276225"/>
                  </a:cubicBezTo>
                  <a:cubicBezTo>
                    <a:pt x="564869" y="353378"/>
                    <a:pt x="530579" y="430530"/>
                    <a:pt x="496289" y="507683"/>
                  </a:cubicBezTo>
                  <a:cubicBezTo>
                    <a:pt x="420089" y="677228"/>
                    <a:pt x="343889" y="846773"/>
                    <a:pt x="267689" y="1016318"/>
                  </a:cubicBezTo>
                  <a:cubicBezTo>
                    <a:pt x="189584" y="1189673"/>
                    <a:pt x="112431" y="1363028"/>
                    <a:pt x="35279" y="1536383"/>
                  </a:cubicBezTo>
                  <a:cubicBezTo>
                    <a:pt x="29564" y="1548765"/>
                    <a:pt x="24801" y="1561148"/>
                    <a:pt x="17181" y="1573530"/>
                  </a:cubicBezTo>
                  <a:cubicBezTo>
                    <a:pt x="6704" y="1552575"/>
                    <a:pt x="-7584" y="1534478"/>
                    <a:pt x="4799" y="1507808"/>
                  </a:cubicBezTo>
                  <a:cubicBezTo>
                    <a:pt x="58139" y="1395413"/>
                    <a:pt x="107669" y="1282065"/>
                    <a:pt x="159104" y="1168718"/>
                  </a:cubicBezTo>
                  <a:cubicBezTo>
                    <a:pt x="209586" y="1058228"/>
                    <a:pt x="261021" y="947738"/>
                    <a:pt x="310551" y="836295"/>
                  </a:cubicBezTo>
                  <a:cubicBezTo>
                    <a:pt x="373416" y="697230"/>
                    <a:pt x="435329" y="559118"/>
                    <a:pt x="497241" y="420053"/>
                  </a:cubicBezTo>
                  <a:cubicBezTo>
                    <a:pt x="543914" y="316230"/>
                    <a:pt x="591539" y="212408"/>
                    <a:pt x="638211" y="109538"/>
                  </a:cubicBezTo>
                  <a:cubicBezTo>
                    <a:pt x="649641" y="83820"/>
                    <a:pt x="660119" y="57150"/>
                    <a:pt x="671549" y="30480"/>
                  </a:cubicBezTo>
                  <a:cubicBezTo>
                    <a:pt x="672501" y="27623"/>
                    <a:pt x="673454" y="25718"/>
                    <a:pt x="675359" y="22860"/>
                  </a:cubicBezTo>
                  <a:cubicBezTo>
                    <a:pt x="676311" y="21908"/>
                    <a:pt x="676311" y="20955"/>
                    <a:pt x="676311" y="20003"/>
                  </a:cubicBezTo>
                  <a:cubicBezTo>
                    <a:pt x="678216" y="13335"/>
                    <a:pt x="681074" y="6668"/>
                    <a:pt x="684884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9" name="Google Shape;2939;p24"/>
            <p:cNvSpPr/>
            <p:nvPr/>
          </p:nvSpPr>
          <p:spPr>
            <a:xfrm>
              <a:off x="1644853" y="2800349"/>
              <a:ext cx="514350" cy="114406"/>
            </a:xfrm>
            <a:custGeom>
              <a:rect b="b" l="l" r="r" t="t"/>
              <a:pathLst>
                <a:path extrusionOk="0" h="114406" w="514350">
                  <a:moveTo>
                    <a:pt x="514350" y="107633"/>
                  </a:moveTo>
                  <a:cubicBezTo>
                    <a:pt x="504825" y="109538"/>
                    <a:pt x="494347" y="115253"/>
                    <a:pt x="484822" y="114300"/>
                  </a:cubicBezTo>
                  <a:cubicBezTo>
                    <a:pt x="439103" y="109538"/>
                    <a:pt x="393382" y="104775"/>
                    <a:pt x="348615" y="96203"/>
                  </a:cubicBezTo>
                  <a:cubicBezTo>
                    <a:pt x="302895" y="87630"/>
                    <a:pt x="259080" y="75247"/>
                    <a:pt x="214313" y="64770"/>
                  </a:cubicBezTo>
                  <a:cubicBezTo>
                    <a:pt x="160020" y="51435"/>
                    <a:pt x="105727" y="38100"/>
                    <a:pt x="52388" y="24765"/>
                  </a:cubicBezTo>
                  <a:cubicBezTo>
                    <a:pt x="38100" y="20955"/>
                    <a:pt x="23813" y="16192"/>
                    <a:pt x="9525" y="11430"/>
                  </a:cubicBezTo>
                  <a:cubicBezTo>
                    <a:pt x="4763" y="9525"/>
                    <a:pt x="2857" y="3810"/>
                    <a:pt x="0" y="0"/>
                  </a:cubicBezTo>
                  <a:cubicBezTo>
                    <a:pt x="67627" y="17145"/>
                    <a:pt x="134302" y="37147"/>
                    <a:pt x="201930" y="50483"/>
                  </a:cubicBezTo>
                  <a:cubicBezTo>
                    <a:pt x="297180" y="69533"/>
                    <a:pt x="394335" y="84772"/>
                    <a:pt x="490538" y="101917"/>
                  </a:cubicBezTo>
                  <a:cubicBezTo>
                    <a:pt x="499110" y="102870"/>
                    <a:pt x="506730" y="105728"/>
                    <a:pt x="514350" y="107633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0" name="Google Shape;2940;p24"/>
            <p:cNvSpPr/>
            <p:nvPr/>
          </p:nvSpPr>
          <p:spPr>
            <a:xfrm>
              <a:off x="1626755" y="2690332"/>
              <a:ext cx="261305" cy="77632"/>
            </a:xfrm>
            <a:custGeom>
              <a:rect b="b" l="l" r="r" t="t"/>
              <a:pathLst>
                <a:path extrusionOk="0" h="77632" w="261305">
                  <a:moveTo>
                    <a:pt x="0" y="480"/>
                  </a:moveTo>
                  <a:cubicBezTo>
                    <a:pt x="35242" y="-2378"/>
                    <a:pt x="68580" y="8100"/>
                    <a:pt x="100965" y="16672"/>
                  </a:cubicBezTo>
                  <a:cubicBezTo>
                    <a:pt x="104775" y="17625"/>
                    <a:pt x="107632" y="23340"/>
                    <a:pt x="112395" y="27150"/>
                  </a:cubicBezTo>
                  <a:cubicBezTo>
                    <a:pt x="132398" y="9052"/>
                    <a:pt x="153352" y="23340"/>
                    <a:pt x="173355" y="30008"/>
                  </a:cubicBezTo>
                  <a:cubicBezTo>
                    <a:pt x="200025" y="38580"/>
                    <a:pt x="224790" y="50962"/>
                    <a:pt x="251460" y="59535"/>
                  </a:cubicBezTo>
                  <a:cubicBezTo>
                    <a:pt x="264795" y="64297"/>
                    <a:pt x="261938" y="70012"/>
                    <a:pt x="258127" y="77633"/>
                  </a:cubicBezTo>
                  <a:cubicBezTo>
                    <a:pt x="210502" y="65250"/>
                    <a:pt x="163830" y="53820"/>
                    <a:pt x="116205" y="39533"/>
                  </a:cubicBezTo>
                  <a:cubicBezTo>
                    <a:pt x="80010" y="29055"/>
                    <a:pt x="43815" y="16672"/>
                    <a:pt x="8573" y="4290"/>
                  </a:cubicBezTo>
                  <a:cubicBezTo>
                    <a:pt x="5715" y="5242"/>
                    <a:pt x="2857" y="2385"/>
                    <a:pt x="0" y="48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1" name="Google Shape;2941;p24"/>
            <p:cNvSpPr/>
            <p:nvPr/>
          </p:nvSpPr>
          <p:spPr>
            <a:xfrm>
              <a:off x="1428635" y="2726054"/>
              <a:ext cx="212407" cy="72866"/>
            </a:xfrm>
            <a:custGeom>
              <a:rect b="b" l="l" r="r" t="t"/>
              <a:pathLst>
                <a:path extrusionOk="0" h="72866" w="212407">
                  <a:moveTo>
                    <a:pt x="212408" y="72390"/>
                  </a:moveTo>
                  <a:cubicBezTo>
                    <a:pt x="200025" y="72390"/>
                    <a:pt x="186690" y="74295"/>
                    <a:pt x="175260" y="70485"/>
                  </a:cubicBezTo>
                  <a:cubicBezTo>
                    <a:pt x="138113" y="60008"/>
                    <a:pt x="101918" y="48578"/>
                    <a:pt x="66675" y="34290"/>
                  </a:cubicBezTo>
                  <a:cubicBezTo>
                    <a:pt x="42863" y="24765"/>
                    <a:pt x="21908" y="11430"/>
                    <a:pt x="0" y="0"/>
                  </a:cubicBezTo>
                  <a:cubicBezTo>
                    <a:pt x="71438" y="23813"/>
                    <a:pt x="141923" y="48578"/>
                    <a:pt x="212408" y="7239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2" name="Google Shape;2942;p24"/>
            <p:cNvSpPr/>
            <p:nvPr/>
          </p:nvSpPr>
          <p:spPr>
            <a:xfrm>
              <a:off x="2375420" y="2103119"/>
              <a:ext cx="72390" cy="158114"/>
            </a:xfrm>
            <a:custGeom>
              <a:rect b="b" l="l" r="r" t="t"/>
              <a:pathLst>
                <a:path extrusionOk="0" h="158114" w="72390">
                  <a:moveTo>
                    <a:pt x="0" y="158115"/>
                  </a:moveTo>
                  <a:cubicBezTo>
                    <a:pt x="3810" y="143827"/>
                    <a:pt x="6667" y="128588"/>
                    <a:pt x="13335" y="114300"/>
                  </a:cubicBezTo>
                  <a:cubicBezTo>
                    <a:pt x="30480" y="76200"/>
                    <a:pt x="48578" y="38100"/>
                    <a:pt x="66675" y="0"/>
                  </a:cubicBezTo>
                  <a:cubicBezTo>
                    <a:pt x="66675" y="0"/>
                    <a:pt x="66675" y="0"/>
                    <a:pt x="66675" y="0"/>
                  </a:cubicBezTo>
                  <a:cubicBezTo>
                    <a:pt x="68580" y="0"/>
                    <a:pt x="70485" y="0"/>
                    <a:pt x="72390" y="952"/>
                  </a:cubicBezTo>
                  <a:cubicBezTo>
                    <a:pt x="47625" y="52388"/>
                    <a:pt x="23813" y="104775"/>
                    <a:pt x="0" y="15811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3" name="Google Shape;2943;p24"/>
            <p:cNvSpPr/>
            <p:nvPr/>
          </p:nvSpPr>
          <p:spPr>
            <a:xfrm>
              <a:off x="1359102" y="2696527"/>
              <a:ext cx="61912" cy="25939"/>
            </a:xfrm>
            <a:custGeom>
              <a:rect b="b" l="l" r="r" t="t"/>
              <a:pathLst>
                <a:path extrusionOk="0" h="25939" w="61912">
                  <a:moveTo>
                    <a:pt x="61913" y="25717"/>
                  </a:moveTo>
                  <a:cubicBezTo>
                    <a:pt x="35243" y="27622"/>
                    <a:pt x="16193" y="17145"/>
                    <a:pt x="0" y="0"/>
                  </a:cubicBezTo>
                  <a:cubicBezTo>
                    <a:pt x="20003" y="8572"/>
                    <a:pt x="40957" y="17145"/>
                    <a:pt x="61913" y="25717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4" name="Google Shape;2944;p24"/>
            <p:cNvSpPr/>
            <p:nvPr/>
          </p:nvSpPr>
          <p:spPr>
            <a:xfrm>
              <a:off x="2812617" y="1300162"/>
              <a:ext cx="21907" cy="19050"/>
            </a:xfrm>
            <a:custGeom>
              <a:rect b="b" l="l" r="r" t="t"/>
              <a:pathLst>
                <a:path extrusionOk="0" h="19050" w="21907">
                  <a:moveTo>
                    <a:pt x="21908" y="10477"/>
                  </a:moveTo>
                  <a:cubicBezTo>
                    <a:pt x="20955" y="13335"/>
                    <a:pt x="20003" y="15240"/>
                    <a:pt x="18098" y="18098"/>
                  </a:cubicBezTo>
                  <a:cubicBezTo>
                    <a:pt x="13335" y="18098"/>
                    <a:pt x="9525" y="18098"/>
                    <a:pt x="2858" y="19050"/>
                  </a:cubicBezTo>
                  <a:cubicBezTo>
                    <a:pt x="1905" y="13335"/>
                    <a:pt x="953" y="6667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715" y="0"/>
                    <a:pt x="11430" y="0"/>
                    <a:pt x="17145" y="952"/>
                  </a:cubicBezTo>
                  <a:lnTo>
                    <a:pt x="17145" y="952"/>
                  </a:lnTo>
                  <a:cubicBezTo>
                    <a:pt x="20003" y="3810"/>
                    <a:pt x="20955" y="7620"/>
                    <a:pt x="21908" y="10477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5" name="Google Shape;2945;p24"/>
            <p:cNvSpPr/>
            <p:nvPr/>
          </p:nvSpPr>
          <p:spPr>
            <a:xfrm>
              <a:off x="1321955" y="2681287"/>
              <a:ext cx="20002" cy="14610"/>
            </a:xfrm>
            <a:custGeom>
              <a:rect b="b" l="l" r="r" t="t"/>
              <a:pathLst>
                <a:path extrusionOk="0" h="14610" w="20002">
                  <a:moveTo>
                    <a:pt x="20002" y="8572"/>
                  </a:moveTo>
                  <a:cubicBezTo>
                    <a:pt x="5715" y="18097"/>
                    <a:pt x="3810" y="17145"/>
                    <a:pt x="0" y="0"/>
                  </a:cubicBezTo>
                  <a:cubicBezTo>
                    <a:pt x="6667" y="2858"/>
                    <a:pt x="13335" y="5715"/>
                    <a:pt x="20002" y="8572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6" name="Google Shape;2946;p24"/>
            <p:cNvSpPr/>
            <p:nvPr/>
          </p:nvSpPr>
          <p:spPr>
            <a:xfrm>
              <a:off x="1887740" y="2768916"/>
              <a:ext cx="22859" cy="6667"/>
            </a:xfrm>
            <a:custGeom>
              <a:rect b="b" l="l" r="r" t="t"/>
              <a:pathLst>
                <a:path extrusionOk="0" h="6667" w="22859">
                  <a:moveTo>
                    <a:pt x="0" y="0"/>
                  </a:moveTo>
                  <a:cubicBezTo>
                    <a:pt x="7620" y="1905"/>
                    <a:pt x="15240" y="4763"/>
                    <a:pt x="22860" y="6667"/>
                  </a:cubicBezTo>
                  <a:cubicBezTo>
                    <a:pt x="15240" y="4763"/>
                    <a:pt x="7620" y="2858"/>
                    <a:pt x="0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7" name="Google Shape;2947;p24"/>
            <p:cNvSpPr/>
            <p:nvPr/>
          </p:nvSpPr>
          <p:spPr>
            <a:xfrm>
              <a:off x="1297190" y="2669857"/>
              <a:ext cx="15240" cy="6667"/>
            </a:xfrm>
            <a:custGeom>
              <a:rect b="b" l="l" r="r" t="t"/>
              <a:pathLst>
                <a:path extrusionOk="0" h="6667" w="15240">
                  <a:moveTo>
                    <a:pt x="15240" y="6667"/>
                  </a:moveTo>
                  <a:cubicBezTo>
                    <a:pt x="10478" y="4763"/>
                    <a:pt x="5715" y="2858"/>
                    <a:pt x="0" y="0"/>
                  </a:cubicBezTo>
                  <a:cubicBezTo>
                    <a:pt x="4763" y="2858"/>
                    <a:pt x="9525" y="4763"/>
                    <a:pt x="15240" y="6667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8" name="Google Shape;2948;p24"/>
            <p:cNvSpPr/>
            <p:nvPr/>
          </p:nvSpPr>
          <p:spPr>
            <a:xfrm>
              <a:off x="925715" y="2409824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952" y="1905"/>
                  </a:moveTo>
                  <a:cubicBezTo>
                    <a:pt x="952" y="953"/>
                    <a:pt x="0" y="0"/>
                    <a:pt x="0" y="0"/>
                  </a:cubicBezTo>
                  <a:cubicBezTo>
                    <a:pt x="952" y="0"/>
                    <a:pt x="1905" y="953"/>
                    <a:pt x="2857" y="953"/>
                  </a:cubicBezTo>
                  <a:cubicBezTo>
                    <a:pt x="1905" y="0"/>
                    <a:pt x="952" y="1905"/>
                    <a:pt x="952" y="1905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9" name="Google Shape;2949;p24"/>
            <p:cNvSpPr/>
            <p:nvPr/>
          </p:nvSpPr>
          <p:spPr>
            <a:xfrm>
              <a:off x="1171460" y="1122044"/>
              <a:ext cx="1092517" cy="791527"/>
            </a:xfrm>
            <a:custGeom>
              <a:rect b="b" l="l" r="r" t="t"/>
              <a:pathLst>
                <a:path extrusionOk="0" h="791527" w="1092517">
                  <a:moveTo>
                    <a:pt x="0" y="624840"/>
                  </a:moveTo>
                  <a:cubicBezTo>
                    <a:pt x="14288" y="591503"/>
                    <a:pt x="28575" y="557213"/>
                    <a:pt x="43815" y="523875"/>
                  </a:cubicBezTo>
                  <a:cubicBezTo>
                    <a:pt x="81915" y="440055"/>
                    <a:pt x="120015" y="356235"/>
                    <a:pt x="158115" y="273368"/>
                  </a:cubicBezTo>
                  <a:cubicBezTo>
                    <a:pt x="196215" y="190500"/>
                    <a:pt x="234315" y="107632"/>
                    <a:pt x="272415" y="24765"/>
                  </a:cubicBezTo>
                  <a:cubicBezTo>
                    <a:pt x="276225" y="16193"/>
                    <a:pt x="280035" y="8573"/>
                    <a:pt x="283845" y="0"/>
                  </a:cubicBezTo>
                  <a:cubicBezTo>
                    <a:pt x="291465" y="4763"/>
                    <a:pt x="300038" y="9525"/>
                    <a:pt x="307658" y="14288"/>
                  </a:cubicBezTo>
                  <a:cubicBezTo>
                    <a:pt x="307658" y="22860"/>
                    <a:pt x="306705" y="32385"/>
                    <a:pt x="307658" y="40957"/>
                  </a:cubicBezTo>
                  <a:cubicBezTo>
                    <a:pt x="308610" y="48578"/>
                    <a:pt x="312420" y="56198"/>
                    <a:pt x="315278" y="63818"/>
                  </a:cubicBezTo>
                  <a:cubicBezTo>
                    <a:pt x="319088" y="64770"/>
                    <a:pt x="322898" y="65723"/>
                    <a:pt x="325755" y="65723"/>
                  </a:cubicBezTo>
                  <a:cubicBezTo>
                    <a:pt x="327660" y="70485"/>
                    <a:pt x="328613" y="77153"/>
                    <a:pt x="332423" y="78105"/>
                  </a:cubicBezTo>
                  <a:cubicBezTo>
                    <a:pt x="367665" y="91440"/>
                    <a:pt x="402908" y="103823"/>
                    <a:pt x="438150" y="117157"/>
                  </a:cubicBezTo>
                  <a:cubicBezTo>
                    <a:pt x="573405" y="166688"/>
                    <a:pt x="707708" y="216218"/>
                    <a:pt x="842963" y="265747"/>
                  </a:cubicBezTo>
                  <a:cubicBezTo>
                    <a:pt x="894398" y="284797"/>
                    <a:pt x="944880" y="303847"/>
                    <a:pt x="995363" y="322897"/>
                  </a:cubicBezTo>
                  <a:cubicBezTo>
                    <a:pt x="987743" y="325755"/>
                    <a:pt x="981075" y="328613"/>
                    <a:pt x="972503" y="329565"/>
                  </a:cubicBezTo>
                  <a:cubicBezTo>
                    <a:pt x="961073" y="331470"/>
                    <a:pt x="948690" y="332422"/>
                    <a:pt x="937260" y="334328"/>
                  </a:cubicBezTo>
                  <a:cubicBezTo>
                    <a:pt x="935355" y="335280"/>
                    <a:pt x="934403" y="336233"/>
                    <a:pt x="932498" y="337185"/>
                  </a:cubicBezTo>
                  <a:cubicBezTo>
                    <a:pt x="920115" y="335280"/>
                    <a:pt x="906780" y="332422"/>
                    <a:pt x="894398" y="330518"/>
                  </a:cubicBezTo>
                  <a:cubicBezTo>
                    <a:pt x="888683" y="328613"/>
                    <a:pt x="882968" y="325755"/>
                    <a:pt x="878205" y="323850"/>
                  </a:cubicBezTo>
                  <a:cubicBezTo>
                    <a:pt x="882015" y="320040"/>
                    <a:pt x="885825" y="316230"/>
                    <a:pt x="891540" y="312420"/>
                  </a:cubicBezTo>
                  <a:cubicBezTo>
                    <a:pt x="859155" y="296228"/>
                    <a:pt x="827723" y="280035"/>
                    <a:pt x="801053" y="266700"/>
                  </a:cubicBezTo>
                  <a:cubicBezTo>
                    <a:pt x="792480" y="273368"/>
                    <a:pt x="787718" y="276225"/>
                    <a:pt x="782955" y="280035"/>
                  </a:cubicBezTo>
                  <a:cubicBezTo>
                    <a:pt x="776288" y="277178"/>
                    <a:pt x="769620" y="274320"/>
                    <a:pt x="762953" y="273368"/>
                  </a:cubicBezTo>
                  <a:cubicBezTo>
                    <a:pt x="749618" y="270510"/>
                    <a:pt x="736283" y="268605"/>
                    <a:pt x="722948" y="266700"/>
                  </a:cubicBezTo>
                  <a:cubicBezTo>
                    <a:pt x="718185" y="260033"/>
                    <a:pt x="713423" y="253365"/>
                    <a:pt x="706755" y="244793"/>
                  </a:cubicBezTo>
                  <a:cubicBezTo>
                    <a:pt x="694373" y="244793"/>
                    <a:pt x="678180" y="244793"/>
                    <a:pt x="662940" y="244793"/>
                  </a:cubicBezTo>
                  <a:cubicBezTo>
                    <a:pt x="657225" y="243840"/>
                    <a:pt x="652463" y="241935"/>
                    <a:pt x="646748" y="240983"/>
                  </a:cubicBezTo>
                  <a:cubicBezTo>
                    <a:pt x="595313" y="224790"/>
                    <a:pt x="544830" y="209550"/>
                    <a:pt x="493395" y="193358"/>
                  </a:cubicBezTo>
                  <a:cubicBezTo>
                    <a:pt x="486728" y="189547"/>
                    <a:pt x="476250" y="187643"/>
                    <a:pt x="473393" y="181928"/>
                  </a:cubicBezTo>
                  <a:cubicBezTo>
                    <a:pt x="466725" y="168593"/>
                    <a:pt x="456248" y="165735"/>
                    <a:pt x="441960" y="166688"/>
                  </a:cubicBezTo>
                  <a:cubicBezTo>
                    <a:pt x="395288" y="150495"/>
                    <a:pt x="349568" y="135255"/>
                    <a:pt x="302895" y="119063"/>
                  </a:cubicBezTo>
                  <a:cubicBezTo>
                    <a:pt x="279083" y="110490"/>
                    <a:pt x="265748" y="116205"/>
                    <a:pt x="258128" y="137160"/>
                  </a:cubicBezTo>
                  <a:cubicBezTo>
                    <a:pt x="243840" y="174308"/>
                    <a:pt x="229553" y="210503"/>
                    <a:pt x="214313" y="247650"/>
                  </a:cubicBezTo>
                  <a:cubicBezTo>
                    <a:pt x="212408" y="250508"/>
                    <a:pt x="210503" y="253365"/>
                    <a:pt x="208598" y="256222"/>
                  </a:cubicBezTo>
                  <a:cubicBezTo>
                    <a:pt x="207645" y="258128"/>
                    <a:pt x="207645" y="260033"/>
                    <a:pt x="206693" y="261938"/>
                  </a:cubicBezTo>
                  <a:cubicBezTo>
                    <a:pt x="181928" y="274320"/>
                    <a:pt x="180975" y="290513"/>
                    <a:pt x="205740" y="300038"/>
                  </a:cubicBezTo>
                  <a:cubicBezTo>
                    <a:pt x="249555" y="316230"/>
                    <a:pt x="295275" y="328613"/>
                    <a:pt x="339090" y="344805"/>
                  </a:cubicBezTo>
                  <a:cubicBezTo>
                    <a:pt x="361950" y="352425"/>
                    <a:pt x="387668" y="352425"/>
                    <a:pt x="408623" y="365760"/>
                  </a:cubicBezTo>
                  <a:cubicBezTo>
                    <a:pt x="422910" y="375285"/>
                    <a:pt x="437198" y="385763"/>
                    <a:pt x="453390" y="389572"/>
                  </a:cubicBezTo>
                  <a:cubicBezTo>
                    <a:pt x="493395" y="398145"/>
                    <a:pt x="534353" y="402908"/>
                    <a:pt x="574358" y="409575"/>
                  </a:cubicBezTo>
                  <a:cubicBezTo>
                    <a:pt x="579120" y="410528"/>
                    <a:pt x="584835" y="411480"/>
                    <a:pt x="589598" y="414338"/>
                  </a:cubicBezTo>
                  <a:cubicBezTo>
                    <a:pt x="608648" y="421958"/>
                    <a:pt x="626745" y="430530"/>
                    <a:pt x="646748" y="417195"/>
                  </a:cubicBezTo>
                  <a:cubicBezTo>
                    <a:pt x="648653" y="416243"/>
                    <a:pt x="652463" y="417195"/>
                    <a:pt x="655320" y="417195"/>
                  </a:cubicBezTo>
                  <a:cubicBezTo>
                    <a:pt x="645795" y="437197"/>
                    <a:pt x="652463" y="456247"/>
                    <a:pt x="672465" y="458153"/>
                  </a:cubicBezTo>
                  <a:cubicBezTo>
                    <a:pt x="704850" y="461963"/>
                    <a:pt x="731520" y="476250"/>
                    <a:pt x="760095" y="487680"/>
                  </a:cubicBezTo>
                  <a:cubicBezTo>
                    <a:pt x="786765" y="498158"/>
                    <a:pt x="814388" y="507683"/>
                    <a:pt x="843915" y="502920"/>
                  </a:cubicBezTo>
                  <a:cubicBezTo>
                    <a:pt x="862965" y="500063"/>
                    <a:pt x="876300" y="508635"/>
                    <a:pt x="890588" y="516255"/>
                  </a:cubicBezTo>
                  <a:cubicBezTo>
                    <a:pt x="894398" y="518160"/>
                    <a:pt x="897255" y="522922"/>
                    <a:pt x="902018" y="523875"/>
                  </a:cubicBezTo>
                  <a:cubicBezTo>
                    <a:pt x="941070" y="536258"/>
                    <a:pt x="979170" y="549593"/>
                    <a:pt x="1019175" y="559118"/>
                  </a:cubicBezTo>
                  <a:cubicBezTo>
                    <a:pt x="1034415" y="562928"/>
                    <a:pt x="1053465" y="566738"/>
                    <a:pt x="1067753" y="553403"/>
                  </a:cubicBezTo>
                  <a:cubicBezTo>
                    <a:pt x="1071563" y="562928"/>
                    <a:pt x="1079183" y="572453"/>
                    <a:pt x="1077278" y="581025"/>
                  </a:cubicBezTo>
                  <a:cubicBezTo>
                    <a:pt x="1074420" y="595313"/>
                    <a:pt x="1083945" y="592455"/>
                    <a:pt x="1092518" y="593408"/>
                  </a:cubicBezTo>
                  <a:cubicBezTo>
                    <a:pt x="1090613" y="610553"/>
                    <a:pt x="1078230" y="606743"/>
                    <a:pt x="1062990" y="603885"/>
                  </a:cubicBezTo>
                  <a:cubicBezTo>
                    <a:pt x="1065848" y="614363"/>
                    <a:pt x="1068705" y="623888"/>
                    <a:pt x="1071563" y="633413"/>
                  </a:cubicBezTo>
                  <a:cubicBezTo>
                    <a:pt x="1070610" y="638175"/>
                    <a:pt x="1069658" y="642938"/>
                    <a:pt x="1067753" y="646748"/>
                  </a:cubicBezTo>
                  <a:cubicBezTo>
                    <a:pt x="1058228" y="670560"/>
                    <a:pt x="1047750" y="694373"/>
                    <a:pt x="1037273" y="718185"/>
                  </a:cubicBezTo>
                  <a:cubicBezTo>
                    <a:pt x="1028700" y="730568"/>
                    <a:pt x="1021080" y="743903"/>
                    <a:pt x="1004888" y="750570"/>
                  </a:cubicBezTo>
                  <a:cubicBezTo>
                    <a:pt x="1004888" y="764858"/>
                    <a:pt x="993457" y="762952"/>
                    <a:pt x="983932" y="760095"/>
                  </a:cubicBezTo>
                  <a:cubicBezTo>
                    <a:pt x="972503" y="757238"/>
                    <a:pt x="963930" y="757238"/>
                    <a:pt x="962025" y="770573"/>
                  </a:cubicBezTo>
                  <a:cubicBezTo>
                    <a:pt x="962025" y="773430"/>
                    <a:pt x="957263" y="776288"/>
                    <a:pt x="955357" y="778193"/>
                  </a:cubicBezTo>
                  <a:cubicBezTo>
                    <a:pt x="948690" y="776288"/>
                    <a:pt x="942023" y="774383"/>
                    <a:pt x="940118" y="773430"/>
                  </a:cubicBezTo>
                  <a:cubicBezTo>
                    <a:pt x="936307" y="781050"/>
                    <a:pt x="933450" y="786765"/>
                    <a:pt x="930593" y="791527"/>
                  </a:cubicBezTo>
                  <a:cubicBezTo>
                    <a:pt x="924878" y="777240"/>
                    <a:pt x="911543" y="776288"/>
                    <a:pt x="896303" y="778193"/>
                  </a:cubicBezTo>
                  <a:cubicBezTo>
                    <a:pt x="893445" y="777240"/>
                    <a:pt x="890588" y="777240"/>
                    <a:pt x="888683" y="776288"/>
                  </a:cubicBezTo>
                  <a:cubicBezTo>
                    <a:pt x="833438" y="753427"/>
                    <a:pt x="779145" y="731520"/>
                    <a:pt x="723900" y="708660"/>
                  </a:cubicBezTo>
                  <a:cubicBezTo>
                    <a:pt x="709613" y="702945"/>
                    <a:pt x="696278" y="697230"/>
                    <a:pt x="681990" y="705803"/>
                  </a:cubicBezTo>
                  <a:cubicBezTo>
                    <a:pt x="679133" y="703898"/>
                    <a:pt x="676275" y="701040"/>
                    <a:pt x="673418" y="699135"/>
                  </a:cubicBezTo>
                  <a:cubicBezTo>
                    <a:pt x="673418" y="690563"/>
                    <a:pt x="673418" y="681990"/>
                    <a:pt x="673418" y="675323"/>
                  </a:cubicBezTo>
                  <a:cubicBezTo>
                    <a:pt x="661035" y="673418"/>
                    <a:pt x="650558" y="671513"/>
                    <a:pt x="640080" y="669608"/>
                  </a:cubicBezTo>
                  <a:cubicBezTo>
                    <a:pt x="632460" y="665798"/>
                    <a:pt x="625793" y="662940"/>
                    <a:pt x="616268" y="658178"/>
                  </a:cubicBezTo>
                  <a:cubicBezTo>
                    <a:pt x="616268" y="653415"/>
                    <a:pt x="615315" y="647700"/>
                    <a:pt x="614363" y="641033"/>
                  </a:cubicBezTo>
                  <a:cubicBezTo>
                    <a:pt x="620078" y="641033"/>
                    <a:pt x="624840" y="641033"/>
                    <a:pt x="628650" y="641985"/>
                  </a:cubicBezTo>
                  <a:cubicBezTo>
                    <a:pt x="670560" y="660083"/>
                    <a:pt x="711518" y="680085"/>
                    <a:pt x="753428" y="697230"/>
                  </a:cubicBezTo>
                  <a:cubicBezTo>
                    <a:pt x="792480" y="713423"/>
                    <a:pt x="833438" y="726758"/>
                    <a:pt x="874395" y="741045"/>
                  </a:cubicBezTo>
                  <a:cubicBezTo>
                    <a:pt x="885825" y="744855"/>
                    <a:pt x="897255" y="746760"/>
                    <a:pt x="909638" y="747713"/>
                  </a:cubicBezTo>
                  <a:cubicBezTo>
                    <a:pt x="914400" y="747713"/>
                    <a:pt x="922973" y="741998"/>
                    <a:pt x="922973" y="739140"/>
                  </a:cubicBezTo>
                  <a:cubicBezTo>
                    <a:pt x="922020" y="730568"/>
                    <a:pt x="921068" y="717233"/>
                    <a:pt x="914400" y="713423"/>
                  </a:cubicBezTo>
                  <a:cubicBezTo>
                    <a:pt x="890588" y="701993"/>
                    <a:pt x="865823" y="693420"/>
                    <a:pt x="840105" y="683895"/>
                  </a:cubicBezTo>
                  <a:cubicBezTo>
                    <a:pt x="806768" y="671513"/>
                    <a:pt x="773430" y="660083"/>
                    <a:pt x="740093" y="647700"/>
                  </a:cubicBezTo>
                  <a:cubicBezTo>
                    <a:pt x="717233" y="639128"/>
                    <a:pt x="695325" y="628650"/>
                    <a:pt x="672465" y="620078"/>
                  </a:cubicBezTo>
                  <a:cubicBezTo>
                    <a:pt x="622935" y="601028"/>
                    <a:pt x="572453" y="582930"/>
                    <a:pt x="522923" y="563880"/>
                  </a:cubicBezTo>
                  <a:cubicBezTo>
                    <a:pt x="504825" y="557213"/>
                    <a:pt x="486728" y="547688"/>
                    <a:pt x="467678" y="541020"/>
                  </a:cubicBezTo>
                  <a:cubicBezTo>
                    <a:pt x="428625" y="526733"/>
                    <a:pt x="388620" y="514350"/>
                    <a:pt x="349568" y="500063"/>
                  </a:cubicBezTo>
                  <a:cubicBezTo>
                    <a:pt x="312420" y="485775"/>
                    <a:pt x="276225" y="470535"/>
                    <a:pt x="239078" y="455295"/>
                  </a:cubicBezTo>
                  <a:cubicBezTo>
                    <a:pt x="220028" y="447675"/>
                    <a:pt x="200978" y="441008"/>
                    <a:pt x="181928" y="434340"/>
                  </a:cubicBezTo>
                  <a:cubicBezTo>
                    <a:pt x="164783" y="428625"/>
                    <a:pt x="141923" y="432435"/>
                    <a:pt x="136208" y="443865"/>
                  </a:cubicBezTo>
                  <a:cubicBezTo>
                    <a:pt x="128588" y="460058"/>
                    <a:pt x="112395" y="472440"/>
                    <a:pt x="108585" y="491490"/>
                  </a:cubicBezTo>
                  <a:cubicBezTo>
                    <a:pt x="103823" y="511493"/>
                    <a:pt x="90488" y="529590"/>
                    <a:pt x="82868" y="549593"/>
                  </a:cubicBezTo>
                  <a:cubicBezTo>
                    <a:pt x="76200" y="567690"/>
                    <a:pt x="71438" y="586740"/>
                    <a:pt x="65723" y="605790"/>
                  </a:cubicBezTo>
                  <a:cubicBezTo>
                    <a:pt x="64770" y="610553"/>
                    <a:pt x="62865" y="615315"/>
                    <a:pt x="61913" y="620078"/>
                  </a:cubicBezTo>
                  <a:cubicBezTo>
                    <a:pt x="50483" y="629603"/>
                    <a:pt x="40005" y="639128"/>
                    <a:pt x="28575" y="648653"/>
                  </a:cubicBezTo>
                  <a:cubicBezTo>
                    <a:pt x="20955" y="648653"/>
                    <a:pt x="12383" y="647700"/>
                    <a:pt x="4763" y="647700"/>
                  </a:cubicBezTo>
                  <a:cubicBezTo>
                    <a:pt x="953" y="635318"/>
                    <a:pt x="953" y="630555"/>
                    <a:pt x="0" y="624840"/>
                  </a:cubicBezTo>
                  <a:close/>
                  <a:moveTo>
                    <a:pt x="296228" y="24765"/>
                  </a:moveTo>
                  <a:cubicBezTo>
                    <a:pt x="297180" y="24765"/>
                    <a:pt x="297180" y="24765"/>
                    <a:pt x="298133" y="24765"/>
                  </a:cubicBezTo>
                  <a:cubicBezTo>
                    <a:pt x="298133" y="22860"/>
                    <a:pt x="298133" y="20955"/>
                    <a:pt x="298133" y="19050"/>
                  </a:cubicBezTo>
                  <a:cubicBezTo>
                    <a:pt x="297180" y="19050"/>
                    <a:pt x="297180" y="19050"/>
                    <a:pt x="296228" y="19050"/>
                  </a:cubicBezTo>
                  <a:cubicBezTo>
                    <a:pt x="296228" y="21907"/>
                    <a:pt x="296228" y="23813"/>
                    <a:pt x="296228" y="24765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0" name="Google Shape;2950;p24"/>
            <p:cNvSpPr/>
            <p:nvPr/>
          </p:nvSpPr>
          <p:spPr>
            <a:xfrm>
              <a:off x="1551247" y="827295"/>
              <a:ext cx="858463" cy="280461"/>
            </a:xfrm>
            <a:custGeom>
              <a:rect b="b" l="l" r="r" t="t"/>
              <a:pathLst>
                <a:path extrusionOk="0" h="280461" w="858463">
                  <a:moveTo>
                    <a:pt x="807028" y="280462"/>
                  </a:moveTo>
                  <a:cubicBezTo>
                    <a:pt x="795598" y="277604"/>
                    <a:pt x="785120" y="275699"/>
                    <a:pt x="773690" y="272842"/>
                  </a:cubicBezTo>
                  <a:cubicBezTo>
                    <a:pt x="772738" y="270937"/>
                    <a:pt x="771786" y="268079"/>
                    <a:pt x="769881" y="267127"/>
                  </a:cubicBezTo>
                  <a:cubicBezTo>
                    <a:pt x="742258" y="256649"/>
                    <a:pt x="714636" y="247124"/>
                    <a:pt x="686061" y="236647"/>
                  </a:cubicBezTo>
                  <a:cubicBezTo>
                    <a:pt x="642245" y="220454"/>
                    <a:pt x="598431" y="205214"/>
                    <a:pt x="554615" y="188069"/>
                  </a:cubicBezTo>
                  <a:cubicBezTo>
                    <a:pt x="529851" y="178544"/>
                    <a:pt x="506990" y="167114"/>
                    <a:pt x="482225" y="158542"/>
                  </a:cubicBezTo>
                  <a:cubicBezTo>
                    <a:pt x="440315" y="144254"/>
                    <a:pt x="398406" y="131872"/>
                    <a:pt x="356496" y="116632"/>
                  </a:cubicBezTo>
                  <a:cubicBezTo>
                    <a:pt x="331731" y="108059"/>
                    <a:pt x="308871" y="95677"/>
                    <a:pt x="285058" y="87104"/>
                  </a:cubicBezTo>
                  <a:cubicBezTo>
                    <a:pt x="258388" y="76627"/>
                    <a:pt x="232671" y="67102"/>
                    <a:pt x="205048" y="59482"/>
                  </a:cubicBezTo>
                  <a:cubicBezTo>
                    <a:pt x="173615" y="50909"/>
                    <a:pt x="141231" y="42337"/>
                    <a:pt x="107893" y="37574"/>
                  </a:cubicBezTo>
                  <a:cubicBezTo>
                    <a:pt x="98368" y="35669"/>
                    <a:pt x="84081" y="43289"/>
                    <a:pt x="76460" y="49957"/>
                  </a:cubicBezTo>
                  <a:cubicBezTo>
                    <a:pt x="57410" y="66149"/>
                    <a:pt x="41218" y="85199"/>
                    <a:pt x="25025" y="102344"/>
                  </a:cubicBezTo>
                  <a:cubicBezTo>
                    <a:pt x="6928" y="96629"/>
                    <a:pt x="-1644" y="89962"/>
                    <a:pt x="260" y="76627"/>
                  </a:cubicBezTo>
                  <a:cubicBezTo>
                    <a:pt x="5975" y="63292"/>
                    <a:pt x="11690" y="50909"/>
                    <a:pt x="18358" y="37574"/>
                  </a:cubicBezTo>
                  <a:cubicBezTo>
                    <a:pt x="20263" y="36622"/>
                    <a:pt x="23121" y="36622"/>
                    <a:pt x="24073" y="35669"/>
                  </a:cubicBezTo>
                  <a:cubicBezTo>
                    <a:pt x="48838" y="3284"/>
                    <a:pt x="85033" y="-3383"/>
                    <a:pt x="125990" y="1379"/>
                  </a:cubicBezTo>
                  <a:cubicBezTo>
                    <a:pt x="165043" y="10904"/>
                    <a:pt x="206000" y="18524"/>
                    <a:pt x="244100" y="30907"/>
                  </a:cubicBezTo>
                  <a:cubicBezTo>
                    <a:pt x="299346" y="48052"/>
                    <a:pt x="353638" y="69007"/>
                    <a:pt x="407931" y="88057"/>
                  </a:cubicBezTo>
                  <a:cubicBezTo>
                    <a:pt x="412693" y="89962"/>
                    <a:pt x="416503" y="91867"/>
                    <a:pt x="421265" y="93772"/>
                  </a:cubicBezTo>
                  <a:cubicBezTo>
                    <a:pt x="421265" y="93772"/>
                    <a:pt x="421265" y="93772"/>
                    <a:pt x="421265" y="93772"/>
                  </a:cubicBezTo>
                  <a:cubicBezTo>
                    <a:pt x="424123" y="96629"/>
                    <a:pt x="426981" y="100439"/>
                    <a:pt x="430790" y="101392"/>
                  </a:cubicBezTo>
                  <a:cubicBezTo>
                    <a:pt x="480321" y="119489"/>
                    <a:pt x="530803" y="135682"/>
                    <a:pt x="579381" y="153779"/>
                  </a:cubicBezTo>
                  <a:cubicBezTo>
                    <a:pt x="618433" y="169019"/>
                    <a:pt x="656533" y="186164"/>
                    <a:pt x="696538" y="201404"/>
                  </a:cubicBezTo>
                  <a:cubicBezTo>
                    <a:pt x="737495" y="217597"/>
                    <a:pt x="779406" y="230932"/>
                    <a:pt x="821315" y="246172"/>
                  </a:cubicBezTo>
                  <a:cubicBezTo>
                    <a:pt x="833698" y="250934"/>
                    <a:pt x="844176" y="260459"/>
                    <a:pt x="858463" y="269984"/>
                  </a:cubicBezTo>
                  <a:cubicBezTo>
                    <a:pt x="838461" y="273794"/>
                    <a:pt x="822268" y="276652"/>
                    <a:pt x="807028" y="280462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1" name="Google Shape;2951;p24"/>
            <p:cNvSpPr/>
            <p:nvPr/>
          </p:nvSpPr>
          <p:spPr>
            <a:xfrm>
              <a:off x="1456258" y="863825"/>
              <a:ext cx="870584" cy="272506"/>
            </a:xfrm>
            <a:custGeom>
              <a:rect b="b" l="l" r="r" t="t"/>
              <a:pathLst>
                <a:path extrusionOk="0" h="272506" w="870584">
                  <a:moveTo>
                    <a:pt x="97155" y="39144"/>
                  </a:moveTo>
                  <a:cubicBezTo>
                    <a:pt x="95250" y="52479"/>
                    <a:pt x="103823" y="60099"/>
                    <a:pt x="121920" y="64861"/>
                  </a:cubicBezTo>
                  <a:cubicBezTo>
                    <a:pt x="138113" y="47716"/>
                    <a:pt x="154305" y="29619"/>
                    <a:pt x="173355" y="12474"/>
                  </a:cubicBezTo>
                  <a:cubicBezTo>
                    <a:pt x="180975" y="5806"/>
                    <a:pt x="195263" y="-861"/>
                    <a:pt x="204788" y="91"/>
                  </a:cubicBezTo>
                  <a:cubicBezTo>
                    <a:pt x="237173" y="5806"/>
                    <a:pt x="269558" y="13426"/>
                    <a:pt x="301942" y="21999"/>
                  </a:cubicBezTo>
                  <a:cubicBezTo>
                    <a:pt x="329565" y="29619"/>
                    <a:pt x="355283" y="40096"/>
                    <a:pt x="381953" y="49621"/>
                  </a:cubicBezTo>
                  <a:cubicBezTo>
                    <a:pt x="405765" y="59146"/>
                    <a:pt x="428625" y="70576"/>
                    <a:pt x="453390" y="79149"/>
                  </a:cubicBezTo>
                  <a:cubicBezTo>
                    <a:pt x="494348" y="93436"/>
                    <a:pt x="537210" y="105819"/>
                    <a:pt x="579120" y="121059"/>
                  </a:cubicBezTo>
                  <a:cubicBezTo>
                    <a:pt x="603885" y="129631"/>
                    <a:pt x="626745" y="141061"/>
                    <a:pt x="651510" y="150586"/>
                  </a:cubicBezTo>
                  <a:cubicBezTo>
                    <a:pt x="695325" y="166779"/>
                    <a:pt x="739140" y="182971"/>
                    <a:pt x="782955" y="199164"/>
                  </a:cubicBezTo>
                  <a:cubicBezTo>
                    <a:pt x="810578" y="209641"/>
                    <a:pt x="839153" y="219166"/>
                    <a:pt x="866775" y="229644"/>
                  </a:cubicBezTo>
                  <a:cubicBezTo>
                    <a:pt x="868680" y="230596"/>
                    <a:pt x="869633" y="233454"/>
                    <a:pt x="870585" y="235359"/>
                  </a:cubicBezTo>
                  <a:cubicBezTo>
                    <a:pt x="865822" y="235359"/>
                    <a:pt x="861060" y="236311"/>
                    <a:pt x="856297" y="236311"/>
                  </a:cubicBezTo>
                  <a:cubicBezTo>
                    <a:pt x="855345" y="241074"/>
                    <a:pt x="854393" y="245836"/>
                    <a:pt x="853440" y="249646"/>
                  </a:cubicBezTo>
                  <a:cubicBezTo>
                    <a:pt x="798195" y="229644"/>
                    <a:pt x="741997" y="209641"/>
                    <a:pt x="686753" y="188686"/>
                  </a:cubicBezTo>
                  <a:cubicBezTo>
                    <a:pt x="600075" y="156301"/>
                    <a:pt x="514350" y="123916"/>
                    <a:pt x="428625" y="91531"/>
                  </a:cubicBezTo>
                  <a:cubicBezTo>
                    <a:pt x="369570" y="68671"/>
                    <a:pt x="310515" y="44859"/>
                    <a:pt x="251460" y="21046"/>
                  </a:cubicBezTo>
                  <a:cubicBezTo>
                    <a:pt x="233363" y="14379"/>
                    <a:pt x="214313" y="8664"/>
                    <a:pt x="196215" y="20094"/>
                  </a:cubicBezTo>
                  <a:cubicBezTo>
                    <a:pt x="183833" y="27714"/>
                    <a:pt x="169545" y="36286"/>
                    <a:pt x="161925" y="46764"/>
                  </a:cubicBezTo>
                  <a:cubicBezTo>
                    <a:pt x="118110" y="111534"/>
                    <a:pt x="75248" y="177256"/>
                    <a:pt x="32385" y="242979"/>
                  </a:cubicBezTo>
                  <a:cubicBezTo>
                    <a:pt x="32385" y="238216"/>
                    <a:pt x="31433" y="233454"/>
                    <a:pt x="31433" y="228691"/>
                  </a:cubicBezTo>
                  <a:cubicBezTo>
                    <a:pt x="30480" y="228691"/>
                    <a:pt x="29527" y="228691"/>
                    <a:pt x="27623" y="228691"/>
                  </a:cubicBezTo>
                  <a:cubicBezTo>
                    <a:pt x="24765" y="237264"/>
                    <a:pt x="20955" y="244884"/>
                    <a:pt x="17145" y="255361"/>
                  </a:cubicBezTo>
                  <a:cubicBezTo>
                    <a:pt x="23813" y="249646"/>
                    <a:pt x="27623" y="246789"/>
                    <a:pt x="32385" y="243931"/>
                  </a:cubicBezTo>
                  <a:cubicBezTo>
                    <a:pt x="29527" y="253456"/>
                    <a:pt x="26670" y="262981"/>
                    <a:pt x="23813" y="272506"/>
                  </a:cubicBezTo>
                  <a:cubicBezTo>
                    <a:pt x="16193" y="267744"/>
                    <a:pt x="7620" y="262981"/>
                    <a:pt x="0" y="258219"/>
                  </a:cubicBezTo>
                  <a:cubicBezTo>
                    <a:pt x="31433" y="186781"/>
                    <a:pt x="61913" y="116296"/>
                    <a:pt x="93345" y="44859"/>
                  </a:cubicBezTo>
                  <a:cubicBezTo>
                    <a:pt x="93345" y="42001"/>
                    <a:pt x="95250" y="41049"/>
                    <a:pt x="97155" y="39144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2" name="Google Shape;2952;p24"/>
            <p:cNvSpPr/>
            <p:nvPr/>
          </p:nvSpPr>
          <p:spPr>
            <a:xfrm>
              <a:off x="1030490" y="1746884"/>
              <a:ext cx="176212" cy="351472"/>
            </a:xfrm>
            <a:custGeom>
              <a:rect b="b" l="l" r="r" t="t"/>
              <a:pathLst>
                <a:path extrusionOk="0" h="351472" w="176212">
                  <a:moveTo>
                    <a:pt x="140970" y="0"/>
                  </a:moveTo>
                  <a:cubicBezTo>
                    <a:pt x="141923" y="5715"/>
                    <a:pt x="141923" y="10477"/>
                    <a:pt x="142875" y="18098"/>
                  </a:cubicBezTo>
                  <a:cubicBezTo>
                    <a:pt x="151448" y="18098"/>
                    <a:pt x="159068" y="19050"/>
                    <a:pt x="166688" y="19050"/>
                  </a:cubicBezTo>
                  <a:cubicBezTo>
                    <a:pt x="169545" y="21907"/>
                    <a:pt x="173355" y="24765"/>
                    <a:pt x="176213" y="26670"/>
                  </a:cubicBezTo>
                  <a:cubicBezTo>
                    <a:pt x="170498" y="37148"/>
                    <a:pt x="165735" y="47625"/>
                    <a:pt x="159068" y="58102"/>
                  </a:cubicBezTo>
                  <a:cubicBezTo>
                    <a:pt x="139065" y="92392"/>
                    <a:pt x="120015" y="126682"/>
                    <a:pt x="100013" y="160973"/>
                  </a:cubicBezTo>
                  <a:cubicBezTo>
                    <a:pt x="92393" y="160973"/>
                    <a:pt x="84773" y="161925"/>
                    <a:pt x="72390" y="161925"/>
                  </a:cubicBezTo>
                  <a:cubicBezTo>
                    <a:pt x="80963" y="167640"/>
                    <a:pt x="84773" y="170498"/>
                    <a:pt x="87630" y="172402"/>
                  </a:cubicBezTo>
                  <a:cubicBezTo>
                    <a:pt x="83820" y="176212"/>
                    <a:pt x="79058" y="179070"/>
                    <a:pt x="75248" y="181927"/>
                  </a:cubicBezTo>
                  <a:cubicBezTo>
                    <a:pt x="73343" y="183832"/>
                    <a:pt x="71438" y="184785"/>
                    <a:pt x="69533" y="186690"/>
                  </a:cubicBezTo>
                  <a:cubicBezTo>
                    <a:pt x="70485" y="187643"/>
                    <a:pt x="71438" y="187643"/>
                    <a:pt x="72390" y="188595"/>
                  </a:cubicBezTo>
                  <a:cubicBezTo>
                    <a:pt x="73343" y="186690"/>
                    <a:pt x="74295" y="184785"/>
                    <a:pt x="75248" y="181927"/>
                  </a:cubicBezTo>
                  <a:cubicBezTo>
                    <a:pt x="94298" y="180975"/>
                    <a:pt x="90488" y="196215"/>
                    <a:pt x="96203" y="203835"/>
                  </a:cubicBezTo>
                  <a:cubicBezTo>
                    <a:pt x="91440" y="208598"/>
                    <a:pt x="85725" y="211455"/>
                    <a:pt x="82868" y="217170"/>
                  </a:cubicBezTo>
                  <a:cubicBezTo>
                    <a:pt x="71438" y="238125"/>
                    <a:pt x="60960" y="259080"/>
                    <a:pt x="49530" y="280035"/>
                  </a:cubicBezTo>
                  <a:cubicBezTo>
                    <a:pt x="36195" y="303848"/>
                    <a:pt x="21908" y="327660"/>
                    <a:pt x="8573" y="351473"/>
                  </a:cubicBezTo>
                  <a:cubicBezTo>
                    <a:pt x="7620" y="341948"/>
                    <a:pt x="7620" y="332423"/>
                    <a:pt x="6668" y="321945"/>
                  </a:cubicBezTo>
                  <a:cubicBezTo>
                    <a:pt x="25718" y="315278"/>
                    <a:pt x="25718" y="300990"/>
                    <a:pt x="23813" y="292418"/>
                  </a:cubicBezTo>
                  <a:cubicBezTo>
                    <a:pt x="18098" y="295275"/>
                    <a:pt x="8573" y="300037"/>
                    <a:pt x="0" y="304800"/>
                  </a:cubicBezTo>
                  <a:cubicBezTo>
                    <a:pt x="20003" y="260032"/>
                    <a:pt x="40005" y="214312"/>
                    <a:pt x="60008" y="169545"/>
                  </a:cubicBezTo>
                  <a:cubicBezTo>
                    <a:pt x="83820" y="116205"/>
                    <a:pt x="108585" y="62865"/>
                    <a:pt x="132398" y="10477"/>
                  </a:cubicBezTo>
                  <a:cubicBezTo>
                    <a:pt x="135255" y="6667"/>
                    <a:pt x="139065" y="3810"/>
                    <a:pt x="140970" y="0"/>
                  </a:cubicBezTo>
                  <a:close/>
                  <a:moveTo>
                    <a:pt x="68580" y="205740"/>
                  </a:moveTo>
                  <a:cubicBezTo>
                    <a:pt x="65723" y="204787"/>
                    <a:pt x="63818" y="203835"/>
                    <a:pt x="60960" y="202882"/>
                  </a:cubicBezTo>
                  <a:cubicBezTo>
                    <a:pt x="48578" y="227648"/>
                    <a:pt x="36195" y="251460"/>
                    <a:pt x="23813" y="276225"/>
                  </a:cubicBezTo>
                  <a:cubicBezTo>
                    <a:pt x="27623" y="277178"/>
                    <a:pt x="30480" y="279082"/>
                    <a:pt x="34290" y="280035"/>
                  </a:cubicBezTo>
                  <a:cubicBezTo>
                    <a:pt x="45720" y="255270"/>
                    <a:pt x="57150" y="230505"/>
                    <a:pt x="68580" y="20574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3" name="Google Shape;2953;p24"/>
            <p:cNvSpPr/>
            <p:nvPr/>
          </p:nvSpPr>
          <p:spPr>
            <a:xfrm>
              <a:off x="1015250" y="2075496"/>
              <a:ext cx="6667" cy="12382"/>
            </a:xfrm>
            <a:custGeom>
              <a:rect b="b" l="l" r="r" t="t"/>
              <a:pathLst>
                <a:path extrusionOk="0" h="12382" w="6667">
                  <a:moveTo>
                    <a:pt x="6667" y="0"/>
                  </a:moveTo>
                  <a:cubicBezTo>
                    <a:pt x="4763" y="3810"/>
                    <a:pt x="1905" y="8573"/>
                    <a:pt x="0" y="12383"/>
                  </a:cubicBezTo>
                  <a:cubicBezTo>
                    <a:pt x="2858" y="8573"/>
                    <a:pt x="4763" y="4763"/>
                    <a:pt x="6667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4" name="Google Shape;2954;p24"/>
            <p:cNvSpPr/>
            <p:nvPr/>
          </p:nvSpPr>
          <p:spPr>
            <a:xfrm>
              <a:off x="1024775" y="2058352"/>
              <a:ext cx="5714" cy="8572"/>
            </a:xfrm>
            <a:custGeom>
              <a:rect b="b" l="l" r="r" t="t"/>
              <a:pathLst>
                <a:path extrusionOk="0" h="8572" w="5714">
                  <a:moveTo>
                    <a:pt x="5715" y="0"/>
                  </a:moveTo>
                  <a:cubicBezTo>
                    <a:pt x="3810" y="2857"/>
                    <a:pt x="1905" y="5715"/>
                    <a:pt x="0" y="8572"/>
                  </a:cubicBezTo>
                  <a:cubicBezTo>
                    <a:pt x="1905" y="5715"/>
                    <a:pt x="3810" y="2857"/>
                    <a:pt x="5715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5" name="Google Shape;2955;p24"/>
            <p:cNvSpPr/>
            <p:nvPr/>
          </p:nvSpPr>
          <p:spPr>
            <a:xfrm>
              <a:off x="1972512" y="920114"/>
              <a:ext cx="805815" cy="333827"/>
            </a:xfrm>
            <a:custGeom>
              <a:rect b="b" l="l" r="r" t="t"/>
              <a:pathLst>
                <a:path extrusionOk="0" h="333827" w="805815">
                  <a:moveTo>
                    <a:pt x="385763" y="187642"/>
                  </a:moveTo>
                  <a:cubicBezTo>
                    <a:pt x="401003" y="184785"/>
                    <a:pt x="416242" y="180975"/>
                    <a:pt x="437198" y="176212"/>
                  </a:cubicBezTo>
                  <a:cubicBezTo>
                    <a:pt x="422910" y="166687"/>
                    <a:pt x="412433" y="157162"/>
                    <a:pt x="400050" y="152400"/>
                  </a:cubicBezTo>
                  <a:cubicBezTo>
                    <a:pt x="359092" y="136208"/>
                    <a:pt x="317183" y="122873"/>
                    <a:pt x="275273" y="107633"/>
                  </a:cubicBezTo>
                  <a:cubicBezTo>
                    <a:pt x="236220" y="92392"/>
                    <a:pt x="198120" y="75248"/>
                    <a:pt x="158115" y="60008"/>
                  </a:cubicBezTo>
                  <a:cubicBezTo>
                    <a:pt x="108585" y="41910"/>
                    <a:pt x="59055" y="24765"/>
                    <a:pt x="9525" y="7620"/>
                  </a:cubicBezTo>
                  <a:cubicBezTo>
                    <a:pt x="5715" y="6667"/>
                    <a:pt x="2858" y="2857"/>
                    <a:pt x="0" y="0"/>
                  </a:cubicBezTo>
                  <a:cubicBezTo>
                    <a:pt x="32385" y="10478"/>
                    <a:pt x="66675" y="19050"/>
                    <a:pt x="98108" y="30480"/>
                  </a:cubicBezTo>
                  <a:cubicBezTo>
                    <a:pt x="245745" y="84773"/>
                    <a:pt x="393383" y="139065"/>
                    <a:pt x="540068" y="195262"/>
                  </a:cubicBezTo>
                  <a:cubicBezTo>
                    <a:pt x="625793" y="228600"/>
                    <a:pt x="709613" y="265748"/>
                    <a:pt x="794385" y="300990"/>
                  </a:cubicBezTo>
                  <a:cubicBezTo>
                    <a:pt x="798195" y="302895"/>
                    <a:pt x="802005" y="305753"/>
                    <a:pt x="805815" y="307658"/>
                  </a:cubicBezTo>
                  <a:cubicBezTo>
                    <a:pt x="803910" y="308610"/>
                    <a:pt x="802005" y="309562"/>
                    <a:pt x="801053" y="311468"/>
                  </a:cubicBezTo>
                  <a:cubicBezTo>
                    <a:pt x="786765" y="339090"/>
                    <a:pt x="786765" y="337185"/>
                    <a:pt x="756285" y="326708"/>
                  </a:cubicBezTo>
                  <a:cubicBezTo>
                    <a:pt x="715328" y="312420"/>
                    <a:pt x="674370" y="300990"/>
                    <a:pt x="632460" y="287655"/>
                  </a:cubicBezTo>
                  <a:cubicBezTo>
                    <a:pt x="618173" y="282893"/>
                    <a:pt x="604838" y="277178"/>
                    <a:pt x="591503" y="271462"/>
                  </a:cubicBezTo>
                  <a:cubicBezTo>
                    <a:pt x="563880" y="260033"/>
                    <a:pt x="535305" y="248603"/>
                    <a:pt x="507683" y="238125"/>
                  </a:cubicBezTo>
                  <a:cubicBezTo>
                    <a:pt x="469583" y="223837"/>
                    <a:pt x="430530" y="209550"/>
                    <a:pt x="392430" y="195262"/>
                  </a:cubicBezTo>
                  <a:cubicBezTo>
                    <a:pt x="390525" y="192405"/>
                    <a:pt x="388620" y="189548"/>
                    <a:pt x="385763" y="187642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6" name="Google Shape;2956;p24"/>
            <p:cNvSpPr/>
            <p:nvPr/>
          </p:nvSpPr>
          <p:spPr>
            <a:xfrm>
              <a:off x="2813570" y="1253489"/>
              <a:ext cx="25717" cy="46672"/>
            </a:xfrm>
            <a:custGeom>
              <a:rect b="b" l="l" r="r" t="t"/>
              <a:pathLst>
                <a:path extrusionOk="0" h="46672" w="25717">
                  <a:moveTo>
                    <a:pt x="17145" y="46673"/>
                  </a:moveTo>
                  <a:cubicBezTo>
                    <a:pt x="11430" y="46673"/>
                    <a:pt x="5715" y="46673"/>
                    <a:pt x="0" y="45720"/>
                  </a:cubicBezTo>
                  <a:cubicBezTo>
                    <a:pt x="6667" y="30480"/>
                    <a:pt x="12383" y="15240"/>
                    <a:pt x="19050" y="0"/>
                  </a:cubicBezTo>
                  <a:cubicBezTo>
                    <a:pt x="20955" y="3810"/>
                    <a:pt x="23813" y="6668"/>
                    <a:pt x="25717" y="10477"/>
                  </a:cubicBezTo>
                  <a:cubicBezTo>
                    <a:pt x="25717" y="10477"/>
                    <a:pt x="25717" y="10477"/>
                    <a:pt x="25717" y="10477"/>
                  </a:cubicBezTo>
                  <a:cubicBezTo>
                    <a:pt x="8572" y="20955"/>
                    <a:pt x="21908" y="35243"/>
                    <a:pt x="17145" y="46673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7" name="Google Shape;2957;p24"/>
            <p:cNvSpPr/>
            <p:nvPr/>
          </p:nvSpPr>
          <p:spPr>
            <a:xfrm>
              <a:off x="1960130" y="914399"/>
              <a:ext cx="13335" cy="5715"/>
            </a:xfrm>
            <a:custGeom>
              <a:rect b="b" l="l" r="r" t="t"/>
              <a:pathLst>
                <a:path extrusionOk="0" h="5715" w="13335">
                  <a:moveTo>
                    <a:pt x="13335" y="5715"/>
                  </a:moveTo>
                  <a:cubicBezTo>
                    <a:pt x="8573" y="3810"/>
                    <a:pt x="4763" y="1905"/>
                    <a:pt x="0" y="0"/>
                  </a:cubicBezTo>
                  <a:cubicBezTo>
                    <a:pt x="4763" y="1905"/>
                    <a:pt x="8573" y="3810"/>
                    <a:pt x="13335" y="571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8" name="Google Shape;2958;p24"/>
            <p:cNvSpPr/>
            <p:nvPr/>
          </p:nvSpPr>
          <p:spPr>
            <a:xfrm>
              <a:off x="2855480" y="1320164"/>
              <a:ext cx="10172" cy="37147"/>
            </a:xfrm>
            <a:custGeom>
              <a:rect b="b" l="l" r="r" t="t"/>
              <a:pathLst>
                <a:path extrusionOk="0" h="37147" w="10172">
                  <a:moveTo>
                    <a:pt x="0" y="37148"/>
                  </a:moveTo>
                  <a:cubicBezTo>
                    <a:pt x="0" y="28575"/>
                    <a:pt x="953" y="20955"/>
                    <a:pt x="953" y="12383"/>
                  </a:cubicBezTo>
                  <a:cubicBezTo>
                    <a:pt x="1905" y="8573"/>
                    <a:pt x="1905" y="3810"/>
                    <a:pt x="2858" y="0"/>
                  </a:cubicBezTo>
                  <a:cubicBezTo>
                    <a:pt x="4763" y="0"/>
                    <a:pt x="6668" y="0"/>
                    <a:pt x="8573" y="952"/>
                  </a:cubicBezTo>
                  <a:cubicBezTo>
                    <a:pt x="4763" y="12383"/>
                    <a:pt x="19050" y="26670"/>
                    <a:pt x="0" y="37148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9" name="Google Shape;2959;p24"/>
            <p:cNvSpPr/>
            <p:nvPr/>
          </p:nvSpPr>
          <p:spPr>
            <a:xfrm>
              <a:off x="2851908" y="1307782"/>
              <a:ext cx="2619" cy="2857"/>
            </a:xfrm>
            <a:custGeom>
              <a:rect b="b" l="l" r="r" t="t"/>
              <a:pathLst>
                <a:path extrusionOk="0" h="2857" w="2619">
                  <a:moveTo>
                    <a:pt x="714" y="2857"/>
                  </a:moveTo>
                  <a:cubicBezTo>
                    <a:pt x="-238" y="1905"/>
                    <a:pt x="-238" y="952"/>
                    <a:pt x="714" y="0"/>
                  </a:cubicBezTo>
                  <a:cubicBezTo>
                    <a:pt x="1667" y="952"/>
                    <a:pt x="1667" y="1905"/>
                    <a:pt x="2619" y="1905"/>
                  </a:cubicBezTo>
                  <a:cubicBezTo>
                    <a:pt x="1667" y="1905"/>
                    <a:pt x="714" y="2857"/>
                    <a:pt x="714" y="2857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0" name="Google Shape;2960;p24"/>
            <p:cNvSpPr/>
            <p:nvPr/>
          </p:nvSpPr>
          <p:spPr>
            <a:xfrm>
              <a:off x="2829812" y="1264919"/>
              <a:ext cx="15190" cy="42862"/>
            </a:xfrm>
            <a:custGeom>
              <a:rect b="b" l="l" r="r" t="t"/>
              <a:pathLst>
                <a:path extrusionOk="0" h="42862" w="15190">
                  <a:moveTo>
                    <a:pt x="903" y="35242"/>
                  </a:moveTo>
                  <a:cubicBezTo>
                    <a:pt x="5666" y="23813"/>
                    <a:pt x="-8622" y="8572"/>
                    <a:pt x="9475" y="0"/>
                  </a:cubicBezTo>
                  <a:cubicBezTo>
                    <a:pt x="11380" y="7620"/>
                    <a:pt x="13286" y="15240"/>
                    <a:pt x="15191" y="22860"/>
                  </a:cubicBezTo>
                  <a:cubicBezTo>
                    <a:pt x="12333" y="29527"/>
                    <a:pt x="8523" y="36195"/>
                    <a:pt x="5666" y="42863"/>
                  </a:cubicBezTo>
                  <a:cubicBezTo>
                    <a:pt x="3761" y="40005"/>
                    <a:pt x="2808" y="38100"/>
                    <a:pt x="903" y="35242"/>
                  </a:cubicBezTo>
                  <a:lnTo>
                    <a:pt x="903" y="35242"/>
                  </a:ln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1" name="Google Shape;2961;p24"/>
            <p:cNvSpPr/>
            <p:nvPr/>
          </p:nvSpPr>
          <p:spPr>
            <a:xfrm>
              <a:off x="2847860" y="2195512"/>
              <a:ext cx="7619" cy="6667"/>
            </a:xfrm>
            <a:custGeom>
              <a:rect b="b" l="l" r="r" t="t"/>
              <a:pathLst>
                <a:path extrusionOk="0" h="6667" w="7619">
                  <a:moveTo>
                    <a:pt x="0" y="0"/>
                  </a:moveTo>
                  <a:cubicBezTo>
                    <a:pt x="2857" y="1905"/>
                    <a:pt x="4763" y="4763"/>
                    <a:pt x="7620" y="6667"/>
                  </a:cubicBezTo>
                  <a:cubicBezTo>
                    <a:pt x="5715" y="4763"/>
                    <a:pt x="2857" y="2858"/>
                    <a:pt x="0" y="0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2" name="Google Shape;2962;p24"/>
            <p:cNvSpPr/>
            <p:nvPr/>
          </p:nvSpPr>
          <p:spPr>
            <a:xfrm>
              <a:off x="934013" y="1687829"/>
              <a:ext cx="1118077" cy="963246"/>
            </a:xfrm>
            <a:custGeom>
              <a:rect b="b" l="l" r="r" t="t"/>
              <a:pathLst>
                <a:path extrusionOk="0" h="963246" w="1118077">
                  <a:moveTo>
                    <a:pt x="171725" y="242888"/>
                  </a:moveTo>
                  <a:cubicBezTo>
                    <a:pt x="175535" y="240030"/>
                    <a:pt x="179345" y="236220"/>
                    <a:pt x="184107" y="233363"/>
                  </a:cubicBezTo>
                  <a:cubicBezTo>
                    <a:pt x="181250" y="231458"/>
                    <a:pt x="177440" y="228600"/>
                    <a:pt x="168867" y="222885"/>
                  </a:cubicBezTo>
                  <a:cubicBezTo>
                    <a:pt x="181250" y="221933"/>
                    <a:pt x="188870" y="221933"/>
                    <a:pt x="196490" y="221933"/>
                  </a:cubicBezTo>
                  <a:cubicBezTo>
                    <a:pt x="202205" y="226695"/>
                    <a:pt x="206967" y="232410"/>
                    <a:pt x="213635" y="236220"/>
                  </a:cubicBezTo>
                  <a:cubicBezTo>
                    <a:pt x="272690" y="262890"/>
                    <a:pt x="331745" y="289560"/>
                    <a:pt x="391752" y="316230"/>
                  </a:cubicBezTo>
                  <a:cubicBezTo>
                    <a:pt x="412707" y="325755"/>
                    <a:pt x="424137" y="322898"/>
                    <a:pt x="432710" y="304800"/>
                  </a:cubicBezTo>
                  <a:cubicBezTo>
                    <a:pt x="453665" y="259080"/>
                    <a:pt x="474620" y="213360"/>
                    <a:pt x="494622" y="167640"/>
                  </a:cubicBezTo>
                  <a:cubicBezTo>
                    <a:pt x="433662" y="140018"/>
                    <a:pt x="374607" y="113348"/>
                    <a:pt x="314600" y="86678"/>
                  </a:cubicBezTo>
                  <a:cubicBezTo>
                    <a:pt x="300312" y="80010"/>
                    <a:pt x="286977" y="77153"/>
                    <a:pt x="272690" y="86678"/>
                  </a:cubicBezTo>
                  <a:cubicBezTo>
                    <a:pt x="269832" y="83820"/>
                    <a:pt x="266022" y="80963"/>
                    <a:pt x="263165" y="79058"/>
                  </a:cubicBezTo>
                  <a:cubicBezTo>
                    <a:pt x="274595" y="69533"/>
                    <a:pt x="285072" y="60008"/>
                    <a:pt x="296502" y="50483"/>
                  </a:cubicBezTo>
                  <a:cubicBezTo>
                    <a:pt x="296502" y="56198"/>
                    <a:pt x="296502" y="61913"/>
                    <a:pt x="296502" y="68580"/>
                  </a:cubicBezTo>
                  <a:cubicBezTo>
                    <a:pt x="298407" y="69533"/>
                    <a:pt x="299360" y="70485"/>
                    <a:pt x="301265" y="71438"/>
                  </a:cubicBezTo>
                  <a:cubicBezTo>
                    <a:pt x="365082" y="94298"/>
                    <a:pt x="427947" y="116205"/>
                    <a:pt x="491765" y="139065"/>
                  </a:cubicBezTo>
                  <a:cubicBezTo>
                    <a:pt x="511767" y="146685"/>
                    <a:pt x="525102" y="144780"/>
                    <a:pt x="534627" y="127635"/>
                  </a:cubicBezTo>
                  <a:cubicBezTo>
                    <a:pt x="558440" y="85725"/>
                    <a:pt x="580347" y="42863"/>
                    <a:pt x="603207" y="0"/>
                  </a:cubicBezTo>
                  <a:cubicBezTo>
                    <a:pt x="617495" y="4763"/>
                    <a:pt x="630830" y="8573"/>
                    <a:pt x="645117" y="13335"/>
                  </a:cubicBezTo>
                  <a:cubicBezTo>
                    <a:pt x="626067" y="12383"/>
                    <a:pt x="614637" y="18098"/>
                    <a:pt x="610827" y="36195"/>
                  </a:cubicBezTo>
                  <a:cubicBezTo>
                    <a:pt x="607017" y="53340"/>
                    <a:pt x="597492" y="69533"/>
                    <a:pt x="590825" y="85725"/>
                  </a:cubicBezTo>
                  <a:cubicBezTo>
                    <a:pt x="590825" y="84773"/>
                    <a:pt x="589872" y="83820"/>
                    <a:pt x="588920" y="82868"/>
                  </a:cubicBezTo>
                  <a:cubicBezTo>
                    <a:pt x="588920" y="82868"/>
                    <a:pt x="587015" y="81915"/>
                    <a:pt x="587015" y="82868"/>
                  </a:cubicBezTo>
                  <a:cubicBezTo>
                    <a:pt x="584157" y="86678"/>
                    <a:pt x="581300" y="90488"/>
                    <a:pt x="578442" y="95250"/>
                  </a:cubicBezTo>
                  <a:cubicBezTo>
                    <a:pt x="567012" y="115253"/>
                    <a:pt x="555582" y="134303"/>
                    <a:pt x="542247" y="157163"/>
                  </a:cubicBezTo>
                  <a:cubicBezTo>
                    <a:pt x="548915" y="158115"/>
                    <a:pt x="555582" y="158115"/>
                    <a:pt x="561297" y="159068"/>
                  </a:cubicBezTo>
                  <a:cubicBezTo>
                    <a:pt x="563202" y="160973"/>
                    <a:pt x="565107" y="162878"/>
                    <a:pt x="567012" y="164783"/>
                  </a:cubicBezTo>
                  <a:cubicBezTo>
                    <a:pt x="566060" y="165735"/>
                    <a:pt x="566060" y="165735"/>
                    <a:pt x="565107" y="166688"/>
                  </a:cubicBezTo>
                  <a:cubicBezTo>
                    <a:pt x="561297" y="168593"/>
                    <a:pt x="557487" y="171450"/>
                    <a:pt x="553677" y="173355"/>
                  </a:cubicBezTo>
                  <a:lnTo>
                    <a:pt x="553677" y="173355"/>
                  </a:lnTo>
                  <a:cubicBezTo>
                    <a:pt x="545105" y="174308"/>
                    <a:pt x="536532" y="175260"/>
                    <a:pt x="527960" y="177165"/>
                  </a:cubicBezTo>
                  <a:cubicBezTo>
                    <a:pt x="514625" y="180975"/>
                    <a:pt x="513672" y="193358"/>
                    <a:pt x="525102" y="202883"/>
                  </a:cubicBezTo>
                  <a:cubicBezTo>
                    <a:pt x="504147" y="246698"/>
                    <a:pt x="483192" y="291465"/>
                    <a:pt x="462237" y="335280"/>
                  </a:cubicBezTo>
                  <a:cubicBezTo>
                    <a:pt x="537485" y="371475"/>
                    <a:pt x="611780" y="406717"/>
                    <a:pt x="686075" y="442913"/>
                  </a:cubicBezTo>
                  <a:cubicBezTo>
                    <a:pt x="701315" y="450533"/>
                    <a:pt x="713697" y="442913"/>
                    <a:pt x="720365" y="431483"/>
                  </a:cubicBezTo>
                  <a:cubicBezTo>
                    <a:pt x="743225" y="391478"/>
                    <a:pt x="765132" y="350520"/>
                    <a:pt x="787040" y="309563"/>
                  </a:cubicBezTo>
                  <a:cubicBezTo>
                    <a:pt x="795612" y="311467"/>
                    <a:pt x="804185" y="312420"/>
                    <a:pt x="811805" y="314325"/>
                  </a:cubicBezTo>
                  <a:cubicBezTo>
                    <a:pt x="790850" y="360045"/>
                    <a:pt x="770847" y="405765"/>
                    <a:pt x="748940" y="451485"/>
                  </a:cubicBezTo>
                  <a:cubicBezTo>
                    <a:pt x="744177" y="461010"/>
                    <a:pt x="742272" y="465773"/>
                    <a:pt x="757512" y="468630"/>
                  </a:cubicBezTo>
                  <a:cubicBezTo>
                    <a:pt x="768942" y="470535"/>
                    <a:pt x="778467" y="476250"/>
                    <a:pt x="789897" y="480060"/>
                  </a:cubicBezTo>
                  <a:cubicBezTo>
                    <a:pt x="865145" y="502920"/>
                    <a:pt x="935630" y="539115"/>
                    <a:pt x="1015640" y="553403"/>
                  </a:cubicBezTo>
                  <a:cubicBezTo>
                    <a:pt x="1018497" y="549593"/>
                    <a:pt x="1022307" y="546735"/>
                    <a:pt x="1024212" y="542925"/>
                  </a:cubicBezTo>
                  <a:cubicBezTo>
                    <a:pt x="1042310" y="509588"/>
                    <a:pt x="1058502" y="476250"/>
                    <a:pt x="1077552" y="442913"/>
                  </a:cubicBezTo>
                  <a:cubicBezTo>
                    <a:pt x="1086125" y="427673"/>
                    <a:pt x="1084220" y="416242"/>
                    <a:pt x="1072790" y="403860"/>
                  </a:cubicBezTo>
                  <a:cubicBezTo>
                    <a:pt x="1078505" y="406717"/>
                    <a:pt x="1086125" y="412433"/>
                    <a:pt x="1089935" y="410528"/>
                  </a:cubicBezTo>
                  <a:cubicBezTo>
                    <a:pt x="1103270" y="404813"/>
                    <a:pt x="1110890" y="413385"/>
                    <a:pt x="1114700" y="420053"/>
                  </a:cubicBezTo>
                  <a:cubicBezTo>
                    <a:pt x="1118510" y="426720"/>
                    <a:pt x="1119462" y="438150"/>
                    <a:pt x="1115652" y="444817"/>
                  </a:cubicBezTo>
                  <a:cubicBezTo>
                    <a:pt x="1106127" y="462915"/>
                    <a:pt x="1092792" y="479108"/>
                    <a:pt x="1082315" y="497205"/>
                  </a:cubicBezTo>
                  <a:cubicBezTo>
                    <a:pt x="1073742" y="510540"/>
                    <a:pt x="1068027" y="525780"/>
                    <a:pt x="1060407" y="540068"/>
                  </a:cubicBezTo>
                  <a:lnTo>
                    <a:pt x="1060407" y="540068"/>
                  </a:lnTo>
                  <a:cubicBezTo>
                    <a:pt x="1057550" y="542925"/>
                    <a:pt x="1054692" y="544830"/>
                    <a:pt x="1051835" y="547688"/>
                  </a:cubicBezTo>
                  <a:cubicBezTo>
                    <a:pt x="1034690" y="561975"/>
                    <a:pt x="1016592" y="576263"/>
                    <a:pt x="999447" y="589598"/>
                  </a:cubicBezTo>
                  <a:cubicBezTo>
                    <a:pt x="1012782" y="595313"/>
                    <a:pt x="1015640" y="609600"/>
                    <a:pt x="1006115" y="634365"/>
                  </a:cubicBezTo>
                  <a:cubicBezTo>
                    <a:pt x="998495" y="650558"/>
                    <a:pt x="991827" y="666750"/>
                    <a:pt x="983255" y="681990"/>
                  </a:cubicBezTo>
                  <a:cubicBezTo>
                    <a:pt x="971825" y="701993"/>
                    <a:pt x="956585" y="720090"/>
                    <a:pt x="944202" y="740093"/>
                  </a:cubicBezTo>
                  <a:cubicBezTo>
                    <a:pt x="939440" y="747713"/>
                    <a:pt x="938487" y="757238"/>
                    <a:pt x="935630" y="766763"/>
                  </a:cubicBezTo>
                  <a:cubicBezTo>
                    <a:pt x="934677" y="767715"/>
                    <a:pt x="932772" y="769620"/>
                    <a:pt x="931820" y="770573"/>
                  </a:cubicBezTo>
                  <a:cubicBezTo>
                    <a:pt x="925152" y="774383"/>
                    <a:pt x="919437" y="777240"/>
                    <a:pt x="912770" y="781050"/>
                  </a:cubicBezTo>
                  <a:cubicBezTo>
                    <a:pt x="927057" y="798195"/>
                    <a:pt x="915627" y="814388"/>
                    <a:pt x="909912" y="830580"/>
                  </a:cubicBezTo>
                  <a:cubicBezTo>
                    <a:pt x="897530" y="851535"/>
                    <a:pt x="886100" y="871538"/>
                    <a:pt x="873717" y="892493"/>
                  </a:cubicBezTo>
                  <a:cubicBezTo>
                    <a:pt x="871812" y="898208"/>
                    <a:pt x="870860" y="903923"/>
                    <a:pt x="868955" y="909638"/>
                  </a:cubicBezTo>
                  <a:cubicBezTo>
                    <a:pt x="868002" y="910590"/>
                    <a:pt x="866097" y="912495"/>
                    <a:pt x="865145" y="913448"/>
                  </a:cubicBezTo>
                  <a:cubicBezTo>
                    <a:pt x="858477" y="923925"/>
                    <a:pt x="851810" y="935355"/>
                    <a:pt x="845142" y="945833"/>
                  </a:cubicBezTo>
                  <a:cubicBezTo>
                    <a:pt x="835617" y="961073"/>
                    <a:pt x="819425" y="966788"/>
                    <a:pt x="801327" y="961073"/>
                  </a:cubicBezTo>
                  <a:cubicBezTo>
                    <a:pt x="734652" y="939165"/>
                    <a:pt x="667977" y="917258"/>
                    <a:pt x="601302" y="894398"/>
                  </a:cubicBezTo>
                  <a:cubicBezTo>
                    <a:pt x="585110" y="888683"/>
                    <a:pt x="569870" y="881063"/>
                    <a:pt x="554630" y="874395"/>
                  </a:cubicBezTo>
                  <a:cubicBezTo>
                    <a:pt x="555582" y="863918"/>
                    <a:pt x="556535" y="852488"/>
                    <a:pt x="557487" y="842010"/>
                  </a:cubicBezTo>
                  <a:cubicBezTo>
                    <a:pt x="563202" y="846773"/>
                    <a:pt x="567965" y="853440"/>
                    <a:pt x="575585" y="855345"/>
                  </a:cubicBezTo>
                  <a:cubicBezTo>
                    <a:pt x="648927" y="881063"/>
                    <a:pt x="722270" y="904875"/>
                    <a:pt x="795612" y="929640"/>
                  </a:cubicBezTo>
                  <a:cubicBezTo>
                    <a:pt x="814662" y="936308"/>
                    <a:pt x="828950" y="931545"/>
                    <a:pt x="836570" y="915353"/>
                  </a:cubicBezTo>
                  <a:cubicBezTo>
                    <a:pt x="847047" y="893445"/>
                    <a:pt x="857525" y="871538"/>
                    <a:pt x="868002" y="849630"/>
                  </a:cubicBezTo>
                  <a:cubicBezTo>
                    <a:pt x="879432" y="823913"/>
                    <a:pt x="891815" y="799148"/>
                    <a:pt x="903245" y="772478"/>
                  </a:cubicBezTo>
                  <a:cubicBezTo>
                    <a:pt x="818472" y="743903"/>
                    <a:pt x="735605" y="715328"/>
                    <a:pt x="652737" y="686753"/>
                  </a:cubicBezTo>
                  <a:cubicBezTo>
                    <a:pt x="630830" y="679133"/>
                    <a:pt x="619400" y="683895"/>
                    <a:pt x="610827" y="703898"/>
                  </a:cubicBezTo>
                  <a:cubicBezTo>
                    <a:pt x="604160" y="721043"/>
                    <a:pt x="596540" y="738188"/>
                    <a:pt x="588920" y="755333"/>
                  </a:cubicBezTo>
                  <a:cubicBezTo>
                    <a:pt x="574632" y="778193"/>
                    <a:pt x="561297" y="801053"/>
                    <a:pt x="547010" y="823913"/>
                  </a:cubicBezTo>
                  <a:cubicBezTo>
                    <a:pt x="547010" y="823913"/>
                    <a:pt x="547010" y="823913"/>
                    <a:pt x="547010" y="823913"/>
                  </a:cubicBezTo>
                  <a:cubicBezTo>
                    <a:pt x="546057" y="823913"/>
                    <a:pt x="546057" y="823913"/>
                    <a:pt x="545105" y="824865"/>
                  </a:cubicBezTo>
                  <a:cubicBezTo>
                    <a:pt x="546057" y="825818"/>
                    <a:pt x="546057" y="825818"/>
                    <a:pt x="547010" y="826770"/>
                  </a:cubicBezTo>
                  <a:cubicBezTo>
                    <a:pt x="531770" y="849630"/>
                    <a:pt x="525102" y="853440"/>
                    <a:pt x="494622" y="848678"/>
                  </a:cubicBezTo>
                  <a:cubicBezTo>
                    <a:pt x="466047" y="843915"/>
                    <a:pt x="436520" y="839153"/>
                    <a:pt x="408897" y="831533"/>
                  </a:cubicBezTo>
                  <a:cubicBezTo>
                    <a:pt x="386990" y="824865"/>
                    <a:pt x="366987" y="814388"/>
                    <a:pt x="345080" y="805815"/>
                  </a:cubicBezTo>
                  <a:cubicBezTo>
                    <a:pt x="315552" y="794385"/>
                    <a:pt x="286025" y="783908"/>
                    <a:pt x="256497" y="771525"/>
                  </a:cubicBezTo>
                  <a:cubicBezTo>
                    <a:pt x="249830" y="768668"/>
                    <a:pt x="242210" y="762000"/>
                    <a:pt x="240305" y="756285"/>
                  </a:cubicBezTo>
                  <a:cubicBezTo>
                    <a:pt x="234590" y="737235"/>
                    <a:pt x="213635" y="740093"/>
                    <a:pt x="199347" y="734378"/>
                  </a:cubicBezTo>
                  <a:cubicBezTo>
                    <a:pt x="171725" y="723900"/>
                    <a:pt x="142197" y="718185"/>
                    <a:pt x="115527" y="706755"/>
                  </a:cubicBezTo>
                  <a:cubicBezTo>
                    <a:pt x="82190" y="693420"/>
                    <a:pt x="50757" y="677228"/>
                    <a:pt x="17420" y="662940"/>
                  </a:cubicBezTo>
                  <a:cubicBezTo>
                    <a:pt x="-1630" y="654368"/>
                    <a:pt x="-5440" y="643890"/>
                    <a:pt x="7895" y="629603"/>
                  </a:cubicBezTo>
                  <a:cubicBezTo>
                    <a:pt x="10752" y="629603"/>
                    <a:pt x="12657" y="629603"/>
                    <a:pt x="15515" y="629603"/>
                  </a:cubicBezTo>
                  <a:cubicBezTo>
                    <a:pt x="23135" y="635318"/>
                    <a:pt x="29802" y="642938"/>
                    <a:pt x="38375" y="645795"/>
                  </a:cubicBezTo>
                  <a:cubicBezTo>
                    <a:pt x="92667" y="664845"/>
                    <a:pt x="146960" y="681990"/>
                    <a:pt x="201252" y="701040"/>
                  </a:cubicBezTo>
                  <a:cubicBezTo>
                    <a:pt x="221255" y="707708"/>
                    <a:pt x="231732" y="704850"/>
                    <a:pt x="241257" y="687705"/>
                  </a:cubicBezTo>
                  <a:cubicBezTo>
                    <a:pt x="266022" y="640080"/>
                    <a:pt x="289835" y="592455"/>
                    <a:pt x="315552" y="542925"/>
                  </a:cubicBezTo>
                  <a:cubicBezTo>
                    <a:pt x="262212" y="518160"/>
                    <a:pt x="209825" y="494348"/>
                    <a:pt x="156485" y="470535"/>
                  </a:cubicBezTo>
                  <a:cubicBezTo>
                    <a:pt x="141245" y="463867"/>
                    <a:pt x="124100" y="460058"/>
                    <a:pt x="106955" y="454342"/>
                  </a:cubicBezTo>
                  <a:cubicBezTo>
                    <a:pt x="103145" y="443865"/>
                    <a:pt x="99335" y="433388"/>
                    <a:pt x="106955" y="421958"/>
                  </a:cubicBezTo>
                  <a:cubicBezTo>
                    <a:pt x="112670" y="424815"/>
                    <a:pt x="118385" y="428625"/>
                    <a:pt x="125052" y="430530"/>
                  </a:cubicBezTo>
                  <a:cubicBezTo>
                    <a:pt x="179345" y="452438"/>
                    <a:pt x="232685" y="474345"/>
                    <a:pt x="286977" y="495300"/>
                  </a:cubicBezTo>
                  <a:cubicBezTo>
                    <a:pt x="311742" y="504825"/>
                    <a:pt x="321267" y="502920"/>
                    <a:pt x="332697" y="481013"/>
                  </a:cubicBezTo>
                  <a:cubicBezTo>
                    <a:pt x="355557" y="436245"/>
                    <a:pt x="376512" y="390525"/>
                    <a:pt x="398420" y="344805"/>
                  </a:cubicBezTo>
                  <a:cubicBezTo>
                    <a:pt x="395562" y="342900"/>
                    <a:pt x="393657" y="340995"/>
                    <a:pt x="391752" y="340042"/>
                  </a:cubicBezTo>
                  <a:cubicBezTo>
                    <a:pt x="335555" y="317183"/>
                    <a:pt x="280310" y="295275"/>
                    <a:pt x="224112" y="272415"/>
                  </a:cubicBezTo>
                  <a:cubicBezTo>
                    <a:pt x="215540" y="269558"/>
                    <a:pt x="206015" y="268605"/>
                    <a:pt x="196490" y="267653"/>
                  </a:cubicBezTo>
                  <a:cubicBezTo>
                    <a:pt x="186965" y="257175"/>
                    <a:pt x="190775" y="241935"/>
                    <a:pt x="171725" y="242888"/>
                  </a:cubicBezTo>
                  <a:cubicBezTo>
                    <a:pt x="171725" y="242888"/>
                    <a:pt x="171725" y="242888"/>
                    <a:pt x="171725" y="242888"/>
                  </a:cubicBezTo>
                  <a:close/>
                  <a:moveTo>
                    <a:pt x="361272" y="489585"/>
                  </a:moveTo>
                  <a:cubicBezTo>
                    <a:pt x="358415" y="496253"/>
                    <a:pt x="355557" y="502920"/>
                    <a:pt x="352700" y="509588"/>
                  </a:cubicBezTo>
                  <a:cubicBezTo>
                    <a:pt x="343175" y="526733"/>
                    <a:pt x="347937" y="532448"/>
                    <a:pt x="367940" y="541020"/>
                  </a:cubicBezTo>
                  <a:cubicBezTo>
                    <a:pt x="445092" y="572453"/>
                    <a:pt x="523197" y="604838"/>
                    <a:pt x="599397" y="639128"/>
                  </a:cubicBezTo>
                  <a:cubicBezTo>
                    <a:pt x="616542" y="646748"/>
                    <a:pt x="623210" y="641985"/>
                    <a:pt x="631782" y="633413"/>
                  </a:cubicBezTo>
                  <a:cubicBezTo>
                    <a:pt x="637497" y="627698"/>
                    <a:pt x="641307" y="620078"/>
                    <a:pt x="643212" y="612458"/>
                  </a:cubicBezTo>
                  <a:cubicBezTo>
                    <a:pt x="659405" y="566738"/>
                    <a:pt x="675597" y="521017"/>
                    <a:pt x="691790" y="474345"/>
                  </a:cubicBezTo>
                  <a:cubicBezTo>
                    <a:pt x="684170" y="470535"/>
                    <a:pt x="676550" y="464820"/>
                    <a:pt x="667977" y="460058"/>
                  </a:cubicBezTo>
                  <a:cubicBezTo>
                    <a:pt x="618447" y="436245"/>
                    <a:pt x="569870" y="412433"/>
                    <a:pt x="520340" y="390525"/>
                  </a:cubicBezTo>
                  <a:cubicBezTo>
                    <a:pt x="496527" y="379095"/>
                    <a:pt x="470810" y="371475"/>
                    <a:pt x="446045" y="361950"/>
                  </a:cubicBezTo>
                  <a:cubicBezTo>
                    <a:pt x="448902" y="360045"/>
                    <a:pt x="451760" y="359092"/>
                    <a:pt x="457475" y="356235"/>
                  </a:cubicBezTo>
                  <a:cubicBezTo>
                    <a:pt x="444140" y="351473"/>
                    <a:pt x="434615" y="347663"/>
                    <a:pt x="426995" y="344805"/>
                  </a:cubicBezTo>
                  <a:cubicBezTo>
                    <a:pt x="421280" y="353378"/>
                    <a:pt x="417470" y="360998"/>
                    <a:pt x="412707" y="367665"/>
                  </a:cubicBezTo>
                  <a:cubicBezTo>
                    <a:pt x="402230" y="386715"/>
                    <a:pt x="391752" y="405765"/>
                    <a:pt x="382227" y="424815"/>
                  </a:cubicBezTo>
                  <a:cubicBezTo>
                    <a:pt x="372702" y="445770"/>
                    <a:pt x="364130" y="466725"/>
                    <a:pt x="355557" y="487680"/>
                  </a:cubicBezTo>
                  <a:cubicBezTo>
                    <a:pt x="355557" y="486728"/>
                    <a:pt x="359367" y="488633"/>
                    <a:pt x="361272" y="489585"/>
                  </a:cubicBezTo>
                  <a:close/>
                  <a:moveTo>
                    <a:pt x="591777" y="659130"/>
                  </a:moveTo>
                  <a:cubicBezTo>
                    <a:pt x="575585" y="651510"/>
                    <a:pt x="562250" y="645795"/>
                    <a:pt x="548915" y="640080"/>
                  </a:cubicBezTo>
                  <a:cubicBezTo>
                    <a:pt x="488907" y="614363"/>
                    <a:pt x="427947" y="587693"/>
                    <a:pt x="367940" y="561975"/>
                  </a:cubicBezTo>
                  <a:cubicBezTo>
                    <a:pt x="340317" y="550545"/>
                    <a:pt x="330792" y="553403"/>
                    <a:pt x="321267" y="579120"/>
                  </a:cubicBezTo>
                  <a:cubicBezTo>
                    <a:pt x="320315" y="581025"/>
                    <a:pt x="319362" y="581978"/>
                    <a:pt x="318410" y="583883"/>
                  </a:cubicBezTo>
                  <a:cubicBezTo>
                    <a:pt x="293645" y="628650"/>
                    <a:pt x="268880" y="672465"/>
                    <a:pt x="245067" y="717233"/>
                  </a:cubicBezTo>
                  <a:cubicBezTo>
                    <a:pt x="239352" y="728663"/>
                    <a:pt x="235542" y="738188"/>
                    <a:pt x="257450" y="744855"/>
                  </a:cubicBezTo>
                  <a:cubicBezTo>
                    <a:pt x="331745" y="767715"/>
                    <a:pt x="406040" y="793433"/>
                    <a:pt x="479382" y="819150"/>
                  </a:cubicBezTo>
                  <a:cubicBezTo>
                    <a:pt x="501290" y="826770"/>
                    <a:pt x="511767" y="823913"/>
                    <a:pt x="522245" y="804863"/>
                  </a:cubicBezTo>
                  <a:cubicBezTo>
                    <a:pt x="536532" y="778193"/>
                    <a:pt x="548915" y="751523"/>
                    <a:pt x="561297" y="724853"/>
                  </a:cubicBezTo>
                  <a:cubicBezTo>
                    <a:pt x="570822" y="703898"/>
                    <a:pt x="581300" y="681990"/>
                    <a:pt x="591777" y="659130"/>
                  </a:cubicBezTo>
                  <a:close/>
                  <a:moveTo>
                    <a:pt x="894672" y="751523"/>
                  </a:moveTo>
                  <a:cubicBezTo>
                    <a:pt x="902292" y="743903"/>
                    <a:pt x="912770" y="736283"/>
                    <a:pt x="917532" y="727710"/>
                  </a:cubicBezTo>
                  <a:cubicBezTo>
                    <a:pt x="940392" y="684848"/>
                    <a:pt x="961347" y="641985"/>
                    <a:pt x="983255" y="599123"/>
                  </a:cubicBezTo>
                  <a:cubicBezTo>
                    <a:pt x="988970" y="587693"/>
                    <a:pt x="989922" y="577215"/>
                    <a:pt x="968967" y="575310"/>
                  </a:cubicBezTo>
                  <a:cubicBezTo>
                    <a:pt x="962300" y="574358"/>
                    <a:pt x="955632" y="572453"/>
                    <a:pt x="949917" y="569595"/>
                  </a:cubicBezTo>
                  <a:cubicBezTo>
                    <a:pt x="889910" y="545783"/>
                    <a:pt x="828950" y="522923"/>
                    <a:pt x="769895" y="498158"/>
                  </a:cubicBezTo>
                  <a:cubicBezTo>
                    <a:pt x="742272" y="486728"/>
                    <a:pt x="727985" y="497205"/>
                    <a:pt x="719412" y="515303"/>
                  </a:cubicBezTo>
                  <a:cubicBezTo>
                    <a:pt x="699410" y="559118"/>
                    <a:pt x="680360" y="602933"/>
                    <a:pt x="660357" y="645795"/>
                  </a:cubicBezTo>
                  <a:cubicBezTo>
                    <a:pt x="655595" y="655320"/>
                    <a:pt x="657500" y="660083"/>
                    <a:pt x="669882" y="664845"/>
                  </a:cubicBezTo>
                  <a:cubicBezTo>
                    <a:pt x="722270" y="684848"/>
                    <a:pt x="774657" y="705803"/>
                    <a:pt x="827045" y="725805"/>
                  </a:cubicBezTo>
                  <a:cubicBezTo>
                    <a:pt x="848000" y="734378"/>
                    <a:pt x="868955" y="741998"/>
                    <a:pt x="894672" y="751523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3" name="Google Shape;2963;p24"/>
            <p:cNvSpPr/>
            <p:nvPr/>
          </p:nvSpPr>
          <p:spPr>
            <a:xfrm>
              <a:off x="1788954" y="1800224"/>
              <a:ext cx="734141" cy="960647"/>
            </a:xfrm>
            <a:custGeom>
              <a:rect b="b" l="l" r="r" t="t"/>
              <a:pathLst>
                <a:path extrusionOk="0" h="960647" w="734141">
                  <a:moveTo>
                    <a:pt x="387394" y="69533"/>
                  </a:moveTo>
                  <a:cubicBezTo>
                    <a:pt x="403586" y="62865"/>
                    <a:pt x="411206" y="50483"/>
                    <a:pt x="419779" y="37148"/>
                  </a:cubicBezTo>
                  <a:cubicBezTo>
                    <a:pt x="416921" y="47625"/>
                    <a:pt x="415016" y="55245"/>
                    <a:pt x="432161" y="60008"/>
                  </a:cubicBezTo>
                  <a:cubicBezTo>
                    <a:pt x="495979" y="80963"/>
                    <a:pt x="559796" y="102870"/>
                    <a:pt x="622661" y="126683"/>
                  </a:cubicBezTo>
                  <a:cubicBezTo>
                    <a:pt x="645521" y="135255"/>
                    <a:pt x="663619" y="129540"/>
                    <a:pt x="670286" y="104775"/>
                  </a:cubicBezTo>
                  <a:cubicBezTo>
                    <a:pt x="678858" y="69533"/>
                    <a:pt x="691241" y="35242"/>
                    <a:pt x="702671" y="0"/>
                  </a:cubicBezTo>
                  <a:cubicBezTo>
                    <a:pt x="734104" y="0"/>
                    <a:pt x="739819" y="4763"/>
                    <a:pt x="729341" y="29527"/>
                  </a:cubicBezTo>
                  <a:cubicBezTo>
                    <a:pt x="714101" y="63817"/>
                    <a:pt x="696004" y="97155"/>
                    <a:pt x="680763" y="131445"/>
                  </a:cubicBezTo>
                  <a:cubicBezTo>
                    <a:pt x="676954" y="139065"/>
                    <a:pt x="673144" y="143828"/>
                    <a:pt x="662666" y="144780"/>
                  </a:cubicBezTo>
                  <a:cubicBezTo>
                    <a:pt x="647426" y="146685"/>
                    <a:pt x="639806" y="158115"/>
                    <a:pt x="647426" y="168592"/>
                  </a:cubicBezTo>
                  <a:cubicBezTo>
                    <a:pt x="657904" y="183833"/>
                    <a:pt x="653141" y="196215"/>
                    <a:pt x="645521" y="209550"/>
                  </a:cubicBezTo>
                  <a:cubicBezTo>
                    <a:pt x="626471" y="243840"/>
                    <a:pt x="607421" y="279083"/>
                    <a:pt x="588371" y="313372"/>
                  </a:cubicBezTo>
                  <a:cubicBezTo>
                    <a:pt x="584561" y="320992"/>
                    <a:pt x="576941" y="327660"/>
                    <a:pt x="569321" y="337185"/>
                  </a:cubicBezTo>
                  <a:cubicBezTo>
                    <a:pt x="569321" y="334328"/>
                    <a:pt x="568369" y="336233"/>
                    <a:pt x="569321" y="336233"/>
                  </a:cubicBezTo>
                  <a:cubicBezTo>
                    <a:pt x="593133" y="356235"/>
                    <a:pt x="579799" y="376238"/>
                    <a:pt x="569321" y="396240"/>
                  </a:cubicBezTo>
                  <a:cubicBezTo>
                    <a:pt x="555986" y="422910"/>
                    <a:pt x="541699" y="448628"/>
                    <a:pt x="531221" y="476250"/>
                  </a:cubicBezTo>
                  <a:cubicBezTo>
                    <a:pt x="525506" y="489585"/>
                    <a:pt x="517886" y="495300"/>
                    <a:pt x="501694" y="495300"/>
                  </a:cubicBezTo>
                  <a:cubicBezTo>
                    <a:pt x="495979" y="495300"/>
                    <a:pt x="490263" y="499110"/>
                    <a:pt x="482644" y="501967"/>
                  </a:cubicBezTo>
                  <a:cubicBezTo>
                    <a:pt x="500741" y="516255"/>
                    <a:pt x="498836" y="530543"/>
                    <a:pt x="491216" y="545783"/>
                  </a:cubicBezTo>
                  <a:cubicBezTo>
                    <a:pt x="475024" y="580072"/>
                    <a:pt x="461688" y="615315"/>
                    <a:pt x="444544" y="649605"/>
                  </a:cubicBezTo>
                  <a:cubicBezTo>
                    <a:pt x="438829" y="661035"/>
                    <a:pt x="425494" y="669608"/>
                    <a:pt x="414063" y="680085"/>
                  </a:cubicBezTo>
                  <a:cubicBezTo>
                    <a:pt x="433113" y="700088"/>
                    <a:pt x="428351" y="720090"/>
                    <a:pt x="414063" y="741997"/>
                  </a:cubicBezTo>
                  <a:cubicBezTo>
                    <a:pt x="400729" y="762953"/>
                    <a:pt x="394061" y="787718"/>
                    <a:pt x="379774" y="806768"/>
                  </a:cubicBezTo>
                  <a:cubicBezTo>
                    <a:pt x="353104" y="841058"/>
                    <a:pt x="348341" y="882015"/>
                    <a:pt x="324529" y="916305"/>
                  </a:cubicBezTo>
                  <a:cubicBezTo>
                    <a:pt x="322624" y="919163"/>
                    <a:pt x="320719" y="921068"/>
                    <a:pt x="319766" y="923925"/>
                  </a:cubicBezTo>
                  <a:cubicBezTo>
                    <a:pt x="308336" y="956310"/>
                    <a:pt x="274999" y="968693"/>
                    <a:pt x="238803" y="955358"/>
                  </a:cubicBezTo>
                  <a:cubicBezTo>
                    <a:pt x="204514" y="942975"/>
                    <a:pt x="167366" y="935355"/>
                    <a:pt x="133076" y="922972"/>
                  </a:cubicBezTo>
                  <a:cubicBezTo>
                    <a:pt x="92118" y="909638"/>
                    <a:pt x="52114" y="894397"/>
                    <a:pt x="12108" y="878205"/>
                  </a:cubicBezTo>
                  <a:cubicBezTo>
                    <a:pt x="-3132" y="872490"/>
                    <a:pt x="-3132" y="860108"/>
                    <a:pt x="7346" y="848678"/>
                  </a:cubicBezTo>
                  <a:cubicBezTo>
                    <a:pt x="11156" y="843915"/>
                    <a:pt x="14014" y="839153"/>
                    <a:pt x="16871" y="833438"/>
                  </a:cubicBezTo>
                  <a:cubicBezTo>
                    <a:pt x="19728" y="832485"/>
                    <a:pt x="22586" y="830580"/>
                    <a:pt x="25443" y="829628"/>
                  </a:cubicBezTo>
                  <a:cubicBezTo>
                    <a:pt x="18776" y="846772"/>
                    <a:pt x="23539" y="857250"/>
                    <a:pt x="45446" y="863918"/>
                  </a:cubicBezTo>
                  <a:cubicBezTo>
                    <a:pt x="62591" y="868680"/>
                    <a:pt x="77831" y="876300"/>
                    <a:pt x="93071" y="882968"/>
                  </a:cubicBezTo>
                  <a:cubicBezTo>
                    <a:pt x="139743" y="902970"/>
                    <a:pt x="186416" y="922020"/>
                    <a:pt x="234041" y="942022"/>
                  </a:cubicBezTo>
                  <a:cubicBezTo>
                    <a:pt x="250233" y="948690"/>
                    <a:pt x="267379" y="950595"/>
                    <a:pt x="276904" y="934403"/>
                  </a:cubicBezTo>
                  <a:cubicBezTo>
                    <a:pt x="297858" y="898208"/>
                    <a:pt x="316908" y="862013"/>
                    <a:pt x="337863" y="823913"/>
                  </a:cubicBezTo>
                  <a:cubicBezTo>
                    <a:pt x="251186" y="789622"/>
                    <a:pt x="166414" y="755333"/>
                    <a:pt x="82593" y="721995"/>
                  </a:cubicBezTo>
                  <a:cubicBezTo>
                    <a:pt x="85451" y="717233"/>
                    <a:pt x="88308" y="712470"/>
                    <a:pt x="91166" y="706755"/>
                  </a:cubicBezTo>
                  <a:cubicBezTo>
                    <a:pt x="165461" y="736283"/>
                    <a:pt x="240708" y="765810"/>
                    <a:pt x="315004" y="796290"/>
                  </a:cubicBezTo>
                  <a:cubicBezTo>
                    <a:pt x="334054" y="803910"/>
                    <a:pt x="346436" y="796290"/>
                    <a:pt x="352151" y="784860"/>
                  </a:cubicBezTo>
                  <a:cubicBezTo>
                    <a:pt x="369296" y="753428"/>
                    <a:pt x="382631" y="721043"/>
                    <a:pt x="397871" y="687705"/>
                  </a:cubicBezTo>
                  <a:cubicBezTo>
                    <a:pt x="323576" y="655320"/>
                    <a:pt x="251186" y="623888"/>
                    <a:pt x="177843" y="593408"/>
                  </a:cubicBezTo>
                  <a:cubicBezTo>
                    <a:pt x="169271" y="589597"/>
                    <a:pt x="157841" y="592455"/>
                    <a:pt x="148316" y="591503"/>
                  </a:cubicBezTo>
                  <a:cubicBezTo>
                    <a:pt x="154031" y="581978"/>
                    <a:pt x="159746" y="572453"/>
                    <a:pt x="165461" y="563880"/>
                  </a:cubicBezTo>
                  <a:cubicBezTo>
                    <a:pt x="233089" y="589597"/>
                    <a:pt x="300716" y="615315"/>
                    <a:pt x="368344" y="641033"/>
                  </a:cubicBezTo>
                  <a:cubicBezTo>
                    <a:pt x="389299" y="648653"/>
                    <a:pt x="404538" y="642938"/>
                    <a:pt x="414063" y="625793"/>
                  </a:cubicBezTo>
                  <a:cubicBezTo>
                    <a:pt x="418826" y="616268"/>
                    <a:pt x="423588" y="607695"/>
                    <a:pt x="428351" y="598170"/>
                  </a:cubicBezTo>
                  <a:cubicBezTo>
                    <a:pt x="440733" y="571500"/>
                    <a:pt x="453116" y="544830"/>
                    <a:pt x="466451" y="518160"/>
                  </a:cubicBezTo>
                  <a:cubicBezTo>
                    <a:pt x="458831" y="514350"/>
                    <a:pt x="454069" y="512445"/>
                    <a:pt x="449306" y="509588"/>
                  </a:cubicBezTo>
                  <a:cubicBezTo>
                    <a:pt x="455021" y="508635"/>
                    <a:pt x="460736" y="506730"/>
                    <a:pt x="472166" y="504825"/>
                  </a:cubicBezTo>
                  <a:cubicBezTo>
                    <a:pt x="459783" y="497205"/>
                    <a:pt x="452163" y="493395"/>
                    <a:pt x="444544" y="488633"/>
                  </a:cubicBezTo>
                  <a:cubicBezTo>
                    <a:pt x="444544" y="487680"/>
                    <a:pt x="445496" y="487680"/>
                    <a:pt x="445496" y="486728"/>
                  </a:cubicBezTo>
                  <a:cubicBezTo>
                    <a:pt x="445496" y="486728"/>
                    <a:pt x="444544" y="487680"/>
                    <a:pt x="444544" y="487680"/>
                  </a:cubicBezTo>
                  <a:cubicBezTo>
                    <a:pt x="435971" y="485775"/>
                    <a:pt x="426446" y="485775"/>
                    <a:pt x="418826" y="482917"/>
                  </a:cubicBezTo>
                  <a:cubicBezTo>
                    <a:pt x="384536" y="471488"/>
                    <a:pt x="350246" y="460058"/>
                    <a:pt x="315956" y="448628"/>
                  </a:cubicBezTo>
                  <a:cubicBezTo>
                    <a:pt x="288333" y="439103"/>
                    <a:pt x="258806" y="433388"/>
                    <a:pt x="241661" y="409575"/>
                  </a:cubicBezTo>
                  <a:cubicBezTo>
                    <a:pt x="247376" y="401955"/>
                    <a:pt x="252139" y="395288"/>
                    <a:pt x="257853" y="387667"/>
                  </a:cubicBezTo>
                  <a:cubicBezTo>
                    <a:pt x="262616" y="392430"/>
                    <a:pt x="265474" y="398145"/>
                    <a:pt x="271189" y="400050"/>
                  </a:cubicBezTo>
                  <a:cubicBezTo>
                    <a:pt x="335958" y="422910"/>
                    <a:pt x="400729" y="445770"/>
                    <a:pt x="466451" y="467678"/>
                  </a:cubicBezTo>
                  <a:cubicBezTo>
                    <a:pt x="483596" y="473392"/>
                    <a:pt x="499788" y="468630"/>
                    <a:pt x="505504" y="453390"/>
                  </a:cubicBezTo>
                  <a:cubicBezTo>
                    <a:pt x="520744" y="420053"/>
                    <a:pt x="534079" y="385763"/>
                    <a:pt x="547413" y="351472"/>
                  </a:cubicBezTo>
                  <a:cubicBezTo>
                    <a:pt x="550271" y="344805"/>
                    <a:pt x="553129" y="337185"/>
                    <a:pt x="538841" y="333375"/>
                  </a:cubicBezTo>
                  <a:cubicBezTo>
                    <a:pt x="498836" y="321945"/>
                    <a:pt x="459783" y="309563"/>
                    <a:pt x="420731" y="297180"/>
                  </a:cubicBezTo>
                  <a:cubicBezTo>
                    <a:pt x="391204" y="287655"/>
                    <a:pt x="361676" y="278130"/>
                    <a:pt x="332149" y="269558"/>
                  </a:cubicBezTo>
                  <a:cubicBezTo>
                    <a:pt x="329291" y="265747"/>
                    <a:pt x="327386" y="260033"/>
                    <a:pt x="323576" y="257175"/>
                  </a:cubicBezTo>
                  <a:cubicBezTo>
                    <a:pt x="313099" y="250508"/>
                    <a:pt x="306431" y="243840"/>
                    <a:pt x="315956" y="233363"/>
                  </a:cubicBezTo>
                  <a:cubicBezTo>
                    <a:pt x="315956" y="231458"/>
                    <a:pt x="315956" y="228600"/>
                    <a:pt x="315956" y="226695"/>
                  </a:cubicBezTo>
                  <a:lnTo>
                    <a:pt x="315956" y="226695"/>
                  </a:lnTo>
                  <a:cubicBezTo>
                    <a:pt x="321671" y="223838"/>
                    <a:pt x="326433" y="221933"/>
                    <a:pt x="332149" y="219075"/>
                  </a:cubicBezTo>
                  <a:cubicBezTo>
                    <a:pt x="331196" y="222885"/>
                    <a:pt x="331196" y="226695"/>
                    <a:pt x="330244" y="231458"/>
                  </a:cubicBezTo>
                  <a:cubicBezTo>
                    <a:pt x="331196" y="232410"/>
                    <a:pt x="332149" y="233363"/>
                    <a:pt x="334054" y="233363"/>
                  </a:cubicBezTo>
                  <a:cubicBezTo>
                    <a:pt x="372154" y="244792"/>
                    <a:pt x="410254" y="257175"/>
                    <a:pt x="447401" y="268605"/>
                  </a:cubicBezTo>
                  <a:cubicBezTo>
                    <a:pt x="483596" y="279083"/>
                    <a:pt x="519791" y="289560"/>
                    <a:pt x="556938" y="300038"/>
                  </a:cubicBezTo>
                  <a:cubicBezTo>
                    <a:pt x="571226" y="303847"/>
                    <a:pt x="584561" y="301942"/>
                    <a:pt x="590276" y="287655"/>
                  </a:cubicBezTo>
                  <a:cubicBezTo>
                    <a:pt x="604563" y="250508"/>
                    <a:pt x="617899" y="213360"/>
                    <a:pt x="630281" y="176213"/>
                  </a:cubicBezTo>
                  <a:cubicBezTo>
                    <a:pt x="632186" y="171450"/>
                    <a:pt x="626471" y="159067"/>
                    <a:pt x="621708" y="158115"/>
                  </a:cubicBezTo>
                  <a:cubicBezTo>
                    <a:pt x="547413" y="134303"/>
                    <a:pt x="473119" y="111442"/>
                    <a:pt x="399776" y="88583"/>
                  </a:cubicBezTo>
                  <a:cubicBezTo>
                    <a:pt x="399776" y="83820"/>
                    <a:pt x="399776" y="79058"/>
                    <a:pt x="398824" y="73342"/>
                  </a:cubicBezTo>
                  <a:cubicBezTo>
                    <a:pt x="398824" y="72390"/>
                    <a:pt x="398824" y="71438"/>
                    <a:pt x="398824" y="69533"/>
                  </a:cubicBezTo>
                  <a:cubicBezTo>
                    <a:pt x="392156" y="71438"/>
                    <a:pt x="389299" y="70485"/>
                    <a:pt x="387394" y="69533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4" name="Google Shape;2964;p24"/>
            <p:cNvSpPr/>
            <p:nvPr/>
          </p:nvSpPr>
          <p:spPr>
            <a:xfrm>
              <a:off x="1478694" y="878342"/>
              <a:ext cx="1248586" cy="693684"/>
            </a:xfrm>
            <a:custGeom>
              <a:rect b="b" l="l" r="r" t="t"/>
              <a:pathLst>
                <a:path extrusionOk="0" h="693684" w="1248586">
                  <a:moveTo>
                    <a:pt x="8996" y="229414"/>
                  </a:moveTo>
                  <a:cubicBezTo>
                    <a:pt x="51858" y="163692"/>
                    <a:pt x="93768" y="97969"/>
                    <a:pt x="138536" y="33199"/>
                  </a:cubicBezTo>
                  <a:cubicBezTo>
                    <a:pt x="146156" y="21769"/>
                    <a:pt x="160443" y="14149"/>
                    <a:pt x="172826" y="6529"/>
                  </a:cubicBezTo>
                  <a:cubicBezTo>
                    <a:pt x="190923" y="-4901"/>
                    <a:pt x="209973" y="814"/>
                    <a:pt x="228071" y="7482"/>
                  </a:cubicBezTo>
                  <a:cubicBezTo>
                    <a:pt x="287126" y="31294"/>
                    <a:pt x="346181" y="55107"/>
                    <a:pt x="405236" y="77967"/>
                  </a:cubicBezTo>
                  <a:cubicBezTo>
                    <a:pt x="490961" y="111304"/>
                    <a:pt x="577638" y="143689"/>
                    <a:pt x="663363" y="175122"/>
                  </a:cubicBezTo>
                  <a:cubicBezTo>
                    <a:pt x="718608" y="196077"/>
                    <a:pt x="774806" y="216079"/>
                    <a:pt x="830051" y="236082"/>
                  </a:cubicBezTo>
                  <a:cubicBezTo>
                    <a:pt x="870056" y="252274"/>
                    <a:pt x="910061" y="268467"/>
                    <a:pt x="951018" y="284659"/>
                  </a:cubicBezTo>
                  <a:cubicBezTo>
                    <a:pt x="990071" y="299899"/>
                    <a:pt x="1028171" y="314187"/>
                    <a:pt x="1067223" y="328474"/>
                  </a:cubicBezTo>
                  <a:cubicBezTo>
                    <a:pt x="1070081" y="329427"/>
                    <a:pt x="1073891" y="329427"/>
                    <a:pt x="1077701" y="329427"/>
                  </a:cubicBezTo>
                  <a:cubicBezTo>
                    <a:pt x="1113896" y="343714"/>
                    <a:pt x="1151043" y="358002"/>
                    <a:pt x="1187238" y="371337"/>
                  </a:cubicBezTo>
                  <a:cubicBezTo>
                    <a:pt x="1196763" y="377052"/>
                    <a:pt x="1207241" y="381814"/>
                    <a:pt x="1216766" y="387529"/>
                  </a:cubicBezTo>
                  <a:cubicBezTo>
                    <a:pt x="1248198" y="406579"/>
                    <a:pt x="1256771" y="418962"/>
                    <a:pt x="1240578" y="457062"/>
                  </a:cubicBezTo>
                  <a:cubicBezTo>
                    <a:pt x="1217718" y="509449"/>
                    <a:pt x="1187238" y="558979"/>
                    <a:pt x="1157711" y="609462"/>
                  </a:cubicBezTo>
                  <a:cubicBezTo>
                    <a:pt x="1144376" y="631369"/>
                    <a:pt x="1127231" y="653277"/>
                    <a:pt x="1107228" y="671374"/>
                  </a:cubicBezTo>
                  <a:cubicBezTo>
                    <a:pt x="1077701" y="698044"/>
                    <a:pt x="1058651" y="698997"/>
                    <a:pt x="1019598" y="683757"/>
                  </a:cubicBezTo>
                  <a:cubicBezTo>
                    <a:pt x="964353" y="662802"/>
                    <a:pt x="908156" y="643752"/>
                    <a:pt x="852911" y="623749"/>
                  </a:cubicBezTo>
                  <a:cubicBezTo>
                    <a:pt x="850053" y="622797"/>
                    <a:pt x="847196" y="622797"/>
                    <a:pt x="844338" y="622797"/>
                  </a:cubicBezTo>
                  <a:cubicBezTo>
                    <a:pt x="831956" y="618034"/>
                    <a:pt x="820526" y="612319"/>
                    <a:pt x="808143" y="608509"/>
                  </a:cubicBezTo>
                  <a:cubicBezTo>
                    <a:pt x="768138" y="594222"/>
                    <a:pt x="729086" y="579934"/>
                    <a:pt x="689081" y="566599"/>
                  </a:cubicBezTo>
                  <a:cubicBezTo>
                    <a:pt x="638598" y="547549"/>
                    <a:pt x="587163" y="528499"/>
                    <a:pt x="536681" y="509449"/>
                  </a:cubicBezTo>
                  <a:cubicBezTo>
                    <a:pt x="401426" y="459919"/>
                    <a:pt x="267123" y="410389"/>
                    <a:pt x="131868" y="360859"/>
                  </a:cubicBezTo>
                  <a:cubicBezTo>
                    <a:pt x="96626" y="347524"/>
                    <a:pt x="61383" y="335142"/>
                    <a:pt x="26141" y="321807"/>
                  </a:cubicBezTo>
                  <a:cubicBezTo>
                    <a:pt x="22331" y="319902"/>
                    <a:pt x="21378" y="313234"/>
                    <a:pt x="19473" y="309424"/>
                  </a:cubicBezTo>
                  <a:cubicBezTo>
                    <a:pt x="33761" y="301804"/>
                    <a:pt x="48048" y="305614"/>
                    <a:pt x="62336" y="310377"/>
                  </a:cubicBezTo>
                  <a:cubicBezTo>
                    <a:pt x="137583" y="337999"/>
                    <a:pt x="213783" y="364669"/>
                    <a:pt x="289031" y="392292"/>
                  </a:cubicBezTo>
                  <a:cubicBezTo>
                    <a:pt x="503343" y="469444"/>
                    <a:pt x="717656" y="546597"/>
                    <a:pt x="931968" y="623749"/>
                  </a:cubicBezTo>
                  <a:cubicBezTo>
                    <a:pt x="969116" y="637084"/>
                    <a:pt x="1007216" y="650419"/>
                    <a:pt x="1045316" y="662802"/>
                  </a:cubicBezTo>
                  <a:cubicBezTo>
                    <a:pt x="1070081" y="676137"/>
                    <a:pt x="1097703" y="669469"/>
                    <a:pt x="1107228" y="640894"/>
                  </a:cubicBezTo>
                  <a:cubicBezTo>
                    <a:pt x="1139613" y="585649"/>
                    <a:pt x="1173903" y="532309"/>
                    <a:pt x="1203431" y="475159"/>
                  </a:cubicBezTo>
                  <a:cubicBezTo>
                    <a:pt x="1228196" y="426582"/>
                    <a:pt x="1219623" y="413247"/>
                    <a:pt x="1161521" y="394197"/>
                  </a:cubicBezTo>
                  <a:cubicBezTo>
                    <a:pt x="1075796" y="361812"/>
                    <a:pt x="990071" y="328474"/>
                    <a:pt x="904346" y="296089"/>
                  </a:cubicBezTo>
                  <a:cubicBezTo>
                    <a:pt x="706226" y="220842"/>
                    <a:pt x="509058" y="145594"/>
                    <a:pt x="310938" y="70347"/>
                  </a:cubicBezTo>
                  <a:cubicBezTo>
                    <a:pt x="272838" y="56059"/>
                    <a:pt x="233786" y="41772"/>
                    <a:pt x="196638" y="23674"/>
                  </a:cubicBezTo>
                  <a:cubicBezTo>
                    <a:pt x="179493" y="15102"/>
                    <a:pt x="171873" y="17007"/>
                    <a:pt x="163301" y="30342"/>
                  </a:cubicBezTo>
                  <a:cubicBezTo>
                    <a:pt x="130916" y="79872"/>
                    <a:pt x="96626" y="127497"/>
                    <a:pt x="66146" y="177979"/>
                  </a:cubicBezTo>
                  <a:cubicBezTo>
                    <a:pt x="50906" y="203697"/>
                    <a:pt x="43286" y="233224"/>
                    <a:pt x="31856" y="260847"/>
                  </a:cubicBezTo>
                  <a:cubicBezTo>
                    <a:pt x="30903" y="266562"/>
                    <a:pt x="28998" y="271324"/>
                    <a:pt x="29951" y="277039"/>
                  </a:cubicBezTo>
                  <a:cubicBezTo>
                    <a:pt x="33761" y="293232"/>
                    <a:pt x="25188" y="302757"/>
                    <a:pt x="8043" y="307519"/>
                  </a:cubicBezTo>
                  <a:cubicBezTo>
                    <a:pt x="5186" y="299899"/>
                    <a:pt x="1376" y="292279"/>
                    <a:pt x="423" y="284659"/>
                  </a:cubicBezTo>
                  <a:cubicBezTo>
                    <a:pt x="-529" y="276087"/>
                    <a:pt x="423" y="267514"/>
                    <a:pt x="423" y="257989"/>
                  </a:cubicBezTo>
                  <a:cubicBezTo>
                    <a:pt x="3281" y="247512"/>
                    <a:pt x="6138" y="237987"/>
                    <a:pt x="8996" y="229414"/>
                  </a:cubicBezTo>
                  <a:lnTo>
                    <a:pt x="8996" y="229414"/>
                  </a:ln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5" name="Google Shape;2965;p24"/>
            <p:cNvSpPr/>
            <p:nvPr/>
          </p:nvSpPr>
          <p:spPr>
            <a:xfrm>
              <a:off x="1821970" y="1451609"/>
              <a:ext cx="486818" cy="231239"/>
            </a:xfrm>
            <a:custGeom>
              <a:rect b="b" l="l" r="r" t="t"/>
              <a:pathLst>
                <a:path extrusionOk="0" h="231239" w="486818">
                  <a:moveTo>
                    <a:pt x="245793" y="0"/>
                  </a:moveTo>
                  <a:cubicBezTo>
                    <a:pt x="258175" y="1905"/>
                    <a:pt x="271510" y="4763"/>
                    <a:pt x="283893" y="6667"/>
                  </a:cubicBezTo>
                  <a:cubicBezTo>
                    <a:pt x="280083" y="12382"/>
                    <a:pt x="274368" y="17145"/>
                    <a:pt x="272463" y="22860"/>
                  </a:cubicBezTo>
                  <a:cubicBezTo>
                    <a:pt x="260080" y="57150"/>
                    <a:pt x="248650" y="92392"/>
                    <a:pt x="234363" y="125730"/>
                  </a:cubicBezTo>
                  <a:cubicBezTo>
                    <a:pt x="229600" y="138113"/>
                    <a:pt x="233410" y="142875"/>
                    <a:pt x="243888" y="148590"/>
                  </a:cubicBezTo>
                  <a:cubicBezTo>
                    <a:pt x="282940" y="165735"/>
                    <a:pt x="321993" y="182880"/>
                    <a:pt x="361045" y="199073"/>
                  </a:cubicBezTo>
                  <a:cubicBezTo>
                    <a:pt x="380095" y="207645"/>
                    <a:pt x="393430" y="202882"/>
                    <a:pt x="403908" y="186690"/>
                  </a:cubicBezTo>
                  <a:cubicBezTo>
                    <a:pt x="426768" y="148590"/>
                    <a:pt x="448675" y="109538"/>
                    <a:pt x="470583" y="71438"/>
                  </a:cubicBezTo>
                  <a:cubicBezTo>
                    <a:pt x="491538" y="74295"/>
                    <a:pt x="485823" y="88582"/>
                    <a:pt x="486775" y="100013"/>
                  </a:cubicBezTo>
                  <a:cubicBezTo>
                    <a:pt x="486775" y="100013"/>
                    <a:pt x="486775" y="100013"/>
                    <a:pt x="486775" y="100013"/>
                  </a:cubicBezTo>
                  <a:cubicBezTo>
                    <a:pt x="462963" y="140970"/>
                    <a:pt x="440103" y="180975"/>
                    <a:pt x="416290" y="221932"/>
                  </a:cubicBezTo>
                  <a:cubicBezTo>
                    <a:pt x="402003" y="235267"/>
                    <a:pt x="382953" y="231457"/>
                    <a:pt x="367713" y="227648"/>
                  </a:cubicBezTo>
                  <a:cubicBezTo>
                    <a:pt x="327708" y="218123"/>
                    <a:pt x="289608" y="204788"/>
                    <a:pt x="250555" y="192405"/>
                  </a:cubicBezTo>
                  <a:cubicBezTo>
                    <a:pt x="246745" y="191452"/>
                    <a:pt x="242935" y="186690"/>
                    <a:pt x="239125" y="184785"/>
                  </a:cubicBezTo>
                  <a:cubicBezTo>
                    <a:pt x="224838" y="177165"/>
                    <a:pt x="212455" y="168592"/>
                    <a:pt x="192453" y="171450"/>
                  </a:cubicBezTo>
                  <a:cubicBezTo>
                    <a:pt x="162925" y="176213"/>
                    <a:pt x="135303" y="166688"/>
                    <a:pt x="108633" y="156210"/>
                  </a:cubicBezTo>
                  <a:cubicBezTo>
                    <a:pt x="80058" y="145732"/>
                    <a:pt x="53388" y="130492"/>
                    <a:pt x="21003" y="126682"/>
                  </a:cubicBezTo>
                  <a:cubicBezTo>
                    <a:pt x="1000" y="124777"/>
                    <a:pt x="-4715" y="105727"/>
                    <a:pt x="3858" y="85725"/>
                  </a:cubicBezTo>
                  <a:cubicBezTo>
                    <a:pt x="4810" y="84773"/>
                    <a:pt x="4810" y="84773"/>
                    <a:pt x="5763" y="83820"/>
                  </a:cubicBezTo>
                  <a:cubicBezTo>
                    <a:pt x="52435" y="101917"/>
                    <a:pt x="99108" y="120967"/>
                    <a:pt x="145780" y="139065"/>
                  </a:cubicBezTo>
                  <a:cubicBezTo>
                    <a:pt x="166735" y="147638"/>
                    <a:pt x="179118" y="144780"/>
                    <a:pt x="189595" y="126682"/>
                  </a:cubicBezTo>
                  <a:cubicBezTo>
                    <a:pt x="209598" y="90488"/>
                    <a:pt x="229600" y="54292"/>
                    <a:pt x="248650" y="17145"/>
                  </a:cubicBezTo>
                  <a:cubicBezTo>
                    <a:pt x="251508" y="13335"/>
                    <a:pt x="246745" y="5715"/>
                    <a:pt x="245793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6" name="Google Shape;2966;p24"/>
            <p:cNvSpPr/>
            <p:nvPr/>
          </p:nvSpPr>
          <p:spPr>
            <a:xfrm>
              <a:off x="947623" y="2138362"/>
              <a:ext cx="300037" cy="250649"/>
            </a:xfrm>
            <a:custGeom>
              <a:rect b="b" l="l" r="r" t="t"/>
              <a:pathLst>
                <a:path extrusionOk="0" h="250649" w="300037">
                  <a:moveTo>
                    <a:pt x="91440" y="0"/>
                  </a:moveTo>
                  <a:cubicBezTo>
                    <a:pt x="107632" y="5715"/>
                    <a:pt x="124778" y="9525"/>
                    <a:pt x="140970" y="16192"/>
                  </a:cubicBezTo>
                  <a:cubicBezTo>
                    <a:pt x="194310" y="39053"/>
                    <a:pt x="246698" y="63817"/>
                    <a:pt x="300037" y="88583"/>
                  </a:cubicBezTo>
                  <a:cubicBezTo>
                    <a:pt x="274320" y="138113"/>
                    <a:pt x="250508" y="185738"/>
                    <a:pt x="225742" y="233363"/>
                  </a:cubicBezTo>
                  <a:cubicBezTo>
                    <a:pt x="216217" y="251460"/>
                    <a:pt x="206692" y="254317"/>
                    <a:pt x="185738" y="246697"/>
                  </a:cubicBezTo>
                  <a:cubicBezTo>
                    <a:pt x="131445" y="228600"/>
                    <a:pt x="77153" y="210503"/>
                    <a:pt x="22860" y="191453"/>
                  </a:cubicBezTo>
                  <a:cubicBezTo>
                    <a:pt x="14288" y="188595"/>
                    <a:pt x="7620" y="180975"/>
                    <a:pt x="0" y="175260"/>
                  </a:cubicBezTo>
                  <a:cubicBezTo>
                    <a:pt x="16192" y="138113"/>
                    <a:pt x="33338" y="100965"/>
                    <a:pt x="49530" y="63817"/>
                  </a:cubicBezTo>
                  <a:cubicBezTo>
                    <a:pt x="50482" y="62865"/>
                    <a:pt x="51435" y="61913"/>
                    <a:pt x="50482" y="60960"/>
                  </a:cubicBezTo>
                  <a:cubicBezTo>
                    <a:pt x="58102" y="45720"/>
                    <a:pt x="64770" y="30480"/>
                    <a:pt x="72390" y="14288"/>
                  </a:cubicBezTo>
                  <a:cubicBezTo>
                    <a:pt x="72390" y="14288"/>
                    <a:pt x="72390" y="14288"/>
                    <a:pt x="72390" y="14288"/>
                  </a:cubicBezTo>
                  <a:cubicBezTo>
                    <a:pt x="79057" y="10478"/>
                    <a:pt x="85725" y="4763"/>
                    <a:pt x="91440" y="0"/>
                  </a:cubicBezTo>
                  <a:close/>
                  <a:moveTo>
                    <a:pt x="200025" y="219075"/>
                  </a:moveTo>
                  <a:cubicBezTo>
                    <a:pt x="200025" y="219075"/>
                    <a:pt x="200978" y="219075"/>
                    <a:pt x="200025" y="219075"/>
                  </a:cubicBezTo>
                  <a:cubicBezTo>
                    <a:pt x="202883" y="217170"/>
                    <a:pt x="205740" y="214313"/>
                    <a:pt x="207645" y="212408"/>
                  </a:cubicBezTo>
                  <a:cubicBezTo>
                    <a:pt x="226695" y="176213"/>
                    <a:pt x="245745" y="140017"/>
                    <a:pt x="265748" y="101917"/>
                  </a:cubicBezTo>
                  <a:cubicBezTo>
                    <a:pt x="236220" y="89535"/>
                    <a:pt x="206692" y="77153"/>
                    <a:pt x="178117" y="64770"/>
                  </a:cubicBezTo>
                  <a:cubicBezTo>
                    <a:pt x="174308" y="62865"/>
                    <a:pt x="170498" y="60960"/>
                    <a:pt x="166688" y="60008"/>
                  </a:cubicBezTo>
                  <a:cubicBezTo>
                    <a:pt x="142875" y="48578"/>
                    <a:pt x="118110" y="38100"/>
                    <a:pt x="93345" y="25717"/>
                  </a:cubicBezTo>
                  <a:cubicBezTo>
                    <a:pt x="72390" y="73342"/>
                    <a:pt x="51435" y="120015"/>
                    <a:pt x="30480" y="168592"/>
                  </a:cubicBezTo>
                  <a:cubicBezTo>
                    <a:pt x="78105" y="183833"/>
                    <a:pt x="123825" y="199072"/>
                    <a:pt x="170498" y="213360"/>
                  </a:cubicBezTo>
                  <a:cubicBezTo>
                    <a:pt x="177165" y="215265"/>
                    <a:pt x="183833" y="218122"/>
                    <a:pt x="189548" y="220028"/>
                  </a:cubicBezTo>
                  <a:cubicBezTo>
                    <a:pt x="194310" y="219075"/>
                    <a:pt x="197167" y="219075"/>
                    <a:pt x="200025" y="219075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7" name="Google Shape;2967;p24"/>
            <p:cNvSpPr/>
            <p:nvPr/>
          </p:nvSpPr>
          <p:spPr>
            <a:xfrm>
              <a:off x="2267787" y="1541281"/>
              <a:ext cx="295367" cy="211496"/>
            </a:xfrm>
            <a:custGeom>
              <a:rect b="b" l="l" r="r" t="t"/>
              <a:pathLst>
                <a:path extrusionOk="0" h="211496" w="295367">
                  <a:moveTo>
                    <a:pt x="54292" y="3673"/>
                  </a:moveTo>
                  <a:cubicBezTo>
                    <a:pt x="55245" y="2720"/>
                    <a:pt x="57150" y="1768"/>
                    <a:pt x="58103" y="1768"/>
                  </a:cubicBezTo>
                  <a:cubicBezTo>
                    <a:pt x="63817" y="815"/>
                    <a:pt x="70485" y="-1090"/>
                    <a:pt x="76200" y="815"/>
                  </a:cubicBezTo>
                  <a:cubicBezTo>
                    <a:pt x="107633" y="10340"/>
                    <a:pt x="139065" y="19865"/>
                    <a:pt x="169545" y="31295"/>
                  </a:cubicBezTo>
                  <a:cubicBezTo>
                    <a:pt x="201930" y="42725"/>
                    <a:pt x="232410" y="57013"/>
                    <a:pt x="264795" y="69395"/>
                  </a:cubicBezTo>
                  <a:cubicBezTo>
                    <a:pt x="267653" y="70348"/>
                    <a:pt x="270510" y="71300"/>
                    <a:pt x="273367" y="72253"/>
                  </a:cubicBezTo>
                  <a:lnTo>
                    <a:pt x="273367" y="72253"/>
                  </a:lnTo>
                  <a:cubicBezTo>
                    <a:pt x="275273" y="73205"/>
                    <a:pt x="276225" y="74158"/>
                    <a:pt x="278130" y="75110"/>
                  </a:cubicBezTo>
                  <a:cubicBezTo>
                    <a:pt x="280988" y="75110"/>
                    <a:pt x="283845" y="76063"/>
                    <a:pt x="285750" y="76063"/>
                  </a:cubicBezTo>
                  <a:cubicBezTo>
                    <a:pt x="289560" y="80825"/>
                    <a:pt x="296228" y="87493"/>
                    <a:pt x="295275" y="90350"/>
                  </a:cubicBezTo>
                  <a:cubicBezTo>
                    <a:pt x="280988" y="125593"/>
                    <a:pt x="266700" y="160835"/>
                    <a:pt x="249555" y="195125"/>
                  </a:cubicBezTo>
                  <a:cubicBezTo>
                    <a:pt x="240983" y="212270"/>
                    <a:pt x="229553" y="215128"/>
                    <a:pt x="209550" y="207508"/>
                  </a:cubicBezTo>
                  <a:cubicBezTo>
                    <a:pt x="140017" y="180838"/>
                    <a:pt x="70485" y="155120"/>
                    <a:pt x="0" y="128450"/>
                  </a:cubicBezTo>
                  <a:cubicBezTo>
                    <a:pt x="0" y="125593"/>
                    <a:pt x="0" y="122735"/>
                    <a:pt x="0" y="119878"/>
                  </a:cubicBezTo>
                  <a:cubicBezTo>
                    <a:pt x="10478" y="94160"/>
                    <a:pt x="21908" y="68443"/>
                    <a:pt x="32385" y="43678"/>
                  </a:cubicBezTo>
                  <a:cubicBezTo>
                    <a:pt x="34290" y="39868"/>
                    <a:pt x="35242" y="37010"/>
                    <a:pt x="37148" y="33200"/>
                  </a:cubicBezTo>
                  <a:lnTo>
                    <a:pt x="37148" y="33200"/>
                  </a:lnTo>
                  <a:cubicBezTo>
                    <a:pt x="38100" y="31295"/>
                    <a:pt x="38100" y="30343"/>
                    <a:pt x="39053" y="28438"/>
                  </a:cubicBezTo>
                  <a:cubicBezTo>
                    <a:pt x="40005" y="26533"/>
                    <a:pt x="40005" y="24628"/>
                    <a:pt x="40958" y="22723"/>
                  </a:cubicBezTo>
                  <a:cubicBezTo>
                    <a:pt x="42863" y="17960"/>
                    <a:pt x="45720" y="12245"/>
                    <a:pt x="47625" y="7483"/>
                  </a:cubicBezTo>
                  <a:cubicBezTo>
                    <a:pt x="47625" y="7483"/>
                    <a:pt x="47625" y="7483"/>
                    <a:pt x="47625" y="7483"/>
                  </a:cubicBezTo>
                  <a:cubicBezTo>
                    <a:pt x="50483" y="5578"/>
                    <a:pt x="52388" y="4625"/>
                    <a:pt x="54292" y="3673"/>
                  </a:cubicBezTo>
                  <a:close/>
                  <a:moveTo>
                    <a:pt x="45720" y="81778"/>
                  </a:moveTo>
                  <a:cubicBezTo>
                    <a:pt x="44767" y="83683"/>
                    <a:pt x="44767" y="86540"/>
                    <a:pt x="43815" y="88445"/>
                  </a:cubicBezTo>
                  <a:cubicBezTo>
                    <a:pt x="40005" y="96065"/>
                    <a:pt x="36195" y="103685"/>
                    <a:pt x="31433" y="112258"/>
                  </a:cubicBezTo>
                  <a:cubicBezTo>
                    <a:pt x="97155" y="137023"/>
                    <a:pt x="160973" y="160835"/>
                    <a:pt x="225742" y="185600"/>
                  </a:cubicBezTo>
                  <a:cubicBezTo>
                    <a:pt x="240030" y="155120"/>
                    <a:pt x="252413" y="126545"/>
                    <a:pt x="265748" y="96065"/>
                  </a:cubicBezTo>
                  <a:cubicBezTo>
                    <a:pt x="251460" y="91303"/>
                    <a:pt x="239078" y="86540"/>
                    <a:pt x="225742" y="82730"/>
                  </a:cubicBezTo>
                  <a:cubicBezTo>
                    <a:pt x="209550" y="77968"/>
                    <a:pt x="193358" y="72253"/>
                    <a:pt x="176213" y="67490"/>
                  </a:cubicBezTo>
                  <a:cubicBezTo>
                    <a:pt x="140017" y="52250"/>
                    <a:pt x="104775" y="37963"/>
                    <a:pt x="66675" y="21770"/>
                  </a:cubicBezTo>
                  <a:cubicBezTo>
                    <a:pt x="60008" y="38915"/>
                    <a:pt x="55245" y="53203"/>
                    <a:pt x="49530" y="66538"/>
                  </a:cubicBezTo>
                  <a:cubicBezTo>
                    <a:pt x="49530" y="71300"/>
                    <a:pt x="47625" y="76063"/>
                    <a:pt x="45720" y="81778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8" name="Google Shape;2968;p24"/>
            <p:cNvSpPr/>
            <p:nvPr/>
          </p:nvSpPr>
          <p:spPr>
            <a:xfrm>
              <a:off x="1038110" y="1952624"/>
              <a:ext cx="291465" cy="233758"/>
            </a:xfrm>
            <a:custGeom>
              <a:rect b="b" l="l" r="r" t="t"/>
              <a:pathLst>
                <a:path extrusionOk="0" h="233758" w="291465">
                  <a:moveTo>
                    <a:pt x="89535" y="0"/>
                  </a:moveTo>
                  <a:cubicBezTo>
                    <a:pt x="99060" y="1905"/>
                    <a:pt x="108585" y="1905"/>
                    <a:pt x="117157" y="4763"/>
                  </a:cubicBezTo>
                  <a:cubicBezTo>
                    <a:pt x="173355" y="26670"/>
                    <a:pt x="229553" y="49530"/>
                    <a:pt x="284798" y="72390"/>
                  </a:cubicBezTo>
                  <a:cubicBezTo>
                    <a:pt x="286703" y="73342"/>
                    <a:pt x="288608" y="75247"/>
                    <a:pt x="291465" y="77153"/>
                  </a:cubicBezTo>
                  <a:cubicBezTo>
                    <a:pt x="269558" y="122872"/>
                    <a:pt x="248603" y="168592"/>
                    <a:pt x="225742" y="213360"/>
                  </a:cubicBezTo>
                  <a:cubicBezTo>
                    <a:pt x="214312" y="236220"/>
                    <a:pt x="204787" y="238125"/>
                    <a:pt x="180023" y="227647"/>
                  </a:cubicBezTo>
                  <a:cubicBezTo>
                    <a:pt x="125730" y="205740"/>
                    <a:pt x="72390" y="184785"/>
                    <a:pt x="18097" y="162878"/>
                  </a:cubicBezTo>
                  <a:cubicBezTo>
                    <a:pt x="11430" y="160020"/>
                    <a:pt x="5715" y="157163"/>
                    <a:pt x="0" y="154305"/>
                  </a:cubicBezTo>
                  <a:cubicBezTo>
                    <a:pt x="0" y="153353"/>
                    <a:pt x="0" y="151447"/>
                    <a:pt x="0" y="150495"/>
                  </a:cubicBezTo>
                  <a:cubicBezTo>
                    <a:pt x="953" y="149542"/>
                    <a:pt x="1905" y="148590"/>
                    <a:pt x="953" y="147638"/>
                  </a:cubicBezTo>
                  <a:cubicBezTo>
                    <a:pt x="14288" y="123825"/>
                    <a:pt x="28575" y="100013"/>
                    <a:pt x="41910" y="76200"/>
                  </a:cubicBezTo>
                  <a:cubicBezTo>
                    <a:pt x="53340" y="55245"/>
                    <a:pt x="63817" y="34290"/>
                    <a:pt x="75248" y="13335"/>
                  </a:cubicBezTo>
                  <a:cubicBezTo>
                    <a:pt x="79057" y="8572"/>
                    <a:pt x="84773" y="4763"/>
                    <a:pt x="89535" y="0"/>
                  </a:cubicBezTo>
                  <a:close/>
                  <a:moveTo>
                    <a:pt x="208598" y="187642"/>
                  </a:moveTo>
                  <a:cubicBezTo>
                    <a:pt x="225742" y="156210"/>
                    <a:pt x="241935" y="123825"/>
                    <a:pt x="260033" y="91440"/>
                  </a:cubicBezTo>
                  <a:cubicBezTo>
                    <a:pt x="252412" y="88583"/>
                    <a:pt x="247650" y="86678"/>
                    <a:pt x="241935" y="84772"/>
                  </a:cubicBezTo>
                  <a:cubicBezTo>
                    <a:pt x="236220" y="82867"/>
                    <a:pt x="231458" y="80010"/>
                    <a:pt x="225742" y="78105"/>
                  </a:cubicBezTo>
                  <a:cubicBezTo>
                    <a:pt x="181928" y="60008"/>
                    <a:pt x="138112" y="41910"/>
                    <a:pt x="94298" y="22860"/>
                  </a:cubicBezTo>
                  <a:cubicBezTo>
                    <a:pt x="80010" y="51435"/>
                    <a:pt x="66675" y="78105"/>
                    <a:pt x="53340" y="104775"/>
                  </a:cubicBezTo>
                  <a:cubicBezTo>
                    <a:pt x="49530" y="112395"/>
                    <a:pt x="46672" y="120015"/>
                    <a:pt x="42863" y="127635"/>
                  </a:cubicBezTo>
                  <a:cubicBezTo>
                    <a:pt x="40957" y="131445"/>
                    <a:pt x="38100" y="134303"/>
                    <a:pt x="35242" y="139065"/>
                  </a:cubicBezTo>
                  <a:cubicBezTo>
                    <a:pt x="91440" y="160972"/>
                    <a:pt x="145733" y="182880"/>
                    <a:pt x="200978" y="205740"/>
                  </a:cubicBezTo>
                  <a:cubicBezTo>
                    <a:pt x="204787" y="199072"/>
                    <a:pt x="206692" y="193358"/>
                    <a:pt x="208598" y="187642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9" name="Google Shape;2969;p24"/>
            <p:cNvSpPr/>
            <p:nvPr/>
          </p:nvSpPr>
          <p:spPr>
            <a:xfrm>
              <a:off x="2205249" y="1726670"/>
              <a:ext cx="285423" cy="205879"/>
            </a:xfrm>
            <a:custGeom>
              <a:rect b="b" l="l" r="r" t="t"/>
              <a:pathLst>
                <a:path extrusionOk="0" h="205879" w="285423">
                  <a:moveTo>
                    <a:pt x="285423" y="75459"/>
                  </a:moveTo>
                  <a:cubicBezTo>
                    <a:pt x="274946" y="109749"/>
                    <a:pt x="261611" y="144992"/>
                    <a:pt x="253038" y="180234"/>
                  </a:cubicBezTo>
                  <a:cubicBezTo>
                    <a:pt x="247323" y="204999"/>
                    <a:pt x="228273" y="210714"/>
                    <a:pt x="205413" y="202142"/>
                  </a:cubicBezTo>
                  <a:cubicBezTo>
                    <a:pt x="142548" y="178329"/>
                    <a:pt x="79683" y="155469"/>
                    <a:pt x="14913" y="135467"/>
                  </a:cubicBezTo>
                  <a:cubicBezTo>
                    <a:pt x="-3184" y="129752"/>
                    <a:pt x="-1279" y="123084"/>
                    <a:pt x="2530" y="112607"/>
                  </a:cubicBezTo>
                  <a:cubicBezTo>
                    <a:pt x="13008" y="88794"/>
                    <a:pt x="22533" y="64982"/>
                    <a:pt x="33011" y="41169"/>
                  </a:cubicBezTo>
                  <a:cubicBezTo>
                    <a:pt x="34916" y="36407"/>
                    <a:pt x="35868" y="31644"/>
                    <a:pt x="36821" y="27834"/>
                  </a:cubicBezTo>
                  <a:cubicBezTo>
                    <a:pt x="39678" y="24977"/>
                    <a:pt x="44441" y="22119"/>
                    <a:pt x="45393" y="18309"/>
                  </a:cubicBezTo>
                  <a:cubicBezTo>
                    <a:pt x="53013" y="212"/>
                    <a:pt x="62538" y="-3598"/>
                    <a:pt x="81588" y="3069"/>
                  </a:cubicBezTo>
                  <a:cubicBezTo>
                    <a:pt x="95876" y="7832"/>
                    <a:pt x="111116" y="12594"/>
                    <a:pt x="126356" y="17357"/>
                  </a:cubicBezTo>
                  <a:cubicBezTo>
                    <a:pt x="168266" y="30692"/>
                    <a:pt x="210176" y="43074"/>
                    <a:pt x="252086" y="56409"/>
                  </a:cubicBezTo>
                  <a:cubicBezTo>
                    <a:pt x="263516" y="61172"/>
                    <a:pt x="274946" y="67839"/>
                    <a:pt x="285423" y="75459"/>
                  </a:cubicBezTo>
                  <a:close/>
                  <a:moveTo>
                    <a:pt x="194936" y="66887"/>
                  </a:moveTo>
                  <a:cubicBezTo>
                    <a:pt x="193031" y="64982"/>
                    <a:pt x="192078" y="62124"/>
                    <a:pt x="190173" y="61172"/>
                  </a:cubicBezTo>
                  <a:cubicBezTo>
                    <a:pt x="149216" y="47837"/>
                    <a:pt x="108258" y="34502"/>
                    <a:pt x="65396" y="21167"/>
                  </a:cubicBezTo>
                  <a:cubicBezTo>
                    <a:pt x="56823" y="44979"/>
                    <a:pt x="48251" y="66887"/>
                    <a:pt x="39678" y="88794"/>
                  </a:cubicBezTo>
                  <a:cubicBezTo>
                    <a:pt x="35868" y="96414"/>
                    <a:pt x="32058" y="104034"/>
                    <a:pt x="28248" y="111654"/>
                  </a:cubicBezTo>
                  <a:cubicBezTo>
                    <a:pt x="93971" y="134514"/>
                    <a:pt x="158741" y="156422"/>
                    <a:pt x="223511" y="179282"/>
                  </a:cubicBezTo>
                  <a:cubicBezTo>
                    <a:pt x="233988" y="145944"/>
                    <a:pt x="243513" y="114512"/>
                    <a:pt x="253038" y="81174"/>
                  </a:cubicBezTo>
                  <a:cubicBezTo>
                    <a:pt x="238751" y="77364"/>
                    <a:pt x="226368" y="74507"/>
                    <a:pt x="213986" y="70697"/>
                  </a:cubicBezTo>
                  <a:cubicBezTo>
                    <a:pt x="208271" y="69744"/>
                    <a:pt x="201603" y="68792"/>
                    <a:pt x="194936" y="66887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0" name="Google Shape;2970;p24"/>
            <p:cNvSpPr/>
            <p:nvPr/>
          </p:nvSpPr>
          <p:spPr>
            <a:xfrm>
              <a:off x="2054128" y="1454466"/>
              <a:ext cx="238424" cy="199461"/>
            </a:xfrm>
            <a:custGeom>
              <a:rect b="b" l="l" r="r" t="t"/>
              <a:pathLst>
                <a:path extrusionOk="0" h="199461" w="238424">
                  <a:moveTo>
                    <a:pt x="238424" y="67628"/>
                  </a:moveTo>
                  <a:cubicBezTo>
                    <a:pt x="216517" y="105728"/>
                    <a:pt x="194609" y="144780"/>
                    <a:pt x="171749" y="182880"/>
                  </a:cubicBezTo>
                  <a:cubicBezTo>
                    <a:pt x="162224" y="199073"/>
                    <a:pt x="148889" y="203835"/>
                    <a:pt x="128887" y="195263"/>
                  </a:cubicBezTo>
                  <a:cubicBezTo>
                    <a:pt x="89834" y="179070"/>
                    <a:pt x="50782" y="161925"/>
                    <a:pt x="11729" y="144780"/>
                  </a:cubicBezTo>
                  <a:cubicBezTo>
                    <a:pt x="299" y="140018"/>
                    <a:pt x="-2558" y="134303"/>
                    <a:pt x="2204" y="121920"/>
                  </a:cubicBezTo>
                  <a:cubicBezTo>
                    <a:pt x="16492" y="87630"/>
                    <a:pt x="26969" y="53340"/>
                    <a:pt x="40304" y="19050"/>
                  </a:cubicBezTo>
                  <a:cubicBezTo>
                    <a:pt x="42209" y="13335"/>
                    <a:pt x="47924" y="8573"/>
                    <a:pt x="51734" y="2858"/>
                  </a:cubicBezTo>
                  <a:cubicBezTo>
                    <a:pt x="53639" y="1905"/>
                    <a:pt x="54592" y="953"/>
                    <a:pt x="56497" y="0"/>
                  </a:cubicBezTo>
                  <a:cubicBezTo>
                    <a:pt x="73642" y="4763"/>
                    <a:pt x="91739" y="7620"/>
                    <a:pt x="107932" y="13335"/>
                  </a:cubicBezTo>
                  <a:cubicBezTo>
                    <a:pt x="146032" y="27623"/>
                    <a:pt x="184132" y="43815"/>
                    <a:pt x="222232" y="59055"/>
                  </a:cubicBezTo>
                  <a:cubicBezTo>
                    <a:pt x="225089" y="59055"/>
                    <a:pt x="226994" y="60008"/>
                    <a:pt x="229852" y="60008"/>
                  </a:cubicBezTo>
                  <a:cubicBezTo>
                    <a:pt x="231757" y="63818"/>
                    <a:pt x="234614" y="65723"/>
                    <a:pt x="238424" y="67628"/>
                  </a:cubicBezTo>
                  <a:lnTo>
                    <a:pt x="238424" y="67628"/>
                  </a:lnTo>
                  <a:close/>
                  <a:moveTo>
                    <a:pt x="150794" y="60960"/>
                  </a:moveTo>
                  <a:cubicBezTo>
                    <a:pt x="123172" y="48578"/>
                    <a:pt x="94597" y="37148"/>
                    <a:pt x="64117" y="23813"/>
                  </a:cubicBezTo>
                  <a:cubicBezTo>
                    <a:pt x="56497" y="46673"/>
                    <a:pt x="48877" y="67628"/>
                    <a:pt x="41257" y="88583"/>
                  </a:cubicBezTo>
                  <a:cubicBezTo>
                    <a:pt x="40304" y="91440"/>
                    <a:pt x="39352" y="93345"/>
                    <a:pt x="38399" y="96203"/>
                  </a:cubicBezTo>
                  <a:cubicBezTo>
                    <a:pt x="34589" y="105728"/>
                    <a:pt x="30779" y="114300"/>
                    <a:pt x="27922" y="123825"/>
                  </a:cubicBezTo>
                  <a:cubicBezTo>
                    <a:pt x="69832" y="141923"/>
                    <a:pt x="108884" y="158115"/>
                    <a:pt x="148889" y="175260"/>
                  </a:cubicBezTo>
                  <a:cubicBezTo>
                    <a:pt x="167939" y="142875"/>
                    <a:pt x="186989" y="113348"/>
                    <a:pt x="206039" y="80963"/>
                  </a:cubicBezTo>
                  <a:cubicBezTo>
                    <a:pt x="193657" y="76200"/>
                    <a:pt x="182227" y="72390"/>
                    <a:pt x="170797" y="67628"/>
                  </a:cubicBezTo>
                  <a:cubicBezTo>
                    <a:pt x="164129" y="65723"/>
                    <a:pt x="157462" y="62865"/>
                    <a:pt x="150794" y="6096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1" name="Google Shape;2971;p24"/>
            <p:cNvSpPr/>
            <p:nvPr/>
          </p:nvSpPr>
          <p:spPr>
            <a:xfrm>
              <a:off x="2256706" y="1609724"/>
              <a:ext cx="334867" cy="159192"/>
            </a:xfrm>
            <a:custGeom>
              <a:rect b="b" l="l" r="r" t="t"/>
              <a:pathLst>
                <a:path extrusionOk="0" h="159192" w="334867">
                  <a:moveTo>
                    <a:pt x="11081" y="59055"/>
                  </a:moveTo>
                  <a:cubicBezTo>
                    <a:pt x="80614" y="85725"/>
                    <a:pt x="150146" y="111442"/>
                    <a:pt x="220631" y="138113"/>
                  </a:cubicBezTo>
                  <a:cubicBezTo>
                    <a:pt x="240634" y="145733"/>
                    <a:pt x="252064" y="142875"/>
                    <a:pt x="260636" y="125730"/>
                  </a:cubicBezTo>
                  <a:cubicBezTo>
                    <a:pt x="276829" y="91440"/>
                    <a:pt x="292069" y="56198"/>
                    <a:pt x="306356" y="20955"/>
                  </a:cubicBezTo>
                  <a:cubicBezTo>
                    <a:pt x="307309" y="17145"/>
                    <a:pt x="300641" y="11430"/>
                    <a:pt x="296831" y="6667"/>
                  </a:cubicBezTo>
                  <a:cubicBezTo>
                    <a:pt x="299689" y="4763"/>
                    <a:pt x="302546" y="1905"/>
                    <a:pt x="305404" y="0"/>
                  </a:cubicBezTo>
                  <a:cubicBezTo>
                    <a:pt x="310166" y="2858"/>
                    <a:pt x="314929" y="6667"/>
                    <a:pt x="319691" y="9525"/>
                  </a:cubicBezTo>
                  <a:cubicBezTo>
                    <a:pt x="333026" y="18098"/>
                    <a:pt x="338741" y="28575"/>
                    <a:pt x="332074" y="41910"/>
                  </a:cubicBezTo>
                  <a:cubicBezTo>
                    <a:pt x="313976" y="78105"/>
                    <a:pt x="294926" y="113348"/>
                    <a:pt x="276829" y="149542"/>
                  </a:cubicBezTo>
                  <a:cubicBezTo>
                    <a:pt x="274924" y="152400"/>
                    <a:pt x="272066" y="156210"/>
                    <a:pt x="269209" y="156210"/>
                  </a:cubicBezTo>
                  <a:cubicBezTo>
                    <a:pt x="242539" y="159067"/>
                    <a:pt x="216821" y="162877"/>
                    <a:pt x="191104" y="151448"/>
                  </a:cubicBezTo>
                  <a:cubicBezTo>
                    <a:pt x="182531" y="147638"/>
                    <a:pt x="171101" y="149542"/>
                    <a:pt x="160624" y="149542"/>
                  </a:cubicBezTo>
                  <a:cubicBezTo>
                    <a:pt x="116809" y="134302"/>
                    <a:pt x="72041" y="118110"/>
                    <a:pt x="28226" y="102870"/>
                  </a:cubicBezTo>
                  <a:cubicBezTo>
                    <a:pt x="24416" y="101917"/>
                    <a:pt x="19654" y="100013"/>
                    <a:pt x="15844" y="99060"/>
                  </a:cubicBezTo>
                  <a:cubicBezTo>
                    <a:pt x="3461" y="92392"/>
                    <a:pt x="-5111" y="83820"/>
                    <a:pt x="3461" y="70485"/>
                  </a:cubicBezTo>
                  <a:cubicBezTo>
                    <a:pt x="5366" y="66675"/>
                    <a:pt x="8224" y="62865"/>
                    <a:pt x="11081" y="59055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2" name="Google Shape;2972;p24"/>
            <p:cNvSpPr/>
            <p:nvPr/>
          </p:nvSpPr>
          <p:spPr>
            <a:xfrm>
              <a:off x="2109673" y="1443989"/>
              <a:ext cx="213359" cy="70485"/>
            </a:xfrm>
            <a:custGeom>
              <a:rect b="b" l="l" r="r" t="t"/>
              <a:pathLst>
                <a:path extrusionOk="0" h="70485" w="213359">
                  <a:moveTo>
                    <a:pt x="165735" y="70485"/>
                  </a:moveTo>
                  <a:cubicBezTo>
                    <a:pt x="127635" y="55245"/>
                    <a:pt x="89535" y="39052"/>
                    <a:pt x="51435" y="24765"/>
                  </a:cubicBezTo>
                  <a:cubicBezTo>
                    <a:pt x="35242" y="19050"/>
                    <a:pt x="17145" y="15240"/>
                    <a:pt x="0" y="11430"/>
                  </a:cubicBezTo>
                  <a:cubicBezTo>
                    <a:pt x="11430" y="9525"/>
                    <a:pt x="23813" y="8573"/>
                    <a:pt x="35242" y="6668"/>
                  </a:cubicBezTo>
                  <a:cubicBezTo>
                    <a:pt x="42863" y="4763"/>
                    <a:pt x="50482" y="1905"/>
                    <a:pt x="58102" y="0"/>
                  </a:cubicBezTo>
                  <a:cubicBezTo>
                    <a:pt x="98107" y="14288"/>
                    <a:pt x="137160" y="27623"/>
                    <a:pt x="177165" y="41910"/>
                  </a:cubicBezTo>
                  <a:cubicBezTo>
                    <a:pt x="189547" y="46673"/>
                    <a:pt x="200977" y="51435"/>
                    <a:pt x="213360" y="56198"/>
                  </a:cubicBezTo>
                  <a:cubicBezTo>
                    <a:pt x="196215" y="59055"/>
                    <a:pt x="178117" y="58102"/>
                    <a:pt x="165735" y="7048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3" name="Google Shape;2973;p24"/>
            <p:cNvSpPr/>
            <p:nvPr/>
          </p:nvSpPr>
          <p:spPr>
            <a:xfrm>
              <a:off x="2325890" y="1528489"/>
              <a:ext cx="237991" cy="86949"/>
            </a:xfrm>
            <a:custGeom>
              <a:rect b="b" l="l" r="r" t="t"/>
              <a:pathLst>
                <a:path extrusionOk="0" h="86949" w="237991">
                  <a:moveTo>
                    <a:pt x="236220" y="80282"/>
                  </a:moveTo>
                  <a:cubicBezTo>
                    <a:pt x="233363" y="82187"/>
                    <a:pt x="230505" y="85045"/>
                    <a:pt x="227647" y="86950"/>
                  </a:cubicBezTo>
                  <a:cubicBezTo>
                    <a:pt x="224790" y="86950"/>
                    <a:pt x="221933" y="85997"/>
                    <a:pt x="220027" y="85997"/>
                  </a:cubicBezTo>
                  <a:cubicBezTo>
                    <a:pt x="218122" y="85045"/>
                    <a:pt x="217170" y="84093"/>
                    <a:pt x="215265" y="83140"/>
                  </a:cubicBezTo>
                  <a:cubicBezTo>
                    <a:pt x="215265" y="83140"/>
                    <a:pt x="215265" y="83140"/>
                    <a:pt x="215265" y="83140"/>
                  </a:cubicBezTo>
                  <a:cubicBezTo>
                    <a:pt x="212408" y="82187"/>
                    <a:pt x="209550" y="81235"/>
                    <a:pt x="206692" y="80282"/>
                  </a:cubicBezTo>
                  <a:cubicBezTo>
                    <a:pt x="175260" y="67900"/>
                    <a:pt x="143827" y="53612"/>
                    <a:pt x="111442" y="42182"/>
                  </a:cubicBezTo>
                  <a:cubicBezTo>
                    <a:pt x="80963" y="30752"/>
                    <a:pt x="49530" y="21227"/>
                    <a:pt x="18097" y="11702"/>
                  </a:cubicBezTo>
                  <a:cubicBezTo>
                    <a:pt x="13335" y="9797"/>
                    <a:pt x="5715" y="12655"/>
                    <a:pt x="0" y="12655"/>
                  </a:cubicBezTo>
                  <a:cubicBezTo>
                    <a:pt x="3810" y="272"/>
                    <a:pt x="10477" y="-2585"/>
                    <a:pt x="24765" y="2177"/>
                  </a:cubicBezTo>
                  <a:cubicBezTo>
                    <a:pt x="62865" y="15512"/>
                    <a:pt x="100965" y="28847"/>
                    <a:pt x="139065" y="40277"/>
                  </a:cubicBezTo>
                  <a:cubicBezTo>
                    <a:pt x="161925" y="46945"/>
                    <a:pt x="186690" y="48850"/>
                    <a:pt x="209550" y="57422"/>
                  </a:cubicBezTo>
                  <a:cubicBezTo>
                    <a:pt x="220027" y="61232"/>
                    <a:pt x="244792" y="58375"/>
                    <a:pt x="236220" y="80282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4" name="Google Shape;2974;p24"/>
            <p:cNvSpPr/>
            <p:nvPr/>
          </p:nvSpPr>
          <p:spPr>
            <a:xfrm>
              <a:off x="2233498" y="1711641"/>
              <a:ext cx="223837" cy="68580"/>
            </a:xfrm>
            <a:custGeom>
              <a:rect b="b" l="l" r="r" t="t"/>
              <a:pathLst>
                <a:path extrusionOk="0" h="68580" w="223837">
                  <a:moveTo>
                    <a:pt x="50482" y="953"/>
                  </a:moveTo>
                  <a:cubicBezTo>
                    <a:pt x="94297" y="16193"/>
                    <a:pt x="139065" y="32385"/>
                    <a:pt x="182880" y="47625"/>
                  </a:cubicBezTo>
                  <a:cubicBezTo>
                    <a:pt x="196215" y="54293"/>
                    <a:pt x="210502" y="61913"/>
                    <a:pt x="223838" y="68580"/>
                  </a:cubicBezTo>
                  <a:cubicBezTo>
                    <a:pt x="181927" y="56198"/>
                    <a:pt x="140017" y="42863"/>
                    <a:pt x="98107" y="29528"/>
                  </a:cubicBezTo>
                  <a:cubicBezTo>
                    <a:pt x="82867" y="24765"/>
                    <a:pt x="68580" y="20003"/>
                    <a:pt x="53340" y="15240"/>
                  </a:cubicBezTo>
                  <a:cubicBezTo>
                    <a:pt x="33338" y="8573"/>
                    <a:pt x="24765" y="12383"/>
                    <a:pt x="17145" y="30480"/>
                  </a:cubicBezTo>
                  <a:cubicBezTo>
                    <a:pt x="15240" y="34290"/>
                    <a:pt x="11430" y="36195"/>
                    <a:pt x="8572" y="40005"/>
                  </a:cubicBezTo>
                  <a:cubicBezTo>
                    <a:pt x="5715" y="30480"/>
                    <a:pt x="2857" y="20955"/>
                    <a:pt x="0" y="10478"/>
                  </a:cubicBezTo>
                  <a:cubicBezTo>
                    <a:pt x="15240" y="14288"/>
                    <a:pt x="27622" y="17145"/>
                    <a:pt x="29527" y="0"/>
                  </a:cubicBezTo>
                  <a:cubicBezTo>
                    <a:pt x="29527" y="0"/>
                    <a:pt x="29527" y="0"/>
                    <a:pt x="29527" y="0"/>
                  </a:cubicBezTo>
                  <a:cubicBezTo>
                    <a:pt x="36195" y="953"/>
                    <a:pt x="43815" y="953"/>
                    <a:pt x="50482" y="953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5" name="Google Shape;2975;p24"/>
            <p:cNvSpPr/>
            <p:nvPr/>
          </p:nvSpPr>
          <p:spPr>
            <a:xfrm>
              <a:off x="1795784" y="2513646"/>
              <a:ext cx="66238" cy="123825"/>
            </a:xfrm>
            <a:custGeom>
              <a:rect b="b" l="l" r="r" t="t"/>
              <a:pathLst>
                <a:path extrusionOk="0" h="123825" w="66238">
                  <a:moveTo>
                    <a:pt x="15756" y="120015"/>
                  </a:moveTo>
                  <a:cubicBezTo>
                    <a:pt x="12899" y="120968"/>
                    <a:pt x="10041" y="122873"/>
                    <a:pt x="7184" y="123825"/>
                  </a:cubicBezTo>
                  <a:cubicBezTo>
                    <a:pt x="-7104" y="113348"/>
                    <a:pt x="3374" y="103823"/>
                    <a:pt x="9089" y="94298"/>
                  </a:cubicBezTo>
                  <a:cubicBezTo>
                    <a:pt x="14804" y="83820"/>
                    <a:pt x="23376" y="73343"/>
                    <a:pt x="11946" y="61913"/>
                  </a:cubicBezTo>
                  <a:cubicBezTo>
                    <a:pt x="24329" y="40958"/>
                    <a:pt x="35759" y="20955"/>
                    <a:pt x="48141" y="0"/>
                  </a:cubicBezTo>
                  <a:cubicBezTo>
                    <a:pt x="53856" y="3810"/>
                    <a:pt x="60524" y="7620"/>
                    <a:pt x="66239" y="11430"/>
                  </a:cubicBezTo>
                  <a:cubicBezTo>
                    <a:pt x="60524" y="20003"/>
                    <a:pt x="52904" y="27623"/>
                    <a:pt x="49094" y="36195"/>
                  </a:cubicBezTo>
                  <a:cubicBezTo>
                    <a:pt x="36711" y="64770"/>
                    <a:pt x="26234" y="92393"/>
                    <a:pt x="15756" y="12001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6" name="Google Shape;2976;p24"/>
            <p:cNvSpPr/>
            <p:nvPr/>
          </p:nvSpPr>
          <p:spPr>
            <a:xfrm>
              <a:off x="937838" y="2203132"/>
              <a:ext cx="59314" cy="111442"/>
            </a:xfrm>
            <a:custGeom>
              <a:rect b="b" l="l" r="r" t="t"/>
              <a:pathLst>
                <a:path extrusionOk="0" h="111442" w="59314">
                  <a:moveTo>
                    <a:pt x="59315" y="0"/>
                  </a:moveTo>
                  <a:cubicBezTo>
                    <a:pt x="43122" y="37147"/>
                    <a:pt x="25977" y="74295"/>
                    <a:pt x="9785" y="111442"/>
                  </a:cubicBezTo>
                  <a:cubicBezTo>
                    <a:pt x="6927" y="111442"/>
                    <a:pt x="5022" y="111442"/>
                    <a:pt x="2165" y="111442"/>
                  </a:cubicBezTo>
                  <a:cubicBezTo>
                    <a:pt x="1212" y="108585"/>
                    <a:pt x="-693" y="104775"/>
                    <a:pt x="260" y="102870"/>
                  </a:cubicBezTo>
                  <a:cubicBezTo>
                    <a:pt x="15500" y="70485"/>
                    <a:pt x="31692" y="38100"/>
                    <a:pt x="47885" y="5715"/>
                  </a:cubicBezTo>
                  <a:cubicBezTo>
                    <a:pt x="48837" y="1905"/>
                    <a:pt x="55505" y="952"/>
                    <a:pt x="59315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7" name="Google Shape;2977;p24"/>
            <p:cNvSpPr/>
            <p:nvPr/>
          </p:nvSpPr>
          <p:spPr>
            <a:xfrm>
              <a:off x="2555442" y="1207769"/>
              <a:ext cx="109537" cy="41910"/>
            </a:xfrm>
            <a:custGeom>
              <a:rect b="b" l="l" r="r" t="t"/>
              <a:pathLst>
                <a:path extrusionOk="0" h="41910" w="109537">
                  <a:moveTo>
                    <a:pt x="109538" y="41910"/>
                  </a:moveTo>
                  <a:cubicBezTo>
                    <a:pt x="73343" y="27623"/>
                    <a:pt x="36195" y="13335"/>
                    <a:pt x="0" y="0"/>
                  </a:cubicBezTo>
                  <a:cubicBezTo>
                    <a:pt x="15240" y="1905"/>
                    <a:pt x="30480" y="3810"/>
                    <a:pt x="45720" y="7620"/>
                  </a:cubicBezTo>
                  <a:cubicBezTo>
                    <a:pt x="64770" y="12382"/>
                    <a:pt x="82868" y="19050"/>
                    <a:pt x="100013" y="26670"/>
                  </a:cubicBezTo>
                  <a:cubicBezTo>
                    <a:pt x="105728" y="28575"/>
                    <a:pt x="106680" y="37148"/>
                    <a:pt x="109538" y="4191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8" name="Google Shape;2978;p24"/>
            <p:cNvSpPr/>
            <p:nvPr/>
          </p:nvSpPr>
          <p:spPr>
            <a:xfrm>
              <a:off x="1477763" y="2439352"/>
              <a:ext cx="43264" cy="118109"/>
            </a:xfrm>
            <a:custGeom>
              <a:rect b="b" l="l" r="r" t="t"/>
              <a:pathLst>
                <a:path extrusionOk="0" h="118109" w="43264">
                  <a:moveTo>
                    <a:pt x="12784" y="85725"/>
                  </a:moveTo>
                  <a:cubicBezTo>
                    <a:pt x="11832" y="96202"/>
                    <a:pt x="10879" y="107632"/>
                    <a:pt x="9927" y="118110"/>
                  </a:cubicBezTo>
                  <a:cubicBezTo>
                    <a:pt x="-7218" y="110490"/>
                    <a:pt x="3259" y="98107"/>
                    <a:pt x="2307" y="87630"/>
                  </a:cubicBezTo>
                  <a:cubicBezTo>
                    <a:pt x="1354" y="80963"/>
                    <a:pt x="1354" y="74295"/>
                    <a:pt x="1354" y="68580"/>
                  </a:cubicBezTo>
                  <a:cubicBezTo>
                    <a:pt x="15642" y="45720"/>
                    <a:pt x="28977" y="22860"/>
                    <a:pt x="43264" y="0"/>
                  </a:cubicBezTo>
                  <a:cubicBezTo>
                    <a:pt x="33739" y="28575"/>
                    <a:pt x="23262" y="57150"/>
                    <a:pt x="12784" y="8572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9" name="Google Shape;2979;p24"/>
            <p:cNvSpPr/>
            <p:nvPr/>
          </p:nvSpPr>
          <p:spPr>
            <a:xfrm>
              <a:off x="1014977" y="2103119"/>
              <a:ext cx="24085" cy="51434"/>
            </a:xfrm>
            <a:custGeom>
              <a:rect b="b" l="l" r="r" t="t"/>
              <a:pathLst>
                <a:path extrusionOk="0" h="51434" w="24085">
                  <a:moveTo>
                    <a:pt x="24086" y="0"/>
                  </a:moveTo>
                  <a:cubicBezTo>
                    <a:pt x="24086" y="952"/>
                    <a:pt x="24086" y="2858"/>
                    <a:pt x="24086" y="3810"/>
                  </a:cubicBezTo>
                  <a:cubicBezTo>
                    <a:pt x="17418" y="14288"/>
                    <a:pt x="20276" y="24765"/>
                    <a:pt x="24086" y="36195"/>
                  </a:cubicBezTo>
                  <a:cubicBezTo>
                    <a:pt x="17418" y="40958"/>
                    <a:pt x="10751" y="46672"/>
                    <a:pt x="4083" y="51435"/>
                  </a:cubicBezTo>
                  <a:cubicBezTo>
                    <a:pt x="5988" y="44767"/>
                    <a:pt x="7893" y="39052"/>
                    <a:pt x="9798" y="33338"/>
                  </a:cubicBezTo>
                  <a:cubicBezTo>
                    <a:pt x="6941" y="27622"/>
                    <a:pt x="-1632" y="19050"/>
                    <a:pt x="273" y="15240"/>
                  </a:cubicBezTo>
                  <a:cubicBezTo>
                    <a:pt x="5036" y="8572"/>
                    <a:pt x="15513" y="4763"/>
                    <a:pt x="24086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0" name="Google Shape;2980;p24"/>
            <p:cNvSpPr/>
            <p:nvPr/>
          </p:nvSpPr>
          <p:spPr>
            <a:xfrm>
              <a:off x="996685" y="2153602"/>
              <a:ext cx="23327" cy="46672"/>
            </a:xfrm>
            <a:custGeom>
              <a:rect b="b" l="l" r="r" t="t"/>
              <a:pathLst>
                <a:path extrusionOk="0" h="46672" w="23327">
                  <a:moveTo>
                    <a:pt x="23328" y="0"/>
                  </a:moveTo>
                  <a:cubicBezTo>
                    <a:pt x="15708" y="15240"/>
                    <a:pt x="9040" y="30480"/>
                    <a:pt x="1420" y="46672"/>
                  </a:cubicBezTo>
                  <a:cubicBezTo>
                    <a:pt x="-4295" y="25717"/>
                    <a:pt x="8088" y="12382"/>
                    <a:pt x="23328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1" name="Google Shape;2981;p24"/>
            <p:cNvSpPr/>
            <p:nvPr/>
          </p:nvSpPr>
          <p:spPr>
            <a:xfrm>
              <a:off x="2309698" y="1547812"/>
              <a:ext cx="7619" cy="15239"/>
            </a:xfrm>
            <a:custGeom>
              <a:rect b="b" l="l" r="r" t="t"/>
              <a:pathLst>
                <a:path extrusionOk="0" h="15239" w="7619">
                  <a:moveTo>
                    <a:pt x="7620" y="0"/>
                  </a:moveTo>
                  <a:cubicBezTo>
                    <a:pt x="5715" y="4763"/>
                    <a:pt x="2857" y="10477"/>
                    <a:pt x="952" y="15240"/>
                  </a:cubicBezTo>
                  <a:cubicBezTo>
                    <a:pt x="952" y="11430"/>
                    <a:pt x="0" y="7620"/>
                    <a:pt x="0" y="3810"/>
                  </a:cubicBezTo>
                  <a:cubicBezTo>
                    <a:pt x="0" y="3810"/>
                    <a:pt x="0" y="3810"/>
                    <a:pt x="0" y="3810"/>
                  </a:cubicBezTo>
                  <a:cubicBezTo>
                    <a:pt x="1905" y="1905"/>
                    <a:pt x="4763" y="952"/>
                    <a:pt x="7620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2" name="Google Shape;2982;p24"/>
            <p:cNvSpPr/>
            <p:nvPr/>
          </p:nvSpPr>
          <p:spPr>
            <a:xfrm>
              <a:off x="1653425" y="2679382"/>
              <a:ext cx="12382" cy="2857"/>
            </a:xfrm>
            <a:custGeom>
              <a:rect b="b" l="l" r="r" t="t"/>
              <a:pathLst>
                <a:path extrusionOk="0" h="2857" w="12382">
                  <a:moveTo>
                    <a:pt x="12383" y="2858"/>
                  </a:moveTo>
                  <a:cubicBezTo>
                    <a:pt x="8573" y="2858"/>
                    <a:pt x="3810" y="2858"/>
                    <a:pt x="0" y="2858"/>
                  </a:cubicBezTo>
                  <a:cubicBezTo>
                    <a:pt x="0" y="1905"/>
                    <a:pt x="0" y="1905"/>
                    <a:pt x="0" y="952"/>
                  </a:cubicBezTo>
                  <a:cubicBezTo>
                    <a:pt x="3810" y="952"/>
                    <a:pt x="7620" y="0"/>
                    <a:pt x="11430" y="0"/>
                  </a:cubicBezTo>
                  <a:cubicBezTo>
                    <a:pt x="11430" y="952"/>
                    <a:pt x="12383" y="1905"/>
                    <a:pt x="12383" y="2858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3" name="Google Shape;2983;p24"/>
            <p:cNvSpPr/>
            <p:nvPr/>
          </p:nvSpPr>
          <p:spPr>
            <a:xfrm>
              <a:off x="2282075" y="1515426"/>
              <a:ext cx="9525" cy="6667"/>
            </a:xfrm>
            <a:custGeom>
              <a:rect b="b" l="l" r="r" t="t"/>
              <a:pathLst>
                <a:path extrusionOk="0" h="6667" w="9525">
                  <a:moveTo>
                    <a:pt x="9525" y="6668"/>
                  </a:moveTo>
                  <a:cubicBezTo>
                    <a:pt x="6667" y="4763"/>
                    <a:pt x="3810" y="1905"/>
                    <a:pt x="0" y="0"/>
                  </a:cubicBezTo>
                  <a:cubicBezTo>
                    <a:pt x="3810" y="2858"/>
                    <a:pt x="6667" y="4763"/>
                    <a:pt x="9525" y="6668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4" name="Google Shape;2984;p24"/>
            <p:cNvSpPr/>
            <p:nvPr/>
          </p:nvSpPr>
          <p:spPr>
            <a:xfrm>
              <a:off x="1798205" y="2592704"/>
              <a:ext cx="3810" cy="3810"/>
            </a:xfrm>
            <a:custGeom>
              <a:rect b="b" l="l" r="r" t="t"/>
              <a:pathLst>
                <a:path extrusionOk="0" h="3810" w="3810">
                  <a:moveTo>
                    <a:pt x="0" y="3810"/>
                  </a:moveTo>
                  <a:cubicBezTo>
                    <a:pt x="952" y="2858"/>
                    <a:pt x="2857" y="953"/>
                    <a:pt x="3810" y="0"/>
                  </a:cubicBezTo>
                  <a:cubicBezTo>
                    <a:pt x="2857" y="1905"/>
                    <a:pt x="1905" y="2858"/>
                    <a:pt x="0" y="381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5" name="Google Shape;2985;p24"/>
            <p:cNvSpPr/>
            <p:nvPr/>
          </p:nvSpPr>
          <p:spPr>
            <a:xfrm>
              <a:off x="2317317" y="1544954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4763" y="0"/>
                  </a:moveTo>
                  <a:cubicBezTo>
                    <a:pt x="2858" y="953"/>
                    <a:pt x="1905" y="1905"/>
                    <a:pt x="0" y="2858"/>
                  </a:cubicBezTo>
                  <a:cubicBezTo>
                    <a:pt x="953" y="1905"/>
                    <a:pt x="2858" y="953"/>
                    <a:pt x="4763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6" name="Google Shape;2986;p24"/>
            <p:cNvSpPr/>
            <p:nvPr/>
          </p:nvSpPr>
          <p:spPr>
            <a:xfrm>
              <a:off x="1477212" y="2507932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1905" y="2858"/>
                  </a:moveTo>
                  <a:cubicBezTo>
                    <a:pt x="953" y="1905"/>
                    <a:pt x="953" y="1905"/>
                    <a:pt x="0" y="952"/>
                  </a:cubicBezTo>
                  <a:cubicBezTo>
                    <a:pt x="953" y="952"/>
                    <a:pt x="953" y="952"/>
                    <a:pt x="1905" y="0"/>
                  </a:cubicBezTo>
                  <a:cubicBezTo>
                    <a:pt x="1905" y="952"/>
                    <a:pt x="1905" y="1905"/>
                    <a:pt x="1905" y="2858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7" name="Google Shape;2987;p24"/>
            <p:cNvSpPr/>
            <p:nvPr/>
          </p:nvSpPr>
          <p:spPr>
            <a:xfrm>
              <a:off x="2439237" y="2102166"/>
              <a:ext cx="1904" cy="952"/>
            </a:xfrm>
            <a:custGeom>
              <a:rect b="b" l="l" r="r" t="t"/>
              <a:pathLst>
                <a:path extrusionOk="0" h="952" w="1904">
                  <a:moveTo>
                    <a:pt x="1905" y="953"/>
                  </a:moveTo>
                  <a:cubicBezTo>
                    <a:pt x="953" y="953"/>
                    <a:pt x="953" y="0"/>
                    <a:pt x="0" y="0"/>
                  </a:cubicBezTo>
                  <a:cubicBezTo>
                    <a:pt x="953" y="0"/>
                    <a:pt x="1905" y="0"/>
                    <a:pt x="1905" y="953"/>
                  </a:cubicBezTo>
                  <a:cubicBezTo>
                    <a:pt x="1905" y="0"/>
                    <a:pt x="1905" y="953"/>
                    <a:pt x="1905" y="953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8" name="Google Shape;2988;p24"/>
            <p:cNvSpPr/>
            <p:nvPr/>
          </p:nvSpPr>
          <p:spPr>
            <a:xfrm>
              <a:off x="2830715" y="1300162"/>
              <a:ext cx="3809" cy="9525"/>
            </a:xfrm>
            <a:custGeom>
              <a:rect b="b" l="l" r="r" t="t"/>
              <a:pathLst>
                <a:path extrusionOk="0" h="9525" w="3809">
                  <a:moveTo>
                    <a:pt x="0" y="0"/>
                  </a:moveTo>
                  <a:cubicBezTo>
                    <a:pt x="952" y="1905"/>
                    <a:pt x="2858" y="4763"/>
                    <a:pt x="3810" y="6667"/>
                  </a:cubicBezTo>
                  <a:cubicBezTo>
                    <a:pt x="3810" y="7620"/>
                    <a:pt x="3810" y="8573"/>
                    <a:pt x="2858" y="9525"/>
                  </a:cubicBezTo>
                  <a:cubicBezTo>
                    <a:pt x="2858" y="7620"/>
                    <a:pt x="1905" y="3810"/>
                    <a:pt x="0" y="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9" name="Google Shape;2989;p24"/>
            <p:cNvSpPr/>
            <p:nvPr/>
          </p:nvSpPr>
          <p:spPr>
            <a:xfrm>
              <a:off x="1234325" y="1548574"/>
              <a:ext cx="857249" cy="316420"/>
            </a:xfrm>
            <a:custGeom>
              <a:rect b="b" l="l" r="r" t="t"/>
              <a:pathLst>
                <a:path extrusionOk="0" h="316420" w="857249">
                  <a:moveTo>
                    <a:pt x="344805" y="151638"/>
                  </a:moveTo>
                  <a:cubicBezTo>
                    <a:pt x="330518" y="146875"/>
                    <a:pt x="317183" y="143065"/>
                    <a:pt x="302895" y="138303"/>
                  </a:cubicBezTo>
                  <a:cubicBezTo>
                    <a:pt x="290512" y="133540"/>
                    <a:pt x="278130" y="127825"/>
                    <a:pt x="265747" y="123063"/>
                  </a:cubicBezTo>
                  <a:cubicBezTo>
                    <a:pt x="209550" y="100203"/>
                    <a:pt x="154305" y="77342"/>
                    <a:pt x="98107" y="54483"/>
                  </a:cubicBezTo>
                  <a:cubicBezTo>
                    <a:pt x="70485" y="43052"/>
                    <a:pt x="60007" y="46863"/>
                    <a:pt x="49530" y="70675"/>
                  </a:cubicBezTo>
                  <a:cubicBezTo>
                    <a:pt x="36195" y="99250"/>
                    <a:pt x="24765" y="128778"/>
                    <a:pt x="12382" y="157353"/>
                  </a:cubicBezTo>
                  <a:cubicBezTo>
                    <a:pt x="9525" y="164020"/>
                    <a:pt x="4763" y="168783"/>
                    <a:pt x="0" y="174498"/>
                  </a:cubicBezTo>
                  <a:cubicBezTo>
                    <a:pt x="5715" y="155448"/>
                    <a:pt x="10477" y="137350"/>
                    <a:pt x="17145" y="118300"/>
                  </a:cubicBezTo>
                  <a:cubicBezTo>
                    <a:pt x="24765" y="98298"/>
                    <a:pt x="38100" y="80200"/>
                    <a:pt x="42863" y="60198"/>
                  </a:cubicBezTo>
                  <a:cubicBezTo>
                    <a:pt x="46672" y="41148"/>
                    <a:pt x="62865" y="28765"/>
                    <a:pt x="70485" y="12573"/>
                  </a:cubicBezTo>
                  <a:cubicBezTo>
                    <a:pt x="76200" y="1142"/>
                    <a:pt x="99060" y="-3620"/>
                    <a:pt x="116205" y="3048"/>
                  </a:cubicBezTo>
                  <a:cubicBezTo>
                    <a:pt x="135255" y="9715"/>
                    <a:pt x="155258" y="16383"/>
                    <a:pt x="173355" y="24002"/>
                  </a:cubicBezTo>
                  <a:cubicBezTo>
                    <a:pt x="210502" y="38290"/>
                    <a:pt x="246697" y="54483"/>
                    <a:pt x="283845" y="68770"/>
                  </a:cubicBezTo>
                  <a:cubicBezTo>
                    <a:pt x="322897" y="83058"/>
                    <a:pt x="362903" y="95440"/>
                    <a:pt x="401955" y="109728"/>
                  </a:cubicBezTo>
                  <a:cubicBezTo>
                    <a:pt x="421005" y="116395"/>
                    <a:pt x="438150" y="124967"/>
                    <a:pt x="457200" y="132588"/>
                  </a:cubicBezTo>
                  <a:cubicBezTo>
                    <a:pt x="506730" y="151638"/>
                    <a:pt x="557212" y="169735"/>
                    <a:pt x="606743" y="188785"/>
                  </a:cubicBezTo>
                  <a:cubicBezTo>
                    <a:pt x="629603" y="197358"/>
                    <a:pt x="651510" y="207835"/>
                    <a:pt x="674370" y="216408"/>
                  </a:cubicBezTo>
                  <a:cubicBezTo>
                    <a:pt x="707708" y="228790"/>
                    <a:pt x="741045" y="240220"/>
                    <a:pt x="774383" y="252603"/>
                  </a:cubicBezTo>
                  <a:cubicBezTo>
                    <a:pt x="799148" y="262128"/>
                    <a:pt x="824865" y="270700"/>
                    <a:pt x="848678" y="282130"/>
                  </a:cubicBezTo>
                  <a:cubicBezTo>
                    <a:pt x="855345" y="284988"/>
                    <a:pt x="856298" y="298323"/>
                    <a:pt x="857250" y="307848"/>
                  </a:cubicBezTo>
                  <a:cubicBezTo>
                    <a:pt x="857250" y="310705"/>
                    <a:pt x="848678" y="316420"/>
                    <a:pt x="843915" y="316420"/>
                  </a:cubicBezTo>
                  <a:cubicBezTo>
                    <a:pt x="832485" y="315467"/>
                    <a:pt x="820103" y="313563"/>
                    <a:pt x="808673" y="309753"/>
                  </a:cubicBezTo>
                  <a:cubicBezTo>
                    <a:pt x="768668" y="295465"/>
                    <a:pt x="727710" y="282130"/>
                    <a:pt x="687705" y="265938"/>
                  </a:cubicBezTo>
                  <a:cubicBezTo>
                    <a:pt x="645795" y="248792"/>
                    <a:pt x="604837" y="228790"/>
                    <a:pt x="562928" y="210692"/>
                  </a:cubicBezTo>
                  <a:cubicBezTo>
                    <a:pt x="559118" y="208788"/>
                    <a:pt x="555308" y="209740"/>
                    <a:pt x="548640" y="209740"/>
                  </a:cubicBezTo>
                  <a:cubicBezTo>
                    <a:pt x="549593" y="216408"/>
                    <a:pt x="549593" y="223075"/>
                    <a:pt x="550545" y="226885"/>
                  </a:cubicBezTo>
                  <a:cubicBezTo>
                    <a:pt x="560070" y="231648"/>
                    <a:pt x="566737" y="234505"/>
                    <a:pt x="574358" y="238315"/>
                  </a:cubicBezTo>
                  <a:cubicBezTo>
                    <a:pt x="568643" y="238315"/>
                    <a:pt x="562928" y="238315"/>
                    <a:pt x="558165" y="238315"/>
                  </a:cubicBezTo>
                  <a:cubicBezTo>
                    <a:pt x="553403" y="236410"/>
                    <a:pt x="547687" y="235458"/>
                    <a:pt x="542925" y="232600"/>
                  </a:cubicBezTo>
                  <a:cubicBezTo>
                    <a:pt x="478155" y="206883"/>
                    <a:pt x="411480" y="179260"/>
                    <a:pt x="344805" y="151638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0" name="Google Shape;2990;p24"/>
            <p:cNvSpPr/>
            <p:nvPr/>
          </p:nvSpPr>
          <p:spPr>
            <a:xfrm>
              <a:off x="1487690" y="1139189"/>
              <a:ext cx="1037272" cy="401955"/>
            </a:xfrm>
            <a:custGeom>
              <a:rect b="b" l="l" r="r" t="t"/>
              <a:pathLst>
                <a:path extrusionOk="0" h="401955" w="1037272">
                  <a:moveTo>
                    <a:pt x="1036320" y="401955"/>
                  </a:moveTo>
                  <a:cubicBezTo>
                    <a:pt x="998220" y="388620"/>
                    <a:pt x="961072" y="376238"/>
                    <a:pt x="922972" y="362903"/>
                  </a:cubicBezTo>
                  <a:cubicBezTo>
                    <a:pt x="708660" y="285750"/>
                    <a:pt x="494347" y="208598"/>
                    <a:pt x="280035" y="131445"/>
                  </a:cubicBezTo>
                  <a:cubicBezTo>
                    <a:pt x="204788" y="103823"/>
                    <a:pt x="128588" y="77153"/>
                    <a:pt x="53340" y="49530"/>
                  </a:cubicBezTo>
                  <a:cubicBezTo>
                    <a:pt x="39052" y="43815"/>
                    <a:pt x="24765" y="40958"/>
                    <a:pt x="10477" y="48578"/>
                  </a:cubicBezTo>
                  <a:cubicBezTo>
                    <a:pt x="6667" y="47625"/>
                    <a:pt x="2857" y="46673"/>
                    <a:pt x="0" y="46673"/>
                  </a:cubicBezTo>
                  <a:cubicBezTo>
                    <a:pt x="17145" y="41910"/>
                    <a:pt x="25717" y="32385"/>
                    <a:pt x="21907" y="16193"/>
                  </a:cubicBezTo>
                  <a:cubicBezTo>
                    <a:pt x="20955" y="11430"/>
                    <a:pt x="22860" y="5715"/>
                    <a:pt x="23813" y="0"/>
                  </a:cubicBezTo>
                  <a:cubicBezTo>
                    <a:pt x="76200" y="17145"/>
                    <a:pt x="128588" y="33338"/>
                    <a:pt x="180975" y="51435"/>
                  </a:cubicBezTo>
                  <a:cubicBezTo>
                    <a:pt x="249555" y="75248"/>
                    <a:pt x="318135" y="100965"/>
                    <a:pt x="385763" y="125730"/>
                  </a:cubicBezTo>
                  <a:cubicBezTo>
                    <a:pt x="421957" y="139065"/>
                    <a:pt x="458153" y="154305"/>
                    <a:pt x="494347" y="167640"/>
                  </a:cubicBezTo>
                  <a:cubicBezTo>
                    <a:pt x="498157" y="172402"/>
                    <a:pt x="501967" y="178118"/>
                    <a:pt x="506730" y="180975"/>
                  </a:cubicBezTo>
                  <a:cubicBezTo>
                    <a:pt x="548640" y="196215"/>
                    <a:pt x="590550" y="211455"/>
                    <a:pt x="632460" y="226695"/>
                  </a:cubicBezTo>
                  <a:cubicBezTo>
                    <a:pt x="725805" y="260985"/>
                    <a:pt x="820102" y="296228"/>
                    <a:pt x="913447" y="330518"/>
                  </a:cubicBezTo>
                  <a:cubicBezTo>
                    <a:pt x="949643" y="343853"/>
                    <a:pt x="986790" y="357188"/>
                    <a:pt x="1022985" y="371475"/>
                  </a:cubicBezTo>
                  <a:cubicBezTo>
                    <a:pt x="1022985" y="373380"/>
                    <a:pt x="1022985" y="375285"/>
                    <a:pt x="1022985" y="377190"/>
                  </a:cubicBezTo>
                  <a:cubicBezTo>
                    <a:pt x="1016318" y="379095"/>
                    <a:pt x="1010602" y="381000"/>
                    <a:pt x="1002983" y="383858"/>
                  </a:cubicBezTo>
                  <a:cubicBezTo>
                    <a:pt x="1014413" y="388620"/>
                    <a:pt x="1025843" y="392430"/>
                    <a:pt x="1037272" y="397193"/>
                  </a:cubicBezTo>
                  <a:cubicBezTo>
                    <a:pt x="1037272" y="396240"/>
                    <a:pt x="1036320" y="400050"/>
                    <a:pt x="1036320" y="401955"/>
                  </a:cubicBezTo>
                  <a:close/>
                </a:path>
              </a:pathLst>
            </a:custGeom>
            <a:solidFill>
              <a:srgbClr val="4D53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1" name="Google Shape;2991;p24"/>
            <p:cNvSpPr/>
            <p:nvPr/>
          </p:nvSpPr>
          <p:spPr>
            <a:xfrm>
              <a:off x="1359096" y="1286826"/>
              <a:ext cx="534359" cy="257473"/>
            </a:xfrm>
            <a:custGeom>
              <a:rect b="b" l="l" r="r" t="t"/>
              <a:pathLst>
                <a:path extrusionOk="0" h="257473" w="534359">
                  <a:moveTo>
                    <a:pt x="467684" y="250508"/>
                  </a:moveTo>
                  <a:cubicBezTo>
                    <a:pt x="464827" y="250508"/>
                    <a:pt x="461017" y="249555"/>
                    <a:pt x="459112" y="250508"/>
                  </a:cubicBezTo>
                  <a:cubicBezTo>
                    <a:pt x="439109" y="263843"/>
                    <a:pt x="421012" y="255270"/>
                    <a:pt x="401962" y="247650"/>
                  </a:cubicBezTo>
                  <a:cubicBezTo>
                    <a:pt x="397199" y="245745"/>
                    <a:pt x="392437" y="243840"/>
                    <a:pt x="386722" y="242888"/>
                  </a:cubicBezTo>
                  <a:cubicBezTo>
                    <a:pt x="346717" y="236220"/>
                    <a:pt x="305759" y="231458"/>
                    <a:pt x="265754" y="222885"/>
                  </a:cubicBezTo>
                  <a:cubicBezTo>
                    <a:pt x="249562" y="219075"/>
                    <a:pt x="235274" y="208598"/>
                    <a:pt x="220987" y="199073"/>
                  </a:cubicBezTo>
                  <a:cubicBezTo>
                    <a:pt x="200032" y="185738"/>
                    <a:pt x="174314" y="185738"/>
                    <a:pt x="151454" y="178118"/>
                  </a:cubicBezTo>
                  <a:cubicBezTo>
                    <a:pt x="107639" y="162877"/>
                    <a:pt x="61919" y="149543"/>
                    <a:pt x="18104" y="133350"/>
                  </a:cubicBezTo>
                  <a:cubicBezTo>
                    <a:pt x="-6661" y="123825"/>
                    <a:pt x="-5708" y="107633"/>
                    <a:pt x="19057" y="95250"/>
                  </a:cubicBezTo>
                  <a:cubicBezTo>
                    <a:pt x="70492" y="113348"/>
                    <a:pt x="122879" y="132398"/>
                    <a:pt x="174314" y="150495"/>
                  </a:cubicBezTo>
                  <a:cubicBezTo>
                    <a:pt x="195269" y="158115"/>
                    <a:pt x="206699" y="155258"/>
                    <a:pt x="214319" y="136208"/>
                  </a:cubicBezTo>
                  <a:cubicBezTo>
                    <a:pt x="230512" y="96202"/>
                    <a:pt x="244799" y="56198"/>
                    <a:pt x="259087" y="16193"/>
                  </a:cubicBezTo>
                  <a:cubicBezTo>
                    <a:pt x="260992" y="11430"/>
                    <a:pt x="256229" y="4763"/>
                    <a:pt x="254324" y="0"/>
                  </a:cubicBezTo>
                  <a:cubicBezTo>
                    <a:pt x="268612" y="0"/>
                    <a:pt x="279089" y="1905"/>
                    <a:pt x="285757" y="15240"/>
                  </a:cubicBezTo>
                  <a:cubicBezTo>
                    <a:pt x="288614" y="20002"/>
                    <a:pt x="299092" y="22860"/>
                    <a:pt x="305759" y="26670"/>
                  </a:cubicBezTo>
                  <a:cubicBezTo>
                    <a:pt x="289567" y="27623"/>
                    <a:pt x="279089" y="33338"/>
                    <a:pt x="274327" y="48577"/>
                  </a:cubicBezTo>
                  <a:cubicBezTo>
                    <a:pt x="261944" y="83820"/>
                    <a:pt x="248609" y="118110"/>
                    <a:pt x="231464" y="152400"/>
                  </a:cubicBezTo>
                  <a:cubicBezTo>
                    <a:pt x="223844" y="167640"/>
                    <a:pt x="229559" y="172402"/>
                    <a:pt x="242894" y="176213"/>
                  </a:cubicBezTo>
                  <a:cubicBezTo>
                    <a:pt x="300997" y="191452"/>
                    <a:pt x="358147" y="207645"/>
                    <a:pt x="416249" y="222885"/>
                  </a:cubicBezTo>
                  <a:cubicBezTo>
                    <a:pt x="441014" y="229552"/>
                    <a:pt x="451492" y="222885"/>
                    <a:pt x="458159" y="200977"/>
                  </a:cubicBezTo>
                  <a:cubicBezTo>
                    <a:pt x="467684" y="170498"/>
                    <a:pt x="477209" y="140018"/>
                    <a:pt x="487687" y="110490"/>
                  </a:cubicBezTo>
                  <a:cubicBezTo>
                    <a:pt x="493402" y="95250"/>
                    <a:pt x="494354" y="84773"/>
                    <a:pt x="474352" y="78105"/>
                  </a:cubicBezTo>
                  <a:cubicBezTo>
                    <a:pt x="489592" y="78105"/>
                    <a:pt x="505784" y="78105"/>
                    <a:pt x="518167" y="78105"/>
                  </a:cubicBezTo>
                  <a:cubicBezTo>
                    <a:pt x="523882" y="86677"/>
                    <a:pt x="529597" y="93345"/>
                    <a:pt x="534359" y="100013"/>
                  </a:cubicBezTo>
                  <a:cubicBezTo>
                    <a:pt x="534359" y="100965"/>
                    <a:pt x="533407" y="101918"/>
                    <a:pt x="532454" y="102870"/>
                  </a:cubicBezTo>
                  <a:cubicBezTo>
                    <a:pt x="531502" y="103823"/>
                    <a:pt x="530549" y="104775"/>
                    <a:pt x="529597" y="105727"/>
                  </a:cubicBezTo>
                  <a:cubicBezTo>
                    <a:pt x="508642" y="153352"/>
                    <a:pt x="488639" y="200977"/>
                    <a:pt x="467684" y="248602"/>
                  </a:cubicBezTo>
                  <a:cubicBezTo>
                    <a:pt x="468637" y="249555"/>
                    <a:pt x="468637" y="249555"/>
                    <a:pt x="467684" y="250508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2" name="Google Shape;2992;p24"/>
            <p:cNvSpPr/>
            <p:nvPr/>
          </p:nvSpPr>
          <p:spPr>
            <a:xfrm>
              <a:off x="1230515" y="1597811"/>
              <a:ext cx="306705" cy="233342"/>
            </a:xfrm>
            <a:custGeom>
              <a:rect b="b" l="l" r="r" t="t"/>
              <a:pathLst>
                <a:path extrusionOk="0" h="233342" w="306705">
                  <a:moveTo>
                    <a:pt x="3810" y="126213"/>
                  </a:moveTo>
                  <a:cubicBezTo>
                    <a:pt x="7620" y="120498"/>
                    <a:pt x="13335" y="114783"/>
                    <a:pt x="16193" y="109068"/>
                  </a:cubicBezTo>
                  <a:cubicBezTo>
                    <a:pt x="28575" y="80493"/>
                    <a:pt x="40957" y="50966"/>
                    <a:pt x="53340" y="22391"/>
                  </a:cubicBezTo>
                  <a:cubicBezTo>
                    <a:pt x="63818" y="-1422"/>
                    <a:pt x="75248" y="-5232"/>
                    <a:pt x="101918" y="6198"/>
                  </a:cubicBezTo>
                  <a:cubicBezTo>
                    <a:pt x="158115" y="29058"/>
                    <a:pt x="213360" y="51918"/>
                    <a:pt x="269558" y="74778"/>
                  </a:cubicBezTo>
                  <a:cubicBezTo>
                    <a:pt x="281940" y="79541"/>
                    <a:pt x="294322" y="85256"/>
                    <a:pt x="306705" y="90018"/>
                  </a:cubicBezTo>
                  <a:cubicBezTo>
                    <a:pt x="283845" y="132881"/>
                    <a:pt x="261938" y="174791"/>
                    <a:pt x="238125" y="217653"/>
                  </a:cubicBezTo>
                  <a:cubicBezTo>
                    <a:pt x="228600" y="234798"/>
                    <a:pt x="215265" y="236703"/>
                    <a:pt x="195263" y="229083"/>
                  </a:cubicBezTo>
                  <a:cubicBezTo>
                    <a:pt x="132398" y="206223"/>
                    <a:pt x="68580" y="184316"/>
                    <a:pt x="4763" y="161456"/>
                  </a:cubicBezTo>
                  <a:cubicBezTo>
                    <a:pt x="2857" y="160503"/>
                    <a:pt x="953" y="159551"/>
                    <a:pt x="0" y="158598"/>
                  </a:cubicBezTo>
                  <a:cubicBezTo>
                    <a:pt x="0" y="152883"/>
                    <a:pt x="0" y="146216"/>
                    <a:pt x="0" y="140501"/>
                  </a:cubicBezTo>
                  <a:cubicBezTo>
                    <a:pt x="1905" y="135738"/>
                    <a:pt x="2857" y="130976"/>
                    <a:pt x="3810" y="126213"/>
                  </a:cubicBezTo>
                  <a:close/>
                  <a:moveTo>
                    <a:pt x="236220" y="89066"/>
                  </a:moveTo>
                  <a:cubicBezTo>
                    <a:pt x="183833" y="67158"/>
                    <a:pt x="131445" y="46203"/>
                    <a:pt x="78105" y="23343"/>
                  </a:cubicBezTo>
                  <a:cubicBezTo>
                    <a:pt x="68580" y="46203"/>
                    <a:pt x="60960" y="67158"/>
                    <a:pt x="52388" y="88113"/>
                  </a:cubicBezTo>
                  <a:cubicBezTo>
                    <a:pt x="44768" y="105258"/>
                    <a:pt x="37148" y="123356"/>
                    <a:pt x="28575" y="140501"/>
                  </a:cubicBezTo>
                  <a:cubicBezTo>
                    <a:pt x="82868" y="159551"/>
                    <a:pt x="136208" y="179553"/>
                    <a:pt x="189548" y="197651"/>
                  </a:cubicBezTo>
                  <a:cubicBezTo>
                    <a:pt x="207645" y="204318"/>
                    <a:pt x="220028" y="197651"/>
                    <a:pt x="228600" y="181458"/>
                  </a:cubicBezTo>
                  <a:cubicBezTo>
                    <a:pt x="230505" y="177648"/>
                    <a:pt x="233363" y="173838"/>
                    <a:pt x="236220" y="169076"/>
                  </a:cubicBezTo>
                  <a:cubicBezTo>
                    <a:pt x="249555" y="146216"/>
                    <a:pt x="262890" y="124308"/>
                    <a:pt x="276225" y="100496"/>
                  </a:cubicBezTo>
                  <a:cubicBezTo>
                    <a:pt x="260033" y="96686"/>
                    <a:pt x="248603" y="92876"/>
                    <a:pt x="236220" y="89066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3" name="Google Shape;2993;p24"/>
            <p:cNvSpPr/>
            <p:nvPr/>
          </p:nvSpPr>
          <p:spPr>
            <a:xfrm>
              <a:off x="1791537" y="1818460"/>
              <a:ext cx="282631" cy="221908"/>
            </a:xfrm>
            <a:custGeom>
              <a:rect b="b" l="l" r="r" t="t"/>
              <a:pathLst>
                <a:path extrusionOk="0" h="221908" w="282631">
                  <a:moveTo>
                    <a:pt x="60960" y="4624"/>
                  </a:moveTo>
                  <a:cubicBezTo>
                    <a:pt x="75248" y="-3949"/>
                    <a:pt x="88583" y="814"/>
                    <a:pt x="102870" y="7481"/>
                  </a:cubicBezTo>
                  <a:cubicBezTo>
                    <a:pt x="157163" y="30341"/>
                    <a:pt x="212408" y="53201"/>
                    <a:pt x="267653" y="75109"/>
                  </a:cubicBezTo>
                  <a:cubicBezTo>
                    <a:pt x="270510" y="76061"/>
                    <a:pt x="273368" y="76061"/>
                    <a:pt x="275273" y="77014"/>
                  </a:cubicBezTo>
                  <a:cubicBezTo>
                    <a:pt x="282893" y="83681"/>
                    <a:pt x="284798" y="89396"/>
                    <a:pt x="280035" y="98921"/>
                  </a:cubicBezTo>
                  <a:cubicBezTo>
                    <a:pt x="265748" y="130354"/>
                    <a:pt x="254318" y="162739"/>
                    <a:pt x="241935" y="194171"/>
                  </a:cubicBezTo>
                  <a:cubicBezTo>
                    <a:pt x="231458" y="218936"/>
                    <a:pt x="219075" y="229414"/>
                    <a:pt x="184785" y="216079"/>
                  </a:cubicBezTo>
                  <a:cubicBezTo>
                    <a:pt x="131445" y="196076"/>
                    <a:pt x="77153" y="179884"/>
                    <a:pt x="23813" y="160834"/>
                  </a:cubicBezTo>
                  <a:cubicBezTo>
                    <a:pt x="14288" y="157976"/>
                    <a:pt x="7620" y="148451"/>
                    <a:pt x="0" y="141784"/>
                  </a:cubicBezTo>
                  <a:cubicBezTo>
                    <a:pt x="3810" y="133211"/>
                    <a:pt x="7620" y="124639"/>
                    <a:pt x="11430" y="115114"/>
                  </a:cubicBezTo>
                  <a:cubicBezTo>
                    <a:pt x="28575" y="78919"/>
                    <a:pt x="44768" y="41771"/>
                    <a:pt x="60960" y="4624"/>
                  </a:cubicBezTo>
                  <a:close/>
                  <a:moveTo>
                    <a:pt x="196215" y="77014"/>
                  </a:moveTo>
                  <a:cubicBezTo>
                    <a:pt x="194310" y="76061"/>
                    <a:pt x="192405" y="75109"/>
                    <a:pt x="190500" y="74156"/>
                  </a:cubicBezTo>
                  <a:cubicBezTo>
                    <a:pt x="153353" y="58916"/>
                    <a:pt x="115253" y="42724"/>
                    <a:pt x="75248" y="26531"/>
                  </a:cubicBezTo>
                  <a:cubicBezTo>
                    <a:pt x="65723" y="51296"/>
                    <a:pt x="56198" y="74156"/>
                    <a:pt x="47625" y="97969"/>
                  </a:cubicBezTo>
                  <a:cubicBezTo>
                    <a:pt x="43815" y="107494"/>
                    <a:pt x="39053" y="117019"/>
                    <a:pt x="35243" y="126544"/>
                  </a:cubicBezTo>
                  <a:cubicBezTo>
                    <a:pt x="36195" y="130354"/>
                    <a:pt x="36195" y="135116"/>
                    <a:pt x="39053" y="136069"/>
                  </a:cubicBezTo>
                  <a:cubicBezTo>
                    <a:pt x="60960" y="144641"/>
                    <a:pt x="82868" y="152261"/>
                    <a:pt x="104775" y="159881"/>
                  </a:cubicBezTo>
                  <a:cubicBezTo>
                    <a:pt x="140018" y="172264"/>
                    <a:pt x="175260" y="183694"/>
                    <a:pt x="212408" y="197029"/>
                  </a:cubicBezTo>
                  <a:cubicBezTo>
                    <a:pt x="226695" y="163691"/>
                    <a:pt x="240030" y="132259"/>
                    <a:pt x="254318" y="98921"/>
                  </a:cubicBezTo>
                  <a:cubicBezTo>
                    <a:pt x="234315" y="91301"/>
                    <a:pt x="216218" y="84634"/>
                    <a:pt x="198120" y="77966"/>
                  </a:cubicBezTo>
                  <a:lnTo>
                    <a:pt x="196215" y="77014"/>
                  </a:ln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4" name="Google Shape;2994;p24"/>
            <p:cNvSpPr/>
            <p:nvPr/>
          </p:nvSpPr>
          <p:spPr>
            <a:xfrm>
              <a:off x="1589052" y="1314449"/>
              <a:ext cx="263203" cy="198288"/>
            </a:xfrm>
            <a:custGeom>
              <a:rect b="b" l="l" r="r" t="t"/>
              <a:pathLst>
                <a:path extrusionOk="0" h="198288" w="263203">
                  <a:moveTo>
                    <a:pt x="246301" y="51435"/>
                  </a:moveTo>
                  <a:cubicBezTo>
                    <a:pt x="266303" y="57150"/>
                    <a:pt x="265351" y="68580"/>
                    <a:pt x="259635" y="83820"/>
                  </a:cubicBezTo>
                  <a:cubicBezTo>
                    <a:pt x="248206" y="113348"/>
                    <a:pt x="239633" y="143827"/>
                    <a:pt x="230108" y="174308"/>
                  </a:cubicBezTo>
                  <a:cubicBezTo>
                    <a:pt x="223441" y="196215"/>
                    <a:pt x="212010" y="201930"/>
                    <a:pt x="188198" y="196215"/>
                  </a:cubicBezTo>
                  <a:cubicBezTo>
                    <a:pt x="130095" y="180975"/>
                    <a:pt x="72945" y="165735"/>
                    <a:pt x="14843" y="149542"/>
                  </a:cubicBezTo>
                  <a:cubicBezTo>
                    <a:pt x="1508" y="145733"/>
                    <a:pt x="-4207" y="140970"/>
                    <a:pt x="3413" y="125730"/>
                  </a:cubicBezTo>
                  <a:cubicBezTo>
                    <a:pt x="19605" y="92392"/>
                    <a:pt x="33893" y="57150"/>
                    <a:pt x="46276" y="21908"/>
                  </a:cubicBezTo>
                  <a:cubicBezTo>
                    <a:pt x="51991" y="6667"/>
                    <a:pt x="61516" y="952"/>
                    <a:pt x="77708" y="0"/>
                  </a:cubicBezTo>
                  <a:cubicBezTo>
                    <a:pt x="129143" y="16192"/>
                    <a:pt x="179626" y="31433"/>
                    <a:pt x="231060" y="47625"/>
                  </a:cubicBezTo>
                  <a:cubicBezTo>
                    <a:pt x="235823" y="48577"/>
                    <a:pt x="240585" y="49530"/>
                    <a:pt x="246301" y="51435"/>
                  </a:cubicBezTo>
                  <a:close/>
                  <a:moveTo>
                    <a:pt x="189151" y="60960"/>
                  </a:moveTo>
                  <a:cubicBezTo>
                    <a:pt x="187245" y="60008"/>
                    <a:pt x="186293" y="59055"/>
                    <a:pt x="184388" y="59055"/>
                  </a:cubicBezTo>
                  <a:cubicBezTo>
                    <a:pt x="181531" y="59055"/>
                    <a:pt x="178673" y="58102"/>
                    <a:pt x="175816" y="58102"/>
                  </a:cubicBezTo>
                  <a:cubicBezTo>
                    <a:pt x="141526" y="46673"/>
                    <a:pt x="107235" y="35242"/>
                    <a:pt x="71041" y="23813"/>
                  </a:cubicBezTo>
                  <a:cubicBezTo>
                    <a:pt x="62468" y="46673"/>
                    <a:pt x="54848" y="66675"/>
                    <a:pt x="47228" y="86677"/>
                  </a:cubicBezTo>
                  <a:cubicBezTo>
                    <a:pt x="45323" y="91440"/>
                    <a:pt x="44370" y="96202"/>
                    <a:pt x="42466" y="100965"/>
                  </a:cubicBezTo>
                  <a:cubicBezTo>
                    <a:pt x="37703" y="109538"/>
                    <a:pt x="33893" y="118110"/>
                    <a:pt x="28178" y="127635"/>
                  </a:cubicBezTo>
                  <a:cubicBezTo>
                    <a:pt x="87233" y="143827"/>
                    <a:pt x="142478" y="159067"/>
                    <a:pt x="199628" y="174308"/>
                  </a:cubicBezTo>
                  <a:cubicBezTo>
                    <a:pt x="211058" y="140017"/>
                    <a:pt x="222488" y="108585"/>
                    <a:pt x="233918" y="74295"/>
                  </a:cubicBezTo>
                  <a:cubicBezTo>
                    <a:pt x="218678" y="69533"/>
                    <a:pt x="203438" y="64770"/>
                    <a:pt x="189151" y="60960"/>
                  </a:cubicBezTo>
                  <a:lnTo>
                    <a:pt x="189151" y="60960"/>
                  </a:ln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5" name="Google Shape;2995;p24"/>
            <p:cNvSpPr/>
            <p:nvPr/>
          </p:nvSpPr>
          <p:spPr>
            <a:xfrm>
              <a:off x="1379105" y="1235187"/>
              <a:ext cx="240471" cy="206050"/>
            </a:xfrm>
            <a:custGeom>
              <a:rect b="b" l="l" r="r" t="t"/>
              <a:pathLst>
                <a:path extrusionOk="0" h="206050" w="240471">
                  <a:moveTo>
                    <a:pt x="235267" y="51640"/>
                  </a:moveTo>
                  <a:cubicBezTo>
                    <a:pt x="237173" y="57355"/>
                    <a:pt x="241935" y="63070"/>
                    <a:pt x="240030" y="67832"/>
                  </a:cubicBezTo>
                  <a:cubicBezTo>
                    <a:pt x="225742" y="107837"/>
                    <a:pt x="211455" y="147842"/>
                    <a:pt x="195263" y="187847"/>
                  </a:cubicBezTo>
                  <a:cubicBezTo>
                    <a:pt x="187642" y="206897"/>
                    <a:pt x="177165" y="209755"/>
                    <a:pt x="155257" y="202135"/>
                  </a:cubicBezTo>
                  <a:cubicBezTo>
                    <a:pt x="102870" y="184037"/>
                    <a:pt x="51435" y="164987"/>
                    <a:pt x="0" y="146890"/>
                  </a:cubicBezTo>
                  <a:cubicBezTo>
                    <a:pt x="952" y="144985"/>
                    <a:pt x="952" y="143080"/>
                    <a:pt x="1905" y="141175"/>
                  </a:cubicBezTo>
                  <a:cubicBezTo>
                    <a:pt x="3810" y="138317"/>
                    <a:pt x="5715" y="135460"/>
                    <a:pt x="7620" y="132602"/>
                  </a:cubicBezTo>
                  <a:cubicBezTo>
                    <a:pt x="21907" y="95455"/>
                    <a:pt x="37147" y="59260"/>
                    <a:pt x="51435" y="22112"/>
                  </a:cubicBezTo>
                  <a:cubicBezTo>
                    <a:pt x="60007" y="205"/>
                    <a:pt x="72390" y="-4558"/>
                    <a:pt x="96202" y="4015"/>
                  </a:cubicBezTo>
                  <a:cubicBezTo>
                    <a:pt x="142875" y="20207"/>
                    <a:pt x="189548" y="36400"/>
                    <a:pt x="235267" y="51640"/>
                  </a:cubicBezTo>
                  <a:close/>
                  <a:moveTo>
                    <a:pt x="51435" y="93550"/>
                  </a:moveTo>
                  <a:cubicBezTo>
                    <a:pt x="49530" y="98312"/>
                    <a:pt x="47625" y="103075"/>
                    <a:pt x="45720" y="107837"/>
                  </a:cubicBezTo>
                  <a:cubicBezTo>
                    <a:pt x="41910" y="116410"/>
                    <a:pt x="38100" y="124982"/>
                    <a:pt x="34290" y="135460"/>
                  </a:cubicBezTo>
                  <a:cubicBezTo>
                    <a:pt x="80963" y="151652"/>
                    <a:pt x="125730" y="166892"/>
                    <a:pt x="172402" y="182132"/>
                  </a:cubicBezTo>
                  <a:cubicBezTo>
                    <a:pt x="185738" y="146890"/>
                    <a:pt x="199073" y="114505"/>
                    <a:pt x="211455" y="81167"/>
                  </a:cubicBezTo>
                  <a:cubicBezTo>
                    <a:pt x="212407" y="77357"/>
                    <a:pt x="209550" y="69737"/>
                    <a:pt x="206692" y="68785"/>
                  </a:cubicBezTo>
                  <a:cubicBezTo>
                    <a:pt x="196215" y="64022"/>
                    <a:pt x="183832" y="61165"/>
                    <a:pt x="172402" y="58307"/>
                  </a:cubicBezTo>
                  <a:cubicBezTo>
                    <a:pt x="168592" y="57355"/>
                    <a:pt x="164782" y="56402"/>
                    <a:pt x="160973" y="54497"/>
                  </a:cubicBezTo>
                  <a:cubicBezTo>
                    <a:pt x="158115" y="53545"/>
                    <a:pt x="155257" y="52592"/>
                    <a:pt x="151448" y="50687"/>
                  </a:cubicBezTo>
                  <a:cubicBezTo>
                    <a:pt x="127635" y="41162"/>
                    <a:pt x="102870" y="32590"/>
                    <a:pt x="77152" y="23065"/>
                  </a:cubicBezTo>
                  <a:cubicBezTo>
                    <a:pt x="67627" y="47830"/>
                    <a:pt x="59055" y="70690"/>
                    <a:pt x="51435" y="9355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6" name="Google Shape;2996;p24"/>
            <p:cNvSpPr/>
            <p:nvPr/>
          </p:nvSpPr>
          <p:spPr>
            <a:xfrm>
              <a:off x="1450249" y="1813321"/>
              <a:ext cx="559410" cy="268843"/>
            </a:xfrm>
            <a:custGeom>
              <a:rect b="b" l="l" r="r" t="t"/>
              <a:pathLst>
                <a:path extrusionOk="0" h="268843" w="559410">
                  <a:moveTo>
                    <a:pt x="402248" y="9763"/>
                  </a:moveTo>
                  <a:cubicBezTo>
                    <a:pt x="386056" y="46911"/>
                    <a:pt x="368911" y="83106"/>
                    <a:pt x="352718" y="120253"/>
                  </a:cubicBezTo>
                  <a:cubicBezTo>
                    <a:pt x="348908" y="128826"/>
                    <a:pt x="345098" y="137398"/>
                    <a:pt x="341288" y="146923"/>
                  </a:cubicBezTo>
                  <a:cubicBezTo>
                    <a:pt x="330811" y="162163"/>
                    <a:pt x="332716" y="181213"/>
                    <a:pt x="347003" y="185976"/>
                  </a:cubicBezTo>
                  <a:cubicBezTo>
                    <a:pt x="387008" y="198358"/>
                    <a:pt x="427013" y="209788"/>
                    <a:pt x="467018" y="222171"/>
                  </a:cubicBezTo>
                  <a:cubicBezTo>
                    <a:pt x="498451" y="232648"/>
                    <a:pt x="528931" y="244078"/>
                    <a:pt x="559411" y="254556"/>
                  </a:cubicBezTo>
                  <a:cubicBezTo>
                    <a:pt x="553696" y="259318"/>
                    <a:pt x="547981" y="264081"/>
                    <a:pt x="542266" y="268843"/>
                  </a:cubicBezTo>
                  <a:cubicBezTo>
                    <a:pt x="511786" y="257413"/>
                    <a:pt x="480353" y="245983"/>
                    <a:pt x="449873" y="235506"/>
                  </a:cubicBezTo>
                  <a:cubicBezTo>
                    <a:pt x="399391" y="217408"/>
                    <a:pt x="348908" y="200263"/>
                    <a:pt x="298426" y="182166"/>
                  </a:cubicBezTo>
                  <a:cubicBezTo>
                    <a:pt x="296521" y="183118"/>
                    <a:pt x="295568" y="184071"/>
                    <a:pt x="293663" y="185976"/>
                  </a:cubicBezTo>
                  <a:cubicBezTo>
                    <a:pt x="293663" y="185976"/>
                    <a:pt x="293663" y="185976"/>
                    <a:pt x="293663" y="185976"/>
                  </a:cubicBezTo>
                  <a:cubicBezTo>
                    <a:pt x="285091" y="184071"/>
                    <a:pt x="276518" y="183118"/>
                    <a:pt x="268898" y="181213"/>
                  </a:cubicBezTo>
                  <a:cubicBezTo>
                    <a:pt x="267946" y="180261"/>
                    <a:pt x="267946" y="179308"/>
                    <a:pt x="267946" y="178356"/>
                  </a:cubicBezTo>
                  <a:cubicBezTo>
                    <a:pt x="266041" y="177403"/>
                    <a:pt x="265088" y="176451"/>
                    <a:pt x="263183" y="175498"/>
                  </a:cubicBezTo>
                  <a:cubicBezTo>
                    <a:pt x="253658" y="171688"/>
                    <a:pt x="243181" y="167878"/>
                    <a:pt x="233656" y="163116"/>
                  </a:cubicBezTo>
                  <a:cubicBezTo>
                    <a:pt x="169838" y="132636"/>
                    <a:pt x="106973" y="102156"/>
                    <a:pt x="43156" y="71676"/>
                  </a:cubicBezTo>
                  <a:cubicBezTo>
                    <a:pt x="29821" y="65008"/>
                    <a:pt x="18391" y="65961"/>
                    <a:pt x="7913" y="74533"/>
                  </a:cubicBezTo>
                  <a:cubicBezTo>
                    <a:pt x="-3517" y="65008"/>
                    <a:pt x="-2564" y="52626"/>
                    <a:pt x="10771" y="48816"/>
                  </a:cubicBezTo>
                  <a:cubicBezTo>
                    <a:pt x="19343" y="46911"/>
                    <a:pt x="27916" y="45958"/>
                    <a:pt x="36488" y="45006"/>
                  </a:cubicBezTo>
                  <a:cubicBezTo>
                    <a:pt x="36488" y="45006"/>
                    <a:pt x="36488" y="45958"/>
                    <a:pt x="37441" y="45958"/>
                  </a:cubicBezTo>
                  <a:cubicBezTo>
                    <a:pt x="37441" y="45958"/>
                    <a:pt x="38393" y="45958"/>
                    <a:pt x="38393" y="45958"/>
                  </a:cubicBezTo>
                  <a:cubicBezTo>
                    <a:pt x="37441" y="45006"/>
                    <a:pt x="37441" y="45006"/>
                    <a:pt x="36488" y="44053"/>
                  </a:cubicBezTo>
                  <a:cubicBezTo>
                    <a:pt x="40298" y="42148"/>
                    <a:pt x="44108" y="39291"/>
                    <a:pt x="47918" y="37386"/>
                  </a:cubicBezTo>
                  <a:cubicBezTo>
                    <a:pt x="48871" y="40243"/>
                    <a:pt x="52681" y="44053"/>
                    <a:pt x="51728" y="45006"/>
                  </a:cubicBezTo>
                  <a:cubicBezTo>
                    <a:pt x="41251" y="60246"/>
                    <a:pt x="53633" y="65008"/>
                    <a:pt x="66968" y="69771"/>
                  </a:cubicBezTo>
                  <a:cubicBezTo>
                    <a:pt x="85066" y="76438"/>
                    <a:pt x="102211" y="83106"/>
                    <a:pt x="119356" y="89773"/>
                  </a:cubicBezTo>
                  <a:cubicBezTo>
                    <a:pt x="141263" y="97393"/>
                    <a:pt x="164123" y="104061"/>
                    <a:pt x="186983" y="111681"/>
                  </a:cubicBezTo>
                  <a:cubicBezTo>
                    <a:pt x="203176" y="117396"/>
                    <a:pt x="218416" y="125968"/>
                    <a:pt x="234608" y="130731"/>
                  </a:cubicBezTo>
                  <a:cubicBezTo>
                    <a:pt x="260326" y="137398"/>
                    <a:pt x="286996" y="142161"/>
                    <a:pt x="317476" y="147876"/>
                  </a:cubicBezTo>
                  <a:cubicBezTo>
                    <a:pt x="331763" y="118348"/>
                    <a:pt x="347003" y="89773"/>
                    <a:pt x="359386" y="59293"/>
                  </a:cubicBezTo>
                  <a:cubicBezTo>
                    <a:pt x="367958" y="40243"/>
                    <a:pt x="372721" y="20241"/>
                    <a:pt x="380341" y="1191"/>
                  </a:cubicBezTo>
                  <a:cubicBezTo>
                    <a:pt x="381293" y="-714"/>
                    <a:pt x="388913" y="238"/>
                    <a:pt x="393676" y="238"/>
                  </a:cubicBezTo>
                  <a:cubicBezTo>
                    <a:pt x="396533" y="5953"/>
                    <a:pt x="399391" y="7858"/>
                    <a:pt x="402248" y="9763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7" name="Google Shape;2997;p24"/>
            <p:cNvSpPr/>
            <p:nvPr/>
          </p:nvSpPr>
          <p:spPr>
            <a:xfrm>
              <a:off x="1828685" y="1386839"/>
              <a:ext cx="242380" cy="208472"/>
            </a:xfrm>
            <a:custGeom>
              <a:rect b="b" l="l" r="r" t="t"/>
              <a:pathLst>
                <a:path extrusionOk="0" h="208472" w="242380">
                  <a:moveTo>
                    <a:pt x="0" y="148590"/>
                  </a:moveTo>
                  <a:cubicBezTo>
                    <a:pt x="20955" y="100965"/>
                    <a:pt x="40958" y="53340"/>
                    <a:pt x="61913" y="5715"/>
                  </a:cubicBezTo>
                  <a:cubicBezTo>
                    <a:pt x="62865" y="4763"/>
                    <a:pt x="63818" y="3810"/>
                    <a:pt x="64770" y="2858"/>
                  </a:cubicBezTo>
                  <a:cubicBezTo>
                    <a:pt x="65723" y="1905"/>
                    <a:pt x="66675" y="952"/>
                    <a:pt x="66675" y="0"/>
                  </a:cubicBezTo>
                  <a:cubicBezTo>
                    <a:pt x="80010" y="1905"/>
                    <a:pt x="93345" y="3810"/>
                    <a:pt x="106680" y="6668"/>
                  </a:cubicBezTo>
                  <a:cubicBezTo>
                    <a:pt x="113348" y="8573"/>
                    <a:pt x="120015" y="11430"/>
                    <a:pt x="126683" y="13335"/>
                  </a:cubicBezTo>
                  <a:cubicBezTo>
                    <a:pt x="158115" y="27623"/>
                    <a:pt x="190500" y="42863"/>
                    <a:pt x="221933" y="57150"/>
                  </a:cubicBezTo>
                  <a:cubicBezTo>
                    <a:pt x="227648" y="59055"/>
                    <a:pt x="233363" y="61913"/>
                    <a:pt x="238125" y="63818"/>
                  </a:cubicBezTo>
                  <a:cubicBezTo>
                    <a:pt x="239077" y="69533"/>
                    <a:pt x="243840" y="77152"/>
                    <a:pt x="241935" y="81915"/>
                  </a:cubicBezTo>
                  <a:cubicBezTo>
                    <a:pt x="222885" y="119063"/>
                    <a:pt x="202883" y="155258"/>
                    <a:pt x="182880" y="191452"/>
                  </a:cubicBezTo>
                  <a:cubicBezTo>
                    <a:pt x="172402" y="209550"/>
                    <a:pt x="160973" y="212408"/>
                    <a:pt x="139065" y="203835"/>
                  </a:cubicBezTo>
                  <a:cubicBezTo>
                    <a:pt x="93345" y="185738"/>
                    <a:pt x="46673" y="167640"/>
                    <a:pt x="0" y="148590"/>
                  </a:cubicBezTo>
                  <a:close/>
                  <a:moveTo>
                    <a:pt x="50483" y="91440"/>
                  </a:moveTo>
                  <a:cubicBezTo>
                    <a:pt x="49530" y="93345"/>
                    <a:pt x="48577" y="94298"/>
                    <a:pt x="47625" y="96202"/>
                  </a:cubicBezTo>
                  <a:cubicBezTo>
                    <a:pt x="41910" y="107633"/>
                    <a:pt x="36195" y="120015"/>
                    <a:pt x="29527" y="133350"/>
                  </a:cubicBezTo>
                  <a:cubicBezTo>
                    <a:pt x="73343" y="150495"/>
                    <a:pt x="115252" y="167640"/>
                    <a:pt x="160020" y="184785"/>
                  </a:cubicBezTo>
                  <a:cubicBezTo>
                    <a:pt x="179070" y="150495"/>
                    <a:pt x="197168" y="118110"/>
                    <a:pt x="215265" y="83820"/>
                  </a:cubicBezTo>
                  <a:cubicBezTo>
                    <a:pt x="203835" y="79058"/>
                    <a:pt x="193358" y="75248"/>
                    <a:pt x="183833" y="71438"/>
                  </a:cubicBezTo>
                  <a:cubicBezTo>
                    <a:pt x="149543" y="55245"/>
                    <a:pt x="114300" y="39052"/>
                    <a:pt x="77152" y="21908"/>
                  </a:cubicBezTo>
                  <a:cubicBezTo>
                    <a:pt x="68580" y="46673"/>
                    <a:pt x="60008" y="69533"/>
                    <a:pt x="50483" y="9144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8" name="Google Shape;2998;p24"/>
            <p:cNvSpPr/>
            <p:nvPr/>
          </p:nvSpPr>
          <p:spPr>
            <a:xfrm>
              <a:off x="1498056" y="1787841"/>
              <a:ext cx="345869" cy="176212"/>
            </a:xfrm>
            <a:custGeom>
              <a:rect b="b" l="l" r="r" t="t"/>
              <a:pathLst>
                <a:path extrusionOk="0" h="176212" w="345869">
                  <a:moveTo>
                    <a:pt x="345869" y="28575"/>
                  </a:moveTo>
                  <a:cubicBezTo>
                    <a:pt x="341107" y="28575"/>
                    <a:pt x="333487" y="28575"/>
                    <a:pt x="332534" y="29528"/>
                  </a:cubicBezTo>
                  <a:cubicBezTo>
                    <a:pt x="324914" y="48578"/>
                    <a:pt x="320152" y="68580"/>
                    <a:pt x="311579" y="87630"/>
                  </a:cubicBezTo>
                  <a:cubicBezTo>
                    <a:pt x="298244" y="117158"/>
                    <a:pt x="283957" y="146685"/>
                    <a:pt x="269669" y="176213"/>
                  </a:cubicBezTo>
                  <a:cubicBezTo>
                    <a:pt x="240142" y="169545"/>
                    <a:pt x="213472" y="165735"/>
                    <a:pt x="186802" y="159067"/>
                  </a:cubicBezTo>
                  <a:cubicBezTo>
                    <a:pt x="170609" y="154305"/>
                    <a:pt x="155369" y="145733"/>
                    <a:pt x="139177" y="140017"/>
                  </a:cubicBezTo>
                  <a:cubicBezTo>
                    <a:pt x="117269" y="132398"/>
                    <a:pt x="94409" y="125730"/>
                    <a:pt x="71549" y="118110"/>
                  </a:cubicBezTo>
                  <a:cubicBezTo>
                    <a:pt x="53452" y="112395"/>
                    <a:pt x="36307" y="104775"/>
                    <a:pt x="19162" y="98108"/>
                  </a:cubicBezTo>
                  <a:cubicBezTo>
                    <a:pt x="5827" y="93345"/>
                    <a:pt x="-6556" y="88583"/>
                    <a:pt x="3922" y="73343"/>
                  </a:cubicBezTo>
                  <a:cubicBezTo>
                    <a:pt x="4874" y="71438"/>
                    <a:pt x="1064" y="68580"/>
                    <a:pt x="112" y="65723"/>
                  </a:cubicBezTo>
                  <a:cubicBezTo>
                    <a:pt x="1064" y="64770"/>
                    <a:pt x="1064" y="64770"/>
                    <a:pt x="2017" y="63818"/>
                  </a:cubicBezTo>
                  <a:cubicBezTo>
                    <a:pt x="4874" y="64770"/>
                    <a:pt x="8684" y="64770"/>
                    <a:pt x="11542" y="65723"/>
                  </a:cubicBezTo>
                  <a:cubicBezTo>
                    <a:pt x="82027" y="91440"/>
                    <a:pt x="152512" y="116205"/>
                    <a:pt x="223949" y="141923"/>
                  </a:cubicBezTo>
                  <a:cubicBezTo>
                    <a:pt x="248714" y="150495"/>
                    <a:pt x="262049" y="145733"/>
                    <a:pt x="270622" y="122873"/>
                  </a:cubicBezTo>
                  <a:cubicBezTo>
                    <a:pt x="282052" y="92392"/>
                    <a:pt x="291577" y="61913"/>
                    <a:pt x="305864" y="32385"/>
                  </a:cubicBezTo>
                  <a:cubicBezTo>
                    <a:pt x="314437" y="16193"/>
                    <a:pt x="312532" y="7620"/>
                    <a:pt x="295387" y="0"/>
                  </a:cubicBezTo>
                  <a:cubicBezTo>
                    <a:pt x="301102" y="0"/>
                    <a:pt x="306817" y="0"/>
                    <a:pt x="311579" y="0"/>
                  </a:cubicBezTo>
                  <a:cubicBezTo>
                    <a:pt x="322057" y="1905"/>
                    <a:pt x="332534" y="3810"/>
                    <a:pt x="344917" y="5715"/>
                  </a:cubicBezTo>
                  <a:cubicBezTo>
                    <a:pt x="345869" y="11430"/>
                    <a:pt x="345869" y="20003"/>
                    <a:pt x="345869" y="28575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9" name="Google Shape;2999;p24"/>
            <p:cNvSpPr/>
            <p:nvPr/>
          </p:nvSpPr>
          <p:spPr>
            <a:xfrm>
              <a:off x="1784888" y="1894740"/>
              <a:ext cx="316211" cy="173317"/>
            </a:xfrm>
            <a:custGeom>
              <a:rect b="b" l="l" r="r" t="t"/>
              <a:pathLst>
                <a:path extrusionOk="0" h="173317" w="316211">
                  <a:moveTo>
                    <a:pt x="224772" y="173136"/>
                  </a:moveTo>
                  <a:cubicBezTo>
                    <a:pt x="194292" y="162659"/>
                    <a:pt x="162859" y="150276"/>
                    <a:pt x="132379" y="140751"/>
                  </a:cubicBezTo>
                  <a:cubicBezTo>
                    <a:pt x="92374" y="128369"/>
                    <a:pt x="52369" y="116939"/>
                    <a:pt x="12364" y="104556"/>
                  </a:cubicBezTo>
                  <a:cubicBezTo>
                    <a:pt x="-1923" y="99794"/>
                    <a:pt x="-3828" y="80744"/>
                    <a:pt x="6649" y="65504"/>
                  </a:cubicBezTo>
                  <a:cubicBezTo>
                    <a:pt x="14269" y="72171"/>
                    <a:pt x="20937" y="81696"/>
                    <a:pt x="30462" y="84554"/>
                  </a:cubicBezTo>
                  <a:cubicBezTo>
                    <a:pt x="83802" y="103604"/>
                    <a:pt x="139047" y="119796"/>
                    <a:pt x="191434" y="139799"/>
                  </a:cubicBezTo>
                  <a:cubicBezTo>
                    <a:pt x="226677" y="153134"/>
                    <a:pt x="239059" y="142656"/>
                    <a:pt x="248584" y="117891"/>
                  </a:cubicBezTo>
                  <a:cubicBezTo>
                    <a:pt x="261919" y="86459"/>
                    <a:pt x="273349" y="54074"/>
                    <a:pt x="286684" y="22641"/>
                  </a:cubicBezTo>
                  <a:cubicBezTo>
                    <a:pt x="290494" y="13116"/>
                    <a:pt x="289542" y="7401"/>
                    <a:pt x="281922" y="734"/>
                  </a:cubicBezTo>
                  <a:cubicBezTo>
                    <a:pt x="297162" y="-1171"/>
                    <a:pt x="310497" y="-219"/>
                    <a:pt x="316212" y="14069"/>
                  </a:cubicBezTo>
                  <a:cubicBezTo>
                    <a:pt x="316212" y="28356"/>
                    <a:pt x="316212" y="42644"/>
                    <a:pt x="316212" y="56931"/>
                  </a:cubicBezTo>
                  <a:cubicBezTo>
                    <a:pt x="298114" y="86459"/>
                    <a:pt x="277159" y="114081"/>
                    <a:pt x="261919" y="144561"/>
                  </a:cubicBezTo>
                  <a:cubicBezTo>
                    <a:pt x="253347" y="161706"/>
                    <a:pt x="248584" y="175041"/>
                    <a:pt x="224772" y="173136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0" name="Google Shape;3000;p24"/>
            <p:cNvSpPr/>
            <p:nvPr/>
          </p:nvSpPr>
          <p:spPr>
            <a:xfrm>
              <a:off x="2084908" y="1868804"/>
              <a:ext cx="100012" cy="162877"/>
            </a:xfrm>
            <a:custGeom>
              <a:rect b="b" l="l" r="r" t="t"/>
              <a:pathLst>
                <a:path extrusionOk="0" h="162877" w="100012">
                  <a:moveTo>
                    <a:pt x="16192" y="83820"/>
                  </a:moveTo>
                  <a:cubicBezTo>
                    <a:pt x="16192" y="69533"/>
                    <a:pt x="16192" y="55245"/>
                    <a:pt x="16192" y="40958"/>
                  </a:cubicBezTo>
                  <a:cubicBezTo>
                    <a:pt x="19050" y="35242"/>
                    <a:pt x="21908" y="29528"/>
                    <a:pt x="25717" y="22860"/>
                  </a:cubicBezTo>
                  <a:cubicBezTo>
                    <a:pt x="28575" y="23813"/>
                    <a:pt x="34290" y="25717"/>
                    <a:pt x="40958" y="27623"/>
                  </a:cubicBezTo>
                  <a:cubicBezTo>
                    <a:pt x="42863" y="25717"/>
                    <a:pt x="46672" y="22860"/>
                    <a:pt x="47625" y="20003"/>
                  </a:cubicBezTo>
                  <a:cubicBezTo>
                    <a:pt x="49530" y="6667"/>
                    <a:pt x="58103" y="6667"/>
                    <a:pt x="69533" y="9525"/>
                  </a:cubicBezTo>
                  <a:cubicBezTo>
                    <a:pt x="80010" y="12383"/>
                    <a:pt x="90488" y="15240"/>
                    <a:pt x="90488" y="0"/>
                  </a:cubicBezTo>
                  <a:cubicBezTo>
                    <a:pt x="93345" y="953"/>
                    <a:pt x="95250" y="2858"/>
                    <a:pt x="98108" y="3810"/>
                  </a:cubicBezTo>
                  <a:cubicBezTo>
                    <a:pt x="97155" y="3810"/>
                    <a:pt x="96203" y="4763"/>
                    <a:pt x="97155" y="4763"/>
                  </a:cubicBezTo>
                  <a:cubicBezTo>
                    <a:pt x="97155" y="5715"/>
                    <a:pt x="98108" y="6667"/>
                    <a:pt x="99060" y="7620"/>
                  </a:cubicBezTo>
                  <a:cubicBezTo>
                    <a:pt x="99060" y="12383"/>
                    <a:pt x="99060" y="17145"/>
                    <a:pt x="100013" y="22860"/>
                  </a:cubicBezTo>
                  <a:cubicBezTo>
                    <a:pt x="91440" y="29528"/>
                    <a:pt x="80010" y="36195"/>
                    <a:pt x="76200" y="44767"/>
                  </a:cubicBezTo>
                  <a:cubicBezTo>
                    <a:pt x="60008" y="80963"/>
                    <a:pt x="47625" y="118110"/>
                    <a:pt x="33338" y="155258"/>
                  </a:cubicBezTo>
                  <a:cubicBezTo>
                    <a:pt x="27622" y="158115"/>
                    <a:pt x="22860" y="160020"/>
                    <a:pt x="17145" y="162878"/>
                  </a:cubicBezTo>
                  <a:cubicBezTo>
                    <a:pt x="11430" y="158115"/>
                    <a:pt x="5715" y="153353"/>
                    <a:pt x="0" y="148590"/>
                  </a:cubicBezTo>
                  <a:cubicBezTo>
                    <a:pt x="3810" y="145733"/>
                    <a:pt x="13335" y="142875"/>
                    <a:pt x="15240" y="137160"/>
                  </a:cubicBezTo>
                  <a:cubicBezTo>
                    <a:pt x="20955" y="123825"/>
                    <a:pt x="24765" y="108585"/>
                    <a:pt x="26670" y="94298"/>
                  </a:cubicBezTo>
                  <a:cubicBezTo>
                    <a:pt x="27622" y="91440"/>
                    <a:pt x="20003" y="86678"/>
                    <a:pt x="16192" y="83820"/>
                  </a:cubicBezTo>
                  <a:close/>
                  <a:moveTo>
                    <a:pt x="22860" y="65723"/>
                  </a:moveTo>
                  <a:cubicBezTo>
                    <a:pt x="24765" y="65723"/>
                    <a:pt x="27622" y="65723"/>
                    <a:pt x="29528" y="65723"/>
                  </a:cubicBezTo>
                  <a:cubicBezTo>
                    <a:pt x="30480" y="60008"/>
                    <a:pt x="31433" y="55245"/>
                    <a:pt x="31433" y="49530"/>
                  </a:cubicBezTo>
                  <a:cubicBezTo>
                    <a:pt x="29528" y="49530"/>
                    <a:pt x="26670" y="49530"/>
                    <a:pt x="24765" y="48578"/>
                  </a:cubicBezTo>
                  <a:cubicBezTo>
                    <a:pt x="24765" y="54292"/>
                    <a:pt x="23813" y="60008"/>
                    <a:pt x="22860" y="65723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1" name="Google Shape;3001;p24"/>
            <p:cNvSpPr/>
            <p:nvPr/>
          </p:nvSpPr>
          <p:spPr>
            <a:xfrm>
              <a:off x="2238260" y="1550669"/>
              <a:ext cx="71437" cy="161056"/>
            </a:xfrm>
            <a:custGeom>
              <a:rect b="b" l="l" r="r" t="t"/>
              <a:pathLst>
                <a:path extrusionOk="0" h="161056" w="71437">
                  <a:moveTo>
                    <a:pt x="70485" y="0"/>
                  </a:moveTo>
                  <a:cubicBezTo>
                    <a:pt x="70485" y="3810"/>
                    <a:pt x="71438" y="7620"/>
                    <a:pt x="71438" y="11430"/>
                  </a:cubicBezTo>
                  <a:cubicBezTo>
                    <a:pt x="70485" y="13335"/>
                    <a:pt x="70485" y="15240"/>
                    <a:pt x="69532" y="17145"/>
                  </a:cubicBezTo>
                  <a:cubicBezTo>
                    <a:pt x="68580" y="19050"/>
                    <a:pt x="68580" y="20002"/>
                    <a:pt x="67627" y="21907"/>
                  </a:cubicBezTo>
                  <a:cubicBezTo>
                    <a:pt x="67627" y="21907"/>
                    <a:pt x="67627" y="21907"/>
                    <a:pt x="67627" y="21907"/>
                  </a:cubicBezTo>
                  <a:cubicBezTo>
                    <a:pt x="65722" y="25717"/>
                    <a:pt x="64770" y="28575"/>
                    <a:pt x="62865" y="32385"/>
                  </a:cubicBezTo>
                  <a:cubicBezTo>
                    <a:pt x="52388" y="58102"/>
                    <a:pt x="40957" y="83820"/>
                    <a:pt x="30480" y="108585"/>
                  </a:cubicBezTo>
                  <a:cubicBezTo>
                    <a:pt x="30480" y="107632"/>
                    <a:pt x="29527" y="107632"/>
                    <a:pt x="29527" y="107632"/>
                  </a:cubicBezTo>
                  <a:cubicBezTo>
                    <a:pt x="28575" y="107632"/>
                    <a:pt x="27622" y="106680"/>
                    <a:pt x="27622" y="106680"/>
                  </a:cubicBezTo>
                  <a:cubicBezTo>
                    <a:pt x="12382" y="121920"/>
                    <a:pt x="12382" y="121920"/>
                    <a:pt x="20955" y="128588"/>
                  </a:cubicBezTo>
                  <a:cubicBezTo>
                    <a:pt x="13335" y="141922"/>
                    <a:pt x="20955" y="150495"/>
                    <a:pt x="33338" y="157163"/>
                  </a:cubicBezTo>
                  <a:cubicBezTo>
                    <a:pt x="30480" y="158115"/>
                    <a:pt x="27622" y="160020"/>
                    <a:pt x="24765" y="160972"/>
                  </a:cubicBezTo>
                  <a:cubicBezTo>
                    <a:pt x="24765" y="160972"/>
                    <a:pt x="24765" y="160972"/>
                    <a:pt x="24765" y="160972"/>
                  </a:cubicBezTo>
                  <a:cubicBezTo>
                    <a:pt x="16192" y="160972"/>
                    <a:pt x="7620" y="162877"/>
                    <a:pt x="9525" y="148590"/>
                  </a:cubicBezTo>
                  <a:cubicBezTo>
                    <a:pt x="11430" y="140017"/>
                    <a:pt x="2857" y="130492"/>
                    <a:pt x="0" y="120967"/>
                  </a:cubicBezTo>
                  <a:cubicBezTo>
                    <a:pt x="22860" y="81915"/>
                    <a:pt x="46672" y="40957"/>
                    <a:pt x="70485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2" name="Google Shape;3002;p24"/>
            <p:cNvSpPr/>
            <p:nvPr/>
          </p:nvSpPr>
          <p:spPr>
            <a:xfrm>
              <a:off x="1955368" y="1387791"/>
              <a:ext cx="108585" cy="57150"/>
            </a:xfrm>
            <a:custGeom>
              <a:rect b="b" l="l" r="r" t="t"/>
              <a:pathLst>
                <a:path extrusionOk="0" h="57150" w="108585">
                  <a:moveTo>
                    <a:pt x="95250" y="57150"/>
                  </a:moveTo>
                  <a:cubicBezTo>
                    <a:pt x="63817" y="42863"/>
                    <a:pt x="31432" y="27623"/>
                    <a:pt x="0" y="13335"/>
                  </a:cubicBezTo>
                  <a:cubicBezTo>
                    <a:pt x="4763" y="9525"/>
                    <a:pt x="9525" y="5715"/>
                    <a:pt x="18098" y="0"/>
                  </a:cubicBezTo>
                  <a:cubicBezTo>
                    <a:pt x="44767" y="13335"/>
                    <a:pt x="76200" y="29528"/>
                    <a:pt x="108585" y="45720"/>
                  </a:cubicBezTo>
                  <a:cubicBezTo>
                    <a:pt x="103823" y="49530"/>
                    <a:pt x="100013" y="53340"/>
                    <a:pt x="95250" y="5715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3" name="Google Shape;3003;p24"/>
            <p:cNvSpPr/>
            <p:nvPr/>
          </p:nvSpPr>
          <p:spPr>
            <a:xfrm>
              <a:off x="1467688" y="1141094"/>
              <a:ext cx="1905" cy="7619"/>
            </a:xfrm>
            <a:custGeom>
              <a:rect b="b" l="l" r="r" t="t"/>
              <a:pathLst>
                <a:path extrusionOk="0" h="7619" w="1905">
                  <a:moveTo>
                    <a:pt x="1905" y="3810"/>
                  </a:moveTo>
                  <a:cubicBezTo>
                    <a:pt x="1905" y="5914"/>
                    <a:pt x="1479" y="7620"/>
                    <a:pt x="953" y="7620"/>
                  </a:cubicBezTo>
                  <a:cubicBezTo>
                    <a:pt x="426" y="7620"/>
                    <a:pt x="0" y="5914"/>
                    <a:pt x="0" y="3810"/>
                  </a:cubicBezTo>
                  <a:cubicBezTo>
                    <a:pt x="0" y="1706"/>
                    <a:pt x="427" y="0"/>
                    <a:pt x="953" y="0"/>
                  </a:cubicBezTo>
                  <a:cubicBezTo>
                    <a:pt x="1479" y="0"/>
                    <a:pt x="1905" y="1706"/>
                    <a:pt x="1905" y="381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4" name="Google Shape;3004;p24"/>
            <p:cNvSpPr/>
            <p:nvPr/>
          </p:nvSpPr>
          <p:spPr>
            <a:xfrm>
              <a:off x="1381010" y="1367789"/>
              <a:ext cx="5715" cy="8572"/>
            </a:xfrm>
            <a:custGeom>
              <a:rect b="b" l="l" r="r" t="t"/>
              <a:pathLst>
                <a:path extrusionOk="0" h="8572" w="5715">
                  <a:moveTo>
                    <a:pt x="5715" y="0"/>
                  </a:moveTo>
                  <a:cubicBezTo>
                    <a:pt x="3810" y="2858"/>
                    <a:pt x="1905" y="5715"/>
                    <a:pt x="0" y="8573"/>
                  </a:cubicBezTo>
                  <a:cubicBezTo>
                    <a:pt x="1905" y="6668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5" name="Google Shape;3005;p24"/>
            <p:cNvSpPr/>
            <p:nvPr/>
          </p:nvSpPr>
          <p:spPr>
            <a:xfrm>
              <a:off x="1472450" y="1091564"/>
              <a:ext cx="15240" cy="26670"/>
            </a:xfrm>
            <a:custGeom>
              <a:rect b="b" l="l" r="r" t="t"/>
              <a:pathLst>
                <a:path extrusionOk="0" h="26670" w="15240">
                  <a:moveTo>
                    <a:pt x="15240" y="15240"/>
                  </a:moveTo>
                  <a:cubicBezTo>
                    <a:pt x="11430" y="18098"/>
                    <a:pt x="7620" y="21908"/>
                    <a:pt x="0" y="26670"/>
                  </a:cubicBezTo>
                  <a:cubicBezTo>
                    <a:pt x="3810" y="16193"/>
                    <a:pt x="6668" y="8573"/>
                    <a:pt x="10478" y="0"/>
                  </a:cubicBezTo>
                  <a:cubicBezTo>
                    <a:pt x="11430" y="0"/>
                    <a:pt x="12382" y="0"/>
                    <a:pt x="14287" y="0"/>
                  </a:cubicBezTo>
                  <a:cubicBezTo>
                    <a:pt x="14287" y="5715"/>
                    <a:pt x="14287" y="11430"/>
                    <a:pt x="15240" y="15240"/>
                  </a:cubicBezTo>
                  <a:cubicBezTo>
                    <a:pt x="15240" y="16193"/>
                    <a:pt x="15240" y="15240"/>
                    <a:pt x="15240" y="1524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6" name="Google Shape;3006;p24"/>
            <p:cNvSpPr/>
            <p:nvPr/>
          </p:nvSpPr>
          <p:spPr>
            <a:xfrm>
              <a:off x="1130502" y="1768388"/>
              <a:ext cx="298132" cy="240594"/>
            </a:xfrm>
            <a:custGeom>
              <a:rect b="b" l="l" r="r" t="t"/>
              <a:pathLst>
                <a:path extrusionOk="0" h="240594" w="298132">
                  <a:moveTo>
                    <a:pt x="76200" y="6119"/>
                  </a:moveTo>
                  <a:cubicBezTo>
                    <a:pt x="90488" y="-3406"/>
                    <a:pt x="103823" y="-549"/>
                    <a:pt x="118110" y="6119"/>
                  </a:cubicBezTo>
                  <a:cubicBezTo>
                    <a:pt x="177165" y="32789"/>
                    <a:pt x="237173" y="59459"/>
                    <a:pt x="298133" y="87081"/>
                  </a:cubicBezTo>
                  <a:cubicBezTo>
                    <a:pt x="277178" y="132801"/>
                    <a:pt x="257175" y="178521"/>
                    <a:pt x="236220" y="224241"/>
                  </a:cubicBezTo>
                  <a:cubicBezTo>
                    <a:pt x="227648" y="242339"/>
                    <a:pt x="216218" y="244244"/>
                    <a:pt x="195263" y="235671"/>
                  </a:cubicBezTo>
                  <a:cubicBezTo>
                    <a:pt x="136208" y="209001"/>
                    <a:pt x="76200" y="182331"/>
                    <a:pt x="17145" y="155661"/>
                  </a:cubicBezTo>
                  <a:cubicBezTo>
                    <a:pt x="10478" y="152804"/>
                    <a:pt x="5715" y="146136"/>
                    <a:pt x="0" y="141374"/>
                  </a:cubicBezTo>
                  <a:cubicBezTo>
                    <a:pt x="20003" y="107084"/>
                    <a:pt x="40005" y="72794"/>
                    <a:pt x="59055" y="38504"/>
                  </a:cubicBezTo>
                  <a:cubicBezTo>
                    <a:pt x="65723" y="27074"/>
                    <a:pt x="70485" y="16596"/>
                    <a:pt x="76200" y="6119"/>
                  </a:cubicBezTo>
                  <a:close/>
                  <a:moveTo>
                    <a:pt x="45720" y="110894"/>
                  </a:moveTo>
                  <a:cubicBezTo>
                    <a:pt x="40957" y="117561"/>
                    <a:pt x="37148" y="124229"/>
                    <a:pt x="31433" y="132801"/>
                  </a:cubicBezTo>
                  <a:cubicBezTo>
                    <a:pt x="76200" y="151851"/>
                    <a:pt x="119063" y="169949"/>
                    <a:pt x="161925" y="187094"/>
                  </a:cubicBezTo>
                  <a:cubicBezTo>
                    <a:pt x="178118" y="195666"/>
                    <a:pt x="194310" y="205191"/>
                    <a:pt x="212408" y="214716"/>
                  </a:cubicBezTo>
                  <a:cubicBezTo>
                    <a:pt x="231458" y="175664"/>
                    <a:pt x="248603" y="138516"/>
                    <a:pt x="266700" y="100416"/>
                  </a:cubicBezTo>
                  <a:cubicBezTo>
                    <a:pt x="257175" y="97559"/>
                    <a:pt x="249555" y="94701"/>
                    <a:pt x="241935" y="91844"/>
                  </a:cubicBezTo>
                  <a:cubicBezTo>
                    <a:pt x="234315" y="88986"/>
                    <a:pt x="227648" y="86129"/>
                    <a:pt x="220028" y="82319"/>
                  </a:cubicBezTo>
                  <a:cubicBezTo>
                    <a:pt x="177165" y="62316"/>
                    <a:pt x="135255" y="42314"/>
                    <a:pt x="91440" y="22311"/>
                  </a:cubicBezTo>
                  <a:cubicBezTo>
                    <a:pt x="75248" y="53744"/>
                    <a:pt x="60007" y="82319"/>
                    <a:pt x="45720" y="110894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7" name="Google Shape;3007;p24"/>
            <p:cNvSpPr/>
            <p:nvPr/>
          </p:nvSpPr>
          <p:spPr>
            <a:xfrm>
              <a:off x="1054302" y="1949766"/>
              <a:ext cx="44767" cy="77152"/>
            </a:xfrm>
            <a:custGeom>
              <a:rect b="b" l="l" r="r" t="t"/>
              <a:pathLst>
                <a:path extrusionOk="0" h="77152" w="44767">
                  <a:moveTo>
                    <a:pt x="44768" y="2858"/>
                  </a:moveTo>
                  <a:cubicBezTo>
                    <a:pt x="33338" y="27623"/>
                    <a:pt x="21908" y="52388"/>
                    <a:pt x="10478" y="77153"/>
                  </a:cubicBezTo>
                  <a:cubicBezTo>
                    <a:pt x="6668" y="76200"/>
                    <a:pt x="3810" y="74295"/>
                    <a:pt x="0" y="73342"/>
                  </a:cubicBezTo>
                  <a:cubicBezTo>
                    <a:pt x="12383" y="48578"/>
                    <a:pt x="24765" y="24765"/>
                    <a:pt x="37148" y="0"/>
                  </a:cubicBezTo>
                  <a:cubicBezTo>
                    <a:pt x="40005" y="953"/>
                    <a:pt x="41910" y="1905"/>
                    <a:pt x="44768" y="2858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8" name="Google Shape;3008;p24"/>
            <p:cNvSpPr/>
            <p:nvPr/>
          </p:nvSpPr>
          <p:spPr>
            <a:xfrm>
              <a:off x="1100023" y="1930716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0"/>
                  </a:moveTo>
                  <a:cubicBezTo>
                    <a:pt x="4763" y="1905"/>
                    <a:pt x="3810" y="3810"/>
                    <a:pt x="2857" y="6667"/>
                  </a:cubicBezTo>
                  <a:cubicBezTo>
                    <a:pt x="1905" y="5715"/>
                    <a:pt x="953" y="5715"/>
                    <a:pt x="0" y="4763"/>
                  </a:cubicBezTo>
                  <a:cubicBezTo>
                    <a:pt x="1905" y="2858"/>
                    <a:pt x="3810" y="1905"/>
                    <a:pt x="5715" y="0"/>
                  </a:cubicBezTo>
                  <a:cubicBezTo>
                    <a:pt x="5715" y="0"/>
                    <a:pt x="5715" y="0"/>
                    <a:pt x="5715" y="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9" name="Google Shape;3009;p24"/>
            <p:cNvSpPr/>
            <p:nvPr/>
          </p:nvSpPr>
          <p:spPr>
            <a:xfrm>
              <a:off x="1174651" y="2243648"/>
              <a:ext cx="351139" cy="266823"/>
            </a:xfrm>
            <a:custGeom>
              <a:rect b="b" l="l" r="r" t="t"/>
              <a:pathLst>
                <a:path extrusionOk="0" h="266823" w="351139">
                  <a:moveTo>
                    <a:pt x="351139" y="103311"/>
                  </a:moveTo>
                  <a:cubicBezTo>
                    <a:pt x="340662" y="126171"/>
                    <a:pt x="330184" y="148079"/>
                    <a:pt x="320659" y="169033"/>
                  </a:cubicBezTo>
                  <a:cubicBezTo>
                    <a:pt x="308277" y="195704"/>
                    <a:pt x="294942" y="222373"/>
                    <a:pt x="281607" y="249043"/>
                  </a:cubicBezTo>
                  <a:cubicBezTo>
                    <a:pt x="272082" y="268093"/>
                    <a:pt x="260652" y="269998"/>
                    <a:pt x="238744" y="263331"/>
                  </a:cubicBezTo>
                  <a:cubicBezTo>
                    <a:pt x="164449" y="238566"/>
                    <a:pt x="91107" y="211896"/>
                    <a:pt x="16812" y="189036"/>
                  </a:cubicBezTo>
                  <a:cubicBezTo>
                    <a:pt x="-5096" y="182368"/>
                    <a:pt x="-1286" y="171891"/>
                    <a:pt x="4429" y="161413"/>
                  </a:cubicBezTo>
                  <a:cubicBezTo>
                    <a:pt x="28242" y="116646"/>
                    <a:pt x="53007" y="71879"/>
                    <a:pt x="77772" y="28063"/>
                  </a:cubicBezTo>
                  <a:cubicBezTo>
                    <a:pt x="78724" y="26158"/>
                    <a:pt x="79677" y="25206"/>
                    <a:pt x="80629" y="23301"/>
                  </a:cubicBezTo>
                  <a:cubicBezTo>
                    <a:pt x="90154" y="-1464"/>
                    <a:pt x="99679" y="-5274"/>
                    <a:pt x="127302" y="6156"/>
                  </a:cubicBezTo>
                  <a:cubicBezTo>
                    <a:pt x="187309" y="31873"/>
                    <a:pt x="248269" y="58543"/>
                    <a:pt x="308277" y="84261"/>
                  </a:cubicBezTo>
                  <a:cubicBezTo>
                    <a:pt x="321612" y="89976"/>
                    <a:pt x="334947" y="96643"/>
                    <a:pt x="351139" y="103311"/>
                  </a:cubicBezTo>
                  <a:close/>
                  <a:moveTo>
                    <a:pt x="74914" y="87118"/>
                  </a:moveTo>
                  <a:cubicBezTo>
                    <a:pt x="73962" y="89023"/>
                    <a:pt x="73962" y="89976"/>
                    <a:pt x="73009" y="91881"/>
                  </a:cubicBezTo>
                  <a:cubicBezTo>
                    <a:pt x="72057" y="92833"/>
                    <a:pt x="72057" y="93786"/>
                    <a:pt x="71104" y="95691"/>
                  </a:cubicBezTo>
                  <a:cubicBezTo>
                    <a:pt x="58722" y="119504"/>
                    <a:pt x="46339" y="142363"/>
                    <a:pt x="33957" y="166176"/>
                  </a:cubicBezTo>
                  <a:cubicBezTo>
                    <a:pt x="109204" y="191893"/>
                    <a:pt x="182547" y="216658"/>
                    <a:pt x="256842" y="242376"/>
                  </a:cubicBezTo>
                  <a:cubicBezTo>
                    <a:pt x="277797" y="200466"/>
                    <a:pt x="297799" y="160461"/>
                    <a:pt x="317802" y="118551"/>
                  </a:cubicBezTo>
                  <a:cubicBezTo>
                    <a:pt x="246364" y="88071"/>
                    <a:pt x="174927" y="57591"/>
                    <a:pt x="102537" y="26158"/>
                  </a:cubicBezTo>
                  <a:cubicBezTo>
                    <a:pt x="93012" y="47113"/>
                    <a:pt x="83487" y="67116"/>
                    <a:pt x="74914" y="87118"/>
                  </a:cubicBezTo>
                  <a:cubicBezTo>
                    <a:pt x="74914" y="87118"/>
                    <a:pt x="74914" y="87118"/>
                    <a:pt x="74914" y="87118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0" name="Google Shape;3010;p24"/>
            <p:cNvSpPr/>
            <p:nvPr/>
          </p:nvSpPr>
          <p:spPr>
            <a:xfrm>
              <a:off x="1281032" y="2047874"/>
              <a:ext cx="343817" cy="280995"/>
            </a:xfrm>
            <a:custGeom>
              <a:rect b="b" l="l" r="r" t="t"/>
              <a:pathLst>
                <a:path extrusionOk="0" h="280995" w="343817">
                  <a:moveTo>
                    <a:pt x="98073" y="0"/>
                  </a:moveTo>
                  <a:cubicBezTo>
                    <a:pt x="122838" y="9525"/>
                    <a:pt x="148555" y="18097"/>
                    <a:pt x="172368" y="28575"/>
                  </a:cubicBezTo>
                  <a:cubicBezTo>
                    <a:pt x="221898" y="51435"/>
                    <a:pt x="271428" y="75247"/>
                    <a:pt x="320005" y="98108"/>
                  </a:cubicBezTo>
                  <a:cubicBezTo>
                    <a:pt x="328578" y="101917"/>
                    <a:pt x="337150" y="107633"/>
                    <a:pt x="343818" y="112395"/>
                  </a:cubicBezTo>
                  <a:cubicBezTo>
                    <a:pt x="327625" y="160020"/>
                    <a:pt x="311433" y="205740"/>
                    <a:pt x="295240" y="250508"/>
                  </a:cubicBezTo>
                  <a:cubicBezTo>
                    <a:pt x="292383" y="258128"/>
                    <a:pt x="288573" y="265747"/>
                    <a:pt x="283810" y="271463"/>
                  </a:cubicBezTo>
                  <a:cubicBezTo>
                    <a:pt x="275238" y="280035"/>
                    <a:pt x="268570" y="284797"/>
                    <a:pt x="251425" y="277178"/>
                  </a:cubicBezTo>
                  <a:cubicBezTo>
                    <a:pt x="175225" y="242888"/>
                    <a:pt x="98073" y="211455"/>
                    <a:pt x="19968" y="179070"/>
                  </a:cubicBezTo>
                  <a:cubicBezTo>
                    <a:pt x="-35" y="170497"/>
                    <a:pt x="-4797" y="164783"/>
                    <a:pt x="4728" y="147638"/>
                  </a:cubicBezTo>
                  <a:cubicBezTo>
                    <a:pt x="8538" y="140970"/>
                    <a:pt x="10443" y="134303"/>
                    <a:pt x="13300" y="127635"/>
                  </a:cubicBezTo>
                  <a:cubicBezTo>
                    <a:pt x="30445" y="98108"/>
                    <a:pt x="46638" y="67628"/>
                    <a:pt x="63783" y="39053"/>
                  </a:cubicBezTo>
                  <a:cubicBezTo>
                    <a:pt x="74260" y="26670"/>
                    <a:pt x="78070" y="7620"/>
                    <a:pt x="98073" y="0"/>
                  </a:cubicBezTo>
                  <a:close/>
                  <a:moveTo>
                    <a:pt x="72355" y="82867"/>
                  </a:moveTo>
                  <a:cubicBezTo>
                    <a:pt x="58068" y="104775"/>
                    <a:pt x="42828" y="126683"/>
                    <a:pt x="27588" y="150495"/>
                  </a:cubicBezTo>
                  <a:cubicBezTo>
                    <a:pt x="109503" y="185738"/>
                    <a:pt x="186655" y="220028"/>
                    <a:pt x="266665" y="254317"/>
                  </a:cubicBezTo>
                  <a:cubicBezTo>
                    <a:pt x="282858" y="210503"/>
                    <a:pt x="298098" y="168592"/>
                    <a:pt x="313338" y="126683"/>
                  </a:cubicBezTo>
                  <a:cubicBezTo>
                    <a:pt x="240948" y="92392"/>
                    <a:pt x="169510" y="59055"/>
                    <a:pt x="98073" y="25717"/>
                  </a:cubicBezTo>
                  <a:cubicBezTo>
                    <a:pt x="91405" y="39053"/>
                    <a:pt x="85690" y="50483"/>
                    <a:pt x="79023" y="61913"/>
                  </a:cubicBezTo>
                  <a:cubicBezTo>
                    <a:pt x="77118" y="68580"/>
                    <a:pt x="75213" y="75247"/>
                    <a:pt x="72355" y="82867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1" name="Google Shape;3011;p24"/>
            <p:cNvSpPr/>
            <p:nvPr/>
          </p:nvSpPr>
          <p:spPr>
            <a:xfrm>
              <a:off x="1490547" y="2367334"/>
              <a:ext cx="344805" cy="249242"/>
            </a:xfrm>
            <a:custGeom>
              <a:rect b="b" l="l" r="r" t="t"/>
              <a:pathLst>
                <a:path extrusionOk="0" h="249242" w="344805">
                  <a:moveTo>
                    <a:pt x="0" y="157743"/>
                  </a:moveTo>
                  <a:cubicBezTo>
                    <a:pt x="10477" y="129168"/>
                    <a:pt x="20955" y="100593"/>
                    <a:pt x="30480" y="72018"/>
                  </a:cubicBezTo>
                  <a:cubicBezTo>
                    <a:pt x="38100" y="54873"/>
                    <a:pt x="44768" y="37728"/>
                    <a:pt x="52388" y="20583"/>
                  </a:cubicBezTo>
                  <a:cubicBezTo>
                    <a:pt x="60960" y="580"/>
                    <a:pt x="72390" y="-4182"/>
                    <a:pt x="94298" y="3438"/>
                  </a:cubicBezTo>
                  <a:cubicBezTo>
                    <a:pt x="177165" y="32013"/>
                    <a:pt x="260033" y="59635"/>
                    <a:pt x="344805" y="89163"/>
                  </a:cubicBezTo>
                  <a:cubicBezTo>
                    <a:pt x="332423" y="114880"/>
                    <a:pt x="320993" y="140598"/>
                    <a:pt x="309563" y="166315"/>
                  </a:cubicBezTo>
                  <a:cubicBezTo>
                    <a:pt x="299085" y="188223"/>
                    <a:pt x="288608" y="210130"/>
                    <a:pt x="278130" y="232038"/>
                  </a:cubicBezTo>
                  <a:cubicBezTo>
                    <a:pt x="270510" y="248230"/>
                    <a:pt x="256223" y="252993"/>
                    <a:pt x="237173" y="246325"/>
                  </a:cubicBezTo>
                  <a:cubicBezTo>
                    <a:pt x="163830" y="221560"/>
                    <a:pt x="90488" y="196795"/>
                    <a:pt x="17145" y="172030"/>
                  </a:cubicBezTo>
                  <a:cubicBezTo>
                    <a:pt x="11430" y="168220"/>
                    <a:pt x="5715" y="162505"/>
                    <a:pt x="0" y="157743"/>
                  </a:cubicBezTo>
                  <a:close/>
                  <a:moveTo>
                    <a:pt x="184785" y="63445"/>
                  </a:moveTo>
                  <a:lnTo>
                    <a:pt x="184785" y="63445"/>
                  </a:lnTo>
                  <a:cubicBezTo>
                    <a:pt x="175260" y="60588"/>
                    <a:pt x="167640" y="57730"/>
                    <a:pt x="159068" y="54873"/>
                  </a:cubicBezTo>
                  <a:cubicBezTo>
                    <a:pt x="132398" y="45348"/>
                    <a:pt x="105727" y="35823"/>
                    <a:pt x="77152" y="25345"/>
                  </a:cubicBezTo>
                  <a:cubicBezTo>
                    <a:pt x="67627" y="52015"/>
                    <a:pt x="59055" y="76780"/>
                    <a:pt x="50483" y="101545"/>
                  </a:cubicBezTo>
                  <a:cubicBezTo>
                    <a:pt x="44768" y="115833"/>
                    <a:pt x="40005" y="130120"/>
                    <a:pt x="34290" y="144408"/>
                  </a:cubicBezTo>
                  <a:cubicBezTo>
                    <a:pt x="36195" y="147265"/>
                    <a:pt x="38100" y="150123"/>
                    <a:pt x="41910" y="151075"/>
                  </a:cubicBezTo>
                  <a:cubicBezTo>
                    <a:pt x="83820" y="165363"/>
                    <a:pt x="126683" y="179650"/>
                    <a:pt x="168593" y="193938"/>
                  </a:cubicBezTo>
                  <a:cubicBezTo>
                    <a:pt x="196215" y="203463"/>
                    <a:pt x="224790" y="212988"/>
                    <a:pt x="254318" y="222513"/>
                  </a:cubicBezTo>
                  <a:cubicBezTo>
                    <a:pt x="273368" y="182508"/>
                    <a:pt x="292418" y="144408"/>
                    <a:pt x="311468" y="104403"/>
                  </a:cubicBezTo>
                  <a:cubicBezTo>
                    <a:pt x="272415" y="92020"/>
                    <a:pt x="236220" y="79638"/>
                    <a:pt x="200025" y="68208"/>
                  </a:cubicBezTo>
                  <a:cubicBezTo>
                    <a:pt x="199073" y="67255"/>
                    <a:pt x="198120" y="67255"/>
                    <a:pt x="197168" y="67255"/>
                  </a:cubicBezTo>
                  <a:cubicBezTo>
                    <a:pt x="192405" y="66303"/>
                    <a:pt x="188595" y="65350"/>
                    <a:pt x="184785" y="63445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2" name="Google Shape;3012;p24"/>
            <p:cNvSpPr/>
            <p:nvPr/>
          </p:nvSpPr>
          <p:spPr>
            <a:xfrm>
              <a:off x="1593346" y="2182001"/>
              <a:ext cx="328162" cy="257350"/>
            </a:xfrm>
            <a:custGeom>
              <a:rect b="b" l="l" r="r" t="t"/>
              <a:pathLst>
                <a:path extrusionOk="0" h="257350" w="328162">
                  <a:moveTo>
                    <a:pt x="235339" y="257351"/>
                  </a:moveTo>
                  <a:cubicBezTo>
                    <a:pt x="209622" y="247826"/>
                    <a:pt x="188667" y="241158"/>
                    <a:pt x="168664" y="232586"/>
                  </a:cubicBezTo>
                  <a:cubicBezTo>
                    <a:pt x="116277" y="212583"/>
                    <a:pt x="63889" y="191628"/>
                    <a:pt x="11502" y="171626"/>
                  </a:cubicBezTo>
                  <a:cubicBezTo>
                    <a:pt x="-881" y="166863"/>
                    <a:pt x="-1833" y="162101"/>
                    <a:pt x="1977" y="152576"/>
                  </a:cubicBezTo>
                  <a:cubicBezTo>
                    <a:pt x="21979" y="108761"/>
                    <a:pt x="41029" y="64946"/>
                    <a:pt x="61032" y="22083"/>
                  </a:cubicBezTo>
                  <a:cubicBezTo>
                    <a:pt x="69604" y="3033"/>
                    <a:pt x="82939" y="-6492"/>
                    <a:pt x="111514" y="4938"/>
                  </a:cubicBezTo>
                  <a:cubicBezTo>
                    <a:pt x="170569" y="29703"/>
                    <a:pt x="231529" y="52563"/>
                    <a:pt x="291537" y="76376"/>
                  </a:cubicBezTo>
                  <a:cubicBezTo>
                    <a:pt x="297252" y="79233"/>
                    <a:pt x="303919" y="81138"/>
                    <a:pt x="310587" y="82091"/>
                  </a:cubicBezTo>
                  <a:cubicBezTo>
                    <a:pt x="330589" y="83996"/>
                    <a:pt x="330589" y="94473"/>
                    <a:pt x="324874" y="105903"/>
                  </a:cubicBezTo>
                  <a:cubicBezTo>
                    <a:pt x="303919" y="148766"/>
                    <a:pt x="282012" y="191628"/>
                    <a:pt x="259152" y="234491"/>
                  </a:cubicBezTo>
                  <a:cubicBezTo>
                    <a:pt x="253437" y="242111"/>
                    <a:pt x="242959" y="248778"/>
                    <a:pt x="235339" y="257351"/>
                  </a:cubicBezTo>
                  <a:close/>
                  <a:moveTo>
                    <a:pt x="176284" y="59231"/>
                  </a:moveTo>
                  <a:cubicBezTo>
                    <a:pt x="174379" y="58278"/>
                    <a:pt x="173427" y="58278"/>
                    <a:pt x="171522" y="57326"/>
                  </a:cubicBezTo>
                  <a:cubicBezTo>
                    <a:pt x="168664" y="56373"/>
                    <a:pt x="166759" y="55421"/>
                    <a:pt x="163902" y="54468"/>
                  </a:cubicBezTo>
                  <a:cubicBezTo>
                    <a:pt x="161997" y="53516"/>
                    <a:pt x="160092" y="53516"/>
                    <a:pt x="159139" y="52563"/>
                  </a:cubicBezTo>
                  <a:lnTo>
                    <a:pt x="158187" y="52563"/>
                  </a:lnTo>
                  <a:cubicBezTo>
                    <a:pt x="134374" y="43038"/>
                    <a:pt x="109609" y="32561"/>
                    <a:pt x="82939" y="22083"/>
                  </a:cubicBezTo>
                  <a:cubicBezTo>
                    <a:pt x="78177" y="35418"/>
                    <a:pt x="74367" y="45896"/>
                    <a:pt x="70557" y="56373"/>
                  </a:cubicBezTo>
                  <a:cubicBezTo>
                    <a:pt x="70557" y="56373"/>
                    <a:pt x="70557" y="56373"/>
                    <a:pt x="70557" y="56373"/>
                  </a:cubicBezTo>
                  <a:cubicBezTo>
                    <a:pt x="56269" y="86853"/>
                    <a:pt x="42934" y="117333"/>
                    <a:pt x="27694" y="149718"/>
                  </a:cubicBezTo>
                  <a:cubicBezTo>
                    <a:pt x="97227" y="176388"/>
                    <a:pt x="163902" y="202106"/>
                    <a:pt x="232482" y="228776"/>
                  </a:cubicBezTo>
                  <a:cubicBezTo>
                    <a:pt x="253437" y="186866"/>
                    <a:pt x="274392" y="146861"/>
                    <a:pt x="295347" y="103998"/>
                  </a:cubicBezTo>
                  <a:cubicBezTo>
                    <a:pt x="278202" y="99236"/>
                    <a:pt x="263914" y="95426"/>
                    <a:pt x="248674" y="90663"/>
                  </a:cubicBezTo>
                  <a:cubicBezTo>
                    <a:pt x="233434" y="83996"/>
                    <a:pt x="217242" y="77328"/>
                    <a:pt x="202002" y="70661"/>
                  </a:cubicBezTo>
                  <a:cubicBezTo>
                    <a:pt x="199144" y="69708"/>
                    <a:pt x="195334" y="67803"/>
                    <a:pt x="192477" y="66851"/>
                  </a:cubicBezTo>
                  <a:lnTo>
                    <a:pt x="191524" y="65898"/>
                  </a:lnTo>
                  <a:cubicBezTo>
                    <a:pt x="190572" y="65898"/>
                    <a:pt x="188667" y="64946"/>
                    <a:pt x="187714" y="64946"/>
                  </a:cubicBezTo>
                  <a:cubicBezTo>
                    <a:pt x="186762" y="63993"/>
                    <a:pt x="186762" y="63993"/>
                    <a:pt x="185809" y="63993"/>
                  </a:cubicBezTo>
                  <a:cubicBezTo>
                    <a:pt x="183904" y="62088"/>
                    <a:pt x="180094" y="61136"/>
                    <a:pt x="176284" y="59231"/>
                  </a:cubicBezTo>
                  <a:lnTo>
                    <a:pt x="176284" y="59231"/>
                  </a:ln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3" name="Google Shape;3013;p24"/>
            <p:cNvSpPr/>
            <p:nvPr/>
          </p:nvSpPr>
          <p:spPr>
            <a:xfrm>
              <a:off x="1678844" y="1995487"/>
              <a:ext cx="337792" cy="241934"/>
            </a:xfrm>
            <a:custGeom>
              <a:rect b="b" l="l" r="r" t="t"/>
              <a:pathLst>
                <a:path extrusionOk="0" h="241934" w="337792">
                  <a:moveTo>
                    <a:pt x="70783" y="0"/>
                  </a:moveTo>
                  <a:cubicBezTo>
                    <a:pt x="121266" y="18097"/>
                    <a:pt x="171748" y="35242"/>
                    <a:pt x="222231" y="53340"/>
                  </a:cubicBezTo>
                  <a:cubicBezTo>
                    <a:pt x="252711" y="64770"/>
                    <a:pt x="284143" y="76200"/>
                    <a:pt x="314623" y="86678"/>
                  </a:cubicBezTo>
                  <a:cubicBezTo>
                    <a:pt x="318433" y="88583"/>
                    <a:pt x="323196" y="90488"/>
                    <a:pt x="327006" y="92392"/>
                  </a:cubicBezTo>
                  <a:cubicBezTo>
                    <a:pt x="339388" y="104775"/>
                    <a:pt x="341293" y="116205"/>
                    <a:pt x="331768" y="131445"/>
                  </a:cubicBezTo>
                  <a:cubicBezTo>
                    <a:pt x="312718" y="163830"/>
                    <a:pt x="296526" y="198120"/>
                    <a:pt x="278428" y="231458"/>
                  </a:cubicBezTo>
                  <a:cubicBezTo>
                    <a:pt x="276523" y="235267"/>
                    <a:pt x="272713" y="238125"/>
                    <a:pt x="269856" y="241935"/>
                  </a:cubicBezTo>
                  <a:cubicBezTo>
                    <a:pt x="189846" y="227647"/>
                    <a:pt x="119361" y="191453"/>
                    <a:pt x="44113" y="168592"/>
                  </a:cubicBezTo>
                  <a:cubicBezTo>
                    <a:pt x="32683" y="165735"/>
                    <a:pt x="23158" y="159067"/>
                    <a:pt x="11728" y="157163"/>
                  </a:cubicBezTo>
                  <a:cubicBezTo>
                    <a:pt x="-2559" y="154305"/>
                    <a:pt x="-1607" y="149542"/>
                    <a:pt x="3156" y="140017"/>
                  </a:cubicBezTo>
                  <a:cubicBezTo>
                    <a:pt x="25063" y="94297"/>
                    <a:pt x="45066" y="48578"/>
                    <a:pt x="66021" y="2858"/>
                  </a:cubicBezTo>
                  <a:cubicBezTo>
                    <a:pt x="66021" y="2858"/>
                    <a:pt x="66021" y="2858"/>
                    <a:pt x="66021" y="2858"/>
                  </a:cubicBezTo>
                  <a:cubicBezTo>
                    <a:pt x="67926" y="2858"/>
                    <a:pt x="68878" y="953"/>
                    <a:pt x="70783" y="0"/>
                  </a:cubicBezTo>
                  <a:close/>
                  <a:moveTo>
                    <a:pt x="56496" y="87630"/>
                  </a:moveTo>
                  <a:cubicBezTo>
                    <a:pt x="56496" y="87630"/>
                    <a:pt x="55543" y="88583"/>
                    <a:pt x="55543" y="88583"/>
                  </a:cubicBezTo>
                  <a:cubicBezTo>
                    <a:pt x="47923" y="103822"/>
                    <a:pt x="39351" y="120015"/>
                    <a:pt x="30778" y="137160"/>
                  </a:cubicBezTo>
                  <a:cubicBezTo>
                    <a:pt x="106978" y="163830"/>
                    <a:pt x="180321" y="189547"/>
                    <a:pt x="254616" y="215265"/>
                  </a:cubicBezTo>
                  <a:cubicBezTo>
                    <a:pt x="274618" y="179070"/>
                    <a:pt x="291763" y="145733"/>
                    <a:pt x="309861" y="111442"/>
                  </a:cubicBezTo>
                  <a:cubicBezTo>
                    <a:pt x="234613" y="82867"/>
                    <a:pt x="161271" y="55245"/>
                    <a:pt x="86023" y="27622"/>
                  </a:cubicBezTo>
                  <a:cubicBezTo>
                    <a:pt x="81261" y="38100"/>
                    <a:pt x="77451" y="46672"/>
                    <a:pt x="72688" y="56197"/>
                  </a:cubicBezTo>
                  <a:cubicBezTo>
                    <a:pt x="68878" y="63817"/>
                    <a:pt x="64116" y="71438"/>
                    <a:pt x="60306" y="78105"/>
                  </a:cubicBezTo>
                  <a:cubicBezTo>
                    <a:pt x="59353" y="80963"/>
                    <a:pt x="57448" y="84772"/>
                    <a:pt x="56496" y="8763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4" name="Google Shape;3014;p24"/>
            <p:cNvSpPr/>
            <p:nvPr/>
          </p:nvSpPr>
          <p:spPr>
            <a:xfrm>
              <a:off x="1395297" y="1881573"/>
              <a:ext cx="324802" cy="250330"/>
            </a:xfrm>
            <a:custGeom>
              <a:rect b="b" l="l" r="r" t="t"/>
              <a:pathLst>
                <a:path extrusionOk="0" h="250330" w="324802">
                  <a:moveTo>
                    <a:pt x="323850" y="111056"/>
                  </a:moveTo>
                  <a:cubicBezTo>
                    <a:pt x="323850" y="112008"/>
                    <a:pt x="323850" y="112960"/>
                    <a:pt x="324803" y="113913"/>
                  </a:cubicBezTo>
                  <a:cubicBezTo>
                    <a:pt x="302895" y="154871"/>
                    <a:pt x="280988" y="195828"/>
                    <a:pt x="258127" y="235833"/>
                  </a:cubicBezTo>
                  <a:cubicBezTo>
                    <a:pt x="251460" y="247263"/>
                    <a:pt x="239077" y="254883"/>
                    <a:pt x="223838" y="247263"/>
                  </a:cubicBezTo>
                  <a:cubicBezTo>
                    <a:pt x="149543" y="212021"/>
                    <a:pt x="75248" y="175826"/>
                    <a:pt x="0" y="139631"/>
                  </a:cubicBezTo>
                  <a:cubicBezTo>
                    <a:pt x="20955" y="94863"/>
                    <a:pt x="41910" y="51048"/>
                    <a:pt x="62865" y="7233"/>
                  </a:cubicBezTo>
                  <a:cubicBezTo>
                    <a:pt x="73343" y="-1340"/>
                    <a:pt x="84773" y="-2292"/>
                    <a:pt x="98108" y="4376"/>
                  </a:cubicBezTo>
                  <a:cubicBezTo>
                    <a:pt x="160973" y="34856"/>
                    <a:pt x="224790" y="65335"/>
                    <a:pt x="288608" y="95816"/>
                  </a:cubicBezTo>
                  <a:cubicBezTo>
                    <a:pt x="298133" y="100578"/>
                    <a:pt x="308610" y="104388"/>
                    <a:pt x="318135" y="108198"/>
                  </a:cubicBezTo>
                  <a:cubicBezTo>
                    <a:pt x="320040" y="109151"/>
                    <a:pt x="321945" y="110103"/>
                    <a:pt x="323850" y="111056"/>
                  </a:cubicBezTo>
                  <a:close/>
                  <a:moveTo>
                    <a:pt x="50483" y="131058"/>
                  </a:moveTo>
                  <a:cubicBezTo>
                    <a:pt x="50483" y="131058"/>
                    <a:pt x="51435" y="131058"/>
                    <a:pt x="50483" y="131058"/>
                  </a:cubicBezTo>
                  <a:cubicBezTo>
                    <a:pt x="112395" y="161538"/>
                    <a:pt x="174308" y="192018"/>
                    <a:pt x="238125" y="223451"/>
                  </a:cubicBezTo>
                  <a:cubicBezTo>
                    <a:pt x="257175" y="190113"/>
                    <a:pt x="274320" y="158681"/>
                    <a:pt x="293370" y="127248"/>
                  </a:cubicBezTo>
                  <a:cubicBezTo>
                    <a:pt x="271463" y="116771"/>
                    <a:pt x="250508" y="108198"/>
                    <a:pt x="230505" y="98673"/>
                  </a:cubicBezTo>
                  <a:cubicBezTo>
                    <a:pt x="180975" y="74860"/>
                    <a:pt x="132398" y="50096"/>
                    <a:pt x="80963" y="24378"/>
                  </a:cubicBezTo>
                  <a:cubicBezTo>
                    <a:pt x="66675" y="56763"/>
                    <a:pt x="52388" y="87243"/>
                    <a:pt x="39053" y="116771"/>
                  </a:cubicBezTo>
                  <a:cubicBezTo>
                    <a:pt x="28575" y="131058"/>
                    <a:pt x="44768" y="128201"/>
                    <a:pt x="50483" y="131058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5" name="Google Shape;3015;p24"/>
            <p:cNvSpPr/>
            <p:nvPr/>
          </p:nvSpPr>
          <p:spPr>
            <a:xfrm>
              <a:off x="1495310" y="1701064"/>
              <a:ext cx="314535" cy="232507"/>
            </a:xfrm>
            <a:custGeom>
              <a:rect b="b" l="l" r="r" t="t"/>
              <a:pathLst>
                <a:path extrusionOk="0" h="232507" w="314535">
                  <a:moveTo>
                    <a:pt x="299085" y="86778"/>
                  </a:moveTo>
                  <a:cubicBezTo>
                    <a:pt x="316230" y="94398"/>
                    <a:pt x="318135" y="102970"/>
                    <a:pt x="309563" y="119163"/>
                  </a:cubicBezTo>
                  <a:cubicBezTo>
                    <a:pt x="295275" y="148690"/>
                    <a:pt x="285750" y="179170"/>
                    <a:pt x="274320" y="209650"/>
                  </a:cubicBezTo>
                  <a:cubicBezTo>
                    <a:pt x="265748" y="231558"/>
                    <a:pt x="252413" y="237273"/>
                    <a:pt x="227648" y="228700"/>
                  </a:cubicBezTo>
                  <a:cubicBezTo>
                    <a:pt x="157163" y="202983"/>
                    <a:pt x="86677" y="178218"/>
                    <a:pt x="15240" y="152500"/>
                  </a:cubicBezTo>
                  <a:cubicBezTo>
                    <a:pt x="12383" y="151548"/>
                    <a:pt x="8573" y="150595"/>
                    <a:pt x="5715" y="150595"/>
                  </a:cubicBezTo>
                  <a:cubicBezTo>
                    <a:pt x="3810" y="148690"/>
                    <a:pt x="1905" y="146785"/>
                    <a:pt x="0" y="144880"/>
                  </a:cubicBezTo>
                  <a:cubicBezTo>
                    <a:pt x="9525" y="121068"/>
                    <a:pt x="19050" y="96303"/>
                    <a:pt x="28575" y="72490"/>
                  </a:cubicBezTo>
                  <a:cubicBezTo>
                    <a:pt x="35243" y="56298"/>
                    <a:pt x="44768" y="40105"/>
                    <a:pt x="48577" y="22960"/>
                  </a:cubicBezTo>
                  <a:cubicBezTo>
                    <a:pt x="53340" y="4863"/>
                    <a:pt x="63818" y="-852"/>
                    <a:pt x="82868" y="100"/>
                  </a:cubicBezTo>
                  <a:cubicBezTo>
                    <a:pt x="149543" y="27723"/>
                    <a:pt x="216218" y="54393"/>
                    <a:pt x="282893" y="82015"/>
                  </a:cubicBezTo>
                  <a:cubicBezTo>
                    <a:pt x="288608" y="82968"/>
                    <a:pt x="293370" y="84873"/>
                    <a:pt x="299085" y="86778"/>
                  </a:cubicBezTo>
                  <a:close/>
                  <a:moveTo>
                    <a:pt x="187643" y="71538"/>
                  </a:moveTo>
                  <a:lnTo>
                    <a:pt x="185738" y="70585"/>
                  </a:lnTo>
                  <a:cubicBezTo>
                    <a:pt x="148590" y="54393"/>
                    <a:pt x="112395" y="39153"/>
                    <a:pt x="75248" y="22960"/>
                  </a:cubicBezTo>
                  <a:cubicBezTo>
                    <a:pt x="72390" y="26770"/>
                    <a:pt x="70485" y="28675"/>
                    <a:pt x="69533" y="30580"/>
                  </a:cubicBezTo>
                  <a:cubicBezTo>
                    <a:pt x="65723" y="42010"/>
                    <a:pt x="61913" y="54393"/>
                    <a:pt x="57150" y="66775"/>
                  </a:cubicBezTo>
                  <a:cubicBezTo>
                    <a:pt x="52388" y="80110"/>
                    <a:pt x="47625" y="92493"/>
                    <a:pt x="42863" y="105828"/>
                  </a:cubicBezTo>
                  <a:cubicBezTo>
                    <a:pt x="40958" y="112495"/>
                    <a:pt x="38100" y="119163"/>
                    <a:pt x="36195" y="124878"/>
                  </a:cubicBezTo>
                  <a:cubicBezTo>
                    <a:pt x="38100" y="127735"/>
                    <a:pt x="39052" y="132498"/>
                    <a:pt x="41910" y="134403"/>
                  </a:cubicBezTo>
                  <a:cubicBezTo>
                    <a:pt x="53340" y="139165"/>
                    <a:pt x="65723" y="142975"/>
                    <a:pt x="78105" y="146785"/>
                  </a:cubicBezTo>
                  <a:cubicBezTo>
                    <a:pt x="133350" y="165835"/>
                    <a:pt x="188595" y="185838"/>
                    <a:pt x="246698" y="205840"/>
                  </a:cubicBezTo>
                  <a:cubicBezTo>
                    <a:pt x="259080" y="175360"/>
                    <a:pt x="270510" y="145833"/>
                    <a:pt x="281940" y="116305"/>
                  </a:cubicBezTo>
                  <a:cubicBezTo>
                    <a:pt x="282893" y="113448"/>
                    <a:pt x="279083" y="107733"/>
                    <a:pt x="275273" y="105828"/>
                  </a:cubicBezTo>
                  <a:cubicBezTo>
                    <a:pt x="262890" y="100113"/>
                    <a:pt x="250508" y="96303"/>
                    <a:pt x="237173" y="91540"/>
                  </a:cubicBezTo>
                  <a:lnTo>
                    <a:pt x="236220" y="90588"/>
                  </a:lnTo>
                  <a:cubicBezTo>
                    <a:pt x="234315" y="89635"/>
                    <a:pt x="233363" y="89635"/>
                    <a:pt x="231458" y="88683"/>
                  </a:cubicBezTo>
                  <a:cubicBezTo>
                    <a:pt x="220027" y="84873"/>
                    <a:pt x="209550" y="81063"/>
                    <a:pt x="198120" y="77253"/>
                  </a:cubicBezTo>
                  <a:cubicBezTo>
                    <a:pt x="195263" y="76300"/>
                    <a:pt x="191452" y="74395"/>
                    <a:pt x="187643" y="71538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6" name="Google Shape;3016;p24"/>
            <p:cNvSpPr/>
            <p:nvPr/>
          </p:nvSpPr>
          <p:spPr>
            <a:xfrm>
              <a:off x="1993468" y="1953577"/>
              <a:ext cx="125730" cy="273367"/>
            </a:xfrm>
            <a:custGeom>
              <a:rect b="b" l="l" r="r" t="t"/>
              <a:pathLst>
                <a:path extrusionOk="0" h="273367" w="125730">
                  <a:moveTo>
                    <a:pt x="12382" y="135255"/>
                  </a:moveTo>
                  <a:cubicBezTo>
                    <a:pt x="8573" y="133350"/>
                    <a:pt x="3810" y="131445"/>
                    <a:pt x="0" y="129540"/>
                  </a:cubicBezTo>
                  <a:cubicBezTo>
                    <a:pt x="5715" y="124777"/>
                    <a:pt x="11430" y="120015"/>
                    <a:pt x="17145" y="115252"/>
                  </a:cubicBezTo>
                  <a:cubicBezTo>
                    <a:pt x="40957" y="117157"/>
                    <a:pt x="45720" y="103822"/>
                    <a:pt x="54292" y="87630"/>
                  </a:cubicBezTo>
                  <a:cubicBezTo>
                    <a:pt x="69532" y="57150"/>
                    <a:pt x="90488" y="28575"/>
                    <a:pt x="108585" y="0"/>
                  </a:cubicBezTo>
                  <a:cubicBezTo>
                    <a:pt x="112395" y="3810"/>
                    <a:pt x="120015" y="7620"/>
                    <a:pt x="119062" y="10477"/>
                  </a:cubicBezTo>
                  <a:cubicBezTo>
                    <a:pt x="116205" y="24765"/>
                    <a:pt x="113348" y="40005"/>
                    <a:pt x="107632" y="53340"/>
                  </a:cubicBezTo>
                  <a:cubicBezTo>
                    <a:pt x="105727" y="59055"/>
                    <a:pt x="96202" y="61913"/>
                    <a:pt x="92393" y="64770"/>
                  </a:cubicBezTo>
                  <a:cubicBezTo>
                    <a:pt x="98107" y="69532"/>
                    <a:pt x="103823" y="74295"/>
                    <a:pt x="109537" y="79057"/>
                  </a:cubicBezTo>
                  <a:cubicBezTo>
                    <a:pt x="109537" y="79057"/>
                    <a:pt x="109537" y="79057"/>
                    <a:pt x="109537" y="79057"/>
                  </a:cubicBezTo>
                  <a:cubicBezTo>
                    <a:pt x="107632" y="80010"/>
                    <a:pt x="105727" y="80963"/>
                    <a:pt x="103823" y="81915"/>
                  </a:cubicBezTo>
                  <a:cubicBezTo>
                    <a:pt x="105727" y="83820"/>
                    <a:pt x="107632" y="84772"/>
                    <a:pt x="109537" y="86677"/>
                  </a:cubicBezTo>
                  <a:cubicBezTo>
                    <a:pt x="100012" y="97155"/>
                    <a:pt x="106680" y="103822"/>
                    <a:pt x="117157" y="110490"/>
                  </a:cubicBezTo>
                  <a:cubicBezTo>
                    <a:pt x="120968" y="113347"/>
                    <a:pt x="122873" y="119063"/>
                    <a:pt x="125730" y="122872"/>
                  </a:cubicBezTo>
                  <a:cubicBezTo>
                    <a:pt x="108585" y="120967"/>
                    <a:pt x="99060" y="129540"/>
                    <a:pt x="93345" y="142875"/>
                  </a:cubicBezTo>
                  <a:cubicBezTo>
                    <a:pt x="79057" y="175260"/>
                    <a:pt x="64770" y="208597"/>
                    <a:pt x="51435" y="240982"/>
                  </a:cubicBezTo>
                  <a:cubicBezTo>
                    <a:pt x="45720" y="248602"/>
                    <a:pt x="40957" y="255270"/>
                    <a:pt x="35242" y="262890"/>
                  </a:cubicBezTo>
                  <a:cubicBezTo>
                    <a:pt x="23813" y="266700"/>
                    <a:pt x="12382" y="269557"/>
                    <a:pt x="1905" y="273367"/>
                  </a:cubicBezTo>
                  <a:cubicBezTo>
                    <a:pt x="8573" y="259080"/>
                    <a:pt x="15240" y="244792"/>
                    <a:pt x="23813" y="230505"/>
                  </a:cubicBezTo>
                  <a:cubicBezTo>
                    <a:pt x="34290" y="212407"/>
                    <a:pt x="47625" y="196215"/>
                    <a:pt x="57150" y="178117"/>
                  </a:cubicBezTo>
                  <a:cubicBezTo>
                    <a:pt x="60960" y="171450"/>
                    <a:pt x="60007" y="160020"/>
                    <a:pt x="56198" y="153352"/>
                  </a:cubicBezTo>
                  <a:cubicBezTo>
                    <a:pt x="52388" y="146685"/>
                    <a:pt x="45720" y="138113"/>
                    <a:pt x="31432" y="143827"/>
                  </a:cubicBezTo>
                  <a:cubicBezTo>
                    <a:pt x="25717" y="142875"/>
                    <a:pt x="18098" y="137160"/>
                    <a:pt x="12382" y="135255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7" name="Google Shape;3017;p24"/>
            <p:cNvSpPr/>
            <p:nvPr/>
          </p:nvSpPr>
          <p:spPr>
            <a:xfrm>
              <a:off x="1932508" y="2213609"/>
              <a:ext cx="324802" cy="143929"/>
            </a:xfrm>
            <a:custGeom>
              <a:rect b="b" l="l" r="r" t="t"/>
              <a:pathLst>
                <a:path extrusionOk="0" h="143929" w="324802">
                  <a:moveTo>
                    <a:pt x="60960" y="10478"/>
                  </a:moveTo>
                  <a:cubicBezTo>
                    <a:pt x="72390" y="6668"/>
                    <a:pt x="83820" y="3810"/>
                    <a:pt x="94298" y="0"/>
                  </a:cubicBezTo>
                  <a:cubicBezTo>
                    <a:pt x="111442" y="23813"/>
                    <a:pt x="140970" y="30480"/>
                    <a:pt x="168592" y="39053"/>
                  </a:cubicBezTo>
                  <a:cubicBezTo>
                    <a:pt x="202883" y="50483"/>
                    <a:pt x="237172" y="62865"/>
                    <a:pt x="271463" y="73343"/>
                  </a:cubicBezTo>
                  <a:cubicBezTo>
                    <a:pt x="280035" y="76200"/>
                    <a:pt x="288608" y="76200"/>
                    <a:pt x="297180" y="78105"/>
                  </a:cubicBezTo>
                  <a:lnTo>
                    <a:pt x="297180" y="78105"/>
                  </a:lnTo>
                  <a:cubicBezTo>
                    <a:pt x="304800" y="82868"/>
                    <a:pt x="312420" y="86678"/>
                    <a:pt x="324803" y="94298"/>
                  </a:cubicBezTo>
                  <a:cubicBezTo>
                    <a:pt x="313372" y="97155"/>
                    <a:pt x="307658" y="98108"/>
                    <a:pt x="301942" y="99060"/>
                  </a:cubicBezTo>
                  <a:cubicBezTo>
                    <a:pt x="301942" y="99060"/>
                    <a:pt x="301942" y="99060"/>
                    <a:pt x="301942" y="99060"/>
                  </a:cubicBezTo>
                  <a:cubicBezTo>
                    <a:pt x="300038" y="98108"/>
                    <a:pt x="298133" y="97155"/>
                    <a:pt x="297180" y="97155"/>
                  </a:cubicBezTo>
                  <a:cubicBezTo>
                    <a:pt x="236220" y="76200"/>
                    <a:pt x="174308" y="56198"/>
                    <a:pt x="113348" y="35243"/>
                  </a:cubicBezTo>
                  <a:cubicBezTo>
                    <a:pt x="90488" y="27623"/>
                    <a:pt x="77152" y="32385"/>
                    <a:pt x="67627" y="51435"/>
                  </a:cubicBezTo>
                  <a:cubicBezTo>
                    <a:pt x="64770" y="57150"/>
                    <a:pt x="61913" y="63818"/>
                    <a:pt x="58102" y="69533"/>
                  </a:cubicBezTo>
                  <a:cubicBezTo>
                    <a:pt x="44767" y="94298"/>
                    <a:pt x="32385" y="119063"/>
                    <a:pt x="19050" y="143828"/>
                  </a:cubicBezTo>
                  <a:cubicBezTo>
                    <a:pt x="3810" y="144780"/>
                    <a:pt x="0" y="139065"/>
                    <a:pt x="3810" y="126683"/>
                  </a:cubicBezTo>
                  <a:cubicBezTo>
                    <a:pt x="5715" y="120015"/>
                    <a:pt x="5715" y="112395"/>
                    <a:pt x="6667" y="104775"/>
                  </a:cubicBezTo>
                  <a:cubicBezTo>
                    <a:pt x="15240" y="80010"/>
                    <a:pt x="13335" y="65723"/>
                    <a:pt x="0" y="60008"/>
                  </a:cubicBezTo>
                  <a:cubicBezTo>
                    <a:pt x="17145" y="46673"/>
                    <a:pt x="34290" y="32385"/>
                    <a:pt x="52388" y="18098"/>
                  </a:cubicBezTo>
                  <a:cubicBezTo>
                    <a:pt x="55245" y="15240"/>
                    <a:pt x="58102" y="13335"/>
                    <a:pt x="60960" y="10478"/>
                  </a:cubicBezTo>
                  <a:lnTo>
                    <a:pt x="60960" y="10478"/>
                  </a:ln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8" name="Google Shape;3018;p24"/>
            <p:cNvSpPr/>
            <p:nvPr/>
          </p:nvSpPr>
          <p:spPr>
            <a:xfrm>
              <a:off x="1868690" y="2318384"/>
              <a:ext cx="82867" cy="132397"/>
            </a:xfrm>
            <a:custGeom>
              <a:rect b="b" l="l" r="r" t="t"/>
              <a:pathLst>
                <a:path extrusionOk="0" h="132397" w="82867">
                  <a:moveTo>
                    <a:pt x="70485" y="0"/>
                  </a:moveTo>
                  <a:cubicBezTo>
                    <a:pt x="69532" y="7620"/>
                    <a:pt x="69532" y="15240"/>
                    <a:pt x="67627" y="21908"/>
                  </a:cubicBezTo>
                  <a:cubicBezTo>
                    <a:pt x="63817" y="34290"/>
                    <a:pt x="67627" y="40005"/>
                    <a:pt x="82867" y="39053"/>
                  </a:cubicBezTo>
                  <a:cubicBezTo>
                    <a:pt x="82867" y="42863"/>
                    <a:pt x="82867" y="45720"/>
                    <a:pt x="82867" y="49530"/>
                  </a:cubicBezTo>
                  <a:cubicBezTo>
                    <a:pt x="77152" y="59055"/>
                    <a:pt x="71438" y="68580"/>
                    <a:pt x="65722" y="77153"/>
                  </a:cubicBezTo>
                  <a:cubicBezTo>
                    <a:pt x="62865" y="80963"/>
                    <a:pt x="59055" y="83820"/>
                    <a:pt x="57150" y="88583"/>
                  </a:cubicBezTo>
                  <a:cubicBezTo>
                    <a:pt x="49530" y="102870"/>
                    <a:pt x="41910" y="118110"/>
                    <a:pt x="33338" y="132398"/>
                  </a:cubicBezTo>
                  <a:cubicBezTo>
                    <a:pt x="33338" y="124778"/>
                    <a:pt x="31432" y="121920"/>
                    <a:pt x="21907" y="125730"/>
                  </a:cubicBezTo>
                  <a:cubicBezTo>
                    <a:pt x="15240" y="128588"/>
                    <a:pt x="6667" y="130493"/>
                    <a:pt x="0" y="132398"/>
                  </a:cubicBezTo>
                  <a:cubicBezTo>
                    <a:pt x="2857" y="123825"/>
                    <a:pt x="3810" y="114300"/>
                    <a:pt x="8572" y="105728"/>
                  </a:cubicBezTo>
                  <a:cubicBezTo>
                    <a:pt x="20955" y="85725"/>
                    <a:pt x="35242" y="67628"/>
                    <a:pt x="47625" y="47625"/>
                  </a:cubicBezTo>
                  <a:cubicBezTo>
                    <a:pt x="57150" y="31433"/>
                    <a:pt x="62865" y="15240"/>
                    <a:pt x="70485" y="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9" name="Google Shape;3019;p24"/>
            <p:cNvSpPr/>
            <p:nvPr/>
          </p:nvSpPr>
          <p:spPr>
            <a:xfrm>
              <a:off x="1289445" y="2030729"/>
              <a:ext cx="102042" cy="146685"/>
            </a:xfrm>
            <a:custGeom>
              <a:rect b="b" l="l" r="r" t="t"/>
              <a:pathLst>
                <a:path extrusionOk="0" h="146685" w="102042">
                  <a:moveTo>
                    <a:pt x="89660" y="17145"/>
                  </a:moveTo>
                  <a:cubicBezTo>
                    <a:pt x="68705" y="24765"/>
                    <a:pt x="65847" y="42863"/>
                    <a:pt x="56322" y="58103"/>
                  </a:cubicBezTo>
                  <a:cubicBezTo>
                    <a:pt x="38225" y="87630"/>
                    <a:pt x="22032" y="117158"/>
                    <a:pt x="5840" y="146685"/>
                  </a:cubicBezTo>
                  <a:cubicBezTo>
                    <a:pt x="3935" y="145733"/>
                    <a:pt x="-828" y="143828"/>
                    <a:pt x="125" y="142875"/>
                  </a:cubicBezTo>
                  <a:cubicBezTo>
                    <a:pt x="8697" y="121920"/>
                    <a:pt x="17270" y="100965"/>
                    <a:pt x="26795" y="80010"/>
                  </a:cubicBezTo>
                  <a:cubicBezTo>
                    <a:pt x="36320" y="60960"/>
                    <a:pt x="46797" y="41910"/>
                    <a:pt x="57275" y="22860"/>
                  </a:cubicBezTo>
                  <a:cubicBezTo>
                    <a:pt x="61085" y="16192"/>
                    <a:pt x="65847" y="8573"/>
                    <a:pt x="71562" y="0"/>
                  </a:cubicBezTo>
                  <a:cubicBezTo>
                    <a:pt x="79182" y="2858"/>
                    <a:pt x="88707" y="5715"/>
                    <a:pt x="102042" y="11430"/>
                  </a:cubicBezTo>
                  <a:cubicBezTo>
                    <a:pt x="95375" y="14288"/>
                    <a:pt x="92517" y="15240"/>
                    <a:pt x="89660" y="17145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0" name="Google Shape;3020;p24"/>
            <p:cNvSpPr/>
            <p:nvPr/>
          </p:nvSpPr>
          <p:spPr>
            <a:xfrm>
              <a:off x="1842972" y="2453639"/>
              <a:ext cx="42862" cy="71437"/>
            </a:xfrm>
            <a:custGeom>
              <a:rect b="b" l="l" r="r" t="t"/>
              <a:pathLst>
                <a:path extrusionOk="0" h="71437" w="42862">
                  <a:moveTo>
                    <a:pt x="18098" y="71438"/>
                  </a:moveTo>
                  <a:cubicBezTo>
                    <a:pt x="12383" y="67627"/>
                    <a:pt x="5715" y="63817"/>
                    <a:pt x="0" y="60007"/>
                  </a:cubicBezTo>
                  <a:cubicBezTo>
                    <a:pt x="5715" y="43815"/>
                    <a:pt x="17145" y="27622"/>
                    <a:pt x="2858" y="10477"/>
                  </a:cubicBezTo>
                  <a:cubicBezTo>
                    <a:pt x="9525" y="6667"/>
                    <a:pt x="15240" y="3810"/>
                    <a:pt x="21908" y="0"/>
                  </a:cubicBezTo>
                  <a:cubicBezTo>
                    <a:pt x="20955" y="7620"/>
                    <a:pt x="20002" y="15240"/>
                    <a:pt x="19050" y="23813"/>
                  </a:cubicBezTo>
                  <a:cubicBezTo>
                    <a:pt x="30480" y="23813"/>
                    <a:pt x="39052" y="-953"/>
                    <a:pt x="42863" y="24765"/>
                  </a:cubicBezTo>
                  <a:cubicBezTo>
                    <a:pt x="40005" y="35242"/>
                    <a:pt x="38100" y="45720"/>
                    <a:pt x="35243" y="56197"/>
                  </a:cubicBezTo>
                  <a:cubicBezTo>
                    <a:pt x="32385" y="60960"/>
                    <a:pt x="29527" y="65722"/>
                    <a:pt x="26670" y="71438"/>
                  </a:cubicBezTo>
                  <a:cubicBezTo>
                    <a:pt x="23813" y="71438"/>
                    <a:pt x="20955" y="71438"/>
                    <a:pt x="18098" y="71438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1" name="Google Shape;3021;p24"/>
            <p:cNvSpPr/>
            <p:nvPr/>
          </p:nvSpPr>
          <p:spPr>
            <a:xfrm>
              <a:off x="1476260" y="1768791"/>
              <a:ext cx="47625" cy="76200"/>
            </a:xfrm>
            <a:custGeom>
              <a:rect b="b" l="l" r="r" t="t"/>
              <a:pathLst>
                <a:path extrusionOk="0" h="76200" w="47625">
                  <a:moveTo>
                    <a:pt x="47625" y="3810"/>
                  </a:moveTo>
                  <a:cubicBezTo>
                    <a:pt x="38100" y="27623"/>
                    <a:pt x="28575" y="52388"/>
                    <a:pt x="19050" y="76200"/>
                  </a:cubicBezTo>
                  <a:cubicBezTo>
                    <a:pt x="12383" y="75248"/>
                    <a:pt x="6668" y="75248"/>
                    <a:pt x="0" y="74295"/>
                  </a:cubicBezTo>
                  <a:cubicBezTo>
                    <a:pt x="13335" y="51435"/>
                    <a:pt x="24765" y="31433"/>
                    <a:pt x="36195" y="12383"/>
                  </a:cubicBezTo>
                  <a:cubicBezTo>
                    <a:pt x="39052" y="8573"/>
                    <a:pt x="41910" y="4763"/>
                    <a:pt x="44768" y="0"/>
                  </a:cubicBezTo>
                  <a:cubicBezTo>
                    <a:pt x="44768" y="0"/>
                    <a:pt x="46673" y="0"/>
                    <a:pt x="46673" y="0"/>
                  </a:cubicBezTo>
                  <a:cubicBezTo>
                    <a:pt x="46673" y="953"/>
                    <a:pt x="47625" y="1905"/>
                    <a:pt x="47625" y="381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2" name="Google Shape;3022;p24"/>
            <p:cNvSpPr/>
            <p:nvPr/>
          </p:nvSpPr>
          <p:spPr>
            <a:xfrm>
              <a:off x="1862022" y="2441648"/>
              <a:ext cx="40005" cy="36756"/>
            </a:xfrm>
            <a:custGeom>
              <a:rect b="b" l="l" r="r" t="t"/>
              <a:pathLst>
                <a:path extrusionOk="0" h="36756" w="40005">
                  <a:moveTo>
                    <a:pt x="23813" y="36756"/>
                  </a:moveTo>
                  <a:cubicBezTo>
                    <a:pt x="20955" y="11039"/>
                    <a:pt x="11430" y="35804"/>
                    <a:pt x="0" y="35804"/>
                  </a:cubicBezTo>
                  <a:cubicBezTo>
                    <a:pt x="952" y="27231"/>
                    <a:pt x="1905" y="19611"/>
                    <a:pt x="2858" y="11991"/>
                  </a:cubicBezTo>
                  <a:cubicBezTo>
                    <a:pt x="3810" y="11039"/>
                    <a:pt x="5715" y="9134"/>
                    <a:pt x="6668" y="8181"/>
                  </a:cubicBezTo>
                  <a:cubicBezTo>
                    <a:pt x="14288" y="6276"/>
                    <a:pt x="21908" y="4371"/>
                    <a:pt x="28575" y="1514"/>
                  </a:cubicBezTo>
                  <a:cubicBezTo>
                    <a:pt x="38100" y="-2296"/>
                    <a:pt x="40005" y="1514"/>
                    <a:pt x="40005" y="8181"/>
                  </a:cubicBezTo>
                  <a:cubicBezTo>
                    <a:pt x="35243" y="18659"/>
                    <a:pt x="29527" y="27231"/>
                    <a:pt x="23813" y="36756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3" name="Google Shape;3023;p24"/>
            <p:cNvSpPr/>
            <p:nvPr/>
          </p:nvSpPr>
          <p:spPr>
            <a:xfrm>
              <a:off x="1984895" y="2224087"/>
              <a:ext cx="8572" cy="7620"/>
            </a:xfrm>
            <a:custGeom>
              <a:rect b="b" l="l" r="r" t="t"/>
              <a:pathLst>
                <a:path extrusionOk="0" h="7620" w="8572">
                  <a:moveTo>
                    <a:pt x="8573" y="0"/>
                  </a:moveTo>
                  <a:cubicBezTo>
                    <a:pt x="5715" y="2858"/>
                    <a:pt x="2858" y="4763"/>
                    <a:pt x="0" y="7620"/>
                  </a:cubicBezTo>
                  <a:cubicBezTo>
                    <a:pt x="2858" y="4763"/>
                    <a:pt x="5715" y="2858"/>
                    <a:pt x="8573" y="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4" name="Google Shape;3024;p24"/>
            <p:cNvSpPr/>
            <p:nvPr/>
          </p:nvSpPr>
          <p:spPr>
            <a:xfrm>
              <a:off x="1808751" y="2525077"/>
              <a:ext cx="315208" cy="224927"/>
            </a:xfrm>
            <a:custGeom>
              <a:rect b="b" l="l" r="r" t="t"/>
              <a:pathLst>
                <a:path extrusionOk="0" h="224927" w="315208">
                  <a:moveTo>
                    <a:pt x="52319" y="0"/>
                  </a:moveTo>
                  <a:cubicBezTo>
                    <a:pt x="55176" y="0"/>
                    <a:pt x="57081" y="0"/>
                    <a:pt x="59939" y="0"/>
                  </a:cubicBezTo>
                  <a:cubicBezTo>
                    <a:pt x="144711" y="33338"/>
                    <a:pt x="228531" y="67627"/>
                    <a:pt x="315209" y="101917"/>
                  </a:cubicBezTo>
                  <a:cubicBezTo>
                    <a:pt x="294254" y="140017"/>
                    <a:pt x="274251" y="177165"/>
                    <a:pt x="254249" y="212407"/>
                  </a:cubicBezTo>
                  <a:cubicBezTo>
                    <a:pt x="244724" y="228600"/>
                    <a:pt x="228531" y="226695"/>
                    <a:pt x="211386" y="220027"/>
                  </a:cubicBezTo>
                  <a:cubicBezTo>
                    <a:pt x="164714" y="200025"/>
                    <a:pt x="118041" y="180975"/>
                    <a:pt x="70416" y="160972"/>
                  </a:cubicBezTo>
                  <a:cubicBezTo>
                    <a:pt x="54224" y="154305"/>
                    <a:pt x="38984" y="145732"/>
                    <a:pt x="22791" y="141922"/>
                  </a:cubicBezTo>
                  <a:cubicBezTo>
                    <a:pt x="884" y="136207"/>
                    <a:pt x="-3879" y="125730"/>
                    <a:pt x="2789" y="107632"/>
                  </a:cubicBezTo>
                  <a:cubicBezTo>
                    <a:pt x="13266" y="80010"/>
                    <a:pt x="23744" y="52388"/>
                    <a:pt x="35174" y="24765"/>
                  </a:cubicBezTo>
                  <a:cubicBezTo>
                    <a:pt x="38984" y="16192"/>
                    <a:pt x="46604" y="8572"/>
                    <a:pt x="52319" y="0"/>
                  </a:cubicBezTo>
                  <a:close/>
                  <a:moveTo>
                    <a:pt x="43746" y="75247"/>
                  </a:moveTo>
                  <a:lnTo>
                    <a:pt x="43746" y="75247"/>
                  </a:lnTo>
                  <a:cubicBezTo>
                    <a:pt x="38984" y="88582"/>
                    <a:pt x="34221" y="101917"/>
                    <a:pt x="28506" y="115252"/>
                  </a:cubicBezTo>
                  <a:cubicBezTo>
                    <a:pt x="98991" y="143827"/>
                    <a:pt x="166619" y="170497"/>
                    <a:pt x="235199" y="198120"/>
                  </a:cubicBezTo>
                  <a:cubicBezTo>
                    <a:pt x="251391" y="169545"/>
                    <a:pt x="265679" y="143827"/>
                    <a:pt x="280919" y="116205"/>
                  </a:cubicBezTo>
                  <a:cubicBezTo>
                    <a:pt x="261869" y="108585"/>
                    <a:pt x="244724" y="101917"/>
                    <a:pt x="227579" y="95250"/>
                  </a:cubicBezTo>
                  <a:cubicBezTo>
                    <a:pt x="221864" y="93345"/>
                    <a:pt x="216149" y="90488"/>
                    <a:pt x="209481" y="88582"/>
                  </a:cubicBezTo>
                  <a:cubicBezTo>
                    <a:pt x="159951" y="68580"/>
                    <a:pt x="111374" y="48577"/>
                    <a:pt x="58986" y="26670"/>
                  </a:cubicBezTo>
                  <a:cubicBezTo>
                    <a:pt x="55176" y="40957"/>
                    <a:pt x="51366" y="52388"/>
                    <a:pt x="47556" y="63817"/>
                  </a:cubicBezTo>
                  <a:cubicBezTo>
                    <a:pt x="45651" y="67627"/>
                    <a:pt x="44699" y="71438"/>
                    <a:pt x="43746" y="75247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5" name="Google Shape;3025;p24"/>
            <p:cNvSpPr/>
            <p:nvPr/>
          </p:nvSpPr>
          <p:spPr>
            <a:xfrm>
              <a:off x="1878215" y="2394439"/>
              <a:ext cx="306704" cy="207999"/>
            </a:xfrm>
            <a:custGeom>
              <a:rect b="b" l="l" r="r" t="t"/>
              <a:pathLst>
                <a:path extrusionOk="0" h="207999" w="306704">
                  <a:moveTo>
                    <a:pt x="7620" y="83965"/>
                  </a:moveTo>
                  <a:cubicBezTo>
                    <a:pt x="13335" y="74440"/>
                    <a:pt x="19050" y="64915"/>
                    <a:pt x="24765" y="55390"/>
                  </a:cubicBezTo>
                  <a:cubicBezTo>
                    <a:pt x="32385" y="41102"/>
                    <a:pt x="40005" y="25862"/>
                    <a:pt x="48577" y="11575"/>
                  </a:cubicBezTo>
                  <a:cubicBezTo>
                    <a:pt x="50482" y="7765"/>
                    <a:pt x="54292" y="3955"/>
                    <a:pt x="57150" y="144"/>
                  </a:cubicBezTo>
                  <a:cubicBezTo>
                    <a:pt x="66675" y="1097"/>
                    <a:pt x="78105" y="-1760"/>
                    <a:pt x="86677" y="2050"/>
                  </a:cubicBezTo>
                  <a:cubicBezTo>
                    <a:pt x="160020" y="32530"/>
                    <a:pt x="232410" y="63962"/>
                    <a:pt x="306705" y="96347"/>
                  </a:cubicBezTo>
                  <a:cubicBezTo>
                    <a:pt x="291465" y="129685"/>
                    <a:pt x="278130" y="162069"/>
                    <a:pt x="260985" y="193502"/>
                  </a:cubicBezTo>
                  <a:cubicBezTo>
                    <a:pt x="255270" y="204932"/>
                    <a:pt x="242888" y="212552"/>
                    <a:pt x="223838" y="204932"/>
                  </a:cubicBezTo>
                  <a:cubicBezTo>
                    <a:pt x="149542" y="174452"/>
                    <a:pt x="75247" y="144925"/>
                    <a:pt x="0" y="115397"/>
                  </a:cubicBezTo>
                  <a:cubicBezTo>
                    <a:pt x="1905" y="105872"/>
                    <a:pt x="4763" y="94442"/>
                    <a:pt x="7620" y="83965"/>
                  </a:cubicBezTo>
                  <a:close/>
                  <a:moveTo>
                    <a:pt x="234315" y="95394"/>
                  </a:moveTo>
                  <a:cubicBezTo>
                    <a:pt x="229552" y="93490"/>
                    <a:pt x="223838" y="90632"/>
                    <a:pt x="219075" y="88727"/>
                  </a:cubicBezTo>
                  <a:cubicBezTo>
                    <a:pt x="218122" y="87775"/>
                    <a:pt x="217170" y="87775"/>
                    <a:pt x="215265" y="87775"/>
                  </a:cubicBezTo>
                  <a:cubicBezTo>
                    <a:pt x="166688" y="66819"/>
                    <a:pt x="118110" y="44912"/>
                    <a:pt x="68580" y="23957"/>
                  </a:cubicBezTo>
                  <a:cubicBezTo>
                    <a:pt x="60960" y="40150"/>
                    <a:pt x="55245" y="51580"/>
                    <a:pt x="50482" y="63010"/>
                  </a:cubicBezTo>
                  <a:cubicBezTo>
                    <a:pt x="49530" y="64915"/>
                    <a:pt x="48577" y="66819"/>
                    <a:pt x="47625" y="68725"/>
                  </a:cubicBezTo>
                  <a:cubicBezTo>
                    <a:pt x="42863" y="79202"/>
                    <a:pt x="37147" y="90632"/>
                    <a:pt x="31432" y="102062"/>
                  </a:cubicBezTo>
                  <a:cubicBezTo>
                    <a:pt x="101917" y="129685"/>
                    <a:pt x="169545" y="155402"/>
                    <a:pt x="239077" y="183025"/>
                  </a:cubicBezTo>
                  <a:cubicBezTo>
                    <a:pt x="250508" y="158260"/>
                    <a:pt x="261938" y="135400"/>
                    <a:pt x="273367" y="111587"/>
                  </a:cubicBezTo>
                  <a:cubicBezTo>
                    <a:pt x="260033" y="104919"/>
                    <a:pt x="247650" y="100157"/>
                    <a:pt x="234315" y="95394"/>
                  </a:cubicBezTo>
                  <a:lnTo>
                    <a:pt x="234315" y="95394"/>
                  </a:ln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6" name="Google Shape;3026;p24"/>
            <p:cNvSpPr/>
            <p:nvPr/>
          </p:nvSpPr>
          <p:spPr>
            <a:xfrm>
              <a:off x="2114435" y="1891664"/>
              <a:ext cx="300413" cy="213165"/>
            </a:xfrm>
            <a:custGeom>
              <a:rect b="b" l="l" r="r" t="t"/>
              <a:pathLst>
                <a:path extrusionOk="0" h="213165" w="300413">
                  <a:moveTo>
                    <a:pt x="2857" y="132397"/>
                  </a:moveTo>
                  <a:cubicBezTo>
                    <a:pt x="17145" y="95250"/>
                    <a:pt x="30480" y="58102"/>
                    <a:pt x="45720" y="21907"/>
                  </a:cubicBezTo>
                  <a:cubicBezTo>
                    <a:pt x="49530" y="13335"/>
                    <a:pt x="60960" y="7620"/>
                    <a:pt x="69532" y="0"/>
                  </a:cubicBezTo>
                  <a:cubicBezTo>
                    <a:pt x="143827" y="22860"/>
                    <a:pt x="218122" y="45720"/>
                    <a:pt x="291465" y="69532"/>
                  </a:cubicBezTo>
                  <a:cubicBezTo>
                    <a:pt x="296227" y="71438"/>
                    <a:pt x="301942" y="82867"/>
                    <a:pt x="300038" y="87630"/>
                  </a:cubicBezTo>
                  <a:cubicBezTo>
                    <a:pt x="287655" y="124777"/>
                    <a:pt x="274320" y="161925"/>
                    <a:pt x="260032" y="199072"/>
                  </a:cubicBezTo>
                  <a:cubicBezTo>
                    <a:pt x="254317" y="213360"/>
                    <a:pt x="240982" y="215265"/>
                    <a:pt x="226695" y="211455"/>
                  </a:cubicBezTo>
                  <a:cubicBezTo>
                    <a:pt x="190500" y="200977"/>
                    <a:pt x="154305" y="190500"/>
                    <a:pt x="117157" y="180022"/>
                  </a:cubicBezTo>
                  <a:cubicBezTo>
                    <a:pt x="79057" y="168592"/>
                    <a:pt x="40957" y="157163"/>
                    <a:pt x="3810" y="144780"/>
                  </a:cubicBezTo>
                  <a:cubicBezTo>
                    <a:pt x="2857" y="144780"/>
                    <a:pt x="1905" y="143827"/>
                    <a:pt x="0" y="142875"/>
                  </a:cubicBezTo>
                  <a:cubicBezTo>
                    <a:pt x="1905" y="140017"/>
                    <a:pt x="1905" y="136207"/>
                    <a:pt x="2857" y="132397"/>
                  </a:cubicBezTo>
                  <a:close/>
                  <a:moveTo>
                    <a:pt x="48577" y="88582"/>
                  </a:moveTo>
                  <a:cubicBezTo>
                    <a:pt x="42863" y="101917"/>
                    <a:pt x="38100" y="115252"/>
                    <a:pt x="32385" y="129540"/>
                  </a:cubicBezTo>
                  <a:cubicBezTo>
                    <a:pt x="100965" y="149542"/>
                    <a:pt x="168592" y="169545"/>
                    <a:pt x="236220" y="190500"/>
                  </a:cubicBezTo>
                  <a:cubicBezTo>
                    <a:pt x="248602" y="155257"/>
                    <a:pt x="260985" y="122872"/>
                    <a:pt x="273367" y="88582"/>
                  </a:cubicBezTo>
                  <a:cubicBezTo>
                    <a:pt x="255270" y="82867"/>
                    <a:pt x="239077" y="78105"/>
                    <a:pt x="222885" y="73342"/>
                  </a:cubicBezTo>
                  <a:cubicBezTo>
                    <a:pt x="213360" y="70485"/>
                    <a:pt x="204788" y="66675"/>
                    <a:pt x="195263" y="63817"/>
                  </a:cubicBezTo>
                  <a:cubicBezTo>
                    <a:pt x="154305" y="50482"/>
                    <a:pt x="113347" y="37147"/>
                    <a:pt x="70485" y="23813"/>
                  </a:cubicBezTo>
                  <a:cubicBezTo>
                    <a:pt x="63817" y="46672"/>
                    <a:pt x="56197" y="67627"/>
                    <a:pt x="48577" y="88582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7" name="Google Shape;3027;p24"/>
            <p:cNvSpPr/>
            <p:nvPr/>
          </p:nvSpPr>
          <p:spPr>
            <a:xfrm>
              <a:off x="1951558" y="2245388"/>
              <a:ext cx="300037" cy="202636"/>
            </a:xfrm>
            <a:custGeom>
              <a:rect b="b" l="l" r="r" t="t"/>
              <a:pathLst>
                <a:path extrusionOk="0" h="202636" w="300037">
                  <a:moveTo>
                    <a:pt x="0" y="122526"/>
                  </a:moveTo>
                  <a:cubicBezTo>
                    <a:pt x="0" y="118716"/>
                    <a:pt x="0" y="115858"/>
                    <a:pt x="0" y="112048"/>
                  </a:cubicBezTo>
                  <a:cubicBezTo>
                    <a:pt x="13335" y="87283"/>
                    <a:pt x="25717" y="62518"/>
                    <a:pt x="39052" y="37753"/>
                  </a:cubicBezTo>
                  <a:cubicBezTo>
                    <a:pt x="41910" y="32038"/>
                    <a:pt x="45720" y="26323"/>
                    <a:pt x="48577" y="19656"/>
                  </a:cubicBezTo>
                  <a:cubicBezTo>
                    <a:pt x="58102" y="606"/>
                    <a:pt x="71438" y="-4157"/>
                    <a:pt x="94298" y="3463"/>
                  </a:cubicBezTo>
                  <a:cubicBezTo>
                    <a:pt x="155258" y="24418"/>
                    <a:pt x="217170" y="44421"/>
                    <a:pt x="278130" y="65376"/>
                  </a:cubicBezTo>
                  <a:cubicBezTo>
                    <a:pt x="280035" y="66328"/>
                    <a:pt x="281940" y="67281"/>
                    <a:pt x="282892" y="67281"/>
                  </a:cubicBezTo>
                  <a:cubicBezTo>
                    <a:pt x="282892" y="67281"/>
                    <a:pt x="282892" y="67281"/>
                    <a:pt x="282892" y="67281"/>
                  </a:cubicBezTo>
                  <a:cubicBezTo>
                    <a:pt x="287655" y="70138"/>
                    <a:pt x="293370" y="72043"/>
                    <a:pt x="300038" y="75853"/>
                  </a:cubicBezTo>
                  <a:cubicBezTo>
                    <a:pt x="287655" y="102523"/>
                    <a:pt x="275272" y="129193"/>
                    <a:pt x="261938" y="155863"/>
                  </a:cubicBezTo>
                  <a:cubicBezTo>
                    <a:pt x="257175" y="165388"/>
                    <a:pt x="252413" y="173961"/>
                    <a:pt x="247650" y="183486"/>
                  </a:cubicBezTo>
                  <a:cubicBezTo>
                    <a:pt x="239078" y="201583"/>
                    <a:pt x="222885" y="207298"/>
                    <a:pt x="201930" y="198726"/>
                  </a:cubicBezTo>
                  <a:cubicBezTo>
                    <a:pt x="135255" y="173961"/>
                    <a:pt x="67627" y="148243"/>
                    <a:pt x="0" y="122526"/>
                  </a:cubicBezTo>
                  <a:close/>
                  <a:moveTo>
                    <a:pt x="53340" y="64423"/>
                  </a:moveTo>
                  <a:cubicBezTo>
                    <a:pt x="51435" y="67281"/>
                    <a:pt x="50483" y="71091"/>
                    <a:pt x="48577" y="73948"/>
                  </a:cubicBezTo>
                  <a:cubicBezTo>
                    <a:pt x="43815" y="84426"/>
                    <a:pt x="38100" y="95856"/>
                    <a:pt x="33338" y="106333"/>
                  </a:cubicBezTo>
                  <a:cubicBezTo>
                    <a:pt x="98108" y="130146"/>
                    <a:pt x="160972" y="153006"/>
                    <a:pt x="224790" y="175866"/>
                  </a:cubicBezTo>
                  <a:cubicBezTo>
                    <a:pt x="240030" y="146338"/>
                    <a:pt x="253365" y="117763"/>
                    <a:pt x="268605" y="88236"/>
                  </a:cubicBezTo>
                  <a:cubicBezTo>
                    <a:pt x="255270" y="84426"/>
                    <a:pt x="243840" y="81568"/>
                    <a:pt x="232410" y="78711"/>
                  </a:cubicBezTo>
                  <a:cubicBezTo>
                    <a:pt x="224790" y="75853"/>
                    <a:pt x="218122" y="73948"/>
                    <a:pt x="210503" y="71091"/>
                  </a:cubicBezTo>
                  <a:cubicBezTo>
                    <a:pt x="163830" y="53946"/>
                    <a:pt x="118110" y="37753"/>
                    <a:pt x="70485" y="20608"/>
                  </a:cubicBezTo>
                  <a:cubicBezTo>
                    <a:pt x="63817" y="37753"/>
                    <a:pt x="59055" y="51088"/>
                    <a:pt x="53340" y="64423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8" name="Google Shape;3028;p24"/>
            <p:cNvSpPr/>
            <p:nvPr/>
          </p:nvSpPr>
          <p:spPr>
            <a:xfrm>
              <a:off x="2042997" y="2073519"/>
              <a:ext cx="291206" cy="200382"/>
            </a:xfrm>
            <a:custGeom>
              <a:rect b="b" l="l" r="r" t="t"/>
              <a:pathLst>
                <a:path extrusionOk="0" h="200382" w="291206">
                  <a:moveTo>
                    <a:pt x="0" y="118182"/>
                  </a:moveTo>
                  <a:cubicBezTo>
                    <a:pt x="14288" y="85797"/>
                    <a:pt x="27623" y="52460"/>
                    <a:pt x="41910" y="20075"/>
                  </a:cubicBezTo>
                  <a:cubicBezTo>
                    <a:pt x="47625" y="7692"/>
                    <a:pt x="57150" y="-880"/>
                    <a:pt x="74295" y="72"/>
                  </a:cubicBezTo>
                  <a:cubicBezTo>
                    <a:pt x="103823" y="9597"/>
                    <a:pt x="133350" y="19122"/>
                    <a:pt x="162877" y="27695"/>
                  </a:cubicBezTo>
                  <a:cubicBezTo>
                    <a:pt x="201930" y="40077"/>
                    <a:pt x="241935" y="52460"/>
                    <a:pt x="280988" y="63890"/>
                  </a:cubicBezTo>
                  <a:cubicBezTo>
                    <a:pt x="294323" y="67700"/>
                    <a:pt x="291465" y="76272"/>
                    <a:pt x="289560" y="81987"/>
                  </a:cubicBezTo>
                  <a:cubicBezTo>
                    <a:pt x="276225" y="116277"/>
                    <a:pt x="261938" y="150567"/>
                    <a:pt x="247650" y="183905"/>
                  </a:cubicBezTo>
                  <a:cubicBezTo>
                    <a:pt x="240982" y="198192"/>
                    <a:pt x="225743" y="203907"/>
                    <a:pt x="208598" y="198192"/>
                  </a:cubicBezTo>
                  <a:cubicBezTo>
                    <a:pt x="143827" y="176285"/>
                    <a:pt x="78105" y="153425"/>
                    <a:pt x="13335" y="130565"/>
                  </a:cubicBezTo>
                  <a:cubicBezTo>
                    <a:pt x="7620" y="129612"/>
                    <a:pt x="3810" y="122945"/>
                    <a:pt x="0" y="118182"/>
                  </a:cubicBezTo>
                  <a:close/>
                  <a:moveTo>
                    <a:pt x="85725" y="31505"/>
                  </a:moveTo>
                  <a:cubicBezTo>
                    <a:pt x="80010" y="29600"/>
                    <a:pt x="74295" y="26742"/>
                    <a:pt x="66675" y="23885"/>
                  </a:cubicBezTo>
                  <a:cubicBezTo>
                    <a:pt x="59055" y="43887"/>
                    <a:pt x="52388" y="61032"/>
                    <a:pt x="45720" y="79130"/>
                  </a:cubicBezTo>
                  <a:cubicBezTo>
                    <a:pt x="40958" y="89607"/>
                    <a:pt x="36195" y="99132"/>
                    <a:pt x="31433" y="110562"/>
                  </a:cubicBezTo>
                  <a:cubicBezTo>
                    <a:pt x="97155" y="132470"/>
                    <a:pt x="159068" y="154377"/>
                    <a:pt x="222885" y="175332"/>
                  </a:cubicBezTo>
                  <a:cubicBezTo>
                    <a:pt x="236220" y="144852"/>
                    <a:pt x="248602" y="114372"/>
                    <a:pt x="261938" y="82940"/>
                  </a:cubicBezTo>
                  <a:cubicBezTo>
                    <a:pt x="245745" y="78177"/>
                    <a:pt x="231457" y="73415"/>
                    <a:pt x="216218" y="69605"/>
                  </a:cubicBezTo>
                  <a:cubicBezTo>
                    <a:pt x="208598" y="67700"/>
                    <a:pt x="201930" y="64842"/>
                    <a:pt x="194310" y="62937"/>
                  </a:cubicBezTo>
                  <a:cubicBezTo>
                    <a:pt x="158115" y="52460"/>
                    <a:pt x="121920" y="41982"/>
                    <a:pt x="85725" y="31505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9" name="Google Shape;3029;p24"/>
            <p:cNvSpPr/>
            <p:nvPr/>
          </p:nvSpPr>
          <p:spPr>
            <a:xfrm>
              <a:off x="2095385" y="2030729"/>
              <a:ext cx="5714" cy="7620"/>
            </a:xfrm>
            <a:custGeom>
              <a:rect b="b" l="l" r="r" t="t"/>
              <a:pathLst>
                <a:path extrusionOk="0" h="7620" w="5714">
                  <a:moveTo>
                    <a:pt x="5715" y="7620"/>
                  </a:moveTo>
                  <a:cubicBezTo>
                    <a:pt x="3810" y="5715"/>
                    <a:pt x="1905" y="4763"/>
                    <a:pt x="0" y="2858"/>
                  </a:cubicBezTo>
                  <a:cubicBezTo>
                    <a:pt x="1905" y="1905"/>
                    <a:pt x="3810" y="953"/>
                    <a:pt x="5715" y="0"/>
                  </a:cubicBezTo>
                  <a:cubicBezTo>
                    <a:pt x="5715" y="2858"/>
                    <a:pt x="5715" y="4763"/>
                    <a:pt x="5715" y="762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0" name="Google Shape;3030;p24"/>
            <p:cNvSpPr/>
            <p:nvPr/>
          </p:nvSpPr>
          <p:spPr>
            <a:xfrm>
              <a:off x="2229687" y="2291714"/>
              <a:ext cx="952" cy="952"/>
            </a:xfrm>
            <a:custGeom>
              <a:rect b="b" l="l" r="r" t="t"/>
              <a:pathLst>
                <a:path extrusionOk="0" h="952" w="952">
                  <a:moveTo>
                    <a:pt x="0" y="952"/>
                  </a:moveTo>
                  <a:cubicBezTo>
                    <a:pt x="0" y="952"/>
                    <a:pt x="953" y="0"/>
                    <a:pt x="953" y="0"/>
                  </a:cubicBezTo>
                  <a:cubicBezTo>
                    <a:pt x="953" y="0"/>
                    <a:pt x="0" y="0"/>
                    <a:pt x="0" y="952"/>
                  </a:cubicBezTo>
                  <a:cubicBezTo>
                    <a:pt x="0" y="952"/>
                    <a:pt x="0" y="952"/>
                    <a:pt x="0" y="952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1" name="Google Shape;3031;p24"/>
            <p:cNvSpPr/>
            <p:nvPr/>
          </p:nvSpPr>
          <p:spPr>
            <a:xfrm>
              <a:off x="2182062" y="1873566"/>
              <a:ext cx="1904" cy="3810"/>
            </a:xfrm>
            <a:custGeom>
              <a:rect b="b" l="l" r="r" t="t"/>
              <a:pathLst>
                <a:path extrusionOk="0" h="3810" w="1904">
                  <a:moveTo>
                    <a:pt x="1905" y="3810"/>
                  </a:moveTo>
                  <a:cubicBezTo>
                    <a:pt x="953" y="2858"/>
                    <a:pt x="953" y="1905"/>
                    <a:pt x="0" y="953"/>
                  </a:cubicBezTo>
                  <a:cubicBezTo>
                    <a:pt x="0" y="953"/>
                    <a:pt x="953" y="0"/>
                    <a:pt x="953" y="0"/>
                  </a:cubicBezTo>
                  <a:cubicBezTo>
                    <a:pt x="1905" y="953"/>
                    <a:pt x="1905" y="1905"/>
                    <a:pt x="1905" y="381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2" name="Google Shape;3032;p24"/>
            <p:cNvSpPr/>
            <p:nvPr/>
          </p:nvSpPr>
          <p:spPr>
            <a:xfrm>
              <a:off x="1510550" y="896551"/>
              <a:ext cx="1129665" cy="595909"/>
            </a:xfrm>
            <a:custGeom>
              <a:rect b="b" l="l" r="r" t="t"/>
              <a:pathLst>
                <a:path extrusionOk="0" h="595909" w="1129665">
                  <a:moveTo>
                    <a:pt x="470535" y="410278"/>
                  </a:moveTo>
                  <a:cubicBezTo>
                    <a:pt x="434340" y="395990"/>
                    <a:pt x="398145" y="381703"/>
                    <a:pt x="361950" y="368368"/>
                  </a:cubicBezTo>
                  <a:cubicBezTo>
                    <a:pt x="293370" y="342650"/>
                    <a:pt x="225743" y="317885"/>
                    <a:pt x="157163" y="294073"/>
                  </a:cubicBezTo>
                  <a:cubicBezTo>
                    <a:pt x="104775" y="275975"/>
                    <a:pt x="52388" y="259783"/>
                    <a:pt x="0" y="242638"/>
                  </a:cubicBezTo>
                  <a:cubicBezTo>
                    <a:pt x="11430" y="215015"/>
                    <a:pt x="19050" y="185488"/>
                    <a:pt x="34290" y="159770"/>
                  </a:cubicBezTo>
                  <a:cubicBezTo>
                    <a:pt x="63818" y="109288"/>
                    <a:pt x="98108" y="60710"/>
                    <a:pt x="131445" y="11180"/>
                  </a:cubicBezTo>
                  <a:cubicBezTo>
                    <a:pt x="140018" y="-1202"/>
                    <a:pt x="147638" y="-3107"/>
                    <a:pt x="164783" y="4513"/>
                  </a:cubicBezTo>
                  <a:cubicBezTo>
                    <a:pt x="200978" y="22610"/>
                    <a:pt x="240030" y="35945"/>
                    <a:pt x="279083" y="51185"/>
                  </a:cubicBezTo>
                  <a:cubicBezTo>
                    <a:pt x="477203" y="126433"/>
                    <a:pt x="674370" y="201680"/>
                    <a:pt x="872490" y="276928"/>
                  </a:cubicBezTo>
                  <a:cubicBezTo>
                    <a:pt x="958215" y="309313"/>
                    <a:pt x="1043940" y="342650"/>
                    <a:pt x="1129665" y="375035"/>
                  </a:cubicBezTo>
                  <a:cubicBezTo>
                    <a:pt x="1128713" y="382655"/>
                    <a:pt x="1128713" y="390275"/>
                    <a:pt x="1126808" y="397895"/>
                  </a:cubicBezTo>
                  <a:cubicBezTo>
                    <a:pt x="1115378" y="455045"/>
                    <a:pt x="1071563" y="497908"/>
                    <a:pt x="1038225" y="545533"/>
                  </a:cubicBezTo>
                  <a:cubicBezTo>
                    <a:pt x="1026795" y="561725"/>
                    <a:pt x="1016318" y="578870"/>
                    <a:pt x="1004888" y="595063"/>
                  </a:cubicBezTo>
                  <a:cubicBezTo>
                    <a:pt x="998220" y="595063"/>
                    <a:pt x="990600" y="596968"/>
                    <a:pt x="984885" y="595063"/>
                  </a:cubicBezTo>
                  <a:cubicBezTo>
                    <a:pt x="942975" y="579823"/>
                    <a:pt x="902018" y="564583"/>
                    <a:pt x="860108" y="549343"/>
                  </a:cubicBezTo>
                  <a:cubicBezTo>
                    <a:pt x="766763" y="515053"/>
                    <a:pt x="672465" y="480763"/>
                    <a:pt x="579120" y="446473"/>
                  </a:cubicBezTo>
                  <a:cubicBezTo>
                    <a:pt x="543878" y="434090"/>
                    <a:pt x="506730" y="422660"/>
                    <a:pt x="470535" y="410278"/>
                  </a:cubicBezTo>
                  <a:close/>
                  <a:moveTo>
                    <a:pt x="925830" y="371225"/>
                  </a:moveTo>
                  <a:lnTo>
                    <a:pt x="925830" y="371225"/>
                  </a:lnTo>
                  <a:cubicBezTo>
                    <a:pt x="942975" y="377893"/>
                    <a:pt x="960120" y="383608"/>
                    <a:pt x="976313" y="389323"/>
                  </a:cubicBezTo>
                  <a:cubicBezTo>
                    <a:pt x="970598" y="396943"/>
                    <a:pt x="963930" y="404563"/>
                    <a:pt x="959168" y="413135"/>
                  </a:cubicBezTo>
                  <a:cubicBezTo>
                    <a:pt x="956310" y="418850"/>
                    <a:pt x="956310" y="425518"/>
                    <a:pt x="955358" y="431233"/>
                  </a:cubicBezTo>
                  <a:cubicBezTo>
                    <a:pt x="961073" y="428375"/>
                    <a:pt x="967740" y="425518"/>
                    <a:pt x="971550" y="421708"/>
                  </a:cubicBezTo>
                  <a:cubicBezTo>
                    <a:pt x="978218" y="414088"/>
                    <a:pt x="982980" y="404563"/>
                    <a:pt x="988695" y="395990"/>
                  </a:cubicBezTo>
                  <a:cubicBezTo>
                    <a:pt x="1012508" y="403610"/>
                    <a:pt x="1035368" y="410278"/>
                    <a:pt x="1059180" y="417898"/>
                  </a:cubicBezTo>
                  <a:cubicBezTo>
                    <a:pt x="1052513" y="431233"/>
                    <a:pt x="1044893" y="444568"/>
                    <a:pt x="1038225" y="457903"/>
                  </a:cubicBezTo>
                  <a:cubicBezTo>
                    <a:pt x="1040130" y="458855"/>
                    <a:pt x="1042035" y="459808"/>
                    <a:pt x="1043940" y="460760"/>
                  </a:cubicBezTo>
                  <a:cubicBezTo>
                    <a:pt x="1048703" y="455045"/>
                    <a:pt x="1052513" y="450283"/>
                    <a:pt x="1057275" y="444568"/>
                  </a:cubicBezTo>
                  <a:cubicBezTo>
                    <a:pt x="1062990" y="437900"/>
                    <a:pt x="1069658" y="431233"/>
                    <a:pt x="1075373" y="424565"/>
                  </a:cubicBezTo>
                  <a:cubicBezTo>
                    <a:pt x="1082040" y="422660"/>
                    <a:pt x="1094423" y="420755"/>
                    <a:pt x="1094423" y="417898"/>
                  </a:cubicBezTo>
                  <a:cubicBezTo>
                    <a:pt x="1094423" y="407420"/>
                    <a:pt x="1094423" y="395038"/>
                    <a:pt x="1088708" y="387418"/>
                  </a:cubicBezTo>
                  <a:cubicBezTo>
                    <a:pt x="1082040" y="379798"/>
                    <a:pt x="1068705" y="375988"/>
                    <a:pt x="1057275" y="372178"/>
                  </a:cubicBezTo>
                  <a:cubicBezTo>
                    <a:pt x="1020128" y="358843"/>
                    <a:pt x="982028" y="346460"/>
                    <a:pt x="944880" y="333125"/>
                  </a:cubicBezTo>
                  <a:cubicBezTo>
                    <a:pt x="842010" y="295025"/>
                    <a:pt x="740093" y="256925"/>
                    <a:pt x="638175" y="218825"/>
                  </a:cubicBezTo>
                  <a:cubicBezTo>
                    <a:pt x="560070" y="189298"/>
                    <a:pt x="481965" y="159770"/>
                    <a:pt x="403860" y="130243"/>
                  </a:cubicBezTo>
                  <a:cubicBezTo>
                    <a:pt x="330518" y="102620"/>
                    <a:pt x="257175" y="75950"/>
                    <a:pt x="182880" y="49280"/>
                  </a:cubicBezTo>
                  <a:cubicBezTo>
                    <a:pt x="167640" y="43565"/>
                    <a:pt x="153353" y="43565"/>
                    <a:pt x="141923" y="55948"/>
                  </a:cubicBezTo>
                  <a:cubicBezTo>
                    <a:pt x="129540" y="69283"/>
                    <a:pt x="116205" y="82618"/>
                    <a:pt x="107633" y="96905"/>
                  </a:cubicBezTo>
                  <a:cubicBezTo>
                    <a:pt x="89535" y="126433"/>
                    <a:pt x="73343" y="157865"/>
                    <a:pt x="57150" y="188345"/>
                  </a:cubicBezTo>
                  <a:cubicBezTo>
                    <a:pt x="51435" y="199775"/>
                    <a:pt x="30480" y="211205"/>
                    <a:pt x="60008" y="224540"/>
                  </a:cubicBezTo>
                  <a:cubicBezTo>
                    <a:pt x="76200" y="232160"/>
                    <a:pt x="86678" y="235018"/>
                    <a:pt x="95250" y="219778"/>
                  </a:cubicBezTo>
                  <a:cubicBezTo>
                    <a:pt x="105728" y="198823"/>
                    <a:pt x="116205" y="177868"/>
                    <a:pt x="126683" y="157865"/>
                  </a:cubicBezTo>
                  <a:cubicBezTo>
                    <a:pt x="139065" y="134053"/>
                    <a:pt x="151448" y="109288"/>
                    <a:pt x="163830" y="85475"/>
                  </a:cubicBezTo>
                  <a:cubicBezTo>
                    <a:pt x="180975" y="91190"/>
                    <a:pt x="195263" y="95953"/>
                    <a:pt x="209550" y="101668"/>
                  </a:cubicBezTo>
                  <a:cubicBezTo>
                    <a:pt x="265748" y="122623"/>
                    <a:pt x="321945" y="143578"/>
                    <a:pt x="377190" y="165485"/>
                  </a:cubicBezTo>
                  <a:cubicBezTo>
                    <a:pt x="405765" y="176915"/>
                    <a:pt x="434340" y="188345"/>
                    <a:pt x="462915" y="200728"/>
                  </a:cubicBezTo>
                  <a:cubicBezTo>
                    <a:pt x="479108" y="210253"/>
                    <a:pt x="494348" y="219778"/>
                    <a:pt x="510540" y="228350"/>
                  </a:cubicBezTo>
                  <a:cubicBezTo>
                    <a:pt x="511493" y="229303"/>
                    <a:pt x="516255" y="224540"/>
                    <a:pt x="520065" y="221683"/>
                  </a:cubicBezTo>
                  <a:cubicBezTo>
                    <a:pt x="539115" y="227398"/>
                    <a:pt x="557213" y="234065"/>
                    <a:pt x="576263" y="239780"/>
                  </a:cubicBezTo>
                  <a:cubicBezTo>
                    <a:pt x="580073" y="242638"/>
                    <a:pt x="582930" y="247400"/>
                    <a:pt x="586740" y="249305"/>
                  </a:cubicBezTo>
                  <a:cubicBezTo>
                    <a:pt x="610553" y="262640"/>
                    <a:pt x="636270" y="270260"/>
                    <a:pt x="664845" y="272165"/>
                  </a:cubicBezTo>
                  <a:cubicBezTo>
                    <a:pt x="678180" y="276928"/>
                    <a:pt x="691515" y="281690"/>
                    <a:pt x="704850" y="286453"/>
                  </a:cubicBezTo>
                  <a:cubicBezTo>
                    <a:pt x="731520" y="296930"/>
                    <a:pt x="758190" y="306455"/>
                    <a:pt x="784860" y="316933"/>
                  </a:cubicBezTo>
                  <a:cubicBezTo>
                    <a:pt x="784860" y="319790"/>
                    <a:pt x="784860" y="321695"/>
                    <a:pt x="784860" y="324553"/>
                  </a:cubicBezTo>
                  <a:cubicBezTo>
                    <a:pt x="767715" y="342650"/>
                    <a:pt x="758190" y="365510"/>
                    <a:pt x="766763" y="372178"/>
                  </a:cubicBezTo>
                  <a:cubicBezTo>
                    <a:pt x="775335" y="355985"/>
                    <a:pt x="783908" y="340745"/>
                    <a:pt x="792480" y="325505"/>
                  </a:cubicBezTo>
                  <a:cubicBezTo>
                    <a:pt x="800100" y="327410"/>
                    <a:pt x="808673" y="328363"/>
                    <a:pt x="816293" y="330268"/>
                  </a:cubicBezTo>
                  <a:cubicBezTo>
                    <a:pt x="826770" y="333125"/>
                    <a:pt x="837248" y="336935"/>
                    <a:pt x="847725" y="339793"/>
                  </a:cubicBezTo>
                  <a:cubicBezTo>
                    <a:pt x="863918" y="345508"/>
                    <a:pt x="880110" y="352175"/>
                    <a:pt x="895350" y="358843"/>
                  </a:cubicBezTo>
                  <a:cubicBezTo>
                    <a:pt x="903923" y="362653"/>
                    <a:pt x="912495" y="367415"/>
                    <a:pt x="921068" y="372178"/>
                  </a:cubicBezTo>
                  <a:cubicBezTo>
                    <a:pt x="910590" y="388370"/>
                    <a:pt x="900113" y="404563"/>
                    <a:pt x="889635" y="420755"/>
                  </a:cubicBezTo>
                  <a:cubicBezTo>
                    <a:pt x="892493" y="421708"/>
                    <a:pt x="894398" y="422660"/>
                    <a:pt x="897255" y="424565"/>
                  </a:cubicBezTo>
                  <a:cubicBezTo>
                    <a:pt x="907733" y="406468"/>
                    <a:pt x="924878" y="393133"/>
                    <a:pt x="925830" y="371225"/>
                  </a:cubicBezTo>
                  <a:close/>
                  <a:moveTo>
                    <a:pt x="978218" y="541723"/>
                  </a:moveTo>
                  <a:cubicBezTo>
                    <a:pt x="980123" y="542675"/>
                    <a:pt x="982980" y="544580"/>
                    <a:pt x="984885" y="545533"/>
                  </a:cubicBezTo>
                  <a:cubicBezTo>
                    <a:pt x="1000125" y="524578"/>
                    <a:pt x="1015365" y="502670"/>
                    <a:pt x="1029653" y="481715"/>
                  </a:cubicBezTo>
                  <a:cubicBezTo>
                    <a:pt x="1027748" y="480763"/>
                    <a:pt x="1024890" y="478858"/>
                    <a:pt x="1022985" y="477905"/>
                  </a:cubicBezTo>
                  <a:cubicBezTo>
                    <a:pt x="1006793" y="498860"/>
                    <a:pt x="981075" y="514100"/>
                    <a:pt x="978218" y="541723"/>
                  </a:cubicBezTo>
                  <a:close/>
                  <a:moveTo>
                    <a:pt x="745808" y="395038"/>
                  </a:moveTo>
                  <a:cubicBezTo>
                    <a:pt x="742950" y="393133"/>
                    <a:pt x="740093" y="392180"/>
                    <a:pt x="737235" y="390275"/>
                  </a:cubicBezTo>
                  <a:cubicBezTo>
                    <a:pt x="724853" y="409325"/>
                    <a:pt x="713423" y="428375"/>
                    <a:pt x="701040" y="448378"/>
                  </a:cubicBezTo>
                  <a:cubicBezTo>
                    <a:pt x="703898" y="449330"/>
                    <a:pt x="706755" y="451235"/>
                    <a:pt x="709613" y="452188"/>
                  </a:cubicBezTo>
                  <a:cubicBezTo>
                    <a:pt x="721995" y="433138"/>
                    <a:pt x="734378" y="414088"/>
                    <a:pt x="745808" y="395038"/>
                  </a:cubicBezTo>
                  <a:close/>
                  <a:moveTo>
                    <a:pt x="611505" y="375035"/>
                  </a:moveTo>
                  <a:cubicBezTo>
                    <a:pt x="599123" y="373130"/>
                    <a:pt x="583883" y="384560"/>
                    <a:pt x="572453" y="404563"/>
                  </a:cubicBezTo>
                  <a:cubicBezTo>
                    <a:pt x="570548" y="407420"/>
                    <a:pt x="574358" y="413135"/>
                    <a:pt x="576263" y="420755"/>
                  </a:cubicBezTo>
                  <a:cubicBezTo>
                    <a:pt x="590550" y="403610"/>
                    <a:pt x="601028" y="389323"/>
                    <a:pt x="611505" y="375035"/>
                  </a:cubicBezTo>
                  <a:close/>
                  <a:moveTo>
                    <a:pt x="382905" y="262640"/>
                  </a:moveTo>
                  <a:cubicBezTo>
                    <a:pt x="380048" y="261688"/>
                    <a:pt x="377190" y="260735"/>
                    <a:pt x="374333" y="260735"/>
                  </a:cubicBezTo>
                  <a:cubicBezTo>
                    <a:pt x="364808" y="277880"/>
                    <a:pt x="354330" y="295025"/>
                    <a:pt x="344805" y="312170"/>
                  </a:cubicBezTo>
                  <a:cubicBezTo>
                    <a:pt x="347663" y="313123"/>
                    <a:pt x="350520" y="314075"/>
                    <a:pt x="354330" y="315980"/>
                  </a:cubicBezTo>
                  <a:cubicBezTo>
                    <a:pt x="363855" y="297883"/>
                    <a:pt x="373380" y="279785"/>
                    <a:pt x="382905" y="262640"/>
                  </a:cubicBezTo>
                  <a:close/>
                  <a:moveTo>
                    <a:pt x="1022985" y="476953"/>
                  </a:moveTo>
                  <a:cubicBezTo>
                    <a:pt x="1024890" y="474095"/>
                    <a:pt x="1025843" y="472190"/>
                    <a:pt x="1027748" y="469333"/>
                  </a:cubicBezTo>
                  <a:cubicBezTo>
                    <a:pt x="1009650" y="461713"/>
                    <a:pt x="991553" y="454093"/>
                    <a:pt x="973455" y="445520"/>
                  </a:cubicBezTo>
                  <a:cubicBezTo>
                    <a:pt x="971550" y="448378"/>
                    <a:pt x="970598" y="451235"/>
                    <a:pt x="968693" y="453140"/>
                  </a:cubicBezTo>
                  <a:cubicBezTo>
                    <a:pt x="986790" y="461713"/>
                    <a:pt x="1004888" y="469333"/>
                    <a:pt x="1022985" y="476953"/>
                  </a:cubicBezTo>
                  <a:close/>
                  <a:moveTo>
                    <a:pt x="658178" y="288358"/>
                  </a:moveTo>
                  <a:cubicBezTo>
                    <a:pt x="655320" y="287405"/>
                    <a:pt x="652463" y="285500"/>
                    <a:pt x="650558" y="284548"/>
                  </a:cubicBezTo>
                  <a:cubicBezTo>
                    <a:pt x="639128" y="301693"/>
                    <a:pt x="628650" y="318838"/>
                    <a:pt x="617220" y="335983"/>
                  </a:cubicBezTo>
                  <a:cubicBezTo>
                    <a:pt x="620078" y="336935"/>
                    <a:pt x="622935" y="338840"/>
                    <a:pt x="625793" y="339793"/>
                  </a:cubicBezTo>
                  <a:cubicBezTo>
                    <a:pt x="636270" y="322648"/>
                    <a:pt x="647700" y="305503"/>
                    <a:pt x="658178" y="288358"/>
                  </a:cubicBezTo>
                  <a:close/>
                  <a:moveTo>
                    <a:pt x="489585" y="317885"/>
                  </a:moveTo>
                  <a:cubicBezTo>
                    <a:pt x="487680" y="316933"/>
                    <a:pt x="485775" y="315980"/>
                    <a:pt x="484823" y="315028"/>
                  </a:cubicBezTo>
                  <a:cubicBezTo>
                    <a:pt x="465773" y="325505"/>
                    <a:pt x="453390" y="344555"/>
                    <a:pt x="458153" y="363605"/>
                  </a:cubicBezTo>
                  <a:cubicBezTo>
                    <a:pt x="469583" y="347413"/>
                    <a:pt x="479108" y="333125"/>
                    <a:pt x="489585" y="317885"/>
                  </a:cubicBezTo>
                  <a:close/>
                  <a:moveTo>
                    <a:pt x="886778" y="450283"/>
                  </a:moveTo>
                  <a:cubicBezTo>
                    <a:pt x="883920" y="449330"/>
                    <a:pt x="881063" y="447425"/>
                    <a:pt x="879158" y="446473"/>
                  </a:cubicBezTo>
                  <a:cubicBezTo>
                    <a:pt x="869633" y="460760"/>
                    <a:pt x="860108" y="475048"/>
                    <a:pt x="851535" y="489335"/>
                  </a:cubicBezTo>
                  <a:cubicBezTo>
                    <a:pt x="854393" y="490288"/>
                    <a:pt x="857250" y="492193"/>
                    <a:pt x="860108" y="493145"/>
                  </a:cubicBezTo>
                  <a:cubicBezTo>
                    <a:pt x="868680" y="478858"/>
                    <a:pt x="877253" y="464570"/>
                    <a:pt x="886778" y="450283"/>
                  </a:cubicBezTo>
                  <a:close/>
                  <a:moveTo>
                    <a:pt x="419100" y="196918"/>
                  </a:moveTo>
                  <a:cubicBezTo>
                    <a:pt x="416243" y="195965"/>
                    <a:pt x="412433" y="194060"/>
                    <a:pt x="409575" y="193108"/>
                  </a:cubicBezTo>
                  <a:cubicBezTo>
                    <a:pt x="401955" y="206443"/>
                    <a:pt x="393383" y="220730"/>
                    <a:pt x="385763" y="234065"/>
                  </a:cubicBezTo>
                  <a:cubicBezTo>
                    <a:pt x="388620" y="235018"/>
                    <a:pt x="391478" y="236923"/>
                    <a:pt x="395288" y="237875"/>
                  </a:cubicBezTo>
                  <a:cubicBezTo>
                    <a:pt x="402908" y="224540"/>
                    <a:pt x="410528" y="211205"/>
                    <a:pt x="419100" y="196918"/>
                  </a:cubicBezTo>
                  <a:close/>
                  <a:moveTo>
                    <a:pt x="496253" y="284548"/>
                  </a:moveTo>
                  <a:cubicBezTo>
                    <a:pt x="499110" y="285500"/>
                    <a:pt x="501968" y="286453"/>
                    <a:pt x="504825" y="288358"/>
                  </a:cubicBezTo>
                  <a:cubicBezTo>
                    <a:pt x="514350" y="273118"/>
                    <a:pt x="522923" y="257878"/>
                    <a:pt x="532448" y="243590"/>
                  </a:cubicBezTo>
                  <a:cubicBezTo>
                    <a:pt x="529590" y="242638"/>
                    <a:pt x="525780" y="240733"/>
                    <a:pt x="522923" y="239780"/>
                  </a:cubicBezTo>
                  <a:cubicBezTo>
                    <a:pt x="513398" y="254068"/>
                    <a:pt x="504825" y="269308"/>
                    <a:pt x="496253" y="284548"/>
                  </a:cubicBezTo>
                  <a:close/>
                  <a:moveTo>
                    <a:pt x="859155" y="430280"/>
                  </a:moveTo>
                  <a:cubicBezTo>
                    <a:pt x="860108" y="427423"/>
                    <a:pt x="861060" y="424565"/>
                    <a:pt x="862013" y="421708"/>
                  </a:cubicBezTo>
                  <a:cubicBezTo>
                    <a:pt x="845820" y="416945"/>
                    <a:pt x="830580" y="412183"/>
                    <a:pt x="814388" y="407420"/>
                  </a:cubicBezTo>
                  <a:cubicBezTo>
                    <a:pt x="813435" y="409325"/>
                    <a:pt x="812483" y="412183"/>
                    <a:pt x="811530" y="414088"/>
                  </a:cubicBezTo>
                  <a:cubicBezTo>
                    <a:pt x="827723" y="419803"/>
                    <a:pt x="843915" y="424565"/>
                    <a:pt x="859155" y="430280"/>
                  </a:cubicBezTo>
                  <a:close/>
                  <a:moveTo>
                    <a:pt x="772478" y="465523"/>
                  </a:moveTo>
                  <a:cubicBezTo>
                    <a:pt x="771525" y="468380"/>
                    <a:pt x="769620" y="470285"/>
                    <a:pt x="768668" y="473143"/>
                  </a:cubicBezTo>
                  <a:cubicBezTo>
                    <a:pt x="785813" y="478858"/>
                    <a:pt x="802958" y="485525"/>
                    <a:pt x="820103" y="491240"/>
                  </a:cubicBezTo>
                  <a:cubicBezTo>
                    <a:pt x="821055" y="489335"/>
                    <a:pt x="822008" y="487430"/>
                    <a:pt x="822960" y="484573"/>
                  </a:cubicBezTo>
                  <a:cubicBezTo>
                    <a:pt x="805815" y="478858"/>
                    <a:pt x="789623" y="472190"/>
                    <a:pt x="772478" y="465523"/>
                  </a:cubicBezTo>
                  <a:close/>
                  <a:moveTo>
                    <a:pt x="416243" y="351223"/>
                  </a:moveTo>
                  <a:cubicBezTo>
                    <a:pt x="400050" y="345508"/>
                    <a:pt x="386715" y="339793"/>
                    <a:pt x="370523" y="334078"/>
                  </a:cubicBezTo>
                  <a:cubicBezTo>
                    <a:pt x="382905" y="353128"/>
                    <a:pt x="396240" y="358843"/>
                    <a:pt x="416243" y="351223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3" name="Google Shape;3033;p24"/>
            <p:cNvSpPr/>
            <p:nvPr/>
          </p:nvSpPr>
          <p:spPr>
            <a:xfrm>
              <a:off x="2515437" y="1273491"/>
              <a:ext cx="180173" cy="246697"/>
            </a:xfrm>
            <a:custGeom>
              <a:rect b="b" l="l" r="r" t="t"/>
              <a:pathLst>
                <a:path extrusionOk="0" h="246697" w="180173">
                  <a:moveTo>
                    <a:pt x="0" y="220028"/>
                  </a:moveTo>
                  <a:cubicBezTo>
                    <a:pt x="11430" y="203835"/>
                    <a:pt x="21908" y="186690"/>
                    <a:pt x="33338" y="170498"/>
                  </a:cubicBezTo>
                  <a:cubicBezTo>
                    <a:pt x="66675" y="122873"/>
                    <a:pt x="109538" y="80010"/>
                    <a:pt x="121920" y="22860"/>
                  </a:cubicBezTo>
                  <a:cubicBezTo>
                    <a:pt x="123825" y="15240"/>
                    <a:pt x="123825" y="7620"/>
                    <a:pt x="124778" y="0"/>
                  </a:cubicBezTo>
                  <a:cubicBezTo>
                    <a:pt x="182880" y="19050"/>
                    <a:pt x="192405" y="31433"/>
                    <a:pt x="166688" y="80963"/>
                  </a:cubicBezTo>
                  <a:cubicBezTo>
                    <a:pt x="138113" y="137160"/>
                    <a:pt x="102870" y="191453"/>
                    <a:pt x="70485" y="246698"/>
                  </a:cubicBezTo>
                  <a:cubicBezTo>
                    <a:pt x="61913" y="244793"/>
                    <a:pt x="54292" y="242888"/>
                    <a:pt x="42863" y="240030"/>
                  </a:cubicBezTo>
                  <a:cubicBezTo>
                    <a:pt x="79058" y="181928"/>
                    <a:pt x="137160" y="129540"/>
                    <a:pt x="155258" y="56198"/>
                  </a:cubicBezTo>
                  <a:cubicBezTo>
                    <a:pt x="148590" y="60008"/>
                    <a:pt x="144780" y="60960"/>
                    <a:pt x="143828" y="62865"/>
                  </a:cubicBezTo>
                  <a:cubicBezTo>
                    <a:pt x="134303" y="81915"/>
                    <a:pt x="126683" y="102870"/>
                    <a:pt x="114300" y="120968"/>
                  </a:cubicBezTo>
                  <a:cubicBezTo>
                    <a:pt x="89535" y="155258"/>
                    <a:pt x="61913" y="188595"/>
                    <a:pt x="35242" y="221933"/>
                  </a:cubicBezTo>
                  <a:cubicBezTo>
                    <a:pt x="20955" y="239078"/>
                    <a:pt x="13335" y="239078"/>
                    <a:pt x="0" y="220028"/>
                  </a:cubicBezTo>
                  <a:close/>
                </a:path>
              </a:pathLst>
            </a:custGeom>
            <a:solidFill>
              <a:srgbClr val="4D53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4" name="Google Shape;3034;p24"/>
            <p:cNvSpPr/>
            <p:nvPr/>
          </p:nvSpPr>
          <p:spPr>
            <a:xfrm>
              <a:off x="1982037" y="1306829"/>
              <a:ext cx="688657" cy="242076"/>
            </a:xfrm>
            <a:custGeom>
              <a:rect b="b" l="l" r="r" t="t"/>
              <a:pathLst>
                <a:path extrusionOk="0" h="242076" w="688657">
                  <a:moveTo>
                    <a:pt x="533400" y="186690"/>
                  </a:moveTo>
                  <a:cubicBezTo>
                    <a:pt x="546735" y="205740"/>
                    <a:pt x="554355" y="206693"/>
                    <a:pt x="568643" y="188595"/>
                  </a:cubicBezTo>
                  <a:cubicBezTo>
                    <a:pt x="595313" y="155258"/>
                    <a:pt x="622935" y="121920"/>
                    <a:pt x="647700" y="87630"/>
                  </a:cubicBezTo>
                  <a:cubicBezTo>
                    <a:pt x="660083" y="69533"/>
                    <a:pt x="666750" y="48578"/>
                    <a:pt x="677228" y="29528"/>
                  </a:cubicBezTo>
                  <a:cubicBezTo>
                    <a:pt x="678180" y="27623"/>
                    <a:pt x="681990" y="26670"/>
                    <a:pt x="688658" y="22860"/>
                  </a:cubicBezTo>
                  <a:cubicBezTo>
                    <a:pt x="670560" y="96203"/>
                    <a:pt x="612458" y="147638"/>
                    <a:pt x="576263" y="206693"/>
                  </a:cubicBezTo>
                  <a:cubicBezTo>
                    <a:pt x="587693" y="209550"/>
                    <a:pt x="595313" y="211455"/>
                    <a:pt x="603885" y="213360"/>
                  </a:cubicBezTo>
                  <a:cubicBezTo>
                    <a:pt x="594360" y="242888"/>
                    <a:pt x="565785" y="248603"/>
                    <a:pt x="541973" y="235268"/>
                  </a:cubicBezTo>
                  <a:cubicBezTo>
                    <a:pt x="541973" y="233363"/>
                    <a:pt x="543878" y="230505"/>
                    <a:pt x="542925" y="229553"/>
                  </a:cubicBezTo>
                  <a:cubicBezTo>
                    <a:pt x="531495" y="224790"/>
                    <a:pt x="519113" y="220028"/>
                    <a:pt x="508635" y="216218"/>
                  </a:cubicBezTo>
                  <a:cubicBezTo>
                    <a:pt x="515303" y="214313"/>
                    <a:pt x="521970" y="211455"/>
                    <a:pt x="528638" y="209550"/>
                  </a:cubicBezTo>
                  <a:cubicBezTo>
                    <a:pt x="528638" y="207645"/>
                    <a:pt x="528638" y="205740"/>
                    <a:pt x="528638" y="203835"/>
                  </a:cubicBezTo>
                  <a:cubicBezTo>
                    <a:pt x="492442" y="190500"/>
                    <a:pt x="455295" y="176213"/>
                    <a:pt x="419100" y="162878"/>
                  </a:cubicBezTo>
                  <a:cubicBezTo>
                    <a:pt x="325755" y="128588"/>
                    <a:pt x="231458" y="93345"/>
                    <a:pt x="138113" y="59055"/>
                  </a:cubicBezTo>
                  <a:cubicBezTo>
                    <a:pt x="96203" y="43815"/>
                    <a:pt x="54293" y="29528"/>
                    <a:pt x="12383" y="13335"/>
                  </a:cubicBezTo>
                  <a:cubicBezTo>
                    <a:pt x="6668" y="11430"/>
                    <a:pt x="3810" y="4763"/>
                    <a:pt x="0" y="0"/>
                  </a:cubicBezTo>
                  <a:cubicBezTo>
                    <a:pt x="36195" y="12383"/>
                    <a:pt x="73343" y="23813"/>
                    <a:pt x="108585" y="37148"/>
                  </a:cubicBezTo>
                  <a:cubicBezTo>
                    <a:pt x="202883" y="71438"/>
                    <a:pt x="296228" y="105728"/>
                    <a:pt x="389573" y="140018"/>
                  </a:cubicBezTo>
                  <a:cubicBezTo>
                    <a:pt x="431483" y="155258"/>
                    <a:pt x="472440" y="171450"/>
                    <a:pt x="514350" y="185738"/>
                  </a:cubicBezTo>
                  <a:cubicBezTo>
                    <a:pt x="519113" y="187643"/>
                    <a:pt x="526733" y="186690"/>
                    <a:pt x="533400" y="186690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5" name="Google Shape;3035;p24"/>
            <p:cNvSpPr/>
            <p:nvPr/>
          </p:nvSpPr>
          <p:spPr>
            <a:xfrm>
              <a:off x="979055" y="2164079"/>
              <a:ext cx="235267" cy="194310"/>
            </a:xfrm>
            <a:custGeom>
              <a:rect b="b" l="l" r="r" t="t"/>
              <a:pathLst>
                <a:path extrusionOk="0" h="194310" w="235267">
                  <a:moveTo>
                    <a:pt x="147638" y="39053"/>
                  </a:moveTo>
                  <a:cubicBezTo>
                    <a:pt x="176213" y="51435"/>
                    <a:pt x="205740" y="63817"/>
                    <a:pt x="235267" y="76200"/>
                  </a:cubicBezTo>
                  <a:cubicBezTo>
                    <a:pt x="215265" y="114300"/>
                    <a:pt x="196215" y="150495"/>
                    <a:pt x="177165" y="186690"/>
                  </a:cubicBezTo>
                  <a:cubicBezTo>
                    <a:pt x="175260" y="189548"/>
                    <a:pt x="172403" y="191453"/>
                    <a:pt x="169545" y="194310"/>
                  </a:cubicBezTo>
                  <a:cubicBezTo>
                    <a:pt x="172403" y="184785"/>
                    <a:pt x="176213" y="176213"/>
                    <a:pt x="179070" y="167640"/>
                  </a:cubicBezTo>
                  <a:cubicBezTo>
                    <a:pt x="165735" y="171450"/>
                    <a:pt x="152400" y="175260"/>
                    <a:pt x="140018" y="180023"/>
                  </a:cubicBezTo>
                  <a:cubicBezTo>
                    <a:pt x="139065" y="180023"/>
                    <a:pt x="140018" y="184785"/>
                    <a:pt x="140018" y="187642"/>
                  </a:cubicBezTo>
                  <a:cubicBezTo>
                    <a:pt x="93345" y="172403"/>
                    <a:pt x="47625" y="158115"/>
                    <a:pt x="0" y="142875"/>
                  </a:cubicBezTo>
                  <a:cubicBezTo>
                    <a:pt x="20955" y="95250"/>
                    <a:pt x="41910" y="48578"/>
                    <a:pt x="62865" y="0"/>
                  </a:cubicBezTo>
                  <a:cubicBezTo>
                    <a:pt x="87630" y="11430"/>
                    <a:pt x="112395" y="22860"/>
                    <a:pt x="136208" y="34290"/>
                  </a:cubicBezTo>
                  <a:cubicBezTo>
                    <a:pt x="135255" y="35242"/>
                    <a:pt x="135255" y="35242"/>
                    <a:pt x="134303" y="36195"/>
                  </a:cubicBezTo>
                  <a:cubicBezTo>
                    <a:pt x="117158" y="35242"/>
                    <a:pt x="99060" y="35242"/>
                    <a:pt x="81915" y="32385"/>
                  </a:cubicBezTo>
                  <a:cubicBezTo>
                    <a:pt x="66675" y="30480"/>
                    <a:pt x="56197" y="33338"/>
                    <a:pt x="50483" y="45720"/>
                  </a:cubicBezTo>
                  <a:cubicBezTo>
                    <a:pt x="41910" y="64770"/>
                    <a:pt x="34290" y="83820"/>
                    <a:pt x="26670" y="102870"/>
                  </a:cubicBezTo>
                  <a:cubicBezTo>
                    <a:pt x="25718" y="103823"/>
                    <a:pt x="27623" y="105728"/>
                    <a:pt x="27623" y="107633"/>
                  </a:cubicBezTo>
                  <a:cubicBezTo>
                    <a:pt x="32385" y="107633"/>
                    <a:pt x="37148" y="107633"/>
                    <a:pt x="41910" y="106680"/>
                  </a:cubicBezTo>
                  <a:cubicBezTo>
                    <a:pt x="40958" y="107633"/>
                    <a:pt x="40005" y="109538"/>
                    <a:pt x="39053" y="110490"/>
                  </a:cubicBezTo>
                  <a:cubicBezTo>
                    <a:pt x="44768" y="115253"/>
                    <a:pt x="51435" y="123825"/>
                    <a:pt x="57150" y="122873"/>
                  </a:cubicBezTo>
                  <a:cubicBezTo>
                    <a:pt x="64770" y="121920"/>
                    <a:pt x="72390" y="115253"/>
                    <a:pt x="76200" y="108585"/>
                  </a:cubicBezTo>
                  <a:cubicBezTo>
                    <a:pt x="98108" y="72390"/>
                    <a:pt x="88583" y="65723"/>
                    <a:pt x="139065" y="80010"/>
                  </a:cubicBezTo>
                  <a:cubicBezTo>
                    <a:pt x="146685" y="81915"/>
                    <a:pt x="160973" y="79058"/>
                    <a:pt x="167640" y="73342"/>
                  </a:cubicBezTo>
                  <a:cubicBezTo>
                    <a:pt x="177165" y="66675"/>
                    <a:pt x="171450" y="59055"/>
                    <a:pt x="161925" y="53340"/>
                  </a:cubicBezTo>
                  <a:cubicBezTo>
                    <a:pt x="155258" y="49530"/>
                    <a:pt x="151448" y="42863"/>
                    <a:pt x="145733" y="38100"/>
                  </a:cubicBezTo>
                  <a:cubicBezTo>
                    <a:pt x="146685" y="40005"/>
                    <a:pt x="147638" y="39053"/>
                    <a:pt x="147638" y="39053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6" name="Google Shape;3036;p24"/>
            <p:cNvSpPr/>
            <p:nvPr/>
          </p:nvSpPr>
          <p:spPr>
            <a:xfrm>
              <a:off x="1118649" y="2331719"/>
              <a:ext cx="39475" cy="26670"/>
            </a:xfrm>
            <a:custGeom>
              <a:rect b="b" l="l" r="r" t="t"/>
              <a:pathLst>
                <a:path extrusionOk="0" h="26670" w="39475">
                  <a:moveTo>
                    <a:pt x="423" y="20002"/>
                  </a:moveTo>
                  <a:cubicBezTo>
                    <a:pt x="423" y="17145"/>
                    <a:pt x="-529" y="12383"/>
                    <a:pt x="423" y="12383"/>
                  </a:cubicBezTo>
                  <a:cubicBezTo>
                    <a:pt x="12806" y="7620"/>
                    <a:pt x="26141" y="3810"/>
                    <a:pt x="39476" y="0"/>
                  </a:cubicBezTo>
                  <a:cubicBezTo>
                    <a:pt x="36618" y="8572"/>
                    <a:pt x="32808" y="17145"/>
                    <a:pt x="29951" y="26670"/>
                  </a:cubicBezTo>
                  <a:cubicBezTo>
                    <a:pt x="29951" y="26670"/>
                    <a:pt x="29951" y="26670"/>
                    <a:pt x="29951" y="26670"/>
                  </a:cubicBezTo>
                  <a:cubicBezTo>
                    <a:pt x="27093" y="26670"/>
                    <a:pt x="23283" y="26670"/>
                    <a:pt x="20426" y="26670"/>
                  </a:cubicBezTo>
                  <a:cubicBezTo>
                    <a:pt x="12806" y="23813"/>
                    <a:pt x="7091" y="21908"/>
                    <a:pt x="423" y="20002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7" name="Google Shape;3037;p24"/>
            <p:cNvSpPr/>
            <p:nvPr/>
          </p:nvSpPr>
          <p:spPr>
            <a:xfrm>
              <a:off x="1114310" y="2197416"/>
              <a:ext cx="12382" cy="5715"/>
            </a:xfrm>
            <a:custGeom>
              <a:rect b="b" l="l" r="r" t="t"/>
              <a:pathLst>
                <a:path extrusionOk="0" h="5715" w="12382">
                  <a:moveTo>
                    <a:pt x="953" y="0"/>
                  </a:moveTo>
                  <a:cubicBezTo>
                    <a:pt x="4763" y="1905"/>
                    <a:pt x="8572" y="3810"/>
                    <a:pt x="12382" y="4763"/>
                  </a:cubicBezTo>
                  <a:cubicBezTo>
                    <a:pt x="12382" y="4763"/>
                    <a:pt x="11430" y="5715"/>
                    <a:pt x="11430" y="5715"/>
                  </a:cubicBezTo>
                  <a:cubicBezTo>
                    <a:pt x="7620" y="3810"/>
                    <a:pt x="3810" y="2858"/>
                    <a:pt x="0" y="953"/>
                  </a:cubicBezTo>
                  <a:cubicBezTo>
                    <a:pt x="0" y="1905"/>
                    <a:pt x="953" y="953"/>
                    <a:pt x="953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8" name="Google Shape;3038;p24"/>
            <p:cNvSpPr/>
            <p:nvPr/>
          </p:nvSpPr>
          <p:spPr>
            <a:xfrm>
              <a:off x="1138123" y="2357437"/>
              <a:ext cx="9525" cy="9525"/>
            </a:xfrm>
            <a:custGeom>
              <a:rect b="b" l="l" r="r" t="t"/>
              <a:pathLst>
                <a:path extrusionOk="0" h="9525" w="9525">
                  <a:moveTo>
                    <a:pt x="0" y="0"/>
                  </a:moveTo>
                  <a:cubicBezTo>
                    <a:pt x="2857" y="0"/>
                    <a:pt x="6667" y="0"/>
                    <a:pt x="9525" y="0"/>
                  </a:cubicBezTo>
                  <a:cubicBezTo>
                    <a:pt x="6667" y="0"/>
                    <a:pt x="3810" y="0"/>
                    <a:pt x="0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9" name="Google Shape;3039;p24"/>
            <p:cNvSpPr/>
            <p:nvPr/>
          </p:nvSpPr>
          <p:spPr>
            <a:xfrm>
              <a:off x="2301125" y="1623059"/>
              <a:ext cx="234315" cy="102869"/>
            </a:xfrm>
            <a:custGeom>
              <a:rect b="b" l="l" r="r" t="t"/>
              <a:pathLst>
                <a:path extrusionOk="0" h="102869" w="234315">
                  <a:moveTo>
                    <a:pt x="194310" y="0"/>
                  </a:moveTo>
                  <a:cubicBezTo>
                    <a:pt x="206692" y="3810"/>
                    <a:pt x="219075" y="8573"/>
                    <a:pt x="234315" y="13335"/>
                  </a:cubicBezTo>
                  <a:cubicBezTo>
                    <a:pt x="220980" y="43815"/>
                    <a:pt x="207645" y="72390"/>
                    <a:pt x="194310" y="102870"/>
                  </a:cubicBezTo>
                  <a:cubicBezTo>
                    <a:pt x="129540" y="78105"/>
                    <a:pt x="65723" y="54292"/>
                    <a:pt x="0" y="29527"/>
                  </a:cubicBezTo>
                  <a:cubicBezTo>
                    <a:pt x="4763" y="20955"/>
                    <a:pt x="8573" y="13335"/>
                    <a:pt x="12383" y="5715"/>
                  </a:cubicBezTo>
                  <a:cubicBezTo>
                    <a:pt x="24765" y="8573"/>
                    <a:pt x="37148" y="10477"/>
                    <a:pt x="49530" y="13335"/>
                  </a:cubicBezTo>
                  <a:cubicBezTo>
                    <a:pt x="84773" y="27623"/>
                    <a:pt x="120015" y="41910"/>
                    <a:pt x="155258" y="57150"/>
                  </a:cubicBezTo>
                  <a:cubicBezTo>
                    <a:pt x="170498" y="63817"/>
                    <a:pt x="179070" y="60960"/>
                    <a:pt x="183833" y="45720"/>
                  </a:cubicBezTo>
                  <a:cubicBezTo>
                    <a:pt x="187642" y="32385"/>
                    <a:pt x="194310" y="20002"/>
                    <a:pt x="200978" y="6667"/>
                  </a:cubicBezTo>
                  <a:cubicBezTo>
                    <a:pt x="199073" y="5715"/>
                    <a:pt x="196215" y="2857"/>
                    <a:pt x="194310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0" name="Google Shape;3040;p24"/>
            <p:cNvSpPr/>
            <p:nvPr/>
          </p:nvSpPr>
          <p:spPr>
            <a:xfrm>
              <a:off x="2349464" y="1607819"/>
              <a:ext cx="151685" cy="75776"/>
            </a:xfrm>
            <a:custGeom>
              <a:rect b="b" l="l" r="r" t="t"/>
              <a:pathLst>
                <a:path extrusionOk="0" h="75776" w="151685">
                  <a:moveTo>
                    <a:pt x="145971" y="15240"/>
                  </a:moveTo>
                  <a:cubicBezTo>
                    <a:pt x="148828" y="18097"/>
                    <a:pt x="151686" y="20955"/>
                    <a:pt x="151686" y="21907"/>
                  </a:cubicBezTo>
                  <a:cubicBezTo>
                    <a:pt x="145971" y="35242"/>
                    <a:pt x="138351" y="47625"/>
                    <a:pt x="134541" y="60960"/>
                  </a:cubicBezTo>
                  <a:cubicBezTo>
                    <a:pt x="129778" y="76200"/>
                    <a:pt x="121206" y="79057"/>
                    <a:pt x="105966" y="72390"/>
                  </a:cubicBezTo>
                  <a:cubicBezTo>
                    <a:pt x="70723" y="58102"/>
                    <a:pt x="35481" y="43815"/>
                    <a:pt x="238" y="28575"/>
                  </a:cubicBezTo>
                  <a:cubicBezTo>
                    <a:pt x="238" y="26670"/>
                    <a:pt x="-714" y="22860"/>
                    <a:pt x="1191" y="22860"/>
                  </a:cubicBezTo>
                  <a:cubicBezTo>
                    <a:pt x="18336" y="10477"/>
                    <a:pt x="37386" y="11430"/>
                    <a:pt x="55483" y="18097"/>
                  </a:cubicBezTo>
                  <a:cubicBezTo>
                    <a:pt x="66913" y="21907"/>
                    <a:pt x="74533" y="20002"/>
                    <a:pt x="82153" y="12382"/>
                  </a:cubicBezTo>
                  <a:cubicBezTo>
                    <a:pt x="86916" y="7620"/>
                    <a:pt x="91678" y="3810"/>
                    <a:pt x="96441" y="0"/>
                  </a:cubicBezTo>
                  <a:cubicBezTo>
                    <a:pt x="112633" y="4763"/>
                    <a:pt x="128826" y="10477"/>
                    <a:pt x="145971" y="1524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1" name="Google Shape;3041;p24"/>
            <p:cNvSpPr/>
            <p:nvPr/>
          </p:nvSpPr>
          <p:spPr>
            <a:xfrm>
              <a:off x="2312555" y="1561147"/>
              <a:ext cx="133350" cy="75247"/>
            </a:xfrm>
            <a:custGeom>
              <a:rect b="b" l="l" r="r" t="t"/>
              <a:pathLst>
                <a:path extrusionOk="0" h="75247" w="133350">
                  <a:moveTo>
                    <a:pt x="133350" y="46673"/>
                  </a:moveTo>
                  <a:cubicBezTo>
                    <a:pt x="128588" y="50482"/>
                    <a:pt x="123825" y="55245"/>
                    <a:pt x="119063" y="59055"/>
                  </a:cubicBezTo>
                  <a:cubicBezTo>
                    <a:pt x="111443" y="66675"/>
                    <a:pt x="103823" y="68580"/>
                    <a:pt x="92393" y="64770"/>
                  </a:cubicBezTo>
                  <a:cubicBezTo>
                    <a:pt x="73343" y="58102"/>
                    <a:pt x="54293" y="57150"/>
                    <a:pt x="38100" y="69532"/>
                  </a:cubicBezTo>
                  <a:cubicBezTo>
                    <a:pt x="37148" y="70485"/>
                    <a:pt x="37148" y="73342"/>
                    <a:pt x="37148" y="75248"/>
                  </a:cubicBezTo>
                  <a:cubicBezTo>
                    <a:pt x="24765" y="72390"/>
                    <a:pt x="12383" y="70485"/>
                    <a:pt x="0" y="67627"/>
                  </a:cubicBezTo>
                  <a:cubicBezTo>
                    <a:pt x="953" y="65723"/>
                    <a:pt x="953" y="62865"/>
                    <a:pt x="1905" y="60960"/>
                  </a:cubicBezTo>
                  <a:cubicBezTo>
                    <a:pt x="3810" y="55245"/>
                    <a:pt x="5715" y="50482"/>
                    <a:pt x="8573" y="44767"/>
                  </a:cubicBezTo>
                  <a:cubicBezTo>
                    <a:pt x="13335" y="30480"/>
                    <a:pt x="19050" y="17145"/>
                    <a:pt x="25718" y="0"/>
                  </a:cubicBezTo>
                  <a:cubicBezTo>
                    <a:pt x="61913" y="17145"/>
                    <a:pt x="97155" y="31432"/>
                    <a:pt x="133350" y="46673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2" name="Google Shape;3042;p24"/>
            <p:cNvSpPr/>
            <p:nvPr/>
          </p:nvSpPr>
          <p:spPr>
            <a:xfrm>
              <a:off x="2252741" y="1658301"/>
              <a:ext cx="15999" cy="21907"/>
            </a:xfrm>
            <a:custGeom>
              <a:rect b="b" l="l" r="r" t="t"/>
              <a:pathLst>
                <a:path extrusionOk="0" h="21907" w="15999">
                  <a:moveTo>
                    <a:pt x="6474" y="21908"/>
                  </a:moveTo>
                  <a:cubicBezTo>
                    <a:pt x="-3051" y="14288"/>
                    <a:pt x="-3051" y="14288"/>
                    <a:pt x="13142" y="0"/>
                  </a:cubicBezTo>
                  <a:cubicBezTo>
                    <a:pt x="13142" y="0"/>
                    <a:pt x="14094" y="0"/>
                    <a:pt x="15047" y="952"/>
                  </a:cubicBezTo>
                  <a:cubicBezTo>
                    <a:pt x="15999" y="952"/>
                    <a:pt x="15999" y="1905"/>
                    <a:pt x="15999" y="1905"/>
                  </a:cubicBezTo>
                  <a:cubicBezTo>
                    <a:pt x="15999" y="4763"/>
                    <a:pt x="15999" y="7620"/>
                    <a:pt x="15999" y="10477"/>
                  </a:cubicBezTo>
                  <a:cubicBezTo>
                    <a:pt x="12189" y="14288"/>
                    <a:pt x="9332" y="18098"/>
                    <a:pt x="6474" y="21908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3" name="Google Shape;3043;p24"/>
            <p:cNvSpPr/>
            <p:nvPr/>
          </p:nvSpPr>
          <p:spPr>
            <a:xfrm>
              <a:off x="2313508" y="1606866"/>
              <a:ext cx="6667" cy="16192"/>
            </a:xfrm>
            <a:custGeom>
              <a:rect b="b" l="l" r="r" t="t"/>
              <a:pathLst>
                <a:path extrusionOk="0" h="16192" w="6667">
                  <a:moveTo>
                    <a:pt x="6667" y="0"/>
                  </a:moveTo>
                  <a:cubicBezTo>
                    <a:pt x="4763" y="5715"/>
                    <a:pt x="2858" y="10478"/>
                    <a:pt x="0" y="16193"/>
                  </a:cubicBezTo>
                  <a:cubicBezTo>
                    <a:pt x="1905" y="10478"/>
                    <a:pt x="3810" y="5715"/>
                    <a:pt x="6667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4" name="Google Shape;3044;p24"/>
            <p:cNvSpPr/>
            <p:nvPr/>
          </p:nvSpPr>
          <p:spPr>
            <a:xfrm>
              <a:off x="2301125" y="1573529"/>
              <a:ext cx="4762" cy="10477"/>
            </a:xfrm>
            <a:custGeom>
              <a:rect b="b" l="l" r="r" t="t"/>
              <a:pathLst>
                <a:path extrusionOk="0" h="10477" w="4762">
                  <a:moveTo>
                    <a:pt x="0" y="10478"/>
                  </a:moveTo>
                  <a:cubicBezTo>
                    <a:pt x="1905" y="6668"/>
                    <a:pt x="2858" y="3810"/>
                    <a:pt x="4763" y="0"/>
                  </a:cubicBezTo>
                  <a:cubicBezTo>
                    <a:pt x="2858" y="3810"/>
                    <a:pt x="953" y="6668"/>
                    <a:pt x="0" y="10478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5" name="Google Shape;3045;p24"/>
            <p:cNvSpPr/>
            <p:nvPr/>
          </p:nvSpPr>
          <p:spPr>
            <a:xfrm>
              <a:off x="2531630" y="1608772"/>
              <a:ext cx="8572" cy="2857"/>
            </a:xfrm>
            <a:custGeom>
              <a:rect b="b" l="l" r="r" t="t"/>
              <a:pathLst>
                <a:path extrusionOk="0" h="2857" w="8572">
                  <a:moveTo>
                    <a:pt x="0" y="0"/>
                  </a:moveTo>
                  <a:cubicBezTo>
                    <a:pt x="2858" y="952"/>
                    <a:pt x="5715" y="1905"/>
                    <a:pt x="8573" y="2857"/>
                  </a:cubicBezTo>
                  <a:cubicBezTo>
                    <a:pt x="5715" y="1905"/>
                    <a:pt x="2858" y="952"/>
                    <a:pt x="0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6" name="Google Shape;3046;p24"/>
            <p:cNvSpPr/>
            <p:nvPr/>
          </p:nvSpPr>
          <p:spPr>
            <a:xfrm>
              <a:off x="2541155" y="1612582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0" y="0"/>
                  </a:moveTo>
                  <a:cubicBezTo>
                    <a:pt x="1905" y="952"/>
                    <a:pt x="2858" y="1905"/>
                    <a:pt x="4763" y="2857"/>
                  </a:cubicBezTo>
                  <a:cubicBezTo>
                    <a:pt x="2858" y="952"/>
                    <a:pt x="953" y="0"/>
                    <a:pt x="0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7" name="Google Shape;3047;p24"/>
            <p:cNvSpPr/>
            <p:nvPr/>
          </p:nvSpPr>
          <p:spPr>
            <a:xfrm>
              <a:off x="2305887" y="1568766"/>
              <a:ext cx="1904" cy="4762"/>
            </a:xfrm>
            <a:custGeom>
              <a:rect b="b" l="l" r="r" t="t"/>
              <a:pathLst>
                <a:path extrusionOk="0" h="4762" w="1904">
                  <a:moveTo>
                    <a:pt x="0" y="4763"/>
                  </a:moveTo>
                  <a:cubicBezTo>
                    <a:pt x="953" y="2858"/>
                    <a:pt x="953" y="1905"/>
                    <a:pt x="1905" y="0"/>
                  </a:cubicBezTo>
                  <a:cubicBezTo>
                    <a:pt x="953" y="1905"/>
                    <a:pt x="953" y="2858"/>
                    <a:pt x="0" y="4763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8" name="Google Shape;3048;p24"/>
            <p:cNvSpPr/>
            <p:nvPr/>
          </p:nvSpPr>
          <p:spPr>
            <a:xfrm>
              <a:off x="1091450" y="1976437"/>
              <a:ext cx="172402" cy="114057"/>
            </a:xfrm>
            <a:custGeom>
              <a:rect b="b" l="l" r="r" t="t"/>
              <a:pathLst>
                <a:path extrusionOk="0" h="114057" w="172402">
                  <a:moveTo>
                    <a:pt x="0" y="81915"/>
                  </a:moveTo>
                  <a:cubicBezTo>
                    <a:pt x="13335" y="55245"/>
                    <a:pt x="26670" y="28575"/>
                    <a:pt x="40957" y="0"/>
                  </a:cubicBezTo>
                  <a:cubicBezTo>
                    <a:pt x="84772" y="18097"/>
                    <a:pt x="128588" y="36195"/>
                    <a:pt x="172402" y="55245"/>
                  </a:cubicBezTo>
                  <a:cubicBezTo>
                    <a:pt x="160020" y="70485"/>
                    <a:pt x="144780" y="84772"/>
                    <a:pt x="136208" y="101917"/>
                  </a:cubicBezTo>
                  <a:cubicBezTo>
                    <a:pt x="128588" y="115253"/>
                    <a:pt x="121920" y="116205"/>
                    <a:pt x="107632" y="111442"/>
                  </a:cubicBezTo>
                  <a:cubicBezTo>
                    <a:pt x="80963" y="102870"/>
                    <a:pt x="53340" y="95250"/>
                    <a:pt x="29527" y="87630"/>
                  </a:cubicBezTo>
                  <a:cubicBezTo>
                    <a:pt x="23813" y="95250"/>
                    <a:pt x="20002" y="100013"/>
                    <a:pt x="16192" y="104775"/>
                  </a:cubicBezTo>
                  <a:cubicBezTo>
                    <a:pt x="11430" y="100013"/>
                    <a:pt x="5715" y="95250"/>
                    <a:pt x="1905" y="90488"/>
                  </a:cubicBezTo>
                  <a:cubicBezTo>
                    <a:pt x="0" y="87630"/>
                    <a:pt x="952" y="84772"/>
                    <a:pt x="0" y="81915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9" name="Google Shape;3049;p24"/>
            <p:cNvSpPr/>
            <p:nvPr/>
          </p:nvSpPr>
          <p:spPr>
            <a:xfrm>
              <a:off x="1080020" y="2029777"/>
              <a:ext cx="200025" cy="105150"/>
            </a:xfrm>
            <a:custGeom>
              <a:rect b="b" l="l" r="r" t="t"/>
              <a:pathLst>
                <a:path extrusionOk="0" h="105150" w="200025">
                  <a:moveTo>
                    <a:pt x="11430" y="28575"/>
                  </a:moveTo>
                  <a:cubicBezTo>
                    <a:pt x="11430" y="30480"/>
                    <a:pt x="11430" y="33338"/>
                    <a:pt x="13335" y="35242"/>
                  </a:cubicBezTo>
                  <a:cubicBezTo>
                    <a:pt x="18097" y="40005"/>
                    <a:pt x="22860" y="44767"/>
                    <a:pt x="27622" y="49530"/>
                  </a:cubicBezTo>
                  <a:cubicBezTo>
                    <a:pt x="31432" y="44767"/>
                    <a:pt x="35243" y="40005"/>
                    <a:pt x="40957" y="32385"/>
                  </a:cubicBezTo>
                  <a:cubicBezTo>
                    <a:pt x="64770" y="40005"/>
                    <a:pt x="92393" y="47625"/>
                    <a:pt x="119063" y="56197"/>
                  </a:cubicBezTo>
                  <a:cubicBezTo>
                    <a:pt x="132398" y="60960"/>
                    <a:pt x="140018" y="60007"/>
                    <a:pt x="147638" y="46672"/>
                  </a:cubicBezTo>
                  <a:cubicBezTo>
                    <a:pt x="157163" y="29527"/>
                    <a:pt x="171450" y="15240"/>
                    <a:pt x="183833" y="0"/>
                  </a:cubicBezTo>
                  <a:cubicBezTo>
                    <a:pt x="189548" y="1905"/>
                    <a:pt x="194310" y="4763"/>
                    <a:pt x="200025" y="6667"/>
                  </a:cubicBezTo>
                  <a:cubicBezTo>
                    <a:pt x="185738" y="35242"/>
                    <a:pt x="172402" y="64770"/>
                    <a:pt x="158115" y="93345"/>
                  </a:cubicBezTo>
                  <a:cubicBezTo>
                    <a:pt x="153352" y="102870"/>
                    <a:pt x="148590" y="108585"/>
                    <a:pt x="133350" y="102870"/>
                  </a:cubicBezTo>
                  <a:cubicBezTo>
                    <a:pt x="105727" y="92392"/>
                    <a:pt x="76200" y="85725"/>
                    <a:pt x="48578" y="75247"/>
                  </a:cubicBezTo>
                  <a:cubicBezTo>
                    <a:pt x="31432" y="68580"/>
                    <a:pt x="16193" y="58102"/>
                    <a:pt x="0" y="49530"/>
                  </a:cubicBezTo>
                  <a:cubicBezTo>
                    <a:pt x="4763" y="43815"/>
                    <a:pt x="7620" y="36195"/>
                    <a:pt x="11430" y="2857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0" name="Google Shape;3050;p24"/>
            <p:cNvSpPr/>
            <p:nvPr/>
          </p:nvSpPr>
          <p:spPr>
            <a:xfrm>
              <a:off x="1075258" y="2081212"/>
              <a:ext cx="173711" cy="79057"/>
            </a:xfrm>
            <a:custGeom>
              <a:rect b="b" l="l" r="r" t="t"/>
              <a:pathLst>
                <a:path extrusionOk="0" h="79057" w="173711">
                  <a:moveTo>
                    <a:pt x="5715" y="0"/>
                  </a:moveTo>
                  <a:cubicBezTo>
                    <a:pt x="21907" y="8572"/>
                    <a:pt x="37147" y="19050"/>
                    <a:pt x="54293" y="25717"/>
                  </a:cubicBezTo>
                  <a:cubicBezTo>
                    <a:pt x="81915" y="36195"/>
                    <a:pt x="111443" y="42863"/>
                    <a:pt x="139065" y="53340"/>
                  </a:cubicBezTo>
                  <a:cubicBezTo>
                    <a:pt x="154305" y="59055"/>
                    <a:pt x="159068" y="53340"/>
                    <a:pt x="163830" y="43815"/>
                  </a:cubicBezTo>
                  <a:cubicBezTo>
                    <a:pt x="182880" y="42863"/>
                    <a:pt x="167640" y="55245"/>
                    <a:pt x="172402" y="60008"/>
                  </a:cubicBezTo>
                  <a:cubicBezTo>
                    <a:pt x="170498" y="65722"/>
                    <a:pt x="168593" y="71438"/>
                    <a:pt x="165735" y="79058"/>
                  </a:cubicBezTo>
                  <a:cubicBezTo>
                    <a:pt x="109538" y="57150"/>
                    <a:pt x="55245" y="35242"/>
                    <a:pt x="0" y="12383"/>
                  </a:cubicBezTo>
                  <a:cubicBezTo>
                    <a:pt x="953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1" name="Google Shape;3051;p24"/>
            <p:cNvSpPr/>
            <p:nvPr/>
          </p:nvSpPr>
          <p:spPr>
            <a:xfrm>
              <a:off x="1238135" y="2037396"/>
              <a:ext cx="60007" cy="102870"/>
            </a:xfrm>
            <a:custGeom>
              <a:rect b="b" l="l" r="r" t="t"/>
              <a:pathLst>
                <a:path extrusionOk="0" h="102870" w="60007">
                  <a:moveTo>
                    <a:pt x="8573" y="102870"/>
                  </a:moveTo>
                  <a:cubicBezTo>
                    <a:pt x="3810" y="98108"/>
                    <a:pt x="19050" y="85725"/>
                    <a:pt x="0" y="86678"/>
                  </a:cubicBezTo>
                  <a:cubicBezTo>
                    <a:pt x="14288" y="58103"/>
                    <a:pt x="27623" y="28575"/>
                    <a:pt x="41910" y="0"/>
                  </a:cubicBezTo>
                  <a:cubicBezTo>
                    <a:pt x="47625" y="1905"/>
                    <a:pt x="52388" y="3810"/>
                    <a:pt x="60008" y="6668"/>
                  </a:cubicBezTo>
                  <a:cubicBezTo>
                    <a:pt x="42863" y="39053"/>
                    <a:pt x="25718" y="71438"/>
                    <a:pt x="8573" y="10287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2" name="Google Shape;3052;p24"/>
            <p:cNvSpPr/>
            <p:nvPr/>
          </p:nvSpPr>
          <p:spPr>
            <a:xfrm>
              <a:off x="2234450" y="1798319"/>
              <a:ext cx="224790" cy="108584"/>
            </a:xfrm>
            <a:custGeom>
              <a:rect b="b" l="l" r="r" t="t"/>
              <a:pathLst>
                <a:path extrusionOk="0" h="108584" w="224790">
                  <a:moveTo>
                    <a:pt x="185738" y="0"/>
                  </a:moveTo>
                  <a:cubicBezTo>
                    <a:pt x="198120" y="2857"/>
                    <a:pt x="210503" y="6667"/>
                    <a:pt x="224790" y="10477"/>
                  </a:cubicBezTo>
                  <a:cubicBezTo>
                    <a:pt x="214313" y="43815"/>
                    <a:pt x="204788" y="75247"/>
                    <a:pt x="195263" y="108585"/>
                  </a:cubicBezTo>
                  <a:cubicBezTo>
                    <a:pt x="130492" y="85725"/>
                    <a:pt x="65723" y="63817"/>
                    <a:pt x="0" y="40957"/>
                  </a:cubicBezTo>
                  <a:cubicBezTo>
                    <a:pt x="3810" y="33338"/>
                    <a:pt x="7620" y="25717"/>
                    <a:pt x="11430" y="18097"/>
                  </a:cubicBezTo>
                  <a:cubicBezTo>
                    <a:pt x="17145" y="18097"/>
                    <a:pt x="22860" y="19050"/>
                    <a:pt x="28575" y="19050"/>
                  </a:cubicBezTo>
                  <a:cubicBezTo>
                    <a:pt x="32385" y="20955"/>
                    <a:pt x="36195" y="23813"/>
                    <a:pt x="40958" y="24765"/>
                  </a:cubicBezTo>
                  <a:cubicBezTo>
                    <a:pt x="76200" y="35242"/>
                    <a:pt x="111442" y="45720"/>
                    <a:pt x="146685" y="56197"/>
                  </a:cubicBezTo>
                  <a:cubicBezTo>
                    <a:pt x="150495" y="57150"/>
                    <a:pt x="159067" y="58102"/>
                    <a:pt x="160020" y="56197"/>
                  </a:cubicBezTo>
                  <a:cubicBezTo>
                    <a:pt x="170498" y="39052"/>
                    <a:pt x="179070" y="21907"/>
                    <a:pt x="188595" y="3810"/>
                  </a:cubicBezTo>
                  <a:cubicBezTo>
                    <a:pt x="187642" y="2857"/>
                    <a:pt x="186690" y="952"/>
                    <a:pt x="185738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3" name="Google Shape;3053;p24"/>
            <p:cNvSpPr/>
            <p:nvPr/>
          </p:nvSpPr>
          <p:spPr>
            <a:xfrm>
              <a:off x="2245880" y="1747837"/>
              <a:ext cx="155257" cy="68579"/>
            </a:xfrm>
            <a:custGeom>
              <a:rect b="b" l="l" r="r" t="t"/>
              <a:pathLst>
                <a:path extrusionOk="0" h="68579" w="155257">
                  <a:moveTo>
                    <a:pt x="17145" y="68580"/>
                  </a:moveTo>
                  <a:cubicBezTo>
                    <a:pt x="11430" y="68580"/>
                    <a:pt x="5715" y="67627"/>
                    <a:pt x="0" y="67627"/>
                  </a:cubicBezTo>
                  <a:cubicBezTo>
                    <a:pt x="8573" y="45720"/>
                    <a:pt x="16193" y="23813"/>
                    <a:pt x="25718" y="0"/>
                  </a:cubicBezTo>
                  <a:cubicBezTo>
                    <a:pt x="68580" y="13335"/>
                    <a:pt x="109538" y="26670"/>
                    <a:pt x="150495" y="40005"/>
                  </a:cubicBezTo>
                  <a:cubicBezTo>
                    <a:pt x="152400" y="40958"/>
                    <a:pt x="153353" y="43815"/>
                    <a:pt x="155258" y="45720"/>
                  </a:cubicBezTo>
                  <a:cubicBezTo>
                    <a:pt x="153353" y="47625"/>
                    <a:pt x="148590" y="50483"/>
                    <a:pt x="148590" y="50483"/>
                  </a:cubicBezTo>
                  <a:cubicBezTo>
                    <a:pt x="159068" y="64770"/>
                    <a:pt x="146685" y="67627"/>
                    <a:pt x="135255" y="67627"/>
                  </a:cubicBezTo>
                  <a:cubicBezTo>
                    <a:pt x="120015" y="67627"/>
                    <a:pt x="104775" y="65723"/>
                    <a:pt x="89535" y="62865"/>
                  </a:cubicBezTo>
                  <a:cubicBezTo>
                    <a:pt x="68580" y="59055"/>
                    <a:pt x="46673" y="43815"/>
                    <a:pt x="27623" y="66675"/>
                  </a:cubicBezTo>
                  <a:cubicBezTo>
                    <a:pt x="24765" y="68580"/>
                    <a:pt x="20003" y="67627"/>
                    <a:pt x="17145" y="68580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4" name="Google Shape;3054;p24"/>
            <p:cNvSpPr/>
            <p:nvPr/>
          </p:nvSpPr>
          <p:spPr>
            <a:xfrm>
              <a:off x="2263025" y="1794509"/>
              <a:ext cx="159067" cy="61107"/>
            </a:xfrm>
            <a:custGeom>
              <a:rect b="b" l="l" r="r" t="t"/>
              <a:pathLst>
                <a:path extrusionOk="0" h="61107" w="159067">
                  <a:moveTo>
                    <a:pt x="0" y="21907"/>
                  </a:moveTo>
                  <a:cubicBezTo>
                    <a:pt x="3810" y="21907"/>
                    <a:pt x="8573" y="21907"/>
                    <a:pt x="9525" y="20955"/>
                  </a:cubicBezTo>
                  <a:cubicBezTo>
                    <a:pt x="28575" y="-1905"/>
                    <a:pt x="50483" y="13335"/>
                    <a:pt x="71438" y="17145"/>
                  </a:cubicBezTo>
                  <a:cubicBezTo>
                    <a:pt x="86678" y="20002"/>
                    <a:pt x="101917" y="21907"/>
                    <a:pt x="117158" y="21907"/>
                  </a:cubicBezTo>
                  <a:cubicBezTo>
                    <a:pt x="128588" y="21907"/>
                    <a:pt x="140970" y="20002"/>
                    <a:pt x="130492" y="4763"/>
                  </a:cubicBezTo>
                  <a:cubicBezTo>
                    <a:pt x="130492" y="4763"/>
                    <a:pt x="134303" y="1905"/>
                    <a:pt x="137160" y="0"/>
                  </a:cubicBezTo>
                  <a:cubicBezTo>
                    <a:pt x="143828" y="1905"/>
                    <a:pt x="150495" y="2857"/>
                    <a:pt x="157163" y="4763"/>
                  </a:cubicBezTo>
                  <a:cubicBezTo>
                    <a:pt x="158115" y="5715"/>
                    <a:pt x="159067" y="7620"/>
                    <a:pt x="159067" y="7620"/>
                  </a:cubicBezTo>
                  <a:cubicBezTo>
                    <a:pt x="149542" y="24765"/>
                    <a:pt x="140970" y="42863"/>
                    <a:pt x="130492" y="60007"/>
                  </a:cubicBezTo>
                  <a:cubicBezTo>
                    <a:pt x="129540" y="61913"/>
                    <a:pt x="120967" y="60960"/>
                    <a:pt x="117158" y="60007"/>
                  </a:cubicBezTo>
                  <a:cubicBezTo>
                    <a:pt x="81915" y="49530"/>
                    <a:pt x="46673" y="39052"/>
                    <a:pt x="11430" y="28575"/>
                  </a:cubicBezTo>
                  <a:cubicBezTo>
                    <a:pt x="7620" y="26670"/>
                    <a:pt x="3810" y="23813"/>
                    <a:pt x="0" y="21907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5" name="Google Shape;3055;p24"/>
            <p:cNvSpPr/>
            <p:nvPr/>
          </p:nvSpPr>
          <p:spPr>
            <a:xfrm>
              <a:off x="2083003" y="1523047"/>
              <a:ext cx="178117" cy="107632"/>
            </a:xfrm>
            <a:custGeom>
              <a:rect b="b" l="l" r="r" t="t"/>
              <a:pathLst>
                <a:path extrusionOk="0" h="107632" w="178117">
                  <a:moveTo>
                    <a:pt x="142875" y="0"/>
                  </a:moveTo>
                  <a:cubicBezTo>
                    <a:pt x="154305" y="3810"/>
                    <a:pt x="164783" y="8573"/>
                    <a:pt x="178117" y="13335"/>
                  </a:cubicBezTo>
                  <a:cubicBezTo>
                    <a:pt x="159067" y="45720"/>
                    <a:pt x="140017" y="76200"/>
                    <a:pt x="120967" y="107632"/>
                  </a:cubicBezTo>
                  <a:cubicBezTo>
                    <a:pt x="80963" y="90488"/>
                    <a:pt x="40958" y="73342"/>
                    <a:pt x="0" y="56198"/>
                  </a:cubicBezTo>
                  <a:cubicBezTo>
                    <a:pt x="3810" y="46673"/>
                    <a:pt x="7620" y="38100"/>
                    <a:pt x="10477" y="28575"/>
                  </a:cubicBezTo>
                  <a:cubicBezTo>
                    <a:pt x="40005" y="41910"/>
                    <a:pt x="69533" y="55245"/>
                    <a:pt x="99060" y="67627"/>
                  </a:cubicBezTo>
                  <a:cubicBezTo>
                    <a:pt x="100965" y="68580"/>
                    <a:pt x="107633" y="67627"/>
                    <a:pt x="108585" y="65723"/>
                  </a:cubicBezTo>
                  <a:cubicBezTo>
                    <a:pt x="119063" y="42863"/>
                    <a:pt x="130492" y="20955"/>
                    <a:pt x="142875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6" name="Google Shape;3056;p24"/>
            <p:cNvSpPr/>
            <p:nvPr/>
          </p:nvSpPr>
          <p:spPr>
            <a:xfrm>
              <a:off x="2096337" y="1478279"/>
              <a:ext cx="109537" cy="71947"/>
            </a:xfrm>
            <a:custGeom>
              <a:rect b="b" l="l" r="r" t="t"/>
              <a:pathLst>
                <a:path extrusionOk="0" h="71947" w="109537">
                  <a:moveTo>
                    <a:pt x="0" y="64770"/>
                  </a:moveTo>
                  <a:cubicBezTo>
                    <a:pt x="7620" y="43815"/>
                    <a:pt x="14288" y="22860"/>
                    <a:pt x="22860" y="0"/>
                  </a:cubicBezTo>
                  <a:cubicBezTo>
                    <a:pt x="53340" y="13335"/>
                    <a:pt x="80963" y="24765"/>
                    <a:pt x="109538" y="37148"/>
                  </a:cubicBezTo>
                  <a:cubicBezTo>
                    <a:pt x="100013" y="52388"/>
                    <a:pt x="85725" y="58103"/>
                    <a:pt x="65723" y="56198"/>
                  </a:cubicBezTo>
                  <a:cubicBezTo>
                    <a:pt x="63817" y="56198"/>
                    <a:pt x="61913" y="57150"/>
                    <a:pt x="60008" y="58103"/>
                  </a:cubicBezTo>
                  <a:cubicBezTo>
                    <a:pt x="41910" y="75248"/>
                    <a:pt x="20955" y="75248"/>
                    <a:pt x="0" y="64770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7" name="Google Shape;3057;p24"/>
            <p:cNvSpPr/>
            <p:nvPr/>
          </p:nvSpPr>
          <p:spPr>
            <a:xfrm>
              <a:off x="2093480" y="1515426"/>
              <a:ext cx="133350" cy="75621"/>
            </a:xfrm>
            <a:custGeom>
              <a:rect b="b" l="l" r="r" t="t"/>
              <a:pathLst>
                <a:path extrusionOk="0" h="75621" w="133350">
                  <a:moveTo>
                    <a:pt x="2858" y="27623"/>
                  </a:moveTo>
                  <a:cubicBezTo>
                    <a:pt x="24765" y="38100"/>
                    <a:pt x="44768" y="38100"/>
                    <a:pt x="62865" y="20955"/>
                  </a:cubicBezTo>
                  <a:cubicBezTo>
                    <a:pt x="63818" y="20002"/>
                    <a:pt x="66675" y="19050"/>
                    <a:pt x="68580" y="19050"/>
                  </a:cubicBezTo>
                  <a:cubicBezTo>
                    <a:pt x="87630" y="20002"/>
                    <a:pt x="102870" y="14288"/>
                    <a:pt x="112395" y="0"/>
                  </a:cubicBezTo>
                  <a:cubicBezTo>
                    <a:pt x="119063" y="2858"/>
                    <a:pt x="125730" y="4763"/>
                    <a:pt x="133350" y="7620"/>
                  </a:cubicBezTo>
                  <a:cubicBezTo>
                    <a:pt x="121920" y="29527"/>
                    <a:pt x="110490" y="51435"/>
                    <a:pt x="98108" y="73343"/>
                  </a:cubicBezTo>
                  <a:cubicBezTo>
                    <a:pt x="97155" y="75248"/>
                    <a:pt x="91440" y="76200"/>
                    <a:pt x="88583" y="75248"/>
                  </a:cubicBezTo>
                  <a:cubicBezTo>
                    <a:pt x="59055" y="62865"/>
                    <a:pt x="29528" y="49530"/>
                    <a:pt x="0" y="36195"/>
                  </a:cubicBezTo>
                  <a:cubicBezTo>
                    <a:pt x="0" y="32385"/>
                    <a:pt x="953" y="30480"/>
                    <a:pt x="2858" y="2762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8" name="Google Shape;3058;p24"/>
            <p:cNvSpPr/>
            <p:nvPr/>
          </p:nvSpPr>
          <p:spPr>
            <a:xfrm>
              <a:off x="2263025" y="1708784"/>
              <a:ext cx="20954" cy="3810"/>
            </a:xfrm>
            <a:custGeom>
              <a:rect b="b" l="l" r="r" t="t"/>
              <a:pathLst>
                <a:path extrusionOk="0" h="3810" w="20954">
                  <a:moveTo>
                    <a:pt x="0" y="3810"/>
                  </a:moveTo>
                  <a:cubicBezTo>
                    <a:pt x="2858" y="2857"/>
                    <a:pt x="5715" y="952"/>
                    <a:pt x="8573" y="0"/>
                  </a:cubicBezTo>
                  <a:cubicBezTo>
                    <a:pt x="12383" y="952"/>
                    <a:pt x="17145" y="2857"/>
                    <a:pt x="20955" y="3810"/>
                  </a:cubicBezTo>
                  <a:cubicBezTo>
                    <a:pt x="14288" y="3810"/>
                    <a:pt x="6667" y="3810"/>
                    <a:pt x="0" y="381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9" name="Google Shape;3059;p24"/>
            <p:cNvSpPr/>
            <p:nvPr/>
          </p:nvSpPr>
          <p:spPr>
            <a:xfrm>
              <a:off x="1890597" y="1390649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2858" y="0"/>
                  </a:moveTo>
                  <a:cubicBezTo>
                    <a:pt x="1905" y="952"/>
                    <a:pt x="952" y="1905"/>
                    <a:pt x="0" y="2858"/>
                  </a:cubicBezTo>
                  <a:cubicBezTo>
                    <a:pt x="0" y="1905"/>
                    <a:pt x="1905" y="952"/>
                    <a:pt x="2858" y="0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0" name="Google Shape;3060;p24"/>
            <p:cNvSpPr/>
            <p:nvPr/>
          </p:nvSpPr>
          <p:spPr>
            <a:xfrm>
              <a:off x="1282902" y="1622107"/>
              <a:ext cx="183832" cy="132397"/>
            </a:xfrm>
            <a:custGeom>
              <a:rect b="b" l="l" r="r" t="t"/>
              <a:pathLst>
                <a:path extrusionOk="0" h="132397" w="183832">
                  <a:moveTo>
                    <a:pt x="0" y="64770"/>
                  </a:moveTo>
                  <a:cubicBezTo>
                    <a:pt x="8573" y="43815"/>
                    <a:pt x="16193" y="22860"/>
                    <a:pt x="25718" y="0"/>
                  </a:cubicBezTo>
                  <a:cubicBezTo>
                    <a:pt x="79057" y="21907"/>
                    <a:pt x="131445" y="43815"/>
                    <a:pt x="183833" y="65722"/>
                  </a:cubicBezTo>
                  <a:cubicBezTo>
                    <a:pt x="177165" y="71438"/>
                    <a:pt x="167640" y="77152"/>
                    <a:pt x="163830" y="83820"/>
                  </a:cubicBezTo>
                  <a:cubicBezTo>
                    <a:pt x="154305" y="99060"/>
                    <a:pt x="146685" y="115252"/>
                    <a:pt x="138113" y="132397"/>
                  </a:cubicBezTo>
                  <a:cubicBezTo>
                    <a:pt x="91440" y="116205"/>
                    <a:pt x="46673" y="99060"/>
                    <a:pt x="953" y="82867"/>
                  </a:cubicBezTo>
                  <a:cubicBezTo>
                    <a:pt x="0" y="76200"/>
                    <a:pt x="0" y="70485"/>
                    <a:pt x="0" y="64770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1" name="Google Shape;3061;p24"/>
            <p:cNvSpPr/>
            <p:nvPr/>
          </p:nvSpPr>
          <p:spPr>
            <a:xfrm>
              <a:off x="1258138" y="1686876"/>
              <a:ext cx="247649" cy="112648"/>
            </a:xfrm>
            <a:custGeom>
              <a:rect b="b" l="l" r="r" t="t"/>
              <a:pathLst>
                <a:path extrusionOk="0" h="112648" w="247649">
                  <a:moveTo>
                    <a:pt x="24765" y="0"/>
                  </a:moveTo>
                  <a:cubicBezTo>
                    <a:pt x="24765" y="5715"/>
                    <a:pt x="24765" y="11430"/>
                    <a:pt x="24765" y="18098"/>
                  </a:cubicBezTo>
                  <a:cubicBezTo>
                    <a:pt x="70485" y="34290"/>
                    <a:pt x="116205" y="50483"/>
                    <a:pt x="161925" y="67627"/>
                  </a:cubicBezTo>
                  <a:cubicBezTo>
                    <a:pt x="170497" y="51435"/>
                    <a:pt x="178118" y="35243"/>
                    <a:pt x="187643" y="19050"/>
                  </a:cubicBezTo>
                  <a:cubicBezTo>
                    <a:pt x="192405" y="11430"/>
                    <a:pt x="200977" y="6668"/>
                    <a:pt x="207645" y="952"/>
                  </a:cubicBezTo>
                  <a:cubicBezTo>
                    <a:pt x="220028" y="4763"/>
                    <a:pt x="231458" y="8573"/>
                    <a:pt x="247650" y="13335"/>
                  </a:cubicBezTo>
                  <a:cubicBezTo>
                    <a:pt x="233362" y="37148"/>
                    <a:pt x="220980" y="60008"/>
                    <a:pt x="207645" y="81915"/>
                  </a:cubicBezTo>
                  <a:cubicBezTo>
                    <a:pt x="204788" y="85725"/>
                    <a:pt x="201930" y="89535"/>
                    <a:pt x="200025" y="94298"/>
                  </a:cubicBezTo>
                  <a:cubicBezTo>
                    <a:pt x="191452" y="110490"/>
                    <a:pt x="179070" y="116205"/>
                    <a:pt x="160972" y="110490"/>
                  </a:cubicBezTo>
                  <a:cubicBezTo>
                    <a:pt x="107632" y="91440"/>
                    <a:pt x="54293" y="72390"/>
                    <a:pt x="0" y="53340"/>
                  </a:cubicBezTo>
                  <a:cubicBezTo>
                    <a:pt x="9525" y="34290"/>
                    <a:pt x="17145" y="17145"/>
                    <a:pt x="24765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2" name="Google Shape;3062;p24"/>
            <p:cNvSpPr/>
            <p:nvPr/>
          </p:nvSpPr>
          <p:spPr>
            <a:xfrm>
              <a:off x="1826780" y="1895474"/>
              <a:ext cx="219075" cy="119062"/>
            </a:xfrm>
            <a:custGeom>
              <a:rect b="b" l="l" r="r" t="t"/>
              <a:pathLst>
                <a:path extrusionOk="0" h="119062" w="219075">
                  <a:moveTo>
                    <a:pt x="162877" y="0"/>
                  </a:moveTo>
                  <a:cubicBezTo>
                    <a:pt x="180975" y="6667"/>
                    <a:pt x="199073" y="13335"/>
                    <a:pt x="219075" y="20955"/>
                  </a:cubicBezTo>
                  <a:cubicBezTo>
                    <a:pt x="204788" y="54292"/>
                    <a:pt x="191452" y="85725"/>
                    <a:pt x="177165" y="119063"/>
                  </a:cubicBezTo>
                  <a:cubicBezTo>
                    <a:pt x="140017" y="106680"/>
                    <a:pt x="104775" y="94297"/>
                    <a:pt x="69532" y="81915"/>
                  </a:cubicBezTo>
                  <a:cubicBezTo>
                    <a:pt x="47625" y="74295"/>
                    <a:pt x="25717" y="66675"/>
                    <a:pt x="3810" y="58103"/>
                  </a:cubicBezTo>
                  <a:cubicBezTo>
                    <a:pt x="952" y="57150"/>
                    <a:pt x="1905" y="51435"/>
                    <a:pt x="0" y="48578"/>
                  </a:cubicBezTo>
                  <a:cubicBezTo>
                    <a:pt x="7620" y="48578"/>
                    <a:pt x="15240" y="49530"/>
                    <a:pt x="21907" y="48578"/>
                  </a:cubicBezTo>
                  <a:cubicBezTo>
                    <a:pt x="29527" y="46672"/>
                    <a:pt x="35242" y="42863"/>
                    <a:pt x="42863" y="39053"/>
                  </a:cubicBezTo>
                  <a:cubicBezTo>
                    <a:pt x="48577" y="32385"/>
                    <a:pt x="53340" y="25717"/>
                    <a:pt x="60007" y="20003"/>
                  </a:cubicBezTo>
                  <a:cubicBezTo>
                    <a:pt x="62865" y="17145"/>
                    <a:pt x="67627" y="14288"/>
                    <a:pt x="70485" y="14288"/>
                  </a:cubicBezTo>
                  <a:cubicBezTo>
                    <a:pt x="89535" y="20003"/>
                    <a:pt x="110490" y="23813"/>
                    <a:pt x="127635" y="32385"/>
                  </a:cubicBezTo>
                  <a:cubicBezTo>
                    <a:pt x="146685" y="42863"/>
                    <a:pt x="157163" y="32385"/>
                    <a:pt x="165735" y="29528"/>
                  </a:cubicBezTo>
                  <a:cubicBezTo>
                    <a:pt x="163830" y="17145"/>
                    <a:pt x="162877" y="8572"/>
                    <a:pt x="162877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3" name="Google Shape;3063;p24"/>
            <p:cNvSpPr/>
            <p:nvPr/>
          </p:nvSpPr>
          <p:spPr>
            <a:xfrm>
              <a:off x="1839162" y="1844991"/>
              <a:ext cx="153352" cy="90487"/>
            </a:xfrm>
            <a:custGeom>
              <a:rect b="b" l="l" r="r" t="t"/>
              <a:pathLst>
                <a:path extrusionOk="0" h="90487" w="153352">
                  <a:moveTo>
                    <a:pt x="150495" y="50483"/>
                  </a:moveTo>
                  <a:cubicBezTo>
                    <a:pt x="151448" y="59055"/>
                    <a:pt x="152400" y="67628"/>
                    <a:pt x="153353" y="80963"/>
                  </a:cubicBezTo>
                  <a:cubicBezTo>
                    <a:pt x="144780" y="83820"/>
                    <a:pt x="134303" y="93345"/>
                    <a:pt x="115253" y="83820"/>
                  </a:cubicBezTo>
                  <a:cubicBezTo>
                    <a:pt x="98108" y="74295"/>
                    <a:pt x="77153" y="70485"/>
                    <a:pt x="58103" y="65723"/>
                  </a:cubicBezTo>
                  <a:cubicBezTo>
                    <a:pt x="55245" y="64770"/>
                    <a:pt x="50483" y="68580"/>
                    <a:pt x="47625" y="71438"/>
                  </a:cubicBezTo>
                  <a:cubicBezTo>
                    <a:pt x="41910" y="77153"/>
                    <a:pt x="36195" y="84773"/>
                    <a:pt x="30480" y="90488"/>
                  </a:cubicBezTo>
                  <a:cubicBezTo>
                    <a:pt x="20003" y="83820"/>
                    <a:pt x="10478" y="78105"/>
                    <a:pt x="0" y="71438"/>
                  </a:cubicBezTo>
                  <a:cubicBezTo>
                    <a:pt x="9525" y="48578"/>
                    <a:pt x="18098" y="24765"/>
                    <a:pt x="27623" y="0"/>
                  </a:cubicBezTo>
                  <a:cubicBezTo>
                    <a:pt x="67628" y="16193"/>
                    <a:pt x="104775" y="31433"/>
                    <a:pt x="142875" y="47625"/>
                  </a:cubicBezTo>
                  <a:cubicBezTo>
                    <a:pt x="144780" y="48578"/>
                    <a:pt x="146685" y="49530"/>
                    <a:pt x="148590" y="50483"/>
                  </a:cubicBezTo>
                  <a:cubicBezTo>
                    <a:pt x="148590" y="50483"/>
                    <a:pt x="150495" y="50483"/>
                    <a:pt x="150495" y="50483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4" name="Google Shape;3064;p24"/>
            <p:cNvSpPr/>
            <p:nvPr/>
          </p:nvSpPr>
          <p:spPr>
            <a:xfrm>
              <a:off x="1826780" y="1916429"/>
              <a:ext cx="42862" cy="29421"/>
            </a:xfrm>
            <a:custGeom>
              <a:rect b="b" l="l" r="r" t="t"/>
              <a:pathLst>
                <a:path extrusionOk="0" h="29421" w="42862">
                  <a:moveTo>
                    <a:pt x="12382" y="0"/>
                  </a:moveTo>
                  <a:cubicBezTo>
                    <a:pt x="22860" y="6667"/>
                    <a:pt x="32385" y="12383"/>
                    <a:pt x="42863" y="19050"/>
                  </a:cubicBezTo>
                  <a:cubicBezTo>
                    <a:pt x="36195" y="21908"/>
                    <a:pt x="29527" y="26670"/>
                    <a:pt x="21907" y="28575"/>
                  </a:cubicBezTo>
                  <a:cubicBezTo>
                    <a:pt x="15240" y="30480"/>
                    <a:pt x="7620" y="28575"/>
                    <a:pt x="0" y="28575"/>
                  </a:cubicBezTo>
                  <a:cubicBezTo>
                    <a:pt x="3810" y="19050"/>
                    <a:pt x="7620" y="9525"/>
                    <a:pt x="12382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5" name="Google Shape;3065;p24"/>
            <p:cNvSpPr/>
            <p:nvPr/>
          </p:nvSpPr>
          <p:spPr>
            <a:xfrm>
              <a:off x="1982037" y="1892616"/>
              <a:ext cx="5715" cy="2857"/>
            </a:xfrm>
            <a:custGeom>
              <a:rect b="b" l="l" r="r" t="t"/>
              <a:pathLst>
                <a:path extrusionOk="0" h="2857" w="5715">
                  <a:moveTo>
                    <a:pt x="5715" y="2858"/>
                  </a:moveTo>
                  <a:cubicBezTo>
                    <a:pt x="3810" y="1905"/>
                    <a:pt x="1905" y="953"/>
                    <a:pt x="0" y="0"/>
                  </a:cubicBezTo>
                  <a:cubicBezTo>
                    <a:pt x="1905" y="953"/>
                    <a:pt x="3810" y="1905"/>
                    <a:pt x="5715" y="2858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6" name="Google Shape;3066;p24"/>
            <p:cNvSpPr/>
            <p:nvPr/>
          </p:nvSpPr>
          <p:spPr>
            <a:xfrm>
              <a:off x="1618183" y="1375409"/>
              <a:ext cx="205739" cy="112394"/>
            </a:xfrm>
            <a:custGeom>
              <a:rect b="b" l="l" r="r" t="t"/>
              <a:pathLst>
                <a:path extrusionOk="0" h="112394" w="205739">
                  <a:moveTo>
                    <a:pt x="160020" y="0"/>
                  </a:moveTo>
                  <a:cubicBezTo>
                    <a:pt x="175260" y="3810"/>
                    <a:pt x="189548" y="8573"/>
                    <a:pt x="205740" y="12382"/>
                  </a:cubicBezTo>
                  <a:cubicBezTo>
                    <a:pt x="194310" y="45720"/>
                    <a:pt x="182880" y="78105"/>
                    <a:pt x="171450" y="112395"/>
                  </a:cubicBezTo>
                  <a:cubicBezTo>
                    <a:pt x="114300" y="97155"/>
                    <a:pt x="58102" y="81915"/>
                    <a:pt x="0" y="65723"/>
                  </a:cubicBezTo>
                  <a:cubicBezTo>
                    <a:pt x="4763" y="56198"/>
                    <a:pt x="9525" y="47625"/>
                    <a:pt x="14288" y="39052"/>
                  </a:cubicBezTo>
                  <a:cubicBezTo>
                    <a:pt x="18098" y="41910"/>
                    <a:pt x="20955" y="46673"/>
                    <a:pt x="25717" y="47625"/>
                  </a:cubicBezTo>
                  <a:cubicBezTo>
                    <a:pt x="61913" y="56198"/>
                    <a:pt x="98108" y="63817"/>
                    <a:pt x="135255" y="70485"/>
                  </a:cubicBezTo>
                  <a:cubicBezTo>
                    <a:pt x="139065" y="71438"/>
                    <a:pt x="146685" y="66675"/>
                    <a:pt x="148590" y="63817"/>
                  </a:cubicBezTo>
                  <a:cubicBezTo>
                    <a:pt x="156210" y="47625"/>
                    <a:pt x="161925" y="30480"/>
                    <a:pt x="167640" y="13335"/>
                  </a:cubicBezTo>
                  <a:cubicBezTo>
                    <a:pt x="166688" y="9525"/>
                    <a:pt x="161925" y="4763"/>
                    <a:pt x="160020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7" name="Google Shape;3067;p24"/>
            <p:cNvSpPr/>
            <p:nvPr/>
          </p:nvSpPr>
          <p:spPr>
            <a:xfrm>
              <a:off x="1630565" y="1372551"/>
              <a:ext cx="153735" cy="73490"/>
            </a:xfrm>
            <a:custGeom>
              <a:rect b="b" l="l" r="r" t="t"/>
              <a:pathLst>
                <a:path extrusionOk="0" h="73490" w="153735">
                  <a:moveTo>
                    <a:pt x="147638" y="2858"/>
                  </a:moveTo>
                  <a:cubicBezTo>
                    <a:pt x="149542" y="7620"/>
                    <a:pt x="155257" y="12383"/>
                    <a:pt x="153352" y="16193"/>
                  </a:cubicBezTo>
                  <a:cubicBezTo>
                    <a:pt x="148590" y="33338"/>
                    <a:pt x="141922" y="50483"/>
                    <a:pt x="134302" y="66675"/>
                  </a:cubicBezTo>
                  <a:cubicBezTo>
                    <a:pt x="132397" y="70485"/>
                    <a:pt x="124777" y="74295"/>
                    <a:pt x="120967" y="73343"/>
                  </a:cubicBezTo>
                  <a:cubicBezTo>
                    <a:pt x="84772" y="66675"/>
                    <a:pt x="47625" y="58102"/>
                    <a:pt x="11430" y="50483"/>
                  </a:cubicBezTo>
                  <a:cubicBezTo>
                    <a:pt x="7620" y="49530"/>
                    <a:pt x="3810" y="44768"/>
                    <a:pt x="0" y="41910"/>
                  </a:cubicBezTo>
                  <a:cubicBezTo>
                    <a:pt x="1905" y="37148"/>
                    <a:pt x="2857" y="32385"/>
                    <a:pt x="4763" y="27623"/>
                  </a:cubicBezTo>
                  <a:cubicBezTo>
                    <a:pt x="10477" y="30480"/>
                    <a:pt x="18097" y="31433"/>
                    <a:pt x="20955" y="35243"/>
                  </a:cubicBezTo>
                  <a:cubicBezTo>
                    <a:pt x="28575" y="46673"/>
                    <a:pt x="38100" y="43815"/>
                    <a:pt x="45720" y="38100"/>
                  </a:cubicBezTo>
                  <a:cubicBezTo>
                    <a:pt x="53340" y="33338"/>
                    <a:pt x="60007" y="25718"/>
                    <a:pt x="62865" y="22860"/>
                  </a:cubicBezTo>
                  <a:cubicBezTo>
                    <a:pt x="86677" y="20002"/>
                    <a:pt x="106680" y="17145"/>
                    <a:pt x="126682" y="14288"/>
                  </a:cubicBezTo>
                  <a:cubicBezTo>
                    <a:pt x="125730" y="12383"/>
                    <a:pt x="123825" y="10477"/>
                    <a:pt x="122872" y="8573"/>
                  </a:cubicBezTo>
                  <a:cubicBezTo>
                    <a:pt x="125730" y="5715"/>
                    <a:pt x="129540" y="2858"/>
                    <a:pt x="132397" y="0"/>
                  </a:cubicBezTo>
                  <a:cubicBezTo>
                    <a:pt x="135255" y="0"/>
                    <a:pt x="138113" y="952"/>
                    <a:pt x="140970" y="952"/>
                  </a:cubicBezTo>
                  <a:cubicBezTo>
                    <a:pt x="144780" y="952"/>
                    <a:pt x="145732" y="1905"/>
                    <a:pt x="147638" y="2858"/>
                  </a:cubicBezTo>
                  <a:lnTo>
                    <a:pt x="147638" y="2858"/>
                  </a:ln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8" name="Google Shape;3068;p24"/>
            <p:cNvSpPr/>
            <p:nvPr/>
          </p:nvSpPr>
          <p:spPr>
            <a:xfrm>
              <a:off x="1637233" y="1336357"/>
              <a:ext cx="127635" cy="78343"/>
            </a:xfrm>
            <a:custGeom>
              <a:rect b="b" l="l" r="r" t="t"/>
              <a:pathLst>
                <a:path extrusionOk="0" h="78343" w="127635">
                  <a:moveTo>
                    <a:pt x="127635" y="35242"/>
                  </a:moveTo>
                  <a:cubicBezTo>
                    <a:pt x="124777" y="38100"/>
                    <a:pt x="120967" y="40957"/>
                    <a:pt x="118110" y="43815"/>
                  </a:cubicBezTo>
                  <a:cubicBezTo>
                    <a:pt x="119063" y="45720"/>
                    <a:pt x="120967" y="47625"/>
                    <a:pt x="121920" y="49530"/>
                  </a:cubicBezTo>
                  <a:cubicBezTo>
                    <a:pt x="101917" y="52388"/>
                    <a:pt x="81915" y="55245"/>
                    <a:pt x="58102" y="58102"/>
                  </a:cubicBezTo>
                  <a:cubicBezTo>
                    <a:pt x="55245" y="60960"/>
                    <a:pt x="48577" y="68580"/>
                    <a:pt x="40958" y="73342"/>
                  </a:cubicBezTo>
                  <a:cubicBezTo>
                    <a:pt x="32385" y="79057"/>
                    <a:pt x="22860" y="81915"/>
                    <a:pt x="16192" y="70485"/>
                  </a:cubicBezTo>
                  <a:cubicBezTo>
                    <a:pt x="13335" y="66675"/>
                    <a:pt x="5715" y="65722"/>
                    <a:pt x="0" y="62865"/>
                  </a:cubicBezTo>
                  <a:cubicBezTo>
                    <a:pt x="7620" y="42863"/>
                    <a:pt x="15240" y="23813"/>
                    <a:pt x="23813" y="0"/>
                  </a:cubicBezTo>
                  <a:cubicBezTo>
                    <a:pt x="59055" y="12382"/>
                    <a:pt x="93345" y="23813"/>
                    <a:pt x="127635" y="35242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9" name="Google Shape;3069;p24"/>
            <p:cNvSpPr/>
            <p:nvPr/>
          </p:nvSpPr>
          <p:spPr>
            <a:xfrm>
              <a:off x="1773440" y="1373504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4763" y="1905"/>
                  </a:moveTo>
                  <a:cubicBezTo>
                    <a:pt x="2857" y="953"/>
                    <a:pt x="1905" y="0"/>
                    <a:pt x="0" y="0"/>
                  </a:cubicBezTo>
                  <a:cubicBezTo>
                    <a:pt x="1905" y="0"/>
                    <a:pt x="2857" y="953"/>
                    <a:pt x="4763" y="1905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0" name="Google Shape;3070;p24"/>
            <p:cNvSpPr/>
            <p:nvPr/>
          </p:nvSpPr>
          <p:spPr>
            <a:xfrm>
              <a:off x="1411490" y="1291589"/>
              <a:ext cx="177771" cy="124777"/>
            </a:xfrm>
            <a:custGeom>
              <a:rect b="b" l="l" r="r" t="t"/>
              <a:pathLst>
                <a:path extrusionOk="0" h="124777" w="177771">
                  <a:moveTo>
                    <a:pt x="138113" y="952"/>
                  </a:moveTo>
                  <a:cubicBezTo>
                    <a:pt x="149543" y="4763"/>
                    <a:pt x="161925" y="7620"/>
                    <a:pt x="172403" y="11430"/>
                  </a:cubicBezTo>
                  <a:cubicBezTo>
                    <a:pt x="176213" y="13335"/>
                    <a:pt x="179070" y="20002"/>
                    <a:pt x="177165" y="23813"/>
                  </a:cubicBezTo>
                  <a:cubicBezTo>
                    <a:pt x="164783" y="56198"/>
                    <a:pt x="152400" y="89535"/>
                    <a:pt x="138113" y="124777"/>
                  </a:cubicBezTo>
                  <a:cubicBezTo>
                    <a:pt x="91440" y="108585"/>
                    <a:pt x="46673" y="93345"/>
                    <a:pt x="0" y="78105"/>
                  </a:cubicBezTo>
                  <a:cubicBezTo>
                    <a:pt x="3810" y="68580"/>
                    <a:pt x="7620" y="60008"/>
                    <a:pt x="11430" y="50483"/>
                  </a:cubicBezTo>
                  <a:cubicBezTo>
                    <a:pt x="12382" y="52388"/>
                    <a:pt x="13335" y="56198"/>
                    <a:pt x="15240" y="56198"/>
                  </a:cubicBezTo>
                  <a:cubicBezTo>
                    <a:pt x="45720" y="65723"/>
                    <a:pt x="75247" y="76200"/>
                    <a:pt x="105728" y="84773"/>
                  </a:cubicBezTo>
                  <a:cubicBezTo>
                    <a:pt x="109538" y="85725"/>
                    <a:pt x="117157" y="82868"/>
                    <a:pt x="119063" y="80010"/>
                  </a:cubicBezTo>
                  <a:cubicBezTo>
                    <a:pt x="128588" y="58102"/>
                    <a:pt x="136208" y="35243"/>
                    <a:pt x="143828" y="12383"/>
                  </a:cubicBezTo>
                  <a:cubicBezTo>
                    <a:pt x="144780" y="9525"/>
                    <a:pt x="138113" y="4763"/>
                    <a:pt x="134303" y="952"/>
                  </a:cubicBezTo>
                  <a:lnTo>
                    <a:pt x="135255" y="0"/>
                  </a:lnTo>
                  <a:lnTo>
                    <a:pt x="138113" y="952"/>
                  </a:ln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1" name="Google Shape;3071;p24"/>
            <p:cNvSpPr/>
            <p:nvPr/>
          </p:nvSpPr>
          <p:spPr>
            <a:xfrm>
              <a:off x="1430540" y="1258251"/>
              <a:ext cx="119062" cy="89188"/>
            </a:xfrm>
            <a:custGeom>
              <a:rect b="b" l="l" r="r" t="t"/>
              <a:pathLst>
                <a:path extrusionOk="0" h="89188" w="119062">
                  <a:moveTo>
                    <a:pt x="107632" y="31433"/>
                  </a:moveTo>
                  <a:cubicBezTo>
                    <a:pt x="111443" y="32385"/>
                    <a:pt x="115253" y="33338"/>
                    <a:pt x="119063" y="35243"/>
                  </a:cubicBezTo>
                  <a:cubicBezTo>
                    <a:pt x="119063" y="35243"/>
                    <a:pt x="117157" y="35243"/>
                    <a:pt x="117157" y="35243"/>
                  </a:cubicBezTo>
                  <a:cubicBezTo>
                    <a:pt x="117157" y="35243"/>
                    <a:pt x="116205" y="36195"/>
                    <a:pt x="116205" y="36195"/>
                  </a:cubicBezTo>
                  <a:cubicBezTo>
                    <a:pt x="111443" y="42863"/>
                    <a:pt x="105728" y="48577"/>
                    <a:pt x="99060" y="57150"/>
                  </a:cubicBezTo>
                  <a:cubicBezTo>
                    <a:pt x="90488" y="57150"/>
                    <a:pt x="78105" y="58102"/>
                    <a:pt x="66675" y="57150"/>
                  </a:cubicBezTo>
                  <a:cubicBezTo>
                    <a:pt x="54293" y="55245"/>
                    <a:pt x="49530" y="59055"/>
                    <a:pt x="48578" y="69533"/>
                  </a:cubicBezTo>
                  <a:cubicBezTo>
                    <a:pt x="46672" y="88583"/>
                    <a:pt x="37148" y="93345"/>
                    <a:pt x="16193" y="85725"/>
                  </a:cubicBezTo>
                  <a:cubicBezTo>
                    <a:pt x="9525" y="83820"/>
                    <a:pt x="4763" y="76200"/>
                    <a:pt x="0" y="71438"/>
                  </a:cubicBezTo>
                  <a:cubicBezTo>
                    <a:pt x="8573" y="48577"/>
                    <a:pt x="16193" y="25718"/>
                    <a:pt x="25718" y="0"/>
                  </a:cubicBezTo>
                  <a:cubicBezTo>
                    <a:pt x="51435" y="9525"/>
                    <a:pt x="75247" y="19050"/>
                    <a:pt x="100013" y="27623"/>
                  </a:cubicBezTo>
                  <a:cubicBezTo>
                    <a:pt x="101918" y="28575"/>
                    <a:pt x="104775" y="29527"/>
                    <a:pt x="107632" y="31433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2" name="Google Shape;3072;p24"/>
            <p:cNvSpPr/>
            <p:nvPr/>
          </p:nvSpPr>
          <p:spPr>
            <a:xfrm>
              <a:off x="1423872" y="1293494"/>
              <a:ext cx="132479" cy="84006"/>
            </a:xfrm>
            <a:custGeom>
              <a:rect b="b" l="l" r="r" t="t"/>
              <a:pathLst>
                <a:path extrusionOk="0" h="84006" w="132479">
                  <a:moveTo>
                    <a:pt x="6668" y="35242"/>
                  </a:moveTo>
                  <a:cubicBezTo>
                    <a:pt x="12383" y="40005"/>
                    <a:pt x="16193" y="46672"/>
                    <a:pt x="22860" y="49530"/>
                  </a:cubicBezTo>
                  <a:cubicBezTo>
                    <a:pt x="42863" y="56197"/>
                    <a:pt x="52388" y="51435"/>
                    <a:pt x="55245" y="33338"/>
                  </a:cubicBezTo>
                  <a:cubicBezTo>
                    <a:pt x="56198" y="22860"/>
                    <a:pt x="60960" y="19050"/>
                    <a:pt x="73343" y="20955"/>
                  </a:cubicBezTo>
                  <a:cubicBezTo>
                    <a:pt x="85725" y="22860"/>
                    <a:pt x="98108" y="20955"/>
                    <a:pt x="105727" y="20955"/>
                  </a:cubicBezTo>
                  <a:cubicBezTo>
                    <a:pt x="113348" y="12382"/>
                    <a:pt x="118110" y="6667"/>
                    <a:pt x="122873" y="0"/>
                  </a:cubicBezTo>
                  <a:cubicBezTo>
                    <a:pt x="125730" y="3810"/>
                    <a:pt x="133350" y="8572"/>
                    <a:pt x="132398" y="11430"/>
                  </a:cubicBezTo>
                  <a:cubicBezTo>
                    <a:pt x="124777" y="34290"/>
                    <a:pt x="117158" y="57150"/>
                    <a:pt x="107633" y="79057"/>
                  </a:cubicBezTo>
                  <a:cubicBezTo>
                    <a:pt x="106680" y="81915"/>
                    <a:pt x="98108" y="84772"/>
                    <a:pt x="94298" y="83820"/>
                  </a:cubicBezTo>
                  <a:cubicBezTo>
                    <a:pt x="63818" y="75247"/>
                    <a:pt x="33338" y="64770"/>
                    <a:pt x="3810" y="55245"/>
                  </a:cubicBezTo>
                  <a:cubicBezTo>
                    <a:pt x="1905" y="54292"/>
                    <a:pt x="953" y="51435"/>
                    <a:pt x="0" y="49530"/>
                  </a:cubicBezTo>
                  <a:cubicBezTo>
                    <a:pt x="2858" y="44767"/>
                    <a:pt x="4763" y="40005"/>
                    <a:pt x="6668" y="35242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3" name="Google Shape;3073;p24"/>
            <p:cNvSpPr/>
            <p:nvPr/>
          </p:nvSpPr>
          <p:spPr>
            <a:xfrm>
              <a:off x="1528647" y="1285874"/>
              <a:ext cx="9525" cy="3810"/>
            </a:xfrm>
            <a:custGeom>
              <a:rect b="b" l="l" r="r" t="t"/>
              <a:pathLst>
                <a:path extrusionOk="0" h="3810" w="9525">
                  <a:moveTo>
                    <a:pt x="9525" y="3810"/>
                  </a:moveTo>
                  <a:cubicBezTo>
                    <a:pt x="6668" y="2858"/>
                    <a:pt x="3810" y="1905"/>
                    <a:pt x="0" y="0"/>
                  </a:cubicBezTo>
                  <a:cubicBezTo>
                    <a:pt x="3810" y="952"/>
                    <a:pt x="6668" y="1905"/>
                    <a:pt x="9525" y="381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4" name="Google Shape;3074;p24"/>
            <p:cNvSpPr/>
            <p:nvPr/>
          </p:nvSpPr>
          <p:spPr>
            <a:xfrm>
              <a:off x="1744865" y="1995487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4763" y="0"/>
                  </a:moveTo>
                  <a:cubicBezTo>
                    <a:pt x="2857" y="953"/>
                    <a:pt x="1905" y="1905"/>
                    <a:pt x="0" y="3810"/>
                  </a:cubicBezTo>
                  <a:cubicBezTo>
                    <a:pt x="1905" y="2858"/>
                    <a:pt x="2857" y="953"/>
                    <a:pt x="4763" y="0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5" name="Google Shape;3075;p24"/>
            <p:cNvSpPr/>
            <p:nvPr/>
          </p:nvSpPr>
          <p:spPr>
            <a:xfrm>
              <a:off x="1714385" y="1989771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4763" y="2858"/>
                  </a:moveTo>
                  <a:cubicBezTo>
                    <a:pt x="2858" y="1905"/>
                    <a:pt x="1905" y="953"/>
                    <a:pt x="0" y="0"/>
                  </a:cubicBezTo>
                  <a:cubicBezTo>
                    <a:pt x="952" y="953"/>
                    <a:pt x="2858" y="1905"/>
                    <a:pt x="4763" y="2858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6" name="Google Shape;3076;p24"/>
            <p:cNvSpPr/>
            <p:nvPr/>
          </p:nvSpPr>
          <p:spPr>
            <a:xfrm>
              <a:off x="1487690" y="1859279"/>
              <a:ext cx="1904" cy="1905"/>
            </a:xfrm>
            <a:custGeom>
              <a:rect b="b" l="l" r="r" t="t"/>
              <a:pathLst>
                <a:path extrusionOk="0" h="1905" w="1904">
                  <a:moveTo>
                    <a:pt x="0" y="0"/>
                  </a:moveTo>
                  <a:cubicBezTo>
                    <a:pt x="952" y="953"/>
                    <a:pt x="952" y="953"/>
                    <a:pt x="1905" y="1905"/>
                  </a:cubicBezTo>
                  <a:cubicBezTo>
                    <a:pt x="1905" y="1905"/>
                    <a:pt x="952" y="1905"/>
                    <a:pt x="952" y="1905"/>
                  </a:cubicBezTo>
                  <a:cubicBezTo>
                    <a:pt x="0" y="953"/>
                    <a:pt x="0" y="0"/>
                    <a:pt x="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7" name="Google Shape;3077;p24"/>
            <p:cNvSpPr/>
            <p:nvPr/>
          </p:nvSpPr>
          <p:spPr>
            <a:xfrm>
              <a:off x="1859165" y="1458276"/>
              <a:ext cx="185737" cy="113347"/>
            </a:xfrm>
            <a:custGeom>
              <a:rect b="b" l="l" r="r" t="t"/>
              <a:pathLst>
                <a:path extrusionOk="0" h="113347" w="185737">
                  <a:moveTo>
                    <a:pt x="154305" y="0"/>
                  </a:moveTo>
                  <a:cubicBezTo>
                    <a:pt x="163830" y="3810"/>
                    <a:pt x="174307" y="7620"/>
                    <a:pt x="185738" y="12383"/>
                  </a:cubicBezTo>
                  <a:cubicBezTo>
                    <a:pt x="166688" y="46673"/>
                    <a:pt x="148590" y="79058"/>
                    <a:pt x="130492" y="113348"/>
                  </a:cubicBezTo>
                  <a:cubicBezTo>
                    <a:pt x="86677" y="96202"/>
                    <a:pt x="44767" y="79058"/>
                    <a:pt x="0" y="61913"/>
                  </a:cubicBezTo>
                  <a:cubicBezTo>
                    <a:pt x="6667" y="48577"/>
                    <a:pt x="12382" y="37148"/>
                    <a:pt x="18097" y="24765"/>
                  </a:cubicBezTo>
                  <a:cubicBezTo>
                    <a:pt x="22860" y="29527"/>
                    <a:pt x="26670" y="37148"/>
                    <a:pt x="32385" y="39052"/>
                  </a:cubicBezTo>
                  <a:cubicBezTo>
                    <a:pt x="59055" y="50483"/>
                    <a:pt x="86677" y="60008"/>
                    <a:pt x="113347" y="69533"/>
                  </a:cubicBezTo>
                  <a:cubicBezTo>
                    <a:pt x="126682" y="47625"/>
                    <a:pt x="139065" y="26670"/>
                    <a:pt x="151447" y="5715"/>
                  </a:cubicBezTo>
                  <a:cubicBezTo>
                    <a:pt x="152400" y="4763"/>
                    <a:pt x="153352" y="2858"/>
                    <a:pt x="154305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8" name="Google Shape;3078;p24"/>
            <p:cNvSpPr/>
            <p:nvPr/>
          </p:nvSpPr>
          <p:spPr>
            <a:xfrm>
              <a:off x="1876310" y="1461337"/>
              <a:ext cx="133350" cy="67424"/>
            </a:xfrm>
            <a:custGeom>
              <a:rect b="b" l="l" r="r" t="t"/>
              <a:pathLst>
                <a:path extrusionOk="0" h="67424" w="133350">
                  <a:moveTo>
                    <a:pt x="133350" y="3607"/>
                  </a:moveTo>
                  <a:cubicBezTo>
                    <a:pt x="120968" y="24562"/>
                    <a:pt x="108585" y="45517"/>
                    <a:pt x="95250" y="67424"/>
                  </a:cubicBezTo>
                  <a:cubicBezTo>
                    <a:pt x="68580" y="57899"/>
                    <a:pt x="40958" y="47422"/>
                    <a:pt x="14288" y="36944"/>
                  </a:cubicBezTo>
                  <a:cubicBezTo>
                    <a:pt x="8573" y="34087"/>
                    <a:pt x="4763" y="27419"/>
                    <a:pt x="0" y="22657"/>
                  </a:cubicBezTo>
                  <a:cubicBezTo>
                    <a:pt x="952" y="20752"/>
                    <a:pt x="1905" y="19799"/>
                    <a:pt x="2858" y="17894"/>
                  </a:cubicBezTo>
                  <a:cubicBezTo>
                    <a:pt x="14288" y="19799"/>
                    <a:pt x="29527" y="25514"/>
                    <a:pt x="36195" y="21704"/>
                  </a:cubicBezTo>
                  <a:cubicBezTo>
                    <a:pt x="56198" y="9322"/>
                    <a:pt x="78105" y="9322"/>
                    <a:pt x="99060" y="3607"/>
                  </a:cubicBezTo>
                  <a:cubicBezTo>
                    <a:pt x="114300" y="-2108"/>
                    <a:pt x="122873" y="-203"/>
                    <a:pt x="133350" y="3607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9" name="Google Shape;3079;p24"/>
            <p:cNvSpPr/>
            <p:nvPr/>
          </p:nvSpPr>
          <p:spPr>
            <a:xfrm>
              <a:off x="1879168" y="1407794"/>
              <a:ext cx="134302" cy="74624"/>
            </a:xfrm>
            <a:custGeom>
              <a:rect b="b" l="l" r="r" t="t"/>
              <a:pathLst>
                <a:path extrusionOk="0" h="74624" w="134302">
                  <a:moveTo>
                    <a:pt x="130492" y="57150"/>
                  </a:moveTo>
                  <a:cubicBezTo>
                    <a:pt x="119063" y="53340"/>
                    <a:pt x="111442" y="51435"/>
                    <a:pt x="96202" y="55245"/>
                  </a:cubicBezTo>
                  <a:cubicBezTo>
                    <a:pt x="75248" y="60960"/>
                    <a:pt x="53340" y="60960"/>
                    <a:pt x="33338" y="73342"/>
                  </a:cubicBezTo>
                  <a:cubicBezTo>
                    <a:pt x="26670" y="77152"/>
                    <a:pt x="11430" y="71438"/>
                    <a:pt x="0" y="69532"/>
                  </a:cubicBezTo>
                  <a:cubicBezTo>
                    <a:pt x="8573" y="47625"/>
                    <a:pt x="17145" y="24765"/>
                    <a:pt x="27623" y="0"/>
                  </a:cubicBezTo>
                  <a:cubicBezTo>
                    <a:pt x="64770" y="17145"/>
                    <a:pt x="100013" y="33338"/>
                    <a:pt x="134302" y="49530"/>
                  </a:cubicBezTo>
                  <a:cubicBezTo>
                    <a:pt x="133350" y="53340"/>
                    <a:pt x="132398" y="55245"/>
                    <a:pt x="130492" y="57150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0" name="Google Shape;3080;p24"/>
            <p:cNvSpPr/>
            <p:nvPr/>
          </p:nvSpPr>
          <p:spPr>
            <a:xfrm>
              <a:off x="2107767" y="1918334"/>
              <a:ext cx="8572" cy="17145"/>
            </a:xfrm>
            <a:custGeom>
              <a:rect b="b" l="l" r="r" t="t"/>
              <a:pathLst>
                <a:path extrusionOk="0" h="17145" w="8572">
                  <a:moveTo>
                    <a:pt x="0" y="16193"/>
                  </a:moveTo>
                  <a:cubicBezTo>
                    <a:pt x="953" y="10478"/>
                    <a:pt x="1905" y="4763"/>
                    <a:pt x="1905" y="0"/>
                  </a:cubicBezTo>
                  <a:cubicBezTo>
                    <a:pt x="3810" y="0"/>
                    <a:pt x="6668" y="0"/>
                    <a:pt x="8573" y="953"/>
                  </a:cubicBezTo>
                  <a:cubicBezTo>
                    <a:pt x="7620" y="6668"/>
                    <a:pt x="6668" y="11430"/>
                    <a:pt x="6668" y="17145"/>
                  </a:cubicBezTo>
                  <a:cubicBezTo>
                    <a:pt x="4763" y="16193"/>
                    <a:pt x="1905" y="16193"/>
                    <a:pt x="0" y="16193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1" name="Google Shape;3081;p24"/>
            <p:cNvSpPr/>
            <p:nvPr/>
          </p:nvSpPr>
          <p:spPr>
            <a:xfrm>
              <a:off x="1161935" y="1851659"/>
              <a:ext cx="212692" cy="105208"/>
            </a:xfrm>
            <a:custGeom>
              <a:rect b="b" l="l" r="r" t="t"/>
              <a:pathLst>
                <a:path extrusionOk="0" h="105208" w="212692">
                  <a:moveTo>
                    <a:pt x="188595" y="0"/>
                  </a:moveTo>
                  <a:cubicBezTo>
                    <a:pt x="196215" y="2857"/>
                    <a:pt x="202883" y="5715"/>
                    <a:pt x="210503" y="9525"/>
                  </a:cubicBezTo>
                  <a:cubicBezTo>
                    <a:pt x="211455" y="19050"/>
                    <a:pt x="214312" y="29527"/>
                    <a:pt x="211455" y="39052"/>
                  </a:cubicBezTo>
                  <a:cubicBezTo>
                    <a:pt x="207645" y="53340"/>
                    <a:pt x="199073" y="66675"/>
                    <a:pt x="192405" y="80010"/>
                  </a:cubicBezTo>
                  <a:cubicBezTo>
                    <a:pt x="180975" y="104775"/>
                    <a:pt x="175260" y="107632"/>
                    <a:pt x="143828" y="103823"/>
                  </a:cubicBezTo>
                  <a:cubicBezTo>
                    <a:pt x="139065" y="102870"/>
                    <a:pt x="134303" y="104775"/>
                    <a:pt x="130492" y="104775"/>
                  </a:cubicBezTo>
                  <a:cubicBezTo>
                    <a:pt x="87630" y="86677"/>
                    <a:pt x="43815" y="68580"/>
                    <a:pt x="0" y="50482"/>
                  </a:cubicBezTo>
                  <a:cubicBezTo>
                    <a:pt x="5715" y="41910"/>
                    <a:pt x="10478" y="35243"/>
                    <a:pt x="14287" y="28575"/>
                  </a:cubicBezTo>
                  <a:cubicBezTo>
                    <a:pt x="20003" y="36195"/>
                    <a:pt x="24765" y="49530"/>
                    <a:pt x="33337" y="51435"/>
                  </a:cubicBezTo>
                  <a:cubicBezTo>
                    <a:pt x="54292" y="56198"/>
                    <a:pt x="65723" y="45720"/>
                    <a:pt x="71437" y="24765"/>
                  </a:cubicBezTo>
                  <a:cubicBezTo>
                    <a:pt x="74295" y="15240"/>
                    <a:pt x="79058" y="10477"/>
                    <a:pt x="93345" y="16192"/>
                  </a:cubicBezTo>
                  <a:cubicBezTo>
                    <a:pt x="110490" y="23812"/>
                    <a:pt x="129540" y="25718"/>
                    <a:pt x="147637" y="29527"/>
                  </a:cubicBezTo>
                  <a:cubicBezTo>
                    <a:pt x="161925" y="32385"/>
                    <a:pt x="168592" y="25718"/>
                    <a:pt x="174308" y="15240"/>
                  </a:cubicBezTo>
                  <a:cubicBezTo>
                    <a:pt x="177165" y="8573"/>
                    <a:pt x="183833" y="4763"/>
                    <a:pt x="188595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2" name="Google Shape;3082;p24"/>
            <p:cNvSpPr/>
            <p:nvPr/>
          </p:nvSpPr>
          <p:spPr>
            <a:xfrm>
              <a:off x="1175270" y="1790699"/>
              <a:ext cx="175260" cy="112577"/>
            </a:xfrm>
            <a:custGeom>
              <a:rect b="b" l="l" r="r" t="t"/>
              <a:pathLst>
                <a:path extrusionOk="0" h="112577" w="175260">
                  <a:moveTo>
                    <a:pt x="175260" y="60960"/>
                  </a:moveTo>
                  <a:cubicBezTo>
                    <a:pt x="170498" y="65723"/>
                    <a:pt x="163830" y="69533"/>
                    <a:pt x="160020" y="75248"/>
                  </a:cubicBezTo>
                  <a:cubicBezTo>
                    <a:pt x="154305" y="85725"/>
                    <a:pt x="147638" y="92392"/>
                    <a:pt x="133350" y="89535"/>
                  </a:cubicBezTo>
                  <a:cubicBezTo>
                    <a:pt x="115252" y="85725"/>
                    <a:pt x="95250" y="82867"/>
                    <a:pt x="79057" y="76200"/>
                  </a:cubicBezTo>
                  <a:cubicBezTo>
                    <a:pt x="64770" y="69533"/>
                    <a:pt x="59055" y="74295"/>
                    <a:pt x="57150" y="84772"/>
                  </a:cubicBezTo>
                  <a:cubicBezTo>
                    <a:pt x="51435" y="105728"/>
                    <a:pt x="40005" y="116205"/>
                    <a:pt x="19050" y="111442"/>
                  </a:cubicBezTo>
                  <a:cubicBezTo>
                    <a:pt x="11430" y="109538"/>
                    <a:pt x="6668" y="96203"/>
                    <a:pt x="0" y="88583"/>
                  </a:cubicBezTo>
                  <a:cubicBezTo>
                    <a:pt x="15240" y="60008"/>
                    <a:pt x="29527" y="31433"/>
                    <a:pt x="45720" y="0"/>
                  </a:cubicBezTo>
                  <a:cubicBezTo>
                    <a:pt x="90488" y="20955"/>
                    <a:pt x="133350" y="40958"/>
                    <a:pt x="175260" y="60960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3" name="Google Shape;3083;p24"/>
            <p:cNvSpPr/>
            <p:nvPr/>
          </p:nvSpPr>
          <p:spPr>
            <a:xfrm>
              <a:off x="1292427" y="1861184"/>
              <a:ext cx="104775" cy="122872"/>
            </a:xfrm>
            <a:custGeom>
              <a:rect b="b" l="l" r="r" t="t"/>
              <a:pathLst>
                <a:path extrusionOk="0" h="122872" w="104775">
                  <a:moveTo>
                    <a:pt x="0" y="95250"/>
                  </a:moveTo>
                  <a:cubicBezTo>
                    <a:pt x="4763" y="95250"/>
                    <a:pt x="9525" y="93345"/>
                    <a:pt x="13335" y="94298"/>
                  </a:cubicBezTo>
                  <a:cubicBezTo>
                    <a:pt x="44768" y="98107"/>
                    <a:pt x="50482" y="95250"/>
                    <a:pt x="61913" y="70485"/>
                  </a:cubicBezTo>
                  <a:cubicBezTo>
                    <a:pt x="68580" y="57150"/>
                    <a:pt x="77153" y="43815"/>
                    <a:pt x="80963" y="29527"/>
                  </a:cubicBezTo>
                  <a:cubicBezTo>
                    <a:pt x="83820" y="20955"/>
                    <a:pt x="80010" y="10477"/>
                    <a:pt x="80010" y="0"/>
                  </a:cubicBezTo>
                  <a:cubicBezTo>
                    <a:pt x="87630" y="2857"/>
                    <a:pt x="95250" y="5715"/>
                    <a:pt x="104775" y="8573"/>
                  </a:cubicBezTo>
                  <a:cubicBezTo>
                    <a:pt x="86678" y="46673"/>
                    <a:pt x="69532" y="83820"/>
                    <a:pt x="50482" y="122873"/>
                  </a:cubicBezTo>
                  <a:cubicBezTo>
                    <a:pt x="32385" y="113348"/>
                    <a:pt x="16193" y="103823"/>
                    <a:pt x="0" y="95250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4" name="Google Shape;3084;p24"/>
            <p:cNvSpPr/>
            <p:nvPr/>
          </p:nvSpPr>
          <p:spPr>
            <a:xfrm>
              <a:off x="1208608" y="2269807"/>
              <a:ext cx="283845" cy="216217"/>
            </a:xfrm>
            <a:custGeom>
              <a:rect b="b" l="l" r="r" t="t"/>
              <a:pathLst>
                <a:path extrusionOk="0" h="216217" w="283845">
                  <a:moveTo>
                    <a:pt x="40957" y="60960"/>
                  </a:moveTo>
                  <a:cubicBezTo>
                    <a:pt x="49530" y="40958"/>
                    <a:pt x="59055" y="20955"/>
                    <a:pt x="68580" y="0"/>
                  </a:cubicBezTo>
                  <a:cubicBezTo>
                    <a:pt x="140970" y="31433"/>
                    <a:pt x="212408" y="61913"/>
                    <a:pt x="283845" y="92392"/>
                  </a:cubicBezTo>
                  <a:cubicBezTo>
                    <a:pt x="263843" y="133350"/>
                    <a:pt x="243840" y="174308"/>
                    <a:pt x="222885" y="216217"/>
                  </a:cubicBezTo>
                  <a:cubicBezTo>
                    <a:pt x="148590" y="190500"/>
                    <a:pt x="76200" y="165735"/>
                    <a:pt x="0" y="140017"/>
                  </a:cubicBezTo>
                  <a:cubicBezTo>
                    <a:pt x="12382" y="116205"/>
                    <a:pt x="24765" y="92392"/>
                    <a:pt x="37148" y="69533"/>
                  </a:cubicBezTo>
                  <a:cubicBezTo>
                    <a:pt x="36195" y="82867"/>
                    <a:pt x="37148" y="97155"/>
                    <a:pt x="33338" y="110490"/>
                  </a:cubicBezTo>
                  <a:cubicBezTo>
                    <a:pt x="28575" y="128588"/>
                    <a:pt x="36195" y="139065"/>
                    <a:pt x="58102" y="136208"/>
                  </a:cubicBezTo>
                  <a:cubicBezTo>
                    <a:pt x="59055" y="132397"/>
                    <a:pt x="58102" y="124777"/>
                    <a:pt x="60007" y="123825"/>
                  </a:cubicBezTo>
                  <a:cubicBezTo>
                    <a:pt x="82868" y="118110"/>
                    <a:pt x="85725" y="100013"/>
                    <a:pt x="91440" y="83820"/>
                  </a:cubicBezTo>
                  <a:cubicBezTo>
                    <a:pt x="118110" y="92392"/>
                    <a:pt x="141923" y="100965"/>
                    <a:pt x="165735" y="109538"/>
                  </a:cubicBezTo>
                  <a:cubicBezTo>
                    <a:pt x="179070" y="114300"/>
                    <a:pt x="202883" y="106680"/>
                    <a:pt x="207645" y="96202"/>
                  </a:cubicBezTo>
                  <a:cubicBezTo>
                    <a:pt x="212408" y="86677"/>
                    <a:pt x="200025" y="67627"/>
                    <a:pt x="185738" y="63817"/>
                  </a:cubicBezTo>
                  <a:cubicBezTo>
                    <a:pt x="164783" y="57150"/>
                    <a:pt x="143827" y="49530"/>
                    <a:pt x="122873" y="43815"/>
                  </a:cubicBezTo>
                  <a:cubicBezTo>
                    <a:pt x="105727" y="39052"/>
                    <a:pt x="89535" y="31433"/>
                    <a:pt x="73343" y="45720"/>
                  </a:cubicBezTo>
                  <a:cubicBezTo>
                    <a:pt x="64770" y="52388"/>
                    <a:pt x="51435" y="55245"/>
                    <a:pt x="40957" y="6096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5" name="Google Shape;3085;p24"/>
            <p:cNvSpPr/>
            <p:nvPr/>
          </p:nvSpPr>
          <p:spPr>
            <a:xfrm>
              <a:off x="1239270" y="2305624"/>
              <a:ext cx="176729" cy="99936"/>
            </a:xfrm>
            <a:custGeom>
              <a:rect b="b" l="l" r="r" t="t"/>
              <a:pathLst>
                <a:path extrusionOk="0" h="99936" w="176729">
                  <a:moveTo>
                    <a:pt x="10295" y="25142"/>
                  </a:moveTo>
                  <a:cubicBezTo>
                    <a:pt x="20772" y="20380"/>
                    <a:pt x="34107" y="16570"/>
                    <a:pt x="41727" y="8950"/>
                  </a:cubicBezTo>
                  <a:cubicBezTo>
                    <a:pt x="58872" y="-6290"/>
                    <a:pt x="75065" y="1330"/>
                    <a:pt x="91257" y="7045"/>
                  </a:cubicBezTo>
                  <a:cubicBezTo>
                    <a:pt x="112212" y="13712"/>
                    <a:pt x="133167" y="20380"/>
                    <a:pt x="154122" y="27047"/>
                  </a:cubicBezTo>
                  <a:cubicBezTo>
                    <a:pt x="167457" y="31810"/>
                    <a:pt x="179840" y="49907"/>
                    <a:pt x="176030" y="59432"/>
                  </a:cubicBezTo>
                  <a:cubicBezTo>
                    <a:pt x="171267" y="69910"/>
                    <a:pt x="147455" y="76577"/>
                    <a:pt x="134120" y="72767"/>
                  </a:cubicBezTo>
                  <a:cubicBezTo>
                    <a:pt x="110307" y="64195"/>
                    <a:pt x="86495" y="56575"/>
                    <a:pt x="59825" y="47050"/>
                  </a:cubicBezTo>
                  <a:cubicBezTo>
                    <a:pt x="54110" y="63242"/>
                    <a:pt x="50300" y="81340"/>
                    <a:pt x="28392" y="87055"/>
                  </a:cubicBezTo>
                  <a:cubicBezTo>
                    <a:pt x="26487" y="88007"/>
                    <a:pt x="27440" y="94675"/>
                    <a:pt x="26487" y="99437"/>
                  </a:cubicBezTo>
                  <a:cubicBezTo>
                    <a:pt x="4580" y="102295"/>
                    <a:pt x="-3993" y="92770"/>
                    <a:pt x="1722" y="73720"/>
                  </a:cubicBezTo>
                  <a:cubicBezTo>
                    <a:pt x="5532" y="60385"/>
                    <a:pt x="4580" y="47050"/>
                    <a:pt x="5532" y="32762"/>
                  </a:cubicBezTo>
                  <a:cubicBezTo>
                    <a:pt x="6485" y="31810"/>
                    <a:pt x="6485" y="30857"/>
                    <a:pt x="7437" y="28952"/>
                  </a:cubicBezTo>
                  <a:cubicBezTo>
                    <a:pt x="8390" y="28000"/>
                    <a:pt x="9342" y="27047"/>
                    <a:pt x="10295" y="25142"/>
                  </a:cubicBezTo>
                  <a:cubicBezTo>
                    <a:pt x="10295" y="25142"/>
                    <a:pt x="10295" y="25142"/>
                    <a:pt x="10295" y="25142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6" name="Google Shape;3086;p24"/>
            <p:cNvSpPr/>
            <p:nvPr/>
          </p:nvSpPr>
          <p:spPr>
            <a:xfrm>
              <a:off x="1247660" y="2330766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1905" y="0"/>
                  </a:moveTo>
                  <a:cubicBezTo>
                    <a:pt x="953" y="1905"/>
                    <a:pt x="953" y="2858"/>
                    <a:pt x="0" y="4763"/>
                  </a:cubicBezTo>
                  <a:cubicBezTo>
                    <a:pt x="0" y="2858"/>
                    <a:pt x="953" y="1905"/>
                    <a:pt x="1905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7" name="Google Shape;3087;p24"/>
            <p:cNvSpPr/>
            <p:nvPr/>
          </p:nvSpPr>
          <p:spPr>
            <a:xfrm>
              <a:off x="1308620" y="2073591"/>
              <a:ext cx="285750" cy="228600"/>
            </a:xfrm>
            <a:custGeom>
              <a:rect b="b" l="l" r="r" t="t"/>
              <a:pathLst>
                <a:path extrusionOk="0" h="228600" w="285750">
                  <a:moveTo>
                    <a:pt x="51435" y="36195"/>
                  </a:moveTo>
                  <a:cubicBezTo>
                    <a:pt x="57150" y="24765"/>
                    <a:pt x="62865" y="13335"/>
                    <a:pt x="70485" y="0"/>
                  </a:cubicBezTo>
                  <a:cubicBezTo>
                    <a:pt x="141923" y="33338"/>
                    <a:pt x="213360" y="66675"/>
                    <a:pt x="285750" y="100965"/>
                  </a:cubicBezTo>
                  <a:cubicBezTo>
                    <a:pt x="270510" y="142875"/>
                    <a:pt x="255270" y="184785"/>
                    <a:pt x="239077" y="228600"/>
                  </a:cubicBezTo>
                  <a:cubicBezTo>
                    <a:pt x="159068" y="194310"/>
                    <a:pt x="81915" y="160020"/>
                    <a:pt x="0" y="124778"/>
                  </a:cubicBezTo>
                  <a:cubicBezTo>
                    <a:pt x="15240" y="100965"/>
                    <a:pt x="30480" y="79058"/>
                    <a:pt x="44768" y="57150"/>
                  </a:cubicBezTo>
                  <a:cubicBezTo>
                    <a:pt x="41910" y="64770"/>
                    <a:pt x="40005" y="72390"/>
                    <a:pt x="37148" y="79058"/>
                  </a:cubicBezTo>
                  <a:cubicBezTo>
                    <a:pt x="29527" y="95250"/>
                    <a:pt x="51435" y="94298"/>
                    <a:pt x="56198" y="103823"/>
                  </a:cubicBezTo>
                  <a:cubicBezTo>
                    <a:pt x="63818" y="100013"/>
                    <a:pt x="75248" y="99060"/>
                    <a:pt x="78105" y="93345"/>
                  </a:cubicBezTo>
                  <a:cubicBezTo>
                    <a:pt x="82868" y="82867"/>
                    <a:pt x="88582" y="82867"/>
                    <a:pt x="99060" y="85725"/>
                  </a:cubicBezTo>
                  <a:cubicBezTo>
                    <a:pt x="120015" y="92392"/>
                    <a:pt x="140970" y="98108"/>
                    <a:pt x="161925" y="103823"/>
                  </a:cubicBezTo>
                  <a:cubicBezTo>
                    <a:pt x="176213" y="107633"/>
                    <a:pt x="197167" y="98108"/>
                    <a:pt x="200025" y="86678"/>
                  </a:cubicBezTo>
                  <a:cubicBezTo>
                    <a:pt x="203835" y="71438"/>
                    <a:pt x="192405" y="64770"/>
                    <a:pt x="177165" y="60960"/>
                  </a:cubicBezTo>
                  <a:cubicBezTo>
                    <a:pt x="148590" y="53340"/>
                    <a:pt x="120015" y="45720"/>
                    <a:pt x="92393" y="35242"/>
                  </a:cubicBezTo>
                  <a:cubicBezTo>
                    <a:pt x="77152" y="28575"/>
                    <a:pt x="64770" y="26670"/>
                    <a:pt x="51435" y="3619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8" name="Google Shape;3088;p24"/>
            <p:cNvSpPr/>
            <p:nvPr/>
          </p:nvSpPr>
          <p:spPr>
            <a:xfrm>
              <a:off x="1343220" y="2103573"/>
              <a:ext cx="165210" cy="74694"/>
            </a:xfrm>
            <a:custGeom>
              <a:rect b="b" l="l" r="r" t="t"/>
              <a:pathLst>
                <a:path extrusionOk="0" h="74694" w="165210">
                  <a:moveTo>
                    <a:pt x="16835" y="6213"/>
                  </a:moveTo>
                  <a:cubicBezTo>
                    <a:pt x="30170" y="-3312"/>
                    <a:pt x="41600" y="-454"/>
                    <a:pt x="56840" y="5261"/>
                  </a:cubicBezTo>
                  <a:cubicBezTo>
                    <a:pt x="84462" y="15738"/>
                    <a:pt x="113037" y="23358"/>
                    <a:pt x="141612" y="30978"/>
                  </a:cubicBezTo>
                  <a:cubicBezTo>
                    <a:pt x="156852" y="34788"/>
                    <a:pt x="168282" y="41456"/>
                    <a:pt x="164472" y="56696"/>
                  </a:cubicBezTo>
                  <a:cubicBezTo>
                    <a:pt x="161615" y="68126"/>
                    <a:pt x="141612" y="77651"/>
                    <a:pt x="126372" y="73841"/>
                  </a:cubicBezTo>
                  <a:cubicBezTo>
                    <a:pt x="105417" y="68126"/>
                    <a:pt x="84462" y="62411"/>
                    <a:pt x="63507" y="55743"/>
                  </a:cubicBezTo>
                  <a:cubicBezTo>
                    <a:pt x="53982" y="52886"/>
                    <a:pt x="48267" y="52886"/>
                    <a:pt x="42552" y="63363"/>
                  </a:cubicBezTo>
                  <a:cubicBezTo>
                    <a:pt x="39695" y="69078"/>
                    <a:pt x="28265" y="70031"/>
                    <a:pt x="20645" y="73841"/>
                  </a:cubicBezTo>
                  <a:cubicBezTo>
                    <a:pt x="15882" y="64316"/>
                    <a:pt x="-6025" y="65268"/>
                    <a:pt x="1595" y="49076"/>
                  </a:cubicBezTo>
                  <a:cubicBezTo>
                    <a:pt x="4452" y="42408"/>
                    <a:pt x="7310" y="34788"/>
                    <a:pt x="9215" y="27168"/>
                  </a:cubicBezTo>
                  <a:cubicBezTo>
                    <a:pt x="13025" y="19548"/>
                    <a:pt x="14930" y="12881"/>
                    <a:pt x="16835" y="6213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9" name="Google Shape;3089;p24"/>
            <p:cNvSpPr/>
            <p:nvPr/>
          </p:nvSpPr>
          <p:spPr>
            <a:xfrm>
              <a:off x="1524837" y="2436494"/>
              <a:ext cx="277177" cy="154304"/>
            </a:xfrm>
            <a:custGeom>
              <a:rect b="b" l="l" r="r" t="t"/>
              <a:pathLst>
                <a:path extrusionOk="0" h="154304" w="277177">
                  <a:moveTo>
                    <a:pt x="165735" y="0"/>
                  </a:moveTo>
                  <a:cubicBezTo>
                    <a:pt x="201930" y="11430"/>
                    <a:pt x="237173" y="22860"/>
                    <a:pt x="277178" y="36195"/>
                  </a:cubicBezTo>
                  <a:cubicBezTo>
                    <a:pt x="258128" y="76200"/>
                    <a:pt x="239078" y="114300"/>
                    <a:pt x="220028" y="154305"/>
                  </a:cubicBezTo>
                  <a:cubicBezTo>
                    <a:pt x="190500" y="144780"/>
                    <a:pt x="162878" y="134302"/>
                    <a:pt x="134303" y="125730"/>
                  </a:cubicBezTo>
                  <a:cubicBezTo>
                    <a:pt x="92393" y="111442"/>
                    <a:pt x="49530" y="97155"/>
                    <a:pt x="7620" y="82867"/>
                  </a:cubicBezTo>
                  <a:cubicBezTo>
                    <a:pt x="4763" y="81915"/>
                    <a:pt x="2858" y="78105"/>
                    <a:pt x="0" y="76200"/>
                  </a:cubicBezTo>
                  <a:cubicBezTo>
                    <a:pt x="11430" y="76200"/>
                    <a:pt x="11430" y="76200"/>
                    <a:pt x="13335" y="60960"/>
                  </a:cubicBezTo>
                  <a:cubicBezTo>
                    <a:pt x="22860" y="63817"/>
                    <a:pt x="35243" y="72390"/>
                    <a:pt x="44768" y="69533"/>
                  </a:cubicBezTo>
                  <a:cubicBezTo>
                    <a:pt x="53340" y="67627"/>
                    <a:pt x="58103" y="54292"/>
                    <a:pt x="63818" y="46672"/>
                  </a:cubicBezTo>
                  <a:cubicBezTo>
                    <a:pt x="63818" y="31433"/>
                    <a:pt x="71438" y="26670"/>
                    <a:pt x="88583" y="32385"/>
                  </a:cubicBezTo>
                  <a:cubicBezTo>
                    <a:pt x="115253" y="40005"/>
                    <a:pt x="142875" y="47625"/>
                    <a:pt x="170498" y="54292"/>
                  </a:cubicBezTo>
                  <a:cubicBezTo>
                    <a:pt x="188595" y="58102"/>
                    <a:pt x="197168" y="49530"/>
                    <a:pt x="199073" y="34290"/>
                  </a:cubicBezTo>
                  <a:cubicBezTo>
                    <a:pt x="200978" y="20002"/>
                    <a:pt x="190500" y="14288"/>
                    <a:pt x="177165" y="10477"/>
                  </a:cubicBezTo>
                  <a:cubicBezTo>
                    <a:pt x="171450" y="8572"/>
                    <a:pt x="169545" y="2858"/>
                    <a:pt x="165735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0" name="Google Shape;3090;p24"/>
            <p:cNvSpPr/>
            <p:nvPr/>
          </p:nvSpPr>
          <p:spPr>
            <a:xfrm>
              <a:off x="1541030" y="2392679"/>
              <a:ext cx="182151" cy="97998"/>
            </a:xfrm>
            <a:custGeom>
              <a:rect b="b" l="l" r="r" t="t"/>
              <a:pathLst>
                <a:path extrusionOk="0" h="97998" w="182151">
                  <a:moveTo>
                    <a:pt x="149542" y="43815"/>
                  </a:moveTo>
                  <a:cubicBezTo>
                    <a:pt x="153352" y="47625"/>
                    <a:pt x="156210" y="52388"/>
                    <a:pt x="160020" y="53340"/>
                  </a:cubicBezTo>
                  <a:cubicBezTo>
                    <a:pt x="173355" y="57150"/>
                    <a:pt x="183832" y="62865"/>
                    <a:pt x="181927" y="77153"/>
                  </a:cubicBezTo>
                  <a:cubicBezTo>
                    <a:pt x="180023" y="91440"/>
                    <a:pt x="171450" y="100965"/>
                    <a:pt x="153352" y="97155"/>
                  </a:cubicBezTo>
                  <a:cubicBezTo>
                    <a:pt x="125730" y="90488"/>
                    <a:pt x="99060" y="82867"/>
                    <a:pt x="71438" y="75248"/>
                  </a:cubicBezTo>
                  <a:cubicBezTo>
                    <a:pt x="54292" y="70485"/>
                    <a:pt x="46673" y="74295"/>
                    <a:pt x="46673" y="89535"/>
                  </a:cubicBezTo>
                  <a:cubicBezTo>
                    <a:pt x="32385" y="87630"/>
                    <a:pt x="18098" y="86678"/>
                    <a:pt x="3810" y="84773"/>
                  </a:cubicBezTo>
                  <a:cubicBezTo>
                    <a:pt x="1905" y="84773"/>
                    <a:pt x="952" y="79058"/>
                    <a:pt x="0" y="76200"/>
                  </a:cubicBezTo>
                  <a:cubicBezTo>
                    <a:pt x="8573" y="51435"/>
                    <a:pt x="17145" y="26670"/>
                    <a:pt x="26670" y="0"/>
                  </a:cubicBezTo>
                  <a:cubicBezTo>
                    <a:pt x="55245" y="10478"/>
                    <a:pt x="81915" y="20003"/>
                    <a:pt x="108585" y="29528"/>
                  </a:cubicBezTo>
                  <a:cubicBezTo>
                    <a:pt x="109538" y="32385"/>
                    <a:pt x="110490" y="38100"/>
                    <a:pt x="112395" y="39053"/>
                  </a:cubicBezTo>
                  <a:cubicBezTo>
                    <a:pt x="119063" y="40005"/>
                    <a:pt x="126682" y="39053"/>
                    <a:pt x="134302" y="38100"/>
                  </a:cubicBezTo>
                  <a:cubicBezTo>
                    <a:pt x="134302" y="38100"/>
                    <a:pt x="135255" y="38100"/>
                    <a:pt x="135255" y="38100"/>
                  </a:cubicBezTo>
                  <a:cubicBezTo>
                    <a:pt x="139065" y="39053"/>
                    <a:pt x="142875" y="40958"/>
                    <a:pt x="147638" y="41910"/>
                  </a:cubicBezTo>
                  <a:cubicBezTo>
                    <a:pt x="147638" y="41910"/>
                    <a:pt x="148590" y="42863"/>
                    <a:pt x="149542" y="43815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1" name="Google Shape;3091;p24"/>
            <p:cNvSpPr/>
            <p:nvPr/>
          </p:nvSpPr>
          <p:spPr>
            <a:xfrm>
              <a:off x="1523885" y="2468879"/>
              <a:ext cx="63817" cy="42862"/>
            </a:xfrm>
            <a:custGeom>
              <a:rect b="b" l="l" r="r" t="t"/>
              <a:pathLst>
                <a:path extrusionOk="0" h="42862" w="63817">
                  <a:moveTo>
                    <a:pt x="17145" y="0"/>
                  </a:moveTo>
                  <a:cubicBezTo>
                    <a:pt x="18098" y="2858"/>
                    <a:pt x="19050" y="8573"/>
                    <a:pt x="20955" y="8573"/>
                  </a:cubicBezTo>
                  <a:cubicBezTo>
                    <a:pt x="35243" y="10478"/>
                    <a:pt x="49530" y="12383"/>
                    <a:pt x="63818" y="13335"/>
                  </a:cubicBezTo>
                  <a:cubicBezTo>
                    <a:pt x="57150" y="21908"/>
                    <a:pt x="53340" y="34290"/>
                    <a:pt x="44768" y="36195"/>
                  </a:cubicBezTo>
                  <a:cubicBezTo>
                    <a:pt x="36195" y="38100"/>
                    <a:pt x="23813" y="30480"/>
                    <a:pt x="13335" y="27623"/>
                  </a:cubicBezTo>
                  <a:cubicBezTo>
                    <a:pt x="11430" y="42863"/>
                    <a:pt x="11430" y="42863"/>
                    <a:pt x="0" y="42863"/>
                  </a:cubicBezTo>
                  <a:cubicBezTo>
                    <a:pt x="6668" y="28575"/>
                    <a:pt x="11430" y="14288"/>
                    <a:pt x="17145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2" name="Google Shape;3092;p24"/>
            <p:cNvSpPr/>
            <p:nvPr/>
          </p:nvSpPr>
          <p:spPr>
            <a:xfrm>
              <a:off x="1648662" y="2422207"/>
              <a:ext cx="25717" cy="9525"/>
            </a:xfrm>
            <a:custGeom>
              <a:rect b="b" l="l" r="r" t="t"/>
              <a:pathLst>
                <a:path extrusionOk="0" h="9525" w="25717">
                  <a:moveTo>
                    <a:pt x="25718" y="8572"/>
                  </a:moveTo>
                  <a:cubicBezTo>
                    <a:pt x="18098" y="8572"/>
                    <a:pt x="11430" y="9525"/>
                    <a:pt x="3810" y="9525"/>
                  </a:cubicBezTo>
                  <a:cubicBezTo>
                    <a:pt x="1905" y="9525"/>
                    <a:pt x="953" y="3810"/>
                    <a:pt x="0" y="0"/>
                  </a:cubicBezTo>
                  <a:cubicBezTo>
                    <a:pt x="9525" y="2858"/>
                    <a:pt x="17145" y="5715"/>
                    <a:pt x="25718" y="8572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3" name="Google Shape;3093;p24"/>
            <p:cNvSpPr/>
            <p:nvPr/>
          </p:nvSpPr>
          <p:spPr>
            <a:xfrm>
              <a:off x="1675333" y="2430779"/>
              <a:ext cx="12382" cy="3810"/>
            </a:xfrm>
            <a:custGeom>
              <a:rect b="b" l="l" r="r" t="t"/>
              <a:pathLst>
                <a:path extrusionOk="0" h="3810" w="12382">
                  <a:moveTo>
                    <a:pt x="12383" y="3810"/>
                  </a:moveTo>
                  <a:cubicBezTo>
                    <a:pt x="8573" y="2858"/>
                    <a:pt x="4763" y="953"/>
                    <a:pt x="0" y="0"/>
                  </a:cubicBezTo>
                  <a:cubicBezTo>
                    <a:pt x="3810" y="1905"/>
                    <a:pt x="7620" y="2858"/>
                    <a:pt x="12383" y="381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4" name="Google Shape;3094;p24"/>
            <p:cNvSpPr/>
            <p:nvPr/>
          </p:nvSpPr>
          <p:spPr>
            <a:xfrm>
              <a:off x="1623897" y="2237421"/>
              <a:ext cx="267652" cy="172402"/>
            </a:xfrm>
            <a:custGeom>
              <a:rect b="b" l="l" r="r" t="t"/>
              <a:pathLst>
                <a:path extrusionOk="0" h="172402" w="267652">
                  <a:moveTo>
                    <a:pt x="220980" y="34290"/>
                  </a:moveTo>
                  <a:cubicBezTo>
                    <a:pt x="235268" y="38100"/>
                    <a:pt x="250508" y="42863"/>
                    <a:pt x="267653" y="47625"/>
                  </a:cubicBezTo>
                  <a:cubicBezTo>
                    <a:pt x="245745" y="90488"/>
                    <a:pt x="225743" y="131445"/>
                    <a:pt x="204788" y="172403"/>
                  </a:cubicBezTo>
                  <a:cubicBezTo>
                    <a:pt x="136208" y="145733"/>
                    <a:pt x="68580" y="120015"/>
                    <a:pt x="0" y="93345"/>
                  </a:cubicBezTo>
                  <a:cubicBezTo>
                    <a:pt x="14288" y="61913"/>
                    <a:pt x="28575" y="31433"/>
                    <a:pt x="42863" y="0"/>
                  </a:cubicBezTo>
                  <a:cubicBezTo>
                    <a:pt x="38100" y="18098"/>
                    <a:pt x="32385" y="36195"/>
                    <a:pt x="27623" y="54293"/>
                  </a:cubicBezTo>
                  <a:cubicBezTo>
                    <a:pt x="37148" y="59055"/>
                    <a:pt x="46673" y="62865"/>
                    <a:pt x="54293" y="68580"/>
                  </a:cubicBezTo>
                  <a:cubicBezTo>
                    <a:pt x="62865" y="74295"/>
                    <a:pt x="68580" y="75248"/>
                    <a:pt x="73343" y="65723"/>
                  </a:cubicBezTo>
                  <a:cubicBezTo>
                    <a:pt x="75248" y="60960"/>
                    <a:pt x="80010" y="56198"/>
                    <a:pt x="80963" y="51435"/>
                  </a:cubicBezTo>
                  <a:cubicBezTo>
                    <a:pt x="84773" y="36195"/>
                    <a:pt x="94298" y="36195"/>
                    <a:pt x="109538" y="40958"/>
                  </a:cubicBezTo>
                  <a:cubicBezTo>
                    <a:pt x="134302" y="48578"/>
                    <a:pt x="160973" y="55245"/>
                    <a:pt x="186690" y="60008"/>
                  </a:cubicBezTo>
                  <a:cubicBezTo>
                    <a:pt x="200977" y="63818"/>
                    <a:pt x="223838" y="45720"/>
                    <a:pt x="220980" y="3429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5" name="Google Shape;3095;p24"/>
            <p:cNvSpPr/>
            <p:nvPr/>
          </p:nvSpPr>
          <p:spPr>
            <a:xfrm>
              <a:off x="1650568" y="2228298"/>
              <a:ext cx="194554" cy="82011"/>
            </a:xfrm>
            <a:custGeom>
              <a:rect b="b" l="l" r="r" t="t"/>
              <a:pathLst>
                <a:path extrusionOk="0" h="82011" w="194554">
                  <a:moveTo>
                    <a:pt x="194310" y="43413"/>
                  </a:moveTo>
                  <a:cubicBezTo>
                    <a:pt x="197167" y="54843"/>
                    <a:pt x="174307" y="72941"/>
                    <a:pt x="159067" y="69131"/>
                  </a:cubicBezTo>
                  <a:cubicBezTo>
                    <a:pt x="133350" y="63416"/>
                    <a:pt x="107632" y="57701"/>
                    <a:pt x="81915" y="50081"/>
                  </a:cubicBezTo>
                  <a:cubicBezTo>
                    <a:pt x="66675" y="45318"/>
                    <a:pt x="57150" y="45318"/>
                    <a:pt x="53340" y="60558"/>
                  </a:cubicBezTo>
                  <a:cubicBezTo>
                    <a:pt x="52388" y="65321"/>
                    <a:pt x="47625" y="70083"/>
                    <a:pt x="45720" y="74846"/>
                  </a:cubicBezTo>
                  <a:cubicBezTo>
                    <a:pt x="40957" y="84371"/>
                    <a:pt x="35242" y="83418"/>
                    <a:pt x="26670" y="77703"/>
                  </a:cubicBezTo>
                  <a:cubicBezTo>
                    <a:pt x="19050" y="71988"/>
                    <a:pt x="9525" y="68178"/>
                    <a:pt x="0" y="63416"/>
                  </a:cubicBezTo>
                  <a:cubicBezTo>
                    <a:pt x="4763" y="46271"/>
                    <a:pt x="10477" y="28173"/>
                    <a:pt x="15240" y="9123"/>
                  </a:cubicBezTo>
                  <a:cubicBezTo>
                    <a:pt x="15240" y="9123"/>
                    <a:pt x="15240" y="9123"/>
                    <a:pt x="15240" y="9123"/>
                  </a:cubicBezTo>
                  <a:cubicBezTo>
                    <a:pt x="37148" y="-402"/>
                    <a:pt x="60007" y="-3259"/>
                    <a:pt x="83820" y="4361"/>
                  </a:cubicBezTo>
                  <a:cubicBezTo>
                    <a:pt x="89535" y="6266"/>
                    <a:pt x="96202" y="5313"/>
                    <a:pt x="101917" y="5313"/>
                  </a:cubicBezTo>
                  <a:cubicBezTo>
                    <a:pt x="101917" y="5313"/>
                    <a:pt x="102870" y="5313"/>
                    <a:pt x="102870" y="5313"/>
                  </a:cubicBezTo>
                  <a:cubicBezTo>
                    <a:pt x="104775" y="6266"/>
                    <a:pt x="106680" y="6266"/>
                    <a:pt x="107632" y="7218"/>
                  </a:cubicBezTo>
                  <a:cubicBezTo>
                    <a:pt x="110490" y="8171"/>
                    <a:pt x="112395" y="9123"/>
                    <a:pt x="115252" y="10076"/>
                  </a:cubicBezTo>
                  <a:cubicBezTo>
                    <a:pt x="117157" y="11028"/>
                    <a:pt x="118110" y="11028"/>
                    <a:pt x="120015" y="11981"/>
                  </a:cubicBezTo>
                  <a:cubicBezTo>
                    <a:pt x="120015" y="11981"/>
                    <a:pt x="120015" y="11981"/>
                    <a:pt x="120015" y="11981"/>
                  </a:cubicBezTo>
                  <a:cubicBezTo>
                    <a:pt x="123825" y="12933"/>
                    <a:pt x="126682" y="14838"/>
                    <a:pt x="130492" y="15791"/>
                  </a:cubicBezTo>
                  <a:cubicBezTo>
                    <a:pt x="131445" y="15791"/>
                    <a:pt x="132398" y="15791"/>
                    <a:pt x="132398" y="16743"/>
                  </a:cubicBezTo>
                  <a:cubicBezTo>
                    <a:pt x="133350" y="16743"/>
                    <a:pt x="135255" y="17696"/>
                    <a:pt x="136207" y="17696"/>
                  </a:cubicBezTo>
                  <a:cubicBezTo>
                    <a:pt x="136207" y="17696"/>
                    <a:pt x="137160" y="18648"/>
                    <a:pt x="137160" y="18648"/>
                  </a:cubicBezTo>
                  <a:cubicBezTo>
                    <a:pt x="140017" y="19601"/>
                    <a:pt x="143827" y="21506"/>
                    <a:pt x="146685" y="22458"/>
                  </a:cubicBezTo>
                  <a:cubicBezTo>
                    <a:pt x="162877" y="30078"/>
                    <a:pt x="178117" y="36746"/>
                    <a:pt x="194310" y="43413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6" name="Google Shape;3096;p24"/>
            <p:cNvSpPr/>
            <p:nvPr/>
          </p:nvSpPr>
          <p:spPr>
            <a:xfrm>
              <a:off x="1665808" y="2204084"/>
              <a:ext cx="86677" cy="34290"/>
            </a:xfrm>
            <a:custGeom>
              <a:rect b="b" l="l" r="r" t="t"/>
              <a:pathLst>
                <a:path extrusionOk="0" h="34290" w="86677">
                  <a:moveTo>
                    <a:pt x="86677" y="30480"/>
                  </a:moveTo>
                  <a:cubicBezTo>
                    <a:pt x="80963" y="30480"/>
                    <a:pt x="74295" y="30480"/>
                    <a:pt x="68580" y="29528"/>
                  </a:cubicBezTo>
                  <a:cubicBezTo>
                    <a:pt x="44767" y="21908"/>
                    <a:pt x="21908" y="24765"/>
                    <a:pt x="0" y="34290"/>
                  </a:cubicBezTo>
                  <a:cubicBezTo>
                    <a:pt x="3810" y="23813"/>
                    <a:pt x="7620" y="13335"/>
                    <a:pt x="12383" y="0"/>
                  </a:cubicBezTo>
                  <a:cubicBezTo>
                    <a:pt x="38100" y="10478"/>
                    <a:pt x="62865" y="20955"/>
                    <a:pt x="86677" y="3048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7" name="Google Shape;3097;p24"/>
            <p:cNvSpPr/>
            <p:nvPr/>
          </p:nvSpPr>
          <p:spPr>
            <a:xfrm>
              <a:off x="1787728" y="2247899"/>
              <a:ext cx="9525" cy="3809"/>
            </a:xfrm>
            <a:custGeom>
              <a:rect b="b" l="l" r="r" t="t"/>
              <a:pathLst>
                <a:path extrusionOk="0" h="3809" w="9525">
                  <a:moveTo>
                    <a:pt x="9525" y="3810"/>
                  </a:moveTo>
                  <a:cubicBezTo>
                    <a:pt x="6667" y="2858"/>
                    <a:pt x="2857" y="953"/>
                    <a:pt x="0" y="0"/>
                  </a:cubicBezTo>
                  <a:cubicBezTo>
                    <a:pt x="3810" y="1905"/>
                    <a:pt x="6667" y="2858"/>
                    <a:pt x="9525" y="381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8" name="Google Shape;3098;p24"/>
            <p:cNvSpPr/>
            <p:nvPr/>
          </p:nvSpPr>
          <p:spPr>
            <a:xfrm>
              <a:off x="1769630" y="2241232"/>
              <a:ext cx="10477" cy="3809"/>
            </a:xfrm>
            <a:custGeom>
              <a:rect b="b" l="l" r="r" t="t"/>
              <a:pathLst>
                <a:path extrusionOk="0" h="3809" w="10477">
                  <a:moveTo>
                    <a:pt x="10477" y="3810"/>
                  </a:moveTo>
                  <a:cubicBezTo>
                    <a:pt x="6667" y="2858"/>
                    <a:pt x="3810" y="952"/>
                    <a:pt x="0" y="0"/>
                  </a:cubicBezTo>
                  <a:cubicBezTo>
                    <a:pt x="3810" y="1905"/>
                    <a:pt x="7620" y="2858"/>
                    <a:pt x="10477" y="381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9" name="Google Shape;3099;p24"/>
            <p:cNvSpPr/>
            <p:nvPr/>
          </p:nvSpPr>
          <p:spPr>
            <a:xfrm>
              <a:off x="1782965" y="2246946"/>
              <a:ext cx="3809" cy="952"/>
            </a:xfrm>
            <a:custGeom>
              <a:rect b="b" l="l" r="r" t="t"/>
              <a:pathLst>
                <a:path extrusionOk="0" h="952" w="3809">
                  <a:moveTo>
                    <a:pt x="3810" y="953"/>
                  </a:moveTo>
                  <a:cubicBezTo>
                    <a:pt x="2857" y="953"/>
                    <a:pt x="952" y="0"/>
                    <a:pt x="0" y="0"/>
                  </a:cubicBezTo>
                  <a:cubicBezTo>
                    <a:pt x="952" y="0"/>
                    <a:pt x="2857" y="0"/>
                    <a:pt x="3810" y="953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0" name="Google Shape;3100;p24"/>
            <p:cNvSpPr/>
            <p:nvPr/>
          </p:nvSpPr>
          <p:spPr>
            <a:xfrm>
              <a:off x="1753437" y="2234564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4763" y="1905"/>
                  </a:moveTo>
                  <a:cubicBezTo>
                    <a:pt x="2858" y="952"/>
                    <a:pt x="953" y="952"/>
                    <a:pt x="0" y="0"/>
                  </a:cubicBezTo>
                  <a:cubicBezTo>
                    <a:pt x="1905" y="952"/>
                    <a:pt x="2858" y="1905"/>
                    <a:pt x="4763" y="190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1" name="Google Shape;3101;p24"/>
            <p:cNvSpPr/>
            <p:nvPr/>
          </p:nvSpPr>
          <p:spPr>
            <a:xfrm>
              <a:off x="1764868" y="2239327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4763" y="1905"/>
                  </a:moveTo>
                  <a:cubicBezTo>
                    <a:pt x="2857" y="952"/>
                    <a:pt x="1905" y="952"/>
                    <a:pt x="0" y="0"/>
                  </a:cubicBezTo>
                  <a:cubicBezTo>
                    <a:pt x="1905" y="952"/>
                    <a:pt x="3810" y="952"/>
                    <a:pt x="4763" y="190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2" name="Google Shape;3102;p24"/>
            <p:cNvSpPr/>
            <p:nvPr/>
          </p:nvSpPr>
          <p:spPr>
            <a:xfrm>
              <a:off x="1710575" y="2023109"/>
              <a:ext cx="279082" cy="187642"/>
            </a:xfrm>
            <a:custGeom>
              <a:rect b="b" l="l" r="r" t="t"/>
              <a:pathLst>
                <a:path extrusionOk="0" h="187642" w="279082">
                  <a:moveTo>
                    <a:pt x="41910" y="28575"/>
                  </a:moveTo>
                  <a:cubicBezTo>
                    <a:pt x="45720" y="19050"/>
                    <a:pt x="50483" y="10478"/>
                    <a:pt x="55245" y="0"/>
                  </a:cubicBezTo>
                  <a:cubicBezTo>
                    <a:pt x="130493" y="28575"/>
                    <a:pt x="203835" y="56198"/>
                    <a:pt x="279083" y="83820"/>
                  </a:cubicBezTo>
                  <a:cubicBezTo>
                    <a:pt x="260985" y="118110"/>
                    <a:pt x="242888" y="150495"/>
                    <a:pt x="223838" y="187643"/>
                  </a:cubicBezTo>
                  <a:cubicBezTo>
                    <a:pt x="149543" y="161925"/>
                    <a:pt x="76200" y="136208"/>
                    <a:pt x="0" y="109538"/>
                  </a:cubicBezTo>
                  <a:cubicBezTo>
                    <a:pt x="8573" y="92393"/>
                    <a:pt x="16193" y="77153"/>
                    <a:pt x="24765" y="60960"/>
                  </a:cubicBezTo>
                  <a:cubicBezTo>
                    <a:pt x="24765" y="64770"/>
                    <a:pt x="24765" y="69533"/>
                    <a:pt x="24765" y="73343"/>
                  </a:cubicBezTo>
                  <a:cubicBezTo>
                    <a:pt x="24765" y="77153"/>
                    <a:pt x="25718" y="80963"/>
                    <a:pt x="26670" y="84773"/>
                  </a:cubicBezTo>
                  <a:cubicBezTo>
                    <a:pt x="30480" y="83820"/>
                    <a:pt x="35243" y="82868"/>
                    <a:pt x="39053" y="81915"/>
                  </a:cubicBezTo>
                  <a:cubicBezTo>
                    <a:pt x="42863" y="80010"/>
                    <a:pt x="44768" y="77153"/>
                    <a:pt x="48578" y="75248"/>
                  </a:cubicBezTo>
                  <a:cubicBezTo>
                    <a:pt x="56198" y="89535"/>
                    <a:pt x="65723" y="92393"/>
                    <a:pt x="75248" y="81915"/>
                  </a:cubicBezTo>
                  <a:cubicBezTo>
                    <a:pt x="84773" y="70485"/>
                    <a:pt x="94298" y="73343"/>
                    <a:pt x="105728" y="77153"/>
                  </a:cubicBezTo>
                  <a:cubicBezTo>
                    <a:pt x="127635" y="84773"/>
                    <a:pt x="149543" y="91440"/>
                    <a:pt x="171450" y="99060"/>
                  </a:cubicBezTo>
                  <a:cubicBezTo>
                    <a:pt x="183833" y="103823"/>
                    <a:pt x="188595" y="99060"/>
                    <a:pt x="190500" y="89535"/>
                  </a:cubicBezTo>
                  <a:cubicBezTo>
                    <a:pt x="180023" y="84773"/>
                    <a:pt x="171450" y="80963"/>
                    <a:pt x="161925" y="77153"/>
                  </a:cubicBezTo>
                  <a:cubicBezTo>
                    <a:pt x="173355" y="72390"/>
                    <a:pt x="183833" y="69533"/>
                    <a:pt x="197168" y="63818"/>
                  </a:cubicBezTo>
                  <a:cubicBezTo>
                    <a:pt x="183833" y="58103"/>
                    <a:pt x="176213" y="54293"/>
                    <a:pt x="167640" y="51435"/>
                  </a:cubicBezTo>
                  <a:cubicBezTo>
                    <a:pt x="168593" y="50483"/>
                    <a:pt x="168593" y="50483"/>
                    <a:pt x="169545" y="49530"/>
                  </a:cubicBezTo>
                  <a:cubicBezTo>
                    <a:pt x="168593" y="49530"/>
                    <a:pt x="167640" y="50483"/>
                    <a:pt x="167640" y="50483"/>
                  </a:cubicBezTo>
                  <a:cubicBezTo>
                    <a:pt x="161925" y="50483"/>
                    <a:pt x="156210" y="51435"/>
                    <a:pt x="151448" y="49530"/>
                  </a:cubicBezTo>
                  <a:cubicBezTo>
                    <a:pt x="114300" y="40958"/>
                    <a:pt x="80010" y="25718"/>
                    <a:pt x="41910" y="2857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3" name="Google Shape;3103;p24"/>
            <p:cNvSpPr/>
            <p:nvPr/>
          </p:nvSpPr>
          <p:spPr>
            <a:xfrm>
              <a:off x="1734387" y="2051511"/>
              <a:ext cx="172402" cy="72117"/>
            </a:xfrm>
            <a:custGeom>
              <a:rect b="b" l="l" r="r" t="t"/>
              <a:pathLst>
                <a:path extrusionOk="0" h="72117" w="172402">
                  <a:moveTo>
                    <a:pt x="142875" y="23033"/>
                  </a:moveTo>
                  <a:cubicBezTo>
                    <a:pt x="150495" y="25890"/>
                    <a:pt x="158115" y="29700"/>
                    <a:pt x="172403" y="35415"/>
                  </a:cubicBezTo>
                  <a:cubicBezTo>
                    <a:pt x="158115" y="40178"/>
                    <a:pt x="148590" y="43988"/>
                    <a:pt x="137160" y="48750"/>
                  </a:cubicBezTo>
                  <a:cubicBezTo>
                    <a:pt x="145733" y="52560"/>
                    <a:pt x="155258" y="56370"/>
                    <a:pt x="165735" y="61133"/>
                  </a:cubicBezTo>
                  <a:cubicBezTo>
                    <a:pt x="163830" y="70658"/>
                    <a:pt x="160020" y="74468"/>
                    <a:pt x="146685" y="70658"/>
                  </a:cubicBezTo>
                  <a:cubicBezTo>
                    <a:pt x="124778" y="63038"/>
                    <a:pt x="102870" y="56370"/>
                    <a:pt x="80963" y="48750"/>
                  </a:cubicBezTo>
                  <a:cubicBezTo>
                    <a:pt x="69533" y="44940"/>
                    <a:pt x="60008" y="42083"/>
                    <a:pt x="50483" y="53513"/>
                  </a:cubicBezTo>
                  <a:cubicBezTo>
                    <a:pt x="40958" y="63990"/>
                    <a:pt x="31433" y="62085"/>
                    <a:pt x="23813" y="46845"/>
                  </a:cubicBezTo>
                  <a:cubicBezTo>
                    <a:pt x="20955" y="49703"/>
                    <a:pt x="18098" y="52560"/>
                    <a:pt x="14288" y="53513"/>
                  </a:cubicBezTo>
                  <a:cubicBezTo>
                    <a:pt x="10478" y="55418"/>
                    <a:pt x="5715" y="55418"/>
                    <a:pt x="1905" y="56370"/>
                  </a:cubicBezTo>
                  <a:cubicBezTo>
                    <a:pt x="953" y="52560"/>
                    <a:pt x="953" y="48750"/>
                    <a:pt x="0" y="44940"/>
                  </a:cubicBezTo>
                  <a:cubicBezTo>
                    <a:pt x="0" y="41130"/>
                    <a:pt x="0" y="36368"/>
                    <a:pt x="0" y="32558"/>
                  </a:cubicBezTo>
                  <a:cubicBezTo>
                    <a:pt x="0" y="32558"/>
                    <a:pt x="953" y="31605"/>
                    <a:pt x="953" y="31605"/>
                  </a:cubicBezTo>
                  <a:cubicBezTo>
                    <a:pt x="2858" y="28748"/>
                    <a:pt x="3810" y="24938"/>
                    <a:pt x="5715" y="22080"/>
                  </a:cubicBezTo>
                  <a:cubicBezTo>
                    <a:pt x="9525" y="14460"/>
                    <a:pt x="14288" y="6840"/>
                    <a:pt x="18098" y="173"/>
                  </a:cubicBezTo>
                  <a:cubicBezTo>
                    <a:pt x="56198" y="-1732"/>
                    <a:pt x="90488" y="12555"/>
                    <a:pt x="125730" y="22080"/>
                  </a:cubicBezTo>
                  <a:cubicBezTo>
                    <a:pt x="131445" y="23033"/>
                    <a:pt x="137160" y="22080"/>
                    <a:pt x="142875" y="23033"/>
                  </a:cubicBezTo>
                  <a:lnTo>
                    <a:pt x="142875" y="23033"/>
                  </a:ln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4" name="Google Shape;3104;p24"/>
            <p:cNvSpPr/>
            <p:nvPr/>
          </p:nvSpPr>
          <p:spPr>
            <a:xfrm>
              <a:off x="1734387" y="2073591"/>
              <a:ext cx="4762" cy="9525"/>
            </a:xfrm>
            <a:custGeom>
              <a:rect b="b" l="l" r="r" t="t"/>
              <a:pathLst>
                <a:path extrusionOk="0" h="9525" w="4762">
                  <a:moveTo>
                    <a:pt x="4763" y="0"/>
                  </a:moveTo>
                  <a:cubicBezTo>
                    <a:pt x="2858" y="2858"/>
                    <a:pt x="1905" y="6667"/>
                    <a:pt x="0" y="9525"/>
                  </a:cubicBezTo>
                  <a:cubicBezTo>
                    <a:pt x="1905" y="6667"/>
                    <a:pt x="3810" y="2858"/>
                    <a:pt x="4763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5" name="Google Shape;3105;p24"/>
            <p:cNvSpPr/>
            <p:nvPr/>
          </p:nvSpPr>
          <p:spPr>
            <a:xfrm>
              <a:off x="1445780" y="1978341"/>
              <a:ext cx="241935" cy="126682"/>
            </a:xfrm>
            <a:custGeom>
              <a:rect b="b" l="l" r="r" t="t"/>
              <a:pathLst>
                <a:path extrusionOk="0" h="126682" w="241935">
                  <a:moveTo>
                    <a:pt x="179070" y="1905"/>
                  </a:moveTo>
                  <a:cubicBezTo>
                    <a:pt x="199073" y="11430"/>
                    <a:pt x="220027" y="20003"/>
                    <a:pt x="241935" y="30480"/>
                  </a:cubicBezTo>
                  <a:cubicBezTo>
                    <a:pt x="223838" y="62865"/>
                    <a:pt x="205740" y="93345"/>
                    <a:pt x="186690" y="126683"/>
                  </a:cubicBezTo>
                  <a:cubicBezTo>
                    <a:pt x="122873" y="95250"/>
                    <a:pt x="60960" y="64770"/>
                    <a:pt x="0" y="34290"/>
                  </a:cubicBezTo>
                  <a:cubicBezTo>
                    <a:pt x="26670" y="36195"/>
                    <a:pt x="44767" y="26670"/>
                    <a:pt x="50482" y="0"/>
                  </a:cubicBezTo>
                  <a:cubicBezTo>
                    <a:pt x="77152" y="12383"/>
                    <a:pt x="100013" y="22860"/>
                    <a:pt x="123825" y="33338"/>
                  </a:cubicBezTo>
                  <a:cubicBezTo>
                    <a:pt x="128588" y="35242"/>
                    <a:pt x="135255" y="34290"/>
                    <a:pt x="140970" y="34290"/>
                  </a:cubicBezTo>
                  <a:cubicBezTo>
                    <a:pt x="163830" y="32385"/>
                    <a:pt x="174307" y="19050"/>
                    <a:pt x="179070" y="190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6" name="Google Shape;3106;p24"/>
            <p:cNvSpPr/>
            <p:nvPr/>
          </p:nvSpPr>
          <p:spPr>
            <a:xfrm>
              <a:off x="1433397" y="1907857"/>
              <a:ext cx="191452" cy="106353"/>
            </a:xfrm>
            <a:custGeom>
              <a:rect b="b" l="l" r="r" t="t"/>
              <a:pathLst>
                <a:path extrusionOk="0" h="106353" w="191452">
                  <a:moveTo>
                    <a:pt x="191452" y="72390"/>
                  </a:moveTo>
                  <a:cubicBezTo>
                    <a:pt x="185738" y="89535"/>
                    <a:pt x="176213" y="102870"/>
                    <a:pt x="153352" y="105727"/>
                  </a:cubicBezTo>
                  <a:cubicBezTo>
                    <a:pt x="147638" y="106680"/>
                    <a:pt x="140970" y="106680"/>
                    <a:pt x="136208" y="104775"/>
                  </a:cubicBezTo>
                  <a:cubicBezTo>
                    <a:pt x="112395" y="94297"/>
                    <a:pt x="89535" y="83820"/>
                    <a:pt x="62865" y="71438"/>
                  </a:cubicBezTo>
                  <a:cubicBezTo>
                    <a:pt x="57150" y="98108"/>
                    <a:pt x="39053" y="107633"/>
                    <a:pt x="12383" y="105727"/>
                  </a:cubicBezTo>
                  <a:cubicBezTo>
                    <a:pt x="12383" y="105727"/>
                    <a:pt x="12383" y="105727"/>
                    <a:pt x="12383" y="105727"/>
                  </a:cubicBezTo>
                  <a:cubicBezTo>
                    <a:pt x="8573" y="100965"/>
                    <a:pt x="3810" y="96202"/>
                    <a:pt x="0" y="92392"/>
                  </a:cubicBezTo>
                  <a:cubicBezTo>
                    <a:pt x="13335" y="61913"/>
                    <a:pt x="27623" y="32385"/>
                    <a:pt x="41910" y="0"/>
                  </a:cubicBezTo>
                  <a:cubicBezTo>
                    <a:pt x="93345" y="23813"/>
                    <a:pt x="142875" y="48577"/>
                    <a:pt x="191452" y="72390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7" name="Google Shape;3107;p24"/>
            <p:cNvSpPr/>
            <p:nvPr/>
          </p:nvSpPr>
          <p:spPr>
            <a:xfrm>
              <a:off x="1430460" y="1999296"/>
              <a:ext cx="15320" cy="13335"/>
            </a:xfrm>
            <a:custGeom>
              <a:rect b="b" l="l" r="r" t="t"/>
              <a:pathLst>
                <a:path extrusionOk="0" h="13335" w="15320">
                  <a:moveTo>
                    <a:pt x="2938" y="0"/>
                  </a:moveTo>
                  <a:cubicBezTo>
                    <a:pt x="6748" y="4763"/>
                    <a:pt x="11510" y="9525"/>
                    <a:pt x="15320" y="13335"/>
                  </a:cubicBezTo>
                  <a:cubicBezTo>
                    <a:pt x="9605" y="10478"/>
                    <a:pt x="-6587" y="13335"/>
                    <a:pt x="2938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8" name="Google Shape;3108;p24"/>
            <p:cNvSpPr/>
            <p:nvPr/>
          </p:nvSpPr>
          <p:spPr>
            <a:xfrm>
              <a:off x="1532458" y="1793557"/>
              <a:ext cx="245893" cy="114300"/>
            </a:xfrm>
            <a:custGeom>
              <a:rect b="b" l="l" r="r" t="t"/>
              <a:pathLst>
                <a:path extrusionOk="0" h="114300" w="245893">
                  <a:moveTo>
                    <a:pt x="200977" y="0"/>
                  </a:moveTo>
                  <a:cubicBezTo>
                    <a:pt x="213360" y="4763"/>
                    <a:pt x="226695" y="8572"/>
                    <a:pt x="239077" y="14288"/>
                  </a:cubicBezTo>
                  <a:cubicBezTo>
                    <a:pt x="242888" y="16192"/>
                    <a:pt x="246698" y="21907"/>
                    <a:pt x="245745" y="24765"/>
                  </a:cubicBezTo>
                  <a:cubicBezTo>
                    <a:pt x="235267" y="54292"/>
                    <a:pt x="222885" y="83820"/>
                    <a:pt x="210502" y="114300"/>
                  </a:cubicBezTo>
                  <a:cubicBezTo>
                    <a:pt x="152400" y="94297"/>
                    <a:pt x="97155" y="74295"/>
                    <a:pt x="41910" y="55245"/>
                  </a:cubicBezTo>
                  <a:cubicBezTo>
                    <a:pt x="29527" y="51435"/>
                    <a:pt x="17145" y="47625"/>
                    <a:pt x="5715" y="42863"/>
                  </a:cubicBezTo>
                  <a:cubicBezTo>
                    <a:pt x="2858" y="41910"/>
                    <a:pt x="1905" y="37147"/>
                    <a:pt x="0" y="33338"/>
                  </a:cubicBezTo>
                  <a:cubicBezTo>
                    <a:pt x="14288" y="33338"/>
                    <a:pt x="28575" y="35242"/>
                    <a:pt x="38100" y="22860"/>
                  </a:cubicBezTo>
                  <a:cubicBezTo>
                    <a:pt x="47625" y="22860"/>
                    <a:pt x="57150" y="20002"/>
                    <a:pt x="65723" y="21907"/>
                  </a:cubicBezTo>
                  <a:cubicBezTo>
                    <a:pt x="99060" y="31432"/>
                    <a:pt x="131445" y="41910"/>
                    <a:pt x="163830" y="54292"/>
                  </a:cubicBezTo>
                  <a:cubicBezTo>
                    <a:pt x="177165" y="59055"/>
                    <a:pt x="181927" y="57150"/>
                    <a:pt x="185738" y="45720"/>
                  </a:cubicBezTo>
                  <a:cubicBezTo>
                    <a:pt x="190500" y="31432"/>
                    <a:pt x="196215" y="15240"/>
                    <a:pt x="200977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9" name="Google Shape;3109;p24"/>
            <p:cNvSpPr/>
            <p:nvPr/>
          </p:nvSpPr>
          <p:spPr>
            <a:xfrm>
              <a:off x="1538172" y="1749345"/>
              <a:ext cx="195262" cy="101890"/>
            </a:xfrm>
            <a:custGeom>
              <a:rect b="b" l="l" r="r" t="t"/>
              <a:pathLst>
                <a:path extrusionOk="0" h="101890" w="195262">
                  <a:moveTo>
                    <a:pt x="195263" y="44211"/>
                  </a:moveTo>
                  <a:cubicBezTo>
                    <a:pt x="189548" y="59451"/>
                    <a:pt x="184785" y="74691"/>
                    <a:pt x="179070" y="90884"/>
                  </a:cubicBezTo>
                  <a:cubicBezTo>
                    <a:pt x="175260" y="102314"/>
                    <a:pt x="170498" y="104219"/>
                    <a:pt x="157163" y="99456"/>
                  </a:cubicBezTo>
                  <a:cubicBezTo>
                    <a:pt x="124777" y="87074"/>
                    <a:pt x="92393" y="76596"/>
                    <a:pt x="59055" y="67071"/>
                  </a:cubicBezTo>
                  <a:cubicBezTo>
                    <a:pt x="50483" y="64214"/>
                    <a:pt x="40958" y="67071"/>
                    <a:pt x="31433" y="68024"/>
                  </a:cubicBezTo>
                  <a:cubicBezTo>
                    <a:pt x="27623" y="63261"/>
                    <a:pt x="23813" y="58499"/>
                    <a:pt x="20002" y="53736"/>
                  </a:cubicBezTo>
                  <a:cubicBezTo>
                    <a:pt x="14288" y="57546"/>
                    <a:pt x="8573" y="62309"/>
                    <a:pt x="2858" y="67071"/>
                  </a:cubicBezTo>
                  <a:cubicBezTo>
                    <a:pt x="1905" y="64214"/>
                    <a:pt x="952" y="62309"/>
                    <a:pt x="0" y="59451"/>
                  </a:cubicBezTo>
                  <a:cubicBezTo>
                    <a:pt x="4763" y="46116"/>
                    <a:pt x="9525" y="33734"/>
                    <a:pt x="14288" y="20399"/>
                  </a:cubicBezTo>
                  <a:cubicBezTo>
                    <a:pt x="31433" y="-2461"/>
                    <a:pt x="43815" y="-4366"/>
                    <a:pt x="75248" y="6111"/>
                  </a:cubicBezTo>
                  <a:cubicBezTo>
                    <a:pt x="97155" y="13731"/>
                    <a:pt x="120015" y="18494"/>
                    <a:pt x="142875" y="24209"/>
                  </a:cubicBezTo>
                  <a:cubicBezTo>
                    <a:pt x="142875" y="24209"/>
                    <a:pt x="144780" y="25161"/>
                    <a:pt x="144780" y="25161"/>
                  </a:cubicBezTo>
                  <a:cubicBezTo>
                    <a:pt x="148590" y="27066"/>
                    <a:pt x="152400" y="29924"/>
                    <a:pt x="156210" y="31829"/>
                  </a:cubicBezTo>
                  <a:cubicBezTo>
                    <a:pt x="167640" y="35639"/>
                    <a:pt x="178118" y="39449"/>
                    <a:pt x="189548" y="43259"/>
                  </a:cubicBezTo>
                  <a:cubicBezTo>
                    <a:pt x="191452" y="42306"/>
                    <a:pt x="193358" y="43259"/>
                    <a:pt x="195263" y="44211"/>
                  </a:cubicBezTo>
                  <a:lnTo>
                    <a:pt x="195263" y="44211"/>
                  </a:ln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0" name="Google Shape;3110;p24"/>
            <p:cNvSpPr/>
            <p:nvPr/>
          </p:nvSpPr>
          <p:spPr>
            <a:xfrm>
              <a:off x="1553412" y="1724976"/>
              <a:ext cx="128587" cy="47625"/>
            </a:xfrm>
            <a:custGeom>
              <a:rect b="b" l="l" r="r" t="t"/>
              <a:pathLst>
                <a:path extrusionOk="0" h="47625" w="128587">
                  <a:moveTo>
                    <a:pt x="128588" y="47625"/>
                  </a:moveTo>
                  <a:cubicBezTo>
                    <a:pt x="105728" y="41910"/>
                    <a:pt x="82868" y="37148"/>
                    <a:pt x="60960" y="29527"/>
                  </a:cubicBezTo>
                  <a:cubicBezTo>
                    <a:pt x="30480" y="19050"/>
                    <a:pt x="17145" y="20955"/>
                    <a:pt x="0" y="43815"/>
                  </a:cubicBezTo>
                  <a:cubicBezTo>
                    <a:pt x="3810" y="31433"/>
                    <a:pt x="7620" y="20002"/>
                    <a:pt x="12383" y="7620"/>
                  </a:cubicBezTo>
                  <a:cubicBezTo>
                    <a:pt x="13335" y="5715"/>
                    <a:pt x="15240" y="3810"/>
                    <a:pt x="18098" y="0"/>
                  </a:cubicBezTo>
                  <a:cubicBezTo>
                    <a:pt x="55245" y="16193"/>
                    <a:pt x="91440" y="31433"/>
                    <a:pt x="128588" y="4762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1" name="Google Shape;3111;p24"/>
            <p:cNvSpPr/>
            <p:nvPr/>
          </p:nvSpPr>
          <p:spPr>
            <a:xfrm>
              <a:off x="1532458" y="1801176"/>
              <a:ext cx="38100" cy="24870"/>
            </a:xfrm>
            <a:custGeom>
              <a:rect b="b" l="l" r="r" t="t"/>
              <a:pathLst>
                <a:path extrusionOk="0" h="24870" w="38100">
                  <a:moveTo>
                    <a:pt x="6667" y="5715"/>
                  </a:moveTo>
                  <a:cubicBezTo>
                    <a:pt x="7620" y="8573"/>
                    <a:pt x="8573" y="11430"/>
                    <a:pt x="9525" y="13335"/>
                  </a:cubicBezTo>
                  <a:cubicBezTo>
                    <a:pt x="15240" y="8573"/>
                    <a:pt x="20955" y="4763"/>
                    <a:pt x="26670" y="0"/>
                  </a:cubicBezTo>
                  <a:cubicBezTo>
                    <a:pt x="30480" y="4763"/>
                    <a:pt x="34290" y="9525"/>
                    <a:pt x="38100" y="14288"/>
                  </a:cubicBezTo>
                  <a:cubicBezTo>
                    <a:pt x="28575" y="26670"/>
                    <a:pt x="14288" y="24765"/>
                    <a:pt x="0" y="24765"/>
                  </a:cubicBezTo>
                  <a:cubicBezTo>
                    <a:pt x="1905" y="19050"/>
                    <a:pt x="4763" y="12383"/>
                    <a:pt x="6667" y="5715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2" name="Google Shape;3112;p24"/>
            <p:cNvSpPr/>
            <p:nvPr/>
          </p:nvSpPr>
          <p:spPr>
            <a:xfrm>
              <a:off x="1682953" y="1773554"/>
              <a:ext cx="11429" cy="6667"/>
            </a:xfrm>
            <a:custGeom>
              <a:rect b="b" l="l" r="r" t="t"/>
              <a:pathLst>
                <a:path extrusionOk="0" h="6667" w="11429">
                  <a:moveTo>
                    <a:pt x="11430" y="6668"/>
                  </a:moveTo>
                  <a:cubicBezTo>
                    <a:pt x="7620" y="4763"/>
                    <a:pt x="3810" y="1905"/>
                    <a:pt x="0" y="0"/>
                  </a:cubicBezTo>
                  <a:cubicBezTo>
                    <a:pt x="3810" y="1905"/>
                    <a:pt x="7620" y="3810"/>
                    <a:pt x="11430" y="6668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3" name="Google Shape;3113;p24"/>
            <p:cNvSpPr/>
            <p:nvPr/>
          </p:nvSpPr>
          <p:spPr>
            <a:xfrm>
              <a:off x="1727720" y="1791651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4763" y="1905"/>
                  </a:moveTo>
                  <a:cubicBezTo>
                    <a:pt x="2858" y="952"/>
                    <a:pt x="1905" y="952"/>
                    <a:pt x="0" y="0"/>
                  </a:cubicBezTo>
                  <a:cubicBezTo>
                    <a:pt x="1905" y="0"/>
                    <a:pt x="3810" y="952"/>
                    <a:pt x="4763" y="190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4" name="Google Shape;3114;p24"/>
            <p:cNvSpPr/>
            <p:nvPr/>
          </p:nvSpPr>
          <p:spPr>
            <a:xfrm>
              <a:off x="2229687" y="2311716"/>
              <a:ext cx="4762" cy="1904"/>
            </a:xfrm>
            <a:custGeom>
              <a:rect b="b" l="l" r="r" t="t"/>
              <a:pathLst>
                <a:path extrusionOk="0" h="1904" w="4762">
                  <a:moveTo>
                    <a:pt x="4763" y="1905"/>
                  </a:moveTo>
                  <a:cubicBezTo>
                    <a:pt x="2858" y="953"/>
                    <a:pt x="953" y="0"/>
                    <a:pt x="0" y="0"/>
                  </a:cubicBezTo>
                  <a:cubicBezTo>
                    <a:pt x="953" y="0"/>
                    <a:pt x="2858" y="953"/>
                    <a:pt x="4763" y="1905"/>
                  </a:cubicBezTo>
                  <a:close/>
                </a:path>
              </a:pathLst>
            </a:custGeom>
            <a:solidFill>
              <a:srgbClr val="2F379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5" name="Google Shape;3115;p24"/>
            <p:cNvSpPr/>
            <p:nvPr/>
          </p:nvSpPr>
          <p:spPr>
            <a:xfrm>
              <a:off x="1837258" y="2600324"/>
              <a:ext cx="252412" cy="122872"/>
            </a:xfrm>
            <a:custGeom>
              <a:rect b="b" l="l" r="r" t="t"/>
              <a:pathLst>
                <a:path extrusionOk="0" h="122872" w="252412">
                  <a:moveTo>
                    <a:pt x="199073" y="20003"/>
                  </a:moveTo>
                  <a:cubicBezTo>
                    <a:pt x="216217" y="26670"/>
                    <a:pt x="234315" y="33338"/>
                    <a:pt x="252413" y="40958"/>
                  </a:cubicBezTo>
                  <a:cubicBezTo>
                    <a:pt x="237173" y="68580"/>
                    <a:pt x="221933" y="94297"/>
                    <a:pt x="206692" y="122872"/>
                  </a:cubicBezTo>
                  <a:cubicBezTo>
                    <a:pt x="138113" y="95250"/>
                    <a:pt x="70485" y="67628"/>
                    <a:pt x="0" y="40005"/>
                  </a:cubicBezTo>
                  <a:cubicBezTo>
                    <a:pt x="4763" y="26670"/>
                    <a:pt x="10477" y="13335"/>
                    <a:pt x="15240" y="0"/>
                  </a:cubicBezTo>
                  <a:cubicBezTo>
                    <a:pt x="20002" y="19050"/>
                    <a:pt x="36195" y="23813"/>
                    <a:pt x="56198" y="24765"/>
                  </a:cubicBezTo>
                  <a:cubicBezTo>
                    <a:pt x="57150" y="26670"/>
                    <a:pt x="58102" y="30480"/>
                    <a:pt x="60008" y="30480"/>
                  </a:cubicBezTo>
                  <a:cubicBezTo>
                    <a:pt x="93345" y="40958"/>
                    <a:pt x="126683" y="51435"/>
                    <a:pt x="160020" y="60960"/>
                  </a:cubicBezTo>
                  <a:cubicBezTo>
                    <a:pt x="185738" y="68580"/>
                    <a:pt x="185738" y="67628"/>
                    <a:pt x="195263" y="45720"/>
                  </a:cubicBezTo>
                  <a:cubicBezTo>
                    <a:pt x="197167" y="40958"/>
                    <a:pt x="200977" y="37147"/>
                    <a:pt x="201930" y="32385"/>
                  </a:cubicBezTo>
                  <a:cubicBezTo>
                    <a:pt x="201930" y="28575"/>
                    <a:pt x="199073" y="24765"/>
                    <a:pt x="197167" y="20955"/>
                  </a:cubicBezTo>
                  <a:cubicBezTo>
                    <a:pt x="197167" y="21908"/>
                    <a:pt x="198120" y="20955"/>
                    <a:pt x="199073" y="2000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6" name="Google Shape;3116;p24"/>
            <p:cNvSpPr/>
            <p:nvPr/>
          </p:nvSpPr>
          <p:spPr>
            <a:xfrm>
              <a:off x="1852497" y="2551746"/>
              <a:ext cx="165735" cy="95250"/>
            </a:xfrm>
            <a:custGeom>
              <a:rect b="b" l="l" r="r" t="t"/>
              <a:pathLst>
                <a:path extrusionOk="0" h="95250" w="165735">
                  <a:moveTo>
                    <a:pt x="40958" y="73343"/>
                  </a:moveTo>
                  <a:cubicBezTo>
                    <a:pt x="20955" y="73343"/>
                    <a:pt x="4763" y="67628"/>
                    <a:pt x="0" y="48578"/>
                  </a:cubicBezTo>
                  <a:cubicBezTo>
                    <a:pt x="0" y="48578"/>
                    <a:pt x="0" y="48578"/>
                    <a:pt x="0" y="48578"/>
                  </a:cubicBezTo>
                  <a:cubicBezTo>
                    <a:pt x="952" y="44768"/>
                    <a:pt x="2858" y="40958"/>
                    <a:pt x="3810" y="37148"/>
                  </a:cubicBezTo>
                  <a:cubicBezTo>
                    <a:pt x="7620" y="25718"/>
                    <a:pt x="10477" y="14288"/>
                    <a:pt x="15240" y="0"/>
                  </a:cubicBezTo>
                  <a:cubicBezTo>
                    <a:pt x="67627" y="21908"/>
                    <a:pt x="117158" y="41910"/>
                    <a:pt x="165735" y="61913"/>
                  </a:cubicBezTo>
                  <a:cubicBezTo>
                    <a:pt x="165735" y="63818"/>
                    <a:pt x="165735" y="64770"/>
                    <a:pt x="165735" y="66675"/>
                  </a:cubicBezTo>
                  <a:cubicBezTo>
                    <a:pt x="160973" y="75248"/>
                    <a:pt x="157163" y="84773"/>
                    <a:pt x="151448" y="95250"/>
                  </a:cubicBezTo>
                  <a:cubicBezTo>
                    <a:pt x="143827" y="94298"/>
                    <a:pt x="134302" y="94298"/>
                    <a:pt x="125730" y="92393"/>
                  </a:cubicBezTo>
                  <a:cubicBezTo>
                    <a:pt x="100965" y="84773"/>
                    <a:pt x="76200" y="76200"/>
                    <a:pt x="50483" y="67628"/>
                  </a:cubicBezTo>
                  <a:cubicBezTo>
                    <a:pt x="48577" y="66675"/>
                    <a:pt x="43815" y="71438"/>
                    <a:pt x="40958" y="73343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7" name="Google Shape;3117;p24"/>
            <p:cNvSpPr/>
            <p:nvPr/>
          </p:nvSpPr>
          <p:spPr>
            <a:xfrm>
              <a:off x="2018233" y="2613659"/>
              <a:ext cx="18097" cy="8572"/>
            </a:xfrm>
            <a:custGeom>
              <a:rect b="b" l="l" r="r" t="t"/>
              <a:pathLst>
                <a:path extrusionOk="0" h="8572" w="18097">
                  <a:moveTo>
                    <a:pt x="0" y="4763"/>
                  </a:moveTo>
                  <a:cubicBezTo>
                    <a:pt x="0" y="2858"/>
                    <a:pt x="0" y="1905"/>
                    <a:pt x="0" y="0"/>
                  </a:cubicBezTo>
                  <a:cubicBezTo>
                    <a:pt x="5715" y="1905"/>
                    <a:pt x="11430" y="4763"/>
                    <a:pt x="18098" y="6668"/>
                  </a:cubicBezTo>
                  <a:cubicBezTo>
                    <a:pt x="17145" y="7620"/>
                    <a:pt x="17145" y="7620"/>
                    <a:pt x="16192" y="8573"/>
                  </a:cubicBezTo>
                  <a:cubicBezTo>
                    <a:pt x="10477" y="7620"/>
                    <a:pt x="5715" y="5715"/>
                    <a:pt x="0" y="476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8" name="Google Shape;3118;p24"/>
            <p:cNvSpPr/>
            <p:nvPr/>
          </p:nvSpPr>
          <p:spPr>
            <a:xfrm>
              <a:off x="1852497" y="2588894"/>
              <a:ext cx="3810" cy="11429"/>
            </a:xfrm>
            <a:custGeom>
              <a:rect b="b" l="l" r="r" t="t"/>
              <a:pathLst>
                <a:path extrusionOk="0" h="11429" w="3810">
                  <a:moveTo>
                    <a:pt x="3810" y="0"/>
                  </a:moveTo>
                  <a:cubicBezTo>
                    <a:pt x="2858" y="3810"/>
                    <a:pt x="952" y="7620"/>
                    <a:pt x="0" y="11430"/>
                  </a:cubicBezTo>
                  <a:cubicBezTo>
                    <a:pt x="952" y="7620"/>
                    <a:pt x="1905" y="3810"/>
                    <a:pt x="3810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9" name="Google Shape;3119;p24"/>
            <p:cNvSpPr/>
            <p:nvPr/>
          </p:nvSpPr>
          <p:spPr>
            <a:xfrm>
              <a:off x="1910600" y="2462212"/>
              <a:ext cx="241935" cy="114300"/>
            </a:xfrm>
            <a:custGeom>
              <a:rect b="b" l="l" r="r" t="t"/>
              <a:pathLst>
                <a:path extrusionOk="0" h="114300" w="241935">
                  <a:moveTo>
                    <a:pt x="202883" y="27622"/>
                  </a:moveTo>
                  <a:cubicBezTo>
                    <a:pt x="215265" y="32385"/>
                    <a:pt x="227648" y="37147"/>
                    <a:pt x="241935" y="42863"/>
                  </a:cubicBezTo>
                  <a:cubicBezTo>
                    <a:pt x="230505" y="66675"/>
                    <a:pt x="219075" y="89535"/>
                    <a:pt x="207645" y="114300"/>
                  </a:cubicBezTo>
                  <a:cubicBezTo>
                    <a:pt x="138113" y="87630"/>
                    <a:pt x="70485" y="60960"/>
                    <a:pt x="0" y="33338"/>
                  </a:cubicBezTo>
                  <a:cubicBezTo>
                    <a:pt x="5715" y="21908"/>
                    <a:pt x="10478" y="11430"/>
                    <a:pt x="16193" y="0"/>
                  </a:cubicBezTo>
                  <a:cubicBezTo>
                    <a:pt x="21908" y="3810"/>
                    <a:pt x="28575" y="8572"/>
                    <a:pt x="34290" y="12383"/>
                  </a:cubicBezTo>
                  <a:cubicBezTo>
                    <a:pt x="35243" y="12383"/>
                    <a:pt x="37148" y="12383"/>
                    <a:pt x="38100" y="12383"/>
                  </a:cubicBezTo>
                  <a:cubicBezTo>
                    <a:pt x="47625" y="14288"/>
                    <a:pt x="58103" y="17145"/>
                    <a:pt x="67628" y="19050"/>
                  </a:cubicBezTo>
                  <a:lnTo>
                    <a:pt x="69533" y="19050"/>
                  </a:lnTo>
                  <a:lnTo>
                    <a:pt x="71438" y="19050"/>
                  </a:lnTo>
                  <a:cubicBezTo>
                    <a:pt x="89535" y="25717"/>
                    <a:pt x="107633" y="33338"/>
                    <a:pt x="125730" y="40005"/>
                  </a:cubicBezTo>
                  <a:lnTo>
                    <a:pt x="125730" y="40005"/>
                  </a:lnTo>
                  <a:cubicBezTo>
                    <a:pt x="144780" y="48578"/>
                    <a:pt x="163830" y="56197"/>
                    <a:pt x="184785" y="65722"/>
                  </a:cubicBezTo>
                  <a:cubicBezTo>
                    <a:pt x="190500" y="52388"/>
                    <a:pt x="197167" y="40005"/>
                    <a:pt x="202883" y="27622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0" name="Google Shape;3120;p24"/>
            <p:cNvSpPr/>
            <p:nvPr/>
          </p:nvSpPr>
          <p:spPr>
            <a:xfrm>
              <a:off x="1927745" y="2418396"/>
              <a:ext cx="164782" cy="84772"/>
            </a:xfrm>
            <a:custGeom>
              <a:rect b="b" l="l" r="r" t="t"/>
              <a:pathLst>
                <a:path extrusionOk="0" h="84772" w="164782">
                  <a:moveTo>
                    <a:pt x="52388" y="63818"/>
                  </a:moveTo>
                  <a:lnTo>
                    <a:pt x="50483" y="63818"/>
                  </a:lnTo>
                  <a:cubicBezTo>
                    <a:pt x="50483" y="63818"/>
                    <a:pt x="48577" y="63818"/>
                    <a:pt x="48577" y="63818"/>
                  </a:cubicBezTo>
                  <a:cubicBezTo>
                    <a:pt x="39052" y="61913"/>
                    <a:pt x="28575" y="59055"/>
                    <a:pt x="19050" y="57150"/>
                  </a:cubicBezTo>
                  <a:cubicBezTo>
                    <a:pt x="18098" y="57150"/>
                    <a:pt x="16192" y="57150"/>
                    <a:pt x="15240" y="57150"/>
                  </a:cubicBezTo>
                  <a:cubicBezTo>
                    <a:pt x="17145" y="50483"/>
                    <a:pt x="18098" y="43815"/>
                    <a:pt x="20002" y="36195"/>
                  </a:cubicBezTo>
                  <a:cubicBezTo>
                    <a:pt x="12383" y="37148"/>
                    <a:pt x="6667" y="38100"/>
                    <a:pt x="0" y="39053"/>
                  </a:cubicBezTo>
                  <a:cubicBezTo>
                    <a:pt x="5715" y="27623"/>
                    <a:pt x="10477" y="16193"/>
                    <a:pt x="18098" y="0"/>
                  </a:cubicBezTo>
                  <a:cubicBezTo>
                    <a:pt x="67627" y="21908"/>
                    <a:pt x="116205" y="42863"/>
                    <a:pt x="164783" y="63818"/>
                  </a:cubicBezTo>
                  <a:cubicBezTo>
                    <a:pt x="160020" y="64770"/>
                    <a:pt x="150495" y="64770"/>
                    <a:pt x="149542" y="66675"/>
                  </a:cubicBezTo>
                  <a:cubicBezTo>
                    <a:pt x="140970" y="83820"/>
                    <a:pt x="123825" y="84773"/>
                    <a:pt x="105727" y="84773"/>
                  </a:cubicBezTo>
                  <a:cubicBezTo>
                    <a:pt x="105727" y="84773"/>
                    <a:pt x="105727" y="84773"/>
                    <a:pt x="105727" y="84773"/>
                  </a:cubicBezTo>
                  <a:cubicBezTo>
                    <a:pt x="88583" y="78105"/>
                    <a:pt x="70485" y="71438"/>
                    <a:pt x="52388" y="63818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1" name="Google Shape;3121;p24"/>
            <p:cNvSpPr/>
            <p:nvPr/>
          </p:nvSpPr>
          <p:spPr>
            <a:xfrm>
              <a:off x="2034425" y="2482214"/>
              <a:ext cx="79057" cy="46672"/>
            </a:xfrm>
            <a:custGeom>
              <a:rect b="b" l="l" r="r" t="t"/>
              <a:pathLst>
                <a:path extrusionOk="0" h="46672" w="79057">
                  <a:moveTo>
                    <a:pt x="0" y="20955"/>
                  </a:moveTo>
                  <a:cubicBezTo>
                    <a:pt x="18098" y="20955"/>
                    <a:pt x="35243" y="20002"/>
                    <a:pt x="43815" y="2857"/>
                  </a:cubicBezTo>
                  <a:cubicBezTo>
                    <a:pt x="44768" y="0"/>
                    <a:pt x="53340" y="952"/>
                    <a:pt x="59055" y="0"/>
                  </a:cubicBezTo>
                  <a:cubicBezTo>
                    <a:pt x="60960" y="0"/>
                    <a:pt x="61913" y="0"/>
                    <a:pt x="62865" y="952"/>
                  </a:cubicBezTo>
                  <a:cubicBezTo>
                    <a:pt x="67628" y="2857"/>
                    <a:pt x="73342" y="5715"/>
                    <a:pt x="78105" y="7620"/>
                  </a:cubicBezTo>
                  <a:cubicBezTo>
                    <a:pt x="78105" y="7620"/>
                    <a:pt x="79058" y="7620"/>
                    <a:pt x="79058" y="7620"/>
                  </a:cubicBezTo>
                  <a:cubicBezTo>
                    <a:pt x="73342" y="20002"/>
                    <a:pt x="66675" y="32385"/>
                    <a:pt x="59055" y="46672"/>
                  </a:cubicBezTo>
                  <a:cubicBezTo>
                    <a:pt x="38100" y="38100"/>
                    <a:pt x="19050" y="29527"/>
                    <a:pt x="0" y="20955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2" name="Google Shape;3122;p24"/>
            <p:cNvSpPr/>
            <p:nvPr/>
          </p:nvSpPr>
          <p:spPr>
            <a:xfrm>
              <a:off x="1925840" y="2454591"/>
              <a:ext cx="22859" cy="20954"/>
            </a:xfrm>
            <a:custGeom>
              <a:rect b="b" l="l" r="r" t="t"/>
              <a:pathLst>
                <a:path extrusionOk="0" h="20954" w="22859">
                  <a:moveTo>
                    <a:pt x="2857" y="2858"/>
                  </a:moveTo>
                  <a:cubicBezTo>
                    <a:pt x="9525" y="1905"/>
                    <a:pt x="16192" y="953"/>
                    <a:pt x="22860" y="0"/>
                  </a:cubicBezTo>
                  <a:cubicBezTo>
                    <a:pt x="20955" y="7620"/>
                    <a:pt x="20002" y="14288"/>
                    <a:pt x="18097" y="20955"/>
                  </a:cubicBezTo>
                  <a:cubicBezTo>
                    <a:pt x="12382" y="17145"/>
                    <a:pt x="5715" y="12383"/>
                    <a:pt x="0" y="8573"/>
                  </a:cubicBezTo>
                  <a:cubicBezTo>
                    <a:pt x="952" y="6667"/>
                    <a:pt x="1905" y="4763"/>
                    <a:pt x="2857" y="2858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3" name="Google Shape;3123;p24"/>
            <p:cNvSpPr/>
            <p:nvPr/>
          </p:nvSpPr>
          <p:spPr>
            <a:xfrm>
              <a:off x="2097290" y="2483166"/>
              <a:ext cx="15239" cy="6667"/>
            </a:xfrm>
            <a:custGeom>
              <a:rect b="b" l="l" r="r" t="t"/>
              <a:pathLst>
                <a:path extrusionOk="0" h="6667" w="15239">
                  <a:moveTo>
                    <a:pt x="15240" y="6667"/>
                  </a:moveTo>
                  <a:cubicBezTo>
                    <a:pt x="10477" y="4763"/>
                    <a:pt x="4763" y="1905"/>
                    <a:pt x="0" y="0"/>
                  </a:cubicBezTo>
                  <a:cubicBezTo>
                    <a:pt x="4763" y="1905"/>
                    <a:pt x="10477" y="4763"/>
                    <a:pt x="15240" y="6667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4" name="Google Shape;3124;p24"/>
            <p:cNvSpPr/>
            <p:nvPr/>
          </p:nvSpPr>
          <p:spPr>
            <a:xfrm>
              <a:off x="2147773" y="1964054"/>
              <a:ext cx="240982" cy="117157"/>
            </a:xfrm>
            <a:custGeom>
              <a:rect b="b" l="l" r="r" t="t"/>
              <a:pathLst>
                <a:path extrusionOk="0" h="117157" w="240982">
                  <a:moveTo>
                    <a:pt x="190500" y="0"/>
                  </a:moveTo>
                  <a:cubicBezTo>
                    <a:pt x="206692" y="4763"/>
                    <a:pt x="222885" y="9525"/>
                    <a:pt x="240982" y="15240"/>
                  </a:cubicBezTo>
                  <a:cubicBezTo>
                    <a:pt x="228600" y="49530"/>
                    <a:pt x="216217" y="82867"/>
                    <a:pt x="203835" y="117158"/>
                  </a:cubicBezTo>
                  <a:cubicBezTo>
                    <a:pt x="135255" y="97155"/>
                    <a:pt x="68580" y="77153"/>
                    <a:pt x="0" y="56198"/>
                  </a:cubicBezTo>
                  <a:cubicBezTo>
                    <a:pt x="5715" y="41910"/>
                    <a:pt x="11430" y="28575"/>
                    <a:pt x="16192" y="15240"/>
                  </a:cubicBezTo>
                  <a:cubicBezTo>
                    <a:pt x="19050" y="38100"/>
                    <a:pt x="40957" y="34290"/>
                    <a:pt x="57150" y="37148"/>
                  </a:cubicBezTo>
                  <a:cubicBezTo>
                    <a:pt x="82867" y="43815"/>
                    <a:pt x="108585" y="50483"/>
                    <a:pt x="133350" y="58103"/>
                  </a:cubicBezTo>
                  <a:cubicBezTo>
                    <a:pt x="166688" y="67628"/>
                    <a:pt x="166688" y="67628"/>
                    <a:pt x="173355" y="36195"/>
                  </a:cubicBezTo>
                  <a:cubicBezTo>
                    <a:pt x="173355" y="34290"/>
                    <a:pt x="173355" y="32385"/>
                    <a:pt x="174307" y="30480"/>
                  </a:cubicBezTo>
                  <a:cubicBezTo>
                    <a:pt x="179070" y="20955"/>
                    <a:pt x="184785" y="10478"/>
                    <a:pt x="190500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5" name="Google Shape;3125;p24"/>
            <p:cNvSpPr/>
            <p:nvPr/>
          </p:nvSpPr>
          <p:spPr>
            <a:xfrm>
              <a:off x="2163965" y="1915477"/>
              <a:ext cx="174307" cy="86677"/>
            </a:xfrm>
            <a:custGeom>
              <a:rect b="b" l="l" r="r" t="t"/>
              <a:pathLst>
                <a:path extrusionOk="0" h="86677" w="174307">
                  <a:moveTo>
                    <a:pt x="174308" y="48577"/>
                  </a:moveTo>
                  <a:cubicBezTo>
                    <a:pt x="168592" y="59055"/>
                    <a:pt x="162877" y="69532"/>
                    <a:pt x="158115" y="80010"/>
                  </a:cubicBezTo>
                  <a:cubicBezTo>
                    <a:pt x="149542" y="79057"/>
                    <a:pt x="140017" y="80010"/>
                    <a:pt x="131445" y="77152"/>
                  </a:cubicBezTo>
                  <a:cubicBezTo>
                    <a:pt x="109538" y="71438"/>
                    <a:pt x="88583" y="63817"/>
                    <a:pt x="66675" y="59055"/>
                  </a:cubicBezTo>
                  <a:cubicBezTo>
                    <a:pt x="60960" y="58102"/>
                    <a:pt x="51435" y="64770"/>
                    <a:pt x="46672" y="69532"/>
                  </a:cubicBezTo>
                  <a:cubicBezTo>
                    <a:pt x="42863" y="73342"/>
                    <a:pt x="42863" y="80963"/>
                    <a:pt x="40958" y="86677"/>
                  </a:cubicBezTo>
                  <a:cubicBezTo>
                    <a:pt x="24765" y="82867"/>
                    <a:pt x="1905" y="87630"/>
                    <a:pt x="0" y="64770"/>
                  </a:cubicBezTo>
                  <a:cubicBezTo>
                    <a:pt x="7620" y="43815"/>
                    <a:pt x="14288" y="22860"/>
                    <a:pt x="22860" y="0"/>
                  </a:cubicBezTo>
                  <a:cubicBezTo>
                    <a:pt x="65722" y="13335"/>
                    <a:pt x="106680" y="26670"/>
                    <a:pt x="147638" y="40005"/>
                  </a:cubicBezTo>
                  <a:cubicBezTo>
                    <a:pt x="155258" y="42863"/>
                    <a:pt x="164783" y="45720"/>
                    <a:pt x="174308" y="48577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6" name="Google Shape;3126;p24"/>
            <p:cNvSpPr/>
            <p:nvPr/>
          </p:nvSpPr>
          <p:spPr>
            <a:xfrm>
              <a:off x="1984895" y="2320289"/>
              <a:ext cx="235267" cy="101917"/>
            </a:xfrm>
            <a:custGeom>
              <a:rect b="b" l="l" r="r" t="t"/>
              <a:pathLst>
                <a:path extrusionOk="0" h="101917" w="235267">
                  <a:moveTo>
                    <a:pt x="199072" y="4763"/>
                  </a:moveTo>
                  <a:cubicBezTo>
                    <a:pt x="210503" y="7620"/>
                    <a:pt x="220980" y="10477"/>
                    <a:pt x="235267" y="14288"/>
                  </a:cubicBezTo>
                  <a:cubicBezTo>
                    <a:pt x="220028" y="43815"/>
                    <a:pt x="206692" y="72390"/>
                    <a:pt x="191453" y="101917"/>
                  </a:cubicBezTo>
                  <a:cubicBezTo>
                    <a:pt x="127635" y="79057"/>
                    <a:pt x="64770" y="56197"/>
                    <a:pt x="0" y="32385"/>
                  </a:cubicBezTo>
                  <a:cubicBezTo>
                    <a:pt x="5715" y="20955"/>
                    <a:pt x="10477" y="10477"/>
                    <a:pt x="15240" y="0"/>
                  </a:cubicBezTo>
                  <a:cubicBezTo>
                    <a:pt x="16192" y="3810"/>
                    <a:pt x="17145" y="8572"/>
                    <a:pt x="17145" y="11430"/>
                  </a:cubicBezTo>
                  <a:cubicBezTo>
                    <a:pt x="26670" y="13335"/>
                    <a:pt x="36195" y="14288"/>
                    <a:pt x="45720" y="16192"/>
                  </a:cubicBezTo>
                  <a:cubicBezTo>
                    <a:pt x="82867" y="25717"/>
                    <a:pt x="119063" y="36195"/>
                    <a:pt x="156210" y="44767"/>
                  </a:cubicBezTo>
                  <a:cubicBezTo>
                    <a:pt x="161925" y="45720"/>
                    <a:pt x="171450" y="45720"/>
                    <a:pt x="174308" y="42863"/>
                  </a:cubicBezTo>
                  <a:cubicBezTo>
                    <a:pt x="183833" y="30480"/>
                    <a:pt x="190500" y="17145"/>
                    <a:pt x="199072" y="476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7" name="Google Shape;3127;p24"/>
            <p:cNvSpPr/>
            <p:nvPr/>
          </p:nvSpPr>
          <p:spPr>
            <a:xfrm>
              <a:off x="2004897" y="2266949"/>
              <a:ext cx="157162" cy="72469"/>
            </a:xfrm>
            <a:custGeom>
              <a:rect b="b" l="l" r="r" t="t"/>
              <a:pathLst>
                <a:path extrusionOk="0" h="72469" w="157162">
                  <a:moveTo>
                    <a:pt x="0" y="42863"/>
                  </a:moveTo>
                  <a:cubicBezTo>
                    <a:pt x="5715" y="29528"/>
                    <a:pt x="10477" y="16192"/>
                    <a:pt x="17145" y="0"/>
                  </a:cubicBezTo>
                  <a:cubicBezTo>
                    <a:pt x="64770" y="17145"/>
                    <a:pt x="111443" y="34290"/>
                    <a:pt x="157163" y="50483"/>
                  </a:cubicBezTo>
                  <a:cubicBezTo>
                    <a:pt x="154305" y="53340"/>
                    <a:pt x="151448" y="56197"/>
                    <a:pt x="149543" y="59055"/>
                  </a:cubicBezTo>
                  <a:cubicBezTo>
                    <a:pt x="142875" y="71438"/>
                    <a:pt x="129540" y="75247"/>
                    <a:pt x="117157" y="70485"/>
                  </a:cubicBezTo>
                  <a:cubicBezTo>
                    <a:pt x="95250" y="61913"/>
                    <a:pt x="73343" y="58103"/>
                    <a:pt x="49530" y="56197"/>
                  </a:cubicBezTo>
                  <a:cubicBezTo>
                    <a:pt x="32385" y="55245"/>
                    <a:pt x="16193" y="47625"/>
                    <a:pt x="0" y="42863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8" name="Google Shape;3128;p24"/>
            <p:cNvSpPr/>
            <p:nvPr/>
          </p:nvSpPr>
          <p:spPr>
            <a:xfrm>
              <a:off x="1998230" y="2309812"/>
              <a:ext cx="184785" cy="56767"/>
            </a:xfrm>
            <a:custGeom>
              <a:rect b="b" l="l" r="r" t="t"/>
              <a:pathLst>
                <a:path extrusionOk="0" h="56767" w="184785">
                  <a:moveTo>
                    <a:pt x="6667" y="0"/>
                  </a:moveTo>
                  <a:cubicBezTo>
                    <a:pt x="22860" y="4763"/>
                    <a:pt x="39052" y="13335"/>
                    <a:pt x="55245" y="14288"/>
                  </a:cubicBezTo>
                  <a:cubicBezTo>
                    <a:pt x="79057" y="16192"/>
                    <a:pt x="100965" y="19050"/>
                    <a:pt x="122873" y="28575"/>
                  </a:cubicBezTo>
                  <a:cubicBezTo>
                    <a:pt x="135255" y="33338"/>
                    <a:pt x="148590" y="30480"/>
                    <a:pt x="155257" y="17145"/>
                  </a:cubicBezTo>
                  <a:cubicBezTo>
                    <a:pt x="157162" y="14288"/>
                    <a:pt x="160020" y="11430"/>
                    <a:pt x="162877" y="8572"/>
                  </a:cubicBezTo>
                  <a:cubicBezTo>
                    <a:pt x="170498" y="11430"/>
                    <a:pt x="177165" y="13335"/>
                    <a:pt x="184785" y="16192"/>
                  </a:cubicBezTo>
                  <a:cubicBezTo>
                    <a:pt x="176212" y="28575"/>
                    <a:pt x="168593" y="41910"/>
                    <a:pt x="159068" y="54292"/>
                  </a:cubicBezTo>
                  <a:cubicBezTo>
                    <a:pt x="157162" y="57150"/>
                    <a:pt x="146685" y="57150"/>
                    <a:pt x="140970" y="56197"/>
                  </a:cubicBezTo>
                  <a:cubicBezTo>
                    <a:pt x="103823" y="46672"/>
                    <a:pt x="67627" y="37147"/>
                    <a:pt x="30480" y="27622"/>
                  </a:cubicBezTo>
                  <a:cubicBezTo>
                    <a:pt x="21907" y="25717"/>
                    <a:pt x="12382" y="23813"/>
                    <a:pt x="1905" y="22860"/>
                  </a:cubicBezTo>
                  <a:cubicBezTo>
                    <a:pt x="952" y="20003"/>
                    <a:pt x="952" y="15240"/>
                    <a:pt x="0" y="11430"/>
                  </a:cubicBezTo>
                  <a:cubicBezTo>
                    <a:pt x="3810" y="6667"/>
                    <a:pt x="5715" y="2858"/>
                    <a:pt x="6667" y="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9" name="Google Shape;3129;p24"/>
            <p:cNvSpPr/>
            <p:nvPr/>
          </p:nvSpPr>
          <p:spPr>
            <a:xfrm>
              <a:off x="2074430" y="2144077"/>
              <a:ext cx="230505" cy="105727"/>
            </a:xfrm>
            <a:custGeom>
              <a:rect b="b" l="l" r="r" t="t"/>
              <a:pathLst>
                <a:path extrusionOk="0" h="105727" w="230505">
                  <a:moveTo>
                    <a:pt x="184785" y="0"/>
                  </a:moveTo>
                  <a:cubicBezTo>
                    <a:pt x="200025" y="4763"/>
                    <a:pt x="214312" y="8572"/>
                    <a:pt x="230505" y="13335"/>
                  </a:cubicBezTo>
                  <a:cubicBezTo>
                    <a:pt x="217170" y="44767"/>
                    <a:pt x="203835" y="74295"/>
                    <a:pt x="191452" y="105727"/>
                  </a:cubicBezTo>
                  <a:cubicBezTo>
                    <a:pt x="127635" y="83820"/>
                    <a:pt x="65723" y="62865"/>
                    <a:pt x="0" y="40957"/>
                  </a:cubicBezTo>
                  <a:cubicBezTo>
                    <a:pt x="4763" y="29527"/>
                    <a:pt x="9525" y="20002"/>
                    <a:pt x="14287" y="9525"/>
                  </a:cubicBezTo>
                  <a:cubicBezTo>
                    <a:pt x="20955" y="10477"/>
                    <a:pt x="28575" y="9525"/>
                    <a:pt x="34290" y="11430"/>
                  </a:cubicBezTo>
                  <a:cubicBezTo>
                    <a:pt x="73343" y="22860"/>
                    <a:pt x="112395" y="33338"/>
                    <a:pt x="150495" y="45720"/>
                  </a:cubicBezTo>
                  <a:cubicBezTo>
                    <a:pt x="161925" y="49530"/>
                    <a:pt x="166687" y="46672"/>
                    <a:pt x="171450" y="38100"/>
                  </a:cubicBezTo>
                  <a:cubicBezTo>
                    <a:pt x="177165" y="27622"/>
                    <a:pt x="183832" y="17145"/>
                    <a:pt x="190500" y="6667"/>
                  </a:cubicBezTo>
                  <a:cubicBezTo>
                    <a:pt x="190500" y="6667"/>
                    <a:pt x="187643" y="6667"/>
                    <a:pt x="183832" y="5715"/>
                  </a:cubicBezTo>
                  <a:cubicBezTo>
                    <a:pt x="184785" y="2857"/>
                    <a:pt x="184785" y="952"/>
                    <a:pt x="184785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0" name="Google Shape;3130;p24"/>
            <p:cNvSpPr/>
            <p:nvPr/>
          </p:nvSpPr>
          <p:spPr>
            <a:xfrm>
              <a:off x="2113636" y="2105977"/>
              <a:ext cx="145578" cy="61296"/>
            </a:xfrm>
            <a:custGeom>
              <a:rect b="b" l="l" r="r" t="t"/>
              <a:pathLst>
                <a:path extrusionOk="0" h="61296" w="145578">
                  <a:moveTo>
                    <a:pt x="145579" y="38100"/>
                  </a:moveTo>
                  <a:cubicBezTo>
                    <a:pt x="145579" y="40005"/>
                    <a:pt x="145579" y="41910"/>
                    <a:pt x="144626" y="43815"/>
                  </a:cubicBezTo>
                  <a:cubicBezTo>
                    <a:pt x="137959" y="46672"/>
                    <a:pt x="132244" y="50482"/>
                    <a:pt x="124624" y="53340"/>
                  </a:cubicBezTo>
                  <a:cubicBezTo>
                    <a:pt x="115099" y="56197"/>
                    <a:pt x="103669" y="62865"/>
                    <a:pt x="94144" y="60960"/>
                  </a:cubicBezTo>
                  <a:cubicBezTo>
                    <a:pt x="63664" y="54292"/>
                    <a:pt x="35089" y="44767"/>
                    <a:pt x="4609" y="36195"/>
                  </a:cubicBezTo>
                  <a:cubicBezTo>
                    <a:pt x="-3011" y="11430"/>
                    <a:pt x="-2059" y="8572"/>
                    <a:pt x="14134" y="0"/>
                  </a:cubicBezTo>
                  <a:cubicBezTo>
                    <a:pt x="50329" y="10477"/>
                    <a:pt x="86524" y="20955"/>
                    <a:pt x="122719" y="31432"/>
                  </a:cubicBezTo>
                  <a:cubicBezTo>
                    <a:pt x="131291" y="33338"/>
                    <a:pt x="137959" y="35242"/>
                    <a:pt x="145579" y="38100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1" name="Google Shape;3131;p24"/>
            <p:cNvSpPr/>
            <p:nvPr/>
          </p:nvSpPr>
          <p:spPr>
            <a:xfrm>
              <a:off x="2089670" y="2097404"/>
              <a:ext cx="176212" cy="92934"/>
            </a:xfrm>
            <a:custGeom>
              <a:rect b="b" l="l" r="r" t="t"/>
              <a:pathLst>
                <a:path extrusionOk="0" h="92934" w="176212">
                  <a:moveTo>
                    <a:pt x="39053" y="7620"/>
                  </a:moveTo>
                  <a:cubicBezTo>
                    <a:pt x="22860" y="16192"/>
                    <a:pt x="21908" y="19050"/>
                    <a:pt x="29528" y="43815"/>
                  </a:cubicBezTo>
                  <a:cubicBezTo>
                    <a:pt x="60008" y="52388"/>
                    <a:pt x="89535" y="61913"/>
                    <a:pt x="119063" y="68580"/>
                  </a:cubicBezTo>
                  <a:cubicBezTo>
                    <a:pt x="127635" y="70485"/>
                    <a:pt x="139065" y="64770"/>
                    <a:pt x="149542" y="60960"/>
                  </a:cubicBezTo>
                  <a:cubicBezTo>
                    <a:pt x="156210" y="59055"/>
                    <a:pt x="162878" y="55245"/>
                    <a:pt x="169545" y="51435"/>
                  </a:cubicBezTo>
                  <a:cubicBezTo>
                    <a:pt x="172403" y="51435"/>
                    <a:pt x="176213" y="52388"/>
                    <a:pt x="176213" y="52388"/>
                  </a:cubicBezTo>
                  <a:cubicBezTo>
                    <a:pt x="169545" y="62865"/>
                    <a:pt x="162878" y="73342"/>
                    <a:pt x="157163" y="83820"/>
                  </a:cubicBezTo>
                  <a:cubicBezTo>
                    <a:pt x="152400" y="91440"/>
                    <a:pt x="147638" y="95250"/>
                    <a:pt x="136208" y="91440"/>
                  </a:cubicBezTo>
                  <a:cubicBezTo>
                    <a:pt x="98108" y="79058"/>
                    <a:pt x="59055" y="68580"/>
                    <a:pt x="20003" y="57150"/>
                  </a:cubicBezTo>
                  <a:cubicBezTo>
                    <a:pt x="13335" y="55245"/>
                    <a:pt x="6667" y="56198"/>
                    <a:pt x="0" y="55245"/>
                  </a:cubicBezTo>
                  <a:cubicBezTo>
                    <a:pt x="6667" y="37148"/>
                    <a:pt x="13335" y="20003"/>
                    <a:pt x="20955" y="0"/>
                  </a:cubicBezTo>
                  <a:cubicBezTo>
                    <a:pt x="27622" y="2858"/>
                    <a:pt x="33338" y="5715"/>
                    <a:pt x="39053" y="762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2" name="Google Shape;3132;p24"/>
            <p:cNvSpPr/>
            <p:nvPr/>
          </p:nvSpPr>
          <p:spPr>
            <a:xfrm>
              <a:off x="1555146" y="942143"/>
              <a:ext cx="1050277" cy="378973"/>
            </a:xfrm>
            <a:custGeom>
              <a:rect b="b" l="l" r="r" t="t"/>
              <a:pathLst>
                <a:path extrusionOk="0" h="378973" w="1050277">
                  <a:moveTo>
                    <a:pt x="803129" y="294201"/>
                  </a:moveTo>
                  <a:cubicBezTo>
                    <a:pt x="792651" y="291344"/>
                    <a:pt x="782174" y="287534"/>
                    <a:pt x="771696" y="284676"/>
                  </a:cubicBezTo>
                  <a:cubicBezTo>
                    <a:pt x="764076" y="282771"/>
                    <a:pt x="755504" y="281819"/>
                    <a:pt x="747884" y="279914"/>
                  </a:cubicBezTo>
                  <a:cubicBezTo>
                    <a:pt x="745979" y="279914"/>
                    <a:pt x="743121" y="278961"/>
                    <a:pt x="741216" y="278961"/>
                  </a:cubicBezTo>
                  <a:cubicBezTo>
                    <a:pt x="741216" y="276104"/>
                    <a:pt x="741216" y="274199"/>
                    <a:pt x="741216" y="271341"/>
                  </a:cubicBezTo>
                  <a:cubicBezTo>
                    <a:pt x="738359" y="267531"/>
                    <a:pt x="735501" y="261816"/>
                    <a:pt x="731691" y="259911"/>
                  </a:cubicBezTo>
                  <a:cubicBezTo>
                    <a:pt x="716451" y="252291"/>
                    <a:pt x="700259" y="245624"/>
                    <a:pt x="683114" y="239909"/>
                  </a:cubicBezTo>
                  <a:cubicBezTo>
                    <a:pt x="677399" y="238004"/>
                    <a:pt x="668826" y="240861"/>
                    <a:pt x="661206" y="240861"/>
                  </a:cubicBezTo>
                  <a:cubicBezTo>
                    <a:pt x="647871" y="236099"/>
                    <a:pt x="634536" y="231336"/>
                    <a:pt x="621201" y="226574"/>
                  </a:cubicBezTo>
                  <a:cubicBezTo>
                    <a:pt x="619296" y="223716"/>
                    <a:pt x="618344" y="218954"/>
                    <a:pt x="615486" y="218001"/>
                  </a:cubicBezTo>
                  <a:cubicBezTo>
                    <a:pt x="587864" y="209429"/>
                    <a:pt x="559289" y="202761"/>
                    <a:pt x="531666" y="194189"/>
                  </a:cubicBezTo>
                  <a:cubicBezTo>
                    <a:pt x="512616" y="188474"/>
                    <a:pt x="494519" y="181806"/>
                    <a:pt x="475469" y="176091"/>
                  </a:cubicBezTo>
                  <a:cubicBezTo>
                    <a:pt x="472611" y="163709"/>
                    <a:pt x="436416" y="150374"/>
                    <a:pt x="418319" y="155136"/>
                  </a:cubicBezTo>
                  <a:cubicBezTo>
                    <a:pt x="389744" y="143706"/>
                    <a:pt x="362121" y="131324"/>
                    <a:pt x="332594" y="119894"/>
                  </a:cubicBezTo>
                  <a:cubicBezTo>
                    <a:pt x="276396" y="97986"/>
                    <a:pt x="221151" y="77031"/>
                    <a:pt x="164954" y="56076"/>
                  </a:cubicBezTo>
                  <a:cubicBezTo>
                    <a:pt x="150666" y="50361"/>
                    <a:pt x="136379" y="45599"/>
                    <a:pt x="119234" y="39884"/>
                  </a:cubicBezTo>
                  <a:cubicBezTo>
                    <a:pt x="106851" y="63696"/>
                    <a:pt x="94469" y="87509"/>
                    <a:pt x="82086" y="112274"/>
                  </a:cubicBezTo>
                  <a:cubicBezTo>
                    <a:pt x="71609" y="133229"/>
                    <a:pt x="62084" y="154184"/>
                    <a:pt x="50654" y="174186"/>
                  </a:cubicBezTo>
                  <a:cubicBezTo>
                    <a:pt x="42081" y="190379"/>
                    <a:pt x="31604" y="186569"/>
                    <a:pt x="15411" y="178949"/>
                  </a:cubicBezTo>
                  <a:cubicBezTo>
                    <a:pt x="-14116" y="165614"/>
                    <a:pt x="6839" y="155136"/>
                    <a:pt x="12554" y="142754"/>
                  </a:cubicBezTo>
                  <a:cubicBezTo>
                    <a:pt x="28746" y="112274"/>
                    <a:pt x="44939" y="80841"/>
                    <a:pt x="63036" y="51314"/>
                  </a:cubicBezTo>
                  <a:cubicBezTo>
                    <a:pt x="71609" y="36074"/>
                    <a:pt x="85896" y="23691"/>
                    <a:pt x="97326" y="10356"/>
                  </a:cubicBezTo>
                  <a:cubicBezTo>
                    <a:pt x="108756" y="-2026"/>
                    <a:pt x="123044" y="-2026"/>
                    <a:pt x="138284" y="3689"/>
                  </a:cubicBezTo>
                  <a:cubicBezTo>
                    <a:pt x="211626" y="30359"/>
                    <a:pt x="285921" y="57029"/>
                    <a:pt x="359264" y="84651"/>
                  </a:cubicBezTo>
                  <a:cubicBezTo>
                    <a:pt x="437369" y="114179"/>
                    <a:pt x="515474" y="143706"/>
                    <a:pt x="593579" y="173234"/>
                  </a:cubicBezTo>
                  <a:cubicBezTo>
                    <a:pt x="695496" y="211334"/>
                    <a:pt x="798366" y="249434"/>
                    <a:pt x="900284" y="287534"/>
                  </a:cubicBezTo>
                  <a:cubicBezTo>
                    <a:pt x="937431" y="300869"/>
                    <a:pt x="975531" y="313251"/>
                    <a:pt x="1012679" y="326586"/>
                  </a:cubicBezTo>
                  <a:cubicBezTo>
                    <a:pt x="1024109" y="330396"/>
                    <a:pt x="1037444" y="334206"/>
                    <a:pt x="1044111" y="341826"/>
                  </a:cubicBezTo>
                  <a:cubicBezTo>
                    <a:pt x="1050779" y="349446"/>
                    <a:pt x="1050779" y="361829"/>
                    <a:pt x="1049826" y="372306"/>
                  </a:cubicBezTo>
                  <a:cubicBezTo>
                    <a:pt x="1049826" y="374211"/>
                    <a:pt x="1037444" y="377069"/>
                    <a:pt x="1030776" y="378974"/>
                  </a:cubicBezTo>
                  <a:cubicBezTo>
                    <a:pt x="1027919" y="373259"/>
                    <a:pt x="1025061" y="367544"/>
                    <a:pt x="1023156" y="361829"/>
                  </a:cubicBezTo>
                  <a:cubicBezTo>
                    <a:pt x="1004106" y="354209"/>
                    <a:pt x="985056" y="345636"/>
                    <a:pt x="965054" y="338969"/>
                  </a:cubicBezTo>
                  <a:cubicBezTo>
                    <a:pt x="940289" y="330396"/>
                    <a:pt x="914571" y="323729"/>
                    <a:pt x="889806" y="316109"/>
                  </a:cubicBezTo>
                  <a:cubicBezTo>
                    <a:pt x="865994" y="307536"/>
                    <a:pt x="843134" y="298011"/>
                    <a:pt x="819321" y="289439"/>
                  </a:cubicBezTo>
                  <a:cubicBezTo>
                    <a:pt x="812654" y="286581"/>
                    <a:pt x="804081" y="282771"/>
                    <a:pt x="803129" y="294201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3" name="Google Shape;3133;p24"/>
            <p:cNvSpPr/>
            <p:nvPr/>
          </p:nvSpPr>
          <p:spPr>
            <a:xfrm>
              <a:off x="2437333" y="1258251"/>
              <a:ext cx="140970" cy="56197"/>
            </a:xfrm>
            <a:custGeom>
              <a:rect b="b" l="l" r="r" t="t"/>
              <a:pathLst>
                <a:path extrusionOk="0" h="56197" w="140970">
                  <a:moveTo>
                    <a:pt x="7620" y="0"/>
                  </a:moveTo>
                  <a:cubicBezTo>
                    <a:pt x="32385" y="7620"/>
                    <a:pt x="58103" y="15240"/>
                    <a:pt x="82867" y="22860"/>
                  </a:cubicBezTo>
                  <a:cubicBezTo>
                    <a:pt x="102870" y="29527"/>
                    <a:pt x="121920" y="38100"/>
                    <a:pt x="140970" y="45720"/>
                  </a:cubicBezTo>
                  <a:cubicBezTo>
                    <a:pt x="138113" y="49530"/>
                    <a:pt x="135255" y="52388"/>
                    <a:pt x="132397" y="56198"/>
                  </a:cubicBezTo>
                  <a:cubicBezTo>
                    <a:pt x="108585" y="48577"/>
                    <a:pt x="85725" y="41910"/>
                    <a:pt x="61913" y="34290"/>
                  </a:cubicBezTo>
                  <a:cubicBezTo>
                    <a:pt x="61913" y="30480"/>
                    <a:pt x="61913" y="26670"/>
                    <a:pt x="61913" y="22860"/>
                  </a:cubicBezTo>
                  <a:cubicBezTo>
                    <a:pt x="58103" y="24765"/>
                    <a:pt x="53340" y="26670"/>
                    <a:pt x="49530" y="27623"/>
                  </a:cubicBezTo>
                  <a:cubicBezTo>
                    <a:pt x="33338" y="21908"/>
                    <a:pt x="16192" y="15240"/>
                    <a:pt x="0" y="9525"/>
                  </a:cubicBezTo>
                  <a:cubicBezTo>
                    <a:pt x="1905" y="6668"/>
                    <a:pt x="4763" y="2858"/>
                    <a:pt x="762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4" name="Google Shape;3134;p24"/>
            <p:cNvSpPr/>
            <p:nvPr/>
          </p:nvSpPr>
          <p:spPr>
            <a:xfrm>
              <a:off x="2358275" y="1228599"/>
              <a:ext cx="86677" cy="40130"/>
            </a:xfrm>
            <a:custGeom>
              <a:rect b="b" l="l" r="r" t="t"/>
              <a:pathLst>
                <a:path extrusionOk="0" h="40130" w="86677">
                  <a:moveTo>
                    <a:pt x="86678" y="29653"/>
                  </a:moveTo>
                  <a:cubicBezTo>
                    <a:pt x="83820" y="32510"/>
                    <a:pt x="80963" y="36320"/>
                    <a:pt x="79058" y="39178"/>
                  </a:cubicBezTo>
                  <a:cubicBezTo>
                    <a:pt x="79058" y="39178"/>
                    <a:pt x="78105" y="39178"/>
                    <a:pt x="78105" y="39178"/>
                  </a:cubicBezTo>
                  <a:cubicBezTo>
                    <a:pt x="76200" y="39178"/>
                    <a:pt x="75248" y="39178"/>
                    <a:pt x="73342" y="40130"/>
                  </a:cubicBezTo>
                  <a:cubicBezTo>
                    <a:pt x="64770" y="35368"/>
                    <a:pt x="57150" y="30605"/>
                    <a:pt x="47625" y="26795"/>
                  </a:cubicBezTo>
                  <a:cubicBezTo>
                    <a:pt x="32385" y="20128"/>
                    <a:pt x="16192" y="14413"/>
                    <a:pt x="0" y="7745"/>
                  </a:cubicBezTo>
                  <a:cubicBezTo>
                    <a:pt x="953" y="-3685"/>
                    <a:pt x="9525" y="125"/>
                    <a:pt x="16192" y="2983"/>
                  </a:cubicBezTo>
                  <a:cubicBezTo>
                    <a:pt x="40005" y="11555"/>
                    <a:pt x="62865" y="20128"/>
                    <a:pt x="86678" y="29653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5" name="Google Shape;3135;p24"/>
            <p:cNvSpPr/>
            <p:nvPr/>
          </p:nvSpPr>
          <p:spPr>
            <a:xfrm>
              <a:off x="2488767" y="1374457"/>
              <a:ext cx="51435" cy="67627"/>
            </a:xfrm>
            <a:custGeom>
              <a:rect b="b" l="l" r="r" t="t"/>
              <a:pathLst>
                <a:path extrusionOk="0" h="67627" w="51435">
                  <a:moveTo>
                    <a:pt x="0" y="63817"/>
                  </a:moveTo>
                  <a:cubicBezTo>
                    <a:pt x="2858" y="36195"/>
                    <a:pt x="28575" y="20955"/>
                    <a:pt x="44768" y="0"/>
                  </a:cubicBezTo>
                  <a:cubicBezTo>
                    <a:pt x="46673" y="952"/>
                    <a:pt x="49530" y="2857"/>
                    <a:pt x="51435" y="3810"/>
                  </a:cubicBezTo>
                  <a:cubicBezTo>
                    <a:pt x="36195" y="24765"/>
                    <a:pt x="20955" y="46672"/>
                    <a:pt x="6668" y="67627"/>
                  </a:cubicBezTo>
                  <a:cubicBezTo>
                    <a:pt x="4763" y="66675"/>
                    <a:pt x="1905" y="64770"/>
                    <a:pt x="0" y="63817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6" name="Google Shape;3136;p24"/>
            <p:cNvSpPr/>
            <p:nvPr/>
          </p:nvSpPr>
          <p:spPr>
            <a:xfrm>
              <a:off x="2086812" y="1135379"/>
              <a:ext cx="89535" cy="32384"/>
            </a:xfrm>
            <a:custGeom>
              <a:rect b="b" l="l" r="r" t="t"/>
              <a:pathLst>
                <a:path extrusionOk="0" h="32384" w="89535">
                  <a:moveTo>
                    <a:pt x="0" y="0"/>
                  </a:moveTo>
                  <a:cubicBezTo>
                    <a:pt x="27623" y="7620"/>
                    <a:pt x="56198" y="15240"/>
                    <a:pt x="83820" y="23813"/>
                  </a:cubicBezTo>
                  <a:cubicBezTo>
                    <a:pt x="86678" y="24765"/>
                    <a:pt x="87630" y="29527"/>
                    <a:pt x="89535" y="32385"/>
                  </a:cubicBezTo>
                  <a:cubicBezTo>
                    <a:pt x="60960" y="30480"/>
                    <a:pt x="35242" y="22860"/>
                    <a:pt x="11430" y="9525"/>
                  </a:cubicBezTo>
                  <a:cubicBezTo>
                    <a:pt x="6667" y="7620"/>
                    <a:pt x="2858" y="3810"/>
                    <a:pt x="0" y="0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7" name="Google Shape;3137;p24"/>
            <p:cNvSpPr/>
            <p:nvPr/>
          </p:nvSpPr>
          <p:spPr>
            <a:xfrm>
              <a:off x="2216353" y="1179862"/>
              <a:ext cx="80009" cy="32669"/>
            </a:xfrm>
            <a:custGeom>
              <a:rect b="b" l="l" r="r" t="t"/>
              <a:pathLst>
                <a:path extrusionOk="0" h="32669" w="80009">
                  <a:moveTo>
                    <a:pt x="0" y="2190"/>
                  </a:moveTo>
                  <a:cubicBezTo>
                    <a:pt x="7620" y="1237"/>
                    <a:pt x="16192" y="-1620"/>
                    <a:pt x="21908" y="1237"/>
                  </a:cubicBezTo>
                  <a:cubicBezTo>
                    <a:pt x="39052" y="6952"/>
                    <a:pt x="54292" y="13620"/>
                    <a:pt x="70485" y="21240"/>
                  </a:cubicBezTo>
                  <a:cubicBezTo>
                    <a:pt x="75247" y="23145"/>
                    <a:pt x="77152" y="28860"/>
                    <a:pt x="80010" y="32670"/>
                  </a:cubicBezTo>
                  <a:cubicBezTo>
                    <a:pt x="53340" y="23145"/>
                    <a:pt x="26670" y="12667"/>
                    <a:pt x="0" y="219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8" name="Google Shape;3138;p24"/>
            <p:cNvSpPr/>
            <p:nvPr/>
          </p:nvSpPr>
          <p:spPr>
            <a:xfrm>
              <a:off x="1973465" y="1095286"/>
              <a:ext cx="57150" cy="28769"/>
            </a:xfrm>
            <a:custGeom>
              <a:rect b="b" l="l" r="r" t="t"/>
              <a:pathLst>
                <a:path extrusionOk="0" h="28769" w="57150">
                  <a:moveTo>
                    <a:pt x="0" y="1040"/>
                  </a:moveTo>
                  <a:cubicBezTo>
                    <a:pt x="18097" y="-3722"/>
                    <a:pt x="54292" y="8661"/>
                    <a:pt x="57150" y="21996"/>
                  </a:cubicBezTo>
                  <a:cubicBezTo>
                    <a:pt x="54292" y="23901"/>
                    <a:pt x="48577" y="29616"/>
                    <a:pt x="47625" y="28663"/>
                  </a:cubicBezTo>
                  <a:cubicBezTo>
                    <a:pt x="31432" y="20091"/>
                    <a:pt x="15240" y="10566"/>
                    <a:pt x="0" y="104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9" name="Google Shape;3139;p24"/>
            <p:cNvSpPr/>
            <p:nvPr/>
          </p:nvSpPr>
          <p:spPr>
            <a:xfrm>
              <a:off x="2464955" y="1281112"/>
              <a:ext cx="33337" cy="46672"/>
            </a:xfrm>
            <a:custGeom>
              <a:rect b="b" l="l" r="r" t="t"/>
              <a:pathLst>
                <a:path extrusionOk="0" h="46672" w="33337">
                  <a:moveTo>
                    <a:pt x="20955" y="4763"/>
                  </a:moveTo>
                  <a:cubicBezTo>
                    <a:pt x="24765" y="2858"/>
                    <a:pt x="29528" y="952"/>
                    <a:pt x="33338" y="0"/>
                  </a:cubicBezTo>
                  <a:cubicBezTo>
                    <a:pt x="33338" y="3810"/>
                    <a:pt x="33338" y="7620"/>
                    <a:pt x="33338" y="11430"/>
                  </a:cubicBezTo>
                  <a:cubicBezTo>
                    <a:pt x="27623" y="20002"/>
                    <a:pt x="22860" y="29527"/>
                    <a:pt x="16193" y="37148"/>
                  </a:cubicBezTo>
                  <a:cubicBezTo>
                    <a:pt x="12383" y="41910"/>
                    <a:pt x="5715" y="43815"/>
                    <a:pt x="0" y="46673"/>
                  </a:cubicBezTo>
                  <a:cubicBezTo>
                    <a:pt x="953" y="40958"/>
                    <a:pt x="953" y="34290"/>
                    <a:pt x="3810" y="28575"/>
                  </a:cubicBezTo>
                  <a:cubicBezTo>
                    <a:pt x="9525" y="20955"/>
                    <a:pt x="16193" y="13335"/>
                    <a:pt x="20955" y="476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0" name="Google Shape;3140;p24"/>
            <p:cNvSpPr/>
            <p:nvPr/>
          </p:nvSpPr>
          <p:spPr>
            <a:xfrm>
              <a:off x="2211590" y="1286826"/>
              <a:ext cx="44767" cy="61912"/>
            </a:xfrm>
            <a:custGeom>
              <a:rect b="b" l="l" r="r" t="t"/>
              <a:pathLst>
                <a:path extrusionOk="0" h="61912" w="44767">
                  <a:moveTo>
                    <a:pt x="44767" y="4763"/>
                  </a:moveTo>
                  <a:cubicBezTo>
                    <a:pt x="32385" y="23813"/>
                    <a:pt x="20955" y="42863"/>
                    <a:pt x="8572" y="61913"/>
                  </a:cubicBezTo>
                  <a:cubicBezTo>
                    <a:pt x="5715" y="60960"/>
                    <a:pt x="2858" y="59055"/>
                    <a:pt x="0" y="58102"/>
                  </a:cubicBezTo>
                  <a:cubicBezTo>
                    <a:pt x="12383" y="39052"/>
                    <a:pt x="23813" y="20002"/>
                    <a:pt x="36195" y="0"/>
                  </a:cubicBezTo>
                  <a:cubicBezTo>
                    <a:pt x="39052" y="1905"/>
                    <a:pt x="41910" y="3810"/>
                    <a:pt x="44767" y="476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1" name="Google Shape;3141;p24"/>
            <p:cNvSpPr/>
            <p:nvPr/>
          </p:nvSpPr>
          <p:spPr>
            <a:xfrm>
              <a:off x="2082483" y="1271366"/>
              <a:ext cx="39571" cy="46892"/>
            </a:xfrm>
            <a:custGeom>
              <a:rect b="b" l="l" r="r" t="t"/>
              <a:pathLst>
                <a:path extrusionOk="0" h="46892" w="39571">
                  <a:moveTo>
                    <a:pt x="39572" y="220"/>
                  </a:moveTo>
                  <a:cubicBezTo>
                    <a:pt x="29094" y="14508"/>
                    <a:pt x="18617" y="28795"/>
                    <a:pt x="4329" y="46893"/>
                  </a:cubicBezTo>
                  <a:cubicBezTo>
                    <a:pt x="2424" y="39273"/>
                    <a:pt x="-1386" y="33558"/>
                    <a:pt x="519" y="30700"/>
                  </a:cubicBezTo>
                  <a:cubicBezTo>
                    <a:pt x="11949" y="8793"/>
                    <a:pt x="27189" y="-1685"/>
                    <a:pt x="39572" y="22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2" name="Google Shape;3142;p24"/>
            <p:cNvSpPr/>
            <p:nvPr/>
          </p:nvSpPr>
          <p:spPr>
            <a:xfrm>
              <a:off x="2548775" y="1303972"/>
              <a:ext cx="37147" cy="53339"/>
            </a:xfrm>
            <a:custGeom>
              <a:rect b="b" l="l" r="r" t="t"/>
              <a:pathLst>
                <a:path extrusionOk="0" h="53339" w="37147">
                  <a:moveTo>
                    <a:pt x="20955" y="10477"/>
                  </a:moveTo>
                  <a:cubicBezTo>
                    <a:pt x="23813" y="6667"/>
                    <a:pt x="26670" y="3810"/>
                    <a:pt x="29528" y="0"/>
                  </a:cubicBezTo>
                  <a:cubicBezTo>
                    <a:pt x="32385" y="5715"/>
                    <a:pt x="35242" y="11430"/>
                    <a:pt x="37148" y="17145"/>
                  </a:cubicBezTo>
                  <a:cubicBezTo>
                    <a:pt x="31433" y="23813"/>
                    <a:pt x="24765" y="30480"/>
                    <a:pt x="19050" y="37148"/>
                  </a:cubicBezTo>
                  <a:cubicBezTo>
                    <a:pt x="14288" y="42863"/>
                    <a:pt x="9525" y="47625"/>
                    <a:pt x="5715" y="53340"/>
                  </a:cubicBezTo>
                  <a:cubicBezTo>
                    <a:pt x="3810" y="52388"/>
                    <a:pt x="1905" y="51435"/>
                    <a:pt x="0" y="50482"/>
                  </a:cubicBezTo>
                  <a:cubicBezTo>
                    <a:pt x="7620" y="37148"/>
                    <a:pt x="14288" y="23813"/>
                    <a:pt x="20955" y="10477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3" name="Google Shape;3143;p24"/>
            <p:cNvSpPr/>
            <p:nvPr/>
          </p:nvSpPr>
          <p:spPr>
            <a:xfrm>
              <a:off x="1855355" y="1156334"/>
              <a:ext cx="38100" cy="55244"/>
            </a:xfrm>
            <a:custGeom>
              <a:rect b="b" l="l" r="r" t="t"/>
              <a:pathLst>
                <a:path extrusionOk="0" h="55244" w="38100">
                  <a:moveTo>
                    <a:pt x="38100" y="2857"/>
                  </a:moveTo>
                  <a:cubicBezTo>
                    <a:pt x="28575" y="20002"/>
                    <a:pt x="19050" y="38100"/>
                    <a:pt x="9525" y="55245"/>
                  </a:cubicBezTo>
                  <a:cubicBezTo>
                    <a:pt x="6667" y="54292"/>
                    <a:pt x="3810" y="53340"/>
                    <a:pt x="0" y="51435"/>
                  </a:cubicBezTo>
                  <a:cubicBezTo>
                    <a:pt x="9525" y="34290"/>
                    <a:pt x="20002" y="17145"/>
                    <a:pt x="29527" y="0"/>
                  </a:cubicBezTo>
                  <a:cubicBezTo>
                    <a:pt x="32385" y="952"/>
                    <a:pt x="35242" y="1905"/>
                    <a:pt x="38100" y="2857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4" name="Google Shape;3144;p24"/>
            <p:cNvSpPr/>
            <p:nvPr/>
          </p:nvSpPr>
          <p:spPr>
            <a:xfrm>
              <a:off x="2479242" y="1343024"/>
              <a:ext cx="59055" cy="30479"/>
            </a:xfrm>
            <a:custGeom>
              <a:rect b="b" l="l" r="r" t="t"/>
              <a:pathLst>
                <a:path extrusionOk="0" h="30479" w="59055">
                  <a:moveTo>
                    <a:pt x="54293" y="30480"/>
                  </a:moveTo>
                  <a:cubicBezTo>
                    <a:pt x="36195" y="22860"/>
                    <a:pt x="18098" y="15240"/>
                    <a:pt x="0" y="7620"/>
                  </a:cubicBezTo>
                  <a:cubicBezTo>
                    <a:pt x="1905" y="4763"/>
                    <a:pt x="2858" y="1905"/>
                    <a:pt x="4763" y="0"/>
                  </a:cubicBezTo>
                  <a:cubicBezTo>
                    <a:pt x="22860" y="7620"/>
                    <a:pt x="40958" y="15240"/>
                    <a:pt x="59055" y="23813"/>
                  </a:cubicBezTo>
                  <a:cubicBezTo>
                    <a:pt x="57150" y="25717"/>
                    <a:pt x="56198" y="27623"/>
                    <a:pt x="54293" y="30480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5" name="Google Shape;3145;p24"/>
            <p:cNvSpPr/>
            <p:nvPr/>
          </p:nvSpPr>
          <p:spPr>
            <a:xfrm>
              <a:off x="2127770" y="1182051"/>
              <a:ext cx="40957" cy="55245"/>
            </a:xfrm>
            <a:custGeom>
              <a:rect b="b" l="l" r="r" t="t"/>
              <a:pathLst>
                <a:path extrusionOk="0" h="55245" w="40957">
                  <a:moveTo>
                    <a:pt x="40958" y="2858"/>
                  </a:moveTo>
                  <a:cubicBezTo>
                    <a:pt x="30480" y="20003"/>
                    <a:pt x="19050" y="37148"/>
                    <a:pt x="8572" y="55245"/>
                  </a:cubicBezTo>
                  <a:cubicBezTo>
                    <a:pt x="5715" y="54293"/>
                    <a:pt x="2858" y="52388"/>
                    <a:pt x="0" y="51435"/>
                  </a:cubicBezTo>
                  <a:cubicBezTo>
                    <a:pt x="11430" y="34290"/>
                    <a:pt x="21908" y="17145"/>
                    <a:pt x="33338" y="0"/>
                  </a:cubicBezTo>
                  <a:cubicBezTo>
                    <a:pt x="36195" y="0"/>
                    <a:pt x="39053" y="953"/>
                    <a:pt x="40958" y="2858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6" name="Google Shape;3146;p24"/>
            <p:cNvSpPr/>
            <p:nvPr/>
          </p:nvSpPr>
          <p:spPr>
            <a:xfrm>
              <a:off x="1967305" y="1212531"/>
              <a:ext cx="32830" cy="48577"/>
            </a:xfrm>
            <a:custGeom>
              <a:rect b="b" l="l" r="r" t="t"/>
              <a:pathLst>
                <a:path extrusionOk="0" h="48577" w="32830">
                  <a:moveTo>
                    <a:pt x="32830" y="1905"/>
                  </a:moveTo>
                  <a:cubicBezTo>
                    <a:pt x="23305" y="16193"/>
                    <a:pt x="12828" y="31432"/>
                    <a:pt x="1398" y="48578"/>
                  </a:cubicBezTo>
                  <a:cubicBezTo>
                    <a:pt x="-4317" y="29528"/>
                    <a:pt x="8065" y="9525"/>
                    <a:pt x="28068" y="0"/>
                  </a:cubicBezTo>
                  <a:cubicBezTo>
                    <a:pt x="29020" y="0"/>
                    <a:pt x="30925" y="953"/>
                    <a:pt x="32830" y="190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7" name="Google Shape;3147;p24"/>
            <p:cNvSpPr/>
            <p:nvPr/>
          </p:nvSpPr>
          <p:spPr>
            <a:xfrm>
              <a:off x="2361133" y="1343024"/>
              <a:ext cx="36195" cy="46672"/>
            </a:xfrm>
            <a:custGeom>
              <a:rect b="b" l="l" r="r" t="t"/>
              <a:pathLst>
                <a:path extrusionOk="0" h="46672" w="36195">
                  <a:moveTo>
                    <a:pt x="36195" y="3810"/>
                  </a:moveTo>
                  <a:cubicBezTo>
                    <a:pt x="26670" y="18098"/>
                    <a:pt x="18097" y="32385"/>
                    <a:pt x="8572" y="46673"/>
                  </a:cubicBezTo>
                  <a:cubicBezTo>
                    <a:pt x="5715" y="45720"/>
                    <a:pt x="2858" y="43815"/>
                    <a:pt x="0" y="42863"/>
                  </a:cubicBezTo>
                  <a:cubicBezTo>
                    <a:pt x="9525" y="28575"/>
                    <a:pt x="19050" y="14288"/>
                    <a:pt x="27622" y="0"/>
                  </a:cubicBezTo>
                  <a:cubicBezTo>
                    <a:pt x="30480" y="952"/>
                    <a:pt x="33338" y="1905"/>
                    <a:pt x="36195" y="381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8" name="Google Shape;3148;p24"/>
            <p:cNvSpPr/>
            <p:nvPr/>
          </p:nvSpPr>
          <p:spPr>
            <a:xfrm>
              <a:off x="1895360" y="1089659"/>
              <a:ext cx="34289" cy="44767"/>
            </a:xfrm>
            <a:custGeom>
              <a:rect b="b" l="l" r="r" t="t"/>
              <a:pathLst>
                <a:path extrusionOk="0" h="44767" w="34289">
                  <a:moveTo>
                    <a:pt x="34290" y="3810"/>
                  </a:moveTo>
                  <a:cubicBezTo>
                    <a:pt x="25718" y="17145"/>
                    <a:pt x="18098" y="31432"/>
                    <a:pt x="9525" y="44767"/>
                  </a:cubicBezTo>
                  <a:cubicBezTo>
                    <a:pt x="6668" y="43815"/>
                    <a:pt x="3810" y="41910"/>
                    <a:pt x="0" y="40957"/>
                  </a:cubicBezTo>
                  <a:cubicBezTo>
                    <a:pt x="7620" y="27622"/>
                    <a:pt x="16193" y="13335"/>
                    <a:pt x="23813" y="0"/>
                  </a:cubicBezTo>
                  <a:cubicBezTo>
                    <a:pt x="27623" y="1905"/>
                    <a:pt x="30480" y="2857"/>
                    <a:pt x="34290" y="381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9" name="Google Shape;3149;p24"/>
            <p:cNvSpPr/>
            <p:nvPr/>
          </p:nvSpPr>
          <p:spPr>
            <a:xfrm>
              <a:off x="2399233" y="1266824"/>
              <a:ext cx="36195" cy="52387"/>
            </a:xfrm>
            <a:custGeom>
              <a:rect b="b" l="l" r="r" t="t"/>
              <a:pathLst>
                <a:path extrusionOk="0" h="52387" w="36195">
                  <a:moveTo>
                    <a:pt x="31433" y="952"/>
                  </a:moveTo>
                  <a:cubicBezTo>
                    <a:pt x="33338" y="952"/>
                    <a:pt x="34290" y="952"/>
                    <a:pt x="36195" y="0"/>
                  </a:cubicBezTo>
                  <a:cubicBezTo>
                    <a:pt x="35242" y="21908"/>
                    <a:pt x="18097" y="35242"/>
                    <a:pt x="7620" y="52388"/>
                  </a:cubicBezTo>
                  <a:cubicBezTo>
                    <a:pt x="4763" y="51435"/>
                    <a:pt x="2858" y="50483"/>
                    <a:pt x="0" y="48577"/>
                  </a:cubicBezTo>
                  <a:cubicBezTo>
                    <a:pt x="11430" y="33338"/>
                    <a:pt x="21908" y="17145"/>
                    <a:pt x="31433" y="952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0" name="Google Shape;3150;p24"/>
            <p:cNvSpPr/>
            <p:nvPr/>
          </p:nvSpPr>
          <p:spPr>
            <a:xfrm>
              <a:off x="2006803" y="1135379"/>
              <a:ext cx="36194" cy="48577"/>
            </a:xfrm>
            <a:custGeom>
              <a:rect b="b" l="l" r="r" t="t"/>
              <a:pathLst>
                <a:path extrusionOk="0" h="48577" w="36194">
                  <a:moveTo>
                    <a:pt x="0" y="45720"/>
                  </a:moveTo>
                  <a:cubicBezTo>
                    <a:pt x="8572" y="30480"/>
                    <a:pt x="17145" y="15240"/>
                    <a:pt x="26670" y="0"/>
                  </a:cubicBezTo>
                  <a:cubicBezTo>
                    <a:pt x="29527" y="952"/>
                    <a:pt x="33338" y="2857"/>
                    <a:pt x="36195" y="3810"/>
                  </a:cubicBezTo>
                  <a:cubicBezTo>
                    <a:pt x="26670" y="19050"/>
                    <a:pt x="18097" y="34290"/>
                    <a:pt x="8572" y="48577"/>
                  </a:cubicBezTo>
                  <a:cubicBezTo>
                    <a:pt x="5715" y="47625"/>
                    <a:pt x="2857" y="46672"/>
                    <a:pt x="0" y="4572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1" name="Google Shape;3151;p24"/>
            <p:cNvSpPr/>
            <p:nvPr/>
          </p:nvSpPr>
          <p:spPr>
            <a:xfrm>
              <a:off x="2273704" y="1221104"/>
              <a:ext cx="28373" cy="47624"/>
            </a:xfrm>
            <a:custGeom>
              <a:rect b="b" l="l" r="r" t="t"/>
              <a:pathLst>
                <a:path extrusionOk="0" h="47624" w="28373">
                  <a:moveTo>
                    <a:pt x="21706" y="0"/>
                  </a:moveTo>
                  <a:cubicBezTo>
                    <a:pt x="23611" y="0"/>
                    <a:pt x="26468" y="952"/>
                    <a:pt x="28373" y="952"/>
                  </a:cubicBezTo>
                  <a:cubicBezTo>
                    <a:pt x="19801" y="16193"/>
                    <a:pt x="11228" y="31432"/>
                    <a:pt x="2656" y="47625"/>
                  </a:cubicBezTo>
                  <a:cubicBezTo>
                    <a:pt x="-4964" y="40005"/>
                    <a:pt x="4561" y="18097"/>
                    <a:pt x="21706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2" name="Google Shape;3152;p24"/>
            <p:cNvSpPr/>
            <p:nvPr/>
          </p:nvSpPr>
          <p:spPr>
            <a:xfrm>
              <a:off x="2322080" y="1303972"/>
              <a:ext cx="50482" cy="22860"/>
            </a:xfrm>
            <a:custGeom>
              <a:rect b="b" l="l" r="r" t="t"/>
              <a:pathLst>
                <a:path extrusionOk="0" h="22860" w="50482">
                  <a:moveTo>
                    <a:pt x="47625" y="22860"/>
                  </a:moveTo>
                  <a:cubicBezTo>
                    <a:pt x="31433" y="17145"/>
                    <a:pt x="16193" y="12382"/>
                    <a:pt x="0" y="6667"/>
                  </a:cubicBezTo>
                  <a:cubicBezTo>
                    <a:pt x="953" y="4763"/>
                    <a:pt x="1905" y="1905"/>
                    <a:pt x="2858" y="0"/>
                  </a:cubicBezTo>
                  <a:cubicBezTo>
                    <a:pt x="19050" y="4763"/>
                    <a:pt x="34290" y="9525"/>
                    <a:pt x="50483" y="14288"/>
                  </a:cubicBezTo>
                  <a:cubicBezTo>
                    <a:pt x="49530" y="17145"/>
                    <a:pt x="48578" y="20002"/>
                    <a:pt x="47625" y="2286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3" name="Google Shape;3153;p24"/>
            <p:cNvSpPr/>
            <p:nvPr/>
          </p:nvSpPr>
          <p:spPr>
            <a:xfrm>
              <a:off x="2279217" y="1362074"/>
              <a:ext cx="54292" cy="25717"/>
            </a:xfrm>
            <a:custGeom>
              <a:rect b="b" l="l" r="r" t="t"/>
              <a:pathLst>
                <a:path extrusionOk="0" h="25717" w="54292">
                  <a:moveTo>
                    <a:pt x="3810" y="0"/>
                  </a:moveTo>
                  <a:cubicBezTo>
                    <a:pt x="20955" y="6667"/>
                    <a:pt x="38100" y="13335"/>
                    <a:pt x="54293" y="19050"/>
                  </a:cubicBezTo>
                  <a:cubicBezTo>
                    <a:pt x="53340" y="20955"/>
                    <a:pt x="52388" y="22860"/>
                    <a:pt x="51435" y="25717"/>
                  </a:cubicBezTo>
                  <a:cubicBezTo>
                    <a:pt x="34290" y="20002"/>
                    <a:pt x="17145" y="13335"/>
                    <a:pt x="0" y="7620"/>
                  </a:cubicBezTo>
                  <a:cubicBezTo>
                    <a:pt x="953" y="4763"/>
                    <a:pt x="1905" y="2858"/>
                    <a:pt x="381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4" name="Google Shape;3154;p24"/>
            <p:cNvSpPr/>
            <p:nvPr/>
          </p:nvSpPr>
          <p:spPr>
            <a:xfrm>
              <a:off x="1881072" y="1230629"/>
              <a:ext cx="45720" cy="20410"/>
            </a:xfrm>
            <a:custGeom>
              <a:rect b="b" l="l" r="r" t="t"/>
              <a:pathLst>
                <a:path extrusionOk="0" h="20410" w="45720">
                  <a:moveTo>
                    <a:pt x="45720" y="17145"/>
                  </a:moveTo>
                  <a:cubicBezTo>
                    <a:pt x="26670" y="24765"/>
                    <a:pt x="13335" y="19050"/>
                    <a:pt x="0" y="0"/>
                  </a:cubicBezTo>
                  <a:cubicBezTo>
                    <a:pt x="16193" y="5715"/>
                    <a:pt x="29527" y="10477"/>
                    <a:pt x="45720" y="1714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5" name="Google Shape;3155;p24"/>
            <p:cNvSpPr/>
            <p:nvPr/>
          </p:nvSpPr>
          <p:spPr>
            <a:xfrm>
              <a:off x="1006283" y="2197468"/>
              <a:ext cx="145605" cy="91461"/>
            </a:xfrm>
            <a:custGeom>
              <a:rect b="b" l="l" r="r" t="t"/>
              <a:pathLst>
                <a:path extrusionOk="0" h="91461" w="145605">
                  <a:moveTo>
                    <a:pt x="108027" y="1853"/>
                  </a:moveTo>
                  <a:cubicBezTo>
                    <a:pt x="111837" y="3758"/>
                    <a:pt x="115647" y="4711"/>
                    <a:pt x="119457" y="6615"/>
                  </a:cubicBezTo>
                  <a:cubicBezTo>
                    <a:pt x="125172" y="11378"/>
                    <a:pt x="129935" y="18046"/>
                    <a:pt x="135650" y="21856"/>
                  </a:cubicBezTo>
                  <a:cubicBezTo>
                    <a:pt x="144222" y="27571"/>
                    <a:pt x="149937" y="36143"/>
                    <a:pt x="141365" y="41858"/>
                  </a:cubicBezTo>
                  <a:cubicBezTo>
                    <a:pt x="134697" y="46621"/>
                    <a:pt x="120410" y="50431"/>
                    <a:pt x="112790" y="48526"/>
                  </a:cubicBezTo>
                  <a:cubicBezTo>
                    <a:pt x="62307" y="33286"/>
                    <a:pt x="71832" y="40906"/>
                    <a:pt x="49925" y="77101"/>
                  </a:cubicBezTo>
                  <a:cubicBezTo>
                    <a:pt x="46115" y="82815"/>
                    <a:pt x="37542" y="89483"/>
                    <a:pt x="30875" y="91388"/>
                  </a:cubicBezTo>
                  <a:cubicBezTo>
                    <a:pt x="26112" y="92340"/>
                    <a:pt x="19445" y="83768"/>
                    <a:pt x="12777" y="79006"/>
                  </a:cubicBezTo>
                  <a:cubicBezTo>
                    <a:pt x="13730" y="78053"/>
                    <a:pt x="14682" y="76148"/>
                    <a:pt x="15635" y="75196"/>
                  </a:cubicBezTo>
                  <a:cubicBezTo>
                    <a:pt x="10872" y="75196"/>
                    <a:pt x="6110" y="75196"/>
                    <a:pt x="1347" y="76148"/>
                  </a:cubicBezTo>
                  <a:cubicBezTo>
                    <a:pt x="395" y="74243"/>
                    <a:pt x="-558" y="72338"/>
                    <a:pt x="395" y="71386"/>
                  </a:cubicBezTo>
                  <a:cubicBezTo>
                    <a:pt x="8015" y="52336"/>
                    <a:pt x="16587" y="33286"/>
                    <a:pt x="24207" y="14236"/>
                  </a:cubicBezTo>
                  <a:cubicBezTo>
                    <a:pt x="29922" y="1853"/>
                    <a:pt x="40400" y="-1957"/>
                    <a:pt x="55640" y="901"/>
                  </a:cubicBezTo>
                  <a:cubicBezTo>
                    <a:pt x="72785" y="901"/>
                    <a:pt x="89930" y="901"/>
                    <a:pt x="108027" y="1853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6" name="Google Shape;3156;p24"/>
            <p:cNvSpPr/>
            <p:nvPr/>
          </p:nvSpPr>
          <p:spPr>
            <a:xfrm>
              <a:off x="1877262" y="2072639"/>
              <a:ext cx="1905" cy="1375"/>
            </a:xfrm>
            <a:custGeom>
              <a:rect b="b" l="l" r="r" t="t"/>
              <a:pathLst>
                <a:path extrusionOk="0" h="1375" w="1905">
                  <a:moveTo>
                    <a:pt x="0" y="952"/>
                  </a:moveTo>
                  <a:cubicBezTo>
                    <a:pt x="953" y="952"/>
                    <a:pt x="1905" y="0"/>
                    <a:pt x="1905" y="0"/>
                  </a:cubicBezTo>
                  <a:cubicBezTo>
                    <a:pt x="953" y="0"/>
                    <a:pt x="953" y="952"/>
                    <a:pt x="0" y="952"/>
                  </a:cubicBezTo>
                  <a:cubicBezTo>
                    <a:pt x="0" y="1905"/>
                    <a:pt x="0" y="952"/>
                    <a:pt x="0" y="952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7" name="Google Shape;3157;p24"/>
            <p:cNvSpPr/>
            <p:nvPr/>
          </p:nvSpPr>
          <p:spPr>
            <a:xfrm>
              <a:off x="1893455" y="2618421"/>
              <a:ext cx="145882" cy="48135"/>
            </a:xfrm>
            <a:custGeom>
              <a:rect b="b" l="l" r="r" t="t"/>
              <a:pathLst>
                <a:path extrusionOk="0" h="48135" w="145882">
                  <a:moveTo>
                    <a:pt x="124777" y="0"/>
                  </a:moveTo>
                  <a:cubicBezTo>
                    <a:pt x="130492" y="953"/>
                    <a:pt x="135255" y="2858"/>
                    <a:pt x="140970" y="3810"/>
                  </a:cubicBezTo>
                  <a:cubicBezTo>
                    <a:pt x="142875" y="7620"/>
                    <a:pt x="146685" y="11430"/>
                    <a:pt x="145732" y="15240"/>
                  </a:cubicBezTo>
                  <a:cubicBezTo>
                    <a:pt x="145732" y="20003"/>
                    <a:pt x="140970" y="23813"/>
                    <a:pt x="139065" y="28575"/>
                  </a:cubicBezTo>
                  <a:cubicBezTo>
                    <a:pt x="129540" y="50483"/>
                    <a:pt x="129540" y="51435"/>
                    <a:pt x="103823" y="43815"/>
                  </a:cubicBezTo>
                  <a:cubicBezTo>
                    <a:pt x="70485" y="34290"/>
                    <a:pt x="37148" y="23813"/>
                    <a:pt x="3810" y="13335"/>
                  </a:cubicBezTo>
                  <a:cubicBezTo>
                    <a:pt x="1905" y="12383"/>
                    <a:pt x="952" y="9525"/>
                    <a:pt x="0" y="7620"/>
                  </a:cubicBezTo>
                  <a:cubicBezTo>
                    <a:pt x="3810" y="5715"/>
                    <a:pt x="7620" y="953"/>
                    <a:pt x="9525" y="1905"/>
                  </a:cubicBezTo>
                  <a:cubicBezTo>
                    <a:pt x="34290" y="9525"/>
                    <a:pt x="59055" y="19050"/>
                    <a:pt x="84773" y="26670"/>
                  </a:cubicBezTo>
                  <a:cubicBezTo>
                    <a:pt x="93345" y="29528"/>
                    <a:pt x="102870" y="28575"/>
                    <a:pt x="110490" y="29528"/>
                  </a:cubicBezTo>
                  <a:cubicBezTo>
                    <a:pt x="116205" y="18098"/>
                    <a:pt x="120015" y="8573"/>
                    <a:pt x="124777" y="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8" name="Google Shape;3158;p24"/>
            <p:cNvSpPr/>
            <p:nvPr/>
          </p:nvSpPr>
          <p:spPr>
            <a:xfrm>
              <a:off x="1980133" y="2482214"/>
              <a:ext cx="54292" cy="20954"/>
            </a:xfrm>
            <a:custGeom>
              <a:rect b="b" l="l" r="r" t="t"/>
              <a:pathLst>
                <a:path extrusionOk="0" h="20954" w="54292">
                  <a:moveTo>
                    <a:pt x="0" y="0"/>
                  </a:moveTo>
                  <a:cubicBezTo>
                    <a:pt x="18098" y="6667"/>
                    <a:pt x="36195" y="14288"/>
                    <a:pt x="54292" y="20955"/>
                  </a:cubicBezTo>
                  <a:cubicBezTo>
                    <a:pt x="36195" y="14288"/>
                    <a:pt x="18098" y="7620"/>
                    <a:pt x="0" y="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9" name="Google Shape;3159;p24"/>
            <p:cNvSpPr/>
            <p:nvPr/>
          </p:nvSpPr>
          <p:spPr>
            <a:xfrm>
              <a:off x="1947747" y="2475546"/>
              <a:ext cx="29527" cy="6667"/>
            </a:xfrm>
            <a:custGeom>
              <a:rect b="b" l="l" r="r" t="t"/>
              <a:pathLst>
                <a:path extrusionOk="0" h="6667" w="29527">
                  <a:moveTo>
                    <a:pt x="0" y="0"/>
                  </a:moveTo>
                  <a:cubicBezTo>
                    <a:pt x="9525" y="1905"/>
                    <a:pt x="20002" y="4763"/>
                    <a:pt x="29527" y="6668"/>
                  </a:cubicBezTo>
                  <a:cubicBezTo>
                    <a:pt x="20002" y="4763"/>
                    <a:pt x="9525" y="1905"/>
                    <a:pt x="0" y="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0" name="Google Shape;3160;p24"/>
            <p:cNvSpPr/>
            <p:nvPr/>
          </p:nvSpPr>
          <p:spPr>
            <a:xfrm>
              <a:off x="2204923" y="1974440"/>
              <a:ext cx="117157" cy="53581"/>
            </a:xfrm>
            <a:custGeom>
              <a:rect b="b" l="l" r="r" t="t"/>
              <a:pathLst>
                <a:path extrusionOk="0" h="53581" w="117157">
                  <a:moveTo>
                    <a:pt x="0" y="27714"/>
                  </a:moveTo>
                  <a:cubicBezTo>
                    <a:pt x="1905" y="21999"/>
                    <a:pt x="1905" y="15332"/>
                    <a:pt x="5715" y="10569"/>
                  </a:cubicBezTo>
                  <a:cubicBezTo>
                    <a:pt x="10477" y="5807"/>
                    <a:pt x="20002" y="-861"/>
                    <a:pt x="25717" y="92"/>
                  </a:cubicBezTo>
                  <a:cubicBezTo>
                    <a:pt x="47625" y="4854"/>
                    <a:pt x="68580" y="12474"/>
                    <a:pt x="90488" y="18189"/>
                  </a:cubicBezTo>
                  <a:cubicBezTo>
                    <a:pt x="99060" y="20094"/>
                    <a:pt x="107632" y="20094"/>
                    <a:pt x="117157" y="21047"/>
                  </a:cubicBezTo>
                  <a:cubicBezTo>
                    <a:pt x="117157" y="22952"/>
                    <a:pt x="117157" y="24857"/>
                    <a:pt x="116205" y="26762"/>
                  </a:cubicBezTo>
                  <a:cubicBezTo>
                    <a:pt x="110490" y="57242"/>
                    <a:pt x="110490" y="57242"/>
                    <a:pt x="76200" y="48669"/>
                  </a:cubicBezTo>
                  <a:cubicBezTo>
                    <a:pt x="50482" y="41049"/>
                    <a:pt x="24765" y="34382"/>
                    <a:pt x="0" y="27714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61" name="Google Shape;3161;p24"/>
          <p:cNvGrpSpPr/>
          <p:nvPr/>
        </p:nvGrpSpPr>
        <p:grpSpPr>
          <a:xfrm>
            <a:off x="6810066" y="553251"/>
            <a:ext cx="652474" cy="527635"/>
            <a:chOff x="4965475" y="1705909"/>
            <a:chExt cx="1035509" cy="837383"/>
          </a:xfrm>
        </p:grpSpPr>
        <p:sp>
          <p:nvSpPr>
            <p:cNvPr id="3162" name="Google Shape;3162;p24"/>
            <p:cNvSpPr/>
            <p:nvPr/>
          </p:nvSpPr>
          <p:spPr>
            <a:xfrm>
              <a:off x="4981314" y="1705909"/>
              <a:ext cx="1010062" cy="818215"/>
            </a:xfrm>
            <a:custGeom>
              <a:rect b="b" l="l" r="r" t="t"/>
              <a:pathLst>
                <a:path extrusionOk="0" h="818215" w="1010062">
                  <a:moveTo>
                    <a:pt x="18244" y="300055"/>
                  </a:moveTo>
                  <a:cubicBezTo>
                    <a:pt x="87776" y="127653"/>
                    <a:pt x="230651" y="29545"/>
                    <a:pt x="437344" y="4780"/>
                  </a:cubicBezTo>
                  <a:cubicBezTo>
                    <a:pt x="657371" y="-21890"/>
                    <a:pt x="871683" y="63835"/>
                    <a:pt x="967886" y="241953"/>
                  </a:cubicBezTo>
                  <a:cubicBezTo>
                    <a:pt x="982174" y="268623"/>
                    <a:pt x="989794" y="297198"/>
                    <a:pt x="1000271" y="324820"/>
                  </a:cubicBezTo>
                  <a:cubicBezTo>
                    <a:pt x="1001224" y="327678"/>
                    <a:pt x="1002176" y="329583"/>
                    <a:pt x="1003129" y="332440"/>
                  </a:cubicBezTo>
                  <a:cubicBezTo>
                    <a:pt x="1005033" y="343870"/>
                    <a:pt x="1006939" y="356253"/>
                    <a:pt x="1008844" y="367683"/>
                  </a:cubicBezTo>
                  <a:cubicBezTo>
                    <a:pt x="1008844" y="382923"/>
                    <a:pt x="1010749" y="397210"/>
                    <a:pt x="1009796" y="412450"/>
                  </a:cubicBezTo>
                  <a:cubicBezTo>
                    <a:pt x="999319" y="573423"/>
                    <a:pt x="909783" y="691533"/>
                    <a:pt x="745001" y="766780"/>
                  </a:cubicBezTo>
                  <a:cubicBezTo>
                    <a:pt x="709759" y="782973"/>
                    <a:pt x="670706" y="793450"/>
                    <a:pt x="632606" y="805833"/>
                  </a:cubicBezTo>
                  <a:cubicBezTo>
                    <a:pt x="630701" y="805833"/>
                    <a:pt x="627844" y="805833"/>
                    <a:pt x="625939" y="806785"/>
                  </a:cubicBezTo>
                  <a:cubicBezTo>
                    <a:pt x="620224" y="807738"/>
                    <a:pt x="615461" y="808690"/>
                    <a:pt x="609746" y="810595"/>
                  </a:cubicBezTo>
                  <a:cubicBezTo>
                    <a:pt x="607841" y="810595"/>
                    <a:pt x="606889" y="810595"/>
                    <a:pt x="604984" y="810595"/>
                  </a:cubicBezTo>
                  <a:cubicBezTo>
                    <a:pt x="601174" y="811548"/>
                    <a:pt x="596411" y="812500"/>
                    <a:pt x="592601" y="812500"/>
                  </a:cubicBezTo>
                  <a:cubicBezTo>
                    <a:pt x="585934" y="813453"/>
                    <a:pt x="579266" y="814405"/>
                    <a:pt x="572599" y="814405"/>
                  </a:cubicBezTo>
                  <a:cubicBezTo>
                    <a:pt x="569741" y="814405"/>
                    <a:pt x="566884" y="815358"/>
                    <a:pt x="564026" y="815358"/>
                  </a:cubicBezTo>
                  <a:cubicBezTo>
                    <a:pt x="550691" y="816310"/>
                    <a:pt x="536404" y="817263"/>
                    <a:pt x="523069" y="818215"/>
                  </a:cubicBezTo>
                  <a:cubicBezTo>
                    <a:pt x="518306" y="818215"/>
                    <a:pt x="514496" y="818215"/>
                    <a:pt x="509734" y="818215"/>
                  </a:cubicBezTo>
                  <a:cubicBezTo>
                    <a:pt x="476396" y="816310"/>
                    <a:pt x="444011" y="813453"/>
                    <a:pt x="410674" y="811548"/>
                  </a:cubicBezTo>
                  <a:cubicBezTo>
                    <a:pt x="407816" y="810595"/>
                    <a:pt x="404959" y="810595"/>
                    <a:pt x="402101" y="809643"/>
                  </a:cubicBezTo>
                  <a:cubicBezTo>
                    <a:pt x="398291" y="808690"/>
                    <a:pt x="393529" y="808690"/>
                    <a:pt x="389719" y="807738"/>
                  </a:cubicBezTo>
                  <a:cubicBezTo>
                    <a:pt x="385909" y="806785"/>
                    <a:pt x="381146" y="805833"/>
                    <a:pt x="377336" y="804880"/>
                  </a:cubicBezTo>
                  <a:cubicBezTo>
                    <a:pt x="362096" y="801070"/>
                    <a:pt x="346856" y="797260"/>
                    <a:pt x="331616" y="793450"/>
                  </a:cubicBezTo>
                  <a:cubicBezTo>
                    <a:pt x="328759" y="792498"/>
                    <a:pt x="326854" y="791545"/>
                    <a:pt x="323996" y="790593"/>
                  </a:cubicBezTo>
                  <a:cubicBezTo>
                    <a:pt x="322091" y="790593"/>
                    <a:pt x="321139" y="789640"/>
                    <a:pt x="319234" y="789640"/>
                  </a:cubicBezTo>
                  <a:cubicBezTo>
                    <a:pt x="303994" y="783925"/>
                    <a:pt x="288754" y="779163"/>
                    <a:pt x="273514" y="773448"/>
                  </a:cubicBezTo>
                  <a:lnTo>
                    <a:pt x="272561" y="772495"/>
                  </a:lnTo>
                  <a:lnTo>
                    <a:pt x="271609" y="773448"/>
                  </a:lnTo>
                  <a:lnTo>
                    <a:pt x="271609" y="773448"/>
                  </a:lnTo>
                  <a:cubicBezTo>
                    <a:pt x="270656" y="772495"/>
                    <a:pt x="268751" y="771543"/>
                    <a:pt x="267799" y="770590"/>
                  </a:cubicBezTo>
                  <a:cubicBezTo>
                    <a:pt x="264941" y="768685"/>
                    <a:pt x="261131" y="767733"/>
                    <a:pt x="258274" y="765828"/>
                  </a:cubicBezTo>
                  <a:cubicBezTo>
                    <a:pt x="256369" y="764875"/>
                    <a:pt x="255416" y="764875"/>
                    <a:pt x="253511" y="763923"/>
                  </a:cubicBezTo>
                  <a:cubicBezTo>
                    <a:pt x="247796" y="761065"/>
                    <a:pt x="242081" y="759160"/>
                    <a:pt x="236366" y="756303"/>
                  </a:cubicBezTo>
                  <a:cubicBezTo>
                    <a:pt x="231604" y="753445"/>
                    <a:pt x="225889" y="751540"/>
                    <a:pt x="221126" y="748683"/>
                  </a:cubicBezTo>
                  <a:cubicBezTo>
                    <a:pt x="216364" y="745825"/>
                    <a:pt x="212554" y="743920"/>
                    <a:pt x="207791" y="741063"/>
                  </a:cubicBezTo>
                  <a:lnTo>
                    <a:pt x="206839" y="742015"/>
                  </a:lnTo>
                  <a:lnTo>
                    <a:pt x="207791" y="741063"/>
                  </a:lnTo>
                  <a:cubicBezTo>
                    <a:pt x="203981" y="738205"/>
                    <a:pt x="199219" y="736300"/>
                    <a:pt x="195409" y="733443"/>
                  </a:cubicBezTo>
                  <a:cubicBezTo>
                    <a:pt x="193504" y="732490"/>
                    <a:pt x="192551" y="731538"/>
                    <a:pt x="190646" y="730585"/>
                  </a:cubicBezTo>
                  <a:cubicBezTo>
                    <a:pt x="184931" y="726775"/>
                    <a:pt x="179216" y="722965"/>
                    <a:pt x="173501" y="719155"/>
                  </a:cubicBezTo>
                  <a:cubicBezTo>
                    <a:pt x="170644" y="716298"/>
                    <a:pt x="167786" y="714393"/>
                    <a:pt x="164929" y="711535"/>
                  </a:cubicBezTo>
                  <a:cubicBezTo>
                    <a:pt x="83966" y="652480"/>
                    <a:pt x="32531" y="578185"/>
                    <a:pt x="9671" y="489603"/>
                  </a:cubicBezTo>
                  <a:cubicBezTo>
                    <a:pt x="-1759" y="443883"/>
                    <a:pt x="-1759" y="397210"/>
                    <a:pt x="3004" y="351490"/>
                  </a:cubicBezTo>
                  <a:cubicBezTo>
                    <a:pt x="6814" y="336250"/>
                    <a:pt x="11576" y="320058"/>
                    <a:pt x="15386" y="304818"/>
                  </a:cubicBezTo>
                  <a:cubicBezTo>
                    <a:pt x="15386" y="304818"/>
                    <a:pt x="16339" y="301960"/>
                    <a:pt x="18244" y="300055"/>
                  </a:cubicBezTo>
                  <a:close/>
                  <a:moveTo>
                    <a:pt x="491636" y="367683"/>
                  </a:moveTo>
                  <a:cubicBezTo>
                    <a:pt x="491636" y="367683"/>
                    <a:pt x="491636" y="367683"/>
                    <a:pt x="491636" y="367683"/>
                  </a:cubicBezTo>
                  <a:cubicBezTo>
                    <a:pt x="492589" y="362920"/>
                    <a:pt x="494494" y="358158"/>
                    <a:pt x="495446" y="353395"/>
                  </a:cubicBezTo>
                  <a:cubicBezTo>
                    <a:pt x="496399" y="352443"/>
                    <a:pt x="497351" y="351490"/>
                    <a:pt x="496399" y="350538"/>
                  </a:cubicBezTo>
                  <a:cubicBezTo>
                    <a:pt x="497351" y="346728"/>
                    <a:pt x="499256" y="342918"/>
                    <a:pt x="500209" y="339108"/>
                  </a:cubicBezTo>
                  <a:cubicBezTo>
                    <a:pt x="500209" y="339108"/>
                    <a:pt x="500209" y="339108"/>
                    <a:pt x="500209" y="339108"/>
                  </a:cubicBezTo>
                  <a:cubicBezTo>
                    <a:pt x="501161" y="338155"/>
                    <a:pt x="503066" y="337203"/>
                    <a:pt x="503066" y="336250"/>
                  </a:cubicBezTo>
                  <a:cubicBezTo>
                    <a:pt x="527831" y="251478"/>
                    <a:pt x="553549" y="166705"/>
                    <a:pt x="578314" y="81933"/>
                  </a:cubicBezTo>
                  <a:cubicBezTo>
                    <a:pt x="584029" y="60978"/>
                    <a:pt x="588791" y="40975"/>
                    <a:pt x="593554" y="20020"/>
                  </a:cubicBezTo>
                  <a:cubicBezTo>
                    <a:pt x="587839" y="19068"/>
                    <a:pt x="584981" y="18115"/>
                    <a:pt x="583076" y="17163"/>
                  </a:cubicBezTo>
                  <a:cubicBezTo>
                    <a:pt x="417341" y="-1887"/>
                    <a:pt x="275419" y="40975"/>
                    <a:pt x="159214" y="143845"/>
                  </a:cubicBezTo>
                  <a:cubicBezTo>
                    <a:pt x="98254" y="198138"/>
                    <a:pt x="61106" y="263860"/>
                    <a:pt x="43961" y="338155"/>
                  </a:cubicBezTo>
                  <a:cubicBezTo>
                    <a:pt x="42056" y="354348"/>
                    <a:pt x="39199" y="369588"/>
                    <a:pt x="38246" y="385780"/>
                  </a:cubicBezTo>
                  <a:cubicBezTo>
                    <a:pt x="30626" y="501985"/>
                    <a:pt x="75394" y="601998"/>
                    <a:pt x="170644" y="682960"/>
                  </a:cubicBezTo>
                  <a:cubicBezTo>
                    <a:pt x="295421" y="787735"/>
                    <a:pt x="444964" y="821073"/>
                    <a:pt x="614509" y="787735"/>
                  </a:cubicBezTo>
                  <a:cubicBezTo>
                    <a:pt x="664039" y="778210"/>
                    <a:pt x="710711" y="760113"/>
                    <a:pt x="751669" y="736300"/>
                  </a:cubicBezTo>
                  <a:cubicBezTo>
                    <a:pt x="742144" y="722013"/>
                    <a:pt x="732619" y="709630"/>
                    <a:pt x="724046" y="697248"/>
                  </a:cubicBezTo>
                  <a:cubicBezTo>
                    <a:pt x="706901" y="678198"/>
                    <a:pt x="690709" y="659148"/>
                    <a:pt x="673564" y="639145"/>
                  </a:cubicBezTo>
                  <a:cubicBezTo>
                    <a:pt x="673564" y="638193"/>
                    <a:pt x="673564" y="638193"/>
                    <a:pt x="671659" y="638193"/>
                  </a:cubicBezTo>
                  <a:cubicBezTo>
                    <a:pt x="667849" y="631525"/>
                    <a:pt x="664991" y="624858"/>
                    <a:pt x="660229" y="620095"/>
                  </a:cubicBezTo>
                  <a:cubicBezTo>
                    <a:pt x="617366" y="570565"/>
                    <a:pt x="574504" y="521035"/>
                    <a:pt x="529736" y="471505"/>
                  </a:cubicBezTo>
                  <a:cubicBezTo>
                    <a:pt x="510686" y="450550"/>
                    <a:pt x="489731" y="430548"/>
                    <a:pt x="469729" y="409593"/>
                  </a:cubicBezTo>
                  <a:cubicBezTo>
                    <a:pt x="472586" y="404830"/>
                    <a:pt x="476396" y="399115"/>
                    <a:pt x="479254" y="394353"/>
                  </a:cubicBezTo>
                  <a:cubicBezTo>
                    <a:pt x="482111" y="389590"/>
                    <a:pt x="484016" y="383875"/>
                    <a:pt x="486874" y="379113"/>
                  </a:cubicBezTo>
                  <a:cubicBezTo>
                    <a:pt x="488779" y="375303"/>
                    <a:pt x="490684" y="371493"/>
                    <a:pt x="491636" y="367683"/>
                  </a:cubicBezTo>
                  <a:close/>
                  <a:moveTo>
                    <a:pt x="944074" y="281958"/>
                  </a:moveTo>
                  <a:cubicBezTo>
                    <a:pt x="942169" y="277195"/>
                    <a:pt x="940264" y="273385"/>
                    <a:pt x="939311" y="268623"/>
                  </a:cubicBezTo>
                  <a:cubicBezTo>
                    <a:pt x="922166" y="238143"/>
                    <a:pt x="905021" y="208615"/>
                    <a:pt x="886924" y="177183"/>
                  </a:cubicBezTo>
                  <a:cubicBezTo>
                    <a:pt x="767861" y="253383"/>
                    <a:pt x="654514" y="326725"/>
                    <a:pt x="540214" y="399115"/>
                  </a:cubicBezTo>
                  <a:cubicBezTo>
                    <a:pt x="536404" y="401973"/>
                    <a:pt x="532594" y="404830"/>
                    <a:pt x="528784" y="407688"/>
                  </a:cubicBezTo>
                  <a:cubicBezTo>
                    <a:pt x="516401" y="411498"/>
                    <a:pt x="519259" y="417213"/>
                    <a:pt x="526879" y="422928"/>
                  </a:cubicBezTo>
                  <a:cubicBezTo>
                    <a:pt x="528784" y="424833"/>
                    <a:pt x="530689" y="426738"/>
                    <a:pt x="532594" y="429595"/>
                  </a:cubicBezTo>
                  <a:lnTo>
                    <a:pt x="532594" y="429595"/>
                  </a:lnTo>
                  <a:cubicBezTo>
                    <a:pt x="540214" y="439120"/>
                    <a:pt x="546881" y="449598"/>
                    <a:pt x="556406" y="459123"/>
                  </a:cubicBezTo>
                  <a:cubicBezTo>
                    <a:pt x="638321" y="541038"/>
                    <a:pt x="708806" y="630573"/>
                    <a:pt x="779291" y="721060"/>
                  </a:cubicBezTo>
                  <a:cubicBezTo>
                    <a:pt x="781196" y="720108"/>
                    <a:pt x="783101" y="720108"/>
                    <a:pt x="784054" y="719155"/>
                  </a:cubicBezTo>
                  <a:cubicBezTo>
                    <a:pt x="788816" y="716298"/>
                    <a:pt x="792626" y="713440"/>
                    <a:pt x="797389" y="710583"/>
                  </a:cubicBezTo>
                  <a:cubicBezTo>
                    <a:pt x="877399" y="654385"/>
                    <a:pt x="931691" y="583900"/>
                    <a:pt x="955504" y="497223"/>
                  </a:cubicBezTo>
                  <a:cubicBezTo>
                    <a:pt x="971696" y="438168"/>
                    <a:pt x="974554" y="378160"/>
                    <a:pt x="954551" y="319105"/>
                  </a:cubicBezTo>
                  <a:cubicBezTo>
                    <a:pt x="955504" y="318153"/>
                    <a:pt x="954551" y="317200"/>
                    <a:pt x="953599" y="316248"/>
                  </a:cubicBezTo>
                  <a:cubicBezTo>
                    <a:pt x="951694" y="303865"/>
                    <a:pt x="947883" y="292435"/>
                    <a:pt x="944074" y="281958"/>
                  </a:cubicBezTo>
                  <a:cubicBezTo>
                    <a:pt x="944074" y="281958"/>
                    <a:pt x="944074" y="281958"/>
                    <a:pt x="944074" y="281958"/>
                  </a:cubicBezTo>
                  <a:close/>
                  <a:moveTo>
                    <a:pt x="525926" y="377208"/>
                  </a:moveTo>
                  <a:cubicBezTo>
                    <a:pt x="526879" y="378160"/>
                    <a:pt x="528784" y="378160"/>
                    <a:pt x="529736" y="379113"/>
                  </a:cubicBezTo>
                  <a:cubicBezTo>
                    <a:pt x="642131" y="306723"/>
                    <a:pt x="754526" y="235285"/>
                    <a:pt x="867874" y="162895"/>
                  </a:cubicBezTo>
                  <a:cubicBezTo>
                    <a:pt x="844061" y="134320"/>
                    <a:pt x="811676" y="107650"/>
                    <a:pt x="772624" y="87648"/>
                  </a:cubicBezTo>
                  <a:cubicBezTo>
                    <a:pt x="731666" y="66693"/>
                    <a:pt x="687851" y="50500"/>
                    <a:pt x="644036" y="32403"/>
                  </a:cubicBezTo>
                  <a:cubicBezTo>
                    <a:pt x="635464" y="28593"/>
                    <a:pt x="624034" y="26688"/>
                    <a:pt x="620224" y="40975"/>
                  </a:cubicBezTo>
                  <a:cubicBezTo>
                    <a:pt x="615461" y="60978"/>
                    <a:pt x="609746" y="81933"/>
                    <a:pt x="604031" y="101935"/>
                  </a:cubicBezTo>
                  <a:cubicBezTo>
                    <a:pt x="587839" y="159085"/>
                    <a:pt x="571646" y="216235"/>
                    <a:pt x="555454" y="273385"/>
                  </a:cubicBezTo>
                  <a:cubicBezTo>
                    <a:pt x="546881" y="307675"/>
                    <a:pt x="536404" y="341965"/>
                    <a:pt x="525926" y="377208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3" name="Google Shape;3163;p24"/>
            <p:cNvSpPr/>
            <p:nvPr/>
          </p:nvSpPr>
          <p:spPr>
            <a:xfrm>
              <a:off x="4965475" y="2059304"/>
              <a:ext cx="742742" cy="483988"/>
            </a:xfrm>
            <a:custGeom>
              <a:rect b="b" l="l" r="r" t="t"/>
              <a:pathLst>
                <a:path extrusionOk="0" h="483988" w="742742">
                  <a:moveTo>
                    <a:pt x="285542" y="421005"/>
                  </a:moveTo>
                  <a:lnTo>
                    <a:pt x="286495" y="420053"/>
                  </a:lnTo>
                  <a:cubicBezTo>
                    <a:pt x="286495" y="420053"/>
                    <a:pt x="287447" y="421005"/>
                    <a:pt x="287447" y="421005"/>
                  </a:cubicBezTo>
                  <a:cubicBezTo>
                    <a:pt x="295067" y="437198"/>
                    <a:pt x="312212" y="439103"/>
                    <a:pt x="328405" y="441960"/>
                  </a:cubicBezTo>
                  <a:cubicBezTo>
                    <a:pt x="329357" y="441960"/>
                    <a:pt x="331262" y="438150"/>
                    <a:pt x="332214" y="437198"/>
                  </a:cubicBezTo>
                  <a:cubicBezTo>
                    <a:pt x="334120" y="437198"/>
                    <a:pt x="335072" y="438150"/>
                    <a:pt x="336977" y="438150"/>
                  </a:cubicBezTo>
                  <a:cubicBezTo>
                    <a:pt x="337930" y="441008"/>
                    <a:pt x="338882" y="442913"/>
                    <a:pt x="339835" y="445770"/>
                  </a:cubicBezTo>
                  <a:cubicBezTo>
                    <a:pt x="341739" y="443865"/>
                    <a:pt x="342692" y="441960"/>
                    <a:pt x="344597" y="441008"/>
                  </a:cubicBezTo>
                  <a:cubicBezTo>
                    <a:pt x="359837" y="444817"/>
                    <a:pt x="375077" y="448628"/>
                    <a:pt x="390317" y="452438"/>
                  </a:cubicBezTo>
                  <a:cubicBezTo>
                    <a:pt x="391270" y="455295"/>
                    <a:pt x="393175" y="458153"/>
                    <a:pt x="394127" y="461010"/>
                  </a:cubicBezTo>
                  <a:cubicBezTo>
                    <a:pt x="396985" y="459105"/>
                    <a:pt x="399842" y="457200"/>
                    <a:pt x="402700" y="455295"/>
                  </a:cubicBezTo>
                  <a:cubicBezTo>
                    <a:pt x="406510" y="456248"/>
                    <a:pt x="411272" y="456248"/>
                    <a:pt x="415082" y="457200"/>
                  </a:cubicBezTo>
                  <a:cubicBezTo>
                    <a:pt x="415082" y="459105"/>
                    <a:pt x="415082" y="461010"/>
                    <a:pt x="415082" y="462915"/>
                  </a:cubicBezTo>
                  <a:cubicBezTo>
                    <a:pt x="415082" y="462915"/>
                    <a:pt x="414130" y="463867"/>
                    <a:pt x="414130" y="463867"/>
                  </a:cubicBezTo>
                  <a:cubicBezTo>
                    <a:pt x="414130" y="462915"/>
                    <a:pt x="415082" y="462915"/>
                    <a:pt x="415082" y="461963"/>
                  </a:cubicBezTo>
                  <a:cubicBezTo>
                    <a:pt x="417939" y="461010"/>
                    <a:pt x="420797" y="459105"/>
                    <a:pt x="423655" y="458153"/>
                  </a:cubicBezTo>
                  <a:cubicBezTo>
                    <a:pt x="456992" y="460058"/>
                    <a:pt x="489377" y="462915"/>
                    <a:pt x="522714" y="464820"/>
                  </a:cubicBezTo>
                  <a:cubicBezTo>
                    <a:pt x="527477" y="464820"/>
                    <a:pt x="531287" y="464820"/>
                    <a:pt x="536050" y="464820"/>
                  </a:cubicBezTo>
                  <a:cubicBezTo>
                    <a:pt x="549385" y="463867"/>
                    <a:pt x="563672" y="462915"/>
                    <a:pt x="577007" y="461963"/>
                  </a:cubicBezTo>
                  <a:cubicBezTo>
                    <a:pt x="578912" y="463867"/>
                    <a:pt x="579864" y="465773"/>
                    <a:pt x="581770" y="467678"/>
                  </a:cubicBezTo>
                  <a:cubicBezTo>
                    <a:pt x="582722" y="464820"/>
                    <a:pt x="584627" y="462915"/>
                    <a:pt x="585580" y="460058"/>
                  </a:cubicBezTo>
                  <a:cubicBezTo>
                    <a:pt x="592247" y="459105"/>
                    <a:pt x="598914" y="458153"/>
                    <a:pt x="605582" y="458153"/>
                  </a:cubicBezTo>
                  <a:cubicBezTo>
                    <a:pt x="608439" y="460058"/>
                    <a:pt x="611297" y="461963"/>
                    <a:pt x="615107" y="463867"/>
                  </a:cubicBezTo>
                  <a:cubicBezTo>
                    <a:pt x="616060" y="461010"/>
                    <a:pt x="617012" y="459105"/>
                    <a:pt x="618917" y="456248"/>
                  </a:cubicBezTo>
                  <a:cubicBezTo>
                    <a:pt x="620822" y="456248"/>
                    <a:pt x="621775" y="456248"/>
                    <a:pt x="623680" y="456248"/>
                  </a:cubicBezTo>
                  <a:cubicBezTo>
                    <a:pt x="629395" y="455295"/>
                    <a:pt x="634157" y="454342"/>
                    <a:pt x="639872" y="452438"/>
                  </a:cubicBezTo>
                  <a:cubicBezTo>
                    <a:pt x="641777" y="452438"/>
                    <a:pt x="644635" y="452438"/>
                    <a:pt x="646539" y="451485"/>
                  </a:cubicBezTo>
                  <a:cubicBezTo>
                    <a:pt x="650350" y="453390"/>
                    <a:pt x="655112" y="457200"/>
                    <a:pt x="658922" y="456248"/>
                  </a:cubicBezTo>
                  <a:cubicBezTo>
                    <a:pt x="673210" y="453390"/>
                    <a:pt x="688450" y="449580"/>
                    <a:pt x="702737" y="446723"/>
                  </a:cubicBezTo>
                  <a:cubicBezTo>
                    <a:pt x="716072" y="443865"/>
                    <a:pt x="729407" y="442913"/>
                    <a:pt x="742742" y="441008"/>
                  </a:cubicBezTo>
                  <a:cubicBezTo>
                    <a:pt x="710357" y="451485"/>
                    <a:pt x="678925" y="465773"/>
                    <a:pt x="644635" y="471488"/>
                  </a:cubicBezTo>
                  <a:cubicBezTo>
                    <a:pt x="533192" y="492442"/>
                    <a:pt x="422702" y="487680"/>
                    <a:pt x="316022" y="452438"/>
                  </a:cubicBezTo>
                  <a:cubicBezTo>
                    <a:pt x="252205" y="431483"/>
                    <a:pt x="196007" y="401003"/>
                    <a:pt x="147430" y="359092"/>
                  </a:cubicBezTo>
                  <a:cubicBezTo>
                    <a:pt x="103614" y="321945"/>
                    <a:pt x="64562" y="282892"/>
                    <a:pt x="38845" y="234315"/>
                  </a:cubicBezTo>
                  <a:cubicBezTo>
                    <a:pt x="5507" y="172403"/>
                    <a:pt x="-7828" y="106680"/>
                    <a:pt x="4555" y="38100"/>
                  </a:cubicBezTo>
                  <a:cubicBezTo>
                    <a:pt x="6460" y="24765"/>
                    <a:pt x="13127" y="12383"/>
                    <a:pt x="16937" y="0"/>
                  </a:cubicBezTo>
                  <a:cubicBezTo>
                    <a:pt x="12175" y="46673"/>
                    <a:pt x="11222" y="92392"/>
                    <a:pt x="23605" y="138113"/>
                  </a:cubicBezTo>
                  <a:cubicBezTo>
                    <a:pt x="46464" y="227648"/>
                    <a:pt x="97900" y="300990"/>
                    <a:pt x="178862" y="360045"/>
                  </a:cubicBezTo>
                  <a:cubicBezTo>
                    <a:pt x="181720" y="361950"/>
                    <a:pt x="184577" y="364808"/>
                    <a:pt x="187435" y="367665"/>
                  </a:cubicBezTo>
                  <a:cubicBezTo>
                    <a:pt x="193150" y="371475"/>
                    <a:pt x="198864" y="375285"/>
                    <a:pt x="204580" y="379095"/>
                  </a:cubicBezTo>
                  <a:cubicBezTo>
                    <a:pt x="206485" y="380048"/>
                    <a:pt x="207437" y="381000"/>
                    <a:pt x="209342" y="381953"/>
                  </a:cubicBezTo>
                  <a:cubicBezTo>
                    <a:pt x="213152" y="384810"/>
                    <a:pt x="217914" y="386715"/>
                    <a:pt x="221725" y="389573"/>
                  </a:cubicBezTo>
                  <a:lnTo>
                    <a:pt x="220772" y="390525"/>
                  </a:lnTo>
                  <a:cubicBezTo>
                    <a:pt x="220772" y="390525"/>
                    <a:pt x="221725" y="389573"/>
                    <a:pt x="221725" y="389573"/>
                  </a:cubicBezTo>
                  <a:cubicBezTo>
                    <a:pt x="226487" y="392430"/>
                    <a:pt x="230297" y="394335"/>
                    <a:pt x="235060" y="397192"/>
                  </a:cubicBezTo>
                  <a:cubicBezTo>
                    <a:pt x="239822" y="400050"/>
                    <a:pt x="245537" y="401955"/>
                    <a:pt x="250300" y="404813"/>
                  </a:cubicBezTo>
                  <a:cubicBezTo>
                    <a:pt x="256014" y="419100"/>
                    <a:pt x="258872" y="420053"/>
                    <a:pt x="267445" y="412433"/>
                  </a:cubicBezTo>
                  <a:cubicBezTo>
                    <a:pt x="269350" y="413385"/>
                    <a:pt x="270302" y="413385"/>
                    <a:pt x="272207" y="414338"/>
                  </a:cubicBezTo>
                  <a:cubicBezTo>
                    <a:pt x="275064" y="416242"/>
                    <a:pt x="278875" y="417195"/>
                    <a:pt x="281732" y="419100"/>
                  </a:cubicBezTo>
                  <a:cubicBezTo>
                    <a:pt x="282685" y="420053"/>
                    <a:pt x="283637" y="421005"/>
                    <a:pt x="285542" y="421005"/>
                  </a:cubicBezTo>
                  <a:cubicBezTo>
                    <a:pt x="283637" y="421005"/>
                    <a:pt x="282685" y="421958"/>
                    <a:pt x="281732" y="422910"/>
                  </a:cubicBezTo>
                  <a:cubicBezTo>
                    <a:pt x="283637" y="422910"/>
                    <a:pt x="284589" y="421958"/>
                    <a:pt x="285542" y="42100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4" name="Google Shape;3164;p24"/>
            <p:cNvSpPr/>
            <p:nvPr/>
          </p:nvSpPr>
          <p:spPr>
            <a:xfrm>
              <a:off x="5613920" y="2072639"/>
              <a:ext cx="387064" cy="443062"/>
            </a:xfrm>
            <a:custGeom>
              <a:rect b="b" l="l" r="r" t="t"/>
              <a:pathLst>
                <a:path extrusionOk="0" h="443062" w="387064">
                  <a:moveTo>
                    <a:pt x="96203" y="427672"/>
                  </a:moveTo>
                  <a:cubicBezTo>
                    <a:pt x="82868" y="429577"/>
                    <a:pt x="69532" y="431482"/>
                    <a:pt x="56197" y="433388"/>
                  </a:cubicBezTo>
                  <a:cubicBezTo>
                    <a:pt x="41910" y="436245"/>
                    <a:pt x="26670" y="440055"/>
                    <a:pt x="12382" y="442913"/>
                  </a:cubicBezTo>
                  <a:cubicBezTo>
                    <a:pt x="8572" y="443865"/>
                    <a:pt x="3810" y="440055"/>
                    <a:pt x="0" y="438150"/>
                  </a:cubicBezTo>
                  <a:cubicBezTo>
                    <a:pt x="37147" y="424815"/>
                    <a:pt x="77153" y="415290"/>
                    <a:pt x="112395" y="399097"/>
                  </a:cubicBezTo>
                  <a:cubicBezTo>
                    <a:pt x="276225" y="323850"/>
                    <a:pt x="366713" y="206692"/>
                    <a:pt x="377190" y="44767"/>
                  </a:cubicBezTo>
                  <a:cubicBezTo>
                    <a:pt x="378143" y="30480"/>
                    <a:pt x="377190" y="15240"/>
                    <a:pt x="376238" y="0"/>
                  </a:cubicBezTo>
                  <a:cubicBezTo>
                    <a:pt x="380048" y="11430"/>
                    <a:pt x="384810" y="21907"/>
                    <a:pt x="385763" y="33338"/>
                  </a:cubicBezTo>
                  <a:cubicBezTo>
                    <a:pt x="391477" y="94297"/>
                    <a:pt x="378143" y="152400"/>
                    <a:pt x="350520" y="208597"/>
                  </a:cubicBezTo>
                  <a:cubicBezTo>
                    <a:pt x="302895" y="304800"/>
                    <a:pt x="220027" y="373380"/>
                    <a:pt x="114300" y="421957"/>
                  </a:cubicBezTo>
                  <a:cubicBezTo>
                    <a:pt x="107632" y="425767"/>
                    <a:pt x="101918" y="426720"/>
                    <a:pt x="96203" y="427672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5" name="Google Shape;3165;p24"/>
            <p:cNvSpPr/>
            <p:nvPr/>
          </p:nvSpPr>
          <p:spPr>
            <a:xfrm>
              <a:off x="4996700" y="2005964"/>
              <a:ext cx="2857" cy="7619"/>
            </a:xfrm>
            <a:custGeom>
              <a:rect b="b" l="l" r="r" t="t"/>
              <a:pathLst>
                <a:path extrusionOk="0" h="7619" w="2857">
                  <a:moveTo>
                    <a:pt x="2857" y="0"/>
                  </a:moveTo>
                  <a:cubicBezTo>
                    <a:pt x="1905" y="2857"/>
                    <a:pt x="952" y="4763"/>
                    <a:pt x="0" y="7620"/>
                  </a:cubicBezTo>
                  <a:cubicBezTo>
                    <a:pt x="0" y="4763"/>
                    <a:pt x="952" y="1905"/>
                    <a:pt x="2857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6" name="Google Shape;3166;p24"/>
            <p:cNvSpPr/>
            <p:nvPr/>
          </p:nvSpPr>
          <p:spPr>
            <a:xfrm>
              <a:off x="5980633" y="2030729"/>
              <a:ext cx="2857" cy="7620"/>
            </a:xfrm>
            <a:custGeom>
              <a:rect b="b" l="l" r="r" t="t"/>
              <a:pathLst>
                <a:path extrusionOk="0" h="7620" w="2857">
                  <a:moveTo>
                    <a:pt x="2857" y="7620"/>
                  </a:moveTo>
                  <a:cubicBezTo>
                    <a:pt x="1905" y="4763"/>
                    <a:pt x="952" y="2858"/>
                    <a:pt x="0" y="0"/>
                  </a:cubicBezTo>
                  <a:cubicBezTo>
                    <a:pt x="952" y="1905"/>
                    <a:pt x="1905" y="4763"/>
                    <a:pt x="2857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7" name="Google Shape;3167;p24"/>
            <p:cNvSpPr/>
            <p:nvPr/>
          </p:nvSpPr>
          <p:spPr>
            <a:xfrm>
              <a:off x="5025275" y="1720515"/>
              <a:ext cx="681037" cy="744986"/>
            </a:xfrm>
            <a:custGeom>
              <a:rect b="b" l="l" r="r" t="t"/>
              <a:pathLst>
                <a:path extrusionOk="0" h="744986" w="681037">
                  <a:moveTo>
                    <a:pt x="0" y="325454"/>
                  </a:moveTo>
                  <a:cubicBezTo>
                    <a:pt x="16192" y="251159"/>
                    <a:pt x="54292" y="185436"/>
                    <a:pt x="115252" y="131144"/>
                  </a:cubicBezTo>
                  <a:cubicBezTo>
                    <a:pt x="231457" y="27321"/>
                    <a:pt x="373380" y="-14589"/>
                    <a:pt x="539115" y="4461"/>
                  </a:cubicBezTo>
                  <a:cubicBezTo>
                    <a:pt x="541972" y="4461"/>
                    <a:pt x="543877" y="5414"/>
                    <a:pt x="549592" y="7319"/>
                  </a:cubicBezTo>
                  <a:cubicBezTo>
                    <a:pt x="544830" y="28274"/>
                    <a:pt x="540067" y="49229"/>
                    <a:pt x="534352" y="69231"/>
                  </a:cubicBezTo>
                  <a:cubicBezTo>
                    <a:pt x="509588" y="154004"/>
                    <a:pt x="484822" y="238776"/>
                    <a:pt x="459105" y="323549"/>
                  </a:cubicBezTo>
                  <a:cubicBezTo>
                    <a:pt x="459105" y="324501"/>
                    <a:pt x="457200" y="325454"/>
                    <a:pt x="456247" y="326406"/>
                  </a:cubicBezTo>
                  <a:cubicBezTo>
                    <a:pt x="460057" y="301641"/>
                    <a:pt x="462915" y="275924"/>
                    <a:pt x="468630" y="251159"/>
                  </a:cubicBezTo>
                  <a:cubicBezTo>
                    <a:pt x="483870" y="188294"/>
                    <a:pt x="501015" y="125429"/>
                    <a:pt x="517207" y="61611"/>
                  </a:cubicBezTo>
                  <a:cubicBezTo>
                    <a:pt x="522922" y="37799"/>
                    <a:pt x="501967" y="13986"/>
                    <a:pt x="473392" y="13986"/>
                  </a:cubicBezTo>
                  <a:cubicBezTo>
                    <a:pt x="448627" y="14939"/>
                    <a:pt x="423863" y="14939"/>
                    <a:pt x="399097" y="17796"/>
                  </a:cubicBezTo>
                  <a:cubicBezTo>
                    <a:pt x="333375" y="27321"/>
                    <a:pt x="270510" y="46371"/>
                    <a:pt x="213360" y="75899"/>
                  </a:cubicBezTo>
                  <a:cubicBezTo>
                    <a:pt x="209550" y="77804"/>
                    <a:pt x="206692" y="81614"/>
                    <a:pt x="202882" y="85424"/>
                  </a:cubicBezTo>
                  <a:cubicBezTo>
                    <a:pt x="203835" y="86376"/>
                    <a:pt x="204788" y="88281"/>
                    <a:pt x="205740" y="89234"/>
                  </a:cubicBezTo>
                  <a:cubicBezTo>
                    <a:pt x="212407" y="86376"/>
                    <a:pt x="220027" y="84471"/>
                    <a:pt x="225742" y="80661"/>
                  </a:cubicBezTo>
                  <a:cubicBezTo>
                    <a:pt x="266700" y="59706"/>
                    <a:pt x="308610" y="41609"/>
                    <a:pt x="356235" y="34941"/>
                  </a:cubicBezTo>
                  <a:cubicBezTo>
                    <a:pt x="378142" y="32084"/>
                    <a:pt x="400050" y="32084"/>
                    <a:pt x="421957" y="32084"/>
                  </a:cubicBezTo>
                  <a:cubicBezTo>
                    <a:pt x="442913" y="32084"/>
                    <a:pt x="463867" y="32084"/>
                    <a:pt x="484822" y="32084"/>
                  </a:cubicBezTo>
                  <a:cubicBezTo>
                    <a:pt x="484822" y="33989"/>
                    <a:pt x="484822" y="34941"/>
                    <a:pt x="484822" y="36846"/>
                  </a:cubicBezTo>
                  <a:cubicBezTo>
                    <a:pt x="469582" y="39704"/>
                    <a:pt x="455295" y="42561"/>
                    <a:pt x="440055" y="45419"/>
                  </a:cubicBezTo>
                  <a:cubicBezTo>
                    <a:pt x="440055" y="46371"/>
                    <a:pt x="441007" y="47324"/>
                    <a:pt x="441007" y="48276"/>
                  </a:cubicBezTo>
                  <a:cubicBezTo>
                    <a:pt x="456247" y="50181"/>
                    <a:pt x="471488" y="52086"/>
                    <a:pt x="487680" y="53991"/>
                  </a:cubicBezTo>
                  <a:cubicBezTo>
                    <a:pt x="459105" y="167339"/>
                    <a:pt x="431482" y="278781"/>
                    <a:pt x="403860" y="392129"/>
                  </a:cubicBezTo>
                  <a:cubicBezTo>
                    <a:pt x="413385" y="394034"/>
                    <a:pt x="420052" y="394986"/>
                    <a:pt x="425767" y="396891"/>
                  </a:cubicBezTo>
                  <a:cubicBezTo>
                    <a:pt x="445770" y="417846"/>
                    <a:pt x="466725" y="437849"/>
                    <a:pt x="485775" y="458804"/>
                  </a:cubicBezTo>
                  <a:cubicBezTo>
                    <a:pt x="529590" y="508334"/>
                    <a:pt x="572452" y="557864"/>
                    <a:pt x="616267" y="607394"/>
                  </a:cubicBezTo>
                  <a:cubicBezTo>
                    <a:pt x="621030" y="613109"/>
                    <a:pt x="623888" y="619776"/>
                    <a:pt x="627697" y="625491"/>
                  </a:cubicBezTo>
                  <a:cubicBezTo>
                    <a:pt x="621030" y="621681"/>
                    <a:pt x="613410" y="619776"/>
                    <a:pt x="608647" y="615014"/>
                  </a:cubicBezTo>
                  <a:cubicBezTo>
                    <a:pt x="556260" y="557864"/>
                    <a:pt x="504825" y="499761"/>
                    <a:pt x="452438" y="442611"/>
                  </a:cubicBezTo>
                  <a:cubicBezTo>
                    <a:pt x="443865" y="433086"/>
                    <a:pt x="431482" y="425466"/>
                    <a:pt x="417195" y="414989"/>
                  </a:cubicBezTo>
                  <a:cubicBezTo>
                    <a:pt x="417195" y="426419"/>
                    <a:pt x="417195" y="433086"/>
                    <a:pt x="417195" y="439754"/>
                  </a:cubicBezTo>
                  <a:cubicBezTo>
                    <a:pt x="409575" y="437849"/>
                    <a:pt x="402907" y="435944"/>
                    <a:pt x="395288" y="434039"/>
                  </a:cubicBezTo>
                  <a:cubicBezTo>
                    <a:pt x="404813" y="447374"/>
                    <a:pt x="411480" y="457851"/>
                    <a:pt x="419100" y="467376"/>
                  </a:cubicBezTo>
                  <a:cubicBezTo>
                    <a:pt x="463867" y="519764"/>
                    <a:pt x="508635" y="571199"/>
                    <a:pt x="554355" y="622634"/>
                  </a:cubicBezTo>
                  <a:cubicBezTo>
                    <a:pt x="573405" y="644541"/>
                    <a:pt x="591502" y="666449"/>
                    <a:pt x="612457" y="687404"/>
                  </a:cubicBezTo>
                  <a:cubicBezTo>
                    <a:pt x="618172" y="693119"/>
                    <a:pt x="632460" y="697881"/>
                    <a:pt x="640080" y="695976"/>
                  </a:cubicBezTo>
                  <a:cubicBezTo>
                    <a:pt x="645795" y="694071"/>
                    <a:pt x="649605" y="681689"/>
                    <a:pt x="650557" y="673116"/>
                  </a:cubicBezTo>
                  <a:cubicBezTo>
                    <a:pt x="651510" y="668354"/>
                    <a:pt x="645795" y="662639"/>
                    <a:pt x="643890" y="656924"/>
                  </a:cubicBezTo>
                  <a:cubicBezTo>
                    <a:pt x="639127" y="647399"/>
                    <a:pt x="635317" y="636921"/>
                    <a:pt x="630555" y="627396"/>
                  </a:cubicBezTo>
                  <a:cubicBezTo>
                    <a:pt x="647700" y="646446"/>
                    <a:pt x="663892" y="665496"/>
                    <a:pt x="681038" y="685499"/>
                  </a:cubicBezTo>
                  <a:cubicBezTo>
                    <a:pt x="676275" y="691214"/>
                    <a:pt x="673417" y="697881"/>
                    <a:pt x="667702" y="700739"/>
                  </a:cubicBezTo>
                  <a:cubicBezTo>
                    <a:pt x="617220" y="725504"/>
                    <a:pt x="563880" y="738839"/>
                    <a:pt x="505777" y="743601"/>
                  </a:cubicBezTo>
                  <a:cubicBezTo>
                    <a:pt x="433388" y="749316"/>
                    <a:pt x="366713" y="736934"/>
                    <a:pt x="300990" y="714074"/>
                  </a:cubicBezTo>
                  <a:cubicBezTo>
                    <a:pt x="247650" y="695024"/>
                    <a:pt x="200977" y="666449"/>
                    <a:pt x="160020" y="631206"/>
                  </a:cubicBezTo>
                  <a:cubicBezTo>
                    <a:pt x="117157" y="595011"/>
                    <a:pt x="80963" y="554054"/>
                    <a:pt x="57150" y="505476"/>
                  </a:cubicBezTo>
                  <a:cubicBezTo>
                    <a:pt x="37147" y="463566"/>
                    <a:pt x="28575" y="420704"/>
                    <a:pt x="25717" y="375936"/>
                  </a:cubicBezTo>
                  <a:cubicBezTo>
                    <a:pt x="25717" y="371174"/>
                    <a:pt x="23813" y="362601"/>
                    <a:pt x="20955" y="361649"/>
                  </a:cubicBezTo>
                  <a:cubicBezTo>
                    <a:pt x="-1905" y="354029"/>
                    <a:pt x="952" y="338789"/>
                    <a:pt x="0" y="325454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8" name="Google Shape;3168;p24"/>
            <p:cNvSpPr/>
            <p:nvPr/>
          </p:nvSpPr>
          <p:spPr>
            <a:xfrm>
              <a:off x="5502239" y="1882139"/>
              <a:ext cx="436482" cy="487089"/>
            </a:xfrm>
            <a:custGeom>
              <a:rect b="b" l="l" r="r" t="t"/>
              <a:pathLst>
                <a:path extrusionOk="0" h="487089" w="436482">
                  <a:moveTo>
                    <a:pt x="6906" y="245745"/>
                  </a:moveTo>
                  <a:cubicBezTo>
                    <a:pt x="-1667" y="240030"/>
                    <a:pt x="-3572" y="235267"/>
                    <a:pt x="8811" y="230505"/>
                  </a:cubicBezTo>
                  <a:cubicBezTo>
                    <a:pt x="14525" y="231457"/>
                    <a:pt x="20241" y="232410"/>
                    <a:pt x="27861" y="234315"/>
                  </a:cubicBezTo>
                  <a:cubicBezTo>
                    <a:pt x="24050" y="228600"/>
                    <a:pt x="22146" y="225742"/>
                    <a:pt x="20241" y="221932"/>
                  </a:cubicBezTo>
                  <a:cubicBezTo>
                    <a:pt x="133588" y="148590"/>
                    <a:pt x="247888" y="76200"/>
                    <a:pt x="366951" y="0"/>
                  </a:cubicBezTo>
                  <a:cubicBezTo>
                    <a:pt x="385048" y="31432"/>
                    <a:pt x="402193" y="61913"/>
                    <a:pt x="419338" y="91440"/>
                  </a:cubicBezTo>
                  <a:cubicBezTo>
                    <a:pt x="421243" y="96202"/>
                    <a:pt x="423148" y="100013"/>
                    <a:pt x="424101" y="104775"/>
                  </a:cubicBezTo>
                  <a:cubicBezTo>
                    <a:pt x="424101" y="104775"/>
                    <a:pt x="424101" y="104775"/>
                    <a:pt x="424101" y="104775"/>
                  </a:cubicBezTo>
                  <a:cubicBezTo>
                    <a:pt x="424101" y="119063"/>
                    <a:pt x="424101" y="132397"/>
                    <a:pt x="424101" y="146685"/>
                  </a:cubicBezTo>
                  <a:cubicBezTo>
                    <a:pt x="425053" y="146685"/>
                    <a:pt x="426958" y="146685"/>
                    <a:pt x="427911" y="147638"/>
                  </a:cubicBezTo>
                  <a:cubicBezTo>
                    <a:pt x="430768" y="144780"/>
                    <a:pt x="432673" y="141922"/>
                    <a:pt x="435531" y="138113"/>
                  </a:cubicBezTo>
                  <a:cubicBezTo>
                    <a:pt x="436483" y="139065"/>
                    <a:pt x="436483" y="140017"/>
                    <a:pt x="436483" y="140970"/>
                  </a:cubicBezTo>
                  <a:cubicBezTo>
                    <a:pt x="433626" y="156210"/>
                    <a:pt x="429816" y="171450"/>
                    <a:pt x="428863" y="185738"/>
                  </a:cubicBezTo>
                  <a:cubicBezTo>
                    <a:pt x="426958" y="211455"/>
                    <a:pt x="432673" y="238125"/>
                    <a:pt x="426006" y="262890"/>
                  </a:cubicBezTo>
                  <a:cubicBezTo>
                    <a:pt x="405051" y="346710"/>
                    <a:pt x="360283" y="421005"/>
                    <a:pt x="287893" y="481013"/>
                  </a:cubicBezTo>
                  <a:cubicBezTo>
                    <a:pt x="278368" y="488632"/>
                    <a:pt x="272653" y="489585"/>
                    <a:pt x="265033" y="481013"/>
                  </a:cubicBezTo>
                  <a:cubicBezTo>
                    <a:pt x="207883" y="419100"/>
                    <a:pt x="151686" y="357188"/>
                    <a:pt x="94536" y="296227"/>
                  </a:cubicBezTo>
                  <a:cubicBezTo>
                    <a:pt x="75486" y="276225"/>
                    <a:pt x="55483" y="257175"/>
                    <a:pt x="35481" y="238125"/>
                  </a:cubicBezTo>
                  <a:cubicBezTo>
                    <a:pt x="27861" y="242888"/>
                    <a:pt x="20241" y="247650"/>
                    <a:pt x="13573" y="252413"/>
                  </a:cubicBezTo>
                  <a:cubicBezTo>
                    <a:pt x="13573" y="252413"/>
                    <a:pt x="13573" y="252413"/>
                    <a:pt x="13573" y="252413"/>
                  </a:cubicBezTo>
                  <a:cubicBezTo>
                    <a:pt x="10716" y="250507"/>
                    <a:pt x="8811" y="248602"/>
                    <a:pt x="6906" y="245745"/>
                  </a:cubicBezTo>
                  <a:close/>
                  <a:moveTo>
                    <a:pt x="49768" y="234315"/>
                  </a:moveTo>
                  <a:cubicBezTo>
                    <a:pt x="60246" y="253365"/>
                    <a:pt x="70723" y="255270"/>
                    <a:pt x="84058" y="245745"/>
                  </a:cubicBezTo>
                  <a:cubicBezTo>
                    <a:pt x="94536" y="238125"/>
                    <a:pt x="106918" y="231457"/>
                    <a:pt x="118348" y="223838"/>
                  </a:cubicBezTo>
                  <a:cubicBezTo>
                    <a:pt x="166926" y="191452"/>
                    <a:pt x="215503" y="159067"/>
                    <a:pt x="264081" y="126682"/>
                  </a:cubicBezTo>
                  <a:cubicBezTo>
                    <a:pt x="286941" y="111442"/>
                    <a:pt x="309801" y="96202"/>
                    <a:pt x="332661" y="81915"/>
                  </a:cubicBezTo>
                  <a:cubicBezTo>
                    <a:pt x="335518" y="80010"/>
                    <a:pt x="346948" y="82867"/>
                    <a:pt x="347901" y="84772"/>
                  </a:cubicBezTo>
                  <a:cubicBezTo>
                    <a:pt x="357426" y="115252"/>
                    <a:pt x="369808" y="144780"/>
                    <a:pt x="371713" y="175260"/>
                  </a:cubicBezTo>
                  <a:cubicBezTo>
                    <a:pt x="373618" y="197167"/>
                    <a:pt x="392668" y="204788"/>
                    <a:pt x="402193" y="219075"/>
                  </a:cubicBezTo>
                  <a:cubicBezTo>
                    <a:pt x="402193" y="220027"/>
                    <a:pt x="412670" y="218122"/>
                    <a:pt x="413623" y="216217"/>
                  </a:cubicBezTo>
                  <a:cubicBezTo>
                    <a:pt x="417433" y="207645"/>
                    <a:pt x="424101" y="198120"/>
                    <a:pt x="423148" y="189547"/>
                  </a:cubicBezTo>
                  <a:cubicBezTo>
                    <a:pt x="419338" y="164782"/>
                    <a:pt x="412670" y="139065"/>
                    <a:pt x="406003" y="114300"/>
                  </a:cubicBezTo>
                  <a:cubicBezTo>
                    <a:pt x="402193" y="100965"/>
                    <a:pt x="410766" y="85725"/>
                    <a:pt x="395526" y="73342"/>
                  </a:cubicBezTo>
                  <a:cubicBezTo>
                    <a:pt x="381238" y="61913"/>
                    <a:pt x="371713" y="45720"/>
                    <a:pt x="359331" y="33338"/>
                  </a:cubicBezTo>
                  <a:cubicBezTo>
                    <a:pt x="356473" y="30480"/>
                    <a:pt x="345995" y="28575"/>
                    <a:pt x="342186" y="30480"/>
                  </a:cubicBezTo>
                  <a:cubicBezTo>
                    <a:pt x="308848" y="50482"/>
                    <a:pt x="276463" y="71438"/>
                    <a:pt x="244078" y="93345"/>
                  </a:cubicBezTo>
                  <a:cubicBezTo>
                    <a:pt x="208836" y="117157"/>
                    <a:pt x="175498" y="142875"/>
                    <a:pt x="141208" y="167640"/>
                  </a:cubicBezTo>
                  <a:cubicBezTo>
                    <a:pt x="109775" y="189547"/>
                    <a:pt x="79296" y="212407"/>
                    <a:pt x="49768" y="234315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9" name="Google Shape;3169;p24"/>
            <p:cNvSpPr/>
            <p:nvPr/>
          </p:nvSpPr>
          <p:spPr>
            <a:xfrm>
              <a:off x="5507240" y="1735568"/>
              <a:ext cx="342900" cy="349453"/>
            </a:xfrm>
            <a:custGeom>
              <a:rect b="b" l="l" r="r" t="t"/>
              <a:pathLst>
                <a:path extrusionOk="0" h="349453" w="342900">
                  <a:moveTo>
                    <a:pt x="0" y="347548"/>
                  </a:moveTo>
                  <a:cubicBezTo>
                    <a:pt x="10478" y="313258"/>
                    <a:pt x="20955" y="278016"/>
                    <a:pt x="30480" y="243726"/>
                  </a:cubicBezTo>
                  <a:cubicBezTo>
                    <a:pt x="46673" y="186576"/>
                    <a:pt x="62865" y="129426"/>
                    <a:pt x="79058" y="72276"/>
                  </a:cubicBezTo>
                  <a:cubicBezTo>
                    <a:pt x="84773" y="52273"/>
                    <a:pt x="90488" y="32271"/>
                    <a:pt x="95250" y="11316"/>
                  </a:cubicBezTo>
                  <a:cubicBezTo>
                    <a:pt x="98108" y="-2972"/>
                    <a:pt x="109538" y="-1067"/>
                    <a:pt x="119063" y="2743"/>
                  </a:cubicBezTo>
                  <a:cubicBezTo>
                    <a:pt x="161925" y="19888"/>
                    <a:pt x="205740" y="37033"/>
                    <a:pt x="247650" y="57988"/>
                  </a:cubicBezTo>
                  <a:cubicBezTo>
                    <a:pt x="286703" y="77038"/>
                    <a:pt x="319088" y="103708"/>
                    <a:pt x="342900" y="133236"/>
                  </a:cubicBezTo>
                  <a:cubicBezTo>
                    <a:pt x="229553" y="205626"/>
                    <a:pt x="117158" y="278016"/>
                    <a:pt x="4763" y="349453"/>
                  </a:cubicBezTo>
                  <a:cubicBezTo>
                    <a:pt x="2858" y="348501"/>
                    <a:pt x="953" y="347548"/>
                    <a:pt x="0" y="347548"/>
                  </a:cubicBezTo>
                  <a:close/>
                </a:path>
              </a:pathLst>
            </a:custGeom>
            <a:solidFill>
              <a:srgbClr val="E8292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0" name="Google Shape;3170;p24"/>
            <p:cNvSpPr/>
            <p:nvPr/>
          </p:nvSpPr>
          <p:spPr>
            <a:xfrm>
              <a:off x="5018526" y="2045969"/>
              <a:ext cx="714456" cy="462008"/>
            </a:xfrm>
            <a:custGeom>
              <a:rect b="b" l="l" r="r" t="t"/>
              <a:pathLst>
                <a:path extrusionOk="0" h="462008" w="714456">
                  <a:moveTo>
                    <a:pt x="6749" y="0"/>
                  </a:moveTo>
                  <a:cubicBezTo>
                    <a:pt x="7702" y="14288"/>
                    <a:pt x="4844" y="29527"/>
                    <a:pt x="26752" y="35242"/>
                  </a:cubicBezTo>
                  <a:cubicBezTo>
                    <a:pt x="29609" y="36195"/>
                    <a:pt x="30562" y="44767"/>
                    <a:pt x="31514" y="49530"/>
                  </a:cubicBezTo>
                  <a:cubicBezTo>
                    <a:pt x="34372" y="94297"/>
                    <a:pt x="41992" y="138113"/>
                    <a:pt x="62947" y="179070"/>
                  </a:cubicBezTo>
                  <a:cubicBezTo>
                    <a:pt x="86759" y="227647"/>
                    <a:pt x="122954" y="268605"/>
                    <a:pt x="165817" y="304800"/>
                  </a:cubicBezTo>
                  <a:cubicBezTo>
                    <a:pt x="206774" y="339090"/>
                    <a:pt x="253447" y="368617"/>
                    <a:pt x="306787" y="387667"/>
                  </a:cubicBezTo>
                  <a:cubicBezTo>
                    <a:pt x="372509" y="410527"/>
                    <a:pt x="439184" y="422910"/>
                    <a:pt x="511574" y="417195"/>
                  </a:cubicBezTo>
                  <a:cubicBezTo>
                    <a:pt x="569677" y="412433"/>
                    <a:pt x="623017" y="399097"/>
                    <a:pt x="673499" y="374333"/>
                  </a:cubicBezTo>
                  <a:cubicBezTo>
                    <a:pt x="679214" y="371475"/>
                    <a:pt x="683024" y="363855"/>
                    <a:pt x="686834" y="359092"/>
                  </a:cubicBezTo>
                  <a:cubicBezTo>
                    <a:pt x="695407" y="371475"/>
                    <a:pt x="704932" y="384810"/>
                    <a:pt x="714457" y="398145"/>
                  </a:cubicBezTo>
                  <a:cubicBezTo>
                    <a:pt x="672547" y="421958"/>
                    <a:pt x="626827" y="440055"/>
                    <a:pt x="577297" y="449580"/>
                  </a:cubicBezTo>
                  <a:cubicBezTo>
                    <a:pt x="408704" y="482917"/>
                    <a:pt x="258209" y="449580"/>
                    <a:pt x="133432" y="344805"/>
                  </a:cubicBezTo>
                  <a:cubicBezTo>
                    <a:pt x="37229" y="263842"/>
                    <a:pt x="-7538" y="163830"/>
                    <a:pt x="1034" y="47625"/>
                  </a:cubicBezTo>
                  <a:cubicBezTo>
                    <a:pt x="1987" y="31433"/>
                    <a:pt x="4844" y="15240"/>
                    <a:pt x="6749" y="0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1" name="Google Shape;3171;p24"/>
            <p:cNvSpPr/>
            <p:nvPr/>
          </p:nvSpPr>
          <p:spPr>
            <a:xfrm>
              <a:off x="5514860" y="2023109"/>
              <a:ext cx="436604" cy="401955"/>
            </a:xfrm>
            <a:custGeom>
              <a:rect b="b" l="l" r="r" t="t"/>
              <a:pathLst>
                <a:path extrusionOk="0" h="401955" w="436604">
                  <a:moveTo>
                    <a:pt x="0" y="111443"/>
                  </a:moveTo>
                  <a:cubicBezTo>
                    <a:pt x="6667" y="106680"/>
                    <a:pt x="13335" y="102870"/>
                    <a:pt x="21907" y="97155"/>
                  </a:cubicBezTo>
                  <a:cubicBezTo>
                    <a:pt x="41910" y="116205"/>
                    <a:pt x="61913" y="135255"/>
                    <a:pt x="80963" y="155258"/>
                  </a:cubicBezTo>
                  <a:cubicBezTo>
                    <a:pt x="138113" y="216218"/>
                    <a:pt x="194310" y="278130"/>
                    <a:pt x="251460" y="340043"/>
                  </a:cubicBezTo>
                  <a:cubicBezTo>
                    <a:pt x="259080" y="348615"/>
                    <a:pt x="264795" y="347663"/>
                    <a:pt x="274320" y="340043"/>
                  </a:cubicBezTo>
                  <a:cubicBezTo>
                    <a:pt x="347662" y="280035"/>
                    <a:pt x="391478" y="205740"/>
                    <a:pt x="412433" y="121920"/>
                  </a:cubicBezTo>
                  <a:cubicBezTo>
                    <a:pt x="419100" y="97155"/>
                    <a:pt x="413385" y="70485"/>
                    <a:pt x="415290" y="44768"/>
                  </a:cubicBezTo>
                  <a:cubicBezTo>
                    <a:pt x="416242" y="29528"/>
                    <a:pt x="420053" y="14288"/>
                    <a:pt x="422910" y="0"/>
                  </a:cubicBezTo>
                  <a:cubicBezTo>
                    <a:pt x="441960" y="59055"/>
                    <a:pt x="440055" y="119063"/>
                    <a:pt x="423862" y="178118"/>
                  </a:cubicBezTo>
                  <a:cubicBezTo>
                    <a:pt x="399097" y="264795"/>
                    <a:pt x="345758" y="335280"/>
                    <a:pt x="265747" y="391478"/>
                  </a:cubicBezTo>
                  <a:cubicBezTo>
                    <a:pt x="260985" y="394335"/>
                    <a:pt x="257175" y="397193"/>
                    <a:pt x="252412" y="400050"/>
                  </a:cubicBezTo>
                  <a:cubicBezTo>
                    <a:pt x="250508" y="401003"/>
                    <a:pt x="248603" y="401955"/>
                    <a:pt x="247650" y="401955"/>
                  </a:cubicBezTo>
                  <a:cubicBezTo>
                    <a:pt x="177165" y="312420"/>
                    <a:pt x="106680" y="222885"/>
                    <a:pt x="24765" y="140018"/>
                  </a:cubicBezTo>
                  <a:cubicBezTo>
                    <a:pt x="15240" y="132398"/>
                    <a:pt x="7620" y="121920"/>
                    <a:pt x="0" y="11144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2" name="Google Shape;3172;p24"/>
            <p:cNvSpPr/>
            <p:nvPr/>
          </p:nvSpPr>
          <p:spPr>
            <a:xfrm>
              <a:off x="5419610" y="2133599"/>
              <a:ext cx="255393" cy="281414"/>
            </a:xfrm>
            <a:custGeom>
              <a:rect b="b" l="l" r="r" t="t"/>
              <a:pathLst>
                <a:path extrusionOk="0" h="281414" w="255393">
                  <a:moveTo>
                    <a:pt x="235267" y="212408"/>
                  </a:moveTo>
                  <a:cubicBezTo>
                    <a:pt x="240030" y="221933"/>
                    <a:pt x="243840" y="232410"/>
                    <a:pt x="248603" y="241935"/>
                  </a:cubicBezTo>
                  <a:cubicBezTo>
                    <a:pt x="251460" y="247650"/>
                    <a:pt x="256222" y="253365"/>
                    <a:pt x="255270" y="258128"/>
                  </a:cubicBezTo>
                  <a:cubicBezTo>
                    <a:pt x="254317" y="266700"/>
                    <a:pt x="250507" y="279083"/>
                    <a:pt x="244792" y="280988"/>
                  </a:cubicBezTo>
                  <a:cubicBezTo>
                    <a:pt x="237172" y="282892"/>
                    <a:pt x="222885" y="278130"/>
                    <a:pt x="217170" y="272415"/>
                  </a:cubicBezTo>
                  <a:cubicBezTo>
                    <a:pt x="196215" y="251460"/>
                    <a:pt x="178117" y="229553"/>
                    <a:pt x="159067" y="207645"/>
                  </a:cubicBezTo>
                  <a:cubicBezTo>
                    <a:pt x="114300" y="156210"/>
                    <a:pt x="68580" y="103822"/>
                    <a:pt x="23813" y="52388"/>
                  </a:cubicBezTo>
                  <a:cubicBezTo>
                    <a:pt x="15240" y="42863"/>
                    <a:pt x="8572" y="31433"/>
                    <a:pt x="0" y="19050"/>
                  </a:cubicBezTo>
                  <a:cubicBezTo>
                    <a:pt x="8572" y="20955"/>
                    <a:pt x="14288" y="22860"/>
                    <a:pt x="21907" y="24765"/>
                  </a:cubicBezTo>
                  <a:cubicBezTo>
                    <a:pt x="21907" y="18097"/>
                    <a:pt x="21907" y="12383"/>
                    <a:pt x="21907" y="0"/>
                  </a:cubicBezTo>
                  <a:cubicBezTo>
                    <a:pt x="36195" y="10478"/>
                    <a:pt x="48578" y="18097"/>
                    <a:pt x="57150" y="27622"/>
                  </a:cubicBezTo>
                  <a:cubicBezTo>
                    <a:pt x="109538" y="84772"/>
                    <a:pt x="160972" y="142875"/>
                    <a:pt x="213360" y="200025"/>
                  </a:cubicBezTo>
                  <a:cubicBezTo>
                    <a:pt x="218122" y="204788"/>
                    <a:pt x="225742" y="207645"/>
                    <a:pt x="232410" y="210503"/>
                  </a:cubicBezTo>
                  <a:cubicBezTo>
                    <a:pt x="235267" y="211455"/>
                    <a:pt x="236220" y="211455"/>
                    <a:pt x="235267" y="212408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3" name="Google Shape;3173;p24"/>
            <p:cNvSpPr/>
            <p:nvPr/>
          </p:nvSpPr>
          <p:spPr>
            <a:xfrm>
              <a:off x="5229110" y="1732570"/>
              <a:ext cx="315237" cy="382931"/>
            </a:xfrm>
            <a:custGeom>
              <a:rect b="b" l="l" r="r" t="t"/>
              <a:pathLst>
                <a:path extrusionOk="0" h="382931" w="315237">
                  <a:moveTo>
                    <a:pt x="222885" y="382932"/>
                  </a:moveTo>
                  <a:cubicBezTo>
                    <a:pt x="216217" y="381979"/>
                    <a:pt x="209550" y="380074"/>
                    <a:pt x="200978" y="378169"/>
                  </a:cubicBezTo>
                  <a:cubicBezTo>
                    <a:pt x="229553" y="265774"/>
                    <a:pt x="257175" y="154332"/>
                    <a:pt x="284797" y="40032"/>
                  </a:cubicBezTo>
                  <a:cubicBezTo>
                    <a:pt x="268605" y="38127"/>
                    <a:pt x="253365" y="36222"/>
                    <a:pt x="238125" y="34317"/>
                  </a:cubicBezTo>
                  <a:cubicBezTo>
                    <a:pt x="238125" y="33364"/>
                    <a:pt x="237172" y="32412"/>
                    <a:pt x="237172" y="31459"/>
                  </a:cubicBezTo>
                  <a:cubicBezTo>
                    <a:pt x="252413" y="28602"/>
                    <a:pt x="266700" y="25744"/>
                    <a:pt x="281940" y="22887"/>
                  </a:cubicBezTo>
                  <a:cubicBezTo>
                    <a:pt x="281940" y="20982"/>
                    <a:pt x="281940" y="20029"/>
                    <a:pt x="281940" y="18124"/>
                  </a:cubicBezTo>
                  <a:cubicBezTo>
                    <a:pt x="260985" y="18124"/>
                    <a:pt x="240030" y="18124"/>
                    <a:pt x="219075" y="18124"/>
                  </a:cubicBezTo>
                  <a:cubicBezTo>
                    <a:pt x="197167" y="19077"/>
                    <a:pt x="175260" y="18124"/>
                    <a:pt x="153353" y="20982"/>
                  </a:cubicBezTo>
                  <a:cubicBezTo>
                    <a:pt x="106680" y="27649"/>
                    <a:pt x="63817" y="45747"/>
                    <a:pt x="22860" y="66702"/>
                  </a:cubicBezTo>
                  <a:cubicBezTo>
                    <a:pt x="16192" y="70512"/>
                    <a:pt x="9525" y="72417"/>
                    <a:pt x="2857" y="75274"/>
                  </a:cubicBezTo>
                  <a:cubicBezTo>
                    <a:pt x="1905" y="74322"/>
                    <a:pt x="953" y="72417"/>
                    <a:pt x="0" y="71464"/>
                  </a:cubicBezTo>
                  <a:cubicBezTo>
                    <a:pt x="3810" y="68607"/>
                    <a:pt x="5715" y="63844"/>
                    <a:pt x="10478" y="61939"/>
                  </a:cubicBezTo>
                  <a:cubicBezTo>
                    <a:pt x="68580" y="32412"/>
                    <a:pt x="130492" y="13362"/>
                    <a:pt x="196215" y="3837"/>
                  </a:cubicBezTo>
                  <a:cubicBezTo>
                    <a:pt x="220980" y="27"/>
                    <a:pt x="245745" y="27"/>
                    <a:pt x="270510" y="27"/>
                  </a:cubicBezTo>
                  <a:cubicBezTo>
                    <a:pt x="298132" y="-926"/>
                    <a:pt x="320040" y="23839"/>
                    <a:pt x="314325" y="47652"/>
                  </a:cubicBezTo>
                  <a:cubicBezTo>
                    <a:pt x="298132" y="110517"/>
                    <a:pt x="280988" y="173382"/>
                    <a:pt x="265747" y="237199"/>
                  </a:cubicBezTo>
                  <a:cubicBezTo>
                    <a:pt x="260032" y="261964"/>
                    <a:pt x="257175" y="287682"/>
                    <a:pt x="253365" y="312447"/>
                  </a:cubicBezTo>
                  <a:cubicBezTo>
                    <a:pt x="253365" y="312447"/>
                    <a:pt x="253365" y="312447"/>
                    <a:pt x="253365" y="312447"/>
                  </a:cubicBezTo>
                  <a:cubicBezTo>
                    <a:pt x="252413" y="316257"/>
                    <a:pt x="250507" y="320067"/>
                    <a:pt x="249555" y="323877"/>
                  </a:cubicBezTo>
                  <a:cubicBezTo>
                    <a:pt x="249555" y="324829"/>
                    <a:pt x="249555" y="325782"/>
                    <a:pt x="248603" y="326734"/>
                  </a:cubicBezTo>
                  <a:cubicBezTo>
                    <a:pt x="247650" y="331497"/>
                    <a:pt x="245745" y="336259"/>
                    <a:pt x="244792" y="341022"/>
                  </a:cubicBezTo>
                  <a:cubicBezTo>
                    <a:pt x="244792" y="341022"/>
                    <a:pt x="244792" y="341022"/>
                    <a:pt x="244792" y="341022"/>
                  </a:cubicBezTo>
                  <a:cubicBezTo>
                    <a:pt x="243840" y="344832"/>
                    <a:pt x="241935" y="348642"/>
                    <a:pt x="240982" y="352452"/>
                  </a:cubicBezTo>
                  <a:cubicBezTo>
                    <a:pt x="238125" y="357214"/>
                    <a:pt x="236220" y="362929"/>
                    <a:pt x="233363" y="367692"/>
                  </a:cubicBezTo>
                  <a:cubicBezTo>
                    <a:pt x="229553" y="373407"/>
                    <a:pt x="226695" y="378169"/>
                    <a:pt x="222885" y="382932"/>
                  </a:cubicBez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4" name="Google Shape;3174;p24"/>
            <p:cNvSpPr/>
            <p:nvPr/>
          </p:nvSpPr>
          <p:spPr>
            <a:xfrm>
              <a:off x="5254827" y="2480309"/>
              <a:ext cx="44767" cy="21105"/>
            </a:xfrm>
            <a:custGeom>
              <a:rect b="b" l="l" r="r" t="t"/>
              <a:pathLst>
                <a:path extrusionOk="0" h="21105" w="44767">
                  <a:moveTo>
                    <a:pt x="44768" y="16193"/>
                  </a:moveTo>
                  <a:cubicBezTo>
                    <a:pt x="43815" y="18098"/>
                    <a:pt x="41910" y="21908"/>
                    <a:pt x="40958" y="20955"/>
                  </a:cubicBezTo>
                  <a:cubicBezTo>
                    <a:pt x="24765" y="18098"/>
                    <a:pt x="6668" y="16193"/>
                    <a:pt x="0" y="0"/>
                  </a:cubicBezTo>
                  <a:cubicBezTo>
                    <a:pt x="14288" y="5715"/>
                    <a:pt x="29528" y="11430"/>
                    <a:pt x="44768" y="16193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5" name="Google Shape;3175;p24"/>
            <p:cNvSpPr/>
            <p:nvPr/>
          </p:nvSpPr>
          <p:spPr>
            <a:xfrm>
              <a:off x="5925388" y="1986914"/>
              <a:ext cx="11430" cy="42862"/>
            </a:xfrm>
            <a:custGeom>
              <a:rect b="b" l="l" r="r" t="t"/>
              <a:pathLst>
                <a:path extrusionOk="0" h="42862" w="11430">
                  <a:moveTo>
                    <a:pt x="11430" y="33338"/>
                  </a:moveTo>
                  <a:cubicBezTo>
                    <a:pt x="8572" y="36195"/>
                    <a:pt x="6668" y="39052"/>
                    <a:pt x="3810" y="42863"/>
                  </a:cubicBezTo>
                  <a:cubicBezTo>
                    <a:pt x="2857" y="42863"/>
                    <a:pt x="952" y="42863"/>
                    <a:pt x="0" y="41910"/>
                  </a:cubicBezTo>
                  <a:cubicBezTo>
                    <a:pt x="0" y="27622"/>
                    <a:pt x="0" y="14288"/>
                    <a:pt x="0" y="0"/>
                  </a:cubicBezTo>
                  <a:cubicBezTo>
                    <a:pt x="3810" y="11430"/>
                    <a:pt x="7620" y="22860"/>
                    <a:pt x="11430" y="33338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6" name="Google Shape;3176;p24"/>
            <p:cNvSpPr/>
            <p:nvPr/>
          </p:nvSpPr>
          <p:spPr>
            <a:xfrm>
              <a:off x="5215775" y="2464116"/>
              <a:ext cx="17144" cy="12344"/>
            </a:xfrm>
            <a:custGeom>
              <a:rect b="b" l="l" r="r" t="t"/>
              <a:pathLst>
                <a:path extrusionOk="0" h="12344" w="17144">
                  <a:moveTo>
                    <a:pt x="17145" y="7620"/>
                  </a:moveTo>
                  <a:cubicBezTo>
                    <a:pt x="8572" y="15240"/>
                    <a:pt x="5715" y="14288"/>
                    <a:pt x="0" y="0"/>
                  </a:cubicBezTo>
                  <a:cubicBezTo>
                    <a:pt x="5715" y="2858"/>
                    <a:pt x="11430" y="4763"/>
                    <a:pt x="17145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7" name="Google Shape;3177;p24"/>
            <p:cNvSpPr/>
            <p:nvPr/>
          </p:nvSpPr>
          <p:spPr>
            <a:xfrm>
              <a:off x="5511050" y="2105024"/>
              <a:ext cx="19050" cy="12382"/>
            </a:xfrm>
            <a:custGeom>
              <a:rect b="b" l="l" r="r" t="t"/>
              <a:pathLst>
                <a:path extrusionOk="0" h="12382" w="19050">
                  <a:moveTo>
                    <a:pt x="11430" y="0"/>
                  </a:moveTo>
                  <a:cubicBezTo>
                    <a:pt x="13335" y="3810"/>
                    <a:pt x="16192" y="6667"/>
                    <a:pt x="19050" y="12383"/>
                  </a:cubicBezTo>
                  <a:cubicBezTo>
                    <a:pt x="10477" y="10478"/>
                    <a:pt x="5715" y="9525"/>
                    <a:pt x="0" y="8572"/>
                  </a:cubicBezTo>
                  <a:cubicBezTo>
                    <a:pt x="3810" y="5715"/>
                    <a:pt x="7620" y="2858"/>
                    <a:pt x="11430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8" name="Google Shape;3178;p24"/>
            <p:cNvSpPr/>
            <p:nvPr/>
          </p:nvSpPr>
          <p:spPr>
            <a:xfrm>
              <a:off x="5153863" y="2427921"/>
              <a:ext cx="17144" cy="11430"/>
            </a:xfrm>
            <a:custGeom>
              <a:rect b="b" l="l" r="r" t="t"/>
              <a:pathLst>
                <a:path extrusionOk="0" h="11430" w="17144">
                  <a:moveTo>
                    <a:pt x="17145" y="11430"/>
                  </a:moveTo>
                  <a:cubicBezTo>
                    <a:pt x="11430" y="7620"/>
                    <a:pt x="5715" y="3810"/>
                    <a:pt x="0" y="0"/>
                  </a:cubicBezTo>
                  <a:cubicBezTo>
                    <a:pt x="5715" y="3810"/>
                    <a:pt x="11430" y="7620"/>
                    <a:pt x="17145" y="1143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9" name="Google Shape;3179;p24"/>
            <p:cNvSpPr/>
            <p:nvPr/>
          </p:nvSpPr>
          <p:spPr>
            <a:xfrm>
              <a:off x="5356745" y="2511741"/>
              <a:ext cx="12382" cy="8572"/>
            </a:xfrm>
            <a:custGeom>
              <a:rect b="b" l="l" r="r" t="t"/>
              <a:pathLst>
                <a:path extrusionOk="0" h="8572" w="12382">
                  <a:moveTo>
                    <a:pt x="12382" y="2858"/>
                  </a:moveTo>
                  <a:cubicBezTo>
                    <a:pt x="9525" y="4763"/>
                    <a:pt x="6668" y="6667"/>
                    <a:pt x="3810" y="8573"/>
                  </a:cubicBezTo>
                  <a:cubicBezTo>
                    <a:pt x="2857" y="5715"/>
                    <a:pt x="953" y="2858"/>
                    <a:pt x="0" y="0"/>
                  </a:cubicBezTo>
                  <a:cubicBezTo>
                    <a:pt x="4763" y="953"/>
                    <a:pt x="8572" y="1905"/>
                    <a:pt x="12382" y="2858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0" name="Google Shape;3180;p24"/>
            <p:cNvSpPr/>
            <p:nvPr/>
          </p:nvSpPr>
          <p:spPr>
            <a:xfrm>
              <a:off x="5572010" y="2515552"/>
              <a:ext cx="13334" cy="7619"/>
            </a:xfrm>
            <a:custGeom>
              <a:rect b="b" l="l" r="r" t="t"/>
              <a:pathLst>
                <a:path extrusionOk="0" h="7619" w="13334">
                  <a:moveTo>
                    <a:pt x="13335" y="0"/>
                  </a:moveTo>
                  <a:cubicBezTo>
                    <a:pt x="12382" y="2857"/>
                    <a:pt x="11430" y="4763"/>
                    <a:pt x="9525" y="7620"/>
                  </a:cubicBezTo>
                  <a:cubicBezTo>
                    <a:pt x="6667" y="5715"/>
                    <a:pt x="3810" y="3810"/>
                    <a:pt x="0" y="1905"/>
                  </a:cubicBezTo>
                  <a:cubicBezTo>
                    <a:pt x="4763" y="1905"/>
                    <a:pt x="9525" y="952"/>
                    <a:pt x="1333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1" name="Google Shape;3181;p24"/>
            <p:cNvSpPr/>
            <p:nvPr/>
          </p:nvSpPr>
          <p:spPr>
            <a:xfrm>
              <a:off x="5489142" y="2524124"/>
              <a:ext cx="13334" cy="9525"/>
            </a:xfrm>
            <a:custGeom>
              <a:rect b="b" l="l" r="r" t="t"/>
              <a:pathLst>
                <a:path extrusionOk="0" h="9525" w="13334">
                  <a:moveTo>
                    <a:pt x="13335" y="0"/>
                  </a:moveTo>
                  <a:cubicBezTo>
                    <a:pt x="8572" y="0"/>
                    <a:pt x="4763" y="0"/>
                    <a:pt x="0" y="0"/>
                  </a:cubicBezTo>
                  <a:cubicBezTo>
                    <a:pt x="4763" y="0"/>
                    <a:pt x="8572" y="0"/>
                    <a:pt x="1333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2" name="Google Shape;3182;p24"/>
            <p:cNvSpPr/>
            <p:nvPr/>
          </p:nvSpPr>
          <p:spPr>
            <a:xfrm>
              <a:off x="5590108" y="2511741"/>
              <a:ext cx="16192" cy="3810"/>
            </a:xfrm>
            <a:custGeom>
              <a:rect b="b" l="l" r="r" t="t"/>
              <a:pathLst>
                <a:path extrusionOk="0" h="3810" w="16192">
                  <a:moveTo>
                    <a:pt x="16193" y="0"/>
                  </a:moveTo>
                  <a:cubicBezTo>
                    <a:pt x="10478" y="953"/>
                    <a:pt x="5715" y="1905"/>
                    <a:pt x="0" y="3810"/>
                  </a:cubicBezTo>
                  <a:cubicBezTo>
                    <a:pt x="5715" y="2858"/>
                    <a:pt x="10478" y="1905"/>
                    <a:pt x="16193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3" name="Google Shape;3183;p24"/>
            <p:cNvSpPr/>
            <p:nvPr/>
          </p:nvSpPr>
          <p:spPr>
            <a:xfrm>
              <a:off x="5543435" y="2520314"/>
              <a:ext cx="8572" cy="7619"/>
            </a:xfrm>
            <a:custGeom>
              <a:rect b="b" l="l" r="r" t="t"/>
              <a:pathLst>
                <a:path extrusionOk="0" h="7619" w="8572">
                  <a:moveTo>
                    <a:pt x="8572" y="0"/>
                  </a:moveTo>
                  <a:cubicBezTo>
                    <a:pt x="7620" y="2857"/>
                    <a:pt x="5715" y="4763"/>
                    <a:pt x="4763" y="7620"/>
                  </a:cubicBezTo>
                  <a:cubicBezTo>
                    <a:pt x="2857" y="5715"/>
                    <a:pt x="1905" y="3810"/>
                    <a:pt x="0" y="1905"/>
                  </a:cubicBezTo>
                  <a:cubicBezTo>
                    <a:pt x="2857" y="952"/>
                    <a:pt x="5715" y="0"/>
                    <a:pt x="857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4" name="Google Shape;3184;p24"/>
            <p:cNvSpPr/>
            <p:nvPr/>
          </p:nvSpPr>
          <p:spPr>
            <a:xfrm>
              <a:off x="5187200" y="2448877"/>
              <a:ext cx="13334" cy="7619"/>
            </a:xfrm>
            <a:custGeom>
              <a:rect b="b" l="l" r="r" t="t"/>
              <a:pathLst>
                <a:path extrusionOk="0" h="7619" w="13334">
                  <a:moveTo>
                    <a:pt x="13335" y="7620"/>
                  </a:moveTo>
                  <a:cubicBezTo>
                    <a:pt x="8572" y="4763"/>
                    <a:pt x="4763" y="2857"/>
                    <a:pt x="0" y="0"/>
                  </a:cubicBezTo>
                  <a:cubicBezTo>
                    <a:pt x="4763" y="2857"/>
                    <a:pt x="9525" y="4763"/>
                    <a:pt x="13335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5" name="Google Shape;3185;p24"/>
            <p:cNvSpPr/>
            <p:nvPr/>
          </p:nvSpPr>
          <p:spPr>
            <a:xfrm>
              <a:off x="5175770" y="2441257"/>
              <a:ext cx="12382" cy="7620"/>
            </a:xfrm>
            <a:custGeom>
              <a:rect b="b" l="l" r="r" t="t"/>
              <a:pathLst>
                <a:path extrusionOk="0" h="7620" w="12382">
                  <a:moveTo>
                    <a:pt x="12382" y="7620"/>
                  </a:moveTo>
                  <a:cubicBezTo>
                    <a:pt x="8572" y="4763"/>
                    <a:pt x="3810" y="2858"/>
                    <a:pt x="0" y="0"/>
                  </a:cubicBezTo>
                  <a:cubicBezTo>
                    <a:pt x="3810" y="2858"/>
                    <a:pt x="7620" y="5715"/>
                    <a:pt x="12382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6" name="Google Shape;3186;p24"/>
            <p:cNvSpPr/>
            <p:nvPr/>
          </p:nvSpPr>
          <p:spPr>
            <a:xfrm>
              <a:off x="5920625" y="1974532"/>
              <a:ext cx="4762" cy="13334"/>
            </a:xfrm>
            <a:custGeom>
              <a:rect b="b" l="l" r="r" t="t"/>
              <a:pathLst>
                <a:path extrusionOk="0" h="13334" w="4762">
                  <a:moveTo>
                    <a:pt x="4763" y="13335"/>
                  </a:moveTo>
                  <a:cubicBezTo>
                    <a:pt x="2857" y="8572"/>
                    <a:pt x="952" y="4763"/>
                    <a:pt x="0" y="0"/>
                  </a:cubicBezTo>
                  <a:cubicBezTo>
                    <a:pt x="1905" y="4763"/>
                    <a:pt x="3810" y="8572"/>
                    <a:pt x="4763" y="13335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7" name="Google Shape;3187;p24"/>
            <p:cNvSpPr/>
            <p:nvPr/>
          </p:nvSpPr>
          <p:spPr>
            <a:xfrm>
              <a:off x="5381510" y="2515552"/>
              <a:ext cx="8572" cy="5714"/>
            </a:xfrm>
            <a:custGeom>
              <a:rect b="b" l="l" r="r" t="t"/>
              <a:pathLst>
                <a:path extrusionOk="0" h="5714" w="8572">
                  <a:moveTo>
                    <a:pt x="0" y="5715"/>
                  </a:moveTo>
                  <a:cubicBezTo>
                    <a:pt x="0" y="3810"/>
                    <a:pt x="0" y="1905"/>
                    <a:pt x="0" y="0"/>
                  </a:cubicBezTo>
                  <a:cubicBezTo>
                    <a:pt x="2857" y="952"/>
                    <a:pt x="5715" y="952"/>
                    <a:pt x="8572" y="1905"/>
                  </a:cubicBezTo>
                  <a:cubicBezTo>
                    <a:pt x="5715" y="3810"/>
                    <a:pt x="2857" y="4763"/>
                    <a:pt x="0" y="5715"/>
                  </a:cubicBezTo>
                  <a:lnTo>
                    <a:pt x="0" y="5715"/>
                  </a:ln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8" name="Google Shape;3188;p24"/>
            <p:cNvSpPr/>
            <p:nvPr/>
          </p:nvSpPr>
          <p:spPr>
            <a:xfrm>
              <a:off x="5303405" y="2497454"/>
              <a:ext cx="7620" cy="7620"/>
            </a:xfrm>
            <a:custGeom>
              <a:rect b="b" l="l" r="r" t="t"/>
              <a:pathLst>
                <a:path extrusionOk="0" h="7620" w="7620">
                  <a:moveTo>
                    <a:pt x="7620" y="2858"/>
                  </a:moveTo>
                  <a:cubicBezTo>
                    <a:pt x="5715" y="4763"/>
                    <a:pt x="4763" y="6667"/>
                    <a:pt x="2858" y="7620"/>
                  </a:cubicBezTo>
                  <a:cubicBezTo>
                    <a:pt x="1905" y="4763"/>
                    <a:pt x="953" y="2858"/>
                    <a:pt x="0" y="0"/>
                  </a:cubicBezTo>
                  <a:cubicBezTo>
                    <a:pt x="2858" y="1905"/>
                    <a:pt x="5715" y="1905"/>
                    <a:pt x="7620" y="2858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9" name="Google Shape;3189;p24"/>
            <p:cNvSpPr/>
            <p:nvPr/>
          </p:nvSpPr>
          <p:spPr>
            <a:xfrm>
              <a:off x="5237683" y="2473641"/>
              <a:ext cx="9525" cy="4762"/>
            </a:xfrm>
            <a:custGeom>
              <a:rect b="b" l="l" r="r" t="t"/>
              <a:pathLst>
                <a:path extrusionOk="0" h="4762" w="9525">
                  <a:moveTo>
                    <a:pt x="9525" y="4763"/>
                  </a:moveTo>
                  <a:cubicBezTo>
                    <a:pt x="6668" y="2858"/>
                    <a:pt x="2857" y="1905"/>
                    <a:pt x="0" y="0"/>
                  </a:cubicBezTo>
                  <a:cubicBezTo>
                    <a:pt x="2857" y="1905"/>
                    <a:pt x="5715" y="2858"/>
                    <a:pt x="9525" y="4763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0" name="Google Shape;3190;p24"/>
            <p:cNvSpPr/>
            <p:nvPr/>
          </p:nvSpPr>
          <p:spPr>
            <a:xfrm>
              <a:off x="5472950" y="2059304"/>
              <a:ext cx="3809" cy="14287"/>
            </a:xfrm>
            <a:custGeom>
              <a:rect b="b" l="l" r="r" t="t"/>
              <a:pathLst>
                <a:path extrusionOk="0" h="14287" w="3809">
                  <a:moveTo>
                    <a:pt x="0" y="14288"/>
                  </a:moveTo>
                  <a:cubicBezTo>
                    <a:pt x="952" y="9525"/>
                    <a:pt x="2857" y="4763"/>
                    <a:pt x="3810" y="0"/>
                  </a:cubicBezTo>
                  <a:cubicBezTo>
                    <a:pt x="2857" y="4763"/>
                    <a:pt x="952" y="9525"/>
                    <a:pt x="0" y="14288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1" name="Google Shape;3191;p24"/>
            <p:cNvSpPr/>
            <p:nvPr/>
          </p:nvSpPr>
          <p:spPr>
            <a:xfrm>
              <a:off x="5477713" y="2045016"/>
              <a:ext cx="3809" cy="11429"/>
            </a:xfrm>
            <a:custGeom>
              <a:rect b="b" l="l" r="r" t="t"/>
              <a:pathLst>
                <a:path extrusionOk="0" h="11429" w="3809">
                  <a:moveTo>
                    <a:pt x="0" y="11430"/>
                  </a:moveTo>
                  <a:cubicBezTo>
                    <a:pt x="952" y="7620"/>
                    <a:pt x="2857" y="3810"/>
                    <a:pt x="3810" y="0"/>
                  </a:cubicBezTo>
                  <a:cubicBezTo>
                    <a:pt x="2857" y="3810"/>
                    <a:pt x="1905" y="7620"/>
                    <a:pt x="0" y="1143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2" name="Google Shape;3192;p24"/>
            <p:cNvSpPr/>
            <p:nvPr/>
          </p:nvSpPr>
          <p:spPr>
            <a:xfrm>
              <a:off x="5469140" y="2073591"/>
              <a:ext cx="3810" cy="11429"/>
            </a:xfrm>
            <a:custGeom>
              <a:rect b="b" l="l" r="r" t="t"/>
              <a:pathLst>
                <a:path extrusionOk="0" h="11429" w="3810">
                  <a:moveTo>
                    <a:pt x="0" y="11430"/>
                  </a:moveTo>
                  <a:cubicBezTo>
                    <a:pt x="953" y="7620"/>
                    <a:pt x="2858" y="3810"/>
                    <a:pt x="3810" y="0"/>
                  </a:cubicBezTo>
                  <a:cubicBezTo>
                    <a:pt x="2858" y="3810"/>
                    <a:pt x="953" y="7620"/>
                    <a:pt x="0" y="1143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3" name="Google Shape;3193;p24"/>
            <p:cNvSpPr/>
            <p:nvPr/>
          </p:nvSpPr>
          <p:spPr>
            <a:xfrm>
              <a:off x="5509145" y="2127884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0" y="0"/>
                  </a:moveTo>
                  <a:cubicBezTo>
                    <a:pt x="1905" y="1905"/>
                    <a:pt x="3810" y="3810"/>
                    <a:pt x="5715" y="6668"/>
                  </a:cubicBezTo>
                  <a:cubicBezTo>
                    <a:pt x="3810" y="4763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4" name="Google Shape;3194;p24"/>
            <p:cNvSpPr/>
            <p:nvPr/>
          </p:nvSpPr>
          <p:spPr>
            <a:xfrm>
              <a:off x="5247208" y="2480309"/>
              <a:ext cx="3809" cy="1905"/>
            </a:xfrm>
            <a:custGeom>
              <a:rect b="b" l="l" r="r" t="t"/>
              <a:pathLst>
                <a:path extrusionOk="0" h="1905" w="3809">
                  <a:moveTo>
                    <a:pt x="3810" y="0"/>
                  </a:moveTo>
                  <a:cubicBezTo>
                    <a:pt x="2857" y="953"/>
                    <a:pt x="1905" y="953"/>
                    <a:pt x="0" y="1905"/>
                  </a:cubicBezTo>
                  <a:cubicBezTo>
                    <a:pt x="1905" y="953"/>
                    <a:pt x="2857" y="953"/>
                    <a:pt x="3810" y="0"/>
                  </a:cubicBezTo>
                  <a:cubicBezTo>
                    <a:pt x="3810" y="0"/>
                    <a:pt x="3810" y="0"/>
                    <a:pt x="381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5" name="Google Shape;3195;p24"/>
            <p:cNvSpPr/>
            <p:nvPr/>
          </p:nvSpPr>
          <p:spPr>
            <a:xfrm>
              <a:off x="5380558" y="2521266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3" y="0"/>
                  </a:moveTo>
                  <a:cubicBezTo>
                    <a:pt x="953" y="953"/>
                    <a:pt x="0" y="953"/>
                    <a:pt x="0" y="1905"/>
                  </a:cubicBezTo>
                  <a:cubicBezTo>
                    <a:pt x="953" y="953"/>
                    <a:pt x="953" y="953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6" name="Google Shape;3196;p24"/>
            <p:cNvSpPr/>
            <p:nvPr/>
          </p:nvSpPr>
          <p:spPr>
            <a:xfrm>
              <a:off x="5552008" y="1911852"/>
              <a:ext cx="372532" cy="220954"/>
            </a:xfrm>
            <a:custGeom>
              <a:rect b="b" l="l" r="r" t="t"/>
              <a:pathLst>
                <a:path extrusionOk="0" h="220954" w="372532">
                  <a:moveTo>
                    <a:pt x="0" y="204602"/>
                  </a:moveTo>
                  <a:cubicBezTo>
                    <a:pt x="29528" y="182694"/>
                    <a:pt x="60007" y="159834"/>
                    <a:pt x="90488" y="137927"/>
                  </a:cubicBezTo>
                  <a:cubicBezTo>
                    <a:pt x="124778" y="113162"/>
                    <a:pt x="159068" y="87444"/>
                    <a:pt x="193357" y="63632"/>
                  </a:cubicBezTo>
                  <a:cubicBezTo>
                    <a:pt x="224790" y="41724"/>
                    <a:pt x="258127" y="21722"/>
                    <a:pt x="291465" y="767"/>
                  </a:cubicBezTo>
                  <a:cubicBezTo>
                    <a:pt x="295275" y="-1138"/>
                    <a:pt x="305752" y="767"/>
                    <a:pt x="308610" y="3624"/>
                  </a:cubicBezTo>
                  <a:cubicBezTo>
                    <a:pt x="320993" y="16959"/>
                    <a:pt x="330518" y="32199"/>
                    <a:pt x="344805" y="43629"/>
                  </a:cubicBezTo>
                  <a:cubicBezTo>
                    <a:pt x="360045" y="56012"/>
                    <a:pt x="351473" y="71252"/>
                    <a:pt x="355282" y="84587"/>
                  </a:cubicBezTo>
                  <a:cubicBezTo>
                    <a:pt x="361950" y="109352"/>
                    <a:pt x="368618" y="134117"/>
                    <a:pt x="372427" y="159834"/>
                  </a:cubicBezTo>
                  <a:cubicBezTo>
                    <a:pt x="373380" y="168407"/>
                    <a:pt x="367665" y="177932"/>
                    <a:pt x="362902" y="186504"/>
                  </a:cubicBezTo>
                  <a:cubicBezTo>
                    <a:pt x="361950" y="188409"/>
                    <a:pt x="352425" y="190314"/>
                    <a:pt x="351473" y="189362"/>
                  </a:cubicBezTo>
                  <a:cubicBezTo>
                    <a:pt x="342900" y="174122"/>
                    <a:pt x="322898" y="167454"/>
                    <a:pt x="320993" y="145547"/>
                  </a:cubicBezTo>
                  <a:cubicBezTo>
                    <a:pt x="319088" y="115067"/>
                    <a:pt x="305752" y="84587"/>
                    <a:pt x="297180" y="55059"/>
                  </a:cubicBezTo>
                  <a:cubicBezTo>
                    <a:pt x="296227" y="53154"/>
                    <a:pt x="284798" y="50297"/>
                    <a:pt x="281940" y="52202"/>
                  </a:cubicBezTo>
                  <a:cubicBezTo>
                    <a:pt x="258127" y="66489"/>
                    <a:pt x="236220" y="81729"/>
                    <a:pt x="213360" y="96969"/>
                  </a:cubicBezTo>
                  <a:cubicBezTo>
                    <a:pt x="164782" y="129354"/>
                    <a:pt x="116205" y="161739"/>
                    <a:pt x="67628" y="194124"/>
                  </a:cubicBezTo>
                  <a:cubicBezTo>
                    <a:pt x="56197" y="201744"/>
                    <a:pt x="44768" y="208412"/>
                    <a:pt x="33338" y="216032"/>
                  </a:cubicBezTo>
                  <a:cubicBezTo>
                    <a:pt x="20003" y="224604"/>
                    <a:pt x="10478" y="222699"/>
                    <a:pt x="0" y="204602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97" name="Google Shape;3197;p24"/>
          <p:cNvGrpSpPr/>
          <p:nvPr/>
        </p:nvGrpSpPr>
        <p:grpSpPr>
          <a:xfrm>
            <a:off x="6976263" y="1240506"/>
            <a:ext cx="434432" cy="353424"/>
            <a:chOff x="5115386" y="656268"/>
            <a:chExt cx="1109943" cy="902973"/>
          </a:xfrm>
        </p:grpSpPr>
        <p:sp>
          <p:nvSpPr>
            <p:cNvPr id="3198" name="Google Shape;3198;p24"/>
            <p:cNvSpPr/>
            <p:nvPr/>
          </p:nvSpPr>
          <p:spPr>
            <a:xfrm>
              <a:off x="5123757" y="1141995"/>
              <a:ext cx="467492" cy="379353"/>
            </a:xfrm>
            <a:custGeom>
              <a:rect b="b" l="l" r="r" t="t"/>
              <a:pathLst>
                <a:path extrusionOk="0" h="379353" w="467492">
                  <a:moveTo>
                    <a:pt x="22486" y="269609"/>
                  </a:moveTo>
                  <a:cubicBezTo>
                    <a:pt x="-5137" y="218174"/>
                    <a:pt x="-7994" y="166739"/>
                    <a:pt x="17723" y="114352"/>
                  </a:cubicBezTo>
                  <a:cubicBezTo>
                    <a:pt x="51061" y="45772"/>
                    <a:pt x="129166" y="1956"/>
                    <a:pt x="215843" y="52"/>
                  </a:cubicBezTo>
                  <a:cubicBezTo>
                    <a:pt x="258706" y="-901"/>
                    <a:pt x="293948" y="11481"/>
                    <a:pt x="329191" y="26722"/>
                  </a:cubicBezTo>
                  <a:cubicBezTo>
                    <a:pt x="361576" y="47677"/>
                    <a:pt x="394913" y="67679"/>
                    <a:pt x="426345" y="89586"/>
                  </a:cubicBezTo>
                  <a:cubicBezTo>
                    <a:pt x="456826" y="111494"/>
                    <a:pt x="469208" y="141974"/>
                    <a:pt x="467303" y="175312"/>
                  </a:cubicBezTo>
                  <a:cubicBezTo>
                    <a:pt x="466351" y="191504"/>
                    <a:pt x="465398" y="207696"/>
                    <a:pt x="461588" y="222937"/>
                  </a:cubicBezTo>
                  <a:cubicBezTo>
                    <a:pt x="435870" y="328664"/>
                    <a:pt x="333001" y="399149"/>
                    <a:pt x="195841" y="374384"/>
                  </a:cubicBezTo>
                  <a:cubicBezTo>
                    <a:pt x="121545" y="360096"/>
                    <a:pt x="65348" y="321996"/>
                    <a:pt x="22486" y="269609"/>
                  </a:cubicBezTo>
                  <a:close/>
                  <a:moveTo>
                    <a:pt x="39631" y="209602"/>
                  </a:moveTo>
                  <a:cubicBezTo>
                    <a:pt x="41536" y="218174"/>
                    <a:pt x="43441" y="225794"/>
                    <a:pt x="45345" y="234367"/>
                  </a:cubicBezTo>
                  <a:cubicBezTo>
                    <a:pt x="46298" y="238177"/>
                    <a:pt x="47251" y="241987"/>
                    <a:pt x="49156" y="245796"/>
                  </a:cubicBezTo>
                  <a:cubicBezTo>
                    <a:pt x="52966" y="253417"/>
                    <a:pt x="57728" y="261037"/>
                    <a:pt x="61538" y="269609"/>
                  </a:cubicBezTo>
                  <a:cubicBezTo>
                    <a:pt x="102495" y="338189"/>
                    <a:pt x="192031" y="357239"/>
                    <a:pt x="275851" y="315329"/>
                  </a:cubicBezTo>
                  <a:cubicBezTo>
                    <a:pt x="358718" y="273419"/>
                    <a:pt x="400628" y="178169"/>
                    <a:pt x="362528" y="103874"/>
                  </a:cubicBezTo>
                  <a:cubicBezTo>
                    <a:pt x="342526" y="64822"/>
                    <a:pt x="314903" y="34342"/>
                    <a:pt x="266326" y="22911"/>
                  </a:cubicBezTo>
                  <a:cubicBezTo>
                    <a:pt x="177743" y="1956"/>
                    <a:pt x="77731" y="54344"/>
                    <a:pt x="49156" y="136259"/>
                  </a:cubicBezTo>
                  <a:cubicBezTo>
                    <a:pt x="48203" y="138164"/>
                    <a:pt x="48203" y="139117"/>
                    <a:pt x="47251" y="141021"/>
                  </a:cubicBezTo>
                  <a:cubicBezTo>
                    <a:pt x="46298" y="142927"/>
                    <a:pt x="46298" y="145784"/>
                    <a:pt x="45345" y="147689"/>
                  </a:cubicBezTo>
                  <a:cubicBezTo>
                    <a:pt x="43441" y="156262"/>
                    <a:pt x="41536" y="164834"/>
                    <a:pt x="39631" y="173406"/>
                  </a:cubicBezTo>
                  <a:cubicBezTo>
                    <a:pt x="39631" y="184837"/>
                    <a:pt x="39631" y="197219"/>
                    <a:pt x="39631" y="209602"/>
                  </a:cubicBezTo>
                  <a:close/>
                  <a:moveTo>
                    <a:pt x="275851" y="348667"/>
                  </a:moveTo>
                  <a:cubicBezTo>
                    <a:pt x="275851" y="350571"/>
                    <a:pt x="276803" y="351524"/>
                    <a:pt x="276803" y="353429"/>
                  </a:cubicBezTo>
                  <a:cubicBezTo>
                    <a:pt x="288233" y="351524"/>
                    <a:pt x="300616" y="350571"/>
                    <a:pt x="311093" y="346762"/>
                  </a:cubicBezTo>
                  <a:cubicBezTo>
                    <a:pt x="395866" y="313424"/>
                    <a:pt x="452063" y="210554"/>
                    <a:pt x="427298" y="131496"/>
                  </a:cubicBezTo>
                  <a:cubicBezTo>
                    <a:pt x="423488" y="120067"/>
                    <a:pt x="413011" y="109589"/>
                    <a:pt x="405391" y="99111"/>
                  </a:cubicBezTo>
                  <a:cubicBezTo>
                    <a:pt x="403486" y="100064"/>
                    <a:pt x="402533" y="101017"/>
                    <a:pt x="400628" y="101969"/>
                  </a:cubicBezTo>
                  <a:cubicBezTo>
                    <a:pt x="432061" y="229604"/>
                    <a:pt x="400628" y="291517"/>
                    <a:pt x="275851" y="348667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9" name="Google Shape;3199;p24"/>
            <p:cNvSpPr/>
            <p:nvPr/>
          </p:nvSpPr>
          <p:spPr>
            <a:xfrm>
              <a:off x="5115386" y="667516"/>
              <a:ext cx="477610" cy="387108"/>
            </a:xfrm>
            <a:custGeom>
              <a:rect b="b" l="l" r="r" t="t"/>
              <a:pathLst>
                <a:path extrusionOk="0" h="387108" w="477610">
                  <a:moveTo>
                    <a:pt x="121344" y="353563"/>
                  </a:moveTo>
                  <a:cubicBezTo>
                    <a:pt x="72766" y="330703"/>
                    <a:pt x="33714" y="300223"/>
                    <a:pt x="13711" y="254503"/>
                  </a:cubicBezTo>
                  <a:cubicBezTo>
                    <a:pt x="-44391" y="119248"/>
                    <a:pt x="90864" y="-22675"/>
                    <a:pt x="255646" y="3043"/>
                  </a:cubicBezTo>
                  <a:cubicBezTo>
                    <a:pt x="310891" y="11615"/>
                    <a:pt x="364231" y="31618"/>
                    <a:pt x="407094" y="65908"/>
                  </a:cubicBezTo>
                  <a:cubicBezTo>
                    <a:pt x="410904" y="68765"/>
                    <a:pt x="415666" y="71623"/>
                    <a:pt x="420429" y="74480"/>
                  </a:cubicBezTo>
                  <a:cubicBezTo>
                    <a:pt x="445194" y="98293"/>
                    <a:pt x="469006" y="123058"/>
                    <a:pt x="474721" y="156395"/>
                  </a:cubicBezTo>
                  <a:cubicBezTo>
                    <a:pt x="486151" y="222118"/>
                    <a:pt x="463291" y="280220"/>
                    <a:pt x="412809" y="329750"/>
                  </a:cubicBezTo>
                  <a:cubicBezTo>
                    <a:pt x="364231" y="377375"/>
                    <a:pt x="304224" y="398330"/>
                    <a:pt x="230881" y="381185"/>
                  </a:cubicBezTo>
                  <a:cubicBezTo>
                    <a:pt x="193734" y="371660"/>
                    <a:pt x="157539" y="363088"/>
                    <a:pt x="121344" y="353563"/>
                  </a:cubicBezTo>
                  <a:close/>
                  <a:moveTo>
                    <a:pt x="70861" y="99245"/>
                  </a:moveTo>
                  <a:lnTo>
                    <a:pt x="70861" y="99245"/>
                  </a:lnTo>
                  <a:cubicBezTo>
                    <a:pt x="69909" y="100198"/>
                    <a:pt x="68956" y="102103"/>
                    <a:pt x="68004" y="103055"/>
                  </a:cubicBezTo>
                  <a:cubicBezTo>
                    <a:pt x="40381" y="139250"/>
                    <a:pt x="32761" y="178303"/>
                    <a:pt x="39429" y="221165"/>
                  </a:cubicBezTo>
                  <a:cubicBezTo>
                    <a:pt x="40381" y="223070"/>
                    <a:pt x="40381" y="224023"/>
                    <a:pt x="41334" y="225928"/>
                  </a:cubicBezTo>
                  <a:lnTo>
                    <a:pt x="41334" y="225928"/>
                  </a:lnTo>
                  <a:cubicBezTo>
                    <a:pt x="49906" y="294508"/>
                    <a:pt x="121344" y="370708"/>
                    <a:pt x="234691" y="344038"/>
                  </a:cubicBezTo>
                  <a:cubicBezTo>
                    <a:pt x="348039" y="318320"/>
                    <a:pt x="408046" y="215450"/>
                    <a:pt x="375661" y="118295"/>
                  </a:cubicBezTo>
                  <a:cubicBezTo>
                    <a:pt x="360421" y="70670"/>
                    <a:pt x="325179" y="44000"/>
                    <a:pt x="278506" y="25903"/>
                  </a:cubicBezTo>
                  <a:cubicBezTo>
                    <a:pt x="222309" y="3995"/>
                    <a:pt x="132774" y="27808"/>
                    <a:pt x="96579" y="71623"/>
                  </a:cubicBezTo>
                  <a:cubicBezTo>
                    <a:pt x="96579" y="71623"/>
                    <a:pt x="96579" y="71623"/>
                    <a:pt x="96579" y="71623"/>
                  </a:cubicBezTo>
                  <a:cubicBezTo>
                    <a:pt x="91816" y="76385"/>
                    <a:pt x="87054" y="81148"/>
                    <a:pt x="83244" y="85910"/>
                  </a:cubicBezTo>
                  <a:cubicBezTo>
                    <a:pt x="82291" y="86863"/>
                    <a:pt x="81339" y="88768"/>
                    <a:pt x="80386" y="89720"/>
                  </a:cubicBezTo>
                  <a:cubicBezTo>
                    <a:pt x="78481" y="91625"/>
                    <a:pt x="76576" y="94483"/>
                    <a:pt x="74671" y="96388"/>
                  </a:cubicBezTo>
                  <a:lnTo>
                    <a:pt x="74671" y="96388"/>
                  </a:lnTo>
                  <a:cubicBezTo>
                    <a:pt x="73719" y="96388"/>
                    <a:pt x="72766" y="97340"/>
                    <a:pt x="70861" y="99245"/>
                  </a:cubicBezTo>
                  <a:close/>
                  <a:moveTo>
                    <a:pt x="279459" y="362135"/>
                  </a:moveTo>
                  <a:cubicBezTo>
                    <a:pt x="280411" y="364040"/>
                    <a:pt x="280411" y="365945"/>
                    <a:pt x="281364" y="366898"/>
                  </a:cubicBezTo>
                  <a:cubicBezTo>
                    <a:pt x="293746" y="364040"/>
                    <a:pt x="307081" y="362135"/>
                    <a:pt x="318511" y="357373"/>
                  </a:cubicBezTo>
                  <a:cubicBezTo>
                    <a:pt x="399474" y="323083"/>
                    <a:pt x="448051" y="244978"/>
                    <a:pt x="443289" y="166873"/>
                  </a:cubicBezTo>
                  <a:cubicBezTo>
                    <a:pt x="441384" y="143060"/>
                    <a:pt x="434716" y="119248"/>
                    <a:pt x="406141" y="99245"/>
                  </a:cubicBezTo>
                  <a:cubicBezTo>
                    <a:pt x="449004" y="220213"/>
                    <a:pt x="407094" y="306890"/>
                    <a:pt x="279459" y="362135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0" name="Google Shape;3200;p24"/>
            <p:cNvSpPr/>
            <p:nvPr/>
          </p:nvSpPr>
          <p:spPr>
            <a:xfrm>
              <a:off x="5709675" y="1139189"/>
              <a:ext cx="466198" cy="365731"/>
            </a:xfrm>
            <a:custGeom>
              <a:rect b="b" l="l" r="r" t="t"/>
              <a:pathLst>
                <a:path extrusionOk="0" h="365731" w="466198">
                  <a:moveTo>
                    <a:pt x="324297" y="20003"/>
                  </a:moveTo>
                  <a:cubicBezTo>
                    <a:pt x="329059" y="20955"/>
                    <a:pt x="333822" y="21908"/>
                    <a:pt x="337632" y="23813"/>
                  </a:cubicBezTo>
                  <a:cubicBezTo>
                    <a:pt x="350015" y="31433"/>
                    <a:pt x="362397" y="38100"/>
                    <a:pt x="375732" y="45720"/>
                  </a:cubicBezTo>
                  <a:cubicBezTo>
                    <a:pt x="429072" y="77153"/>
                    <a:pt x="484317" y="148590"/>
                    <a:pt x="460505" y="217170"/>
                  </a:cubicBezTo>
                  <a:cubicBezTo>
                    <a:pt x="444312" y="263843"/>
                    <a:pt x="426215" y="311468"/>
                    <a:pt x="372875" y="336233"/>
                  </a:cubicBezTo>
                  <a:cubicBezTo>
                    <a:pt x="309057" y="366713"/>
                    <a:pt x="239525" y="371475"/>
                    <a:pt x="168087" y="360045"/>
                  </a:cubicBezTo>
                  <a:cubicBezTo>
                    <a:pt x="125225" y="353378"/>
                    <a:pt x="88077" y="335280"/>
                    <a:pt x="54740" y="310515"/>
                  </a:cubicBezTo>
                  <a:cubicBezTo>
                    <a:pt x="-5268" y="251460"/>
                    <a:pt x="-15745" y="184785"/>
                    <a:pt x="22355" y="115253"/>
                  </a:cubicBezTo>
                  <a:cubicBezTo>
                    <a:pt x="62359" y="40958"/>
                    <a:pt x="131892" y="1905"/>
                    <a:pt x="228095" y="0"/>
                  </a:cubicBezTo>
                  <a:cubicBezTo>
                    <a:pt x="233809" y="953"/>
                    <a:pt x="239525" y="953"/>
                    <a:pt x="245240" y="1905"/>
                  </a:cubicBezTo>
                  <a:cubicBezTo>
                    <a:pt x="264290" y="6668"/>
                    <a:pt x="283340" y="10478"/>
                    <a:pt x="302390" y="15240"/>
                  </a:cubicBezTo>
                  <a:cubicBezTo>
                    <a:pt x="310009" y="16193"/>
                    <a:pt x="316677" y="18098"/>
                    <a:pt x="324297" y="20003"/>
                  </a:cubicBezTo>
                  <a:close/>
                  <a:moveTo>
                    <a:pt x="72837" y="106680"/>
                  </a:moveTo>
                  <a:cubicBezTo>
                    <a:pt x="71884" y="108585"/>
                    <a:pt x="70932" y="109538"/>
                    <a:pt x="69980" y="111443"/>
                  </a:cubicBezTo>
                  <a:cubicBezTo>
                    <a:pt x="61407" y="131445"/>
                    <a:pt x="53787" y="151448"/>
                    <a:pt x="45215" y="171450"/>
                  </a:cubicBezTo>
                  <a:cubicBezTo>
                    <a:pt x="44262" y="174308"/>
                    <a:pt x="43309" y="177165"/>
                    <a:pt x="42357" y="180023"/>
                  </a:cubicBezTo>
                  <a:cubicBezTo>
                    <a:pt x="42357" y="191452"/>
                    <a:pt x="42357" y="203835"/>
                    <a:pt x="42357" y="215265"/>
                  </a:cubicBezTo>
                  <a:cubicBezTo>
                    <a:pt x="44262" y="227648"/>
                    <a:pt x="45215" y="240030"/>
                    <a:pt x="49977" y="251460"/>
                  </a:cubicBezTo>
                  <a:cubicBezTo>
                    <a:pt x="70932" y="308610"/>
                    <a:pt x="129987" y="344805"/>
                    <a:pt x="191900" y="337185"/>
                  </a:cubicBezTo>
                  <a:cubicBezTo>
                    <a:pt x="300484" y="324803"/>
                    <a:pt x="384305" y="239077"/>
                    <a:pt x="376684" y="143827"/>
                  </a:cubicBezTo>
                  <a:cubicBezTo>
                    <a:pt x="372875" y="92393"/>
                    <a:pt x="347157" y="48578"/>
                    <a:pt x="290959" y="26670"/>
                  </a:cubicBezTo>
                  <a:cubicBezTo>
                    <a:pt x="228095" y="1905"/>
                    <a:pt x="131892" y="31433"/>
                    <a:pt x="93792" y="82868"/>
                  </a:cubicBezTo>
                  <a:cubicBezTo>
                    <a:pt x="91887" y="82868"/>
                    <a:pt x="91887" y="83820"/>
                    <a:pt x="91887" y="85725"/>
                  </a:cubicBezTo>
                  <a:cubicBezTo>
                    <a:pt x="90934" y="87630"/>
                    <a:pt x="89030" y="88583"/>
                    <a:pt x="88077" y="90488"/>
                  </a:cubicBezTo>
                  <a:cubicBezTo>
                    <a:pt x="85220" y="94298"/>
                    <a:pt x="82362" y="97155"/>
                    <a:pt x="79505" y="100965"/>
                  </a:cubicBezTo>
                  <a:cubicBezTo>
                    <a:pt x="75695" y="101918"/>
                    <a:pt x="74742" y="103823"/>
                    <a:pt x="72837" y="106680"/>
                  </a:cubicBezTo>
                  <a:cubicBezTo>
                    <a:pt x="72837" y="105728"/>
                    <a:pt x="72837" y="106680"/>
                    <a:pt x="72837" y="106680"/>
                  </a:cubicBezTo>
                  <a:close/>
                  <a:moveTo>
                    <a:pt x="310962" y="332423"/>
                  </a:moveTo>
                  <a:cubicBezTo>
                    <a:pt x="372875" y="319088"/>
                    <a:pt x="406212" y="272415"/>
                    <a:pt x="427167" y="204788"/>
                  </a:cubicBezTo>
                  <a:cubicBezTo>
                    <a:pt x="438597" y="168593"/>
                    <a:pt x="430977" y="135255"/>
                    <a:pt x="410975" y="120015"/>
                  </a:cubicBezTo>
                  <a:cubicBezTo>
                    <a:pt x="429072" y="207645"/>
                    <a:pt x="396687" y="277178"/>
                    <a:pt x="310962" y="332423"/>
                  </a:cubicBezTo>
                  <a:close/>
                  <a:moveTo>
                    <a:pt x="410022" y="112395"/>
                  </a:moveTo>
                  <a:cubicBezTo>
                    <a:pt x="410022" y="111443"/>
                    <a:pt x="409070" y="110490"/>
                    <a:pt x="409070" y="109538"/>
                  </a:cubicBezTo>
                  <a:cubicBezTo>
                    <a:pt x="409070" y="109538"/>
                    <a:pt x="408117" y="110490"/>
                    <a:pt x="408117" y="110490"/>
                  </a:cubicBezTo>
                  <a:cubicBezTo>
                    <a:pt x="408117" y="111443"/>
                    <a:pt x="409070" y="112395"/>
                    <a:pt x="409070" y="113348"/>
                  </a:cubicBezTo>
                  <a:cubicBezTo>
                    <a:pt x="409070" y="113348"/>
                    <a:pt x="409070" y="112395"/>
                    <a:pt x="410022" y="112395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1" name="Google Shape;3201;p24"/>
            <p:cNvSpPr/>
            <p:nvPr/>
          </p:nvSpPr>
          <p:spPr>
            <a:xfrm>
              <a:off x="5738698" y="656268"/>
              <a:ext cx="458236" cy="361265"/>
            </a:xfrm>
            <a:custGeom>
              <a:rect b="b" l="l" r="r" t="t"/>
              <a:pathLst>
                <a:path extrusionOk="0" h="361265" w="458236">
                  <a:moveTo>
                    <a:pt x="15240" y="247654"/>
                  </a:moveTo>
                  <a:cubicBezTo>
                    <a:pt x="10478" y="217174"/>
                    <a:pt x="4762" y="187646"/>
                    <a:pt x="0" y="157166"/>
                  </a:cubicBezTo>
                  <a:cubicBezTo>
                    <a:pt x="0" y="154309"/>
                    <a:pt x="953" y="152404"/>
                    <a:pt x="953" y="149546"/>
                  </a:cubicBezTo>
                  <a:cubicBezTo>
                    <a:pt x="14287" y="93349"/>
                    <a:pt x="46672" y="47629"/>
                    <a:pt x="106680" y="19054"/>
                  </a:cubicBezTo>
                  <a:cubicBezTo>
                    <a:pt x="145733" y="956"/>
                    <a:pt x="186690" y="-1901"/>
                    <a:pt x="231458" y="956"/>
                  </a:cubicBezTo>
                  <a:cubicBezTo>
                    <a:pt x="280035" y="4766"/>
                    <a:pt x="321945" y="18101"/>
                    <a:pt x="360045" y="42866"/>
                  </a:cubicBezTo>
                  <a:cubicBezTo>
                    <a:pt x="382905" y="65726"/>
                    <a:pt x="407670" y="85729"/>
                    <a:pt x="426720" y="110494"/>
                  </a:cubicBezTo>
                  <a:cubicBezTo>
                    <a:pt x="485775" y="186694"/>
                    <a:pt x="459105" y="286706"/>
                    <a:pt x="369570" y="333379"/>
                  </a:cubicBezTo>
                  <a:cubicBezTo>
                    <a:pt x="307658" y="365764"/>
                    <a:pt x="240030" y="365764"/>
                    <a:pt x="172403" y="354334"/>
                  </a:cubicBezTo>
                  <a:cubicBezTo>
                    <a:pt x="100012" y="341951"/>
                    <a:pt x="48578" y="304804"/>
                    <a:pt x="15240" y="247654"/>
                  </a:cubicBezTo>
                  <a:close/>
                  <a:moveTo>
                    <a:pt x="344805" y="315281"/>
                  </a:moveTo>
                  <a:cubicBezTo>
                    <a:pt x="397192" y="287659"/>
                    <a:pt x="421005" y="245749"/>
                    <a:pt x="423862" y="194314"/>
                  </a:cubicBezTo>
                  <a:cubicBezTo>
                    <a:pt x="425767" y="161929"/>
                    <a:pt x="414337" y="131449"/>
                    <a:pt x="392430" y="103826"/>
                  </a:cubicBezTo>
                  <a:cubicBezTo>
                    <a:pt x="391478" y="105731"/>
                    <a:pt x="390525" y="106684"/>
                    <a:pt x="390525" y="107636"/>
                  </a:cubicBezTo>
                  <a:cubicBezTo>
                    <a:pt x="391478" y="111446"/>
                    <a:pt x="392430" y="114304"/>
                    <a:pt x="394335" y="118114"/>
                  </a:cubicBezTo>
                  <a:cubicBezTo>
                    <a:pt x="414337" y="171454"/>
                    <a:pt x="411480" y="223841"/>
                    <a:pt x="377190" y="272419"/>
                  </a:cubicBezTo>
                  <a:cubicBezTo>
                    <a:pt x="366712" y="286706"/>
                    <a:pt x="355283" y="300041"/>
                    <a:pt x="343853" y="314329"/>
                  </a:cubicBezTo>
                  <a:cubicBezTo>
                    <a:pt x="340995" y="316234"/>
                    <a:pt x="337185" y="318139"/>
                    <a:pt x="334328" y="320044"/>
                  </a:cubicBezTo>
                  <a:cubicBezTo>
                    <a:pt x="335280" y="320996"/>
                    <a:pt x="336233" y="321949"/>
                    <a:pt x="337185" y="321949"/>
                  </a:cubicBezTo>
                  <a:cubicBezTo>
                    <a:pt x="339090" y="319091"/>
                    <a:pt x="341947" y="317186"/>
                    <a:pt x="344805" y="315281"/>
                  </a:cubicBezTo>
                  <a:close/>
                  <a:moveTo>
                    <a:pt x="40958" y="157166"/>
                  </a:moveTo>
                  <a:cubicBezTo>
                    <a:pt x="40005" y="160976"/>
                    <a:pt x="39053" y="164786"/>
                    <a:pt x="39053" y="168596"/>
                  </a:cubicBezTo>
                  <a:cubicBezTo>
                    <a:pt x="39053" y="172406"/>
                    <a:pt x="39053" y="175264"/>
                    <a:pt x="38100" y="179074"/>
                  </a:cubicBezTo>
                  <a:cubicBezTo>
                    <a:pt x="42862" y="202886"/>
                    <a:pt x="43815" y="229556"/>
                    <a:pt x="54292" y="251464"/>
                  </a:cubicBezTo>
                  <a:cubicBezTo>
                    <a:pt x="87630" y="322901"/>
                    <a:pt x="168592" y="353381"/>
                    <a:pt x="251460" y="323854"/>
                  </a:cubicBezTo>
                  <a:cubicBezTo>
                    <a:pt x="344805" y="290516"/>
                    <a:pt x="402908" y="180026"/>
                    <a:pt x="341947" y="88586"/>
                  </a:cubicBezTo>
                  <a:cubicBezTo>
                    <a:pt x="322897" y="60011"/>
                    <a:pt x="299085" y="37151"/>
                    <a:pt x="264795" y="24769"/>
                  </a:cubicBezTo>
                  <a:cubicBezTo>
                    <a:pt x="179070" y="-3806"/>
                    <a:pt x="67628" y="50486"/>
                    <a:pt x="48578" y="128591"/>
                  </a:cubicBezTo>
                  <a:cubicBezTo>
                    <a:pt x="46672" y="134306"/>
                    <a:pt x="44767" y="139069"/>
                    <a:pt x="42862" y="144784"/>
                  </a:cubicBezTo>
                  <a:cubicBezTo>
                    <a:pt x="42862" y="146689"/>
                    <a:pt x="41910" y="148594"/>
                    <a:pt x="41910" y="150499"/>
                  </a:cubicBezTo>
                  <a:cubicBezTo>
                    <a:pt x="41910" y="152404"/>
                    <a:pt x="41910" y="154309"/>
                    <a:pt x="40958" y="157166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2" name="Google Shape;3202;p24"/>
            <p:cNvSpPr/>
            <p:nvPr/>
          </p:nvSpPr>
          <p:spPr>
            <a:xfrm>
              <a:off x="5143697" y="1167109"/>
              <a:ext cx="479263" cy="392132"/>
            </a:xfrm>
            <a:custGeom>
              <a:rect b="b" l="l" r="r" t="t"/>
              <a:pathLst>
                <a:path extrusionOk="0" h="392132" w="479263">
                  <a:moveTo>
                    <a:pt x="2546" y="244495"/>
                  </a:moveTo>
                  <a:cubicBezTo>
                    <a:pt x="45408" y="297835"/>
                    <a:pt x="101606" y="334982"/>
                    <a:pt x="175901" y="349270"/>
                  </a:cubicBezTo>
                  <a:cubicBezTo>
                    <a:pt x="313061" y="374987"/>
                    <a:pt x="414978" y="304502"/>
                    <a:pt x="441648" y="197822"/>
                  </a:cubicBezTo>
                  <a:cubicBezTo>
                    <a:pt x="445458" y="182582"/>
                    <a:pt x="447363" y="166390"/>
                    <a:pt x="447363" y="150197"/>
                  </a:cubicBezTo>
                  <a:cubicBezTo>
                    <a:pt x="448316" y="115907"/>
                    <a:pt x="436886" y="86380"/>
                    <a:pt x="406406" y="64472"/>
                  </a:cubicBezTo>
                  <a:cubicBezTo>
                    <a:pt x="374973" y="42565"/>
                    <a:pt x="341636" y="22562"/>
                    <a:pt x="309251" y="1607"/>
                  </a:cubicBezTo>
                  <a:cubicBezTo>
                    <a:pt x="315918" y="1607"/>
                    <a:pt x="324491" y="-1250"/>
                    <a:pt x="330206" y="655"/>
                  </a:cubicBezTo>
                  <a:cubicBezTo>
                    <a:pt x="373068" y="14942"/>
                    <a:pt x="409263" y="37802"/>
                    <a:pt x="437838" y="70187"/>
                  </a:cubicBezTo>
                  <a:cubicBezTo>
                    <a:pt x="462603" y="98762"/>
                    <a:pt x="482606" y="129242"/>
                    <a:pt x="478796" y="166390"/>
                  </a:cubicBezTo>
                  <a:cubicBezTo>
                    <a:pt x="473081" y="222587"/>
                    <a:pt x="457841" y="277832"/>
                    <a:pt x="409263" y="319742"/>
                  </a:cubicBezTo>
                  <a:cubicBezTo>
                    <a:pt x="366401" y="356890"/>
                    <a:pt x="320681" y="391180"/>
                    <a:pt x="254006" y="392132"/>
                  </a:cubicBezTo>
                  <a:cubicBezTo>
                    <a:pt x="218763" y="392132"/>
                    <a:pt x="186378" y="382607"/>
                    <a:pt x="153993" y="372130"/>
                  </a:cubicBezTo>
                  <a:cubicBezTo>
                    <a:pt x="135896" y="365462"/>
                    <a:pt x="116846" y="359747"/>
                    <a:pt x="98748" y="353080"/>
                  </a:cubicBezTo>
                  <a:cubicBezTo>
                    <a:pt x="50171" y="334982"/>
                    <a:pt x="19691" y="303550"/>
                    <a:pt x="641" y="261640"/>
                  </a:cubicBezTo>
                  <a:cubicBezTo>
                    <a:pt x="-1264" y="255925"/>
                    <a:pt x="1593" y="249257"/>
                    <a:pt x="2546" y="24449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3" name="Google Shape;3203;p24"/>
            <p:cNvSpPr/>
            <p:nvPr/>
          </p:nvSpPr>
          <p:spPr>
            <a:xfrm>
              <a:off x="5753091" y="699134"/>
              <a:ext cx="472238" cy="346977"/>
            </a:xfrm>
            <a:custGeom>
              <a:rect b="b" l="l" r="r" t="t"/>
              <a:pathLst>
                <a:path extrusionOk="0" h="346977" w="472238">
                  <a:moveTo>
                    <a:pt x="847" y="204788"/>
                  </a:moveTo>
                  <a:cubicBezTo>
                    <a:pt x="34184" y="261938"/>
                    <a:pt x="85619" y="299085"/>
                    <a:pt x="158009" y="311468"/>
                  </a:cubicBezTo>
                  <a:cubicBezTo>
                    <a:pt x="225636" y="322898"/>
                    <a:pt x="293264" y="322898"/>
                    <a:pt x="355177" y="290513"/>
                  </a:cubicBezTo>
                  <a:cubicBezTo>
                    <a:pt x="445664" y="243840"/>
                    <a:pt x="471381" y="142875"/>
                    <a:pt x="412327" y="67628"/>
                  </a:cubicBezTo>
                  <a:cubicBezTo>
                    <a:pt x="393277" y="42862"/>
                    <a:pt x="367559" y="21907"/>
                    <a:pt x="345652" y="0"/>
                  </a:cubicBezTo>
                  <a:cubicBezTo>
                    <a:pt x="362797" y="6667"/>
                    <a:pt x="382799" y="10477"/>
                    <a:pt x="396134" y="20955"/>
                  </a:cubicBezTo>
                  <a:cubicBezTo>
                    <a:pt x="416137" y="37148"/>
                    <a:pt x="434234" y="57150"/>
                    <a:pt x="449474" y="77153"/>
                  </a:cubicBezTo>
                  <a:cubicBezTo>
                    <a:pt x="484717" y="125730"/>
                    <a:pt x="474239" y="177165"/>
                    <a:pt x="450427" y="225743"/>
                  </a:cubicBezTo>
                  <a:cubicBezTo>
                    <a:pt x="437092" y="254318"/>
                    <a:pt x="416137" y="280988"/>
                    <a:pt x="395181" y="305753"/>
                  </a:cubicBezTo>
                  <a:cubicBezTo>
                    <a:pt x="374227" y="330518"/>
                    <a:pt x="340889" y="338138"/>
                    <a:pt x="308504" y="342900"/>
                  </a:cubicBezTo>
                  <a:cubicBezTo>
                    <a:pt x="238019" y="352425"/>
                    <a:pt x="168486" y="344805"/>
                    <a:pt x="100859" y="324803"/>
                  </a:cubicBezTo>
                  <a:cubicBezTo>
                    <a:pt x="77999" y="318135"/>
                    <a:pt x="57044" y="307658"/>
                    <a:pt x="43709" y="288608"/>
                  </a:cubicBezTo>
                  <a:cubicBezTo>
                    <a:pt x="28469" y="265748"/>
                    <a:pt x="14181" y="241935"/>
                    <a:pt x="847" y="218122"/>
                  </a:cubicBezTo>
                  <a:cubicBezTo>
                    <a:pt x="-1058" y="214313"/>
                    <a:pt x="847" y="209550"/>
                    <a:pt x="847" y="204788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4" name="Google Shape;3204;p24"/>
            <p:cNvSpPr/>
            <p:nvPr/>
          </p:nvSpPr>
          <p:spPr>
            <a:xfrm>
              <a:off x="5236730" y="741044"/>
              <a:ext cx="378344" cy="344237"/>
            </a:xfrm>
            <a:custGeom>
              <a:rect b="b" l="l" r="r" t="t"/>
              <a:pathLst>
                <a:path extrusionOk="0" h="344237" w="378344">
                  <a:moveTo>
                    <a:pt x="0" y="280035"/>
                  </a:moveTo>
                  <a:cubicBezTo>
                    <a:pt x="36195" y="288607"/>
                    <a:pt x="72390" y="298132"/>
                    <a:pt x="108585" y="306705"/>
                  </a:cubicBezTo>
                  <a:cubicBezTo>
                    <a:pt x="181928" y="323850"/>
                    <a:pt x="241935" y="302895"/>
                    <a:pt x="290513" y="255270"/>
                  </a:cubicBezTo>
                  <a:cubicBezTo>
                    <a:pt x="340995" y="205740"/>
                    <a:pt x="363855" y="148590"/>
                    <a:pt x="352425" y="81915"/>
                  </a:cubicBezTo>
                  <a:cubicBezTo>
                    <a:pt x="346710" y="48577"/>
                    <a:pt x="322897" y="23813"/>
                    <a:pt x="298133" y="0"/>
                  </a:cubicBezTo>
                  <a:cubicBezTo>
                    <a:pt x="326708" y="6667"/>
                    <a:pt x="340995" y="26670"/>
                    <a:pt x="353378" y="46672"/>
                  </a:cubicBezTo>
                  <a:cubicBezTo>
                    <a:pt x="401003" y="120968"/>
                    <a:pt x="378143" y="226695"/>
                    <a:pt x="304800" y="283845"/>
                  </a:cubicBezTo>
                  <a:cubicBezTo>
                    <a:pt x="253365" y="322898"/>
                    <a:pt x="195263" y="347663"/>
                    <a:pt x="125730" y="343853"/>
                  </a:cubicBezTo>
                  <a:cubicBezTo>
                    <a:pt x="87630" y="341948"/>
                    <a:pt x="51435" y="333375"/>
                    <a:pt x="25718" y="304800"/>
                  </a:cubicBezTo>
                  <a:cubicBezTo>
                    <a:pt x="18097" y="296228"/>
                    <a:pt x="8572" y="288607"/>
                    <a:pt x="0" y="28003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5" name="Google Shape;3205;p24"/>
            <p:cNvSpPr/>
            <p:nvPr/>
          </p:nvSpPr>
          <p:spPr>
            <a:xfrm>
              <a:off x="5764415" y="1163001"/>
              <a:ext cx="429422" cy="372923"/>
            </a:xfrm>
            <a:custGeom>
              <a:rect b="b" l="l" r="r" t="t"/>
              <a:pathLst>
                <a:path extrusionOk="0" h="372923" w="429422">
                  <a:moveTo>
                    <a:pt x="0" y="286703"/>
                  </a:moveTo>
                  <a:cubicBezTo>
                    <a:pt x="33338" y="310515"/>
                    <a:pt x="70485" y="328613"/>
                    <a:pt x="113348" y="336233"/>
                  </a:cubicBezTo>
                  <a:cubicBezTo>
                    <a:pt x="184785" y="347663"/>
                    <a:pt x="254318" y="343853"/>
                    <a:pt x="318135" y="312420"/>
                  </a:cubicBezTo>
                  <a:cubicBezTo>
                    <a:pt x="371475" y="286703"/>
                    <a:pt x="389573" y="240030"/>
                    <a:pt x="405765" y="193358"/>
                  </a:cubicBezTo>
                  <a:cubicBezTo>
                    <a:pt x="429578" y="124777"/>
                    <a:pt x="375285" y="53340"/>
                    <a:pt x="320993" y="21908"/>
                  </a:cubicBezTo>
                  <a:cubicBezTo>
                    <a:pt x="308610" y="14288"/>
                    <a:pt x="296228" y="7620"/>
                    <a:pt x="282893" y="0"/>
                  </a:cubicBezTo>
                  <a:cubicBezTo>
                    <a:pt x="297180" y="4763"/>
                    <a:pt x="313373" y="7620"/>
                    <a:pt x="325755" y="15240"/>
                  </a:cubicBezTo>
                  <a:cubicBezTo>
                    <a:pt x="400050" y="57150"/>
                    <a:pt x="435293" y="120015"/>
                    <a:pt x="428625" y="194310"/>
                  </a:cubicBezTo>
                  <a:cubicBezTo>
                    <a:pt x="421957" y="265748"/>
                    <a:pt x="376238" y="320993"/>
                    <a:pt x="299085" y="350520"/>
                  </a:cubicBezTo>
                  <a:cubicBezTo>
                    <a:pt x="220980" y="380048"/>
                    <a:pt x="141923" y="382905"/>
                    <a:pt x="66675" y="343853"/>
                  </a:cubicBezTo>
                  <a:cubicBezTo>
                    <a:pt x="40957" y="328613"/>
                    <a:pt x="21907" y="305753"/>
                    <a:pt x="0" y="28670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6" name="Google Shape;3206;p24"/>
            <p:cNvSpPr/>
            <p:nvPr/>
          </p:nvSpPr>
          <p:spPr>
            <a:xfrm>
              <a:off x="6013018" y="1154429"/>
              <a:ext cx="20954" cy="4762"/>
            </a:xfrm>
            <a:custGeom>
              <a:rect b="b" l="l" r="r" t="t"/>
              <a:pathLst>
                <a:path extrusionOk="0" h="4762" w="20954">
                  <a:moveTo>
                    <a:pt x="20955" y="4763"/>
                  </a:moveTo>
                  <a:cubicBezTo>
                    <a:pt x="14288" y="2857"/>
                    <a:pt x="6667" y="1905"/>
                    <a:pt x="0" y="0"/>
                  </a:cubicBezTo>
                  <a:cubicBezTo>
                    <a:pt x="6667" y="952"/>
                    <a:pt x="13335" y="2857"/>
                    <a:pt x="20955" y="476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7" name="Google Shape;3207;p24"/>
            <p:cNvSpPr/>
            <p:nvPr/>
          </p:nvSpPr>
          <p:spPr>
            <a:xfrm>
              <a:off x="5937770" y="1139189"/>
              <a:ext cx="17144" cy="1905"/>
            </a:xfrm>
            <a:custGeom>
              <a:rect b="b" l="l" r="r" t="t"/>
              <a:pathLst>
                <a:path extrusionOk="0" h="1905" w="17144">
                  <a:moveTo>
                    <a:pt x="17145" y="1905"/>
                  </a:moveTo>
                  <a:cubicBezTo>
                    <a:pt x="11430" y="953"/>
                    <a:pt x="5715" y="953"/>
                    <a:pt x="0" y="0"/>
                  </a:cubicBezTo>
                  <a:cubicBezTo>
                    <a:pt x="5715" y="953"/>
                    <a:pt x="11430" y="953"/>
                    <a:pt x="17145" y="190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8" name="Google Shape;3208;p24"/>
            <p:cNvSpPr/>
            <p:nvPr/>
          </p:nvSpPr>
          <p:spPr>
            <a:xfrm>
              <a:off x="5738698" y="805814"/>
              <a:ext cx="952" cy="7619"/>
            </a:xfrm>
            <a:custGeom>
              <a:rect b="b" l="l" r="r" t="t"/>
              <a:pathLst>
                <a:path extrusionOk="0" h="7619" w="952">
                  <a:moveTo>
                    <a:pt x="953" y="0"/>
                  </a:moveTo>
                  <a:cubicBezTo>
                    <a:pt x="953" y="2857"/>
                    <a:pt x="0" y="4763"/>
                    <a:pt x="0" y="7620"/>
                  </a:cubicBezTo>
                  <a:cubicBezTo>
                    <a:pt x="953" y="4763"/>
                    <a:pt x="953" y="2857"/>
                    <a:pt x="953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9" name="Google Shape;3209;p24"/>
            <p:cNvSpPr/>
            <p:nvPr/>
          </p:nvSpPr>
          <p:spPr>
            <a:xfrm>
              <a:off x="5163388" y="1159327"/>
              <a:ext cx="337083" cy="319376"/>
            </a:xfrm>
            <a:custGeom>
              <a:rect b="b" l="l" r="r" t="t"/>
              <a:pathLst>
                <a:path extrusionOk="0" h="319376" w="337083">
                  <a:moveTo>
                    <a:pt x="5715" y="129405"/>
                  </a:moveTo>
                  <a:cubicBezTo>
                    <a:pt x="6667" y="127500"/>
                    <a:pt x="6667" y="124642"/>
                    <a:pt x="7620" y="122737"/>
                  </a:cubicBezTo>
                  <a:cubicBezTo>
                    <a:pt x="8572" y="120832"/>
                    <a:pt x="8572" y="119880"/>
                    <a:pt x="9525" y="117975"/>
                  </a:cubicBezTo>
                  <a:cubicBezTo>
                    <a:pt x="39052" y="36060"/>
                    <a:pt x="138113" y="-16328"/>
                    <a:pt x="226695" y="4627"/>
                  </a:cubicBezTo>
                  <a:cubicBezTo>
                    <a:pt x="275272" y="16057"/>
                    <a:pt x="302895" y="46537"/>
                    <a:pt x="322897" y="85590"/>
                  </a:cubicBezTo>
                  <a:cubicBezTo>
                    <a:pt x="360997" y="159885"/>
                    <a:pt x="319088" y="255135"/>
                    <a:pt x="236220" y="297045"/>
                  </a:cubicBezTo>
                  <a:cubicBezTo>
                    <a:pt x="152400" y="338955"/>
                    <a:pt x="62865" y="320857"/>
                    <a:pt x="21907" y="251325"/>
                  </a:cubicBezTo>
                  <a:cubicBezTo>
                    <a:pt x="18097" y="243705"/>
                    <a:pt x="13335" y="236085"/>
                    <a:pt x="9525" y="227512"/>
                  </a:cubicBezTo>
                  <a:cubicBezTo>
                    <a:pt x="8572" y="223702"/>
                    <a:pt x="7620" y="219892"/>
                    <a:pt x="5715" y="216082"/>
                  </a:cubicBezTo>
                  <a:cubicBezTo>
                    <a:pt x="3810" y="207510"/>
                    <a:pt x="1905" y="199890"/>
                    <a:pt x="0" y="191317"/>
                  </a:cubicBezTo>
                  <a:cubicBezTo>
                    <a:pt x="0" y="178935"/>
                    <a:pt x="0" y="166552"/>
                    <a:pt x="0" y="153217"/>
                  </a:cubicBezTo>
                  <a:cubicBezTo>
                    <a:pt x="1905" y="145597"/>
                    <a:pt x="3810" y="137977"/>
                    <a:pt x="5715" y="129405"/>
                  </a:cubicBezTo>
                  <a:close/>
                  <a:moveTo>
                    <a:pt x="69532" y="152265"/>
                  </a:moveTo>
                  <a:cubicBezTo>
                    <a:pt x="77152" y="117975"/>
                    <a:pt x="115252" y="103687"/>
                    <a:pt x="143827" y="77970"/>
                  </a:cubicBezTo>
                  <a:cubicBezTo>
                    <a:pt x="128588" y="80827"/>
                    <a:pt x="119063" y="81780"/>
                    <a:pt x="109538" y="83685"/>
                  </a:cubicBezTo>
                  <a:cubicBezTo>
                    <a:pt x="108585" y="81780"/>
                    <a:pt x="108585" y="79875"/>
                    <a:pt x="107632" y="77970"/>
                  </a:cubicBezTo>
                  <a:cubicBezTo>
                    <a:pt x="126682" y="72255"/>
                    <a:pt x="139065" y="50347"/>
                    <a:pt x="165735" y="59872"/>
                  </a:cubicBezTo>
                  <a:cubicBezTo>
                    <a:pt x="164782" y="63682"/>
                    <a:pt x="164782" y="67492"/>
                    <a:pt x="163830" y="72255"/>
                  </a:cubicBezTo>
                  <a:cubicBezTo>
                    <a:pt x="177165" y="69397"/>
                    <a:pt x="188595" y="67492"/>
                    <a:pt x="202882" y="64635"/>
                  </a:cubicBezTo>
                  <a:cubicBezTo>
                    <a:pt x="174307" y="38917"/>
                    <a:pt x="168592" y="36060"/>
                    <a:pt x="147638" y="43680"/>
                  </a:cubicBezTo>
                  <a:cubicBezTo>
                    <a:pt x="111442" y="57015"/>
                    <a:pt x="73342" y="70350"/>
                    <a:pt x="47625" y="97972"/>
                  </a:cubicBezTo>
                  <a:cubicBezTo>
                    <a:pt x="27622" y="118927"/>
                    <a:pt x="10477" y="140835"/>
                    <a:pt x="15240" y="170362"/>
                  </a:cubicBezTo>
                  <a:cubicBezTo>
                    <a:pt x="18097" y="184650"/>
                    <a:pt x="31432" y="192270"/>
                    <a:pt x="45720" y="183697"/>
                  </a:cubicBezTo>
                  <a:cubicBezTo>
                    <a:pt x="51435" y="179887"/>
                    <a:pt x="56197" y="174172"/>
                    <a:pt x="60960" y="169410"/>
                  </a:cubicBezTo>
                  <a:cubicBezTo>
                    <a:pt x="127635" y="173220"/>
                    <a:pt x="194310" y="175125"/>
                    <a:pt x="260985" y="174172"/>
                  </a:cubicBezTo>
                  <a:cubicBezTo>
                    <a:pt x="261938" y="171315"/>
                    <a:pt x="261938" y="168457"/>
                    <a:pt x="262890" y="165600"/>
                  </a:cubicBezTo>
                  <a:cubicBezTo>
                    <a:pt x="250507" y="162742"/>
                    <a:pt x="239077" y="157027"/>
                    <a:pt x="226695" y="157027"/>
                  </a:cubicBezTo>
                  <a:cubicBezTo>
                    <a:pt x="174307" y="154170"/>
                    <a:pt x="121920" y="153217"/>
                    <a:pt x="69532" y="152265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0" name="Google Shape;3210;p24"/>
            <p:cNvSpPr/>
            <p:nvPr/>
          </p:nvSpPr>
          <p:spPr>
            <a:xfrm>
              <a:off x="5399608" y="1241106"/>
              <a:ext cx="157722" cy="254317"/>
            </a:xfrm>
            <a:custGeom>
              <a:rect b="b" l="l" r="r" t="t"/>
              <a:pathLst>
                <a:path extrusionOk="0" h="254317" w="157722">
                  <a:moveTo>
                    <a:pt x="0" y="249555"/>
                  </a:moveTo>
                  <a:cubicBezTo>
                    <a:pt x="123825" y="192405"/>
                    <a:pt x="155257" y="129540"/>
                    <a:pt x="124778" y="2857"/>
                  </a:cubicBezTo>
                  <a:cubicBezTo>
                    <a:pt x="126682" y="1905"/>
                    <a:pt x="127635" y="953"/>
                    <a:pt x="129540" y="0"/>
                  </a:cubicBezTo>
                  <a:cubicBezTo>
                    <a:pt x="137160" y="10478"/>
                    <a:pt x="147638" y="20955"/>
                    <a:pt x="151447" y="32385"/>
                  </a:cubicBezTo>
                  <a:cubicBezTo>
                    <a:pt x="177165" y="110490"/>
                    <a:pt x="120968" y="214313"/>
                    <a:pt x="35243" y="247650"/>
                  </a:cubicBezTo>
                  <a:cubicBezTo>
                    <a:pt x="24765" y="251460"/>
                    <a:pt x="12382" y="252413"/>
                    <a:pt x="953" y="254318"/>
                  </a:cubicBezTo>
                  <a:cubicBezTo>
                    <a:pt x="953" y="253365"/>
                    <a:pt x="953" y="251460"/>
                    <a:pt x="0" y="249555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1" name="Google Shape;3211;p24"/>
            <p:cNvSpPr/>
            <p:nvPr/>
          </p:nvSpPr>
          <p:spPr>
            <a:xfrm>
              <a:off x="5172913" y="1387791"/>
              <a:ext cx="12382" cy="23812"/>
            </a:xfrm>
            <a:custGeom>
              <a:rect b="b" l="l" r="r" t="t"/>
              <a:pathLst>
                <a:path extrusionOk="0" h="23812" w="12382">
                  <a:moveTo>
                    <a:pt x="0" y="0"/>
                  </a:moveTo>
                  <a:cubicBezTo>
                    <a:pt x="3810" y="7620"/>
                    <a:pt x="8572" y="15240"/>
                    <a:pt x="12382" y="23813"/>
                  </a:cubicBezTo>
                  <a:cubicBezTo>
                    <a:pt x="8572" y="15240"/>
                    <a:pt x="3810" y="7620"/>
                    <a:pt x="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2" name="Google Shape;3212;p24"/>
            <p:cNvSpPr/>
            <p:nvPr/>
          </p:nvSpPr>
          <p:spPr>
            <a:xfrm>
              <a:off x="5163388" y="1288732"/>
              <a:ext cx="5714" cy="25717"/>
            </a:xfrm>
            <a:custGeom>
              <a:rect b="b" l="l" r="r" t="t"/>
              <a:pathLst>
                <a:path extrusionOk="0" h="25717" w="5714">
                  <a:moveTo>
                    <a:pt x="5715" y="0"/>
                  </a:moveTo>
                  <a:cubicBezTo>
                    <a:pt x="3810" y="8572"/>
                    <a:pt x="1905" y="17145"/>
                    <a:pt x="0" y="25717"/>
                  </a:cubicBezTo>
                  <a:cubicBezTo>
                    <a:pt x="1905" y="16192"/>
                    <a:pt x="3810" y="8572"/>
                    <a:pt x="571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3" name="Google Shape;3213;p24"/>
            <p:cNvSpPr/>
            <p:nvPr/>
          </p:nvSpPr>
          <p:spPr>
            <a:xfrm>
              <a:off x="5163388" y="1351597"/>
              <a:ext cx="5714" cy="24764"/>
            </a:xfrm>
            <a:custGeom>
              <a:rect b="b" l="l" r="r" t="t"/>
              <a:pathLst>
                <a:path extrusionOk="0" h="24764" w="5714">
                  <a:moveTo>
                    <a:pt x="0" y="0"/>
                  </a:moveTo>
                  <a:cubicBezTo>
                    <a:pt x="1905" y="8573"/>
                    <a:pt x="3810" y="16192"/>
                    <a:pt x="5715" y="24765"/>
                  </a:cubicBezTo>
                  <a:cubicBezTo>
                    <a:pt x="3810" y="16192"/>
                    <a:pt x="1905" y="8573"/>
                    <a:pt x="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4" name="Google Shape;3214;p24"/>
            <p:cNvSpPr/>
            <p:nvPr/>
          </p:nvSpPr>
          <p:spPr>
            <a:xfrm>
              <a:off x="5171008" y="1277301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1905" y="0"/>
                  </a:moveTo>
                  <a:cubicBezTo>
                    <a:pt x="953" y="1905"/>
                    <a:pt x="953" y="2858"/>
                    <a:pt x="0" y="4763"/>
                  </a:cubicBezTo>
                  <a:cubicBezTo>
                    <a:pt x="953" y="2858"/>
                    <a:pt x="1905" y="952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5" name="Google Shape;3215;p24"/>
            <p:cNvSpPr/>
            <p:nvPr/>
          </p:nvSpPr>
          <p:spPr>
            <a:xfrm>
              <a:off x="5156720" y="683792"/>
              <a:ext cx="343063" cy="332265"/>
            </a:xfrm>
            <a:custGeom>
              <a:rect b="b" l="l" r="r" t="t"/>
              <a:pathLst>
                <a:path extrusionOk="0" h="332265" w="343063">
                  <a:moveTo>
                    <a:pt x="55245" y="54395"/>
                  </a:moveTo>
                  <a:cubicBezTo>
                    <a:pt x="91440" y="10580"/>
                    <a:pt x="181928" y="-14185"/>
                    <a:pt x="237172" y="8675"/>
                  </a:cubicBezTo>
                  <a:cubicBezTo>
                    <a:pt x="283845" y="27725"/>
                    <a:pt x="319088" y="54395"/>
                    <a:pt x="334328" y="101067"/>
                  </a:cubicBezTo>
                  <a:cubicBezTo>
                    <a:pt x="366713" y="198222"/>
                    <a:pt x="306705" y="301092"/>
                    <a:pt x="193357" y="326810"/>
                  </a:cubicBezTo>
                  <a:cubicBezTo>
                    <a:pt x="80010" y="353480"/>
                    <a:pt x="8572" y="277280"/>
                    <a:pt x="0" y="208700"/>
                  </a:cubicBezTo>
                  <a:cubicBezTo>
                    <a:pt x="9525" y="226797"/>
                    <a:pt x="26670" y="222987"/>
                    <a:pt x="41910" y="221082"/>
                  </a:cubicBezTo>
                  <a:cubicBezTo>
                    <a:pt x="46672" y="206795"/>
                    <a:pt x="50482" y="193460"/>
                    <a:pt x="54293" y="180125"/>
                  </a:cubicBezTo>
                  <a:cubicBezTo>
                    <a:pt x="60960" y="180125"/>
                    <a:pt x="67628" y="180125"/>
                    <a:pt x="75247" y="180125"/>
                  </a:cubicBezTo>
                  <a:cubicBezTo>
                    <a:pt x="94297" y="181077"/>
                    <a:pt x="120015" y="175362"/>
                    <a:pt x="131445" y="183935"/>
                  </a:cubicBezTo>
                  <a:cubicBezTo>
                    <a:pt x="141922" y="192507"/>
                    <a:pt x="137160" y="214415"/>
                    <a:pt x="139065" y="231560"/>
                  </a:cubicBezTo>
                  <a:cubicBezTo>
                    <a:pt x="140970" y="250610"/>
                    <a:pt x="149543" y="256325"/>
                    <a:pt x="173355" y="252515"/>
                  </a:cubicBezTo>
                  <a:cubicBezTo>
                    <a:pt x="173355" y="228702"/>
                    <a:pt x="173355" y="205842"/>
                    <a:pt x="173355" y="179172"/>
                  </a:cubicBezTo>
                  <a:cubicBezTo>
                    <a:pt x="201930" y="179172"/>
                    <a:pt x="229553" y="179172"/>
                    <a:pt x="257175" y="179172"/>
                  </a:cubicBezTo>
                  <a:cubicBezTo>
                    <a:pt x="258128" y="177267"/>
                    <a:pt x="259080" y="174410"/>
                    <a:pt x="260032" y="172505"/>
                  </a:cubicBezTo>
                  <a:cubicBezTo>
                    <a:pt x="251460" y="168695"/>
                    <a:pt x="242888" y="162980"/>
                    <a:pt x="233363" y="162027"/>
                  </a:cubicBezTo>
                  <a:cubicBezTo>
                    <a:pt x="220980" y="160122"/>
                    <a:pt x="206693" y="160122"/>
                    <a:pt x="194310" y="161075"/>
                  </a:cubicBezTo>
                  <a:cubicBezTo>
                    <a:pt x="175260" y="162980"/>
                    <a:pt x="168593" y="156312"/>
                    <a:pt x="167640" y="139167"/>
                  </a:cubicBezTo>
                  <a:cubicBezTo>
                    <a:pt x="166688" y="117260"/>
                    <a:pt x="160020" y="96305"/>
                    <a:pt x="155257" y="75350"/>
                  </a:cubicBezTo>
                  <a:cubicBezTo>
                    <a:pt x="160972" y="71540"/>
                    <a:pt x="166688" y="68682"/>
                    <a:pt x="172403" y="64872"/>
                  </a:cubicBezTo>
                  <a:cubicBezTo>
                    <a:pt x="178118" y="61062"/>
                    <a:pt x="182880" y="56300"/>
                    <a:pt x="187643" y="52490"/>
                  </a:cubicBezTo>
                  <a:cubicBezTo>
                    <a:pt x="180022" y="46775"/>
                    <a:pt x="171450" y="37250"/>
                    <a:pt x="163830" y="37250"/>
                  </a:cubicBezTo>
                  <a:cubicBezTo>
                    <a:pt x="143828" y="39155"/>
                    <a:pt x="122872" y="42965"/>
                    <a:pt x="104775" y="49632"/>
                  </a:cubicBezTo>
                  <a:cubicBezTo>
                    <a:pt x="87630" y="57252"/>
                    <a:pt x="72390" y="62015"/>
                    <a:pt x="55245" y="54395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6" name="Google Shape;3216;p24"/>
            <p:cNvSpPr/>
            <p:nvPr/>
          </p:nvSpPr>
          <p:spPr>
            <a:xfrm>
              <a:off x="5153502" y="721933"/>
              <a:ext cx="189908" cy="184631"/>
            </a:xfrm>
            <a:custGeom>
              <a:rect b="b" l="l" r="r" t="t"/>
              <a:pathLst>
                <a:path extrusionOk="0" h="184631" w="189908">
                  <a:moveTo>
                    <a:pt x="58463" y="16253"/>
                  </a:moveTo>
                  <a:cubicBezTo>
                    <a:pt x="75608" y="23873"/>
                    <a:pt x="90848" y="19111"/>
                    <a:pt x="107041" y="12443"/>
                  </a:cubicBezTo>
                  <a:cubicBezTo>
                    <a:pt x="125138" y="4823"/>
                    <a:pt x="146093" y="1013"/>
                    <a:pt x="166096" y="61"/>
                  </a:cubicBezTo>
                  <a:cubicBezTo>
                    <a:pt x="173716" y="-892"/>
                    <a:pt x="182288" y="9586"/>
                    <a:pt x="189908" y="15301"/>
                  </a:cubicBezTo>
                  <a:cubicBezTo>
                    <a:pt x="185146" y="19111"/>
                    <a:pt x="179431" y="23873"/>
                    <a:pt x="174668" y="27683"/>
                  </a:cubicBezTo>
                  <a:cubicBezTo>
                    <a:pt x="168953" y="31493"/>
                    <a:pt x="163238" y="34351"/>
                    <a:pt x="157523" y="38161"/>
                  </a:cubicBezTo>
                  <a:cubicBezTo>
                    <a:pt x="157523" y="38161"/>
                    <a:pt x="157523" y="38161"/>
                    <a:pt x="157523" y="38161"/>
                  </a:cubicBezTo>
                  <a:cubicBezTo>
                    <a:pt x="155618" y="37208"/>
                    <a:pt x="153713" y="36256"/>
                    <a:pt x="151808" y="35303"/>
                  </a:cubicBezTo>
                  <a:cubicBezTo>
                    <a:pt x="139426" y="32446"/>
                    <a:pt x="129901" y="33398"/>
                    <a:pt x="130853" y="48638"/>
                  </a:cubicBezTo>
                  <a:cubicBezTo>
                    <a:pt x="97516" y="61021"/>
                    <a:pt x="71798" y="80071"/>
                    <a:pt x="58463" y="109598"/>
                  </a:cubicBezTo>
                  <a:cubicBezTo>
                    <a:pt x="56558" y="114361"/>
                    <a:pt x="53701" y="119123"/>
                    <a:pt x="50843" y="122933"/>
                  </a:cubicBezTo>
                  <a:cubicBezTo>
                    <a:pt x="40366" y="124838"/>
                    <a:pt x="33698" y="128648"/>
                    <a:pt x="46081" y="136268"/>
                  </a:cubicBezTo>
                  <a:cubicBezTo>
                    <a:pt x="49891" y="139126"/>
                    <a:pt x="53701" y="140078"/>
                    <a:pt x="58463" y="141983"/>
                  </a:cubicBezTo>
                  <a:cubicBezTo>
                    <a:pt x="54653" y="155318"/>
                    <a:pt x="50843" y="168653"/>
                    <a:pt x="46081" y="182941"/>
                  </a:cubicBezTo>
                  <a:cubicBezTo>
                    <a:pt x="30841" y="184846"/>
                    <a:pt x="13696" y="188656"/>
                    <a:pt x="4171" y="170558"/>
                  </a:cubicBezTo>
                  <a:cubicBezTo>
                    <a:pt x="4171" y="170558"/>
                    <a:pt x="4171" y="170558"/>
                    <a:pt x="4171" y="170558"/>
                  </a:cubicBezTo>
                  <a:cubicBezTo>
                    <a:pt x="3218" y="168653"/>
                    <a:pt x="3218" y="167701"/>
                    <a:pt x="2266" y="165796"/>
                  </a:cubicBezTo>
                  <a:cubicBezTo>
                    <a:pt x="-4402" y="123886"/>
                    <a:pt x="3218" y="83881"/>
                    <a:pt x="30841" y="47686"/>
                  </a:cubicBezTo>
                  <a:cubicBezTo>
                    <a:pt x="31793" y="46733"/>
                    <a:pt x="32746" y="44828"/>
                    <a:pt x="33698" y="43876"/>
                  </a:cubicBezTo>
                  <a:cubicBezTo>
                    <a:pt x="33698" y="43876"/>
                    <a:pt x="33698" y="43876"/>
                    <a:pt x="33698" y="43876"/>
                  </a:cubicBezTo>
                  <a:cubicBezTo>
                    <a:pt x="34651" y="41971"/>
                    <a:pt x="35603" y="41018"/>
                    <a:pt x="37508" y="39113"/>
                  </a:cubicBezTo>
                  <a:cubicBezTo>
                    <a:pt x="37508" y="39113"/>
                    <a:pt x="37508" y="39113"/>
                    <a:pt x="37508" y="39113"/>
                  </a:cubicBezTo>
                  <a:cubicBezTo>
                    <a:pt x="39413" y="37208"/>
                    <a:pt x="41318" y="34351"/>
                    <a:pt x="43223" y="32446"/>
                  </a:cubicBezTo>
                  <a:cubicBezTo>
                    <a:pt x="44176" y="31493"/>
                    <a:pt x="45128" y="29588"/>
                    <a:pt x="46081" y="28636"/>
                  </a:cubicBezTo>
                  <a:cubicBezTo>
                    <a:pt x="66083" y="38161"/>
                    <a:pt x="56558" y="22921"/>
                    <a:pt x="58463" y="16253"/>
                  </a:cubicBezTo>
                  <a:lnTo>
                    <a:pt x="58463" y="16253"/>
                  </a:ln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7" name="Google Shape;3217;p24"/>
            <p:cNvSpPr/>
            <p:nvPr/>
          </p:nvSpPr>
          <p:spPr>
            <a:xfrm>
              <a:off x="5394845" y="766762"/>
              <a:ext cx="164150" cy="267652"/>
            </a:xfrm>
            <a:custGeom>
              <a:rect b="b" l="l" r="r" t="t"/>
              <a:pathLst>
                <a:path extrusionOk="0" h="267652" w="164150">
                  <a:moveTo>
                    <a:pt x="0" y="262890"/>
                  </a:moveTo>
                  <a:cubicBezTo>
                    <a:pt x="127635" y="207645"/>
                    <a:pt x="169545" y="120968"/>
                    <a:pt x="126682" y="0"/>
                  </a:cubicBezTo>
                  <a:cubicBezTo>
                    <a:pt x="155257" y="20003"/>
                    <a:pt x="161925" y="43815"/>
                    <a:pt x="163830" y="67628"/>
                  </a:cubicBezTo>
                  <a:cubicBezTo>
                    <a:pt x="168593" y="145733"/>
                    <a:pt x="120015" y="223838"/>
                    <a:pt x="39053" y="258127"/>
                  </a:cubicBezTo>
                  <a:cubicBezTo>
                    <a:pt x="27622" y="262890"/>
                    <a:pt x="14288" y="264795"/>
                    <a:pt x="1905" y="267653"/>
                  </a:cubicBezTo>
                  <a:cubicBezTo>
                    <a:pt x="953" y="266700"/>
                    <a:pt x="0" y="264795"/>
                    <a:pt x="0" y="262890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8" name="Google Shape;3218;p24"/>
            <p:cNvSpPr/>
            <p:nvPr/>
          </p:nvSpPr>
          <p:spPr>
            <a:xfrm>
              <a:off x="5198630" y="738187"/>
              <a:ext cx="13499" cy="16288"/>
            </a:xfrm>
            <a:custGeom>
              <a:rect b="b" l="l" r="r" t="t"/>
              <a:pathLst>
                <a:path extrusionOk="0" h="16288" w="13499">
                  <a:moveTo>
                    <a:pt x="13335" y="0"/>
                  </a:moveTo>
                  <a:cubicBezTo>
                    <a:pt x="10478" y="5715"/>
                    <a:pt x="20955" y="21908"/>
                    <a:pt x="0" y="14288"/>
                  </a:cubicBezTo>
                  <a:cubicBezTo>
                    <a:pt x="4763" y="9525"/>
                    <a:pt x="8572" y="4763"/>
                    <a:pt x="13335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9" name="Google Shape;3219;p24"/>
            <p:cNvSpPr/>
            <p:nvPr/>
          </p:nvSpPr>
          <p:spPr>
            <a:xfrm>
              <a:off x="5189105" y="756284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0"/>
                  </a:moveTo>
                  <a:cubicBezTo>
                    <a:pt x="3810" y="1905"/>
                    <a:pt x="1905" y="4763"/>
                    <a:pt x="0" y="6668"/>
                  </a:cubicBezTo>
                  <a:cubicBezTo>
                    <a:pt x="2858" y="3810"/>
                    <a:pt x="4763" y="1905"/>
                    <a:pt x="5715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0" name="Google Shape;3220;p24"/>
            <p:cNvSpPr/>
            <p:nvPr/>
          </p:nvSpPr>
          <p:spPr>
            <a:xfrm>
              <a:off x="5155767" y="887729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0" y="0"/>
                  </a:moveTo>
                  <a:cubicBezTo>
                    <a:pt x="953" y="1905"/>
                    <a:pt x="953" y="2857"/>
                    <a:pt x="1905" y="4763"/>
                  </a:cubicBezTo>
                  <a:cubicBezTo>
                    <a:pt x="953" y="3810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1" name="Google Shape;3221;p24"/>
            <p:cNvSpPr/>
            <p:nvPr/>
          </p:nvSpPr>
          <p:spPr>
            <a:xfrm>
              <a:off x="5184342" y="766762"/>
              <a:ext cx="2857" cy="3809"/>
            </a:xfrm>
            <a:custGeom>
              <a:rect b="b" l="l" r="r" t="t"/>
              <a:pathLst>
                <a:path extrusionOk="0" h="3809" w="2857">
                  <a:moveTo>
                    <a:pt x="2858" y="0"/>
                  </a:moveTo>
                  <a:cubicBezTo>
                    <a:pt x="1905" y="953"/>
                    <a:pt x="953" y="2858"/>
                    <a:pt x="0" y="3810"/>
                  </a:cubicBezTo>
                  <a:cubicBezTo>
                    <a:pt x="953" y="1905"/>
                    <a:pt x="1905" y="953"/>
                    <a:pt x="2858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2" name="Google Shape;3222;p24"/>
            <p:cNvSpPr/>
            <p:nvPr/>
          </p:nvSpPr>
          <p:spPr>
            <a:xfrm>
              <a:off x="5186248" y="761999"/>
              <a:ext cx="3809" cy="4762"/>
            </a:xfrm>
            <a:custGeom>
              <a:rect b="b" l="l" r="r" t="t"/>
              <a:pathLst>
                <a:path extrusionOk="0" h="4762" w="3809">
                  <a:moveTo>
                    <a:pt x="3810" y="0"/>
                  </a:moveTo>
                  <a:cubicBezTo>
                    <a:pt x="2857" y="1905"/>
                    <a:pt x="1905" y="2858"/>
                    <a:pt x="0" y="4763"/>
                  </a:cubicBezTo>
                  <a:cubicBezTo>
                    <a:pt x="1905" y="2858"/>
                    <a:pt x="2857" y="1905"/>
                    <a:pt x="3810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3" name="Google Shape;3223;p24"/>
            <p:cNvSpPr/>
            <p:nvPr/>
          </p:nvSpPr>
          <p:spPr>
            <a:xfrm>
              <a:off x="5751080" y="1157356"/>
              <a:ext cx="334813" cy="319806"/>
            </a:xfrm>
            <a:custGeom>
              <a:rect b="b" l="l" r="r" t="t"/>
              <a:pathLst>
                <a:path extrusionOk="0" h="319806" w="334813">
                  <a:moveTo>
                    <a:pt x="51435" y="64700"/>
                  </a:moveTo>
                  <a:cubicBezTo>
                    <a:pt x="89535" y="13265"/>
                    <a:pt x="186690" y="-15310"/>
                    <a:pt x="248602" y="8503"/>
                  </a:cubicBezTo>
                  <a:cubicBezTo>
                    <a:pt x="305752" y="30410"/>
                    <a:pt x="330517" y="74225"/>
                    <a:pt x="334327" y="125660"/>
                  </a:cubicBezTo>
                  <a:cubicBezTo>
                    <a:pt x="341947" y="220910"/>
                    <a:pt x="259080" y="306635"/>
                    <a:pt x="149542" y="319018"/>
                  </a:cubicBezTo>
                  <a:cubicBezTo>
                    <a:pt x="88582" y="325685"/>
                    <a:pt x="28575" y="289490"/>
                    <a:pt x="7620" y="233293"/>
                  </a:cubicBezTo>
                  <a:cubicBezTo>
                    <a:pt x="3810" y="221863"/>
                    <a:pt x="2857" y="208528"/>
                    <a:pt x="0" y="197098"/>
                  </a:cubicBezTo>
                  <a:cubicBezTo>
                    <a:pt x="1905" y="199955"/>
                    <a:pt x="3810" y="204718"/>
                    <a:pt x="6667" y="205670"/>
                  </a:cubicBezTo>
                  <a:cubicBezTo>
                    <a:pt x="16192" y="209480"/>
                    <a:pt x="31432" y="216148"/>
                    <a:pt x="36195" y="213290"/>
                  </a:cubicBezTo>
                  <a:cubicBezTo>
                    <a:pt x="45720" y="205670"/>
                    <a:pt x="55245" y="193288"/>
                    <a:pt x="55245" y="182810"/>
                  </a:cubicBezTo>
                  <a:cubicBezTo>
                    <a:pt x="54292" y="155188"/>
                    <a:pt x="66675" y="132328"/>
                    <a:pt x="78105" y="108515"/>
                  </a:cubicBezTo>
                  <a:cubicBezTo>
                    <a:pt x="102870" y="127565"/>
                    <a:pt x="128588" y="146615"/>
                    <a:pt x="155257" y="166618"/>
                  </a:cubicBezTo>
                  <a:cubicBezTo>
                    <a:pt x="129540" y="192335"/>
                    <a:pt x="105727" y="216148"/>
                    <a:pt x="81915" y="239960"/>
                  </a:cubicBezTo>
                  <a:cubicBezTo>
                    <a:pt x="101917" y="256153"/>
                    <a:pt x="108585" y="256153"/>
                    <a:pt x="124777" y="240913"/>
                  </a:cubicBezTo>
                  <a:cubicBezTo>
                    <a:pt x="143827" y="223768"/>
                    <a:pt x="161925" y="206623"/>
                    <a:pt x="181927" y="187573"/>
                  </a:cubicBezTo>
                  <a:cubicBezTo>
                    <a:pt x="197167" y="199955"/>
                    <a:pt x="211455" y="210433"/>
                    <a:pt x="223838" y="221863"/>
                  </a:cubicBezTo>
                  <a:cubicBezTo>
                    <a:pt x="237172" y="233293"/>
                    <a:pt x="250507" y="241865"/>
                    <a:pt x="276225" y="236150"/>
                  </a:cubicBezTo>
                  <a:cubicBezTo>
                    <a:pt x="247650" y="213290"/>
                    <a:pt x="221932" y="194240"/>
                    <a:pt x="196215" y="174238"/>
                  </a:cubicBezTo>
                  <a:cubicBezTo>
                    <a:pt x="222885" y="148520"/>
                    <a:pt x="247650" y="124708"/>
                    <a:pt x="271463" y="100895"/>
                  </a:cubicBezTo>
                  <a:cubicBezTo>
                    <a:pt x="252413" y="82798"/>
                    <a:pt x="243840" y="82798"/>
                    <a:pt x="226695" y="98990"/>
                  </a:cubicBezTo>
                  <a:cubicBezTo>
                    <a:pt x="207645" y="117088"/>
                    <a:pt x="189547" y="135185"/>
                    <a:pt x="169545" y="153283"/>
                  </a:cubicBezTo>
                  <a:cubicBezTo>
                    <a:pt x="141922" y="133280"/>
                    <a:pt x="116205" y="113278"/>
                    <a:pt x="89535" y="94228"/>
                  </a:cubicBezTo>
                  <a:cubicBezTo>
                    <a:pt x="94297" y="91370"/>
                    <a:pt x="98107" y="88513"/>
                    <a:pt x="102870" y="86608"/>
                  </a:cubicBezTo>
                  <a:cubicBezTo>
                    <a:pt x="122872" y="77083"/>
                    <a:pt x="142875" y="64700"/>
                    <a:pt x="164782" y="58985"/>
                  </a:cubicBezTo>
                  <a:cubicBezTo>
                    <a:pt x="180022" y="55175"/>
                    <a:pt x="191452" y="53270"/>
                    <a:pt x="197167" y="37078"/>
                  </a:cubicBezTo>
                  <a:cubicBezTo>
                    <a:pt x="185738" y="32315"/>
                    <a:pt x="174307" y="21838"/>
                    <a:pt x="163830" y="23743"/>
                  </a:cubicBezTo>
                  <a:cubicBezTo>
                    <a:pt x="140017" y="27553"/>
                    <a:pt x="116205" y="35173"/>
                    <a:pt x="93345" y="42793"/>
                  </a:cubicBezTo>
                  <a:cubicBezTo>
                    <a:pt x="79057" y="47555"/>
                    <a:pt x="65722" y="57080"/>
                    <a:pt x="51435" y="6470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4" name="Google Shape;3224;p24"/>
            <p:cNvSpPr/>
            <p:nvPr/>
          </p:nvSpPr>
          <p:spPr>
            <a:xfrm>
              <a:off x="5752033" y="1178965"/>
              <a:ext cx="196214" cy="191421"/>
            </a:xfrm>
            <a:custGeom>
              <a:rect b="b" l="l" r="r" t="t"/>
              <a:pathLst>
                <a:path extrusionOk="0" h="191421" w="196214">
                  <a:moveTo>
                    <a:pt x="78105" y="85954"/>
                  </a:moveTo>
                  <a:cubicBezTo>
                    <a:pt x="66675" y="109766"/>
                    <a:pt x="54293" y="132626"/>
                    <a:pt x="55245" y="160249"/>
                  </a:cubicBezTo>
                  <a:cubicBezTo>
                    <a:pt x="55245" y="170726"/>
                    <a:pt x="45720" y="183109"/>
                    <a:pt x="36195" y="190729"/>
                  </a:cubicBezTo>
                  <a:cubicBezTo>
                    <a:pt x="32385" y="193586"/>
                    <a:pt x="17145" y="186919"/>
                    <a:pt x="6668" y="183109"/>
                  </a:cubicBezTo>
                  <a:cubicBezTo>
                    <a:pt x="3810" y="182156"/>
                    <a:pt x="1905" y="177394"/>
                    <a:pt x="0" y="174536"/>
                  </a:cubicBezTo>
                  <a:cubicBezTo>
                    <a:pt x="0" y="163106"/>
                    <a:pt x="0" y="150724"/>
                    <a:pt x="0" y="139294"/>
                  </a:cubicBezTo>
                  <a:cubicBezTo>
                    <a:pt x="952" y="136436"/>
                    <a:pt x="1905" y="133579"/>
                    <a:pt x="2857" y="130721"/>
                  </a:cubicBezTo>
                  <a:cubicBezTo>
                    <a:pt x="11430" y="110719"/>
                    <a:pt x="19050" y="90716"/>
                    <a:pt x="27623" y="70714"/>
                  </a:cubicBezTo>
                  <a:cubicBezTo>
                    <a:pt x="28575" y="68809"/>
                    <a:pt x="29527" y="67856"/>
                    <a:pt x="30480" y="65951"/>
                  </a:cubicBezTo>
                  <a:cubicBezTo>
                    <a:pt x="30480" y="65951"/>
                    <a:pt x="30480" y="65951"/>
                    <a:pt x="30480" y="65951"/>
                  </a:cubicBezTo>
                  <a:cubicBezTo>
                    <a:pt x="32385" y="64046"/>
                    <a:pt x="34290" y="61189"/>
                    <a:pt x="35243" y="59284"/>
                  </a:cubicBezTo>
                  <a:cubicBezTo>
                    <a:pt x="38100" y="55474"/>
                    <a:pt x="40957" y="52616"/>
                    <a:pt x="43815" y="48806"/>
                  </a:cubicBezTo>
                  <a:cubicBezTo>
                    <a:pt x="44768" y="46901"/>
                    <a:pt x="46673" y="45949"/>
                    <a:pt x="47625" y="44044"/>
                  </a:cubicBezTo>
                  <a:cubicBezTo>
                    <a:pt x="47625" y="43091"/>
                    <a:pt x="48577" y="42139"/>
                    <a:pt x="49530" y="41186"/>
                  </a:cubicBezTo>
                  <a:cubicBezTo>
                    <a:pt x="63818" y="33566"/>
                    <a:pt x="77152" y="24041"/>
                    <a:pt x="92393" y="19279"/>
                  </a:cubicBezTo>
                  <a:cubicBezTo>
                    <a:pt x="115252" y="10706"/>
                    <a:pt x="139065" y="3086"/>
                    <a:pt x="162877" y="229"/>
                  </a:cubicBezTo>
                  <a:cubicBezTo>
                    <a:pt x="172402" y="-1676"/>
                    <a:pt x="184785" y="8801"/>
                    <a:pt x="196215" y="13564"/>
                  </a:cubicBezTo>
                  <a:cubicBezTo>
                    <a:pt x="190500" y="29756"/>
                    <a:pt x="179070" y="31661"/>
                    <a:pt x="163830" y="35471"/>
                  </a:cubicBezTo>
                  <a:cubicBezTo>
                    <a:pt x="141923" y="40234"/>
                    <a:pt x="122873" y="52616"/>
                    <a:pt x="101918" y="63094"/>
                  </a:cubicBezTo>
                  <a:cubicBezTo>
                    <a:pt x="97155" y="64999"/>
                    <a:pt x="93345" y="68809"/>
                    <a:pt x="88582" y="70714"/>
                  </a:cubicBezTo>
                  <a:cubicBezTo>
                    <a:pt x="81915" y="70714"/>
                    <a:pt x="76200" y="70714"/>
                    <a:pt x="65723" y="70714"/>
                  </a:cubicBezTo>
                  <a:cubicBezTo>
                    <a:pt x="72390" y="77381"/>
                    <a:pt x="75248" y="82144"/>
                    <a:pt x="78105" y="85954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5" name="Google Shape;3225;p24"/>
            <p:cNvSpPr/>
            <p:nvPr/>
          </p:nvSpPr>
          <p:spPr>
            <a:xfrm>
              <a:off x="6020638" y="1259204"/>
              <a:ext cx="121544" cy="212407"/>
            </a:xfrm>
            <a:custGeom>
              <a:rect b="b" l="l" r="r" t="t"/>
              <a:pathLst>
                <a:path extrusionOk="0" h="212407" w="121544">
                  <a:moveTo>
                    <a:pt x="0" y="212408"/>
                  </a:moveTo>
                  <a:cubicBezTo>
                    <a:pt x="85725" y="157162"/>
                    <a:pt x="118110" y="87630"/>
                    <a:pt x="100013" y="0"/>
                  </a:cubicBezTo>
                  <a:cubicBezTo>
                    <a:pt x="120015" y="15240"/>
                    <a:pt x="127635" y="48578"/>
                    <a:pt x="116205" y="84772"/>
                  </a:cubicBezTo>
                  <a:cubicBezTo>
                    <a:pt x="95250" y="151447"/>
                    <a:pt x="61913" y="199072"/>
                    <a:pt x="0" y="212408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6" name="Google Shape;3226;p24"/>
            <p:cNvSpPr/>
            <p:nvPr/>
          </p:nvSpPr>
          <p:spPr>
            <a:xfrm>
              <a:off x="5752033" y="1310639"/>
              <a:ext cx="2857" cy="8572"/>
            </a:xfrm>
            <a:custGeom>
              <a:rect b="b" l="l" r="r" t="t"/>
              <a:pathLst>
                <a:path extrusionOk="0" h="8572" w="2857">
                  <a:moveTo>
                    <a:pt x="2857" y="0"/>
                  </a:moveTo>
                  <a:cubicBezTo>
                    <a:pt x="1905" y="2858"/>
                    <a:pt x="952" y="5715"/>
                    <a:pt x="0" y="8573"/>
                  </a:cubicBezTo>
                  <a:cubicBezTo>
                    <a:pt x="952" y="4763"/>
                    <a:pt x="1905" y="2858"/>
                    <a:pt x="2857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7" name="Google Shape;3227;p24"/>
            <p:cNvSpPr/>
            <p:nvPr/>
          </p:nvSpPr>
          <p:spPr>
            <a:xfrm>
              <a:off x="6117793" y="1248726"/>
              <a:ext cx="1904" cy="3810"/>
            </a:xfrm>
            <a:custGeom>
              <a:rect b="b" l="l" r="r" t="t"/>
              <a:pathLst>
                <a:path extrusionOk="0" h="3810" w="1904">
                  <a:moveTo>
                    <a:pt x="1905" y="2858"/>
                  </a:moveTo>
                  <a:cubicBezTo>
                    <a:pt x="1905" y="2858"/>
                    <a:pt x="952" y="3810"/>
                    <a:pt x="952" y="3810"/>
                  </a:cubicBezTo>
                  <a:cubicBezTo>
                    <a:pt x="952" y="2858"/>
                    <a:pt x="0" y="1905"/>
                    <a:pt x="0" y="953"/>
                  </a:cubicBezTo>
                  <a:cubicBezTo>
                    <a:pt x="0" y="953"/>
                    <a:pt x="952" y="0"/>
                    <a:pt x="952" y="0"/>
                  </a:cubicBezTo>
                  <a:cubicBezTo>
                    <a:pt x="952" y="953"/>
                    <a:pt x="952" y="1905"/>
                    <a:pt x="1905" y="2858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8" name="Google Shape;3228;p24"/>
            <p:cNvSpPr/>
            <p:nvPr/>
          </p:nvSpPr>
          <p:spPr>
            <a:xfrm>
              <a:off x="5782513" y="1239201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0"/>
                  </a:moveTo>
                  <a:cubicBezTo>
                    <a:pt x="2857" y="1905"/>
                    <a:pt x="952" y="4763"/>
                    <a:pt x="0" y="6668"/>
                  </a:cubicBezTo>
                  <a:cubicBezTo>
                    <a:pt x="1905" y="3810"/>
                    <a:pt x="2857" y="1905"/>
                    <a:pt x="4763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9" name="Google Shape;3229;p24"/>
            <p:cNvSpPr/>
            <p:nvPr/>
          </p:nvSpPr>
          <p:spPr>
            <a:xfrm>
              <a:off x="5779655" y="1245869"/>
              <a:ext cx="2857" cy="4762"/>
            </a:xfrm>
            <a:custGeom>
              <a:rect b="b" l="l" r="r" t="t"/>
              <a:pathLst>
                <a:path extrusionOk="0" h="4762" w="2857">
                  <a:moveTo>
                    <a:pt x="2857" y="0"/>
                  </a:moveTo>
                  <a:cubicBezTo>
                    <a:pt x="1905" y="1905"/>
                    <a:pt x="952" y="2857"/>
                    <a:pt x="0" y="4763"/>
                  </a:cubicBezTo>
                  <a:cubicBezTo>
                    <a:pt x="952" y="2857"/>
                    <a:pt x="1905" y="953"/>
                    <a:pt x="2857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0" name="Google Shape;3230;p24"/>
            <p:cNvSpPr/>
            <p:nvPr/>
          </p:nvSpPr>
          <p:spPr>
            <a:xfrm>
              <a:off x="5795847" y="1223962"/>
              <a:ext cx="3810" cy="4762"/>
            </a:xfrm>
            <a:custGeom>
              <a:rect b="b" l="l" r="r" t="t"/>
              <a:pathLst>
                <a:path extrusionOk="0" h="4762" w="3810">
                  <a:moveTo>
                    <a:pt x="3810" y="0"/>
                  </a:moveTo>
                  <a:cubicBezTo>
                    <a:pt x="2858" y="1905"/>
                    <a:pt x="953" y="2857"/>
                    <a:pt x="0" y="4763"/>
                  </a:cubicBezTo>
                  <a:cubicBezTo>
                    <a:pt x="1905" y="2857"/>
                    <a:pt x="2858" y="1905"/>
                    <a:pt x="3810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1" name="Google Shape;3231;p24"/>
            <p:cNvSpPr/>
            <p:nvPr/>
          </p:nvSpPr>
          <p:spPr>
            <a:xfrm>
              <a:off x="5776797" y="673312"/>
              <a:ext cx="328896" cy="318008"/>
            </a:xfrm>
            <a:custGeom>
              <a:rect b="b" l="l" r="r" t="t"/>
              <a:pathLst>
                <a:path extrusionOk="0" h="318008" w="328896">
                  <a:moveTo>
                    <a:pt x="10478" y="111547"/>
                  </a:moveTo>
                  <a:cubicBezTo>
                    <a:pt x="29528" y="33442"/>
                    <a:pt x="140970" y="-20850"/>
                    <a:pt x="226695" y="7725"/>
                  </a:cubicBezTo>
                  <a:cubicBezTo>
                    <a:pt x="260985" y="19155"/>
                    <a:pt x="285750" y="42967"/>
                    <a:pt x="303848" y="71542"/>
                  </a:cubicBezTo>
                  <a:cubicBezTo>
                    <a:pt x="364808" y="162982"/>
                    <a:pt x="306705" y="273472"/>
                    <a:pt x="213360" y="306810"/>
                  </a:cubicBezTo>
                  <a:cubicBezTo>
                    <a:pt x="130493" y="336337"/>
                    <a:pt x="49530" y="305857"/>
                    <a:pt x="16193" y="234420"/>
                  </a:cubicBezTo>
                  <a:cubicBezTo>
                    <a:pt x="5715" y="212512"/>
                    <a:pt x="4763" y="185842"/>
                    <a:pt x="0" y="162030"/>
                  </a:cubicBezTo>
                  <a:cubicBezTo>
                    <a:pt x="9525" y="168697"/>
                    <a:pt x="18098" y="174412"/>
                    <a:pt x="27623" y="181080"/>
                  </a:cubicBezTo>
                  <a:cubicBezTo>
                    <a:pt x="34290" y="174412"/>
                    <a:pt x="39053" y="169650"/>
                    <a:pt x="43815" y="165840"/>
                  </a:cubicBezTo>
                  <a:cubicBezTo>
                    <a:pt x="54293" y="169650"/>
                    <a:pt x="64770" y="175365"/>
                    <a:pt x="76200" y="176317"/>
                  </a:cubicBezTo>
                  <a:cubicBezTo>
                    <a:pt x="135255" y="178222"/>
                    <a:pt x="195263" y="180127"/>
                    <a:pt x="254318" y="181080"/>
                  </a:cubicBezTo>
                  <a:cubicBezTo>
                    <a:pt x="260033" y="181080"/>
                    <a:pt x="265748" y="180127"/>
                    <a:pt x="270510" y="179175"/>
                  </a:cubicBezTo>
                  <a:cubicBezTo>
                    <a:pt x="270510" y="176317"/>
                    <a:pt x="271463" y="174412"/>
                    <a:pt x="271463" y="171555"/>
                  </a:cubicBezTo>
                  <a:cubicBezTo>
                    <a:pt x="259080" y="168697"/>
                    <a:pt x="246698" y="162982"/>
                    <a:pt x="234315" y="162982"/>
                  </a:cubicBezTo>
                  <a:cubicBezTo>
                    <a:pt x="172403" y="161077"/>
                    <a:pt x="110490" y="160125"/>
                    <a:pt x="47625" y="159172"/>
                  </a:cubicBezTo>
                  <a:cubicBezTo>
                    <a:pt x="48578" y="157267"/>
                    <a:pt x="49530" y="156315"/>
                    <a:pt x="50483" y="154410"/>
                  </a:cubicBezTo>
                  <a:cubicBezTo>
                    <a:pt x="54293" y="102022"/>
                    <a:pt x="123825" y="62017"/>
                    <a:pt x="180975" y="58207"/>
                  </a:cubicBezTo>
                  <a:cubicBezTo>
                    <a:pt x="189548" y="57255"/>
                    <a:pt x="198120" y="46777"/>
                    <a:pt x="205740" y="41062"/>
                  </a:cubicBezTo>
                  <a:cubicBezTo>
                    <a:pt x="199073" y="34395"/>
                    <a:pt x="193358" y="27727"/>
                    <a:pt x="185738" y="22012"/>
                  </a:cubicBezTo>
                  <a:cubicBezTo>
                    <a:pt x="181928" y="19155"/>
                    <a:pt x="175260" y="19155"/>
                    <a:pt x="169545" y="20107"/>
                  </a:cubicBezTo>
                  <a:cubicBezTo>
                    <a:pt x="117158" y="22965"/>
                    <a:pt x="78105" y="46777"/>
                    <a:pt x="44768" y="80115"/>
                  </a:cubicBezTo>
                  <a:cubicBezTo>
                    <a:pt x="33338" y="89640"/>
                    <a:pt x="21908" y="100117"/>
                    <a:pt x="10478" y="111547"/>
                  </a:cubicBezTo>
                  <a:close/>
                  <a:moveTo>
                    <a:pt x="144780" y="218227"/>
                  </a:moveTo>
                  <a:cubicBezTo>
                    <a:pt x="142875" y="220132"/>
                    <a:pt x="134303" y="224895"/>
                    <a:pt x="132398" y="230610"/>
                  </a:cubicBezTo>
                  <a:cubicBezTo>
                    <a:pt x="129540" y="240135"/>
                    <a:pt x="149543" y="252517"/>
                    <a:pt x="165735" y="251565"/>
                  </a:cubicBezTo>
                  <a:cubicBezTo>
                    <a:pt x="173355" y="250612"/>
                    <a:pt x="183833" y="243945"/>
                    <a:pt x="185738" y="239182"/>
                  </a:cubicBezTo>
                  <a:cubicBezTo>
                    <a:pt x="188595" y="228705"/>
                    <a:pt x="171450" y="219180"/>
                    <a:pt x="144780" y="218227"/>
                  </a:cubicBezTo>
                  <a:close/>
                  <a:moveTo>
                    <a:pt x="170498" y="122025"/>
                  </a:moveTo>
                  <a:cubicBezTo>
                    <a:pt x="178118" y="114405"/>
                    <a:pt x="185738" y="110595"/>
                    <a:pt x="187643" y="105832"/>
                  </a:cubicBezTo>
                  <a:cubicBezTo>
                    <a:pt x="190500" y="97260"/>
                    <a:pt x="173355" y="83925"/>
                    <a:pt x="159068" y="85830"/>
                  </a:cubicBezTo>
                  <a:cubicBezTo>
                    <a:pt x="151448" y="86782"/>
                    <a:pt x="145733" y="95355"/>
                    <a:pt x="139065" y="100117"/>
                  </a:cubicBezTo>
                  <a:cubicBezTo>
                    <a:pt x="148590" y="106785"/>
                    <a:pt x="158115" y="113452"/>
                    <a:pt x="170498" y="122025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2" name="Google Shape;3232;p24"/>
            <p:cNvSpPr/>
            <p:nvPr/>
          </p:nvSpPr>
          <p:spPr>
            <a:xfrm>
              <a:off x="5776797" y="689609"/>
              <a:ext cx="204787" cy="163830"/>
            </a:xfrm>
            <a:custGeom>
              <a:rect b="b" l="l" r="r" t="t"/>
              <a:pathLst>
                <a:path extrusionOk="0" h="163830" w="204787">
                  <a:moveTo>
                    <a:pt x="43815" y="148590"/>
                  </a:moveTo>
                  <a:cubicBezTo>
                    <a:pt x="39053" y="153353"/>
                    <a:pt x="35243" y="157163"/>
                    <a:pt x="27623" y="163830"/>
                  </a:cubicBezTo>
                  <a:cubicBezTo>
                    <a:pt x="18098" y="157163"/>
                    <a:pt x="9525" y="151447"/>
                    <a:pt x="0" y="144780"/>
                  </a:cubicBezTo>
                  <a:cubicBezTo>
                    <a:pt x="0" y="140970"/>
                    <a:pt x="0" y="138113"/>
                    <a:pt x="953" y="134303"/>
                  </a:cubicBezTo>
                  <a:cubicBezTo>
                    <a:pt x="1905" y="130493"/>
                    <a:pt x="2858" y="126683"/>
                    <a:pt x="2858" y="122872"/>
                  </a:cubicBezTo>
                  <a:cubicBezTo>
                    <a:pt x="2858" y="120015"/>
                    <a:pt x="3810" y="118110"/>
                    <a:pt x="3810" y="115253"/>
                  </a:cubicBezTo>
                  <a:cubicBezTo>
                    <a:pt x="3810" y="113348"/>
                    <a:pt x="4763" y="111443"/>
                    <a:pt x="4763" y="109537"/>
                  </a:cubicBezTo>
                  <a:cubicBezTo>
                    <a:pt x="6668" y="103823"/>
                    <a:pt x="8573" y="99060"/>
                    <a:pt x="10478" y="93345"/>
                  </a:cubicBezTo>
                  <a:cubicBezTo>
                    <a:pt x="21908" y="81915"/>
                    <a:pt x="33338" y="71437"/>
                    <a:pt x="43815" y="60007"/>
                  </a:cubicBezTo>
                  <a:cubicBezTo>
                    <a:pt x="77153" y="26670"/>
                    <a:pt x="116205" y="3810"/>
                    <a:pt x="168593" y="0"/>
                  </a:cubicBezTo>
                  <a:cubicBezTo>
                    <a:pt x="174308" y="0"/>
                    <a:pt x="180975" y="0"/>
                    <a:pt x="184785" y="1905"/>
                  </a:cubicBezTo>
                  <a:cubicBezTo>
                    <a:pt x="192405" y="7620"/>
                    <a:pt x="198120" y="14288"/>
                    <a:pt x="204788" y="20955"/>
                  </a:cubicBezTo>
                  <a:cubicBezTo>
                    <a:pt x="196215" y="26670"/>
                    <a:pt x="188595" y="37148"/>
                    <a:pt x="180023" y="38100"/>
                  </a:cubicBezTo>
                  <a:cubicBezTo>
                    <a:pt x="122873" y="42862"/>
                    <a:pt x="54293" y="82868"/>
                    <a:pt x="49530" y="134303"/>
                  </a:cubicBezTo>
                  <a:cubicBezTo>
                    <a:pt x="49530" y="136208"/>
                    <a:pt x="47625" y="137160"/>
                    <a:pt x="46673" y="139065"/>
                  </a:cubicBezTo>
                  <a:cubicBezTo>
                    <a:pt x="46673" y="143828"/>
                    <a:pt x="45720" y="146685"/>
                    <a:pt x="43815" y="148590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3" name="Google Shape;3233;p24"/>
            <p:cNvSpPr/>
            <p:nvPr/>
          </p:nvSpPr>
          <p:spPr>
            <a:xfrm>
              <a:off x="6081597" y="759141"/>
              <a:ext cx="80416" cy="211721"/>
            </a:xfrm>
            <a:custGeom>
              <a:rect b="b" l="l" r="r" t="t"/>
              <a:pathLst>
                <a:path extrusionOk="0" h="211721" w="80416">
                  <a:moveTo>
                    <a:pt x="0" y="210503"/>
                  </a:moveTo>
                  <a:cubicBezTo>
                    <a:pt x="11430" y="196215"/>
                    <a:pt x="22860" y="182880"/>
                    <a:pt x="33338" y="168593"/>
                  </a:cubicBezTo>
                  <a:cubicBezTo>
                    <a:pt x="67628" y="120015"/>
                    <a:pt x="70485" y="67627"/>
                    <a:pt x="50483" y="14288"/>
                  </a:cubicBezTo>
                  <a:cubicBezTo>
                    <a:pt x="49530" y="10478"/>
                    <a:pt x="47625" y="7620"/>
                    <a:pt x="46673" y="3810"/>
                  </a:cubicBezTo>
                  <a:cubicBezTo>
                    <a:pt x="46673" y="3810"/>
                    <a:pt x="47625" y="2858"/>
                    <a:pt x="48578" y="0"/>
                  </a:cubicBezTo>
                  <a:cubicBezTo>
                    <a:pt x="70485" y="27623"/>
                    <a:pt x="82868" y="57150"/>
                    <a:pt x="80010" y="90488"/>
                  </a:cubicBezTo>
                  <a:cubicBezTo>
                    <a:pt x="77153" y="141923"/>
                    <a:pt x="53340" y="183833"/>
                    <a:pt x="953" y="211455"/>
                  </a:cubicBezTo>
                  <a:cubicBezTo>
                    <a:pt x="1905" y="212408"/>
                    <a:pt x="0" y="210503"/>
                    <a:pt x="0" y="210503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4" name="Google Shape;3234;p24"/>
            <p:cNvSpPr/>
            <p:nvPr/>
          </p:nvSpPr>
          <p:spPr>
            <a:xfrm>
              <a:off x="5777750" y="813434"/>
              <a:ext cx="1905" cy="11430"/>
            </a:xfrm>
            <a:custGeom>
              <a:rect b="b" l="l" r="r" t="t"/>
              <a:pathLst>
                <a:path extrusionOk="0" h="11430" w="1905">
                  <a:moveTo>
                    <a:pt x="1905" y="0"/>
                  </a:moveTo>
                  <a:cubicBezTo>
                    <a:pt x="952" y="3810"/>
                    <a:pt x="0" y="7620"/>
                    <a:pt x="0" y="11430"/>
                  </a:cubicBezTo>
                  <a:cubicBezTo>
                    <a:pt x="952" y="7620"/>
                    <a:pt x="1905" y="3810"/>
                    <a:pt x="1905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5" name="Google Shape;3235;p24"/>
            <p:cNvSpPr/>
            <p:nvPr/>
          </p:nvSpPr>
          <p:spPr>
            <a:xfrm>
              <a:off x="6072072" y="970330"/>
              <a:ext cx="11430" cy="7886"/>
            </a:xfrm>
            <a:custGeom>
              <a:rect b="b" l="l" r="r" t="t"/>
              <a:pathLst>
                <a:path extrusionOk="0" h="7886" w="11430">
                  <a:moveTo>
                    <a:pt x="11430" y="1219"/>
                  </a:moveTo>
                  <a:cubicBezTo>
                    <a:pt x="8573" y="3124"/>
                    <a:pt x="5715" y="5982"/>
                    <a:pt x="2858" y="7887"/>
                  </a:cubicBezTo>
                  <a:cubicBezTo>
                    <a:pt x="1905" y="6934"/>
                    <a:pt x="953" y="5982"/>
                    <a:pt x="0" y="5982"/>
                  </a:cubicBezTo>
                  <a:cubicBezTo>
                    <a:pt x="2858" y="4077"/>
                    <a:pt x="6668" y="2172"/>
                    <a:pt x="9525" y="267"/>
                  </a:cubicBezTo>
                  <a:cubicBezTo>
                    <a:pt x="9525" y="-686"/>
                    <a:pt x="11430" y="1219"/>
                    <a:pt x="11430" y="1219"/>
                  </a:cubicBezTo>
                  <a:close/>
                </a:path>
              </a:pathLst>
            </a:custGeom>
            <a:solidFill>
              <a:srgbClr val="A5538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6" name="Google Shape;3236;p24"/>
            <p:cNvSpPr/>
            <p:nvPr/>
          </p:nvSpPr>
          <p:spPr>
            <a:xfrm>
              <a:off x="5781560" y="801052"/>
              <a:ext cx="952" cy="5715"/>
            </a:xfrm>
            <a:custGeom>
              <a:rect b="b" l="l" r="r" t="t"/>
              <a:pathLst>
                <a:path extrusionOk="0" h="5715" w="952">
                  <a:moveTo>
                    <a:pt x="953" y="0"/>
                  </a:moveTo>
                  <a:cubicBezTo>
                    <a:pt x="953" y="1905"/>
                    <a:pt x="0" y="3810"/>
                    <a:pt x="0" y="5715"/>
                  </a:cubicBezTo>
                  <a:cubicBezTo>
                    <a:pt x="0" y="2857"/>
                    <a:pt x="0" y="952"/>
                    <a:pt x="953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7" name="Google Shape;3237;p24"/>
            <p:cNvSpPr/>
            <p:nvPr/>
          </p:nvSpPr>
          <p:spPr>
            <a:xfrm>
              <a:off x="5178777" y="1198539"/>
              <a:ext cx="188445" cy="147137"/>
            </a:xfrm>
            <a:custGeom>
              <a:rect b="b" l="l" r="r" t="t"/>
              <a:pathLst>
                <a:path extrusionOk="0" h="147137" w="188445">
                  <a:moveTo>
                    <a:pt x="46523" y="129245"/>
                  </a:moveTo>
                  <a:cubicBezTo>
                    <a:pt x="41761" y="134008"/>
                    <a:pt x="36998" y="139723"/>
                    <a:pt x="31283" y="143533"/>
                  </a:cubicBezTo>
                  <a:cubicBezTo>
                    <a:pt x="16995" y="152105"/>
                    <a:pt x="3661" y="144485"/>
                    <a:pt x="803" y="130198"/>
                  </a:cubicBezTo>
                  <a:cubicBezTo>
                    <a:pt x="-3960" y="100670"/>
                    <a:pt x="13186" y="78763"/>
                    <a:pt x="33188" y="57808"/>
                  </a:cubicBezTo>
                  <a:cubicBezTo>
                    <a:pt x="59858" y="30185"/>
                    <a:pt x="97005" y="17803"/>
                    <a:pt x="133200" y="3515"/>
                  </a:cubicBezTo>
                  <a:cubicBezTo>
                    <a:pt x="154155" y="-4105"/>
                    <a:pt x="158918" y="-295"/>
                    <a:pt x="188445" y="24470"/>
                  </a:cubicBezTo>
                  <a:cubicBezTo>
                    <a:pt x="174158" y="27328"/>
                    <a:pt x="162728" y="29233"/>
                    <a:pt x="149393" y="32090"/>
                  </a:cubicBezTo>
                  <a:cubicBezTo>
                    <a:pt x="150345" y="27328"/>
                    <a:pt x="151298" y="23518"/>
                    <a:pt x="151298" y="19708"/>
                  </a:cubicBezTo>
                  <a:cubicBezTo>
                    <a:pt x="124628" y="10183"/>
                    <a:pt x="112245" y="32090"/>
                    <a:pt x="93195" y="37805"/>
                  </a:cubicBezTo>
                  <a:cubicBezTo>
                    <a:pt x="94148" y="39710"/>
                    <a:pt x="94148" y="41615"/>
                    <a:pt x="95100" y="43520"/>
                  </a:cubicBezTo>
                  <a:cubicBezTo>
                    <a:pt x="104625" y="41615"/>
                    <a:pt x="114150" y="40663"/>
                    <a:pt x="129390" y="37805"/>
                  </a:cubicBezTo>
                  <a:cubicBezTo>
                    <a:pt x="100815" y="63523"/>
                    <a:pt x="63668" y="77810"/>
                    <a:pt x="55095" y="112100"/>
                  </a:cubicBezTo>
                  <a:cubicBezTo>
                    <a:pt x="55095" y="112100"/>
                    <a:pt x="55095" y="112100"/>
                    <a:pt x="55095" y="112100"/>
                  </a:cubicBezTo>
                  <a:cubicBezTo>
                    <a:pt x="53190" y="112100"/>
                    <a:pt x="51286" y="113053"/>
                    <a:pt x="49380" y="113053"/>
                  </a:cubicBezTo>
                  <a:cubicBezTo>
                    <a:pt x="46523" y="113053"/>
                    <a:pt x="44618" y="113053"/>
                    <a:pt x="41761" y="113053"/>
                  </a:cubicBezTo>
                  <a:cubicBezTo>
                    <a:pt x="39855" y="113053"/>
                    <a:pt x="38903" y="114005"/>
                    <a:pt x="36998" y="114005"/>
                  </a:cubicBezTo>
                  <a:cubicBezTo>
                    <a:pt x="36998" y="114005"/>
                    <a:pt x="36045" y="114005"/>
                    <a:pt x="36045" y="114005"/>
                  </a:cubicBezTo>
                  <a:cubicBezTo>
                    <a:pt x="36045" y="115910"/>
                    <a:pt x="36045" y="118768"/>
                    <a:pt x="36045" y="120673"/>
                  </a:cubicBezTo>
                  <a:cubicBezTo>
                    <a:pt x="39855" y="125435"/>
                    <a:pt x="42713" y="127340"/>
                    <a:pt x="46523" y="129245"/>
                  </a:cubicBezTo>
                  <a:close/>
                </a:path>
              </a:pathLst>
            </a:custGeom>
            <a:solidFill>
              <a:srgbClr val="F6DEE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8" name="Google Shape;3238;p24"/>
            <p:cNvSpPr/>
            <p:nvPr/>
          </p:nvSpPr>
          <p:spPr>
            <a:xfrm>
              <a:off x="5215775" y="1312544"/>
              <a:ext cx="212407" cy="21193"/>
            </a:xfrm>
            <a:custGeom>
              <a:rect b="b" l="l" r="r" t="t"/>
              <a:pathLst>
                <a:path extrusionOk="0" h="21193" w="212407">
                  <a:moveTo>
                    <a:pt x="9525" y="15240"/>
                  </a:moveTo>
                  <a:cubicBezTo>
                    <a:pt x="6667" y="13335"/>
                    <a:pt x="2857" y="10477"/>
                    <a:pt x="0" y="8572"/>
                  </a:cubicBezTo>
                  <a:cubicBezTo>
                    <a:pt x="0" y="6667"/>
                    <a:pt x="0" y="3810"/>
                    <a:pt x="0" y="1905"/>
                  </a:cubicBezTo>
                  <a:cubicBezTo>
                    <a:pt x="0" y="1905"/>
                    <a:pt x="952" y="1905"/>
                    <a:pt x="952" y="1905"/>
                  </a:cubicBezTo>
                  <a:cubicBezTo>
                    <a:pt x="2857" y="1905"/>
                    <a:pt x="3810" y="952"/>
                    <a:pt x="5715" y="952"/>
                  </a:cubicBezTo>
                  <a:cubicBezTo>
                    <a:pt x="8572" y="952"/>
                    <a:pt x="10477" y="952"/>
                    <a:pt x="13335" y="952"/>
                  </a:cubicBezTo>
                  <a:cubicBezTo>
                    <a:pt x="15240" y="952"/>
                    <a:pt x="17145" y="0"/>
                    <a:pt x="19050" y="0"/>
                  </a:cubicBezTo>
                  <a:cubicBezTo>
                    <a:pt x="19050" y="0"/>
                    <a:pt x="19050" y="0"/>
                    <a:pt x="19050" y="0"/>
                  </a:cubicBezTo>
                  <a:cubicBezTo>
                    <a:pt x="71438" y="952"/>
                    <a:pt x="123825" y="1905"/>
                    <a:pt x="176213" y="3810"/>
                  </a:cubicBezTo>
                  <a:cubicBezTo>
                    <a:pt x="188595" y="3810"/>
                    <a:pt x="200977" y="9525"/>
                    <a:pt x="212407" y="12382"/>
                  </a:cubicBezTo>
                  <a:cubicBezTo>
                    <a:pt x="211455" y="15240"/>
                    <a:pt x="211455" y="18097"/>
                    <a:pt x="210502" y="20955"/>
                  </a:cubicBezTo>
                  <a:cubicBezTo>
                    <a:pt x="141922" y="21907"/>
                    <a:pt x="75247" y="20002"/>
                    <a:pt x="9525" y="1524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9" name="Google Shape;3239;p24"/>
            <p:cNvSpPr/>
            <p:nvPr/>
          </p:nvSpPr>
          <p:spPr>
            <a:xfrm>
              <a:off x="5190977" y="755550"/>
              <a:ext cx="224823" cy="181870"/>
            </a:xfrm>
            <a:custGeom>
              <a:rect b="b" l="l" r="r" t="t"/>
              <a:pathLst>
                <a:path extrusionOk="0" h="181870" w="224823">
                  <a:moveTo>
                    <a:pt x="93378" y="14069"/>
                  </a:moveTo>
                  <a:cubicBezTo>
                    <a:pt x="92425" y="-219"/>
                    <a:pt x="101950" y="-1171"/>
                    <a:pt x="114333" y="734"/>
                  </a:cubicBezTo>
                  <a:cubicBezTo>
                    <a:pt x="116238" y="1686"/>
                    <a:pt x="118143" y="2639"/>
                    <a:pt x="120048" y="3591"/>
                  </a:cubicBezTo>
                  <a:cubicBezTo>
                    <a:pt x="120048" y="3591"/>
                    <a:pt x="120048" y="3591"/>
                    <a:pt x="120048" y="3591"/>
                  </a:cubicBezTo>
                  <a:cubicBezTo>
                    <a:pt x="123858" y="24546"/>
                    <a:pt x="130525" y="46454"/>
                    <a:pt x="132430" y="67409"/>
                  </a:cubicBezTo>
                  <a:cubicBezTo>
                    <a:pt x="133383" y="84554"/>
                    <a:pt x="140050" y="90269"/>
                    <a:pt x="159100" y="89316"/>
                  </a:cubicBezTo>
                  <a:cubicBezTo>
                    <a:pt x="172436" y="88364"/>
                    <a:pt x="185771" y="88364"/>
                    <a:pt x="198153" y="90269"/>
                  </a:cubicBezTo>
                  <a:cubicBezTo>
                    <a:pt x="207678" y="92174"/>
                    <a:pt x="216250" y="96936"/>
                    <a:pt x="224823" y="100746"/>
                  </a:cubicBezTo>
                  <a:cubicBezTo>
                    <a:pt x="223871" y="102651"/>
                    <a:pt x="222918" y="105509"/>
                    <a:pt x="221965" y="107414"/>
                  </a:cubicBezTo>
                  <a:cubicBezTo>
                    <a:pt x="194343" y="107414"/>
                    <a:pt x="166721" y="107414"/>
                    <a:pt x="138146" y="107414"/>
                  </a:cubicBezTo>
                  <a:cubicBezTo>
                    <a:pt x="138146" y="133131"/>
                    <a:pt x="138146" y="156944"/>
                    <a:pt x="138146" y="180756"/>
                  </a:cubicBezTo>
                  <a:cubicBezTo>
                    <a:pt x="114333" y="184566"/>
                    <a:pt x="105761" y="178851"/>
                    <a:pt x="103855" y="159801"/>
                  </a:cubicBezTo>
                  <a:cubicBezTo>
                    <a:pt x="101950" y="143609"/>
                    <a:pt x="106713" y="120749"/>
                    <a:pt x="96236" y="112176"/>
                  </a:cubicBezTo>
                  <a:cubicBezTo>
                    <a:pt x="84805" y="103604"/>
                    <a:pt x="60040" y="109319"/>
                    <a:pt x="40038" y="108366"/>
                  </a:cubicBezTo>
                  <a:cubicBezTo>
                    <a:pt x="33371" y="108366"/>
                    <a:pt x="26703" y="108366"/>
                    <a:pt x="19083" y="108366"/>
                  </a:cubicBezTo>
                  <a:cubicBezTo>
                    <a:pt x="15273" y="106461"/>
                    <a:pt x="10511" y="104556"/>
                    <a:pt x="6700" y="102651"/>
                  </a:cubicBezTo>
                  <a:cubicBezTo>
                    <a:pt x="-5682" y="94079"/>
                    <a:pt x="986" y="91221"/>
                    <a:pt x="11463" y="89316"/>
                  </a:cubicBezTo>
                  <a:cubicBezTo>
                    <a:pt x="40038" y="89316"/>
                    <a:pt x="68613" y="89316"/>
                    <a:pt x="100046" y="89316"/>
                  </a:cubicBezTo>
                  <a:cubicBezTo>
                    <a:pt x="99093" y="62646"/>
                    <a:pt x="96236" y="37881"/>
                    <a:pt x="93378" y="14069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0" name="Google Shape;3240;p24"/>
            <p:cNvSpPr/>
            <p:nvPr/>
          </p:nvSpPr>
          <p:spPr>
            <a:xfrm>
              <a:off x="5203392" y="769619"/>
              <a:ext cx="88582" cy="75247"/>
            </a:xfrm>
            <a:custGeom>
              <a:rect b="b" l="l" r="r" t="t"/>
              <a:pathLst>
                <a:path extrusionOk="0" h="75247" w="88582">
                  <a:moveTo>
                    <a:pt x="80963" y="0"/>
                  </a:moveTo>
                  <a:cubicBezTo>
                    <a:pt x="83820" y="23813"/>
                    <a:pt x="85725" y="48577"/>
                    <a:pt x="88583" y="75248"/>
                  </a:cubicBezTo>
                  <a:cubicBezTo>
                    <a:pt x="57150" y="75248"/>
                    <a:pt x="28575" y="75248"/>
                    <a:pt x="0" y="75248"/>
                  </a:cubicBezTo>
                  <a:cubicBezTo>
                    <a:pt x="2858" y="70485"/>
                    <a:pt x="5715" y="66675"/>
                    <a:pt x="7620" y="61912"/>
                  </a:cubicBezTo>
                  <a:cubicBezTo>
                    <a:pt x="21908" y="31433"/>
                    <a:pt x="47625" y="12383"/>
                    <a:pt x="80963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1" name="Google Shape;3241;p24"/>
            <p:cNvSpPr/>
            <p:nvPr/>
          </p:nvSpPr>
          <p:spPr>
            <a:xfrm>
              <a:off x="5306263" y="756284"/>
              <a:ext cx="5714" cy="2857"/>
            </a:xfrm>
            <a:custGeom>
              <a:rect b="b" l="l" r="r" t="t"/>
              <a:pathLst>
                <a:path extrusionOk="0" h="2857" w="5714">
                  <a:moveTo>
                    <a:pt x="5715" y="2858"/>
                  </a:moveTo>
                  <a:cubicBezTo>
                    <a:pt x="3810" y="1905"/>
                    <a:pt x="1905" y="953"/>
                    <a:pt x="0" y="0"/>
                  </a:cubicBezTo>
                  <a:cubicBezTo>
                    <a:pt x="1905" y="1905"/>
                    <a:pt x="3810" y="1905"/>
                    <a:pt x="5715" y="2858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2" name="Google Shape;3242;p24"/>
            <p:cNvSpPr/>
            <p:nvPr/>
          </p:nvSpPr>
          <p:spPr>
            <a:xfrm>
              <a:off x="5819660" y="1243478"/>
              <a:ext cx="209550" cy="165152"/>
            </a:xfrm>
            <a:custGeom>
              <a:rect b="b" l="l" r="r" t="t"/>
              <a:pathLst>
                <a:path extrusionOk="0" h="165152" w="209550">
                  <a:moveTo>
                    <a:pt x="10478" y="21441"/>
                  </a:moveTo>
                  <a:cubicBezTo>
                    <a:pt x="7620" y="17631"/>
                    <a:pt x="4763" y="13821"/>
                    <a:pt x="0" y="7154"/>
                  </a:cubicBezTo>
                  <a:cubicBezTo>
                    <a:pt x="9525" y="7154"/>
                    <a:pt x="16193" y="7154"/>
                    <a:pt x="22860" y="7154"/>
                  </a:cubicBezTo>
                  <a:cubicBezTo>
                    <a:pt x="48578" y="26204"/>
                    <a:pt x="75248" y="45254"/>
                    <a:pt x="102870" y="66209"/>
                  </a:cubicBezTo>
                  <a:cubicBezTo>
                    <a:pt x="122873" y="47159"/>
                    <a:pt x="140970" y="30014"/>
                    <a:pt x="160020" y="11916"/>
                  </a:cubicBezTo>
                  <a:cubicBezTo>
                    <a:pt x="176213" y="-4276"/>
                    <a:pt x="184785" y="-4276"/>
                    <a:pt x="204788" y="13821"/>
                  </a:cubicBezTo>
                  <a:cubicBezTo>
                    <a:pt x="180023" y="37634"/>
                    <a:pt x="156210" y="61446"/>
                    <a:pt x="129540" y="87164"/>
                  </a:cubicBezTo>
                  <a:cubicBezTo>
                    <a:pt x="155258" y="107166"/>
                    <a:pt x="180975" y="127169"/>
                    <a:pt x="209550" y="149076"/>
                  </a:cubicBezTo>
                  <a:cubicBezTo>
                    <a:pt x="183833" y="154791"/>
                    <a:pt x="170498" y="146219"/>
                    <a:pt x="157163" y="134789"/>
                  </a:cubicBezTo>
                  <a:cubicBezTo>
                    <a:pt x="143828" y="123359"/>
                    <a:pt x="130493" y="112881"/>
                    <a:pt x="115253" y="100499"/>
                  </a:cubicBezTo>
                  <a:cubicBezTo>
                    <a:pt x="95250" y="119549"/>
                    <a:pt x="77153" y="136694"/>
                    <a:pt x="58103" y="153839"/>
                  </a:cubicBezTo>
                  <a:cubicBezTo>
                    <a:pt x="41910" y="169079"/>
                    <a:pt x="35243" y="169079"/>
                    <a:pt x="15240" y="152886"/>
                  </a:cubicBezTo>
                  <a:cubicBezTo>
                    <a:pt x="39053" y="129074"/>
                    <a:pt x="62865" y="105261"/>
                    <a:pt x="88583" y="79544"/>
                  </a:cubicBezTo>
                  <a:cubicBezTo>
                    <a:pt x="60960" y="59541"/>
                    <a:pt x="35243" y="40491"/>
                    <a:pt x="10478" y="21441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3" name="Google Shape;3243;p24"/>
            <p:cNvSpPr/>
            <p:nvPr/>
          </p:nvSpPr>
          <p:spPr>
            <a:xfrm>
              <a:off x="5820613" y="831531"/>
              <a:ext cx="228600" cy="21907"/>
            </a:xfrm>
            <a:custGeom>
              <a:rect b="b" l="l" r="r" t="t"/>
              <a:pathLst>
                <a:path extrusionOk="0" h="21907" w="228600">
                  <a:moveTo>
                    <a:pt x="0" y="6668"/>
                  </a:moveTo>
                  <a:cubicBezTo>
                    <a:pt x="1905" y="4763"/>
                    <a:pt x="2857" y="1905"/>
                    <a:pt x="4763" y="0"/>
                  </a:cubicBezTo>
                  <a:cubicBezTo>
                    <a:pt x="66675" y="953"/>
                    <a:pt x="128588" y="1905"/>
                    <a:pt x="191452" y="3810"/>
                  </a:cubicBezTo>
                  <a:cubicBezTo>
                    <a:pt x="203835" y="3810"/>
                    <a:pt x="216218" y="9525"/>
                    <a:pt x="228600" y="12383"/>
                  </a:cubicBezTo>
                  <a:cubicBezTo>
                    <a:pt x="228600" y="15240"/>
                    <a:pt x="227647" y="17145"/>
                    <a:pt x="227647" y="20003"/>
                  </a:cubicBezTo>
                  <a:cubicBezTo>
                    <a:pt x="221932" y="20955"/>
                    <a:pt x="216218" y="21908"/>
                    <a:pt x="211455" y="21908"/>
                  </a:cubicBezTo>
                  <a:cubicBezTo>
                    <a:pt x="152400" y="20955"/>
                    <a:pt x="92393" y="20003"/>
                    <a:pt x="33338" y="17145"/>
                  </a:cubicBezTo>
                  <a:cubicBezTo>
                    <a:pt x="20955" y="17145"/>
                    <a:pt x="10477" y="10478"/>
                    <a:pt x="0" y="6668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4" name="Google Shape;3244;p24"/>
            <p:cNvSpPr/>
            <p:nvPr/>
          </p:nvSpPr>
          <p:spPr>
            <a:xfrm>
              <a:off x="5907968" y="891539"/>
              <a:ext cx="54121" cy="32568"/>
            </a:xfrm>
            <a:custGeom>
              <a:rect b="b" l="l" r="r" t="t"/>
              <a:pathLst>
                <a:path extrusionOk="0" h="32568" w="54121">
                  <a:moveTo>
                    <a:pt x="13610" y="0"/>
                  </a:moveTo>
                  <a:cubicBezTo>
                    <a:pt x="39327" y="0"/>
                    <a:pt x="57425" y="9525"/>
                    <a:pt x="53615" y="20003"/>
                  </a:cubicBezTo>
                  <a:cubicBezTo>
                    <a:pt x="51710" y="25717"/>
                    <a:pt x="41232" y="32385"/>
                    <a:pt x="33612" y="32385"/>
                  </a:cubicBezTo>
                  <a:cubicBezTo>
                    <a:pt x="17420" y="34290"/>
                    <a:pt x="-2583" y="20955"/>
                    <a:pt x="275" y="11430"/>
                  </a:cubicBezTo>
                  <a:cubicBezTo>
                    <a:pt x="3132" y="6667"/>
                    <a:pt x="11704" y="1905"/>
                    <a:pt x="13610" y="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5" name="Google Shape;3245;p24"/>
            <p:cNvSpPr/>
            <p:nvPr/>
          </p:nvSpPr>
          <p:spPr>
            <a:xfrm>
              <a:off x="5916815" y="758005"/>
              <a:ext cx="48878" cy="37331"/>
            </a:xfrm>
            <a:custGeom>
              <a:rect b="b" l="l" r="r" t="t"/>
              <a:pathLst>
                <a:path extrusionOk="0" h="37331" w="48878">
                  <a:moveTo>
                    <a:pt x="30480" y="37331"/>
                  </a:moveTo>
                  <a:cubicBezTo>
                    <a:pt x="18098" y="28759"/>
                    <a:pt x="9525" y="21139"/>
                    <a:pt x="0" y="14471"/>
                  </a:cubicBezTo>
                  <a:cubicBezTo>
                    <a:pt x="6668" y="9709"/>
                    <a:pt x="12382" y="2089"/>
                    <a:pt x="20003" y="184"/>
                  </a:cubicBezTo>
                  <a:cubicBezTo>
                    <a:pt x="33338" y="-1721"/>
                    <a:pt x="51435" y="11614"/>
                    <a:pt x="48578" y="20186"/>
                  </a:cubicBezTo>
                  <a:cubicBezTo>
                    <a:pt x="45720" y="25901"/>
                    <a:pt x="38100" y="29711"/>
                    <a:pt x="30480" y="37331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6" name="Google Shape;3246;p24"/>
            <p:cNvSpPr/>
            <p:nvPr/>
          </p:nvSpPr>
          <p:spPr>
            <a:xfrm>
              <a:off x="5214823" y="1314449"/>
              <a:ext cx="9525" cy="6667"/>
            </a:xfrm>
            <a:custGeom>
              <a:rect b="b" l="l" r="r" t="t"/>
              <a:pathLst>
                <a:path extrusionOk="0" h="6667" w="9525">
                  <a:moveTo>
                    <a:pt x="0" y="0"/>
                  </a:moveTo>
                  <a:cubicBezTo>
                    <a:pt x="0" y="1905"/>
                    <a:pt x="0" y="4763"/>
                    <a:pt x="0" y="6667"/>
                  </a:cubicBezTo>
                  <a:cubicBezTo>
                    <a:pt x="0" y="4763"/>
                    <a:pt x="0" y="1905"/>
                    <a:pt x="0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7" name="Google Shape;3247;p24"/>
            <p:cNvSpPr/>
            <p:nvPr/>
          </p:nvSpPr>
          <p:spPr>
            <a:xfrm>
              <a:off x="5227205" y="1311591"/>
              <a:ext cx="5715" cy="952"/>
            </a:xfrm>
            <a:custGeom>
              <a:rect b="b" l="l" r="r" t="t"/>
              <a:pathLst>
                <a:path extrusionOk="0" h="952" w="5715">
                  <a:moveTo>
                    <a:pt x="5715" y="0"/>
                  </a:moveTo>
                  <a:cubicBezTo>
                    <a:pt x="3810" y="0"/>
                    <a:pt x="1905" y="953"/>
                    <a:pt x="0" y="953"/>
                  </a:cubicBezTo>
                  <a:cubicBezTo>
                    <a:pt x="2858" y="953"/>
                    <a:pt x="3810" y="953"/>
                    <a:pt x="5715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8" name="Google Shape;3248;p24"/>
            <p:cNvSpPr/>
            <p:nvPr/>
          </p:nvSpPr>
          <p:spPr>
            <a:xfrm>
              <a:off x="5215775" y="1313497"/>
              <a:ext cx="4762" cy="952"/>
            </a:xfrm>
            <a:custGeom>
              <a:rect b="b" l="l" r="r" t="t"/>
              <a:pathLst>
                <a:path extrusionOk="0" h="952" w="4762">
                  <a:moveTo>
                    <a:pt x="4763" y="0"/>
                  </a:moveTo>
                  <a:cubicBezTo>
                    <a:pt x="2857" y="0"/>
                    <a:pt x="1905" y="952"/>
                    <a:pt x="0" y="952"/>
                  </a:cubicBezTo>
                  <a:cubicBezTo>
                    <a:pt x="1905" y="0"/>
                    <a:pt x="2857" y="0"/>
                    <a:pt x="4763" y="0"/>
                  </a:cubicBezTo>
                  <a:close/>
                </a:path>
              </a:pathLst>
            </a:custGeom>
            <a:solidFill>
              <a:srgbClr val="E986D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52" name="Shape 3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3" name="Google Shape;3253;p25"/>
          <p:cNvSpPr txBox="1"/>
          <p:nvPr>
            <p:ph type="title"/>
          </p:nvPr>
        </p:nvSpPr>
        <p:spPr>
          <a:xfrm>
            <a:off x="752075" y="1089000"/>
            <a:ext cx="44922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3254" name="Google Shape;3254;p25"/>
          <p:cNvSpPr txBox="1"/>
          <p:nvPr>
            <p:ph idx="1" type="body"/>
          </p:nvPr>
        </p:nvSpPr>
        <p:spPr>
          <a:xfrm>
            <a:off x="752075" y="1923000"/>
            <a:ext cx="3296400" cy="21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3255" name="Google Shape;3255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65900" y="693526"/>
            <a:ext cx="2952374" cy="3935702"/>
          </a:xfrm>
          <a:prstGeom prst="rect">
            <a:avLst/>
          </a:prstGeom>
          <a:noFill/>
          <a:ln>
            <a:noFill/>
          </a:ln>
        </p:spPr>
      </p:pic>
      <p:sp>
        <p:nvSpPr>
          <p:cNvPr id="3256" name="Google Shape;3256;p25"/>
          <p:cNvSpPr/>
          <p:nvPr/>
        </p:nvSpPr>
        <p:spPr>
          <a:xfrm>
            <a:off x="4986625" y="4056525"/>
            <a:ext cx="806700" cy="755700"/>
          </a:xfrm>
          <a:prstGeom prst="rtTriangle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7" name="Google Shape;3257;p25"/>
          <p:cNvSpPr/>
          <p:nvPr/>
        </p:nvSpPr>
        <p:spPr>
          <a:xfrm flipH="1" rot="-5400000">
            <a:off x="7436225" y="634250"/>
            <a:ext cx="806700" cy="755700"/>
          </a:xfrm>
          <a:prstGeom prst="rtTriangle">
            <a:avLst/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261" name="Shape 3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2" name="Google Shape;3262;p26"/>
          <p:cNvSpPr txBox="1"/>
          <p:nvPr>
            <p:ph idx="1" type="body"/>
          </p:nvPr>
        </p:nvSpPr>
        <p:spPr>
          <a:xfrm>
            <a:off x="1520850" y="4230575"/>
            <a:ext cx="63702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FFFFFF"/>
                </a:solidFill>
                <a:latin typeface="Gochi Hand"/>
                <a:ea typeface="Gochi Hand"/>
                <a:cs typeface="Gochi Hand"/>
                <a:sym typeface="Gochi Hand"/>
              </a:rPr>
              <a:t>Use images as backgrounds.</a:t>
            </a:r>
            <a:endParaRPr sz="3000">
              <a:solidFill>
                <a:srgbClr val="FFFFFF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grpSp>
        <p:nvGrpSpPr>
          <p:cNvPr id="3263" name="Google Shape;3263;p26"/>
          <p:cNvGrpSpPr/>
          <p:nvPr/>
        </p:nvGrpSpPr>
        <p:grpSpPr>
          <a:xfrm rot="559036">
            <a:off x="-18071" y="2525097"/>
            <a:ext cx="1478270" cy="2098763"/>
            <a:chOff x="2451734" y="2682188"/>
            <a:chExt cx="1478280" cy="2098778"/>
          </a:xfrm>
        </p:grpSpPr>
        <p:sp>
          <p:nvSpPr>
            <p:cNvPr id="3264" name="Google Shape;3264;p26"/>
            <p:cNvSpPr/>
            <p:nvPr/>
          </p:nvSpPr>
          <p:spPr>
            <a:xfrm>
              <a:off x="2459133" y="2682188"/>
              <a:ext cx="1470881" cy="2079359"/>
            </a:xfrm>
            <a:custGeom>
              <a:rect b="b" l="l" r="r" t="t"/>
              <a:pathLst>
                <a:path extrusionOk="0" h="2079359" w="1470881">
                  <a:moveTo>
                    <a:pt x="3079" y="124829"/>
                  </a:moveTo>
                  <a:cubicBezTo>
                    <a:pt x="-6446" y="95302"/>
                    <a:pt x="6889" y="74347"/>
                    <a:pt x="32606" y="55297"/>
                  </a:cubicBezTo>
                  <a:cubicBezTo>
                    <a:pt x="82136" y="19102"/>
                    <a:pt x="141191" y="4814"/>
                    <a:pt x="204056" y="52"/>
                  </a:cubicBezTo>
                  <a:cubicBezTo>
                    <a:pt x="219296" y="-901"/>
                    <a:pt x="235489" y="11482"/>
                    <a:pt x="250729" y="19102"/>
                  </a:cubicBezTo>
                  <a:cubicBezTo>
                    <a:pt x="254539" y="21007"/>
                    <a:pt x="257396" y="25769"/>
                    <a:pt x="259301" y="29579"/>
                  </a:cubicBezTo>
                  <a:cubicBezTo>
                    <a:pt x="306926" y="101969"/>
                    <a:pt x="356456" y="172454"/>
                    <a:pt x="402176" y="245797"/>
                  </a:cubicBezTo>
                  <a:cubicBezTo>
                    <a:pt x="620299" y="590602"/>
                    <a:pt x="836516" y="935407"/>
                    <a:pt x="1054639" y="1280212"/>
                  </a:cubicBezTo>
                  <a:cubicBezTo>
                    <a:pt x="1149889" y="1431659"/>
                    <a:pt x="1247044" y="1582155"/>
                    <a:pt x="1342294" y="1733602"/>
                  </a:cubicBezTo>
                  <a:cubicBezTo>
                    <a:pt x="1354676" y="1752652"/>
                    <a:pt x="1359439" y="1774559"/>
                    <a:pt x="1367059" y="1795515"/>
                  </a:cubicBezTo>
                  <a:cubicBezTo>
                    <a:pt x="1401349" y="1886955"/>
                    <a:pt x="1435639" y="1979347"/>
                    <a:pt x="1470881" y="2072692"/>
                  </a:cubicBezTo>
                  <a:cubicBezTo>
                    <a:pt x="1462309" y="2075549"/>
                    <a:pt x="1454689" y="2077455"/>
                    <a:pt x="1447069" y="2079359"/>
                  </a:cubicBezTo>
                  <a:cubicBezTo>
                    <a:pt x="1431829" y="2074597"/>
                    <a:pt x="1415636" y="2068882"/>
                    <a:pt x="1400396" y="2064119"/>
                  </a:cubicBezTo>
                  <a:cubicBezTo>
                    <a:pt x="1360391" y="2030782"/>
                    <a:pt x="1320386" y="1997444"/>
                    <a:pt x="1278476" y="1965059"/>
                  </a:cubicBezTo>
                  <a:cubicBezTo>
                    <a:pt x="1251806" y="1944105"/>
                    <a:pt x="1223231" y="1925055"/>
                    <a:pt x="1195609" y="1904099"/>
                  </a:cubicBezTo>
                  <a:cubicBezTo>
                    <a:pt x="1173701" y="1889812"/>
                    <a:pt x="1152746" y="1876477"/>
                    <a:pt x="1130839" y="1862190"/>
                  </a:cubicBezTo>
                  <a:cubicBezTo>
                    <a:pt x="1127029" y="1856474"/>
                    <a:pt x="1123219" y="1849807"/>
                    <a:pt x="1119409" y="1844092"/>
                  </a:cubicBezTo>
                  <a:cubicBezTo>
                    <a:pt x="864139" y="1443090"/>
                    <a:pt x="608869" y="1043039"/>
                    <a:pt x="354551" y="642037"/>
                  </a:cubicBezTo>
                  <a:cubicBezTo>
                    <a:pt x="301211" y="559169"/>
                    <a:pt x="249776" y="475349"/>
                    <a:pt x="197389" y="391529"/>
                  </a:cubicBezTo>
                  <a:cubicBezTo>
                    <a:pt x="201199" y="382957"/>
                    <a:pt x="205961" y="373432"/>
                    <a:pt x="209771" y="364859"/>
                  </a:cubicBezTo>
                  <a:cubicBezTo>
                    <a:pt x="223106" y="375337"/>
                    <a:pt x="225011" y="404864"/>
                    <a:pt x="254539" y="390577"/>
                  </a:cubicBezTo>
                  <a:cubicBezTo>
                    <a:pt x="293591" y="371527"/>
                    <a:pt x="330739" y="349619"/>
                    <a:pt x="368839" y="329617"/>
                  </a:cubicBezTo>
                  <a:cubicBezTo>
                    <a:pt x="385984" y="319139"/>
                    <a:pt x="389794" y="306757"/>
                    <a:pt x="379316" y="288659"/>
                  </a:cubicBezTo>
                  <a:cubicBezTo>
                    <a:pt x="347884" y="237224"/>
                    <a:pt x="317404" y="185789"/>
                    <a:pt x="285019" y="130544"/>
                  </a:cubicBezTo>
                  <a:cubicBezTo>
                    <a:pt x="237394" y="157214"/>
                    <a:pt x="192626" y="181979"/>
                    <a:pt x="147859" y="206744"/>
                  </a:cubicBezTo>
                  <a:cubicBezTo>
                    <a:pt x="140239" y="217222"/>
                    <a:pt x="132619" y="228652"/>
                    <a:pt x="124999" y="239129"/>
                  </a:cubicBezTo>
                  <a:cubicBezTo>
                    <a:pt x="115474" y="245797"/>
                    <a:pt x="106901" y="251512"/>
                    <a:pt x="97376" y="258179"/>
                  </a:cubicBezTo>
                  <a:cubicBezTo>
                    <a:pt x="71659" y="223889"/>
                    <a:pt x="44989" y="189599"/>
                    <a:pt x="19271" y="155309"/>
                  </a:cubicBezTo>
                  <a:cubicBezTo>
                    <a:pt x="15461" y="143879"/>
                    <a:pt x="9746" y="134354"/>
                    <a:pt x="3079" y="124829"/>
                  </a:cubicBezTo>
                  <a:close/>
                  <a:moveTo>
                    <a:pt x="70706" y="154357"/>
                  </a:moveTo>
                  <a:cubicBezTo>
                    <a:pt x="71659" y="156262"/>
                    <a:pt x="73564" y="159119"/>
                    <a:pt x="74516" y="161024"/>
                  </a:cubicBezTo>
                  <a:cubicBezTo>
                    <a:pt x="82136" y="174359"/>
                    <a:pt x="90709" y="186742"/>
                    <a:pt x="99281" y="201982"/>
                  </a:cubicBezTo>
                  <a:cubicBezTo>
                    <a:pt x="118331" y="190552"/>
                    <a:pt x="135476" y="181027"/>
                    <a:pt x="151669" y="171502"/>
                  </a:cubicBezTo>
                  <a:cubicBezTo>
                    <a:pt x="188816" y="153404"/>
                    <a:pt x="226916" y="135307"/>
                    <a:pt x="265969" y="116257"/>
                  </a:cubicBezTo>
                  <a:cubicBezTo>
                    <a:pt x="247871" y="86729"/>
                    <a:pt x="231679" y="58154"/>
                    <a:pt x="212629" y="30532"/>
                  </a:cubicBezTo>
                  <a:cubicBezTo>
                    <a:pt x="208819" y="24817"/>
                    <a:pt x="196436" y="18149"/>
                    <a:pt x="189769" y="19102"/>
                  </a:cubicBezTo>
                  <a:cubicBezTo>
                    <a:pt x="167861" y="22912"/>
                    <a:pt x="145954" y="31484"/>
                    <a:pt x="124046" y="37199"/>
                  </a:cubicBezTo>
                  <a:cubicBezTo>
                    <a:pt x="109759" y="44819"/>
                    <a:pt x="96424" y="51487"/>
                    <a:pt x="82136" y="59107"/>
                  </a:cubicBezTo>
                  <a:cubicBezTo>
                    <a:pt x="34511" y="81014"/>
                    <a:pt x="26891" y="107684"/>
                    <a:pt x="61181" y="139117"/>
                  </a:cubicBezTo>
                  <a:lnTo>
                    <a:pt x="62134" y="140069"/>
                  </a:lnTo>
                  <a:cubicBezTo>
                    <a:pt x="64991" y="144832"/>
                    <a:pt x="67849" y="149594"/>
                    <a:pt x="70706" y="154357"/>
                  </a:cubicBezTo>
                  <a:cubicBezTo>
                    <a:pt x="69754" y="153404"/>
                    <a:pt x="70706" y="154357"/>
                    <a:pt x="70706" y="154357"/>
                  </a:cubicBezTo>
                  <a:close/>
                  <a:moveTo>
                    <a:pt x="900334" y="1424040"/>
                  </a:moveTo>
                  <a:cubicBezTo>
                    <a:pt x="902239" y="1425944"/>
                    <a:pt x="903191" y="1428802"/>
                    <a:pt x="905096" y="1430707"/>
                  </a:cubicBezTo>
                  <a:cubicBezTo>
                    <a:pt x="905096" y="1430707"/>
                    <a:pt x="904144" y="1430707"/>
                    <a:pt x="904144" y="1430707"/>
                  </a:cubicBezTo>
                  <a:cubicBezTo>
                    <a:pt x="910811" y="1441184"/>
                    <a:pt x="916526" y="1452615"/>
                    <a:pt x="923194" y="1463092"/>
                  </a:cubicBezTo>
                  <a:cubicBezTo>
                    <a:pt x="930814" y="1476427"/>
                    <a:pt x="938434" y="1488809"/>
                    <a:pt x="946054" y="1502144"/>
                  </a:cubicBezTo>
                  <a:cubicBezTo>
                    <a:pt x="998441" y="1584059"/>
                    <a:pt x="1050829" y="1666927"/>
                    <a:pt x="1103216" y="1748842"/>
                  </a:cubicBezTo>
                  <a:cubicBezTo>
                    <a:pt x="1106074" y="1753605"/>
                    <a:pt x="1110836" y="1757415"/>
                    <a:pt x="1111789" y="1758367"/>
                  </a:cubicBezTo>
                  <a:cubicBezTo>
                    <a:pt x="1127029" y="1746937"/>
                    <a:pt x="1141316" y="1737412"/>
                    <a:pt x="1155604" y="1727887"/>
                  </a:cubicBezTo>
                  <a:cubicBezTo>
                    <a:pt x="1200371" y="1711694"/>
                    <a:pt x="1246091" y="1720267"/>
                    <a:pt x="1297526" y="1735507"/>
                  </a:cubicBezTo>
                  <a:cubicBezTo>
                    <a:pt x="999394" y="1265924"/>
                    <a:pt x="705071" y="803962"/>
                    <a:pt x="410749" y="341047"/>
                  </a:cubicBezTo>
                  <a:cubicBezTo>
                    <a:pt x="385984" y="357239"/>
                    <a:pt x="365029" y="370574"/>
                    <a:pt x="344074" y="384862"/>
                  </a:cubicBezTo>
                  <a:cubicBezTo>
                    <a:pt x="337406" y="387719"/>
                    <a:pt x="331691" y="390577"/>
                    <a:pt x="325024" y="394387"/>
                  </a:cubicBezTo>
                  <a:cubicBezTo>
                    <a:pt x="323119" y="394387"/>
                    <a:pt x="321214" y="394387"/>
                    <a:pt x="319309" y="396292"/>
                  </a:cubicBezTo>
                  <a:cubicBezTo>
                    <a:pt x="297401" y="402959"/>
                    <a:pt x="275494" y="408674"/>
                    <a:pt x="250729" y="416294"/>
                  </a:cubicBezTo>
                  <a:cubicBezTo>
                    <a:pt x="262159" y="434392"/>
                    <a:pt x="272636" y="451537"/>
                    <a:pt x="283114" y="467729"/>
                  </a:cubicBezTo>
                  <a:cubicBezTo>
                    <a:pt x="326929" y="535357"/>
                    <a:pt x="371696" y="602984"/>
                    <a:pt x="415511" y="670612"/>
                  </a:cubicBezTo>
                  <a:cubicBezTo>
                    <a:pt x="418369" y="676327"/>
                    <a:pt x="420274" y="682042"/>
                    <a:pt x="424084" y="687757"/>
                  </a:cubicBezTo>
                  <a:cubicBezTo>
                    <a:pt x="505046" y="814439"/>
                    <a:pt x="586009" y="942074"/>
                    <a:pt x="667924" y="1068757"/>
                  </a:cubicBezTo>
                  <a:cubicBezTo>
                    <a:pt x="724121" y="1156387"/>
                    <a:pt x="781271" y="1244017"/>
                    <a:pt x="837469" y="1330694"/>
                  </a:cubicBezTo>
                  <a:cubicBezTo>
                    <a:pt x="839374" y="1333552"/>
                    <a:pt x="840326" y="1335457"/>
                    <a:pt x="842231" y="1338315"/>
                  </a:cubicBezTo>
                  <a:cubicBezTo>
                    <a:pt x="844136" y="1343077"/>
                    <a:pt x="846994" y="1347840"/>
                    <a:pt x="848899" y="1352602"/>
                  </a:cubicBezTo>
                  <a:cubicBezTo>
                    <a:pt x="855566" y="1361174"/>
                    <a:pt x="861281" y="1369747"/>
                    <a:pt x="867949" y="1379272"/>
                  </a:cubicBezTo>
                  <a:cubicBezTo>
                    <a:pt x="868901" y="1381177"/>
                    <a:pt x="869854" y="1383082"/>
                    <a:pt x="870806" y="1384987"/>
                  </a:cubicBezTo>
                  <a:cubicBezTo>
                    <a:pt x="873664" y="1388797"/>
                    <a:pt x="876521" y="1392607"/>
                    <a:pt x="879379" y="1395465"/>
                  </a:cubicBezTo>
                  <a:lnTo>
                    <a:pt x="879379" y="1395465"/>
                  </a:lnTo>
                  <a:cubicBezTo>
                    <a:pt x="881284" y="1399274"/>
                    <a:pt x="883189" y="1402132"/>
                    <a:pt x="885094" y="1405942"/>
                  </a:cubicBezTo>
                  <a:cubicBezTo>
                    <a:pt x="891761" y="1409752"/>
                    <a:pt x="895571" y="1416419"/>
                    <a:pt x="900334" y="1424040"/>
                  </a:cubicBezTo>
                  <a:lnTo>
                    <a:pt x="900334" y="1424040"/>
                  </a:lnTo>
                  <a:close/>
                  <a:moveTo>
                    <a:pt x="1363249" y="1916482"/>
                  </a:moveTo>
                  <a:cubicBezTo>
                    <a:pt x="1363249" y="1909815"/>
                    <a:pt x="1365154" y="1903147"/>
                    <a:pt x="1363249" y="1897432"/>
                  </a:cubicBezTo>
                  <a:cubicBezTo>
                    <a:pt x="1350866" y="1861237"/>
                    <a:pt x="1335626" y="1825994"/>
                    <a:pt x="1324196" y="1789799"/>
                  </a:cubicBezTo>
                  <a:cubicBezTo>
                    <a:pt x="1315624" y="1762177"/>
                    <a:pt x="1305146" y="1742174"/>
                    <a:pt x="1265141" y="1745032"/>
                  </a:cubicBezTo>
                  <a:cubicBezTo>
                    <a:pt x="1243234" y="1746937"/>
                    <a:pt x="1221326" y="1740269"/>
                    <a:pt x="1199419" y="1737412"/>
                  </a:cubicBezTo>
                  <a:cubicBezTo>
                    <a:pt x="1152746" y="1754557"/>
                    <a:pt x="1137506" y="1825042"/>
                    <a:pt x="1177511" y="1854569"/>
                  </a:cubicBezTo>
                  <a:cubicBezTo>
                    <a:pt x="1224184" y="1889812"/>
                    <a:pt x="1274666" y="1922197"/>
                    <a:pt x="1327054" y="1958392"/>
                  </a:cubicBezTo>
                  <a:cubicBezTo>
                    <a:pt x="1338484" y="1945057"/>
                    <a:pt x="1350866" y="1930769"/>
                    <a:pt x="1363249" y="1916482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5" name="Google Shape;3265;p26"/>
            <p:cNvSpPr/>
            <p:nvPr/>
          </p:nvSpPr>
          <p:spPr>
            <a:xfrm>
              <a:off x="2477502" y="2836545"/>
              <a:ext cx="1114374" cy="1714499"/>
            </a:xfrm>
            <a:custGeom>
              <a:rect b="b" l="l" r="r" t="t"/>
              <a:pathLst>
                <a:path extrusionOk="0" h="1714499" w="1114374">
                  <a:moveTo>
                    <a:pt x="3759" y="0"/>
                  </a:moveTo>
                  <a:cubicBezTo>
                    <a:pt x="29477" y="34290"/>
                    <a:pt x="56147" y="68580"/>
                    <a:pt x="81864" y="102870"/>
                  </a:cubicBezTo>
                  <a:cubicBezTo>
                    <a:pt x="83769" y="105727"/>
                    <a:pt x="86627" y="109538"/>
                    <a:pt x="88532" y="112395"/>
                  </a:cubicBezTo>
                  <a:cubicBezTo>
                    <a:pt x="90437" y="115252"/>
                    <a:pt x="92342" y="119063"/>
                    <a:pt x="94247" y="121920"/>
                  </a:cubicBezTo>
                  <a:cubicBezTo>
                    <a:pt x="96152" y="125730"/>
                    <a:pt x="99009" y="128588"/>
                    <a:pt x="100914" y="132397"/>
                  </a:cubicBezTo>
                  <a:cubicBezTo>
                    <a:pt x="113297" y="150495"/>
                    <a:pt x="124727" y="167640"/>
                    <a:pt x="137109" y="185738"/>
                  </a:cubicBezTo>
                  <a:cubicBezTo>
                    <a:pt x="139014" y="189547"/>
                    <a:pt x="140919" y="192405"/>
                    <a:pt x="142824" y="196215"/>
                  </a:cubicBezTo>
                  <a:cubicBezTo>
                    <a:pt x="147587" y="201930"/>
                    <a:pt x="151397" y="207645"/>
                    <a:pt x="156159" y="213360"/>
                  </a:cubicBezTo>
                  <a:cubicBezTo>
                    <a:pt x="164732" y="221933"/>
                    <a:pt x="172352" y="230505"/>
                    <a:pt x="180924" y="238125"/>
                  </a:cubicBezTo>
                  <a:cubicBezTo>
                    <a:pt x="233312" y="321945"/>
                    <a:pt x="284747" y="404813"/>
                    <a:pt x="338087" y="488633"/>
                  </a:cubicBezTo>
                  <a:cubicBezTo>
                    <a:pt x="593357" y="889635"/>
                    <a:pt x="848627" y="1289685"/>
                    <a:pt x="1102944" y="1690687"/>
                  </a:cubicBezTo>
                  <a:cubicBezTo>
                    <a:pt x="1106754" y="1696402"/>
                    <a:pt x="1110564" y="1703070"/>
                    <a:pt x="1114374" y="1708785"/>
                  </a:cubicBezTo>
                  <a:cubicBezTo>
                    <a:pt x="1103897" y="1710690"/>
                    <a:pt x="1093419" y="1712595"/>
                    <a:pt x="1082942" y="1714500"/>
                  </a:cubicBezTo>
                  <a:cubicBezTo>
                    <a:pt x="1082942" y="1712595"/>
                    <a:pt x="1081989" y="1711643"/>
                    <a:pt x="1081989" y="1709737"/>
                  </a:cubicBezTo>
                  <a:cubicBezTo>
                    <a:pt x="1079132" y="1702118"/>
                    <a:pt x="1077227" y="1694498"/>
                    <a:pt x="1073417" y="1687830"/>
                  </a:cubicBezTo>
                  <a:cubicBezTo>
                    <a:pt x="1033412" y="1624012"/>
                    <a:pt x="991502" y="1561148"/>
                    <a:pt x="951497" y="1497330"/>
                  </a:cubicBezTo>
                  <a:cubicBezTo>
                    <a:pt x="927684" y="1460183"/>
                    <a:pt x="905777" y="1421130"/>
                    <a:pt x="881964" y="1384935"/>
                  </a:cubicBezTo>
                  <a:cubicBezTo>
                    <a:pt x="804812" y="1269683"/>
                    <a:pt x="725754" y="1154430"/>
                    <a:pt x="648602" y="1039177"/>
                  </a:cubicBezTo>
                  <a:cubicBezTo>
                    <a:pt x="623837" y="1001077"/>
                    <a:pt x="602882" y="962025"/>
                    <a:pt x="578117" y="923925"/>
                  </a:cubicBezTo>
                  <a:cubicBezTo>
                    <a:pt x="536207" y="858202"/>
                    <a:pt x="492392" y="794385"/>
                    <a:pt x="449529" y="728663"/>
                  </a:cubicBezTo>
                  <a:cubicBezTo>
                    <a:pt x="408572" y="665797"/>
                    <a:pt x="367614" y="602933"/>
                    <a:pt x="326657" y="540068"/>
                  </a:cubicBezTo>
                  <a:cubicBezTo>
                    <a:pt x="265697" y="445770"/>
                    <a:pt x="204737" y="352425"/>
                    <a:pt x="144729" y="257175"/>
                  </a:cubicBezTo>
                  <a:cubicBezTo>
                    <a:pt x="96152" y="180022"/>
                    <a:pt x="47574" y="101917"/>
                    <a:pt x="902" y="23813"/>
                  </a:cubicBezTo>
                  <a:cubicBezTo>
                    <a:pt x="-1956" y="18097"/>
                    <a:pt x="2807" y="7620"/>
                    <a:pt x="3759" y="0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6" name="Google Shape;3266;p26"/>
            <p:cNvSpPr/>
            <p:nvPr/>
          </p:nvSpPr>
          <p:spPr>
            <a:xfrm>
              <a:off x="2451734" y="2807970"/>
              <a:ext cx="1108710" cy="1738312"/>
            </a:xfrm>
            <a:custGeom>
              <a:rect b="b" l="l" r="r" t="t"/>
              <a:pathLst>
                <a:path extrusionOk="0" h="1738312" w="1108710">
                  <a:moveTo>
                    <a:pt x="29528" y="28575"/>
                  </a:moveTo>
                  <a:cubicBezTo>
                    <a:pt x="28575" y="37147"/>
                    <a:pt x="23813" y="46672"/>
                    <a:pt x="27622" y="52388"/>
                  </a:cubicBezTo>
                  <a:cubicBezTo>
                    <a:pt x="75248" y="130492"/>
                    <a:pt x="122873" y="208597"/>
                    <a:pt x="171450" y="285750"/>
                  </a:cubicBezTo>
                  <a:cubicBezTo>
                    <a:pt x="231458" y="380047"/>
                    <a:pt x="292418" y="474345"/>
                    <a:pt x="353378" y="568643"/>
                  </a:cubicBezTo>
                  <a:cubicBezTo>
                    <a:pt x="394335" y="631508"/>
                    <a:pt x="435293" y="694372"/>
                    <a:pt x="476250" y="757238"/>
                  </a:cubicBezTo>
                  <a:cubicBezTo>
                    <a:pt x="519113" y="822008"/>
                    <a:pt x="561975" y="886777"/>
                    <a:pt x="604838" y="952500"/>
                  </a:cubicBezTo>
                  <a:cubicBezTo>
                    <a:pt x="629603" y="990600"/>
                    <a:pt x="650558" y="1030605"/>
                    <a:pt x="675323" y="1067752"/>
                  </a:cubicBezTo>
                  <a:cubicBezTo>
                    <a:pt x="752475" y="1183005"/>
                    <a:pt x="831533" y="1298258"/>
                    <a:pt x="908685" y="1413510"/>
                  </a:cubicBezTo>
                  <a:cubicBezTo>
                    <a:pt x="933450" y="1450658"/>
                    <a:pt x="954405" y="1488758"/>
                    <a:pt x="978218" y="1525905"/>
                  </a:cubicBezTo>
                  <a:cubicBezTo>
                    <a:pt x="1018223" y="1589723"/>
                    <a:pt x="1060133" y="1652587"/>
                    <a:pt x="1100138" y="1716405"/>
                  </a:cubicBezTo>
                  <a:cubicBezTo>
                    <a:pt x="1103948" y="1723073"/>
                    <a:pt x="1105853" y="1730693"/>
                    <a:pt x="1108710" y="1738312"/>
                  </a:cubicBezTo>
                  <a:cubicBezTo>
                    <a:pt x="1102043" y="1734502"/>
                    <a:pt x="1091565" y="1732598"/>
                    <a:pt x="1087755" y="1726883"/>
                  </a:cubicBezTo>
                  <a:cubicBezTo>
                    <a:pt x="1026795" y="1635443"/>
                    <a:pt x="967740" y="1544002"/>
                    <a:pt x="907733" y="1451610"/>
                  </a:cubicBezTo>
                  <a:cubicBezTo>
                    <a:pt x="822960" y="1322070"/>
                    <a:pt x="738188" y="1193483"/>
                    <a:pt x="654368" y="1063943"/>
                  </a:cubicBezTo>
                  <a:cubicBezTo>
                    <a:pt x="580073" y="949643"/>
                    <a:pt x="506730" y="836295"/>
                    <a:pt x="432435" y="721995"/>
                  </a:cubicBezTo>
                  <a:cubicBezTo>
                    <a:pt x="352425" y="598170"/>
                    <a:pt x="272415" y="475297"/>
                    <a:pt x="193358" y="351472"/>
                  </a:cubicBezTo>
                  <a:cubicBezTo>
                    <a:pt x="134303" y="260033"/>
                    <a:pt x="76200" y="169545"/>
                    <a:pt x="20003" y="77152"/>
                  </a:cubicBezTo>
                  <a:cubicBezTo>
                    <a:pt x="7620" y="56197"/>
                    <a:pt x="5715" y="30480"/>
                    <a:pt x="0" y="6667"/>
                  </a:cubicBezTo>
                  <a:cubicBezTo>
                    <a:pt x="0" y="4763"/>
                    <a:pt x="7620" y="1905"/>
                    <a:pt x="11430" y="0"/>
                  </a:cubicBezTo>
                  <a:cubicBezTo>
                    <a:pt x="17145" y="8572"/>
                    <a:pt x="22860" y="18097"/>
                    <a:pt x="29528" y="28575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7" name="Google Shape;3267;p26"/>
            <p:cNvSpPr/>
            <p:nvPr/>
          </p:nvSpPr>
          <p:spPr>
            <a:xfrm>
              <a:off x="3597591" y="4574665"/>
              <a:ext cx="263842" cy="171641"/>
            </a:xfrm>
            <a:custGeom>
              <a:rect b="b" l="l" r="r" t="t"/>
              <a:pathLst>
                <a:path extrusionOk="0" h="171641" w="263842">
                  <a:moveTo>
                    <a:pt x="59055" y="11622"/>
                  </a:moveTo>
                  <a:cubicBezTo>
                    <a:pt x="86678" y="31624"/>
                    <a:pt x="115253" y="51627"/>
                    <a:pt x="141923" y="72582"/>
                  </a:cubicBezTo>
                  <a:cubicBezTo>
                    <a:pt x="182880" y="104967"/>
                    <a:pt x="222885" y="138304"/>
                    <a:pt x="263842" y="171642"/>
                  </a:cubicBezTo>
                  <a:cubicBezTo>
                    <a:pt x="249555" y="165927"/>
                    <a:pt x="233363" y="162117"/>
                    <a:pt x="220980" y="154497"/>
                  </a:cubicBezTo>
                  <a:cubicBezTo>
                    <a:pt x="180975" y="127827"/>
                    <a:pt x="141923" y="100204"/>
                    <a:pt x="101917" y="73534"/>
                  </a:cubicBezTo>
                  <a:cubicBezTo>
                    <a:pt x="82867" y="61152"/>
                    <a:pt x="61913" y="51627"/>
                    <a:pt x="42863" y="40197"/>
                  </a:cubicBezTo>
                  <a:cubicBezTo>
                    <a:pt x="42863" y="40197"/>
                    <a:pt x="42863" y="40197"/>
                    <a:pt x="42863" y="40197"/>
                  </a:cubicBezTo>
                  <a:cubicBezTo>
                    <a:pt x="34290" y="33529"/>
                    <a:pt x="26670" y="25909"/>
                    <a:pt x="18098" y="19242"/>
                  </a:cubicBezTo>
                  <a:cubicBezTo>
                    <a:pt x="12383" y="13527"/>
                    <a:pt x="5715" y="8764"/>
                    <a:pt x="0" y="3049"/>
                  </a:cubicBezTo>
                  <a:cubicBezTo>
                    <a:pt x="6667" y="2097"/>
                    <a:pt x="13335" y="-761"/>
                    <a:pt x="19050" y="192"/>
                  </a:cubicBezTo>
                  <a:cubicBezTo>
                    <a:pt x="31433" y="3049"/>
                    <a:pt x="45720" y="7812"/>
                    <a:pt x="59055" y="11622"/>
                  </a:cubicBezTo>
                  <a:close/>
                </a:path>
              </a:pathLst>
            </a:custGeom>
            <a:solidFill>
              <a:srgbClr val="C2C3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8" name="Google Shape;3268;p26"/>
            <p:cNvSpPr/>
            <p:nvPr/>
          </p:nvSpPr>
          <p:spPr>
            <a:xfrm>
              <a:off x="3639502" y="4613909"/>
              <a:ext cx="267652" cy="167057"/>
            </a:xfrm>
            <a:custGeom>
              <a:rect b="b" l="l" r="r" t="t"/>
              <a:pathLst>
                <a:path extrusionOk="0" h="167057" w="267652">
                  <a:moveTo>
                    <a:pt x="0" y="0"/>
                  </a:moveTo>
                  <a:cubicBezTo>
                    <a:pt x="20002" y="11430"/>
                    <a:pt x="40957" y="20955"/>
                    <a:pt x="59055" y="33338"/>
                  </a:cubicBezTo>
                  <a:cubicBezTo>
                    <a:pt x="99060" y="60008"/>
                    <a:pt x="138113" y="88583"/>
                    <a:pt x="178117" y="114300"/>
                  </a:cubicBezTo>
                  <a:cubicBezTo>
                    <a:pt x="190500" y="121920"/>
                    <a:pt x="206692" y="125730"/>
                    <a:pt x="220980" y="131445"/>
                  </a:cubicBezTo>
                  <a:cubicBezTo>
                    <a:pt x="236220" y="136208"/>
                    <a:pt x="252413" y="141922"/>
                    <a:pt x="267652" y="146685"/>
                  </a:cubicBezTo>
                  <a:cubicBezTo>
                    <a:pt x="256222" y="169545"/>
                    <a:pt x="241935" y="173355"/>
                    <a:pt x="217170" y="157163"/>
                  </a:cubicBezTo>
                  <a:cubicBezTo>
                    <a:pt x="160972" y="119063"/>
                    <a:pt x="106680" y="80963"/>
                    <a:pt x="51435" y="41910"/>
                  </a:cubicBezTo>
                  <a:cubicBezTo>
                    <a:pt x="34290" y="29528"/>
                    <a:pt x="17145" y="14288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9" name="Google Shape;3269;p26"/>
            <p:cNvSpPr/>
            <p:nvPr/>
          </p:nvSpPr>
          <p:spPr>
            <a:xfrm>
              <a:off x="3561396" y="4543425"/>
              <a:ext cx="95250" cy="42862"/>
            </a:xfrm>
            <a:custGeom>
              <a:rect b="b" l="l" r="r" t="t"/>
              <a:pathLst>
                <a:path extrusionOk="0" h="42862" w="95250">
                  <a:moveTo>
                    <a:pt x="95250" y="42863"/>
                  </a:moveTo>
                  <a:cubicBezTo>
                    <a:pt x="81915" y="39053"/>
                    <a:pt x="67628" y="34290"/>
                    <a:pt x="54293" y="30480"/>
                  </a:cubicBezTo>
                  <a:cubicBezTo>
                    <a:pt x="48578" y="29528"/>
                    <a:pt x="41910" y="32385"/>
                    <a:pt x="35243" y="33338"/>
                  </a:cubicBezTo>
                  <a:cubicBezTo>
                    <a:pt x="23813" y="23813"/>
                    <a:pt x="11430" y="15240"/>
                    <a:pt x="0" y="5715"/>
                  </a:cubicBezTo>
                  <a:cubicBezTo>
                    <a:pt x="10478" y="3810"/>
                    <a:pt x="20955" y="1905"/>
                    <a:pt x="31433" y="0"/>
                  </a:cubicBezTo>
                  <a:cubicBezTo>
                    <a:pt x="52388" y="15240"/>
                    <a:pt x="74295" y="29528"/>
                    <a:pt x="95250" y="42863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0" name="Google Shape;3270;p26"/>
            <p:cNvSpPr/>
            <p:nvPr/>
          </p:nvSpPr>
          <p:spPr>
            <a:xfrm>
              <a:off x="3614737" y="4593907"/>
              <a:ext cx="24765" cy="20955"/>
            </a:xfrm>
            <a:custGeom>
              <a:rect b="b" l="l" r="r" t="t"/>
              <a:pathLst>
                <a:path extrusionOk="0" h="20955" w="24765">
                  <a:moveTo>
                    <a:pt x="0" y="0"/>
                  </a:moveTo>
                  <a:cubicBezTo>
                    <a:pt x="8572" y="6668"/>
                    <a:pt x="16192" y="14288"/>
                    <a:pt x="24765" y="20955"/>
                  </a:cubicBezTo>
                  <a:cubicBezTo>
                    <a:pt x="17145" y="13335"/>
                    <a:pt x="8572" y="6668"/>
                    <a:pt x="0" y="0"/>
                  </a:cubicBezTo>
                  <a:close/>
                </a:path>
              </a:pathLst>
            </a:custGeom>
            <a:solidFill>
              <a:srgbClr val="D6D8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1" name="Google Shape;3271;p26"/>
            <p:cNvSpPr/>
            <p:nvPr/>
          </p:nvSpPr>
          <p:spPr>
            <a:xfrm>
              <a:off x="2766059" y="3021329"/>
              <a:ext cx="992505" cy="1394460"/>
            </a:xfrm>
            <a:custGeom>
              <a:rect b="b" l="l" r="r" t="t"/>
              <a:pathLst>
                <a:path extrusionOk="0" h="1394460" w="992505">
                  <a:moveTo>
                    <a:pt x="39052" y="43815"/>
                  </a:moveTo>
                  <a:cubicBezTo>
                    <a:pt x="60007" y="30480"/>
                    <a:pt x="80963" y="16192"/>
                    <a:pt x="105727" y="0"/>
                  </a:cubicBezTo>
                  <a:cubicBezTo>
                    <a:pt x="400050" y="462915"/>
                    <a:pt x="693420" y="924878"/>
                    <a:pt x="992505" y="1394460"/>
                  </a:cubicBezTo>
                  <a:cubicBezTo>
                    <a:pt x="941070" y="1380173"/>
                    <a:pt x="895350" y="1370648"/>
                    <a:pt x="850582" y="1386840"/>
                  </a:cubicBezTo>
                  <a:cubicBezTo>
                    <a:pt x="850582" y="1379220"/>
                    <a:pt x="850582" y="1372552"/>
                    <a:pt x="850582" y="1364933"/>
                  </a:cubicBezTo>
                  <a:cubicBezTo>
                    <a:pt x="863918" y="1365885"/>
                    <a:pt x="877253" y="1367790"/>
                    <a:pt x="896303" y="1369695"/>
                  </a:cubicBezTo>
                  <a:cubicBezTo>
                    <a:pt x="888682" y="1356360"/>
                    <a:pt x="884873" y="1349693"/>
                    <a:pt x="881062" y="1343977"/>
                  </a:cubicBezTo>
                  <a:cubicBezTo>
                    <a:pt x="777240" y="1183005"/>
                    <a:pt x="673418" y="1021080"/>
                    <a:pt x="568643" y="860108"/>
                  </a:cubicBezTo>
                  <a:cubicBezTo>
                    <a:pt x="404813" y="605790"/>
                    <a:pt x="240030" y="351473"/>
                    <a:pt x="75248" y="97155"/>
                  </a:cubicBezTo>
                  <a:cubicBezTo>
                    <a:pt x="69532" y="87630"/>
                    <a:pt x="59055" y="80010"/>
                    <a:pt x="50482" y="72390"/>
                  </a:cubicBezTo>
                  <a:cubicBezTo>
                    <a:pt x="46673" y="72390"/>
                    <a:pt x="42863" y="72390"/>
                    <a:pt x="39052" y="71438"/>
                  </a:cubicBezTo>
                  <a:cubicBezTo>
                    <a:pt x="35242" y="72390"/>
                    <a:pt x="31432" y="73342"/>
                    <a:pt x="27622" y="74295"/>
                  </a:cubicBezTo>
                  <a:cubicBezTo>
                    <a:pt x="19050" y="72390"/>
                    <a:pt x="9525" y="71438"/>
                    <a:pt x="0" y="69533"/>
                  </a:cubicBezTo>
                  <a:cubicBezTo>
                    <a:pt x="5715" y="63817"/>
                    <a:pt x="10477" y="59055"/>
                    <a:pt x="15240" y="54292"/>
                  </a:cubicBezTo>
                  <a:cubicBezTo>
                    <a:pt x="17145" y="53340"/>
                    <a:pt x="18097" y="52388"/>
                    <a:pt x="20955" y="52388"/>
                  </a:cubicBezTo>
                  <a:cubicBezTo>
                    <a:pt x="26670" y="49530"/>
                    <a:pt x="32385" y="46673"/>
                    <a:pt x="39052" y="43815"/>
                  </a:cubicBezTo>
                  <a:close/>
                </a:path>
              </a:pathLst>
            </a:custGeom>
            <a:solidFill>
              <a:srgbClr val="EECE6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2" name="Google Shape;3272;p26"/>
            <p:cNvSpPr/>
            <p:nvPr/>
          </p:nvSpPr>
          <p:spPr>
            <a:xfrm>
              <a:off x="2876549" y="3300412"/>
              <a:ext cx="629602" cy="951739"/>
            </a:xfrm>
            <a:custGeom>
              <a:rect b="b" l="l" r="r" t="t"/>
              <a:pathLst>
                <a:path extrusionOk="0" h="951739" w="629602">
                  <a:moveTo>
                    <a:pt x="455295" y="763905"/>
                  </a:moveTo>
                  <a:cubicBezTo>
                    <a:pt x="454342" y="762000"/>
                    <a:pt x="453390" y="760095"/>
                    <a:pt x="452438" y="758190"/>
                  </a:cubicBezTo>
                  <a:cubicBezTo>
                    <a:pt x="474345" y="748665"/>
                    <a:pt x="465773" y="739140"/>
                    <a:pt x="453390" y="728663"/>
                  </a:cubicBezTo>
                  <a:cubicBezTo>
                    <a:pt x="444817" y="720090"/>
                    <a:pt x="437198" y="717232"/>
                    <a:pt x="433388" y="732472"/>
                  </a:cubicBezTo>
                  <a:cubicBezTo>
                    <a:pt x="431483" y="727710"/>
                    <a:pt x="428625" y="722947"/>
                    <a:pt x="426720" y="718185"/>
                  </a:cubicBezTo>
                  <a:cubicBezTo>
                    <a:pt x="424815" y="715328"/>
                    <a:pt x="423863" y="713422"/>
                    <a:pt x="421958" y="710565"/>
                  </a:cubicBezTo>
                  <a:cubicBezTo>
                    <a:pt x="365760" y="622935"/>
                    <a:pt x="308610" y="536258"/>
                    <a:pt x="252413" y="448628"/>
                  </a:cubicBezTo>
                  <a:cubicBezTo>
                    <a:pt x="170498" y="321945"/>
                    <a:pt x="89535" y="194310"/>
                    <a:pt x="8573" y="67628"/>
                  </a:cubicBezTo>
                  <a:cubicBezTo>
                    <a:pt x="4763" y="61913"/>
                    <a:pt x="2858" y="56197"/>
                    <a:pt x="0" y="50483"/>
                  </a:cubicBezTo>
                  <a:cubicBezTo>
                    <a:pt x="10477" y="33338"/>
                    <a:pt x="21908" y="16192"/>
                    <a:pt x="32385" y="0"/>
                  </a:cubicBezTo>
                  <a:cubicBezTo>
                    <a:pt x="32385" y="0"/>
                    <a:pt x="32385" y="953"/>
                    <a:pt x="32385" y="953"/>
                  </a:cubicBezTo>
                  <a:cubicBezTo>
                    <a:pt x="35242" y="2858"/>
                    <a:pt x="37148" y="3810"/>
                    <a:pt x="40005" y="5715"/>
                  </a:cubicBezTo>
                  <a:cubicBezTo>
                    <a:pt x="40005" y="5715"/>
                    <a:pt x="40958" y="5715"/>
                    <a:pt x="40958" y="5715"/>
                  </a:cubicBezTo>
                  <a:cubicBezTo>
                    <a:pt x="40005" y="9525"/>
                    <a:pt x="39052" y="14288"/>
                    <a:pt x="37148" y="18097"/>
                  </a:cubicBezTo>
                  <a:cubicBezTo>
                    <a:pt x="39052" y="19050"/>
                    <a:pt x="40958" y="20003"/>
                    <a:pt x="42863" y="20955"/>
                  </a:cubicBezTo>
                  <a:cubicBezTo>
                    <a:pt x="44767" y="18097"/>
                    <a:pt x="45720" y="15240"/>
                    <a:pt x="47625" y="12383"/>
                  </a:cubicBezTo>
                  <a:cubicBezTo>
                    <a:pt x="50483" y="16192"/>
                    <a:pt x="53340" y="19050"/>
                    <a:pt x="56198" y="22860"/>
                  </a:cubicBezTo>
                  <a:cubicBezTo>
                    <a:pt x="161925" y="186690"/>
                    <a:pt x="266700" y="350520"/>
                    <a:pt x="372428" y="514350"/>
                  </a:cubicBezTo>
                  <a:cubicBezTo>
                    <a:pt x="444817" y="627697"/>
                    <a:pt x="517208" y="740093"/>
                    <a:pt x="589597" y="853440"/>
                  </a:cubicBezTo>
                  <a:cubicBezTo>
                    <a:pt x="576263" y="865822"/>
                    <a:pt x="583883" y="871538"/>
                    <a:pt x="599122" y="873443"/>
                  </a:cubicBezTo>
                  <a:lnTo>
                    <a:pt x="599122" y="873443"/>
                  </a:lnTo>
                  <a:cubicBezTo>
                    <a:pt x="601980" y="879157"/>
                    <a:pt x="604838" y="883920"/>
                    <a:pt x="607695" y="889635"/>
                  </a:cubicBezTo>
                  <a:cubicBezTo>
                    <a:pt x="608647" y="890588"/>
                    <a:pt x="609600" y="891540"/>
                    <a:pt x="611505" y="892493"/>
                  </a:cubicBezTo>
                  <a:cubicBezTo>
                    <a:pt x="616268" y="900113"/>
                    <a:pt x="620078" y="907732"/>
                    <a:pt x="624840" y="915353"/>
                  </a:cubicBezTo>
                  <a:lnTo>
                    <a:pt x="624840" y="915353"/>
                  </a:lnTo>
                  <a:cubicBezTo>
                    <a:pt x="624840" y="920115"/>
                    <a:pt x="624840" y="925830"/>
                    <a:pt x="625793" y="930593"/>
                  </a:cubicBezTo>
                  <a:cubicBezTo>
                    <a:pt x="626745" y="936307"/>
                    <a:pt x="628650" y="942975"/>
                    <a:pt x="629603" y="948690"/>
                  </a:cubicBezTo>
                  <a:cubicBezTo>
                    <a:pt x="629603" y="949643"/>
                    <a:pt x="617220" y="952500"/>
                    <a:pt x="617220" y="951547"/>
                  </a:cubicBezTo>
                  <a:cubicBezTo>
                    <a:pt x="613410" y="944880"/>
                    <a:pt x="610553" y="938213"/>
                    <a:pt x="608647" y="931545"/>
                  </a:cubicBezTo>
                  <a:cubicBezTo>
                    <a:pt x="607695" y="928688"/>
                    <a:pt x="609600" y="924878"/>
                    <a:pt x="610553" y="922020"/>
                  </a:cubicBezTo>
                  <a:cubicBezTo>
                    <a:pt x="606743" y="924878"/>
                    <a:pt x="601980" y="928688"/>
                    <a:pt x="598170" y="931545"/>
                  </a:cubicBezTo>
                  <a:cubicBezTo>
                    <a:pt x="591503" y="920115"/>
                    <a:pt x="583883" y="907732"/>
                    <a:pt x="576263" y="896303"/>
                  </a:cubicBezTo>
                  <a:cubicBezTo>
                    <a:pt x="564833" y="879157"/>
                    <a:pt x="552450" y="862013"/>
                    <a:pt x="540068" y="844868"/>
                  </a:cubicBezTo>
                  <a:cubicBezTo>
                    <a:pt x="536258" y="840105"/>
                    <a:pt x="531495" y="835343"/>
                    <a:pt x="528638" y="829628"/>
                  </a:cubicBezTo>
                  <a:cubicBezTo>
                    <a:pt x="515303" y="807720"/>
                    <a:pt x="502920" y="785813"/>
                    <a:pt x="490538" y="763905"/>
                  </a:cubicBezTo>
                  <a:cubicBezTo>
                    <a:pt x="477203" y="769620"/>
                    <a:pt x="470535" y="772478"/>
                    <a:pt x="464820" y="774382"/>
                  </a:cubicBezTo>
                  <a:cubicBezTo>
                    <a:pt x="464820" y="774382"/>
                    <a:pt x="464820" y="774382"/>
                    <a:pt x="464820" y="774382"/>
                  </a:cubicBezTo>
                  <a:cubicBezTo>
                    <a:pt x="461010" y="771525"/>
                    <a:pt x="458153" y="767715"/>
                    <a:pt x="455295" y="763905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3" name="Google Shape;3273;p26"/>
            <p:cNvSpPr/>
            <p:nvPr/>
          </p:nvSpPr>
          <p:spPr>
            <a:xfrm>
              <a:off x="3340416" y="4064317"/>
              <a:ext cx="274320" cy="373379"/>
            </a:xfrm>
            <a:custGeom>
              <a:rect b="b" l="l" r="r" t="t"/>
              <a:pathLst>
                <a:path extrusionOk="0" h="373379" w="274320">
                  <a:moveTo>
                    <a:pt x="0" y="10477"/>
                  </a:moveTo>
                  <a:cubicBezTo>
                    <a:pt x="5715" y="7620"/>
                    <a:pt x="12383" y="5715"/>
                    <a:pt x="25718" y="0"/>
                  </a:cubicBezTo>
                  <a:cubicBezTo>
                    <a:pt x="38100" y="21907"/>
                    <a:pt x="51435" y="43815"/>
                    <a:pt x="63818" y="65722"/>
                  </a:cubicBezTo>
                  <a:cubicBezTo>
                    <a:pt x="66675" y="71438"/>
                    <a:pt x="72390" y="75247"/>
                    <a:pt x="75248" y="80963"/>
                  </a:cubicBezTo>
                  <a:cubicBezTo>
                    <a:pt x="87630" y="98107"/>
                    <a:pt x="100013" y="115252"/>
                    <a:pt x="111442" y="132397"/>
                  </a:cubicBezTo>
                  <a:cubicBezTo>
                    <a:pt x="119063" y="143827"/>
                    <a:pt x="125730" y="156210"/>
                    <a:pt x="133350" y="167640"/>
                  </a:cubicBezTo>
                  <a:cubicBezTo>
                    <a:pt x="137160" y="164782"/>
                    <a:pt x="141923" y="160972"/>
                    <a:pt x="145733" y="158115"/>
                  </a:cubicBezTo>
                  <a:cubicBezTo>
                    <a:pt x="144780" y="160972"/>
                    <a:pt x="142875" y="164782"/>
                    <a:pt x="143828" y="167640"/>
                  </a:cubicBezTo>
                  <a:cubicBezTo>
                    <a:pt x="145733" y="174307"/>
                    <a:pt x="148590" y="181927"/>
                    <a:pt x="152400" y="187642"/>
                  </a:cubicBezTo>
                  <a:cubicBezTo>
                    <a:pt x="152400" y="188595"/>
                    <a:pt x="164783" y="185738"/>
                    <a:pt x="164783" y="184785"/>
                  </a:cubicBezTo>
                  <a:cubicBezTo>
                    <a:pt x="164783" y="179070"/>
                    <a:pt x="161925" y="172402"/>
                    <a:pt x="160973" y="166688"/>
                  </a:cubicBezTo>
                  <a:cubicBezTo>
                    <a:pt x="160020" y="161925"/>
                    <a:pt x="160020" y="156210"/>
                    <a:pt x="160020" y="151447"/>
                  </a:cubicBezTo>
                  <a:cubicBezTo>
                    <a:pt x="162878" y="153352"/>
                    <a:pt x="167640" y="154305"/>
                    <a:pt x="169545" y="156210"/>
                  </a:cubicBezTo>
                  <a:cubicBezTo>
                    <a:pt x="204788" y="211455"/>
                    <a:pt x="239078" y="266700"/>
                    <a:pt x="274320" y="320992"/>
                  </a:cubicBezTo>
                  <a:cubicBezTo>
                    <a:pt x="274320" y="328613"/>
                    <a:pt x="274320" y="335280"/>
                    <a:pt x="274320" y="342900"/>
                  </a:cubicBezTo>
                  <a:cubicBezTo>
                    <a:pt x="260033" y="352425"/>
                    <a:pt x="246698" y="362902"/>
                    <a:pt x="230505" y="373380"/>
                  </a:cubicBezTo>
                  <a:cubicBezTo>
                    <a:pt x="229553" y="372427"/>
                    <a:pt x="224790" y="368617"/>
                    <a:pt x="221933" y="363855"/>
                  </a:cubicBezTo>
                  <a:cubicBezTo>
                    <a:pt x="169545" y="281940"/>
                    <a:pt x="117158" y="200025"/>
                    <a:pt x="64770" y="117157"/>
                  </a:cubicBezTo>
                  <a:cubicBezTo>
                    <a:pt x="56198" y="104775"/>
                    <a:pt x="49530" y="91440"/>
                    <a:pt x="41910" y="78105"/>
                  </a:cubicBezTo>
                  <a:cubicBezTo>
                    <a:pt x="43815" y="70485"/>
                    <a:pt x="44768" y="62865"/>
                    <a:pt x="45720" y="55245"/>
                  </a:cubicBezTo>
                  <a:cubicBezTo>
                    <a:pt x="37148" y="52388"/>
                    <a:pt x="29528" y="48577"/>
                    <a:pt x="21908" y="45720"/>
                  </a:cubicBezTo>
                  <a:cubicBezTo>
                    <a:pt x="21908" y="45720"/>
                    <a:pt x="22860" y="45720"/>
                    <a:pt x="22860" y="45720"/>
                  </a:cubicBezTo>
                  <a:cubicBezTo>
                    <a:pt x="20955" y="43815"/>
                    <a:pt x="20003" y="40957"/>
                    <a:pt x="18098" y="39052"/>
                  </a:cubicBezTo>
                  <a:cubicBezTo>
                    <a:pt x="18098" y="39052"/>
                    <a:pt x="18098" y="39052"/>
                    <a:pt x="18098" y="39052"/>
                  </a:cubicBezTo>
                  <a:cubicBezTo>
                    <a:pt x="13335" y="32385"/>
                    <a:pt x="8573" y="25717"/>
                    <a:pt x="4763" y="19050"/>
                  </a:cubicBezTo>
                  <a:cubicBezTo>
                    <a:pt x="3810" y="18097"/>
                    <a:pt x="1905" y="14288"/>
                    <a:pt x="0" y="10477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4" name="Google Shape;3274;p26"/>
            <p:cNvSpPr/>
            <p:nvPr/>
          </p:nvSpPr>
          <p:spPr>
            <a:xfrm>
              <a:off x="2712719" y="3075622"/>
              <a:ext cx="197167" cy="274320"/>
            </a:xfrm>
            <a:custGeom>
              <a:rect b="b" l="l" r="r" t="t"/>
              <a:pathLst>
                <a:path extrusionOk="0" h="274320" w="197167">
                  <a:moveTo>
                    <a:pt x="197168" y="223838"/>
                  </a:moveTo>
                  <a:cubicBezTo>
                    <a:pt x="186690" y="240983"/>
                    <a:pt x="175260" y="258128"/>
                    <a:pt x="164783" y="274320"/>
                  </a:cubicBezTo>
                  <a:cubicBezTo>
                    <a:pt x="120968" y="206693"/>
                    <a:pt x="76200" y="139065"/>
                    <a:pt x="32385" y="71438"/>
                  </a:cubicBezTo>
                  <a:cubicBezTo>
                    <a:pt x="21907" y="55245"/>
                    <a:pt x="11430" y="38100"/>
                    <a:pt x="0" y="20003"/>
                  </a:cubicBezTo>
                  <a:cubicBezTo>
                    <a:pt x="24765" y="12383"/>
                    <a:pt x="46673" y="6668"/>
                    <a:pt x="68580" y="0"/>
                  </a:cubicBezTo>
                  <a:cubicBezTo>
                    <a:pt x="63818" y="4763"/>
                    <a:pt x="59055" y="9525"/>
                    <a:pt x="53340" y="15240"/>
                  </a:cubicBezTo>
                  <a:cubicBezTo>
                    <a:pt x="62865" y="17145"/>
                    <a:pt x="72390" y="19050"/>
                    <a:pt x="80963" y="20003"/>
                  </a:cubicBezTo>
                  <a:cubicBezTo>
                    <a:pt x="83820" y="28575"/>
                    <a:pt x="85725" y="38100"/>
                    <a:pt x="90488" y="46673"/>
                  </a:cubicBezTo>
                  <a:cubicBezTo>
                    <a:pt x="121920" y="96203"/>
                    <a:pt x="154305" y="145733"/>
                    <a:pt x="185738" y="195263"/>
                  </a:cubicBezTo>
                  <a:cubicBezTo>
                    <a:pt x="191453" y="203835"/>
                    <a:pt x="193358" y="214313"/>
                    <a:pt x="197168" y="223838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5" name="Google Shape;3275;p26"/>
            <p:cNvSpPr/>
            <p:nvPr/>
          </p:nvSpPr>
          <p:spPr>
            <a:xfrm>
              <a:off x="2554061" y="2701198"/>
              <a:ext cx="171993" cy="152491"/>
            </a:xfrm>
            <a:custGeom>
              <a:rect b="b" l="l" r="r" t="t"/>
              <a:pathLst>
                <a:path extrusionOk="0" h="152491" w="171993">
                  <a:moveTo>
                    <a:pt x="30071" y="18189"/>
                  </a:moveTo>
                  <a:cubicBezTo>
                    <a:pt x="51978" y="11522"/>
                    <a:pt x="72933" y="3902"/>
                    <a:pt x="95793" y="92"/>
                  </a:cubicBezTo>
                  <a:cubicBezTo>
                    <a:pt x="102461" y="-861"/>
                    <a:pt x="114843" y="5806"/>
                    <a:pt x="118653" y="11522"/>
                  </a:cubicBezTo>
                  <a:cubicBezTo>
                    <a:pt x="137703" y="39144"/>
                    <a:pt x="153896" y="67719"/>
                    <a:pt x="171993" y="97247"/>
                  </a:cubicBezTo>
                  <a:cubicBezTo>
                    <a:pt x="132941" y="116297"/>
                    <a:pt x="94841" y="134394"/>
                    <a:pt x="57693" y="152492"/>
                  </a:cubicBezTo>
                  <a:cubicBezTo>
                    <a:pt x="45311" y="141061"/>
                    <a:pt x="31976" y="129631"/>
                    <a:pt x="19593" y="117249"/>
                  </a:cubicBezTo>
                  <a:cubicBezTo>
                    <a:pt x="-5172" y="93436"/>
                    <a:pt x="-6124" y="77244"/>
                    <a:pt x="14831" y="49622"/>
                  </a:cubicBezTo>
                  <a:cubicBezTo>
                    <a:pt x="21498" y="40097"/>
                    <a:pt x="25308" y="28667"/>
                    <a:pt x="30071" y="18189"/>
                  </a:cubicBezTo>
                  <a:close/>
                </a:path>
              </a:pathLst>
            </a:custGeom>
            <a:solidFill>
              <a:srgbClr val="C19AE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6" name="Google Shape;3276;p26"/>
            <p:cNvSpPr/>
            <p:nvPr/>
          </p:nvSpPr>
          <p:spPr>
            <a:xfrm>
              <a:off x="3653191" y="4419600"/>
              <a:ext cx="170037" cy="179069"/>
            </a:xfrm>
            <a:custGeom>
              <a:rect b="b" l="l" r="r" t="t"/>
              <a:pathLst>
                <a:path extrusionOk="0" h="179069" w="170037">
                  <a:moveTo>
                    <a:pt x="5361" y="0"/>
                  </a:moveTo>
                  <a:cubicBezTo>
                    <a:pt x="27268" y="2857"/>
                    <a:pt x="50128" y="8572"/>
                    <a:pt x="71083" y="7620"/>
                  </a:cubicBezTo>
                  <a:cubicBezTo>
                    <a:pt x="111088" y="4763"/>
                    <a:pt x="121566" y="24765"/>
                    <a:pt x="130138" y="52388"/>
                  </a:cubicBezTo>
                  <a:cubicBezTo>
                    <a:pt x="141568" y="88582"/>
                    <a:pt x="156808" y="124778"/>
                    <a:pt x="169191" y="160020"/>
                  </a:cubicBezTo>
                  <a:cubicBezTo>
                    <a:pt x="171096" y="165735"/>
                    <a:pt x="169191" y="172403"/>
                    <a:pt x="169191" y="179070"/>
                  </a:cubicBezTo>
                  <a:cubicBezTo>
                    <a:pt x="121566" y="151447"/>
                    <a:pt x="74893" y="122872"/>
                    <a:pt x="28221" y="95250"/>
                  </a:cubicBezTo>
                  <a:cubicBezTo>
                    <a:pt x="23458" y="92393"/>
                    <a:pt x="20601" y="86678"/>
                    <a:pt x="16791" y="82868"/>
                  </a:cubicBezTo>
                  <a:cubicBezTo>
                    <a:pt x="-9879" y="57150"/>
                    <a:pt x="2503" y="28575"/>
                    <a:pt x="5361" y="0"/>
                  </a:cubicBezTo>
                  <a:close/>
                </a:path>
              </a:pathLst>
            </a:custGeom>
            <a:solidFill>
              <a:srgbClr val="EDE1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7" name="Google Shape;3277;p26"/>
            <p:cNvSpPr/>
            <p:nvPr/>
          </p:nvSpPr>
          <p:spPr>
            <a:xfrm>
              <a:off x="3613629" y="4419600"/>
              <a:ext cx="208752" cy="221932"/>
            </a:xfrm>
            <a:custGeom>
              <a:rect b="b" l="l" r="r" t="t"/>
              <a:pathLst>
                <a:path extrusionOk="0" h="221932" w="208752">
                  <a:moveTo>
                    <a:pt x="44922" y="0"/>
                  </a:moveTo>
                  <a:cubicBezTo>
                    <a:pt x="42065" y="28575"/>
                    <a:pt x="29682" y="57150"/>
                    <a:pt x="56352" y="82868"/>
                  </a:cubicBezTo>
                  <a:cubicBezTo>
                    <a:pt x="60162" y="86678"/>
                    <a:pt x="63020" y="92393"/>
                    <a:pt x="67782" y="95250"/>
                  </a:cubicBezTo>
                  <a:cubicBezTo>
                    <a:pt x="114455" y="123825"/>
                    <a:pt x="162080" y="151447"/>
                    <a:pt x="208752" y="179070"/>
                  </a:cubicBezTo>
                  <a:cubicBezTo>
                    <a:pt x="196370" y="193357"/>
                    <a:pt x="183987" y="207645"/>
                    <a:pt x="172557" y="221932"/>
                  </a:cubicBezTo>
                  <a:cubicBezTo>
                    <a:pt x="120170" y="185738"/>
                    <a:pt x="69687" y="153353"/>
                    <a:pt x="23015" y="118110"/>
                  </a:cubicBezTo>
                  <a:cubicBezTo>
                    <a:pt x="-16990" y="87630"/>
                    <a:pt x="-1750" y="17145"/>
                    <a:pt x="44922" y="0"/>
                  </a:cubicBezTo>
                  <a:close/>
                </a:path>
              </a:pathLst>
            </a:custGeom>
            <a:solidFill>
              <a:srgbClr val="DFC28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8" name="Google Shape;3278;p26"/>
            <p:cNvSpPr/>
            <p:nvPr/>
          </p:nvSpPr>
          <p:spPr>
            <a:xfrm>
              <a:off x="2608897" y="2811779"/>
              <a:ext cx="237267" cy="199072"/>
            </a:xfrm>
            <a:custGeom>
              <a:rect b="b" l="l" r="r" t="t"/>
              <a:pathLst>
                <a:path extrusionOk="0" h="199072" w="237267">
                  <a:moveTo>
                    <a:pt x="0" y="76200"/>
                  </a:moveTo>
                  <a:cubicBezTo>
                    <a:pt x="44767" y="51435"/>
                    <a:pt x="89535" y="26670"/>
                    <a:pt x="137160" y="0"/>
                  </a:cubicBezTo>
                  <a:cubicBezTo>
                    <a:pt x="169545" y="55245"/>
                    <a:pt x="200025" y="106680"/>
                    <a:pt x="231457" y="158115"/>
                  </a:cubicBezTo>
                  <a:cubicBezTo>
                    <a:pt x="241935" y="175260"/>
                    <a:pt x="238125" y="187642"/>
                    <a:pt x="220980" y="199073"/>
                  </a:cubicBezTo>
                  <a:cubicBezTo>
                    <a:pt x="216217" y="199073"/>
                    <a:pt x="210502" y="198120"/>
                    <a:pt x="205740" y="198120"/>
                  </a:cubicBezTo>
                  <a:cubicBezTo>
                    <a:pt x="202882" y="189548"/>
                    <a:pt x="202882" y="180023"/>
                    <a:pt x="197167" y="173355"/>
                  </a:cubicBezTo>
                  <a:cubicBezTo>
                    <a:pt x="182880" y="154305"/>
                    <a:pt x="165735" y="137160"/>
                    <a:pt x="149542" y="118110"/>
                  </a:cubicBezTo>
                  <a:cubicBezTo>
                    <a:pt x="161925" y="116205"/>
                    <a:pt x="172402" y="114300"/>
                    <a:pt x="186690" y="111442"/>
                  </a:cubicBezTo>
                  <a:cubicBezTo>
                    <a:pt x="169545" y="92392"/>
                    <a:pt x="157163" y="76200"/>
                    <a:pt x="140970" y="61913"/>
                  </a:cubicBezTo>
                  <a:cubicBezTo>
                    <a:pt x="135255" y="57150"/>
                    <a:pt x="122872" y="57150"/>
                    <a:pt x="113347" y="55245"/>
                  </a:cubicBezTo>
                  <a:cubicBezTo>
                    <a:pt x="109538" y="73342"/>
                    <a:pt x="75247" y="65723"/>
                    <a:pt x="76200" y="87630"/>
                  </a:cubicBezTo>
                  <a:cubicBezTo>
                    <a:pt x="71438" y="87630"/>
                    <a:pt x="65722" y="88583"/>
                    <a:pt x="60960" y="88583"/>
                  </a:cubicBezTo>
                  <a:cubicBezTo>
                    <a:pt x="47625" y="87630"/>
                    <a:pt x="29527" y="76200"/>
                    <a:pt x="23813" y="98108"/>
                  </a:cubicBezTo>
                  <a:cubicBezTo>
                    <a:pt x="15240" y="91440"/>
                    <a:pt x="7620" y="83820"/>
                    <a:pt x="0" y="76200"/>
                  </a:cubicBezTo>
                  <a:close/>
                </a:path>
              </a:pathLst>
            </a:custGeom>
            <a:solidFill>
              <a:srgbClr val="8A91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9" name="Google Shape;3279;p26"/>
            <p:cNvSpPr/>
            <p:nvPr/>
          </p:nvSpPr>
          <p:spPr>
            <a:xfrm>
              <a:off x="2559367" y="2919412"/>
              <a:ext cx="164782" cy="153352"/>
            </a:xfrm>
            <a:custGeom>
              <a:rect b="b" l="l" r="r" t="t"/>
              <a:pathLst>
                <a:path extrusionOk="0" h="153352" w="164782">
                  <a:moveTo>
                    <a:pt x="60960" y="112395"/>
                  </a:moveTo>
                  <a:cubicBezTo>
                    <a:pt x="59055" y="108585"/>
                    <a:pt x="57150" y="105728"/>
                    <a:pt x="55245" y="101917"/>
                  </a:cubicBezTo>
                  <a:cubicBezTo>
                    <a:pt x="56197" y="80963"/>
                    <a:pt x="58102" y="60960"/>
                    <a:pt x="59055" y="40005"/>
                  </a:cubicBezTo>
                  <a:cubicBezTo>
                    <a:pt x="43815" y="42863"/>
                    <a:pt x="31432" y="45720"/>
                    <a:pt x="19050" y="48578"/>
                  </a:cubicBezTo>
                  <a:cubicBezTo>
                    <a:pt x="17145" y="44767"/>
                    <a:pt x="14288" y="41910"/>
                    <a:pt x="12382" y="38100"/>
                  </a:cubicBezTo>
                  <a:cubicBezTo>
                    <a:pt x="19050" y="36195"/>
                    <a:pt x="24765" y="34290"/>
                    <a:pt x="31432" y="32385"/>
                  </a:cubicBezTo>
                  <a:cubicBezTo>
                    <a:pt x="27622" y="28575"/>
                    <a:pt x="24765" y="25717"/>
                    <a:pt x="20955" y="21908"/>
                  </a:cubicBezTo>
                  <a:cubicBezTo>
                    <a:pt x="16193" y="23813"/>
                    <a:pt x="11430" y="26670"/>
                    <a:pt x="6668" y="28575"/>
                  </a:cubicBezTo>
                  <a:cubicBezTo>
                    <a:pt x="4763" y="25717"/>
                    <a:pt x="1905" y="21908"/>
                    <a:pt x="0" y="19050"/>
                  </a:cubicBezTo>
                  <a:cubicBezTo>
                    <a:pt x="9525" y="12383"/>
                    <a:pt x="18097" y="6667"/>
                    <a:pt x="27622" y="0"/>
                  </a:cubicBezTo>
                  <a:cubicBezTo>
                    <a:pt x="45720" y="3810"/>
                    <a:pt x="63818" y="6667"/>
                    <a:pt x="81915" y="10478"/>
                  </a:cubicBezTo>
                  <a:cubicBezTo>
                    <a:pt x="95250" y="26670"/>
                    <a:pt x="109538" y="42863"/>
                    <a:pt x="122872" y="59055"/>
                  </a:cubicBezTo>
                  <a:cubicBezTo>
                    <a:pt x="137160" y="80010"/>
                    <a:pt x="150495" y="100965"/>
                    <a:pt x="164783" y="121920"/>
                  </a:cubicBezTo>
                  <a:cubicBezTo>
                    <a:pt x="161925" y="124778"/>
                    <a:pt x="159068" y="127635"/>
                    <a:pt x="156210" y="129540"/>
                  </a:cubicBezTo>
                  <a:cubicBezTo>
                    <a:pt x="140970" y="123825"/>
                    <a:pt x="124777" y="119063"/>
                    <a:pt x="109538" y="113347"/>
                  </a:cubicBezTo>
                  <a:cubicBezTo>
                    <a:pt x="110490" y="118110"/>
                    <a:pt x="112395" y="122872"/>
                    <a:pt x="113347" y="126683"/>
                  </a:cubicBezTo>
                  <a:cubicBezTo>
                    <a:pt x="109538" y="135255"/>
                    <a:pt x="104775" y="144780"/>
                    <a:pt x="100965" y="153353"/>
                  </a:cubicBezTo>
                  <a:cubicBezTo>
                    <a:pt x="92393" y="144780"/>
                    <a:pt x="84772" y="136208"/>
                    <a:pt x="76200" y="128588"/>
                  </a:cubicBezTo>
                  <a:cubicBezTo>
                    <a:pt x="69532" y="123825"/>
                    <a:pt x="64770" y="118110"/>
                    <a:pt x="60960" y="112395"/>
                  </a:cubicBezTo>
                  <a:close/>
                  <a:moveTo>
                    <a:pt x="100965" y="102870"/>
                  </a:moveTo>
                  <a:cubicBezTo>
                    <a:pt x="103822" y="100965"/>
                    <a:pt x="106680" y="99060"/>
                    <a:pt x="109538" y="97155"/>
                  </a:cubicBezTo>
                  <a:cubicBezTo>
                    <a:pt x="99060" y="84772"/>
                    <a:pt x="89535" y="73342"/>
                    <a:pt x="79057" y="60960"/>
                  </a:cubicBezTo>
                  <a:cubicBezTo>
                    <a:pt x="76200" y="62865"/>
                    <a:pt x="72390" y="65722"/>
                    <a:pt x="69532" y="67628"/>
                  </a:cubicBezTo>
                  <a:cubicBezTo>
                    <a:pt x="80010" y="79058"/>
                    <a:pt x="90488" y="90488"/>
                    <a:pt x="100965" y="102870"/>
                  </a:cubicBezTo>
                  <a:close/>
                  <a:moveTo>
                    <a:pt x="52388" y="30480"/>
                  </a:moveTo>
                  <a:cubicBezTo>
                    <a:pt x="53340" y="28575"/>
                    <a:pt x="54293" y="27622"/>
                    <a:pt x="55245" y="25717"/>
                  </a:cubicBezTo>
                  <a:cubicBezTo>
                    <a:pt x="51435" y="24765"/>
                    <a:pt x="47625" y="23813"/>
                    <a:pt x="43815" y="22860"/>
                  </a:cubicBezTo>
                  <a:cubicBezTo>
                    <a:pt x="43815" y="23813"/>
                    <a:pt x="42863" y="24765"/>
                    <a:pt x="42863" y="25717"/>
                  </a:cubicBezTo>
                  <a:cubicBezTo>
                    <a:pt x="45720" y="27622"/>
                    <a:pt x="48577" y="28575"/>
                    <a:pt x="52388" y="30480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0" name="Google Shape;3280;p26"/>
            <p:cNvSpPr/>
            <p:nvPr/>
          </p:nvSpPr>
          <p:spPr>
            <a:xfrm>
              <a:off x="2666999" y="2900362"/>
              <a:ext cx="163829" cy="175880"/>
            </a:xfrm>
            <a:custGeom>
              <a:rect b="b" l="l" r="r" t="t"/>
              <a:pathLst>
                <a:path extrusionOk="0" h="175880" w="163829">
                  <a:moveTo>
                    <a:pt x="3810" y="146685"/>
                  </a:moveTo>
                  <a:cubicBezTo>
                    <a:pt x="2857" y="142875"/>
                    <a:pt x="1905" y="138113"/>
                    <a:pt x="0" y="133350"/>
                  </a:cubicBezTo>
                  <a:cubicBezTo>
                    <a:pt x="16193" y="139065"/>
                    <a:pt x="31432" y="143828"/>
                    <a:pt x="46673" y="149542"/>
                  </a:cubicBezTo>
                  <a:cubicBezTo>
                    <a:pt x="49530" y="146685"/>
                    <a:pt x="52388" y="143828"/>
                    <a:pt x="55245" y="141922"/>
                  </a:cubicBezTo>
                  <a:cubicBezTo>
                    <a:pt x="40957" y="120967"/>
                    <a:pt x="27623" y="100013"/>
                    <a:pt x="13335" y="79058"/>
                  </a:cubicBezTo>
                  <a:cubicBezTo>
                    <a:pt x="18098" y="79058"/>
                    <a:pt x="22860" y="79058"/>
                    <a:pt x="27623" y="79058"/>
                  </a:cubicBezTo>
                  <a:cubicBezTo>
                    <a:pt x="42863" y="94297"/>
                    <a:pt x="56198" y="110490"/>
                    <a:pt x="74295" y="123825"/>
                  </a:cubicBezTo>
                  <a:cubicBezTo>
                    <a:pt x="82868" y="130492"/>
                    <a:pt x="99060" y="129540"/>
                    <a:pt x="111443" y="132397"/>
                  </a:cubicBezTo>
                  <a:cubicBezTo>
                    <a:pt x="112395" y="129540"/>
                    <a:pt x="113348" y="127635"/>
                    <a:pt x="114300" y="124778"/>
                  </a:cubicBezTo>
                  <a:cubicBezTo>
                    <a:pt x="77152" y="83820"/>
                    <a:pt x="40005" y="42863"/>
                    <a:pt x="2857" y="953"/>
                  </a:cubicBezTo>
                  <a:cubicBezTo>
                    <a:pt x="7620" y="953"/>
                    <a:pt x="13335" y="0"/>
                    <a:pt x="18098" y="0"/>
                  </a:cubicBezTo>
                  <a:cubicBezTo>
                    <a:pt x="45720" y="29528"/>
                    <a:pt x="74295" y="59055"/>
                    <a:pt x="100965" y="89535"/>
                  </a:cubicBezTo>
                  <a:cubicBezTo>
                    <a:pt x="113348" y="103822"/>
                    <a:pt x="126682" y="113347"/>
                    <a:pt x="148590" y="110490"/>
                  </a:cubicBezTo>
                  <a:cubicBezTo>
                    <a:pt x="153352" y="110490"/>
                    <a:pt x="159067" y="111442"/>
                    <a:pt x="163830" y="111442"/>
                  </a:cubicBezTo>
                  <a:cubicBezTo>
                    <a:pt x="125730" y="131445"/>
                    <a:pt x="88582" y="153353"/>
                    <a:pt x="49530" y="172403"/>
                  </a:cubicBezTo>
                  <a:cubicBezTo>
                    <a:pt x="20002" y="185738"/>
                    <a:pt x="18098" y="157163"/>
                    <a:pt x="3810" y="146685"/>
                  </a:cubicBezTo>
                  <a:close/>
                </a:path>
              </a:pathLst>
            </a:custGeom>
            <a:solidFill>
              <a:srgbClr val="66696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1" name="Google Shape;3281;p26"/>
            <p:cNvSpPr/>
            <p:nvPr/>
          </p:nvSpPr>
          <p:spPr>
            <a:xfrm>
              <a:off x="2521267" y="2719387"/>
              <a:ext cx="90487" cy="165734"/>
            </a:xfrm>
            <a:custGeom>
              <a:rect b="b" l="l" r="r" t="t"/>
              <a:pathLst>
                <a:path extrusionOk="0" h="165734" w="90487">
                  <a:moveTo>
                    <a:pt x="62865" y="0"/>
                  </a:moveTo>
                  <a:cubicBezTo>
                    <a:pt x="58102" y="10477"/>
                    <a:pt x="54293" y="22860"/>
                    <a:pt x="47625" y="32385"/>
                  </a:cubicBezTo>
                  <a:cubicBezTo>
                    <a:pt x="27622" y="60008"/>
                    <a:pt x="28575" y="76200"/>
                    <a:pt x="52388" y="100013"/>
                  </a:cubicBezTo>
                  <a:cubicBezTo>
                    <a:pt x="64770" y="111442"/>
                    <a:pt x="77152" y="122872"/>
                    <a:pt x="90488" y="135255"/>
                  </a:cubicBezTo>
                  <a:cubicBezTo>
                    <a:pt x="74295" y="144780"/>
                    <a:pt x="57150" y="154305"/>
                    <a:pt x="38100" y="165735"/>
                  </a:cubicBezTo>
                  <a:cubicBezTo>
                    <a:pt x="28575" y="150495"/>
                    <a:pt x="20955" y="138113"/>
                    <a:pt x="13335" y="124778"/>
                  </a:cubicBezTo>
                  <a:cubicBezTo>
                    <a:pt x="12382" y="122872"/>
                    <a:pt x="10477" y="120015"/>
                    <a:pt x="9525" y="118110"/>
                  </a:cubicBezTo>
                  <a:cubicBezTo>
                    <a:pt x="9525" y="118110"/>
                    <a:pt x="8572" y="117158"/>
                    <a:pt x="8572" y="117158"/>
                  </a:cubicBezTo>
                  <a:cubicBezTo>
                    <a:pt x="5715" y="112395"/>
                    <a:pt x="3810" y="107633"/>
                    <a:pt x="952" y="102870"/>
                  </a:cubicBezTo>
                  <a:cubicBezTo>
                    <a:pt x="952" y="102870"/>
                    <a:pt x="0" y="101917"/>
                    <a:pt x="0" y="101917"/>
                  </a:cubicBezTo>
                  <a:cubicBezTo>
                    <a:pt x="3810" y="92392"/>
                    <a:pt x="9525" y="82867"/>
                    <a:pt x="11430" y="73342"/>
                  </a:cubicBezTo>
                  <a:cubicBezTo>
                    <a:pt x="15240" y="56197"/>
                    <a:pt x="17145" y="39053"/>
                    <a:pt x="20002" y="21908"/>
                  </a:cubicBezTo>
                  <a:cubicBezTo>
                    <a:pt x="35243" y="14288"/>
                    <a:pt x="49530" y="6667"/>
                    <a:pt x="62865" y="0"/>
                  </a:cubicBezTo>
                  <a:close/>
                </a:path>
              </a:pathLst>
            </a:custGeom>
            <a:solidFill>
              <a:srgbClr val="A069C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2" name="Google Shape;3282;p26"/>
            <p:cNvSpPr/>
            <p:nvPr/>
          </p:nvSpPr>
          <p:spPr>
            <a:xfrm>
              <a:off x="2500688" y="2741295"/>
              <a:ext cx="41533" cy="80009"/>
            </a:xfrm>
            <a:custGeom>
              <a:rect b="b" l="l" r="r" t="t"/>
              <a:pathLst>
                <a:path extrusionOk="0" h="80009" w="41533">
                  <a:moveTo>
                    <a:pt x="41533" y="0"/>
                  </a:moveTo>
                  <a:cubicBezTo>
                    <a:pt x="38676" y="17145"/>
                    <a:pt x="36771" y="34290"/>
                    <a:pt x="32961" y="51435"/>
                  </a:cubicBezTo>
                  <a:cubicBezTo>
                    <a:pt x="31056" y="60960"/>
                    <a:pt x="25341" y="70485"/>
                    <a:pt x="21531" y="80010"/>
                  </a:cubicBezTo>
                  <a:cubicBezTo>
                    <a:pt x="-12759" y="48577"/>
                    <a:pt x="-6092" y="21908"/>
                    <a:pt x="41533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3" name="Google Shape;3283;p26"/>
            <p:cNvSpPr/>
            <p:nvPr/>
          </p:nvSpPr>
          <p:spPr>
            <a:xfrm>
              <a:off x="2586037" y="2887979"/>
              <a:ext cx="55244" cy="42862"/>
            </a:xfrm>
            <a:custGeom>
              <a:rect b="b" l="l" r="r" t="t"/>
              <a:pathLst>
                <a:path extrusionOk="0" h="42862" w="55244">
                  <a:moveTo>
                    <a:pt x="54293" y="42863"/>
                  </a:moveTo>
                  <a:cubicBezTo>
                    <a:pt x="36195" y="39053"/>
                    <a:pt x="18098" y="36195"/>
                    <a:pt x="0" y="32385"/>
                  </a:cubicBezTo>
                  <a:cubicBezTo>
                    <a:pt x="7620" y="21908"/>
                    <a:pt x="15240" y="10478"/>
                    <a:pt x="22860" y="0"/>
                  </a:cubicBezTo>
                  <a:cubicBezTo>
                    <a:pt x="30480" y="7620"/>
                    <a:pt x="38100" y="14288"/>
                    <a:pt x="45720" y="21908"/>
                  </a:cubicBezTo>
                  <a:cubicBezTo>
                    <a:pt x="48577" y="24765"/>
                    <a:pt x="52388" y="27623"/>
                    <a:pt x="55245" y="30480"/>
                  </a:cubicBezTo>
                  <a:cubicBezTo>
                    <a:pt x="55245" y="35242"/>
                    <a:pt x="54293" y="39053"/>
                    <a:pt x="54293" y="42863"/>
                  </a:cubicBezTo>
                  <a:close/>
                </a:path>
              </a:pathLst>
            </a:custGeom>
            <a:solidFill>
              <a:srgbClr val="7F858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4" name="Google Shape;3284;p26"/>
            <p:cNvSpPr/>
            <p:nvPr/>
          </p:nvSpPr>
          <p:spPr>
            <a:xfrm>
              <a:off x="3310889" y="4021808"/>
              <a:ext cx="31833" cy="35841"/>
            </a:xfrm>
            <a:custGeom>
              <a:rect b="b" l="l" r="r" t="t"/>
              <a:pathLst>
                <a:path extrusionOk="0" h="35841" w="31833">
                  <a:moveTo>
                    <a:pt x="0" y="10124"/>
                  </a:moveTo>
                  <a:cubicBezTo>
                    <a:pt x="3810" y="-4163"/>
                    <a:pt x="11430" y="-1306"/>
                    <a:pt x="20002" y="6314"/>
                  </a:cubicBezTo>
                  <a:cubicBezTo>
                    <a:pt x="31433" y="16792"/>
                    <a:pt x="40005" y="27269"/>
                    <a:pt x="19050" y="35842"/>
                  </a:cubicBezTo>
                  <a:cubicBezTo>
                    <a:pt x="12383" y="28222"/>
                    <a:pt x="5715" y="18697"/>
                    <a:pt x="0" y="10124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5" name="Google Shape;3285;p26"/>
            <p:cNvSpPr/>
            <p:nvPr/>
          </p:nvSpPr>
          <p:spPr>
            <a:xfrm>
              <a:off x="3364229" y="4111942"/>
              <a:ext cx="23812" cy="32384"/>
            </a:xfrm>
            <a:custGeom>
              <a:rect b="b" l="l" r="r" t="t"/>
              <a:pathLst>
                <a:path extrusionOk="0" h="32384" w="23812">
                  <a:moveTo>
                    <a:pt x="0" y="0"/>
                  </a:moveTo>
                  <a:cubicBezTo>
                    <a:pt x="7620" y="2857"/>
                    <a:pt x="15240" y="6667"/>
                    <a:pt x="23813" y="9525"/>
                  </a:cubicBezTo>
                  <a:cubicBezTo>
                    <a:pt x="22860" y="17145"/>
                    <a:pt x="20955" y="24765"/>
                    <a:pt x="20003" y="32385"/>
                  </a:cubicBezTo>
                  <a:cubicBezTo>
                    <a:pt x="12383" y="21907"/>
                    <a:pt x="6668" y="10477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6" name="Google Shape;3286;p26"/>
            <p:cNvSpPr/>
            <p:nvPr/>
          </p:nvSpPr>
          <p:spPr>
            <a:xfrm>
              <a:off x="3346132" y="4085272"/>
              <a:ext cx="13334" cy="20002"/>
            </a:xfrm>
            <a:custGeom>
              <a:rect b="b" l="l" r="r" t="t"/>
              <a:pathLst>
                <a:path extrusionOk="0" h="20002" w="13334">
                  <a:moveTo>
                    <a:pt x="0" y="0"/>
                  </a:moveTo>
                  <a:cubicBezTo>
                    <a:pt x="4763" y="6668"/>
                    <a:pt x="9525" y="13335"/>
                    <a:pt x="13335" y="20003"/>
                  </a:cubicBezTo>
                  <a:cubicBezTo>
                    <a:pt x="8572" y="13335"/>
                    <a:pt x="4763" y="6668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7" name="Google Shape;3287;p26"/>
            <p:cNvSpPr/>
            <p:nvPr/>
          </p:nvSpPr>
          <p:spPr>
            <a:xfrm>
              <a:off x="2786062" y="3065145"/>
              <a:ext cx="19050" cy="9525"/>
            </a:xfrm>
            <a:custGeom>
              <a:rect b="b" l="l" r="r" t="t"/>
              <a:pathLst>
                <a:path extrusionOk="0" h="9525" w="19050">
                  <a:moveTo>
                    <a:pt x="19050" y="0"/>
                  </a:moveTo>
                  <a:cubicBezTo>
                    <a:pt x="12382" y="2858"/>
                    <a:pt x="6668" y="5715"/>
                    <a:pt x="0" y="9525"/>
                  </a:cubicBezTo>
                  <a:cubicBezTo>
                    <a:pt x="6668" y="5715"/>
                    <a:pt x="12382" y="2858"/>
                    <a:pt x="1905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8" name="Google Shape;3288;p26"/>
            <p:cNvSpPr/>
            <p:nvPr/>
          </p:nvSpPr>
          <p:spPr>
            <a:xfrm>
              <a:off x="2522219" y="2822257"/>
              <a:ext cx="7619" cy="14287"/>
            </a:xfrm>
            <a:custGeom>
              <a:rect b="b" l="l" r="r" t="t"/>
              <a:pathLst>
                <a:path extrusionOk="0" h="14287" w="7619">
                  <a:moveTo>
                    <a:pt x="0" y="0"/>
                  </a:moveTo>
                  <a:cubicBezTo>
                    <a:pt x="2857" y="4763"/>
                    <a:pt x="4763" y="9525"/>
                    <a:pt x="7620" y="14288"/>
                  </a:cubicBezTo>
                  <a:cubicBezTo>
                    <a:pt x="4763" y="9525"/>
                    <a:pt x="1905" y="4763"/>
                    <a:pt x="0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9" name="Google Shape;3289;p26"/>
            <p:cNvSpPr/>
            <p:nvPr/>
          </p:nvSpPr>
          <p:spPr>
            <a:xfrm>
              <a:off x="3331844" y="4064317"/>
              <a:ext cx="8572" cy="10477"/>
            </a:xfrm>
            <a:custGeom>
              <a:rect b="b" l="l" r="r" t="t"/>
              <a:pathLst>
                <a:path extrusionOk="0" h="10477" w="8572">
                  <a:moveTo>
                    <a:pt x="0" y="0"/>
                  </a:moveTo>
                  <a:cubicBezTo>
                    <a:pt x="2857" y="3810"/>
                    <a:pt x="5715" y="7620"/>
                    <a:pt x="8572" y="10477"/>
                  </a:cubicBezTo>
                  <a:cubicBezTo>
                    <a:pt x="5715" y="7620"/>
                    <a:pt x="2857" y="3810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0" name="Google Shape;3290;p26"/>
            <p:cNvSpPr/>
            <p:nvPr/>
          </p:nvSpPr>
          <p:spPr>
            <a:xfrm>
              <a:off x="2529839" y="2836545"/>
              <a:ext cx="3810" cy="6667"/>
            </a:xfrm>
            <a:custGeom>
              <a:rect b="b" l="l" r="r" t="t"/>
              <a:pathLst>
                <a:path extrusionOk="0" h="6667" w="3810">
                  <a:moveTo>
                    <a:pt x="0" y="0"/>
                  </a:moveTo>
                  <a:cubicBezTo>
                    <a:pt x="953" y="1905"/>
                    <a:pt x="2858" y="4763"/>
                    <a:pt x="3810" y="6667"/>
                  </a:cubicBezTo>
                  <a:cubicBezTo>
                    <a:pt x="2858" y="4763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858C8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1" name="Google Shape;3291;p26"/>
            <p:cNvSpPr/>
            <p:nvPr/>
          </p:nvSpPr>
          <p:spPr>
            <a:xfrm>
              <a:off x="3299459" y="4010977"/>
              <a:ext cx="4762" cy="7619"/>
            </a:xfrm>
            <a:custGeom>
              <a:rect b="b" l="l" r="r" t="t"/>
              <a:pathLst>
                <a:path extrusionOk="0" h="7619" w="4762">
                  <a:moveTo>
                    <a:pt x="0" y="0"/>
                  </a:moveTo>
                  <a:cubicBezTo>
                    <a:pt x="1905" y="2857"/>
                    <a:pt x="2857" y="4763"/>
                    <a:pt x="4763" y="7620"/>
                  </a:cubicBezTo>
                  <a:cubicBezTo>
                    <a:pt x="2857" y="4763"/>
                    <a:pt x="952" y="1905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2" name="Google Shape;3292;p26"/>
            <p:cNvSpPr/>
            <p:nvPr/>
          </p:nvSpPr>
          <p:spPr>
            <a:xfrm>
              <a:off x="3359466" y="4106227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0" y="0"/>
                  </a:moveTo>
                  <a:cubicBezTo>
                    <a:pt x="1905" y="1905"/>
                    <a:pt x="2858" y="4763"/>
                    <a:pt x="4763" y="6667"/>
                  </a:cubicBezTo>
                  <a:cubicBezTo>
                    <a:pt x="3810" y="3810"/>
                    <a:pt x="1905" y="1905"/>
                    <a:pt x="0" y="0"/>
                  </a:cubicBezTo>
                  <a:close/>
                </a:path>
              </a:pathLst>
            </a:custGeom>
            <a:solidFill>
              <a:srgbClr val="CCA0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3" name="Google Shape;3293;p26"/>
            <p:cNvSpPr/>
            <p:nvPr/>
          </p:nvSpPr>
          <p:spPr>
            <a:xfrm>
              <a:off x="2578417" y="2959417"/>
              <a:ext cx="40005" cy="61912"/>
            </a:xfrm>
            <a:custGeom>
              <a:rect b="b" l="l" r="r" t="t"/>
              <a:pathLst>
                <a:path extrusionOk="0" h="61912" w="40005">
                  <a:moveTo>
                    <a:pt x="0" y="8573"/>
                  </a:moveTo>
                  <a:cubicBezTo>
                    <a:pt x="12382" y="5715"/>
                    <a:pt x="24765" y="2858"/>
                    <a:pt x="40005" y="0"/>
                  </a:cubicBezTo>
                  <a:cubicBezTo>
                    <a:pt x="39052" y="20955"/>
                    <a:pt x="37147" y="40958"/>
                    <a:pt x="36195" y="61913"/>
                  </a:cubicBezTo>
                  <a:cubicBezTo>
                    <a:pt x="23813" y="44767"/>
                    <a:pt x="12382" y="26670"/>
                    <a:pt x="0" y="8573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4" name="Google Shape;3294;p26"/>
            <p:cNvSpPr/>
            <p:nvPr/>
          </p:nvSpPr>
          <p:spPr>
            <a:xfrm>
              <a:off x="2566034" y="2942272"/>
              <a:ext cx="24764" cy="16192"/>
            </a:xfrm>
            <a:custGeom>
              <a:rect b="b" l="l" r="r" t="t"/>
              <a:pathLst>
                <a:path extrusionOk="0" h="16192" w="24764">
                  <a:moveTo>
                    <a:pt x="0" y="6668"/>
                  </a:moveTo>
                  <a:cubicBezTo>
                    <a:pt x="4763" y="4763"/>
                    <a:pt x="9525" y="1905"/>
                    <a:pt x="14288" y="0"/>
                  </a:cubicBezTo>
                  <a:cubicBezTo>
                    <a:pt x="18097" y="3810"/>
                    <a:pt x="20955" y="6668"/>
                    <a:pt x="24765" y="10478"/>
                  </a:cubicBezTo>
                  <a:cubicBezTo>
                    <a:pt x="18097" y="12383"/>
                    <a:pt x="12382" y="14288"/>
                    <a:pt x="5715" y="16193"/>
                  </a:cubicBezTo>
                  <a:cubicBezTo>
                    <a:pt x="3810" y="12383"/>
                    <a:pt x="1905" y="9525"/>
                    <a:pt x="0" y="6668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5" name="Google Shape;3295;p26"/>
            <p:cNvSpPr/>
            <p:nvPr/>
          </p:nvSpPr>
          <p:spPr>
            <a:xfrm>
              <a:off x="2620326" y="3031807"/>
              <a:ext cx="13335" cy="17145"/>
            </a:xfrm>
            <a:custGeom>
              <a:rect b="b" l="l" r="r" t="t"/>
              <a:pathLst>
                <a:path extrusionOk="0" h="17145" w="13335">
                  <a:moveTo>
                    <a:pt x="0" y="0"/>
                  </a:moveTo>
                  <a:cubicBezTo>
                    <a:pt x="4763" y="5715"/>
                    <a:pt x="8573" y="11430"/>
                    <a:pt x="13335" y="17145"/>
                  </a:cubicBezTo>
                  <a:cubicBezTo>
                    <a:pt x="8573" y="11430"/>
                    <a:pt x="3810" y="5715"/>
                    <a:pt x="0" y="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6" name="Google Shape;3296;p26"/>
            <p:cNvSpPr/>
            <p:nvPr/>
          </p:nvSpPr>
          <p:spPr>
            <a:xfrm>
              <a:off x="2793681" y="3092767"/>
              <a:ext cx="868680" cy="1298257"/>
            </a:xfrm>
            <a:custGeom>
              <a:rect b="b" l="l" r="r" t="t"/>
              <a:pathLst>
                <a:path extrusionOk="0" h="1298257" w="868680">
                  <a:moveTo>
                    <a:pt x="116205" y="206692"/>
                  </a:moveTo>
                  <a:cubicBezTo>
                    <a:pt x="112395" y="197167"/>
                    <a:pt x="110490" y="186690"/>
                    <a:pt x="104775" y="178117"/>
                  </a:cubicBezTo>
                  <a:cubicBezTo>
                    <a:pt x="73343" y="128588"/>
                    <a:pt x="40957" y="79058"/>
                    <a:pt x="9525" y="29528"/>
                  </a:cubicBezTo>
                  <a:cubicBezTo>
                    <a:pt x="4763" y="21908"/>
                    <a:pt x="2857" y="12383"/>
                    <a:pt x="0" y="2858"/>
                  </a:cubicBezTo>
                  <a:cubicBezTo>
                    <a:pt x="3810" y="1905"/>
                    <a:pt x="7620" y="953"/>
                    <a:pt x="11430" y="0"/>
                  </a:cubicBezTo>
                  <a:cubicBezTo>
                    <a:pt x="15240" y="0"/>
                    <a:pt x="19050" y="0"/>
                    <a:pt x="22860" y="953"/>
                  </a:cubicBezTo>
                  <a:cubicBezTo>
                    <a:pt x="31432" y="9525"/>
                    <a:pt x="41910" y="17145"/>
                    <a:pt x="47625" y="25717"/>
                  </a:cubicBezTo>
                  <a:cubicBezTo>
                    <a:pt x="212408" y="280035"/>
                    <a:pt x="376238" y="534353"/>
                    <a:pt x="541020" y="788670"/>
                  </a:cubicBezTo>
                  <a:cubicBezTo>
                    <a:pt x="644843" y="949643"/>
                    <a:pt x="749618" y="1111568"/>
                    <a:pt x="853440" y="1272540"/>
                  </a:cubicBezTo>
                  <a:cubicBezTo>
                    <a:pt x="857250" y="1278255"/>
                    <a:pt x="861060" y="1284923"/>
                    <a:pt x="868680" y="1298258"/>
                  </a:cubicBezTo>
                  <a:cubicBezTo>
                    <a:pt x="849630" y="1296352"/>
                    <a:pt x="836295" y="1295400"/>
                    <a:pt x="822960" y="1293495"/>
                  </a:cubicBezTo>
                  <a:cubicBezTo>
                    <a:pt x="787718" y="1238250"/>
                    <a:pt x="753427" y="1183005"/>
                    <a:pt x="718185" y="1128713"/>
                  </a:cubicBezTo>
                  <a:cubicBezTo>
                    <a:pt x="716280" y="1125855"/>
                    <a:pt x="711518" y="1124902"/>
                    <a:pt x="708660" y="1123950"/>
                  </a:cubicBezTo>
                  <a:cubicBezTo>
                    <a:pt x="708660" y="1123950"/>
                    <a:pt x="708660" y="1123950"/>
                    <a:pt x="708660" y="1123950"/>
                  </a:cubicBezTo>
                  <a:cubicBezTo>
                    <a:pt x="703898" y="1116330"/>
                    <a:pt x="700088" y="1108710"/>
                    <a:pt x="695325" y="1101090"/>
                  </a:cubicBezTo>
                  <a:cubicBezTo>
                    <a:pt x="694373" y="1100138"/>
                    <a:pt x="693420" y="1099185"/>
                    <a:pt x="691515" y="1098233"/>
                  </a:cubicBezTo>
                  <a:cubicBezTo>
                    <a:pt x="688658" y="1092518"/>
                    <a:pt x="685800" y="1087755"/>
                    <a:pt x="682943" y="1082040"/>
                  </a:cubicBezTo>
                  <a:cubicBezTo>
                    <a:pt x="682943" y="1082040"/>
                    <a:pt x="682943" y="1082040"/>
                    <a:pt x="682943" y="1082040"/>
                  </a:cubicBezTo>
                  <a:cubicBezTo>
                    <a:pt x="680085" y="1075373"/>
                    <a:pt x="676275" y="1068705"/>
                    <a:pt x="673418" y="1062038"/>
                  </a:cubicBezTo>
                  <a:cubicBezTo>
                    <a:pt x="601028" y="948690"/>
                    <a:pt x="528638" y="836295"/>
                    <a:pt x="456247" y="722948"/>
                  </a:cubicBezTo>
                  <a:cubicBezTo>
                    <a:pt x="350520" y="559118"/>
                    <a:pt x="245745" y="395288"/>
                    <a:pt x="140018" y="231458"/>
                  </a:cubicBezTo>
                  <a:cubicBezTo>
                    <a:pt x="137160" y="227648"/>
                    <a:pt x="134303" y="223838"/>
                    <a:pt x="131445" y="220980"/>
                  </a:cubicBezTo>
                  <a:cubicBezTo>
                    <a:pt x="129540" y="218123"/>
                    <a:pt x="126682" y="216217"/>
                    <a:pt x="124778" y="213360"/>
                  </a:cubicBezTo>
                  <a:cubicBezTo>
                    <a:pt x="124778" y="213360"/>
                    <a:pt x="123825" y="213360"/>
                    <a:pt x="123825" y="213360"/>
                  </a:cubicBezTo>
                  <a:cubicBezTo>
                    <a:pt x="120968" y="210503"/>
                    <a:pt x="118110" y="208598"/>
                    <a:pt x="116205" y="206692"/>
                  </a:cubicBezTo>
                  <a:lnTo>
                    <a:pt x="116205" y="206692"/>
                  </a:ln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7" name="Google Shape;3297;p26"/>
            <p:cNvSpPr/>
            <p:nvPr/>
          </p:nvSpPr>
          <p:spPr>
            <a:xfrm>
              <a:off x="2805112" y="3091815"/>
              <a:ext cx="11429" cy="952"/>
            </a:xfrm>
            <a:custGeom>
              <a:rect b="b" l="l" r="r" t="t"/>
              <a:pathLst>
                <a:path extrusionOk="0" h="952" w="11429">
                  <a:moveTo>
                    <a:pt x="11430" y="952"/>
                  </a:moveTo>
                  <a:cubicBezTo>
                    <a:pt x="7620" y="952"/>
                    <a:pt x="3810" y="952"/>
                    <a:pt x="0" y="0"/>
                  </a:cubicBezTo>
                  <a:cubicBezTo>
                    <a:pt x="3810" y="952"/>
                    <a:pt x="7620" y="952"/>
                    <a:pt x="11430" y="952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8" name="Google Shape;3298;p26"/>
            <p:cNvSpPr/>
            <p:nvPr/>
          </p:nvSpPr>
          <p:spPr>
            <a:xfrm>
              <a:off x="3459691" y="4153852"/>
              <a:ext cx="15980" cy="20002"/>
            </a:xfrm>
            <a:custGeom>
              <a:rect b="b" l="l" r="r" t="t"/>
              <a:pathLst>
                <a:path extrusionOk="0" h="20002" w="15980">
                  <a:moveTo>
                    <a:pt x="6455" y="0"/>
                  </a:moveTo>
                  <a:cubicBezTo>
                    <a:pt x="9313" y="6667"/>
                    <a:pt x="13123" y="13335"/>
                    <a:pt x="15980" y="20003"/>
                  </a:cubicBezTo>
                  <a:cubicBezTo>
                    <a:pt x="740" y="18097"/>
                    <a:pt x="-5927" y="13335"/>
                    <a:pt x="6455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9" name="Google Shape;3299;p26"/>
            <p:cNvSpPr/>
            <p:nvPr/>
          </p:nvSpPr>
          <p:spPr>
            <a:xfrm>
              <a:off x="3488054" y="4193857"/>
              <a:ext cx="13335" cy="22860"/>
            </a:xfrm>
            <a:custGeom>
              <a:rect b="b" l="l" r="r" t="t"/>
              <a:pathLst>
                <a:path extrusionOk="0" h="22860" w="13335">
                  <a:moveTo>
                    <a:pt x="0" y="0"/>
                  </a:moveTo>
                  <a:cubicBezTo>
                    <a:pt x="4763" y="7620"/>
                    <a:pt x="8573" y="15240"/>
                    <a:pt x="13335" y="22860"/>
                  </a:cubicBezTo>
                  <a:cubicBezTo>
                    <a:pt x="8573" y="15240"/>
                    <a:pt x="4763" y="7620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0" name="Google Shape;3300;p26"/>
            <p:cNvSpPr/>
            <p:nvPr/>
          </p:nvSpPr>
          <p:spPr>
            <a:xfrm>
              <a:off x="2913697" y="3305175"/>
              <a:ext cx="10477" cy="16192"/>
            </a:xfrm>
            <a:custGeom>
              <a:rect b="b" l="l" r="r" t="t"/>
              <a:pathLst>
                <a:path extrusionOk="0" h="16192" w="10477">
                  <a:moveTo>
                    <a:pt x="3810" y="0"/>
                  </a:moveTo>
                  <a:cubicBezTo>
                    <a:pt x="5715" y="2858"/>
                    <a:pt x="8573" y="4763"/>
                    <a:pt x="10477" y="7620"/>
                  </a:cubicBezTo>
                  <a:cubicBezTo>
                    <a:pt x="8573" y="10478"/>
                    <a:pt x="7620" y="13335"/>
                    <a:pt x="5715" y="16192"/>
                  </a:cubicBezTo>
                  <a:cubicBezTo>
                    <a:pt x="3810" y="15240"/>
                    <a:pt x="1905" y="14288"/>
                    <a:pt x="0" y="13335"/>
                  </a:cubicBezTo>
                  <a:cubicBezTo>
                    <a:pt x="1905" y="8572"/>
                    <a:pt x="2857" y="3810"/>
                    <a:pt x="381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1" name="Google Shape;3301;p26"/>
            <p:cNvSpPr/>
            <p:nvPr/>
          </p:nvSpPr>
          <p:spPr>
            <a:xfrm>
              <a:off x="3475671" y="4173855"/>
              <a:ext cx="8572" cy="16192"/>
            </a:xfrm>
            <a:custGeom>
              <a:rect b="b" l="l" r="r" t="t"/>
              <a:pathLst>
                <a:path extrusionOk="0" h="16192" w="8572">
                  <a:moveTo>
                    <a:pt x="0" y="0"/>
                  </a:moveTo>
                  <a:cubicBezTo>
                    <a:pt x="2858" y="5715"/>
                    <a:pt x="5715" y="10477"/>
                    <a:pt x="8573" y="16192"/>
                  </a:cubicBezTo>
                  <a:cubicBezTo>
                    <a:pt x="5715" y="11430"/>
                    <a:pt x="2858" y="5715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2" name="Google Shape;3302;p26"/>
            <p:cNvSpPr/>
            <p:nvPr/>
          </p:nvSpPr>
          <p:spPr>
            <a:xfrm>
              <a:off x="2909887" y="3300412"/>
              <a:ext cx="7620" cy="4762"/>
            </a:xfrm>
            <a:custGeom>
              <a:rect b="b" l="l" r="r" t="t"/>
              <a:pathLst>
                <a:path extrusionOk="0" h="4762" w="7620">
                  <a:moveTo>
                    <a:pt x="0" y="0"/>
                  </a:moveTo>
                  <a:cubicBezTo>
                    <a:pt x="2858" y="1905"/>
                    <a:pt x="4763" y="2858"/>
                    <a:pt x="7620" y="4763"/>
                  </a:cubicBezTo>
                  <a:cubicBezTo>
                    <a:pt x="4763" y="2858"/>
                    <a:pt x="1905" y="953"/>
                    <a:pt x="0" y="0"/>
                  </a:cubicBezTo>
                  <a:close/>
                </a:path>
              </a:pathLst>
            </a:custGeom>
            <a:solidFill>
              <a:srgbClr val="CB9F5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3" name="Google Shape;3303;p26"/>
            <p:cNvSpPr/>
            <p:nvPr/>
          </p:nvSpPr>
          <p:spPr>
            <a:xfrm>
              <a:off x="2684125" y="2867025"/>
              <a:ext cx="130511" cy="143381"/>
            </a:xfrm>
            <a:custGeom>
              <a:rect b="b" l="l" r="r" t="t"/>
              <a:pathLst>
                <a:path extrusionOk="0" h="143381" w="130511">
                  <a:moveTo>
                    <a:pt x="130512" y="142875"/>
                  </a:moveTo>
                  <a:cubicBezTo>
                    <a:pt x="108604" y="145733"/>
                    <a:pt x="95269" y="136208"/>
                    <a:pt x="82887" y="121920"/>
                  </a:cubicBezTo>
                  <a:cubicBezTo>
                    <a:pt x="56217" y="91440"/>
                    <a:pt x="27642" y="61913"/>
                    <a:pt x="19" y="32385"/>
                  </a:cubicBezTo>
                  <a:cubicBezTo>
                    <a:pt x="-933" y="10478"/>
                    <a:pt x="33357" y="18097"/>
                    <a:pt x="37167" y="0"/>
                  </a:cubicBezTo>
                  <a:cubicBezTo>
                    <a:pt x="46692" y="1905"/>
                    <a:pt x="59074" y="953"/>
                    <a:pt x="64789" y="6667"/>
                  </a:cubicBezTo>
                  <a:cubicBezTo>
                    <a:pt x="80982" y="20955"/>
                    <a:pt x="93364" y="37147"/>
                    <a:pt x="110509" y="56197"/>
                  </a:cubicBezTo>
                  <a:cubicBezTo>
                    <a:pt x="95269" y="59055"/>
                    <a:pt x="85744" y="60960"/>
                    <a:pt x="73362" y="62865"/>
                  </a:cubicBezTo>
                  <a:cubicBezTo>
                    <a:pt x="90507" y="81915"/>
                    <a:pt x="106699" y="99060"/>
                    <a:pt x="120987" y="118110"/>
                  </a:cubicBezTo>
                  <a:cubicBezTo>
                    <a:pt x="127654" y="124778"/>
                    <a:pt x="127654" y="134303"/>
                    <a:pt x="130512" y="142875"/>
                  </a:cubicBezTo>
                  <a:close/>
                </a:path>
              </a:pathLst>
            </a:custGeom>
            <a:solidFill>
              <a:srgbClr val="1112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4" name="Google Shape;3304;p26"/>
            <p:cNvSpPr/>
            <p:nvPr/>
          </p:nvSpPr>
          <p:spPr>
            <a:xfrm>
              <a:off x="2631756" y="2897490"/>
              <a:ext cx="148590" cy="135269"/>
            </a:xfrm>
            <a:custGeom>
              <a:rect b="b" l="l" r="r" t="t"/>
              <a:pathLst>
                <a:path extrusionOk="0" h="135269" w="148590">
                  <a:moveTo>
                    <a:pt x="9525" y="21922"/>
                  </a:moveTo>
                  <a:cubicBezTo>
                    <a:pt x="6668" y="19064"/>
                    <a:pt x="2857" y="16207"/>
                    <a:pt x="0" y="13350"/>
                  </a:cubicBezTo>
                  <a:cubicBezTo>
                    <a:pt x="5715" y="-8558"/>
                    <a:pt x="23813" y="2872"/>
                    <a:pt x="37148" y="3825"/>
                  </a:cubicBezTo>
                  <a:cubicBezTo>
                    <a:pt x="74295" y="44782"/>
                    <a:pt x="111443" y="85739"/>
                    <a:pt x="148590" y="127650"/>
                  </a:cubicBezTo>
                  <a:cubicBezTo>
                    <a:pt x="147638" y="130507"/>
                    <a:pt x="146685" y="132412"/>
                    <a:pt x="145733" y="135269"/>
                  </a:cubicBezTo>
                  <a:cubicBezTo>
                    <a:pt x="133350" y="132412"/>
                    <a:pt x="118110" y="133364"/>
                    <a:pt x="108585" y="126697"/>
                  </a:cubicBezTo>
                  <a:cubicBezTo>
                    <a:pt x="91440" y="114314"/>
                    <a:pt x="77153" y="97169"/>
                    <a:pt x="61913" y="81930"/>
                  </a:cubicBezTo>
                  <a:cubicBezTo>
                    <a:pt x="45720" y="61927"/>
                    <a:pt x="27623" y="41925"/>
                    <a:pt x="9525" y="21922"/>
                  </a:cubicBezTo>
                  <a:close/>
                </a:path>
              </a:pathLst>
            </a:custGeom>
            <a:solidFill>
              <a:srgbClr val="14100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5" name="Google Shape;3305;p26"/>
            <p:cNvSpPr/>
            <p:nvPr/>
          </p:nvSpPr>
          <p:spPr>
            <a:xfrm>
              <a:off x="2639376" y="2919412"/>
              <a:ext cx="55245" cy="60007"/>
            </a:xfrm>
            <a:custGeom>
              <a:rect b="b" l="l" r="r" t="t"/>
              <a:pathLst>
                <a:path extrusionOk="0" h="60007" w="55245">
                  <a:moveTo>
                    <a:pt x="1905" y="0"/>
                  </a:moveTo>
                  <a:cubicBezTo>
                    <a:pt x="20003" y="20003"/>
                    <a:pt x="37148" y="40005"/>
                    <a:pt x="55245" y="60008"/>
                  </a:cubicBezTo>
                  <a:cubicBezTo>
                    <a:pt x="50483" y="60008"/>
                    <a:pt x="45720" y="60008"/>
                    <a:pt x="40958" y="60008"/>
                  </a:cubicBezTo>
                  <a:cubicBezTo>
                    <a:pt x="27623" y="43815"/>
                    <a:pt x="13335" y="27622"/>
                    <a:pt x="0" y="11430"/>
                  </a:cubicBezTo>
                  <a:cubicBezTo>
                    <a:pt x="953" y="7620"/>
                    <a:pt x="1905" y="3810"/>
                    <a:pt x="1905" y="0"/>
                  </a:cubicBezTo>
                  <a:close/>
                </a:path>
              </a:pathLst>
            </a:custGeom>
            <a:solidFill>
              <a:srgbClr val="5C60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6" name="Google Shape;3306;p26"/>
            <p:cNvSpPr/>
            <p:nvPr/>
          </p:nvSpPr>
          <p:spPr>
            <a:xfrm>
              <a:off x="2628899" y="2980372"/>
              <a:ext cx="40005" cy="41910"/>
            </a:xfrm>
            <a:custGeom>
              <a:rect b="b" l="l" r="r" t="t"/>
              <a:pathLst>
                <a:path extrusionOk="0" h="41910" w="40005">
                  <a:moveTo>
                    <a:pt x="31432" y="41910"/>
                  </a:moveTo>
                  <a:cubicBezTo>
                    <a:pt x="20955" y="30480"/>
                    <a:pt x="10477" y="18098"/>
                    <a:pt x="0" y="6668"/>
                  </a:cubicBezTo>
                  <a:cubicBezTo>
                    <a:pt x="2857" y="4763"/>
                    <a:pt x="6668" y="1905"/>
                    <a:pt x="9525" y="0"/>
                  </a:cubicBezTo>
                  <a:cubicBezTo>
                    <a:pt x="20002" y="12383"/>
                    <a:pt x="29527" y="23813"/>
                    <a:pt x="40005" y="36195"/>
                  </a:cubicBezTo>
                  <a:cubicBezTo>
                    <a:pt x="37148" y="37148"/>
                    <a:pt x="34290" y="39053"/>
                    <a:pt x="31432" y="4191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7" name="Google Shape;3307;p26"/>
            <p:cNvSpPr/>
            <p:nvPr/>
          </p:nvSpPr>
          <p:spPr>
            <a:xfrm>
              <a:off x="2602229" y="2942272"/>
              <a:ext cx="12382" cy="7620"/>
            </a:xfrm>
            <a:custGeom>
              <a:rect b="b" l="l" r="r" t="t"/>
              <a:pathLst>
                <a:path extrusionOk="0" h="7620" w="12382">
                  <a:moveTo>
                    <a:pt x="9525" y="7620"/>
                  </a:moveTo>
                  <a:cubicBezTo>
                    <a:pt x="6668" y="5715"/>
                    <a:pt x="2857" y="4763"/>
                    <a:pt x="0" y="2858"/>
                  </a:cubicBezTo>
                  <a:cubicBezTo>
                    <a:pt x="0" y="1905"/>
                    <a:pt x="952" y="953"/>
                    <a:pt x="952" y="0"/>
                  </a:cubicBezTo>
                  <a:cubicBezTo>
                    <a:pt x="4763" y="953"/>
                    <a:pt x="8572" y="1905"/>
                    <a:pt x="12382" y="2858"/>
                  </a:cubicBezTo>
                  <a:cubicBezTo>
                    <a:pt x="11430" y="4763"/>
                    <a:pt x="10477" y="5715"/>
                    <a:pt x="9525" y="7620"/>
                  </a:cubicBezTo>
                  <a:close/>
                </a:path>
              </a:pathLst>
            </a:custGeom>
            <a:solidFill>
              <a:srgbClr val="13110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0000"/>
        </a:solidFill>
      </p:bgPr>
    </p:bg>
    <p:spTree>
      <p:nvGrpSpPr>
        <p:cNvPr id="3311" name="Shape 3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2" name="Google Shape;3312;p2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3313" name="Google Shape;3313;p27"/>
          <p:cNvGrpSpPr/>
          <p:nvPr/>
        </p:nvGrpSpPr>
        <p:grpSpPr>
          <a:xfrm>
            <a:off x="1446506" y="1306082"/>
            <a:ext cx="6910572" cy="3422340"/>
            <a:chOff x="275475" y="1342375"/>
            <a:chExt cx="7012250" cy="3021400"/>
          </a:xfrm>
        </p:grpSpPr>
        <p:sp>
          <p:nvSpPr>
            <p:cNvPr id="3314" name="Google Shape;3314;p27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5" name="Google Shape;3315;p27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6" name="Google Shape;3316;p27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7" name="Google Shape;3317;p27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8" name="Google Shape;3318;p27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9" name="Google Shape;3319;p27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0" name="Google Shape;3320;p27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1" name="Google Shape;3321;p27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2" name="Google Shape;3322;p27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3" name="Google Shape;3323;p27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4" name="Google Shape;3324;p27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5" name="Google Shape;3325;p27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6" name="Google Shape;3326;p27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7" name="Google Shape;3327;p27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8" name="Google Shape;3328;p27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9" name="Google Shape;3329;p27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0" name="Google Shape;3330;p27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1" name="Google Shape;3331;p27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2" name="Google Shape;3332;p27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3" name="Google Shape;3333;p27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4" name="Google Shape;3334;p27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5" name="Google Shape;3335;p27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6" name="Google Shape;3336;p27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7" name="Google Shape;3337;p27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8" name="Google Shape;3338;p27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9" name="Google Shape;3339;p27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0" name="Google Shape;3340;p27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1" name="Google Shape;3341;p27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2" name="Google Shape;3342;p27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3" name="Google Shape;3343;p27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4" name="Google Shape;3344;p27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5" name="Google Shape;3345;p27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6" name="Google Shape;3346;p27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7" name="Google Shape;3347;p27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8" name="Google Shape;3348;p27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9" name="Google Shape;3349;p27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0" name="Google Shape;3350;p27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1" name="Google Shape;3351;p27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2" name="Google Shape;3352;p27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3" name="Google Shape;3353;p27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4" name="Google Shape;3354;p27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5" name="Google Shape;3355;p27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6" name="Google Shape;3356;p27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7" name="Google Shape;3357;p27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8" name="Google Shape;3358;p27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9" name="Google Shape;3359;p27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0" name="Google Shape;3360;p27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1" name="Google Shape;3361;p27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2" name="Google Shape;3362;p27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3" name="Google Shape;3363;p27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4" name="Google Shape;3364;p27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5" name="Google Shape;3365;p27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6" name="Google Shape;3366;p27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7" name="Google Shape;3367;p27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8" name="Google Shape;3368;p27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9" name="Google Shape;3369;p27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0" name="Google Shape;3370;p27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1" name="Google Shape;3371;p27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2" name="Google Shape;3372;p27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3" name="Google Shape;3373;p27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4" name="Google Shape;3374;p27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5" name="Google Shape;3375;p27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6" name="Google Shape;3376;p27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7" name="Google Shape;3377;p27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8" name="Google Shape;3378;p27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9" name="Google Shape;3379;p27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0" name="Google Shape;3380;p27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1" name="Google Shape;3381;p27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2" name="Google Shape;3382;p27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3" name="Google Shape;3383;p27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4" name="Google Shape;3384;p27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5" name="Google Shape;3385;p27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6" name="Google Shape;3386;p27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7" name="Google Shape;3387;p27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8" name="Google Shape;3388;p27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9" name="Google Shape;3389;p27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0" name="Google Shape;3390;p27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1" name="Google Shape;3391;p27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2" name="Google Shape;3392;p27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3" name="Google Shape;3393;p27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4" name="Google Shape;3394;p27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5" name="Google Shape;3395;p27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6" name="Google Shape;3396;p27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7" name="Google Shape;3397;p27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8" name="Google Shape;3398;p27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9" name="Google Shape;3399;p27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0" name="Google Shape;3400;p27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1" name="Google Shape;3401;p27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2" name="Google Shape;3402;p27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3" name="Google Shape;3403;p27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4" name="Google Shape;3404;p27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5" name="Google Shape;3405;p27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6" name="Google Shape;3406;p27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7" name="Google Shape;3407;p27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8" name="Google Shape;3408;p27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9" name="Google Shape;3409;p27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0" name="Google Shape;3410;p27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1" name="Google Shape;3411;p27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2" name="Google Shape;3412;p27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3" name="Google Shape;3413;p27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4" name="Google Shape;3414;p27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5" name="Google Shape;3415;p27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6" name="Google Shape;3416;p27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7" name="Google Shape;3417;p27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8" name="Google Shape;3418;p27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9" name="Google Shape;3419;p27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0" name="Google Shape;3420;p27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1" name="Google Shape;3421;p27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2" name="Google Shape;3422;p27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3" name="Google Shape;3423;p27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4" name="Google Shape;3424;p27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5" name="Google Shape;3425;p27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6" name="Google Shape;3426;p27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7" name="Google Shape;3427;p27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8" name="Google Shape;3428;p27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9" name="Google Shape;3429;p27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0" name="Google Shape;3430;p27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1" name="Google Shape;3431;p27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2" name="Google Shape;3432;p27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3" name="Google Shape;3433;p27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4" name="Google Shape;3434;p27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5" name="Google Shape;3435;p27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6" name="Google Shape;3436;p27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7" name="Google Shape;3437;p27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8" name="Google Shape;3438;p27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9" name="Google Shape;3439;p27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0" name="Google Shape;3440;p27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1" name="Google Shape;3441;p27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2" name="Google Shape;3442;p27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3" name="Google Shape;3443;p27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4" name="Google Shape;3444;p27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5" name="Google Shape;3445;p27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6" name="Google Shape;3446;p27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7" name="Google Shape;3447;p27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8" name="Google Shape;3448;p27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9" name="Google Shape;3449;p27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0" name="Google Shape;3450;p27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1" name="Google Shape;3451;p27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2" name="Google Shape;3452;p27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3" name="Google Shape;3453;p27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4" name="Google Shape;3454;p27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5" name="Google Shape;3455;p27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6" name="Google Shape;3456;p27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7" name="Google Shape;3457;p27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8" name="Google Shape;3458;p27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9" name="Google Shape;3459;p27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0" name="Google Shape;3460;p27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1" name="Google Shape;3461;p27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2" name="Google Shape;3462;p27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3" name="Google Shape;3463;p27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4" name="Google Shape;3464;p27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5" name="Google Shape;3465;p27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6" name="Google Shape;3466;p27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7" name="Google Shape;3467;p27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8" name="Google Shape;3468;p27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9" name="Google Shape;3469;p27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0" name="Google Shape;3470;p27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1" name="Google Shape;3471;p27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2" name="Google Shape;3472;p27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3" name="Google Shape;3473;p27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4" name="Google Shape;3474;p27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5" name="Google Shape;3475;p27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6" name="Google Shape;3476;p27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7" name="Google Shape;3477;p27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8" name="Google Shape;3478;p27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9" name="Google Shape;3479;p27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0" name="Google Shape;3480;p27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1" name="Google Shape;3481;p27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2" name="Google Shape;3482;p27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3" name="Google Shape;3483;p27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4" name="Google Shape;3484;p27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5" name="Google Shape;3485;p27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6" name="Google Shape;3486;p27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7" name="Google Shape;3487;p27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8" name="Google Shape;3488;p27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9" name="Google Shape;3489;p27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0" name="Google Shape;3490;p27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1" name="Google Shape;3491;p27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2" name="Google Shape;3492;p27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3" name="Google Shape;3493;p27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4" name="Google Shape;3494;p27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5" name="Google Shape;3495;p27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6" name="Google Shape;3496;p27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7" name="Google Shape;3497;p27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8" name="Google Shape;3498;p27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9" name="Google Shape;3499;p27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0" name="Google Shape;3500;p27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1" name="Google Shape;3501;p27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2" name="Google Shape;3502;p27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3" name="Google Shape;3503;p27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4" name="Google Shape;3504;p27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5" name="Google Shape;3505;p27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6" name="Google Shape;3506;p27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7" name="Google Shape;3507;p27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8" name="Google Shape;3508;p27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9" name="Google Shape;3509;p27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0" name="Google Shape;3510;p27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1" name="Google Shape;3511;p27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2" name="Google Shape;3512;p27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3" name="Google Shape;3513;p27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4" name="Google Shape;3514;p27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5" name="Google Shape;3515;p27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6" name="Google Shape;3516;p27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7" name="Google Shape;3517;p27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8" name="Google Shape;3518;p27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9" name="Google Shape;3519;p27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0" name="Google Shape;3520;p27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1" name="Google Shape;3521;p27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2" name="Google Shape;3522;p27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3" name="Google Shape;3523;p27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4" name="Google Shape;3524;p27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noFill/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25" name="Google Shape;3525;p27"/>
          <p:cNvGrpSpPr/>
          <p:nvPr/>
        </p:nvGrpSpPr>
        <p:grpSpPr>
          <a:xfrm>
            <a:off x="3011878" y="1966709"/>
            <a:ext cx="295244" cy="537373"/>
            <a:chOff x="7076952" y="1578518"/>
            <a:chExt cx="481402" cy="876200"/>
          </a:xfrm>
        </p:grpSpPr>
        <p:sp>
          <p:nvSpPr>
            <p:cNvPr id="3526" name="Google Shape;3526;p27"/>
            <p:cNvSpPr/>
            <p:nvPr/>
          </p:nvSpPr>
          <p:spPr>
            <a:xfrm>
              <a:off x="7076952" y="1578518"/>
              <a:ext cx="481402" cy="876200"/>
            </a:xfrm>
            <a:custGeom>
              <a:rect b="b" l="l" r="r" t="t"/>
              <a:pathLst>
                <a:path extrusionOk="0" h="876200" w="481402">
                  <a:moveTo>
                    <a:pt x="481135" y="272189"/>
                  </a:moveTo>
                  <a:cubicBezTo>
                    <a:pt x="483992" y="339817"/>
                    <a:pt x="463990" y="419827"/>
                    <a:pt x="420175" y="492217"/>
                  </a:cubicBezTo>
                  <a:cubicBezTo>
                    <a:pt x="352547" y="606517"/>
                    <a:pt x="301112" y="729389"/>
                    <a:pt x="258250" y="854167"/>
                  </a:cubicBezTo>
                  <a:cubicBezTo>
                    <a:pt x="249678" y="877979"/>
                    <a:pt x="230628" y="875121"/>
                    <a:pt x="214435" y="876074"/>
                  </a:cubicBezTo>
                  <a:cubicBezTo>
                    <a:pt x="192528" y="877979"/>
                    <a:pt x="200147" y="857977"/>
                    <a:pt x="199195" y="846546"/>
                  </a:cubicBezTo>
                  <a:cubicBezTo>
                    <a:pt x="194433" y="773204"/>
                    <a:pt x="161095" y="709386"/>
                    <a:pt x="125853" y="648427"/>
                  </a:cubicBezTo>
                  <a:cubicBezTo>
                    <a:pt x="69655" y="550319"/>
                    <a:pt x="24887" y="447449"/>
                    <a:pt x="5837" y="335054"/>
                  </a:cubicBezTo>
                  <a:cubicBezTo>
                    <a:pt x="-14165" y="217896"/>
                    <a:pt x="16315" y="116931"/>
                    <a:pt x="111565" y="41684"/>
                  </a:cubicBezTo>
                  <a:cubicBezTo>
                    <a:pt x="183003" y="-15466"/>
                    <a:pt x="312542" y="-12609"/>
                    <a:pt x="385885" y="42636"/>
                  </a:cubicBezTo>
                  <a:cubicBezTo>
                    <a:pt x="459228" y="99786"/>
                    <a:pt x="483040" y="151221"/>
                    <a:pt x="481135" y="272189"/>
                  </a:cubicBezTo>
                  <a:close/>
                  <a:moveTo>
                    <a:pt x="230628" y="798921"/>
                  </a:moveTo>
                  <a:cubicBezTo>
                    <a:pt x="236342" y="792254"/>
                    <a:pt x="243010" y="785586"/>
                    <a:pt x="245867" y="777967"/>
                  </a:cubicBezTo>
                  <a:cubicBezTo>
                    <a:pt x="291587" y="679859"/>
                    <a:pt x="337308" y="581752"/>
                    <a:pt x="381122" y="482692"/>
                  </a:cubicBezTo>
                  <a:cubicBezTo>
                    <a:pt x="402078" y="435067"/>
                    <a:pt x="425890" y="386489"/>
                    <a:pt x="437320" y="336006"/>
                  </a:cubicBezTo>
                  <a:cubicBezTo>
                    <a:pt x="446845" y="296001"/>
                    <a:pt x="442083" y="252186"/>
                    <a:pt x="442083" y="209324"/>
                  </a:cubicBezTo>
                  <a:cubicBezTo>
                    <a:pt x="443035" y="95024"/>
                    <a:pt x="327783" y="-17371"/>
                    <a:pt x="194433" y="30254"/>
                  </a:cubicBezTo>
                  <a:cubicBezTo>
                    <a:pt x="183955" y="34064"/>
                    <a:pt x="174430" y="37874"/>
                    <a:pt x="163953" y="41684"/>
                  </a:cubicBezTo>
                  <a:cubicBezTo>
                    <a:pt x="156332" y="46446"/>
                    <a:pt x="148712" y="52161"/>
                    <a:pt x="141092" y="56924"/>
                  </a:cubicBezTo>
                  <a:cubicBezTo>
                    <a:pt x="137282" y="60734"/>
                    <a:pt x="133472" y="64544"/>
                    <a:pt x="129662" y="68354"/>
                  </a:cubicBezTo>
                  <a:cubicBezTo>
                    <a:pt x="129662" y="68354"/>
                    <a:pt x="129662" y="69306"/>
                    <a:pt x="129662" y="69306"/>
                  </a:cubicBezTo>
                  <a:cubicBezTo>
                    <a:pt x="119185" y="78831"/>
                    <a:pt x="106803" y="87404"/>
                    <a:pt x="98230" y="97881"/>
                  </a:cubicBezTo>
                  <a:cubicBezTo>
                    <a:pt x="22982" y="190274"/>
                    <a:pt x="28697" y="294096"/>
                    <a:pt x="55367" y="400777"/>
                  </a:cubicBezTo>
                  <a:cubicBezTo>
                    <a:pt x="87753" y="530317"/>
                    <a:pt x="163953" y="640807"/>
                    <a:pt x="218245" y="759869"/>
                  </a:cubicBezTo>
                  <a:cubicBezTo>
                    <a:pt x="220150" y="765584"/>
                    <a:pt x="222055" y="771299"/>
                    <a:pt x="223960" y="777014"/>
                  </a:cubicBezTo>
                  <a:cubicBezTo>
                    <a:pt x="225865" y="784634"/>
                    <a:pt x="228722" y="792254"/>
                    <a:pt x="230628" y="798921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7" name="Google Shape;3527;p27"/>
            <p:cNvSpPr/>
            <p:nvPr/>
          </p:nvSpPr>
          <p:spPr>
            <a:xfrm>
              <a:off x="7180281" y="1620202"/>
              <a:ext cx="292419" cy="673417"/>
            </a:xfrm>
            <a:custGeom>
              <a:rect b="b" l="l" r="r" t="t"/>
              <a:pathLst>
                <a:path extrusionOk="0" h="673417" w="292419">
                  <a:moveTo>
                    <a:pt x="37763" y="15240"/>
                  </a:moveTo>
                  <a:cubicBezTo>
                    <a:pt x="45384" y="10478"/>
                    <a:pt x="53003" y="4763"/>
                    <a:pt x="60624" y="0"/>
                  </a:cubicBezTo>
                  <a:cubicBezTo>
                    <a:pt x="67291" y="8572"/>
                    <a:pt x="73959" y="17145"/>
                    <a:pt x="78721" y="22860"/>
                  </a:cubicBezTo>
                  <a:cubicBezTo>
                    <a:pt x="101581" y="22860"/>
                    <a:pt x="122536" y="22860"/>
                    <a:pt x="143491" y="22860"/>
                  </a:cubicBezTo>
                  <a:cubicBezTo>
                    <a:pt x="151111" y="22860"/>
                    <a:pt x="158731" y="23813"/>
                    <a:pt x="166351" y="23813"/>
                  </a:cubicBezTo>
                  <a:cubicBezTo>
                    <a:pt x="170161" y="27622"/>
                    <a:pt x="173971" y="31433"/>
                    <a:pt x="177781" y="34290"/>
                  </a:cubicBezTo>
                  <a:cubicBezTo>
                    <a:pt x="181591" y="34290"/>
                    <a:pt x="185401" y="34290"/>
                    <a:pt x="189211" y="35242"/>
                  </a:cubicBezTo>
                  <a:cubicBezTo>
                    <a:pt x="196831" y="39053"/>
                    <a:pt x="204451" y="42862"/>
                    <a:pt x="212071" y="46672"/>
                  </a:cubicBezTo>
                  <a:cubicBezTo>
                    <a:pt x="212071" y="46672"/>
                    <a:pt x="213024" y="46672"/>
                    <a:pt x="213024" y="46672"/>
                  </a:cubicBezTo>
                  <a:cubicBezTo>
                    <a:pt x="214929" y="50483"/>
                    <a:pt x="216833" y="56197"/>
                    <a:pt x="219691" y="59055"/>
                  </a:cubicBezTo>
                  <a:cubicBezTo>
                    <a:pt x="256838" y="92392"/>
                    <a:pt x="277793" y="133350"/>
                    <a:pt x="285413" y="181928"/>
                  </a:cubicBezTo>
                  <a:cubicBezTo>
                    <a:pt x="287318" y="191453"/>
                    <a:pt x="293986" y="201930"/>
                    <a:pt x="292081" y="211455"/>
                  </a:cubicBezTo>
                  <a:cubicBezTo>
                    <a:pt x="286366" y="245745"/>
                    <a:pt x="277793" y="279083"/>
                    <a:pt x="271126" y="313373"/>
                  </a:cubicBezTo>
                  <a:cubicBezTo>
                    <a:pt x="266363" y="338137"/>
                    <a:pt x="263506" y="362902"/>
                    <a:pt x="259696" y="388620"/>
                  </a:cubicBezTo>
                  <a:cubicBezTo>
                    <a:pt x="259696" y="390525"/>
                    <a:pt x="259696" y="392430"/>
                    <a:pt x="259696" y="395287"/>
                  </a:cubicBezTo>
                  <a:cubicBezTo>
                    <a:pt x="255886" y="402908"/>
                    <a:pt x="252076" y="410527"/>
                    <a:pt x="248266" y="418148"/>
                  </a:cubicBezTo>
                  <a:cubicBezTo>
                    <a:pt x="226358" y="458152"/>
                    <a:pt x="202546" y="498158"/>
                    <a:pt x="182543" y="539115"/>
                  </a:cubicBezTo>
                  <a:cubicBezTo>
                    <a:pt x="167304" y="571500"/>
                    <a:pt x="156826" y="606743"/>
                    <a:pt x="143491" y="640080"/>
                  </a:cubicBezTo>
                  <a:cubicBezTo>
                    <a:pt x="138729" y="652463"/>
                    <a:pt x="129204" y="661988"/>
                    <a:pt x="122536" y="673418"/>
                  </a:cubicBezTo>
                  <a:cubicBezTo>
                    <a:pt x="119679" y="656273"/>
                    <a:pt x="116821" y="639127"/>
                    <a:pt x="114916" y="621983"/>
                  </a:cubicBezTo>
                  <a:cubicBezTo>
                    <a:pt x="111106" y="562927"/>
                    <a:pt x="95866" y="508635"/>
                    <a:pt x="65386" y="457200"/>
                  </a:cubicBezTo>
                  <a:cubicBezTo>
                    <a:pt x="41574" y="418148"/>
                    <a:pt x="23476" y="377190"/>
                    <a:pt x="12999" y="329565"/>
                  </a:cubicBezTo>
                  <a:cubicBezTo>
                    <a:pt x="-5099" y="247650"/>
                    <a:pt x="-4147" y="168592"/>
                    <a:pt x="14903" y="88583"/>
                  </a:cubicBezTo>
                  <a:cubicBezTo>
                    <a:pt x="19666" y="68580"/>
                    <a:pt x="22524" y="48578"/>
                    <a:pt x="26334" y="28575"/>
                  </a:cubicBezTo>
                  <a:cubicBezTo>
                    <a:pt x="26334" y="28575"/>
                    <a:pt x="26334" y="27622"/>
                    <a:pt x="26334" y="27622"/>
                  </a:cubicBezTo>
                  <a:cubicBezTo>
                    <a:pt x="30143" y="23813"/>
                    <a:pt x="33953" y="19050"/>
                    <a:pt x="37763" y="15240"/>
                  </a:cubicBezTo>
                  <a:close/>
                  <a:moveTo>
                    <a:pt x="250171" y="230505"/>
                  </a:moveTo>
                  <a:cubicBezTo>
                    <a:pt x="248266" y="169545"/>
                    <a:pt x="213976" y="137160"/>
                    <a:pt x="153968" y="138112"/>
                  </a:cubicBezTo>
                  <a:cubicBezTo>
                    <a:pt x="90151" y="140017"/>
                    <a:pt x="52051" y="180975"/>
                    <a:pt x="53956" y="245745"/>
                  </a:cubicBezTo>
                  <a:cubicBezTo>
                    <a:pt x="55861" y="297180"/>
                    <a:pt x="104438" y="337185"/>
                    <a:pt x="163493" y="336233"/>
                  </a:cubicBezTo>
                  <a:cubicBezTo>
                    <a:pt x="217786" y="336233"/>
                    <a:pt x="252076" y="293370"/>
                    <a:pt x="250171" y="230505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8" name="Google Shape;3528;p27"/>
            <p:cNvSpPr/>
            <p:nvPr/>
          </p:nvSpPr>
          <p:spPr>
            <a:xfrm>
              <a:off x="7112308" y="1648777"/>
              <a:ext cx="189556" cy="690562"/>
            </a:xfrm>
            <a:custGeom>
              <a:rect b="b" l="l" r="r" t="t"/>
              <a:pathLst>
                <a:path extrusionOk="0" h="690562" w="189556">
                  <a:moveTo>
                    <a:pt x="93354" y="0"/>
                  </a:moveTo>
                  <a:cubicBezTo>
                    <a:pt x="89544" y="20003"/>
                    <a:pt x="86687" y="40958"/>
                    <a:pt x="81924" y="60008"/>
                  </a:cubicBezTo>
                  <a:cubicBezTo>
                    <a:pt x="62874" y="140018"/>
                    <a:pt x="61922" y="219075"/>
                    <a:pt x="80019" y="300990"/>
                  </a:cubicBezTo>
                  <a:cubicBezTo>
                    <a:pt x="90497" y="348615"/>
                    <a:pt x="108594" y="389573"/>
                    <a:pt x="132407" y="428625"/>
                  </a:cubicBezTo>
                  <a:cubicBezTo>
                    <a:pt x="163839" y="480060"/>
                    <a:pt x="178127" y="534353"/>
                    <a:pt x="181937" y="593408"/>
                  </a:cubicBezTo>
                  <a:cubicBezTo>
                    <a:pt x="182889" y="610553"/>
                    <a:pt x="186699" y="627698"/>
                    <a:pt x="189556" y="644843"/>
                  </a:cubicBezTo>
                  <a:cubicBezTo>
                    <a:pt x="189556" y="652463"/>
                    <a:pt x="189556" y="660083"/>
                    <a:pt x="189556" y="667703"/>
                  </a:cubicBezTo>
                  <a:cubicBezTo>
                    <a:pt x="187652" y="671513"/>
                    <a:pt x="185747" y="675323"/>
                    <a:pt x="183842" y="679133"/>
                  </a:cubicBezTo>
                  <a:cubicBezTo>
                    <a:pt x="182889" y="682943"/>
                    <a:pt x="181937" y="686753"/>
                    <a:pt x="180984" y="690563"/>
                  </a:cubicBezTo>
                  <a:cubicBezTo>
                    <a:pt x="126692" y="570548"/>
                    <a:pt x="49539" y="461010"/>
                    <a:pt x="18107" y="331470"/>
                  </a:cubicBezTo>
                  <a:cubicBezTo>
                    <a:pt x="-8563" y="224790"/>
                    <a:pt x="-14278" y="120968"/>
                    <a:pt x="60969" y="28575"/>
                  </a:cubicBezTo>
                  <a:cubicBezTo>
                    <a:pt x="71447" y="17145"/>
                    <a:pt x="82877" y="9525"/>
                    <a:pt x="93354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9" name="Google Shape;3529;p27"/>
            <p:cNvSpPr/>
            <p:nvPr/>
          </p:nvSpPr>
          <p:spPr>
            <a:xfrm>
              <a:off x="7271305" y="1597553"/>
              <a:ext cx="248572" cy="779886"/>
            </a:xfrm>
            <a:custGeom>
              <a:rect b="b" l="l" r="r" t="t"/>
              <a:pathLst>
                <a:path extrusionOk="0" h="779886" w="248572">
                  <a:moveTo>
                    <a:pt x="31512" y="718927"/>
                  </a:moveTo>
                  <a:cubicBezTo>
                    <a:pt x="31512" y="711307"/>
                    <a:pt x="31512" y="703687"/>
                    <a:pt x="31512" y="696067"/>
                  </a:cubicBezTo>
                  <a:cubicBezTo>
                    <a:pt x="39132" y="684637"/>
                    <a:pt x="47704" y="675112"/>
                    <a:pt x="52467" y="662729"/>
                  </a:cubicBezTo>
                  <a:cubicBezTo>
                    <a:pt x="66754" y="629392"/>
                    <a:pt x="76279" y="594149"/>
                    <a:pt x="91519" y="561764"/>
                  </a:cubicBezTo>
                  <a:cubicBezTo>
                    <a:pt x="111521" y="519854"/>
                    <a:pt x="135334" y="480802"/>
                    <a:pt x="157242" y="440797"/>
                  </a:cubicBezTo>
                  <a:cubicBezTo>
                    <a:pt x="161051" y="433177"/>
                    <a:pt x="164862" y="425557"/>
                    <a:pt x="168671" y="417937"/>
                  </a:cubicBezTo>
                  <a:cubicBezTo>
                    <a:pt x="168671" y="416032"/>
                    <a:pt x="168671" y="414127"/>
                    <a:pt x="168671" y="411269"/>
                  </a:cubicBezTo>
                  <a:cubicBezTo>
                    <a:pt x="172482" y="407459"/>
                    <a:pt x="178196" y="404602"/>
                    <a:pt x="179149" y="399839"/>
                  </a:cubicBezTo>
                  <a:cubicBezTo>
                    <a:pt x="191532" y="345547"/>
                    <a:pt x="203914" y="291254"/>
                    <a:pt x="213439" y="236009"/>
                  </a:cubicBezTo>
                  <a:cubicBezTo>
                    <a:pt x="222964" y="182669"/>
                    <a:pt x="201057" y="137902"/>
                    <a:pt x="167719" y="99802"/>
                  </a:cubicBezTo>
                  <a:cubicBezTo>
                    <a:pt x="156289" y="86467"/>
                    <a:pt x="137239" y="78847"/>
                    <a:pt x="121999" y="69322"/>
                  </a:cubicBezTo>
                  <a:cubicBezTo>
                    <a:pt x="121999" y="69322"/>
                    <a:pt x="121046" y="69322"/>
                    <a:pt x="121046" y="69322"/>
                  </a:cubicBezTo>
                  <a:cubicBezTo>
                    <a:pt x="113426" y="65512"/>
                    <a:pt x="105807" y="61702"/>
                    <a:pt x="98187" y="57892"/>
                  </a:cubicBezTo>
                  <a:cubicBezTo>
                    <a:pt x="94376" y="57892"/>
                    <a:pt x="90567" y="57892"/>
                    <a:pt x="86757" y="56939"/>
                  </a:cubicBezTo>
                  <a:cubicBezTo>
                    <a:pt x="82946" y="53129"/>
                    <a:pt x="79137" y="49319"/>
                    <a:pt x="75326" y="46462"/>
                  </a:cubicBezTo>
                  <a:cubicBezTo>
                    <a:pt x="67707" y="46462"/>
                    <a:pt x="60087" y="45509"/>
                    <a:pt x="52467" y="45509"/>
                  </a:cubicBezTo>
                  <a:cubicBezTo>
                    <a:pt x="42942" y="41699"/>
                    <a:pt x="33417" y="35032"/>
                    <a:pt x="23892" y="35032"/>
                  </a:cubicBezTo>
                  <a:cubicBezTo>
                    <a:pt x="6746" y="34079"/>
                    <a:pt x="-874" y="28364"/>
                    <a:pt x="79" y="11219"/>
                  </a:cubicBezTo>
                  <a:cubicBezTo>
                    <a:pt x="134382" y="-36406"/>
                    <a:pt x="249634" y="75989"/>
                    <a:pt x="247729" y="190289"/>
                  </a:cubicBezTo>
                  <a:cubicBezTo>
                    <a:pt x="246776" y="232199"/>
                    <a:pt x="252492" y="276967"/>
                    <a:pt x="242967" y="316972"/>
                  </a:cubicBezTo>
                  <a:cubicBezTo>
                    <a:pt x="230584" y="367454"/>
                    <a:pt x="207724" y="416032"/>
                    <a:pt x="186769" y="463657"/>
                  </a:cubicBezTo>
                  <a:cubicBezTo>
                    <a:pt x="142954" y="562717"/>
                    <a:pt x="97234" y="660824"/>
                    <a:pt x="51514" y="758932"/>
                  </a:cubicBezTo>
                  <a:cubicBezTo>
                    <a:pt x="47704" y="766552"/>
                    <a:pt x="41037" y="773219"/>
                    <a:pt x="36274" y="779887"/>
                  </a:cubicBezTo>
                  <a:cubicBezTo>
                    <a:pt x="33417" y="773219"/>
                    <a:pt x="31512" y="765599"/>
                    <a:pt x="28654" y="758932"/>
                  </a:cubicBezTo>
                  <a:cubicBezTo>
                    <a:pt x="26749" y="753217"/>
                    <a:pt x="24844" y="747502"/>
                    <a:pt x="22939" y="741787"/>
                  </a:cubicBezTo>
                  <a:cubicBezTo>
                    <a:pt x="23892" y="737977"/>
                    <a:pt x="24844" y="734167"/>
                    <a:pt x="25796" y="730357"/>
                  </a:cubicBezTo>
                  <a:cubicBezTo>
                    <a:pt x="27701" y="726547"/>
                    <a:pt x="29607" y="722737"/>
                    <a:pt x="31512" y="718927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0" name="Google Shape;3530;p27"/>
            <p:cNvSpPr/>
            <p:nvPr/>
          </p:nvSpPr>
          <p:spPr>
            <a:xfrm>
              <a:off x="7240905" y="1608772"/>
              <a:ext cx="82867" cy="34290"/>
            </a:xfrm>
            <a:custGeom>
              <a:rect b="b" l="l" r="r" t="t"/>
              <a:pathLst>
                <a:path extrusionOk="0" h="34290" w="82867">
                  <a:moveTo>
                    <a:pt x="30480" y="0"/>
                  </a:moveTo>
                  <a:cubicBezTo>
                    <a:pt x="29527" y="17145"/>
                    <a:pt x="38100" y="22860"/>
                    <a:pt x="54293" y="23813"/>
                  </a:cubicBezTo>
                  <a:cubicBezTo>
                    <a:pt x="63818" y="24765"/>
                    <a:pt x="73343" y="30480"/>
                    <a:pt x="82868" y="34290"/>
                  </a:cubicBezTo>
                  <a:cubicBezTo>
                    <a:pt x="61913" y="34290"/>
                    <a:pt x="40005" y="34290"/>
                    <a:pt x="18097" y="34290"/>
                  </a:cubicBezTo>
                  <a:cubicBezTo>
                    <a:pt x="13335" y="28575"/>
                    <a:pt x="6667" y="20003"/>
                    <a:pt x="0" y="11430"/>
                  </a:cubicBezTo>
                  <a:cubicBezTo>
                    <a:pt x="10477" y="7620"/>
                    <a:pt x="20955" y="3810"/>
                    <a:pt x="3048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1" name="Google Shape;3531;p27"/>
            <p:cNvSpPr/>
            <p:nvPr/>
          </p:nvSpPr>
          <p:spPr>
            <a:xfrm>
              <a:off x="7299960" y="2356485"/>
              <a:ext cx="7619" cy="20954"/>
            </a:xfrm>
            <a:custGeom>
              <a:rect b="b" l="l" r="r" t="t"/>
              <a:pathLst>
                <a:path extrusionOk="0" h="20954" w="7619">
                  <a:moveTo>
                    <a:pt x="0" y="0"/>
                  </a:moveTo>
                  <a:cubicBezTo>
                    <a:pt x="2857" y="6667"/>
                    <a:pt x="4763" y="14288"/>
                    <a:pt x="7620" y="20955"/>
                  </a:cubicBezTo>
                  <a:cubicBezTo>
                    <a:pt x="5715" y="14288"/>
                    <a:pt x="2857" y="6667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2" name="Google Shape;3532;p27"/>
            <p:cNvSpPr/>
            <p:nvPr/>
          </p:nvSpPr>
          <p:spPr>
            <a:xfrm>
              <a:off x="7206615" y="1635442"/>
              <a:ext cx="11429" cy="11429"/>
            </a:xfrm>
            <a:custGeom>
              <a:rect b="b" l="l" r="r" t="t"/>
              <a:pathLst>
                <a:path extrusionOk="0" h="11429" w="11429">
                  <a:moveTo>
                    <a:pt x="11430" y="0"/>
                  </a:moveTo>
                  <a:cubicBezTo>
                    <a:pt x="7620" y="3810"/>
                    <a:pt x="3810" y="7620"/>
                    <a:pt x="0" y="11430"/>
                  </a:cubicBezTo>
                  <a:cubicBezTo>
                    <a:pt x="3810" y="8572"/>
                    <a:pt x="7620" y="3810"/>
                    <a:pt x="1143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3" name="Google Shape;3533;p27"/>
            <p:cNvSpPr/>
            <p:nvPr/>
          </p:nvSpPr>
          <p:spPr>
            <a:xfrm>
              <a:off x="7234169" y="1759188"/>
              <a:ext cx="196356" cy="198216"/>
            </a:xfrm>
            <a:custGeom>
              <a:rect b="b" l="l" r="r" t="t"/>
              <a:pathLst>
                <a:path extrusionOk="0" h="198216" w="196356">
                  <a:moveTo>
                    <a:pt x="196283" y="91519"/>
                  </a:moveTo>
                  <a:cubicBezTo>
                    <a:pt x="198188" y="154385"/>
                    <a:pt x="162946" y="197247"/>
                    <a:pt x="109606" y="198199"/>
                  </a:cubicBezTo>
                  <a:cubicBezTo>
                    <a:pt x="50551" y="199152"/>
                    <a:pt x="1973" y="159147"/>
                    <a:pt x="68" y="107712"/>
                  </a:cubicBezTo>
                  <a:cubicBezTo>
                    <a:pt x="-1837" y="42942"/>
                    <a:pt x="36263" y="1032"/>
                    <a:pt x="100081" y="79"/>
                  </a:cubicBezTo>
                  <a:cubicBezTo>
                    <a:pt x="160088" y="-1826"/>
                    <a:pt x="194378" y="30560"/>
                    <a:pt x="196283" y="91519"/>
                  </a:cubicBezTo>
                  <a:close/>
                  <a:moveTo>
                    <a:pt x="167708" y="95330"/>
                  </a:moveTo>
                  <a:cubicBezTo>
                    <a:pt x="165803" y="94377"/>
                    <a:pt x="164851" y="93424"/>
                    <a:pt x="162946" y="92472"/>
                  </a:cubicBezTo>
                  <a:cubicBezTo>
                    <a:pt x="160088" y="80089"/>
                    <a:pt x="160088" y="67707"/>
                    <a:pt x="155326" y="56277"/>
                  </a:cubicBezTo>
                  <a:cubicBezTo>
                    <a:pt x="140086" y="16272"/>
                    <a:pt x="104843" y="5794"/>
                    <a:pt x="70553" y="30560"/>
                  </a:cubicBezTo>
                  <a:cubicBezTo>
                    <a:pt x="38168" y="53419"/>
                    <a:pt x="26738" y="111522"/>
                    <a:pt x="46741" y="145812"/>
                  </a:cubicBezTo>
                  <a:cubicBezTo>
                    <a:pt x="69601" y="183912"/>
                    <a:pt x="104843" y="191532"/>
                    <a:pt x="134371" y="160099"/>
                  </a:cubicBezTo>
                  <a:cubicBezTo>
                    <a:pt x="150563" y="142955"/>
                    <a:pt x="156278" y="117237"/>
                    <a:pt x="167708" y="9533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4" name="Google Shape;3534;p27"/>
            <p:cNvSpPr/>
            <p:nvPr/>
          </p:nvSpPr>
          <p:spPr>
            <a:xfrm>
              <a:off x="7393305" y="1666875"/>
              <a:ext cx="93742" cy="341947"/>
            </a:xfrm>
            <a:custGeom>
              <a:rect b="b" l="l" r="r" t="t"/>
              <a:pathLst>
                <a:path extrusionOk="0" h="341947" w="93742">
                  <a:moveTo>
                    <a:pt x="0" y="0"/>
                  </a:moveTo>
                  <a:cubicBezTo>
                    <a:pt x="15240" y="9525"/>
                    <a:pt x="34290" y="17145"/>
                    <a:pt x="45720" y="30480"/>
                  </a:cubicBezTo>
                  <a:cubicBezTo>
                    <a:pt x="80010" y="68580"/>
                    <a:pt x="100965" y="113348"/>
                    <a:pt x="91440" y="166688"/>
                  </a:cubicBezTo>
                  <a:cubicBezTo>
                    <a:pt x="81915" y="221933"/>
                    <a:pt x="68580" y="276225"/>
                    <a:pt x="57150" y="330517"/>
                  </a:cubicBezTo>
                  <a:cubicBezTo>
                    <a:pt x="56197" y="334328"/>
                    <a:pt x="50482" y="338138"/>
                    <a:pt x="46672" y="341948"/>
                  </a:cubicBezTo>
                  <a:cubicBezTo>
                    <a:pt x="50482" y="317183"/>
                    <a:pt x="53340" y="291465"/>
                    <a:pt x="58102" y="266700"/>
                  </a:cubicBezTo>
                  <a:cubicBezTo>
                    <a:pt x="64770" y="232410"/>
                    <a:pt x="73343" y="199073"/>
                    <a:pt x="79057" y="164783"/>
                  </a:cubicBezTo>
                  <a:cubicBezTo>
                    <a:pt x="80963" y="156210"/>
                    <a:pt x="73343" y="145733"/>
                    <a:pt x="72390" y="135255"/>
                  </a:cubicBezTo>
                  <a:cubicBezTo>
                    <a:pt x="64770" y="86677"/>
                    <a:pt x="43815" y="44768"/>
                    <a:pt x="6668" y="12382"/>
                  </a:cubicBezTo>
                  <a:cubicBezTo>
                    <a:pt x="3810" y="9525"/>
                    <a:pt x="2857" y="4763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5" name="Google Shape;3535;p27"/>
            <p:cNvSpPr/>
            <p:nvPr/>
          </p:nvSpPr>
          <p:spPr>
            <a:xfrm>
              <a:off x="7428547" y="2014537"/>
              <a:ext cx="11429" cy="22860"/>
            </a:xfrm>
            <a:custGeom>
              <a:rect b="b" l="l" r="r" t="t"/>
              <a:pathLst>
                <a:path extrusionOk="0" h="22860" w="11429">
                  <a:moveTo>
                    <a:pt x="11430" y="0"/>
                  </a:moveTo>
                  <a:cubicBezTo>
                    <a:pt x="7620" y="7620"/>
                    <a:pt x="3810" y="15240"/>
                    <a:pt x="0" y="22860"/>
                  </a:cubicBezTo>
                  <a:cubicBezTo>
                    <a:pt x="3810" y="15240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6" name="Google Shape;3536;p27"/>
            <p:cNvSpPr/>
            <p:nvPr/>
          </p:nvSpPr>
          <p:spPr>
            <a:xfrm>
              <a:off x="7370444" y="1655444"/>
              <a:ext cx="22860" cy="11430"/>
            </a:xfrm>
            <a:custGeom>
              <a:rect b="b" l="l" r="r" t="t"/>
              <a:pathLst>
                <a:path extrusionOk="0" h="11430" w="22860">
                  <a:moveTo>
                    <a:pt x="0" y="0"/>
                  </a:moveTo>
                  <a:cubicBezTo>
                    <a:pt x="7620" y="3810"/>
                    <a:pt x="15240" y="7620"/>
                    <a:pt x="22860" y="11430"/>
                  </a:cubicBezTo>
                  <a:cubicBezTo>
                    <a:pt x="15240" y="7620"/>
                    <a:pt x="762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7" name="Google Shape;3537;p27"/>
            <p:cNvSpPr/>
            <p:nvPr/>
          </p:nvSpPr>
          <p:spPr>
            <a:xfrm>
              <a:off x="7346632" y="1644015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0" y="0"/>
                  </a:moveTo>
                  <a:cubicBezTo>
                    <a:pt x="3810" y="3810"/>
                    <a:pt x="7620" y="7620"/>
                    <a:pt x="11430" y="10478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8" name="Google Shape;3538;p27"/>
            <p:cNvSpPr/>
            <p:nvPr/>
          </p:nvSpPr>
          <p:spPr>
            <a:xfrm>
              <a:off x="7297102" y="2316479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5715" y="0"/>
                  </a:moveTo>
                  <a:cubicBezTo>
                    <a:pt x="3810" y="3810"/>
                    <a:pt x="1905" y="7620"/>
                    <a:pt x="0" y="11430"/>
                  </a:cubicBezTo>
                  <a:cubicBezTo>
                    <a:pt x="1905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9" name="Google Shape;3539;p27"/>
            <p:cNvSpPr/>
            <p:nvPr/>
          </p:nvSpPr>
          <p:spPr>
            <a:xfrm>
              <a:off x="7270995" y="1775484"/>
              <a:ext cx="130881" cy="162424"/>
            </a:xfrm>
            <a:custGeom>
              <a:rect b="b" l="l" r="r" t="t"/>
              <a:pathLst>
                <a:path extrusionOk="0" h="162424" w="130881">
                  <a:moveTo>
                    <a:pt x="130882" y="79033"/>
                  </a:moveTo>
                  <a:cubicBezTo>
                    <a:pt x="120404" y="100941"/>
                    <a:pt x="113737" y="126658"/>
                    <a:pt x="97544" y="142851"/>
                  </a:cubicBezTo>
                  <a:cubicBezTo>
                    <a:pt x="67064" y="174283"/>
                    <a:pt x="31822" y="166663"/>
                    <a:pt x="9914" y="128563"/>
                  </a:cubicBezTo>
                  <a:cubicBezTo>
                    <a:pt x="-10088" y="94273"/>
                    <a:pt x="1342" y="37123"/>
                    <a:pt x="33727" y="13311"/>
                  </a:cubicBezTo>
                  <a:cubicBezTo>
                    <a:pt x="68017" y="-11454"/>
                    <a:pt x="104212" y="-977"/>
                    <a:pt x="118499" y="39028"/>
                  </a:cubicBezTo>
                  <a:cubicBezTo>
                    <a:pt x="122309" y="50458"/>
                    <a:pt x="123262" y="62841"/>
                    <a:pt x="126119" y="75223"/>
                  </a:cubicBezTo>
                  <a:cubicBezTo>
                    <a:pt x="128024" y="77128"/>
                    <a:pt x="128977" y="78081"/>
                    <a:pt x="130882" y="7903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40" name="Google Shape;3540;p27"/>
          <p:cNvGrpSpPr/>
          <p:nvPr/>
        </p:nvGrpSpPr>
        <p:grpSpPr>
          <a:xfrm>
            <a:off x="3857978" y="3252709"/>
            <a:ext cx="295244" cy="537373"/>
            <a:chOff x="7076952" y="1578518"/>
            <a:chExt cx="481402" cy="876200"/>
          </a:xfrm>
        </p:grpSpPr>
        <p:sp>
          <p:nvSpPr>
            <p:cNvPr id="3541" name="Google Shape;3541;p27"/>
            <p:cNvSpPr/>
            <p:nvPr/>
          </p:nvSpPr>
          <p:spPr>
            <a:xfrm>
              <a:off x="7076952" y="1578518"/>
              <a:ext cx="481402" cy="876200"/>
            </a:xfrm>
            <a:custGeom>
              <a:rect b="b" l="l" r="r" t="t"/>
              <a:pathLst>
                <a:path extrusionOk="0" h="876200" w="481402">
                  <a:moveTo>
                    <a:pt x="481135" y="272189"/>
                  </a:moveTo>
                  <a:cubicBezTo>
                    <a:pt x="483992" y="339817"/>
                    <a:pt x="463990" y="419827"/>
                    <a:pt x="420175" y="492217"/>
                  </a:cubicBezTo>
                  <a:cubicBezTo>
                    <a:pt x="352547" y="606517"/>
                    <a:pt x="301112" y="729389"/>
                    <a:pt x="258250" y="854167"/>
                  </a:cubicBezTo>
                  <a:cubicBezTo>
                    <a:pt x="249678" y="877979"/>
                    <a:pt x="230628" y="875121"/>
                    <a:pt x="214435" y="876074"/>
                  </a:cubicBezTo>
                  <a:cubicBezTo>
                    <a:pt x="192528" y="877979"/>
                    <a:pt x="200147" y="857977"/>
                    <a:pt x="199195" y="846546"/>
                  </a:cubicBezTo>
                  <a:cubicBezTo>
                    <a:pt x="194433" y="773204"/>
                    <a:pt x="161095" y="709386"/>
                    <a:pt x="125853" y="648427"/>
                  </a:cubicBezTo>
                  <a:cubicBezTo>
                    <a:pt x="69655" y="550319"/>
                    <a:pt x="24887" y="447449"/>
                    <a:pt x="5837" y="335054"/>
                  </a:cubicBezTo>
                  <a:cubicBezTo>
                    <a:pt x="-14165" y="217896"/>
                    <a:pt x="16315" y="116931"/>
                    <a:pt x="111565" y="41684"/>
                  </a:cubicBezTo>
                  <a:cubicBezTo>
                    <a:pt x="183003" y="-15466"/>
                    <a:pt x="312542" y="-12609"/>
                    <a:pt x="385885" y="42636"/>
                  </a:cubicBezTo>
                  <a:cubicBezTo>
                    <a:pt x="459228" y="99786"/>
                    <a:pt x="483040" y="151221"/>
                    <a:pt x="481135" y="272189"/>
                  </a:cubicBezTo>
                  <a:close/>
                  <a:moveTo>
                    <a:pt x="230628" y="798921"/>
                  </a:moveTo>
                  <a:cubicBezTo>
                    <a:pt x="236342" y="792254"/>
                    <a:pt x="243010" y="785586"/>
                    <a:pt x="245867" y="777967"/>
                  </a:cubicBezTo>
                  <a:cubicBezTo>
                    <a:pt x="291587" y="679859"/>
                    <a:pt x="337308" y="581752"/>
                    <a:pt x="381122" y="482692"/>
                  </a:cubicBezTo>
                  <a:cubicBezTo>
                    <a:pt x="402078" y="435067"/>
                    <a:pt x="425890" y="386489"/>
                    <a:pt x="437320" y="336006"/>
                  </a:cubicBezTo>
                  <a:cubicBezTo>
                    <a:pt x="446845" y="296001"/>
                    <a:pt x="442083" y="252186"/>
                    <a:pt x="442083" y="209324"/>
                  </a:cubicBezTo>
                  <a:cubicBezTo>
                    <a:pt x="443035" y="95024"/>
                    <a:pt x="327783" y="-17371"/>
                    <a:pt x="194433" y="30254"/>
                  </a:cubicBezTo>
                  <a:cubicBezTo>
                    <a:pt x="183955" y="34064"/>
                    <a:pt x="174430" y="37874"/>
                    <a:pt x="163953" y="41684"/>
                  </a:cubicBezTo>
                  <a:cubicBezTo>
                    <a:pt x="156332" y="46446"/>
                    <a:pt x="148712" y="52161"/>
                    <a:pt x="141092" y="56924"/>
                  </a:cubicBezTo>
                  <a:cubicBezTo>
                    <a:pt x="137282" y="60734"/>
                    <a:pt x="133472" y="64544"/>
                    <a:pt x="129662" y="68354"/>
                  </a:cubicBezTo>
                  <a:cubicBezTo>
                    <a:pt x="129662" y="68354"/>
                    <a:pt x="129662" y="69306"/>
                    <a:pt x="129662" y="69306"/>
                  </a:cubicBezTo>
                  <a:cubicBezTo>
                    <a:pt x="119185" y="78831"/>
                    <a:pt x="106803" y="87404"/>
                    <a:pt x="98230" y="97881"/>
                  </a:cubicBezTo>
                  <a:cubicBezTo>
                    <a:pt x="22982" y="190274"/>
                    <a:pt x="28697" y="294096"/>
                    <a:pt x="55367" y="400777"/>
                  </a:cubicBezTo>
                  <a:cubicBezTo>
                    <a:pt x="87753" y="530317"/>
                    <a:pt x="163953" y="640807"/>
                    <a:pt x="218245" y="759869"/>
                  </a:cubicBezTo>
                  <a:cubicBezTo>
                    <a:pt x="220150" y="765584"/>
                    <a:pt x="222055" y="771299"/>
                    <a:pt x="223960" y="777014"/>
                  </a:cubicBezTo>
                  <a:cubicBezTo>
                    <a:pt x="225865" y="784634"/>
                    <a:pt x="228722" y="792254"/>
                    <a:pt x="230628" y="798921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2" name="Google Shape;3542;p27"/>
            <p:cNvSpPr/>
            <p:nvPr/>
          </p:nvSpPr>
          <p:spPr>
            <a:xfrm>
              <a:off x="7180281" y="1620202"/>
              <a:ext cx="292419" cy="673417"/>
            </a:xfrm>
            <a:custGeom>
              <a:rect b="b" l="l" r="r" t="t"/>
              <a:pathLst>
                <a:path extrusionOk="0" h="673417" w="292419">
                  <a:moveTo>
                    <a:pt x="37763" y="15240"/>
                  </a:moveTo>
                  <a:cubicBezTo>
                    <a:pt x="45384" y="10478"/>
                    <a:pt x="53003" y="4763"/>
                    <a:pt x="60624" y="0"/>
                  </a:cubicBezTo>
                  <a:cubicBezTo>
                    <a:pt x="67291" y="8572"/>
                    <a:pt x="73959" y="17145"/>
                    <a:pt x="78721" y="22860"/>
                  </a:cubicBezTo>
                  <a:cubicBezTo>
                    <a:pt x="101581" y="22860"/>
                    <a:pt x="122536" y="22860"/>
                    <a:pt x="143491" y="22860"/>
                  </a:cubicBezTo>
                  <a:cubicBezTo>
                    <a:pt x="151111" y="22860"/>
                    <a:pt x="158731" y="23813"/>
                    <a:pt x="166351" y="23813"/>
                  </a:cubicBezTo>
                  <a:cubicBezTo>
                    <a:pt x="170161" y="27622"/>
                    <a:pt x="173971" y="31433"/>
                    <a:pt x="177781" y="34290"/>
                  </a:cubicBezTo>
                  <a:cubicBezTo>
                    <a:pt x="181591" y="34290"/>
                    <a:pt x="185401" y="34290"/>
                    <a:pt x="189211" y="35242"/>
                  </a:cubicBezTo>
                  <a:cubicBezTo>
                    <a:pt x="196831" y="39053"/>
                    <a:pt x="204451" y="42862"/>
                    <a:pt x="212071" y="46672"/>
                  </a:cubicBezTo>
                  <a:cubicBezTo>
                    <a:pt x="212071" y="46672"/>
                    <a:pt x="213024" y="46672"/>
                    <a:pt x="213024" y="46672"/>
                  </a:cubicBezTo>
                  <a:cubicBezTo>
                    <a:pt x="214929" y="50483"/>
                    <a:pt x="216833" y="56197"/>
                    <a:pt x="219691" y="59055"/>
                  </a:cubicBezTo>
                  <a:cubicBezTo>
                    <a:pt x="256838" y="92392"/>
                    <a:pt x="277793" y="133350"/>
                    <a:pt x="285413" y="181928"/>
                  </a:cubicBezTo>
                  <a:cubicBezTo>
                    <a:pt x="287318" y="191453"/>
                    <a:pt x="293986" y="201930"/>
                    <a:pt x="292081" y="211455"/>
                  </a:cubicBezTo>
                  <a:cubicBezTo>
                    <a:pt x="286366" y="245745"/>
                    <a:pt x="277793" y="279083"/>
                    <a:pt x="271126" y="313373"/>
                  </a:cubicBezTo>
                  <a:cubicBezTo>
                    <a:pt x="266363" y="338137"/>
                    <a:pt x="263506" y="362902"/>
                    <a:pt x="259696" y="388620"/>
                  </a:cubicBezTo>
                  <a:cubicBezTo>
                    <a:pt x="259696" y="390525"/>
                    <a:pt x="259696" y="392430"/>
                    <a:pt x="259696" y="395287"/>
                  </a:cubicBezTo>
                  <a:cubicBezTo>
                    <a:pt x="255886" y="402908"/>
                    <a:pt x="252076" y="410527"/>
                    <a:pt x="248266" y="418148"/>
                  </a:cubicBezTo>
                  <a:cubicBezTo>
                    <a:pt x="226358" y="458152"/>
                    <a:pt x="202546" y="498158"/>
                    <a:pt x="182543" y="539115"/>
                  </a:cubicBezTo>
                  <a:cubicBezTo>
                    <a:pt x="167304" y="571500"/>
                    <a:pt x="156826" y="606743"/>
                    <a:pt x="143491" y="640080"/>
                  </a:cubicBezTo>
                  <a:cubicBezTo>
                    <a:pt x="138729" y="652463"/>
                    <a:pt x="129204" y="661988"/>
                    <a:pt x="122536" y="673418"/>
                  </a:cubicBezTo>
                  <a:cubicBezTo>
                    <a:pt x="119679" y="656273"/>
                    <a:pt x="116821" y="639127"/>
                    <a:pt x="114916" y="621983"/>
                  </a:cubicBezTo>
                  <a:cubicBezTo>
                    <a:pt x="111106" y="562927"/>
                    <a:pt x="95866" y="508635"/>
                    <a:pt x="65386" y="457200"/>
                  </a:cubicBezTo>
                  <a:cubicBezTo>
                    <a:pt x="41574" y="418148"/>
                    <a:pt x="23476" y="377190"/>
                    <a:pt x="12999" y="329565"/>
                  </a:cubicBezTo>
                  <a:cubicBezTo>
                    <a:pt x="-5099" y="247650"/>
                    <a:pt x="-4147" y="168592"/>
                    <a:pt x="14903" y="88583"/>
                  </a:cubicBezTo>
                  <a:cubicBezTo>
                    <a:pt x="19666" y="68580"/>
                    <a:pt x="22524" y="48578"/>
                    <a:pt x="26334" y="28575"/>
                  </a:cubicBezTo>
                  <a:cubicBezTo>
                    <a:pt x="26334" y="28575"/>
                    <a:pt x="26334" y="27622"/>
                    <a:pt x="26334" y="27622"/>
                  </a:cubicBezTo>
                  <a:cubicBezTo>
                    <a:pt x="30143" y="23813"/>
                    <a:pt x="33953" y="19050"/>
                    <a:pt x="37763" y="15240"/>
                  </a:cubicBezTo>
                  <a:close/>
                  <a:moveTo>
                    <a:pt x="250171" y="230505"/>
                  </a:moveTo>
                  <a:cubicBezTo>
                    <a:pt x="248266" y="169545"/>
                    <a:pt x="213976" y="137160"/>
                    <a:pt x="153968" y="138112"/>
                  </a:cubicBezTo>
                  <a:cubicBezTo>
                    <a:pt x="90151" y="140017"/>
                    <a:pt x="52051" y="180975"/>
                    <a:pt x="53956" y="245745"/>
                  </a:cubicBezTo>
                  <a:cubicBezTo>
                    <a:pt x="55861" y="297180"/>
                    <a:pt x="104438" y="337185"/>
                    <a:pt x="163493" y="336233"/>
                  </a:cubicBezTo>
                  <a:cubicBezTo>
                    <a:pt x="217786" y="336233"/>
                    <a:pt x="252076" y="293370"/>
                    <a:pt x="250171" y="230505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3" name="Google Shape;3543;p27"/>
            <p:cNvSpPr/>
            <p:nvPr/>
          </p:nvSpPr>
          <p:spPr>
            <a:xfrm>
              <a:off x="7112308" y="1648777"/>
              <a:ext cx="189556" cy="690562"/>
            </a:xfrm>
            <a:custGeom>
              <a:rect b="b" l="l" r="r" t="t"/>
              <a:pathLst>
                <a:path extrusionOk="0" h="690562" w="189556">
                  <a:moveTo>
                    <a:pt x="93354" y="0"/>
                  </a:moveTo>
                  <a:cubicBezTo>
                    <a:pt x="89544" y="20003"/>
                    <a:pt x="86687" y="40958"/>
                    <a:pt x="81924" y="60008"/>
                  </a:cubicBezTo>
                  <a:cubicBezTo>
                    <a:pt x="62874" y="140018"/>
                    <a:pt x="61922" y="219075"/>
                    <a:pt x="80019" y="300990"/>
                  </a:cubicBezTo>
                  <a:cubicBezTo>
                    <a:pt x="90497" y="348615"/>
                    <a:pt x="108594" y="389573"/>
                    <a:pt x="132407" y="428625"/>
                  </a:cubicBezTo>
                  <a:cubicBezTo>
                    <a:pt x="163839" y="480060"/>
                    <a:pt x="178127" y="534353"/>
                    <a:pt x="181937" y="593408"/>
                  </a:cubicBezTo>
                  <a:cubicBezTo>
                    <a:pt x="182889" y="610553"/>
                    <a:pt x="186699" y="627698"/>
                    <a:pt x="189556" y="644843"/>
                  </a:cubicBezTo>
                  <a:cubicBezTo>
                    <a:pt x="189556" y="652463"/>
                    <a:pt x="189556" y="660083"/>
                    <a:pt x="189556" y="667703"/>
                  </a:cubicBezTo>
                  <a:cubicBezTo>
                    <a:pt x="187652" y="671513"/>
                    <a:pt x="185747" y="675323"/>
                    <a:pt x="183842" y="679133"/>
                  </a:cubicBezTo>
                  <a:cubicBezTo>
                    <a:pt x="182889" y="682943"/>
                    <a:pt x="181937" y="686753"/>
                    <a:pt x="180984" y="690563"/>
                  </a:cubicBezTo>
                  <a:cubicBezTo>
                    <a:pt x="126692" y="570548"/>
                    <a:pt x="49539" y="461010"/>
                    <a:pt x="18107" y="331470"/>
                  </a:cubicBezTo>
                  <a:cubicBezTo>
                    <a:pt x="-8563" y="224790"/>
                    <a:pt x="-14278" y="120968"/>
                    <a:pt x="60969" y="28575"/>
                  </a:cubicBezTo>
                  <a:cubicBezTo>
                    <a:pt x="71447" y="17145"/>
                    <a:pt x="82877" y="9525"/>
                    <a:pt x="93354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4" name="Google Shape;3544;p27"/>
            <p:cNvSpPr/>
            <p:nvPr/>
          </p:nvSpPr>
          <p:spPr>
            <a:xfrm>
              <a:off x="7271305" y="1597553"/>
              <a:ext cx="248572" cy="779886"/>
            </a:xfrm>
            <a:custGeom>
              <a:rect b="b" l="l" r="r" t="t"/>
              <a:pathLst>
                <a:path extrusionOk="0" h="779886" w="248572">
                  <a:moveTo>
                    <a:pt x="31512" y="718927"/>
                  </a:moveTo>
                  <a:cubicBezTo>
                    <a:pt x="31512" y="711307"/>
                    <a:pt x="31512" y="703687"/>
                    <a:pt x="31512" y="696067"/>
                  </a:cubicBezTo>
                  <a:cubicBezTo>
                    <a:pt x="39132" y="684637"/>
                    <a:pt x="47704" y="675112"/>
                    <a:pt x="52467" y="662729"/>
                  </a:cubicBezTo>
                  <a:cubicBezTo>
                    <a:pt x="66754" y="629392"/>
                    <a:pt x="76279" y="594149"/>
                    <a:pt x="91519" y="561764"/>
                  </a:cubicBezTo>
                  <a:cubicBezTo>
                    <a:pt x="111521" y="519854"/>
                    <a:pt x="135334" y="480802"/>
                    <a:pt x="157242" y="440797"/>
                  </a:cubicBezTo>
                  <a:cubicBezTo>
                    <a:pt x="161051" y="433177"/>
                    <a:pt x="164862" y="425557"/>
                    <a:pt x="168671" y="417937"/>
                  </a:cubicBezTo>
                  <a:cubicBezTo>
                    <a:pt x="168671" y="416032"/>
                    <a:pt x="168671" y="414127"/>
                    <a:pt x="168671" y="411269"/>
                  </a:cubicBezTo>
                  <a:cubicBezTo>
                    <a:pt x="172482" y="407459"/>
                    <a:pt x="178196" y="404602"/>
                    <a:pt x="179149" y="399839"/>
                  </a:cubicBezTo>
                  <a:cubicBezTo>
                    <a:pt x="191532" y="345547"/>
                    <a:pt x="203914" y="291254"/>
                    <a:pt x="213439" y="236009"/>
                  </a:cubicBezTo>
                  <a:cubicBezTo>
                    <a:pt x="222964" y="182669"/>
                    <a:pt x="201057" y="137902"/>
                    <a:pt x="167719" y="99802"/>
                  </a:cubicBezTo>
                  <a:cubicBezTo>
                    <a:pt x="156289" y="86467"/>
                    <a:pt x="137239" y="78847"/>
                    <a:pt x="121999" y="69322"/>
                  </a:cubicBezTo>
                  <a:cubicBezTo>
                    <a:pt x="121999" y="69322"/>
                    <a:pt x="121046" y="69322"/>
                    <a:pt x="121046" y="69322"/>
                  </a:cubicBezTo>
                  <a:cubicBezTo>
                    <a:pt x="113426" y="65512"/>
                    <a:pt x="105807" y="61702"/>
                    <a:pt x="98187" y="57892"/>
                  </a:cubicBezTo>
                  <a:cubicBezTo>
                    <a:pt x="94376" y="57892"/>
                    <a:pt x="90567" y="57892"/>
                    <a:pt x="86757" y="56939"/>
                  </a:cubicBezTo>
                  <a:cubicBezTo>
                    <a:pt x="82946" y="53129"/>
                    <a:pt x="79137" y="49319"/>
                    <a:pt x="75326" y="46462"/>
                  </a:cubicBezTo>
                  <a:cubicBezTo>
                    <a:pt x="67707" y="46462"/>
                    <a:pt x="60087" y="45509"/>
                    <a:pt x="52467" y="45509"/>
                  </a:cubicBezTo>
                  <a:cubicBezTo>
                    <a:pt x="42942" y="41699"/>
                    <a:pt x="33417" y="35032"/>
                    <a:pt x="23892" y="35032"/>
                  </a:cubicBezTo>
                  <a:cubicBezTo>
                    <a:pt x="6746" y="34079"/>
                    <a:pt x="-874" y="28364"/>
                    <a:pt x="79" y="11219"/>
                  </a:cubicBezTo>
                  <a:cubicBezTo>
                    <a:pt x="134382" y="-36406"/>
                    <a:pt x="249634" y="75989"/>
                    <a:pt x="247729" y="190289"/>
                  </a:cubicBezTo>
                  <a:cubicBezTo>
                    <a:pt x="246776" y="232199"/>
                    <a:pt x="252492" y="276967"/>
                    <a:pt x="242967" y="316972"/>
                  </a:cubicBezTo>
                  <a:cubicBezTo>
                    <a:pt x="230584" y="367454"/>
                    <a:pt x="207724" y="416032"/>
                    <a:pt x="186769" y="463657"/>
                  </a:cubicBezTo>
                  <a:cubicBezTo>
                    <a:pt x="142954" y="562717"/>
                    <a:pt x="97234" y="660824"/>
                    <a:pt x="51514" y="758932"/>
                  </a:cubicBezTo>
                  <a:cubicBezTo>
                    <a:pt x="47704" y="766552"/>
                    <a:pt x="41037" y="773219"/>
                    <a:pt x="36274" y="779887"/>
                  </a:cubicBezTo>
                  <a:cubicBezTo>
                    <a:pt x="33417" y="773219"/>
                    <a:pt x="31512" y="765599"/>
                    <a:pt x="28654" y="758932"/>
                  </a:cubicBezTo>
                  <a:cubicBezTo>
                    <a:pt x="26749" y="753217"/>
                    <a:pt x="24844" y="747502"/>
                    <a:pt x="22939" y="741787"/>
                  </a:cubicBezTo>
                  <a:cubicBezTo>
                    <a:pt x="23892" y="737977"/>
                    <a:pt x="24844" y="734167"/>
                    <a:pt x="25796" y="730357"/>
                  </a:cubicBezTo>
                  <a:cubicBezTo>
                    <a:pt x="27701" y="726547"/>
                    <a:pt x="29607" y="722737"/>
                    <a:pt x="31512" y="718927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5" name="Google Shape;3545;p27"/>
            <p:cNvSpPr/>
            <p:nvPr/>
          </p:nvSpPr>
          <p:spPr>
            <a:xfrm>
              <a:off x="7240905" y="1608772"/>
              <a:ext cx="82867" cy="34290"/>
            </a:xfrm>
            <a:custGeom>
              <a:rect b="b" l="l" r="r" t="t"/>
              <a:pathLst>
                <a:path extrusionOk="0" h="34290" w="82867">
                  <a:moveTo>
                    <a:pt x="30480" y="0"/>
                  </a:moveTo>
                  <a:cubicBezTo>
                    <a:pt x="29527" y="17145"/>
                    <a:pt x="38100" y="22860"/>
                    <a:pt x="54293" y="23813"/>
                  </a:cubicBezTo>
                  <a:cubicBezTo>
                    <a:pt x="63818" y="24765"/>
                    <a:pt x="73343" y="30480"/>
                    <a:pt x="82868" y="34290"/>
                  </a:cubicBezTo>
                  <a:cubicBezTo>
                    <a:pt x="61913" y="34290"/>
                    <a:pt x="40005" y="34290"/>
                    <a:pt x="18097" y="34290"/>
                  </a:cubicBezTo>
                  <a:cubicBezTo>
                    <a:pt x="13335" y="28575"/>
                    <a:pt x="6667" y="20003"/>
                    <a:pt x="0" y="11430"/>
                  </a:cubicBezTo>
                  <a:cubicBezTo>
                    <a:pt x="10477" y="7620"/>
                    <a:pt x="20955" y="3810"/>
                    <a:pt x="3048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6" name="Google Shape;3546;p27"/>
            <p:cNvSpPr/>
            <p:nvPr/>
          </p:nvSpPr>
          <p:spPr>
            <a:xfrm>
              <a:off x="7299960" y="2356485"/>
              <a:ext cx="7619" cy="20954"/>
            </a:xfrm>
            <a:custGeom>
              <a:rect b="b" l="l" r="r" t="t"/>
              <a:pathLst>
                <a:path extrusionOk="0" h="20954" w="7619">
                  <a:moveTo>
                    <a:pt x="0" y="0"/>
                  </a:moveTo>
                  <a:cubicBezTo>
                    <a:pt x="2857" y="6667"/>
                    <a:pt x="4763" y="14288"/>
                    <a:pt x="7620" y="20955"/>
                  </a:cubicBezTo>
                  <a:cubicBezTo>
                    <a:pt x="5715" y="14288"/>
                    <a:pt x="2857" y="6667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7" name="Google Shape;3547;p27"/>
            <p:cNvSpPr/>
            <p:nvPr/>
          </p:nvSpPr>
          <p:spPr>
            <a:xfrm>
              <a:off x="7206615" y="1635442"/>
              <a:ext cx="11429" cy="11429"/>
            </a:xfrm>
            <a:custGeom>
              <a:rect b="b" l="l" r="r" t="t"/>
              <a:pathLst>
                <a:path extrusionOk="0" h="11429" w="11429">
                  <a:moveTo>
                    <a:pt x="11430" y="0"/>
                  </a:moveTo>
                  <a:cubicBezTo>
                    <a:pt x="7620" y="3810"/>
                    <a:pt x="3810" y="7620"/>
                    <a:pt x="0" y="11430"/>
                  </a:cubicBezTo>
                  <a:cubicBezTo>
                    <a:pt x="3810" y="8572"/>
                    <a:pt x="7620" y="3810"/>
                    <a:pt x="1143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8" name="Google Shape;3548;p27"/>
            <p:cNvSpPr/>
            <p:nvPr/>
          </p:nvSpPr>
          <p:spPr>
            <a:xfrm>
              <a:off x="7234169" y="1759188"/>
              <a:ext cx="196356" cy="198216"/>
            </a:xfrm>
            <a:custGeom>
              <a:rect b="b" l="l" r="r" t="t"/>
              <a:pathLst>
                <a:path extrusionOk="0" h="198216" w="196356">
                  <a:moveTo>
                    <a:pt x="196283" y="91519"/>
                  </a:moveTo>
                  <a:cubicBezTo>
                    <a:pt x="198188" y="154385"/>
                    <a:pt x="162946" y="197247"/>
                    <a:pt x="109606" y="198199"/>
                  </a:cubicBezTo>
                  <a:cubicBezTo>
                    <a:pt x="50551" y="199152"/>
                    <a:pt x="1973" y="159147"/>
                    <a:pt x="68" y="107712"/>
                  </a:cubicBezTo>
                  <a:cubicBezTo>
                    <a:pt x="-1837" y="42942"/>
                    <a:pt x="36263" y="1032"/>
                    <a:pt x="100081" y="79"/>
                  </a:cubicBezTo>
                  <a:cubicBezTo>
                    <a:pt x="160088" y="-1826"/>
                    <a:pt x="194378" y="30560"/>
                    <a:pt x="196283" y="91519"/>
                  </a:cubicBezTo>
                  <a:close/>
                  <a:moveTo>
                    <a:pt x="167708" y="95330"/>
                  </a:moveTo>
                  <a:cubicBezTo>
                    <a:pt x="165803" y="94377"/>
                    <a:pt x="164851" y="93424"/>
                    <a:pt x="162946" y="92472"/>
                  </a:cubicBezTo>
                  <a:cubicBezTo>
                    <a:pt x="160088" y="80089"/>
                    <a:pt x="160088" y="67707"/>
                    <a:pt x="155326" y="56277"/>
                  </a:cubicBezTo>
                  <a:cubicBezTo>
                    <a:pt x="140086" y="16272"/>
                    <a:pt x="104843" y="5794"/>
                    <a:pt x="70553" y="30560"/>
                  </a:cubicBezTo>
                  <a:cubicBezTo>
                    <a:pt x="38168" y="53419"/>
                    <a:pt x="26738" y="111522"/>
                    <a:pt x="46741" y="145812"/>
                  </a:cubicBezTo>
                  <a:cubicBezTo>
                    <a:pt x="69601" y="183912"/>
                    <a:pt x="104843" y="191532"/>
                    <a:pt x="134371" y="160099"/>
                  </a:cubicBezTo>
                  <a:cubicBezTo>
                    <a:pt x="150563" y="142955"/>
                    <a:pt x="156278" y="117237"/>
                    <a:pt x="167708" y="9533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9" name="Google Shape;3549;p27"/>
            <p:cNvSpPr/>
            <p:nvPr/>
          </p:nvSpPr>
          <p:spPr>
            <a:xfrm>
              <a:off x="7393305" y="1666875"/>
              <a:ext cx="93742" cy="341947"/>
            </a:xfrm>
            <a:custGeom>
              <a:rect b="b" l="l" r="r" t="t"/>
              <a:pathLst>
                <a:path extrusionOk="0" h="341947" w="93742">
                  <a:moveTo>
                    <a:pt x="0" y="0"/>
                  </a:moveTo>
                  <a:cubicBezTo>
                    <a:pt x="15240" y="9525"/>
                    <a:pt x="34290" y="17145"/>
                    <a:pt x="45720" y="30480"/>
                  </a:cubicBezTo>
                  <a:cubicBezTo>
                    <a:pt x="80010" y="68580"/>
                    <a:pt x="100965" y="113348"/>
                    <a:pt x="91440" y="166688"/>
                  </a:cubicBezTo>
                  <a:cubicBezTo>
                    <a:pt x="81915" y="221933"/>
                    <a:pt x="68580" y="276225"/>
                    <a:pt x="57150" y="330517"/>
                  </a:cubicBezTo>
                  <a:cubicBezTo>
                    <a:pt x="56197" y="334328"/>
                    <a:pt x="50482" y="338138"/>
                    <a:pt x="46672" y="341948"/>
                  </a:cubicBezTo>
                  <a:cubicBezTo>
                    <a:pt x="50482" y="317183"/>
                    <a:pt x="53340" y="291465"/>
                    <a:pt x="58102" y="266700"/>
                  </a:cubicBezTo>
                  <a:cubicBezTo>
                    <a:pt x="64770" y="232410"/>
                    <a:pt x="73343" y="199073"/>
                    <a:pt x="79057" y="164783"/>
                  </a:cubicBezTo>
                  <a:cubicBezTo>
                    <a:pt x="80963" y="156210"/>
                    <a:pt x="73343" y="145733"/>
                    <a:pt x="72390" y="135255"/>
                  </a:cubicBezTo>
                  <a:cubicBezTo>
                    <a:pt x="64770" y="86677"/>
                    <a:pt x="43815" y="44768"/>
                    <a:pt x="6668" y="12382"/>
                  </a:cubicBezTo>
                  <a:cubicBezTo>
                    <a:pt x="3810" y="9525"/>
                    <a:pt x="2857" y="4763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0" name="Google Shape;3550;p27"/>
            <p:cNvSpPr/>
            <p:nvPr/>
          </p:nvSpPr>
          <p:spPr>
            <a:xfrm>
              <a:off x="7428547" y="2014537"/>
              <a:ext cx="11429" cy="22860"/>
            </a:xfrm>
            <a:custGeom>
              <a:rect b="b" l="l" r="r" t="t"/>
              <a:pathLst>
                <a:path extrusionOk="0" h="22860" w="11429">
                  <a:moveTo>
                    <a:pt x="11430" y="0"/>
                  </a:moveTo>
                  <a:cubicBezTo>
                    <a:pt x="7620" y="7620"/>
                    <a:pt x="3810" y="15240"/>
                    <a:pt x="0" y="22860"/>
                  </a:cubicBezTo>
                  <a:cubicBezTo>
                    <a:pt x="3810" y="15240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1" name="Google Shape;3551;p27"/>
            <p:cNvSpPr/>
            <p:nvPr/>
          </p:nvSpPr>
          <p:spPr>
            <a:xfrm>
              <a:off x="7370444" y="1655444"/>
              <a:ext cx="22860" cy="11430"/>
            </a:xfrm>
            <a:custGeom>
              <a:rect b="b" l="l" r="r" t="t"/>
              <a:pathLst>
                <a:path extrusionOk="0" h="11430" w="22860">
                  <a:moveTo>
                    <a:pt x="0" y="0"/>
                  </a:moveTo>
                  <a:cubicBezTo>
                    <a:pt x="7620" y="3810"/>
                    <a:pt x="15240" y="7620"/>
                    <a:pt x="22860" y="11430"/>
                  </a:cubicBezTo>
                  <a:cubicBezTo>
                    <a:pt x="15240" y="7620"/>
                    <a:pt x="762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2" name="Google Shape;3552;p27"/>
            <p:cNvSpPr/>
            <p:nvPr/>
          </p:nvSpPr>
          <p:spPr>
            <a:xfrm>
              <a:off x="7346632" y="1644015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0" y="0"/>
                  </a:moveTo>
                  <a:cubicBezTo>
                    <a:pt x="3810" y="3810"/>
                    <a:pt x="7620" y="7620"/>
                    <a:pt x="11430" y="10478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3" name="Google Shape;3553;p27"/>
            <p:cNvSpPr/>
            <p:nvPr/>
          </p:nvSpPr>
          <p:spPr>
            <a:xfrm>
              <a:off x="7297102" y="2316479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5715" y="0"/>
                  </a:moveTo>
                  <a:cubicBezTo>
                    <a:pt x="3810" y="3810"/>
                    <a:pt x="1905" y="7620"/>
                    <a:pt x="0" y="11430"/>
                  </a:cubicBezTo>
                  <a:cubicBezTo>
                    <a:pt x="1905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4" name="Google Shape;3554;p27"/>
            <p:cNvSpPr/>
            <p:nvPr/>
          </p:nvSpPr>
          <p:spPr>
            <a:xfrm>
              <a:off x="7270995" y="1775484"/>
              <a:ext cx="130881" cy="162424"/>
            </a:xfrm>
            <a:custGeom>
              <a:rect b="b" l="l" r="r" t="t"/>
              <a:pathLst>
                <a:path extrusionOk="0" h="162424" w="130881">
                  <a:moveTo>
                    <a:pt x="130882" y="79033"/>
                  </a:moveTo>
                  <a:cubicBezTo>
                    <a:pt x="120404" y="100941"/>
                    <a:pt x="113737" y="126658"/>
                    <a:pt x="97544" y="142851"/>
                  </a:cubicBezTo>
                  <a:cubicBezTo>
                    <a:pt x="67064" y="174283"/>
                    <a:pt x="31822" y="166663"/>
                    <a:pt x="9914" y="128563"/>
                  </a:cubicBezTo>
                  <a:cubicBezTo>
                    <a:pt x="-10088" y="94273"/>
                    <a:pt x="1342" y="37123"/>
                    <a:pt x="33727" y="13311"/>
                  </a:cubicBezTo>
                  <a:cubicBezTo>
                    <a:pt x="68017" y="-11454"/>
                    <a:pt x="104212" y="-977"/>
                    <a:pt x="118499" y="39028"/>
                  </a:cubicBezTo>
                  <a:cubicBezTo>
                    <a:pt x="122309" y="50458"/>
                    <a:pt x="123262" y="62841"/>
                    <a:pt x="126119" y="75223"/>
                  </a:cubicBezTo>
                  <a:cubicBezTo>
                    <a:pt x="128024" y="77128"/>
                    <a:pt x="128977" y="78081"/>
                    <a:pt x="130882" y="7903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555" name="Google Shape;3555;p27"/>
          <p:cNvGrpSpPr/>
          <p:nvPr/>
        </p:nvGrpSpPr>
        <p:grpSpPr>
          <a:xfrm>
            <a:off x="7250053" y="3675834"/>
            <a:ext cx="295244" cy="537373"/>
            <a:chOff x="7076952" y="1578518"/>
            <a:chExt cx="481402" cy="876200"/>
          </a:xfrm>
        </p:grpSpPr>
        <p:sp>
          <p:nvSpPr>
            <p:cNvPr id="3556" name="Google Shape;3556;p27"/>
            <p:cNvSpPr/>
            <p:nvPr/>
          </p:nvSpPr>
          <p:spPr>
            <a:xfrm>
              <a:off x="7076952" y="1578518"/>
              <a:ext cx="481402" cy="876200"/>
            </a:xfrm>
            <a:custGeom>
              <a:rect b="b" l="l" r="r" t="t"/>
              <a:pathLst>
                <a:path extrusionOk="0" h="876200" w="481402">
                  <a:moveTo>
                    <a:pt x="481135" y="272189"/>
                  </a:moveTo>
                  <a:cubicBezTo>
                    <a:pt x="483992" y="339817"/>
                    <a:pt x="463990" y="419827"/>
                    <a:pt x="420175" y="492217"/>
                  </a:cubicBezTo>
                  <a:cubicBezTo>
                    <a:pt x="352547" y="606517"/>
                    <a:pt x="301112" y="729389"/>
                    <a:pt x="258250" y="854167"/>
                  </a:cubicBezTo>
                  <a:cubicBezTo>
                    <a:pt x="249678" y="877979"/>
                    <a:pt x="230628" y="875121"/>
                    <a:pt x="214435" y="876074"/>
                  </a:cubicBezTo>
                  <a:cubicBezTo>
                    <a:pt x="192528" y="877979"/>
                    <a:pt x="200147" y="857977"/>
                    <a:pt x="199195" y="846546"/>
                  </a:cubicBezTo>
                  <a:cubicBezTo>
                    <a:pt x="194433" y="773204"/>
                    <a:pt x="161095" y="709386"/>
                    <a:pt x="125853" y="648427"/>
                  </a:cubicBezTo>
                  <a:cubicBezTo>
                    <a:pt x="69655" y="550319"/>
                    <a:pt x="24887" y="447449"/>
                    <a:pt x="5837" y="335054"/>
                  </a:cubicBezTo>
                  <a:cubicBezTo>
                    <a:pt x="-14165" y="217896"/>
                    <a:pt x="16315" y="116931"/>
                    <a:pt x="111565" y="41684"/>
                  </a:cubicBezTo>
                  <a:cubicBezTo>
                    <a:pt x="183003" y="-15466"/>
                    <a:pt x="312542" y="-12609"/>
                    <a:pt x="385885" y="42636"/>
                  </a:cubicBezTo>
                  <a:cubicBezTo>
                    <a:pt x="459228" y="99786"/>
                    <a:pt x="483040" y="151221"/>
                    <a:pt x="481135" y="272189"/>
                  </a:cubicBezTo>
                  <a:close/>
                  <a:moveTo>
                    <a:pt x="230628" y="798921"/>
                  </a:moveTo>
                  <a:cubicBezTo>
                    <a:pt x="236342" y="792254"/>
                    <a:pt x="243010" y="785586"/>
                    <a:pt x="245867" y="777967"/>
                  </a:cubicBezTo>
                  <a:cubicBezTo>
                    <a:pt x="291587" y="679859"/>
                    <a:pt x="337308" y="581752"/>
                    <a:pt x="381122" y="482692"/>
                  </a:cubicBezTo>
                  <a:cubicBezTo>
                    <a:pt x="402078" y="435067"/>
                    <a:pt x="425890" y="386489"/>
                    <a:pt x="437320" y="336006"/>
                  </a:cubicBezTo>
                  <a:cubicBezTo>
                    <a:pt x="446845" y="296001"/>
                    <a:pt x="442083" y="252186"/>
                    <a:pt x="442083" y="209324"/>
                  </a:cubicBezTo>
                  <a:cubicBezTo>
                    <a:pt x="443035" y="95024"/>
                    <a:pt x="327783" y="-17371"/>
                    <a:pt x="194433" y="30254"/>
                  </a:cubicBezTo>
                  <a:cubicBezTo>
                    <a:pt x="183955" y="34064"/>
                    <a:pt x="174430" y="37874"/>
                    <a:pt x="163953" y="41684"/>
                  </a:cubicBezTo>
                  <a:cubicBezTo>
                    <a:pt x="156332" y="46446"/>
                    <a:pt x="148712" y="52161"/>
                    <a:pt x="141092" y="56924"/>
                  </a:cubicBezTo>
                  <a:cubicBezTo>
                    <a:pt x="137282" y="60734"/>
                    <a:pt x="133472" y="64544"/>
                    <a:pt x="129662" y="68354"/>
                  </a:cubicBezTo>
                  <a:cubicBezTo>
                    <a:pt x="129662" y="68354"/>
                    <a:pt x="129662" y="69306"/>
                    <a:pt x="129662" y="69306"/>
                  </a:cubicBezTo>
                  <a:cubicBezTo>
                    <a:pt x="119185" y="78831"/>
                    <a:pt x="106803" y="87404"/>
                    <a:pt x="98230" y="97881"/>
                  </a:cubicBezTo>
                  <a:cubicBezTo>
                    <a:pt x="22982" y="190274"/>
                    <a:pt x="28697" y="294096"/>
                    <a:pt x="55367" y="400777"/>
                  </a:cubicBezTo>
                  <a:cubicBezTo>
                    <a:pt x="87753" y="530317"/>
                    <a:pt x="163953" y="640807"/>
                    <a:pt x="218245" y="759869"/>
                  </a:cubicBezTo>
                  <a:cubicBezTo>
                    <a:pt x="220150" y="765584"/>
                    <a:pt x="222055" y="771299"/>
                    <a:pt x="223960" y="777014"/>
                  </a:cubicBezTo>
                  <a:cubicBezTo>
                    <a:pt x="225865" y="784634"/>
                    <a:pt x="228722" y="792254"/>
                    <a:pt x="230628" y="798921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7" name="Google Shape;3557;p27"/>
            <p:cNvSpPr/>
            <p:nvPr/>
          </p:nvSpPr>
          <p:spPr>
            <a:xfrm>
              <a:off x="7180281" y="1620202"/>
              <a:ext cx="292419" cy="673417"/>
            </a:xfrm>
            <a:custGeom>
              <a:rect b="b" l="l" r="r" t="t"/>
              <a:pathLst>
                <a:path extrusionOk="0" h="673417" w="292419">
                  <a:moveTo>
                    <a:pt x="37763" y="15240"/>
                  </a:moveTo>
                  <a:cubicBezTo>
                    <a:pt x="45384" y="10478"/>
                    <a:pt x="53003" y="4763"/>
                    <a:pt x="60624" y="0"/>
                  </a:cubicBezTo>
                  <a:cubicBezTo>
                    <a:pt x="67291" y="8572"/>
                    <a:pt x="73959" y="17145"/>
                    <a:pt x="78721" y="22860"/>
                  </a:cubicBezTo>
                  <a:cubicBezTo>
                    <a:pt x="101581" y="22860"/>
                    <a:pt x="122536" y="22860"/>
                    <a:pt x="143491" y="22860"/>
                  </a:cubicBezTo>
                  <a:cubicBezTo>
                    <a:pt x="151111" y="22860"/>
                    <a:pt x="158731" y="23813"/>
                    <a:pt x="166351" y="23813"/>
                  </a:cubicBezTo>
                  <a:cubicBezTo>
                    <a:pt x="170161" y="27622"/>
                    <a:pt x="173971" y="31433"/>
                    <a:pt x="177781" y="34290"/>
                  </a:cubicBezTo>
                  <a:cubicBezTo>
                    <a:pt x="181591" y="34290"/>
                    <a:pt x="185401" y="34290"/>
                    <a:pt x="189211" y="35242"/>
                  </a:cubicBezTo>
                  <a:cubicBezTo>
                    <a:pt x="196831" y="39053"/>
                    <a:pt x="204451" y="42862"/>
                    <a:pt x="212071" y="46672"/>
                  </a:cubicBezTo>
                  <a:cubicBezTo>
                    <a:pt x="212071" y="46672"/>
                    <a:pt x="213024" y="46672"/>
                    <a:pt x="213024" y="46672"/>
                  </a:cubicBezTo>
                  <a:cubicBezTo>
                    <a:pt x="214929" y="50483"/>
                    <a:pt x="216833" y="56197"/>
                    <a:pt x="219691" y="59055"/>
                  </a:cubicBezTo>
                  <a:cubicBezTo>
                    <a:pt x="256838" y="92392"/>
                    <a:pt x="277793" y="133350"/>
                    <a:pt x="285413" y="181928"/>
                  </a:cubicBezTo>
                  <a:cubicBezTo>
                    <a:pt x="287318" y="191453"/>
                    <a:pt x="293986" y="201930"/>
                    <a:pt x="292081" y="211455"/>
                  </a:cubicBezTo>
                  <a:cubicBezTo>
                    <a:pt x="286366" y="245745"/>
                    <a:pt x="277793" y="279083"/>
                    <a:pt x="271126" y="313373"/>
                  </a:cubicBezTo>
                  <a:cubicBezTo>
                    <a:pt x="266363" y="338137"/>
                    <a:pt x="263506" y="362902"/>
                    <a:pt x="259696" y="388620"/>
                  </a:cubicBezTo>
                  <a:cubicBezTo>
                    <a:pt x="259696" y="390525"/>
                    <a:pt x="259696" y="392430"/>
                    <a:pt x="259696" y="395287"/>
                  </a:cubicBezTo>
                  <a:cubicBezTo>
                    <a:pt x="255886" y="402908"/>
                    <a:pt x="252076" y="410527"/>
                    <a:pt x="248266" y="418148"/>
                  </a:cubicBezTo>
                  <a:cubicBezTo>
                    <a:pt x="226358" y="458152"/>
                    <a:pt x="202546" y="498158"/>
                    <a:pt x="182543" y="539115"/>
                  </a:cubicBezTo>
                  <a:cubicBezTo>
                    <a:pt x="167304" y="571500"/>
                    <a:pt x="156826" y="606743"/>
                    <a:pt x="143491" y="640080"/>
                  </a:cubicBezTo>
                  <a:cubicBezTo>
                    <a:pt x="138729" y="652463"/>
                    <a:pt x="129204" y="661988"/>
                    <a:pt x="122536" y="673418"/>
                  </a:cubicBezTo>
                  <a:cubicBezTo>
                    <a:pt x="119679" y="656273"/>
                    <a:pt x="116821" y="639127"/>
                    <a:pt x="114916" y="621983"/>
                  </a:cubicBezTo>
                  <a:cubicBezTo>
                    <a:pt x="111106" y="562927"/>
                    <a:pt x="95866" y="508635"/>
                    <a:pt x="65386" y="457200"/>
                  </a:cubicBezTo>
                  <a:cubicBezTo>
                    <a:pt x="41574" y="418148"/>
                    <a:pt x="23476" y="377190"/>
                    <a:pt x="12999" y="329565"/>
                  </a:cubicBezTo>
                  <a:cubicBezTo>
                    <a:pt x="-5099" y="247650"/>
                    <a:pt x="-4147" y="168592"/>
                    <a:pt x="14903" y="88583"/>
                  </a:cubicBezTo>
                  <a:cubicBezTo>
                    <a:pt x="19666" y="68580"/>
                    <a:pt x="22524" y="48578"/>
                    <a:pt x="26334" y="28575"/>
                  </a:cubicBezTo>
                  <a:cubicBezTo>
                    <a:pt x="26334" y="28575"/>
                    <a:pt x="26334" y="27622"/>
                    <a:pt x="26334" y="27622"/>
                  </a:cubicBezTo>
                  <a:cubicBezTo>
                    <a:pt x="30143" y="23813"/>
                    <a:pt x="33953" y="19050"/>
                    <a:pt x="37763" y="15240"/>
                  </a:cubicBezTo>
                  <a:close/>
                  <a:moveTo>
                    <a:pt x="250171" y="230505"/>
                  </a:moveTo>
                  <a:cubicBezTo>
                    <a:pt x="248266" y="169545"/>
                    <a:pt x="213976" y="137160"/>
                    <a:pt x="153968" y="138112"/>
                  </a:cubicBezTo>
                  <a:cubicBezTo>
                    <a:pt x="90151" y="140017"/>
                    <a:pt x="52051" y="180975"/>
                    <a:pt x="53956" y="245745"/>
                  </a:cubicBezTo>
                  <a:cubicBezTo>
                    <a:pt x="55861" y="297180"/>
                    <a:pt x="104438" y="337185"/>
                    <a:pt x="163493" y="336233"/>
                  </a:cubicBezTo>
                  <a:cubicBezTo>
                    <a:pt x="217786" y="336233"/>
                    <a:pt x="252076" y="293370"/>
                    <a:pt x="250171" y="230505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8" name="Google Shape;3558;p27"/>
            <p:cNvSpPr/>
            <p:nvPr/>
          </p:nvSpPr>
          <p:spPr>
            <a:xfrm>
              <a:off x="7112308" y="1648777"/>
              <a:ext cx="189556" cy="690562"/>
            </a:xfrm>
            <a:custGeom>
              <a:rect b="b" l="l" r="r" t="t"/>
              <a:pathLst>
                <a:path extrusionOk="0" h="690562" w="189556">
                  <a:moveTo>
                    <a:pt x="93354" y="0"/>
                  </a:moveTo>
                  <a:cubicBezTo>
                    <a:pt x="89544" y="20003"/>
                    <a:pt x="86687" y="40958"/>
                    <a:pt x="81924" y="60008"/>
                  </a:cubicBezTo>
                  <a:cubicBezTo>
                    <a:pt x="62874" y="140018"/>
                    <a:pt x="61922" y="219075"/>
                    <a:pt x="80019" y="300990"/>
                  </a:cubicBezTo>
                  <a:cubicBezTo>
                    <a:pt x="90497" y="348615"/>
                    <a:pt x="108594" y="389573"/>
                    <a:pt x="132407" y="428625"/>
                  </a:cubicBezTo>
                  <a:cubicBezTo>
                    <a:pt x="163839" y="480060"/>
                    <a:pt x="178127" y="534353"/>
                    <a:pt x="181937" y="593408"/>
                  </a:cubicBezTo>
                  <a:cubicBezTo>
                    <a:pt x="182889" y="610553"/>
                    <a:pt x="186699" y="627698"/>
                    <a:pt x="189556" y="644843"/>
                  </a:cubicBezTo>
                  <a:cubicBezTo>
                    <a:pt x="189556" y="652463"/>
                    <a:pt x="189556" y="660083"/>
                    <a:pt x="189556" y="667703"/>
                  </a:cubicBezTo>
                  <a:cubicBezTo>
                    <a:pt x="187652" y="671513"/>
                    <a:pt x="185747" y="675323"/>
                    <a:pt x="183842" y="679133"/>
                  </a:cubicBezTo>
                  <a:cubicBezTo>
                    <a:pt x="182889" y="682943"/>
                    <a:pt x="181937" y="686753"/>
                    <a:pt x="180984" y="690563"/>
                  </a:cubicBezTo>
                  <a:cubicBezTo>
                    <a:pt x="126692" y="570548"/>
                    <a:pt x="49539" y="461010"/>
                    <a:pt x="18107" y="331470"/>
                  </a:cubicBezTo>
                  <a:cubicBezTo>
                    <a:pt x="-8563" y="224790"/>
                    <a:pt x="-14278" y="120968"/>
                    <a:pt x="60969" y="28575"/>
                  </a:cubicBezTo>
                  <a:cubicBezTo>
                    <a:pt x="71447" y="17145"/>
                    <a:pt x="82877" y="9525"/>
                    <a:pt x="93354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9" name="Google Shape;3559;p27"/>
            <p:cNvSpPr/>
            <p:nvPr/>
          </p:nvSpPr>
          <p:spPr>
            <a:xfrm>
              <a:off x="7271305" y="1597553"/>
              <a:ext cx="248572" cy="779886"/>
            </a:xfrm>
            <a:custGeom>
              <a:rect b="b" l="l" r="r" t="t"/>
              <a:pathLst>
                <a:path extrusionOk="0" h="779886" w="248572">
                  <a:moveTo>
                    <a:pt x="31512" y="718927"/>
                  </a:moveTo>
                  <a:cubicBezTo>
                    <a:pt x="31512" y="711307"/>
                    <a:pt x="31512" y="703687"/>
                    <a:pt x="31512" y="696067"/>
                  </a:cubicBezTo>
                  <a:cubicBezTo>
                    <a:pt x="39132" y="684637"/>
                    <a:pt x="47704" y="675112"/>
                    <a:pt x="52467" y="662729"/>
                  </a:cubicBezTo>
                  <a:cubicBezTo>
                    <a:pt x="66754" y="629392"/>
                    <a:pt x="76279" y="594149"/>
                    <a:pt x="91519" y="561764"/>
                  </a:cubicBezTo>
                  <a:cubicBezTo>
                    <a:pt x="111521" y="519854"/>
                    <a:pt x="135334" y="480802"/>
                    <a:pt x="157242" y="440797"/>
                  </a:cubicBezTo>
                  <a:cubicBezTo>
                    <a:pt x="161051" y="433177"/>
                    <a:pt x="164862" y="425557"/>
                    <a:pt x="168671" y="417937"/>
                  </a:cubicBezTo>
                  <a:cubicBezTo>
                    <a:pt x="168671" y="416032"/>
                    <a:pt x="168671" y="414127"/>
                    <a:pt x="168671" y="411269"/>
                  </a:cubicBezTo>
                  <a:cubicBezTo>
                    <a:pt x="172482" y="407459"/>
                    <a:pt x="178196" y="404602"/>
                    <a:pt x="179149" y="399839"/>
                  </a:cubicBezTo>
                  <a:cubicBezTo>
                    <a:pt x="191532" y="345547"/>
                    <a:pt x="203914" y="291254"/>
                    <a:pt x="213439" y="236009"/>
                  </a:cubicBezTo>
                  <a:cubicBezTo>
                    <a:pt x="222964" y="182669"/>
                    <a:pt x="201057" y="137902"/>
                    <a:pt x="167719" y="99802"/>
                  </a:cubicBezTo>
                  <a:cubicBezTo>
                    <a:pt x="156289" y="86467"/>
                    <a:pt x="137239" y="78847"/>
                    <a:pt x="121999" y="69322"/>
                  </a:cubicBezTo>
                  <a:cubicBezTo>
                    <a:pt x="121999" y="69322"/>
                    <a:pt x="121046" y="69322"/>
                    <a:pt x="121046" y="69322"/>
                  </a:cubicBezTo>
                  <a:cubicBezTo>
                    <a:pt x="113426" y="65512"/>
                    <a:pt x="105807" y="61702"/>
                    <a:pt x="98187" y="57892"/>
                  </a:cubicBezTo>
                  <a:cubicBezTo>
                    <a:pt x="94376" y="57892"/>
                    <a:pt x="90567" y="57892"/>
                    <a:pt x="86757" y="56939"/>
                  </a:cubicBezTo>
                  <a:cubicBezTo>
                    <a:pt x="82946" y="53129"/>
                    <a:pt x="79137" y="49319"/>
                    <a:pt x="75326" y="46462"/>
                  </a:cubicBezTo>
                  <a:cubicBezTo>
                    <a:pt x="67707" y="46462"/>
                    <a:pt x="60087" y="45509"/>
                    <a:pt x="52467" y="45509"/>
                  </a:cubicBezTo>
                  <a:cubicBezTo>
                    <a:pt x="42942" y="41699"/>
                    <a:pt x="33417" y="35032"/>
                    <a:pt x="23892" y="35032"/>
                  </a:cubicBezTo>
                  <a:cubicBezTo>
                    <a:pt x="6746" y="34079"/>
                    <a:pt x="-874" y="28364"/>
                    <a:pt x="79" y="11219"/>
                  </a:cubicBezTo>
                  <a:cubicBezTo>
                    <a:pt x="134382" y="-36406"/>
                    <a:pt x="249634" y="75989"/>
                    <a:pt x="247729" y="190289"/>
                  </a:cubicBezTo>
                  <a:cubicBezTo>
                    <a:pt x="246776" y="232199"/>
                    <a:pt x="252492" y="276967"/>
                    <a:pt x="242967" y="316972"/>
                  </a:cubicBezTo>
                  <a:cubicBezTo>
                    <a:pt x="230584" y="367454"/>
                    <a:pt x="207724" y="416032"/>
                    <a:pt x="186769" y="463657"/>
                  </a:cubicBezTo>
                  <a:cubicBezTo>
                    <a:pt x="142954" y="562717"/>
                    <a:pt x="97234" y="660824"/>
                    <a:pt x="51514" y="758932"/>
                  </a:cubicBezTo>
                  <a:cubicBezTo>
                    <a:pt x="47704" y="766552"/>
                    <a:pt x="41037" y="773219"/>
                    <a:pt x="36274" y="779887"/>
                  </a:cubicBezTo>
                  <a:cubicBezTo>
                    <a:pt x="33417" y="773219"/>
                    <a:pt x="31512" y="765599"/>
                    <a:pt x="28654" y="758932"/>
                  </a:cubicBezTo>
                  <a:cubicBezTo>
                    <a:pt x="26749" y="753217"/>
                    <a:pt x="24844" y="747502"/>
                    <a:pt x="22939" y="741787"/>
                  </a:cubicBezTo>
                  <a:cubicBezTo>
                    <a:pt x="23892" y="737977"/>
                    <a:pt x="24844" y="734167"/>
                    <a:pt x="25796" y="730357"/>
                  </a:cubicBezTo>
                  <a:cubicBezTo>
                    <a:pt x="27701" y="726547"/>
                    <a:pt x="29607" y="722737"/>
                    <a:pt x="31512" y="718927"/>
                  </a:cubicBezTo>
                  <a:close/>
                </a:path>
              </a:pathLst>
            </a:custGeom>
            <a:solidFill>
              <a:srgbClr val="EA6C6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0" name="Google Shape;3560;p27"/>
            <p:cNvSpPr/>
            <p:nvPr/>
          </p:nvSpPr>
          <p:spPr>
            <a:xfrm>
              <a:off x="7240905" y="1608772"/>
              <a:ext cx="82867" cy="34290"/>
            </a:xfrm>
            <a:custGeom>
              <a:rect b="b" l="l" r="r" t="t"/>
              <a:pathLst>
                <a:path extrusionOk="0" h="34290" w="82867">
                  <a:moveTo>
                    <a:pt x="30480" y="0"/>
                  </a:moveTo>
                  <a:cubicBezTo>
                    <a:pt x="29527" y="17145"/>
                    <a:pt x="38100" y="22860"/>
                    <a:pt x="54293" y="23813"/>
                  </a:cubicBezTo>
                  <a:cubicBezTo>
                    <a:pt x="63818" y="24765"/>
                    <a:pt x="73343" y="30480"/>
                    <a:pt x="82868" y="34290"/>
                  </a:cubicBezTo>
                  <a:cubicBezTo>
                    <a:pt x="61913" y="34290"/>
                    <a:pt x="40005" y="34290"/>
                    <a:pt x="18097" y="34290"/>
                  </a:cubicBezTo>
                  <a:cubicBezTo>
                    <a:pt x="13335" y="28575"/>
                    <a:pt x="6667" y="20003"/>
                    <a:pt x="0" y="11430"/>
                  </a:cubicBezTo>
                  <a:cubicBezTo>
                    <a:pt x="10477" y="7620"/>
                    <a:pt x="20955" y="3810"/>
                    <a:pt x="3048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1" name="Google Shape;3561;p27"/>
            <p:cNvSpPr/>
            <p:nvPr/>
          </p:nvSpPr>
          <p:spPr>
            <a:xfrm>
              <a:off x="7299960" y="2356485"/>
              <a:ext cx="7619" cy="20954"/>
            </a:xfrm>
            <a:custGeom>
              <a:rect b="b" l="l" r="r" t="t"/>
              <a:pathLst>
                <a:path extrusionOk="0" h="20954" w="7619">
                  <a:moveTo>
                    <a:pt x="0" y="0"/>
                  </a:moveTo>
                  <a:cubicBezTo>
                    <a:pt x="2857" y="6667"/>
                    <a:pt x="4763" y="14288"/>
                    <a:pt x="7620" y="20955"/>
                  </a:cubicBezTo>
                  <a:cubicBezTo>
                    <a:pt x="5715" y="14288"/>
                    <a:pt x="2857" y="6667"/>
                    <a:pt x="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2" name="Google Shape;3562;p27"/>
            <p:cNvSpPr/>
            <p:nvPr/>
          </p:nvSpPr>
          <p:spPr>
            <a:xfrm>
              <a:off x="7206615" y="1635442"/>
              <a:ext cx="11429" cy="11429"/>
            </a:xfrm>
            <a:custGeom>
              <a:rect b="b" l="l" r="r" t="t"/>
              <a:pathLst>
                <a:path extrusionOk="0" h="11429" w="11429">
                  <a:moveTo>
                    <a:pt x="11430" y="0"/>
                  </a:moveTo>
                  <a:cubicBezTo>
                    <a:pt x="7620" y="3810"/>
                    <a:pt x="3810" y="7620"/>
                    <a:pt x="0" y="11430"/>
                  </a:cubicBezTo>
                  <a:cubicBezTo>
                    <a:pt x="3810" y="8572"/>
                    <a:pt x="7620" y="3810"/>
                    <a:pt x="11430" y="0"/>
                  </a:cubicBezTo>
                  <a:close/>
                </a:path>
              </a:pathLst>
            </a:custGeom>
            <a:solidFill>
              <a:srgbClr val="AE3B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3" name="Google Shape;3563;p27"/>
            <p:cNvSpPr/>
            <p:nvPr/>
          </p:nvSpPr>
          <p:spPr>
            <a:xfrm>
              <a:off x="7234169" y="1759188"/>
              <a:ext cx="196356" cy="198216"/>
            </a:xfrm>
            <a:custGeom>
              <a:rect b="b" l="l" r="r" t="t"/>
              <a:pathLst>
                <a:path extrusionOk="0" h="198216" w="196356">
                  <a:moveTo>
                    <a:pt x="196283" y="91519"/>
                  </a:moveTo>
                  <a:cubicBezTo>
                    <a:pt x="198188" y="154385"/>
                    <a:pt x="162946" y="197247"/>
                    <a:pt x="109606" y="198199"/>
                  </a:cubicBezTo>
                  <a:cubicBezTo>
                    <a:pt x="50551" y="199152"/>
                    <a:pt x="1973" y="159147"/>
                    <a:pt x="68" y="107712"/>
                  </a:cubicBezTo>
                  <a:cubicBezTo>
                    <a:pt x="-1837" y="42942"/>
                    <a:pt x="36263" y="1032"/>
                    <a:pt x="100081" y="79"/>
                  </a:cubicBezTo>
                  <a:cubicBezTo>
                    <a:pt x="160088" y="-1826"/>
                    <a:pt x="194378" y="30560"/>
                    <a:pt x="196283" y="91519"/>
                  </a:cubicBezTo>
                  <a:close/>
                  <a:moveTo>
                    <a:pt x="167708" y="95330"/>
                  </a:moveTo>
                  <a:cubicBezTo>
                    <a:pt x="165803" y="94377"/>
                    <a:pt x="164851" y="93424"/>
                    <a:pt x="162946" y="92472"/>
                  </a:cubicBezTo>
                  <a:cubicBezTo>
                    <a:pt x="160088" y="80089"/>
                    <a:pt x="160088" y="67707"/>
                    <a:pt x="155326" y="56277"/>
                  </a:cubicBezTo>
                  <a:cubicBezTo>
                    <a:pt x="140086" y="16272"/>
                    <a:pt x="104843" y="5794"/>
                    <a:pt x="70553" y="30560"/>
                  </a:cubicBezTo>
                  <a:cubicBezTo>
                    <a:pt x="38168" y="53419"/>
                    <a:pt x="26738" y="111522"/>
                    <a:pt x="46741" y="145812"/>
                  </a:cubicBezTo>
                  <a:cubicBezTo>
                    <a:pt x="69601" y="183912"/>
                    <a:pt x="104843" y="191532"/>
                    <a:pt x="134371" y="160099"/>
                  </a:cubicBezTo>
                  <a:cubicBezTo>
                    <a:pt x="150563" y="142955"/>
                    <a:pt x="156278" y="117237"/>
                    <a:pt x="167708" y="9533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4" name="Google Shape;3564;p27"/>
            <p:cNvSpPr/>
            <p:nvPr/>
          </p:nvSpPr>
          <p:spPr>
            <a:xfrm>
              <a:off x="7393305" y="1666875"/>
              <a:ext cx="93742" cy="341947"/>
            </a:xfrm>
            <a:custGeom>
              <a:rect b="b" l="l" r="r" t="t"/>
              <a:pathLst>
                <a:path extrusionOk="0" h="341947" w="93742">
                  <a:moveTo>
                    <a:pt x="0" y="0"/>
                  </a:moveTo>
                  <a:cubicBezTo>
                    <a:pt x="15240" y="9525"/>
                    <a:pt x="34290" y="17145"/>
                    <a:pt x="45720" y="30480"/>
                  </a:cubicBezTo>
                  <a:cubicBezTo>
                    <a:pt x="80010" y="68580"/>
                    <a:pt x="100965" y="113348"/>
                    <a:pt x="91440" y="166688"/>
                  </a:cubicBezTo>
                  <a:cubicBezTo>
                    <a:pt x="81915" y="221933"/>
                    <a:pt x="68580" y="276225"/>
                    <a:pt x="57150" y="330517"/>
                  </a:cubicBezTo>
                  <a:cubicBezTo>
                    <a:pt x="56197" y="334328"/>
                    <a:pt x="50482" y="338138"/>
                    <a:pt x="46672" y="341948"/>
                  </a:cubicBezTo>
                  <a:cubicBezTo>
                    <a:pt x="50482" y="317183"/>
                    <a:pt x="53340" y="291465"/>
                    <a:pt x="58102" y="266700"/>
                  </a:cubicBezTo>
                  <a:cubicBezTo>
                    <a:pt x="64770" y="232410"/>
                    <a:pt x="73343" y="199073"/>
                    <a:pt x="79057" y="164783"/>
                  </a:cubicBezTo>
                  <a:cubicBezTo>
                    <a:pt x="80963" y="156210"/>
                    <a:pt x="73343" y="145733"/>
                    <a:pt x="72390" y="135255"/>
                  </a:cubicBezTo>
                  <a:cubicBezTo>
                    <a:pt x="64770" y="86677"/>
                    <a:pt x="43815" y="44768"/>
                    <a:pt x="6668" y="12382"/>
                  </a:cubicBezTo>
                  <a:cubicBezTo>
                    <a:pt x="3810" y="9525"/>
                    <a:pt x="2857" y="4763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5" name="Google Shape;3565;p27"/>
            <p:cNvSpPr/>
            <p:nvPr/>
          </p:nvSpPr>
          <p:spPr>
            <a:xfrm>
              <a:off x="7428547" y="2014537"/>
              <a:ext cx="11429" cy="22860"/>
            </a:xfrm>
            <a:custGeom>
              <a:rect b="b" l="l" r="r" t="t"/>
              <a:pathLst>
                <a:path extrusionOk="0" h="22860" w="11429">
                  <a:moveTo>
                    <a:pt x="11430" y="0"/>
                  </a:moveTo>
                  <a:cubicBezTo>
                    <a:pt x="7620" y="7620"/>
                    <a:pt x="3810" y="15240"/>
                    <a:pt x="0" y="22860"/>
                  </a:cubicBezTo>
                  <a:cubicBezTo>
                    <a:pt x="3810" y="15240"/>
                    <a:pt x="7620" y="7620"/>
                    <a:pt x="1143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6" name="Google Shape;3566;p27"/>
            <p:cNvSpPr/>
            <p:nvPr/>
          </p:nvSpPr>
          <p:spPr>
            <a:xfrm>
              <a:off x="7370444" y="1655444"/>
              <a:ext cx="22860" cy="11430"/>
            </a:xfrm>
            <a:custGeom>
              <a:rect b="b" l="l" r="r" t="t"/>
              <a:pathLst>
                <a:path extrusionOk="0" h="11430" w="22860">
                  <a:moveTo>
                    <a:pt x="0" y="0"/>
                  </a:moveTo>
                  <a:cubicBezTo>
                    <a:pt x="7620" y="3810"/>
                    <a:pt x="15240" y="7620"/>
                    <a:pt x="22860" y="11430"/>
                  </a:cubicBezTo>
                  <a:cubicBezTo>
                    <a:pt x="15240" y="7620"/>
                    <a:pt x="762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7" name="Google Shape;3567;p27"/>
            <p:cNvSpPr/>
            <p:nvPr/>
          </p:nvSpPr>
          <p:spPr>
            <a:xfrm>
              <a:off x="7346632" y="1644015"/>
              <a:ext cx="11430" cy="10477"/>
            </a:xfrm>
            <a:custGeom>
              <a:rect b="b" l="l" r="r" t="t"/>
              <a:pathLst>
                <a:path extrusionOk="0" h="10477" w="11430">
                  <a:moveTo>
                    <a:pt x="0" y="0"/>
                  </a:moveTo>
                  <a:cubicBezTo>
                    <a:pt x="3810" y="3810"/>
                    <a:pt x="7620" y="7620"/>
                    <a:pt x="11430" y="10478"/>
                  </a:cubicBezTo>
                  <a:cubicBezTo>
                    <a:pt x="7620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DA5C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8" name="Google Shape;3568;p27"/>
            <p:cNvSpPr/>
            <p:nvPr/>
          </p:nvSpPr>
          <p:spPr>
            <a:xfrm>
              <a:off x="7297102" y="2316479"/>
              <a:ext cx="5715" cy="11430"/>
            </a:xfrm>
            <a:custGeom>
              <a:rect b="b" l="l" r="r" t="t"/>
              <a:pathLst>
                <a:path extrusionOk="0" h="11430" w="5715">
                  <a:moveTo>
                    <a:pt x="5715" y="0"/>
                  </a:moveTo>
                  <a:cubicBezTo>
                    <a:pt x="3810" y="3810"/>
                    <a:pt x="1905" y="7620"/>
                    <a:pt x="0" y="11430"/>
                  </a:cubicBezTo>
                  <a:cubicBezTo>
                    <a:pt x="1905" y="7620"/>
                    <a:pt x="3810" y="3810"/>
                    <a:pt x="5715" y="0"/>
                  </a:cubicBezTo>
                  <a:close/>
                </a:path>
              </a:pathLst>
            </a:custGeom>
            <a:solidFill>
              <a:srgbClr val="EE3F3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9" name="Google Shape;3569;p27"/>
            <p:cNvSpPr/>
            <p:nvPr/>
          </p:nvSpPr>
          <p:spPr>
            <a:xfrm>
              <a:off x="7270995" y="1775484"/>
              <a:ext cx="130881" cy="162424"/>
            </a:xfrm>
            <a:custGeom>
              <a:rect b="b" l="l" r="r" t="t"/>
              <a:pathLst>
                <a:path extrusionOk="0" h="162424" w="130881">
                  <a:moveTo>
                    <a:pt x="130882" y="79033"/>
                  </a:moveTo>
                  <a:cubicBezTo>
                    <a:pt x="120404" y="100941"/>
                    <a:pt x="113737" y="126658"/>
                    <a:pt x="97544" y="142851"/>
                  </a:cubicBezTo>
                  <a:cubicBezTo>
                    <a:pt x="67064" y="174283"/>
                    <a:pt x="31822" y="166663"/>
                    <a:pt x="9914" y="128563"/>
                  </a:cubicBezTo>
                  <a:cubicBezTo>
                    <a:pt x="-10088" y="94273"/>
                    <a:pt x="1342" y="37123"/>
                    <a:pt x="33727" y="13311"/>
                  </a:cubicBezTo>
                  <a:cubicBezTo>
                    <a:pt x="68017" y="-11454"/>
                    <a:pt x="104212" y="-977"/>
                    <a:pt x="118499" y="39028"/>
                  </a:cubicBezTo>
                  <a:cubicBezTo>
                    <a:pt x="122309" y="50458"/>
                    <a:pt x="123262" y="62841"/>
                    <a:pt x="126119" y="75223"/>
                  </a:cubicBezTo>
                  <a:cubicBezTo>
                    <a:pt x="128024" y="77128"/>
                    <a:pt x="128977" y="78081"/>
                    <a:pt x="130882" y="79033"/>
                  </a:cubicBez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70" name="Google Shape;3570;p27"/>
          <p:cNvSpPr/>
          <p:nvPr/>
        </p:nvSpPr>
        <p:spPr>
          <a:xfrm>
            <a:off x="265550" y="2343525"/>
            <a:ext cx="2045100" cy="24873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latin typeface="Montserrat Alternates"/>
                <a:ea typeface="Montserrat Alternates"/>
                <a:cs typeface="Montserrat Alternates"/>
                <a:sym typeface="Montserrat Alternates"/>
              </a:rPr>
              <a:t>You can use maps to </a:t>
            </a:r>
            <a:r>
              <a:rPr lang="en-GB">
                <a:latin typeface="Montserrat Alternates"/>
                <a:ea typeface="Montserrat Alternates"/>
                <a:cs typeface="Montserrat Alternates"/>
                <a:sym typeface="Montserrat Alternates"/>
              </a:rPr>
              <a:t>show </a:t>
            </a:r>
            <a:r>
              <a:rPr i="0" lang="en-GB" u="none" cap="none" strike="noStrike">
                <a:latin typeface="Montserrat Alternates"/>
                <a:ea typeface="Montserrat Alternates"/>
                <a:cs typeface="Montserrat Alternates"/>
                <a:sym typeface="Montserrat Alternates"/>
              </a:rPr>
              <a:t>your offices</a:t>
            </a:r>
            <a:r>
              <a:rPr lang="en-GB">
                <a:latin typeface="Montserrat Alternates"/>
                <a:ea typeface="Montserrat Alternates"/>
                <a:cs typeface="Montserrat Alternates"/>
                <a:sym typeface="Montserrat Alternates"/>
              </a:rPr>
              <a:t> or markets. Or as charts, highlighting the countries and adding your data.</a:t>
            </a:r>
            <a:endParaRPr>
              <a:latin typeface="Montserrat Alternates"/>
              <a:ea typeface="Montserrat Alternates"/>
              <a:cs typeface="Montserrat Alternates"/>
              <a:sym typeface="Montserrat Alternate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 Alternates"/>
              <a:ea typeface="Montserrat Alternates"/>
              <a:cs typeface="Montserrat Alternates"/>
              <a:sym typeface="Montserrat Alternate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Montserrat Alternates"/>
                <a:ea typeface="Montserrat Alternates"/>
                <a:cs typeface="Montserrat Alternates"/>
                <a:sym typeface="Montserrat Alternates"/>
              </a:rPr>
              <a:t>You can also double click the desired country and change fill and border color. </a:t>
            </a:r>
            <a:endParaRPr>
              <a:latin typeface="Montserrat Alternates"/>
              <a:ea typeface="Montserrat Alternates"/>
              <a:cs typeface="Montserrat Alternates"/>
              <a:sym typeface="Montserrat Alternate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 Alternates"/>
              <a:ea typeface="Montserrat Alternates"/>
              <a:cs typeface="Montserrat Alternates"/>
              <a:sym typeface="Montserrat Alternates"/>
            </a:endParaRPr>
          </a:p>
        </p:txBody>
      </p:sp>
      <p:grpSp>
        <p:nvGrpSpPr>
          <p:cNvPr id="3571" name="Google Shape;3571;p27"/>
          <p:cNvGrpSpPr/>
          <p:nvPr/>
        </p:nvGrpSpPr>
        <p:grpSpPr>
          <a:xfrm>
            <a:off x="7994447" y="574417"/>
            <a:ext cx="837861" cy="643953"/>
            <a:chOff x="6198630" y="3118110"/>
            <a:chExt cx="1414828" cy="1087391"/>
          </a:xfrm>
        </p:grpSpPr>
        <p:sp>
          <p:nvSpPr>
            <p:cNvPr id="3572" name="Google Shape;3572;p27"/>
            <p:cNvSpPr/>
            <p:nvPr/>
          </p:nvSpPr>
          <p:spPr>
            <a:xfrm>
              <a:off x="6786447" y="3118110"/>
              <a:ext cx="785812" cy="1053532"/>
            </a:xfrm>
            <a:custGeom>
              <a:rect b="b" l="l" r="r" t="t"/>
              <a:pathLst>
                <a:path extrusionOk="0" h="1053532" w="785812">
                  <a:moveTo>
                    <a:pt x="18098" y="956684"/>
                  </a:moveTo>
                  <a:cubicBezTo>
                    <a:pt x="11430" y="950016"/>
                    <a:pt x="4763" y="944301"/>
                    <a:pt x="0" y="939539"/>
                  </a:cubicBezTo>
                  <a:cubicBezTo>
                    <a:pt x="7620" y="926204"/>
                    <a:pt x="15240" y="914774"/>
                    <a:pt x="20003" y="903344"/>
                  </a:cubicBezTo>
                  <a:cubicBezTo>
                    <a:pt x="94298" y="707129"/>
                    <a:pt x="166688" y="510914"/>
                    <a:pt x="240983" y="315651"/>
                  </a:cubicBezTo>
                  <a:cubicBezTo>
                    <a:pt x="274320" y="228021"/>
                    <a:pt x="307658" y="140391"/>
                    <a:pt x="341948" y="52761"/>
                  </a:cubicBezTo>
                  <a:cubicBezTo>
                    <a:pt x="344805" y="46094"/>
                    <a:pt x="356235" y="39426"/>
                    <a:pt x="365760" y="38474"/>
                  </a:cubicBezTo>
                  <a:cubicBezTo>
                    <a:pt x="391478" y="34664"/>
                    <a:pt x="417195" y="35616"/>
                    <a:pt x="442913" y="30854"/>
                  </a:cubicBezTo>
                  <a:cubicBezTo>
                    <a:pt x="494348" y="21329"/>
                    <a:pt x="544830" y="9899"/>
                    <a:pt x="596265" y="374"/>
                  </a:cubicBezTo>
                  <a:cubicBezTo>
                    <a:pt x="601028" y="-579"/>
                    <a:pt x="607695" y="374"/>
                    <a:pt x="611505" y="2279"/>
                  </a:cubicBezTo>
                  <a:cubicBezTo>
                    <a:pt x="669608" y="28949"/>
                    <a:pt x="727710" y="56571"/>
                    <a:pt x="785813" y="84194"/>
                  </a:cubicBezTo>
                  <a:cubicBezTo>
                    <a:pt x="782003" y="99434"/>
                    <a:pt x="781050" y="115626"/>
                    <a:pt x="775335" y="130866"/>
                  </a:cubicBezTo>
                  <a:cubicBezTo>
                    <a:pt x="675323" y="393756"/>
                    <a:pt x="574358" y="656646"/>
                    <a:pt x="474345" y="919536"/>
                  </a:cubicBezTo>
                  <a:cubicBezTo>
                    <a:pt x="463868" y="948111"/>
                    <a:pt x="451485" y="970971"/>
                    <a:pt x="415290" y="983354"/>
                  </a:cubicBezTo>
                  <a:cubicBezTo>
                    <a:pt x="359093" y="1003356"/>
                    <a:pt x="305753" y="1028121"/>
                    <a:pt x="251460" y="1050981"/>
                  </a:cubicBezTo>
                  <a:cubicBezTo>
                    <a:pt x="240030" y="1055744"/>
                    <a:pt x="230505" y="1053839"/>
                    <a:pt x="229553" y="1045266"/>
                  </a:cubicBezTo>
                  <a:cubicBezTo>
                    <a:pt x="214313" y="1042409"/>
                    <a:pt x="200978" y="1041456"/>
                    <a:pt x="189548" y="1036694"/>
                  </a:cubicBezTo>
                  <a:cubicBezTo>
                    <a:pt x="137160" y="1012881"/>
                    <a:pt x="85725" y="987164"/>
                    <a:pt x="33338" y="962399"/>
                  </a:cubicBezTo>
                  <a:cubicBezTo>
                    <a:pt x="28575" y="959541"/>
                    <a:pt x="22860" y="958589"/>
                    <a:pt x="18098" y="956684"/>
                  </a:cubicBezTo>
                  <a:close/>
                  <a:moveTo>
                    <a:pt x="328613" y="252786"/>
                  </a:moveTo>
                  <a:cubicBezTo>
                    <a:pt x="330518" y="253739"/>
                    <a:pt x="331470" y="254691"/>
                    <a:pt x="333375" y="254691"/>
                  </a:cubicBezTo>
                  <a:cubicBezTo>
                    <a:pt x="334328" y="255644"/>
                    <a:pt x="335280" y="256596"/>
                    <a:pt x="336233" y="255644"/>
                  </a:cubicBezTo>
                  <a:cubicBezTo>
                    <a:pt x="381953" y="270884"/>
                    <a:pt x="427673" y="286124"/>
                    <a:pt x="473393" y="302316"/>
                  </a:cubicBezTo>
                  <a:cubicBezTo>
                    <a:pt x="484823" y="306126"/>
                    <a:pt x="494348" y="311841"/>
                    <a:pt x="504825" y="317556"/>
                  </a:cubicBezTo>
                  <a:cubicBezTo>
                    <a:pt x="491490" y="327081"/>
                    <a:pt x="478155" y="328034"/>
                    <a:pt x="461010" y="322319"/>
                  </a:cubicBezTo>
                  <a:cubicBezTo>
                    <a:pt x="405765" y="303269"/>
                    <a:pt x="348615" y="286124"/>
                    <a:pt x="291465" y="268026"/>
                  </a:cubicBezTo>
                  <a:cubicBezTo>
                    <a:pt x="289560" y="272789"/>
                    <a:pt x="286703" y="277551"/>
                    <a:pt x="284798" y="283266"/>
                  </a:cubicBezTo>
                  <a:cubicBezTo>
                    <a:pt x="264795" y="335654"/>
                    <a:pt x="245745" y="388041"/>
                    <a:pt x="225743" y="439476"/>
                  </a:cubicBezTo>
                  <a:cubicBezTo>
                    <a:pt x="220980" y="451859"/>
                    <a:pt x="223838" y="458526"/>
                    <a:pt x="237173" y="463289"/>
                  </a:cubicBezTo>
                  <a:cubicBezTo>
                    <a:pt x="282893" y="481386"/>
                    <a:pt x="328613" y="498531"/>
                    <a:pt x="374333" y="516629"/>
                  </a:cubicBezTo>
                  <a:cubicBezTo>
                    <a:pt x="390525" y="523296"/>
                    <a:pt x="405765" y="529011"/>
                    <a:pt x="424815" y="536631"/>
                  </a:cubicBezTo>
                  <a:cubicBezTo>
                    <a:pt x="447675" y="474719"/>
                    <a:pt x="469583" y="415664"/>
                    <a:pt x="492443" y="356609"/>
                  </a:cubicBezTo>
                  <a:cubicBezTo>
                    <a:pt x="497205" y="343274"/>
                    <a:pt x="501968" y="330891"/>
                    <a:pt x="506730" y="317556"/>
                  </a:cubicBezTo>
                  <a:cubicBezTo>
                    <a:pt x="530543" y="257549"/>
                    <a:pt x="554355" y="197541"/>
                    <a:pt x="578168" y="135629"/>
                  </a:cubicBezTo>
                  <a:cubicBezTo>
                    <a:pt x="512445" y="112769"/>
                    <a:pt x="448628" y="90861"/>
                    <a:pt x="384810" y="68954"/>
                  </a:cubicBezTo>
                  <a:lnTo>
                    <a:pt x="384810" y="68954"/>
                  </a:lnTo>
                  <a:cubicBezTo>
                    <a:pt x="382905" y="68001"/>
                    <a:pt x="381000" y="67049"/>
                    <a:pt x="379095" y="67049"/>
                  </a:cubicBezTo>
                  <a:cubicBezTo>
                    <a:pt x="374333" y="68954"/>
                    <a:pt x="366713" y="70859"/>
                    <a:pt x="364808" y="73716"/>
                  </a:cubicBezTo>
                  <a:cubicBezTo>
                    <a:pt x="352425" y="106101"/>
                    <a:pt x="340995" y="139439"/>
                    <a:pt x="328613" y="171824"/>
                  </a:cubicBezTo>
                  <a:cubicBezTo>
                    <a:pt x="325755" y="178491"/>
                    <a:pt x="323850" y="185159"/>
                    <a:pt x="320993" y="191826"/>
                  </a:cubicBezTo>
                  <a:cubicBezTo>
                    <a:pt x="320040" y="195636"/>
                    <a:pt x="318135" y="198494"/>
                    <a:pt x="317183" y="202304"/>
                  </a:cubicBezTo>
                  <a:cubicBezTo>
                    <a:pt x="315278" y="207066"/>
                    <a:pt x="313373" y="211829"/>
                    <a:pt x="311468" y="216591"/>
                  </a:cubicBezTo>
                  <a:lnTo>
                    <a:pt x="311468" y="216591"/>
                  </a:lnTo>
                  <a:cubicBezTo>
                    <a:pt x="307658" y="225164"/>
                    <a:pt x="302895" y="233736"/>
                    <a:pt x="298133" y="243261"/>
                  </a:cubicBezTo>
                  <a:cubicBezTo>
                    <a:pt x="310515" y="246119"/>
                    <a:pt x="320040" y="249929"/>
                    <a:pt x="328613" y="252786"/>
                  </a:cubicBezTo>
                  <a:lnTo>
                    <a:pt x="328613" y="252786"/>
                  </a:lnTo>
                  <a:close/>
                  <a:moveTo>
                    <a:pt x="217170" y="481386"/>
                  </a:moveTo>
                  <a:cubicBezTo>
                    <a:pt x="213360" y="485196"/>
                    <a:pt x="207645" y="489006"/>
                    <a:pt x="205740" y="492816"/>
                  </a:cubicBezTo>
                  <a:cubicBezTo>
                    <a:pt x="180975" y="558539"/>
                    <a:pt x="156210" y="623309"/>
                    <a:pt x="132398" y="689031"/>
                  </a:cubicBezTo>
                  <a:cubicBezTo>
                    <a:pt x="133350" y="692841"/>
                    <a:pt x="132398" y="699509"/>
                    <a:pt x="134303" y="699509"/>
                  </a:cubicBezTo>
                  <a:cubicBezTo>
                    <a:pt x="199073" y="724274"/>
                    <a:pt x="263843" y="748086"/>
                    <a:pt x="331470" y="772851"/>
                  </a:cubicBezTo>
                  <a:cubicBezTo>
                    <a:pt x="360045" y="698556"/>
                    <a:pt x="387668" y="626166"/>
                    <a:pt x="414338" y="555681"/>
                  </a:cubicBezTo>
                  <a:cubicBezTo>
                    <a:pt x="355283" y="533774"/>
                    <a:pt x="297180" y="512819"/>
                    <a:pt x="240030" y="491864"/>
                  </a:cubicBezTo>
                  <a:cubicBezTo>
                    <a:pt x="236220" y="489959"/>
                    <a:pt x="233363" y="489006"/>
                    <a:pt x="229553" y="487101"/>
                  </a:cubicBezTo>
                  <a:cubicBezTo>
                    <a:pt x="226695" y="485196"/>
                    <a:pt x="221933" y="483291"/>
                    <a:pt x="217170" y="481386"/>
                  </a:cubicBezTo>
                  <a:close/>
                  <a:moveTo>
                    <a:pt x="731520" y="95624"/>
                  </a:moveTo>
                  <a:cubicBezTo>
                    <a:pt x="746760" y="86099"/>
                    <a:pt x="729615" y="85146"/>
                    <a:pt x="726758" y="84194"/>
                  </a:cubicBezTo>
                  <a:cubicBezTo>
                    <a:pt x="683895" y="63239"/>
                    <a:pt x="641033" y="43236"/>
                    <a:pt x="598170" y="24186"/>
                  </a:cubicBezTo>
                  <a:cubicBezTo>
                    <a:pt x="592455" y="21329"/>
                    <a:pt x="583883" y="20376"/>
                    <a:pt x="576263" y="22281"/>
                  </a:cubicBezTo>
                  <a:cubicBezTo>
                    <a:pt x="542925" y="27996"/>
                    <a:pt x="510540" y="33711"/>
                    <a:pt x="477203" y="40379"/>
                  </a:cubicBezTo>
                  <a:cubicBezTo>
                    <a:pt x="458153" y="44189"/>
                    <a:pt x="438150" y="47999"/>
                    <a:pt x="413385" y="53714"/>
                  </a:cubicBezTo>
                  <a:cubicBezTo>
                    <a:pt x="452438" y="67049"/>
                    <a:pt x="484823" y="77526"/>
                    <a:pt x="517208" y="88956"/>
                  </a:cubicBezTo>
                  <a:cubicBezTo>
                    <a:pt x="550545" y="101339"/>
                    <a:pt x="582930" y="115626"/>
                    <a:pt x="615315" y="128009"/>
                  </a:cubicBezTo>
                  <a:cubicBezTo>
                    <a:pt x="621030" y="131819"/>
                    <a:pt x="626745" y="134676"/>
                    <a:pt x="631508" y="138486"/>
                  </a:cubicBezTo>
                  <a:cubicBezTo>
                    <a:pt x="613410" y="145154"/>
                    <a:pt x="600075" y="152774"/>
                    <a:pt x="595313" y="172776"/>
                  </a:cubicBezTo>
                  <a:cubicBezTo>
                    <a:pt x="588645" y="199446"/>
                    <a:pt x="575310" y="225164"/>
                    <a:pt x="565785" y="251834"/>
                  </a:cubicBezTo>
                  <a:cubicBezTo>
                    <a:pt x="557213" y="272789"/>
                    <a:pt x="549593" y="293744"/>
                    <a:pt x="541020" y="315651"/>
                  </a:cubicBezTo>
                  <a:cubicBezTo>
                    <a:pt x="578168" y="306126"/>
                    <a:pt x="611505" y="297554"/>
                    <a:pt x="645795" y="288981"/>
                  </a:cubicBezTo>
                  <a:cubicBezTo>
                    <a:pt x="674370" y="282314"/>
                    <a:pt x="691515" y="269931"/>
                    <a:pt x="700088" y="242309"/>
                  </a:cubicBezTo>
                  <a:cubicBezTo>
                    <a:pt x="712470" y="200399"/>
                    <a:pt x="732473" y="159441"/>
                    <a:pt x="748665" y="117531"/>
                  </a:cubicBezTo>
                  <a:cubicBezTo>
                    <a:pt x="753428" y="114674"/>
                    <a:pt x="759143" y="111816"/>
                    <a:pt x="763905" y="108959"/>
                  </a:cubicBezTo>
                  <a:cubicBezTo>
                    <a:pt x="758190" y="107054"/>
                    <a:pt x="751523" y="104196"/>
                    <a:pt x="745808" y="102291"/>
                  </a:cubicBezTo>
                  <a:cubicBezTo>
                    <a:pt x="741045" y="99434"/>
                    <a:pt x="736283" y="97529"/>
                    <a:pt x="731520" y="95624"/>
                  </a:cubicBezTo>
                  <a:close/>
                  <a:moveTo>
                    <a:pt x="162878" y="993831"/>
                  </a:moveTo>
                  <a:cubicBezTo>
                    <a:pt x="185738" y="1004309"/>
                    <a:pt x="209550" y="1015739"/>
                    <a:pt x="233363" y="1027169"/>
                  </a:cubicBezTo>
                  <a:cubicBezTo>
                    <a:pt x="237173" y="1021454"/>
                    <a:pt x="240030" y="1018596"/>
                    <a:pt x="240983" y="1014786"/>
                  </a:cubicBezTo>
                  <a:cubicBezTo>
                    <a:pt x="254318" y="978591"/>
                    <a:pt x="268605" y="943349"/>
                    <a:pt x="281940" y="907154"/>
                  </a:cubicBezTo>
                  <a:cubicBezTo>
                    <a:pt x="294323" y="873816"/>
                    <a:pt x="306705" y="840479"/>
                    <a:pt x="318135" y="807141"/>
                  </a:cubicBezTo>
                  <a:cubicBezTo>
                    <a:pt x="320040" y="802379"/>
                    <a:pt x="316230" y="793806"/>
                    <a:pt x="311468" y="791901"/>
                  </a:cubicBezTo>
                  <a:cubicBezTo>
                    <a:pt x="294323" y="784281"/>
                    <a:pt x="275273" y="778566"/>
                    <a:pt x="257175" y="772851"/>
                  </a:cubicBezTo>
                  <a:cubicBezTo>
                    <a:pt x="224790" y="761421"/>
                    <a:pt x="192405" y="750944"/>
                    <a:pt x="160020" y="739514"/>
                  </a:cubicBezTo>
                  <a:cubicBezTo>
                    <a:pt x="147638" y="733799"/>
                    <a:pt x="135255" y="728084"/>
                    <a:pt x="123825" y="722369"/>
                  </a:cubicBezTo>
                  <a:cubicBezTo>
                    <a:pt x="120015" y="725226"/>
                    <a:pt x="119063" y="726179"/>
                    <a:pt x="119063" y="727131"/>
                  </a:cubicBezTo>
                  <a:cubicBezTo>
                    <a:pt x="94298" y="792854"/>
                    <a:pt x="68580" y="857624"/>
                    <a:pt x="43815" y="923346"/>
                  </a:cubicBezTo>
                  <a:cubicBezTo>
                    <a:pt x="41910" y="928109"/>
                    <a:pt x="48578" y="938586"/>
                    <a:pt x="53340" y="941444"/>
                  </a:cubicBezTo>
                  <a:cubicBezTo>
                    <a:pt x="89535" y="958589"/>
                    <a:pt x="126683" y="975734"/>
                    <a:pt x="162878" y="993831"/>
                  </a:cubicBezTo>
                  <a:close/>
                  <a:moveTo>
                    <a:pt x="361950" y="780471"/>
                  </a:moveTo>
                  <a:cubicBezTo>
                    <a:pt x="412433" y="764279"/>
                    <a:pt x="460058" y="749039"/>
                    <a:pt x="505778" y="732846"/>
                  </a:cubicBezTo>
                  <a:cubicBezTo>
                    <a:pt x="510540" y="730941"/>
                    <a:pt x="514350" y="724274"/>
                    <a:pt x="516255" y="719511"/>
                  </a:cubicBezTo>
                  <a:cubicBezTo>
                    <a:pt x="526733" y="692841"/>
                    <a:pt x="536258" y="666171"/>
                    <a:pt x="546735" y="640454"/>
                  </a:cubicBezTo>
                  <a:cubicBezTo>
                    <a:pt x="564833" y="593781"/>
                    <a:pt x="582930" y="546156"/>
                    <a:pt x="601980" y="498531"/>
                  </a:cubicBezTo>
                  <a:cubicBezTo>
                    <a:pt x="552450" y="518534"/>
                    <a:pt x="503873" y="536631"/>
                    <a:pt x="456248" y="557586"/>
                  </a:cubicBezTo>
                  <a:cubicBezTo>
                    <a:pt x="449580" y="560444"/>
                    <a:pt x="444818" y="569016"/>
                    <a:pt x="441960" y="575684"/>
                  </a:cubicBezTo>
                  <a:cubicBezTo>
                    <a:pt x="427673" y="609974"/>
                    <a:pt x="415290" y="644264"/>
                    <a:pt x="401955" y="678554"/>
                  </a:cubicBezTo>
                  <a:cubicBezTo>
                    <a:pt x="388620" y="709986"/>
                    <a:pt x="375285" y="743324"/>
                    <a:pt x="361950" y="780471"/>
                  </a:cubicBezTo>
                  <a:close/>
                  <a:moveTo>
                    <a:pt x="502920" y="753801"/>
                  </a:moveTo>
                  <a:cubicBezTo>
                    <a:pt x="498158" y="753801"/>
                    <a:pt x="495300" y="752849"/>
                    <a:pt x="493395" y="753801"/>
                  </a:cubicBezTo>
                  <a:cubicBezTo>
                    <a:pt x="449580" y="768089"/>
                    <a:pt x="405765" y="782376"/>
                    <a:pt x="361950" y="797616"/>
                  </a:cubicBezTo>
                  <a:cubicBezTo>
                    <a:pt x="357188" y="799521"/>
                    <a:pt x="353378" y="805236"/>
                    <a:pt x="352425" y="809046"/>
                  </a:cubicBezTo>
                  <a:cubicBezTo>
                    <a:pt x="336233" y="850956"/>
                    <a:pt x="320040" y="892866"/>
                    <a:pt x="303848" y="935729"/>
                  </a:cubicBezTo>
                  <a:cubicBezTo>
                    <a:pt x="292418" y="965256"/>
                    <a:pt x="280988" y="994784"/>
                    <a:pt x="268605" y="1027169"/>
                  </a:cubicBezTo>
                  <a:cubicBezTo>
                    <a:pt x="277178" y="1024311"/>
                    <a:pt x="283845" y="1023359"/>
                    <a:pt x="289560" y="1020501"/>
                  </a:cubicBezTo>
                  <a:cubicBezTo>
                    <a:pt x="329565" y="1002404"/>
                    <a:pt x="368618" y="983354"/>
                    <a:pt x="409575" y="966209"/>
                  </a:cubicBezTo>
                  <a:cubicBezTo>
                    <a:pt x="422910" y="960494"/>
                    <a:pt x="429578" y="951921"/>
                    <a:pt x="434340" y="939539"/>
                  </a:cubicBezTo>
                  <a:cubicBezTo>
                    <a:pt x="446723" y="904296"/>
                    <a:pt x="461010" y="870006"/>
                    <a:pt x="473393" y="834764"/>
                  </a:cubicBezTo>
                  <a:cubicBezTo>
                    <a:pt x="481965" y="809046"/>
                    <a:pt x="492443" y="782376"/>
                    <a:pt x="502920" y="753801"/>
                  </a:cubicBezTo>
                  <a:close/>
                  <a:moveTo>
                    <a:pt x="455295" y="536631"/>
                  </a:moveTo>
                  <a:cubicBezTo>
                    <a:pt x="457200" y="538536"/>
                    <a:pt x="458153" y="540441"/>
                    <a:pt x="460058" y="542346"/>
                  </a:cubicBezTo>
                  <a:cubicBezTo>
                    <a:pt x="508635" y="521391"/>
                    <a:pt x="556260" y="500436"/>
                    <a:pt x="604838" y="478529"/>
                  </a:cubicBezTo>
                  <a:cubicBezTo>
                    <a:pt x="609600" y="476624"/>
                    <a:pt x="613410" y="470909"/>
                    <a:pt x="615315" y="465194"/>
                  </a:cubicBezTo>
                  <a:cubicBezTo>
                    <a:pt x="636270" y="410901"/>
                    <a:pt x="657225" y="356609"/>
                    <a:pt x="678180" y="302316"/>
                  </a:cubicBezTo>
                  <a:cubicBezTo>
                    <a:pt x="679133" y="299459"/>
                    <a:pt x="679133" y="296601"/>
                    <a:pt x="680085" y="291839"/>
                  </a:cubicBezTo>
                  <a:cubicBezTo>
                    <a:pt x="633413" y="304221"/>
                    <a:pt x="588645" y="315651"/>
                    <a:pt x="544830" y="328986"/>
                  </a:cubicBezTo>
                  <a:cubicBezTo>
                    <a:pt x="539115" y="330891"/>
                    <a:pt x="534353" y="336606"/>
                    <a:pt x="532448" y="341369"/>
                  </a:cubicBezTo>
                  <a:cubicBezTo>
                    <a:pt x="504825" y="406139"/>
                    <a:pt x="480060" y="471861"/>
                    <a:pt x="455295" y="536631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3" name="Google Shape;3573;p27"/>
            <p:cNvSpPr/>
            <p:nvPr/>
          </p:nvSpPr>
          <p:spPr>
            <a:xfrm>
              <a:off x="6198630" y="3182389"/>
              <a:ext cx="632585" cy="747625"/>
            </a:xfrm>
            <a:custGeom>
              <a:rect b="b" l="l" r="r" t="t"/>
              <a:pathLst>
                <a:path extrusionOk="0" h="747625" w="632585">
                  <a:moveTo>
                    <a:pt x="265873" y="747625"/>
                  </a:moveTo>
                  <a:cubicBezTo>
                    <a:pt x="255395" y="743815"/>
                    <a:pt x="241108" y="741910"/>
                    <a:pt x="235393" y="735242"/>
                  </a:cubicBezTo>
                  <a:cubicBezTo>
                    <a:pt x="158240" y="639992"/>
                    <a:pt x="82992" y="543790"/>
                    <a:pt x="6792" y="447588"/>
                  </a:cubicBezTo>
                  <a:cubicBezTo>
                    <a:pt x="-2733" y="435205"/>
                    <a:pt x="-827" y="424728"/>
                    <a:pt x="3935" y="411392"/>
                  </a:cubicBezTo>
                  <a:cubicBezTo>
                    <a:pt x="25842" y="342813"/>
                    <a:pt x="48703" y="274232"/>
                    <a:pt x="66800" y="203748"/>
                  </a:cubicBezTo>
                  <a:cubicBezTo>
                    <a:pt x="75373" y="171363"/>
                    <a:pt x="92517" y="150407"/>
                    <a:pt x="125855" y="133263"/>
                  </a:cubicBezTo>
                  <a:cubicBezTo>
                    <a:pt x="199198" y="95163"/>
                    <a:pt x="268730" y="52300"/>
                    <a:pt x="340168" y="11342"/>
                  </a:cubicBezTo>
                  <a:cubicBezTo>
                    <a:pt x="344930" y="8485"/>
                    <a:pt x="348740" y="5628"/>
                    <a:pt x="354455" y="3723"/>
                  </a:cubicBezTo>
                  <a:cubicBezTo>
                    <a:pt x="372553" y="-1993"/>
                    <a:pt x="386840" y="-2945"/>
                    <a:pt x="400175" y="14200"/>
                  </a:cubicBezTo>
                  <a:cubicBezTo>
                    <a:pt x="466850" y="96115"/>
                    <a:pt x="535430" y="177078"/>
                    <a:pt x="604010" y="258040"/>
                  </a:cubicBezTo>
                  <a:cubicBezTo>
                    <a:pt x="613535" y="269470"/>
                    <a:pt x="623060" y="280900"/>
                    <a:pt x="632585" y="292330"/>
                  </a:cubicBezTo>
                  <a:cubicBezTo>
                    <a:pt x="629728" y="305665"/>
                    <a:pt x="627823" y="319000"/>
                    <a:pt x="624965" y="332335"/>
                  </a:cubicBezTo>
                  <a:cubicBezTo>
                    <a:pt x="619250" y="363767"/>
                    <a:pt x="613535" y="394248"/>
                    <a:pt x="607820" y="425680"/>
                  </a:cubicBezTo>
                  <a:cubicBezTo>
                    <a:pt x="599248" y="472353"/>
                    <a:pt x="589723" y="519025"/>
                    <a:pt x="581150" y="561888"/>
                  </a:cubicBezTo>
                  <a:cubicBezTo>
                    <a:pt x="568768" y="566650"/>
                    <a:pt x="560195" y="569507"/>
                    <a:pt x="552575" y="573317"/>
                  </a:cubicBezTo>
                  <a:cubicBezTo>
                    <a:pt x="515428" y="596178"/>
                    <a:pt x="478280" y="619038"/>
                    <a:pt x="441133" y="640945"/>
                  </a:cubicBezTo>
                  <a:cubicBezTo>
                    <a:pt x="382078" y="677140"/>
                    <a:pt x="323975" y="712382"/>
                    <a:pt x="265873" y="747625"/>
                  </a:cubicBezTo>
                  <a:close/>
                  <a:moveTo>
                    <a:pt x="541145" y="544742"/>
                  </a:moveTo>
                  <a:cubicBezTo>
                    <a:pt x="472565" y="452350"/>
                    <a:pt x="404938" y="361863"/>
                    <a:pt x="336358" y="270423"/>
                  </a:cubicBezTo>
                  <a:cubicBezTo>
                    <a:pt x="231583" y="328525"/>
                    <a:pt x="128713" y="385675"/>
                    <a:pt x="25842" y="443778"/>
                  </a:cubicBezTo>
                  <a:cubicBezTo>
                    <a:pt x="100138" y="537123"/>
                    <a:pt x="172528" y="627610"/>
                    <a:pt x="245870" y="719050"/>
                  </a:cubicBezTo>
                  <a:cubicBezTo>
                    <a:pt x="344930" y="659995"/>
                    <a:pt x="442085" y="602845"/>
                    <a:pt x="541145" y="544742"/>
                  </a:cubicBezTo>
                  <a:close/>
                  <a:moveTo>
                    <a:pt x="384935" y="48490"/>
                  </a:moveTo>
                  <a:cubicBezTo>
                    <a:pt x="378268" y="82780"/>
                    <a:pt x="372553" y="110403"/>
                    <a:pt x="366838" y="138025"/>
                  </a:cubicBezTo>
                  <a:cubicBezTo>
                    <a:pt x="361123" y="170410"/>
                    <a:pt x="353503" y="202795"/>
                    <a:pt x="349693" y="235180"/>
                  </a:cubicBezTo>
                  <a:cubicBezTo>
                    <a:pt x="348740" y="246610"/>
                    <a:pt x="352550" y="259945"/>
                    <a:pt x="359218" y="269470"/>
                  </a:cubicBezTo>
                  <a:cubicBezTo>
                    <a:pt x="420178" y="352338"/>
                    <a:pt x="483043" y="435205"/>
                    <a:pt x="545908" y="518073"/>
                  </a:cubicBezTo>
                  <a:cubicBezTo>
                    <a:pt x="547813" y="520930"/>
                    <a:pt x="552575" y="522835"/>
                    <a:pt x="556385" y="525692"/>
                  </a:cubicBezTo>
                  <a:cubicBezTo>
                    <a:pt x="559243" y="521882"/>
                    <a:pt x="563053" y="519025"/>
                    <a:pt x="564005" y="515215"/>
                  </a:cubicBezTo>
                  <a:cubicBezTo>
                    <a:pt x="567815" y="495213"/>
                    <a:pt x="570673" y="475210"/>
                    <a:pt x="575435" y="455207"/>
                  </a:cubicBezTo>
                  <a:cubicBezTo>
                    <a:pt x="584960" y="410440"/>
                    <a:pt x="595438" y="365673"/>
                    <a:pt x="604963" y="320905"/>
                  </a:cubicBezTo>
                  <a:cubicBezTo>
                    <a:pt x="605915" y="317095"/>
                    <a:pt x="602105" y="311380"/>
                    <a:pt x="599248" y="306617"/>
                  </a:cubicBezTo>
                  <a:cubicBezTo>
                    <a:pt x="570673" y="272328"/>
                    <a:pt x="541145" y="238038"/>
                    <a:pt x="512570" y="202795"/>
                  </a:cubicBezTo>
                  <a:cubicBezTo>
                    <a:pt x="484948" y="168505"/>
                    <a:pt x="459230" y="134215"/>
                    <a:pt x="431608" y="99925"/>
                  </a:cubicBezTo>
                  <a:cubicBezTo>
                    <a:pt x="417320" y="83732"/>
                    <a:pt x="402080" y="67540"/>
                    <a:pt x="384935" y="48490"/>
                  </a:cubicBezTo>
                  <a:close/>
                  <a:moveTo>
                    <a:pt x="363028" y="36107"/>
                  </a:moveTo>
                  <a:cubicBezTo>
                    <a:pt x="353503" y="41823"/>
                    <a:pt x="347788" y="44680"/>
                    <a:pt x="342073" y="47538"/>
                  </a:cubicBezTo>
                  <a:cubicBezTo>
                    <a:pt x="268730" y="89448"/>
                    <a:pt x="195388" y="130405"/>
                    <a:pt x="121092" y="172315"/>
                  </a:cubicBezTo>
                  <a:cubicBezTo>
                    <a:pt x="108710" y="178982"/>
                    <a:pt x="96328" y="183745"/>
                    <a:pt x="92517" y="198032"/>
                  </a:cubicBezTo>
                  <a:cubicBezTo>
                    <a:pt x="76325" y="252325"/>
                    <a:pt x="60133" y="307570"/>
                    <a:pt x="42988" y="361863"/>
                  </a:cubicBezTo>
                  <a:cubicBezTo>
                    <a:pt x="39178" y="374245"/>
                    <a:pt x="37273" y="386628"/>
                    <a:pt x="32510" y="403773"/>
                  </a:cubicBezTo>
                  <a:cubicBezTo>
                    <a:pt x="48703" y="394248"/>
                    <a:pt x="59180" y="388532"/>
                    <a:pt x="69658" y="382817"/>
                  </a:cubicBezTo>
                  <a:cubicBezTo>
                    <a:pt x="149668" y="338050"/>
                    <a:pt x="230630" y="294235"/>
                    <a:pt x="309688" y="248515"/>
                  </a:cubicBezTo>
                  <a:cubicBezTo>
                    <a:pt x="317308" y="243753"/>
                    <a:pt x="325880" y="235180"/>
                    <a:pt x="327785" y="226607"/>
                  </a:cubicBezTo>
                  <a:cubicBezTo>
                    <a:pt x="336358" y="190413"/>
                    <a:pt x="342073" y="154217"/>
                    <a:pt x="348740" y="118023"/>
                  </a:cubicBezTo>
                  <a:cubicBezTo>
                    <a:pt x="353503" y="91353"/>
                    <a:pt x="357313" y="65635"/>
                    <a:pt x="363028" y="36107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4" name="Google Shape;3574;p27"/>
            <p:cNvSpPr/>
            <p:nvPr/>
          </p:nvSpPr>
          <p:spPr>
            <a:xfrm>
              <a:off x="6787377" y="3198377"/>
              <a:ext cx="826081" cy="1007124"/>
            </a:xfrm>
            <a:custGeom>
              <a:rect b="b" l="l" r="r" t="t"/>
              <a:pathLst>
                <a:path extrusionOk="0" h="1007124" w="826081">
                  <a:moveTo>
                    <a:pt x="17168" y="876417"/>
                  </a:moveTo>
                  <a:cubicBezTo>
                    <a:pt x="21930" y="878322"/>
                    <a:pt x="27645" y="879275"/>
                    <a:pt x="32407" y="881179"/>
                  </a:cubicBezTo>
                  <a:cubicBezTo>
                    <a:pt x="84795" y="905944"/>
                    <a:pt x="136230" y="931662"/>
                    <a:pt x="188618" y="955475"/>
                  </a:cubicBezTo>
                  <a:cubicBezTo>
                    <a:pt x="200048" y="960237"/>
                    <a:pt x="213382" y="961190"/>
                    <a:pt x="228623" y="964047"/>
                  </a:cubicBezTo>
                  <a:cubicBezTo>
                    <a:pt x="228623" y="973572"/>
                    <a:pt x="238148" y="974525"/>
                    <a:pt x="250530" y="969762"/>
                  </a:cubicBezTo>
                  <a:cubicBezTo>
                    <a:pt x="304823" y="946902"/>
                    <a:pt x="358163" y="922137"/>
                    <a:pt x="414360" y="902135"/>
                  </a:cubicBezTo>
                  <a:cubicBezTo>
                    <a:pt x="450555" y="889752"/>
                    <a:pt x="461985" y="865940"/>
                    <a:pt x="473415" y="838317"/>
                  </a:cubicBezTo>
                  <a:cubicBezTo>
                    <a:pt x="573428" y="575427"/>
                    <a:pt x="674393" y="312537"/>
                    <a:pt x="774405" y="49647"/>
                  </a:cubicBezTo>
                  <a:cubicBezTo>
                    <a:pt x="780120" y="34407"/>
                    <a:pt x="782025" y="19167"/>
                    <a:pt x="784882" y="2975"/>
                  </a:cubicBezTo>
                  <a:cubicBezTo>
                    <a:pt x="790598" y="2022"/>
                    <a:pt x="797265" y="117"/>
                    <a:pt x="802980" y="117"/>
                  </a:cubicBezTo>
                  <a:cubicBezTo>
                    <a:pt x="818220" y="-835"/>
                    <a:pt x="827745" y="3927"/>
                    <a:pt x="825840" y="18215"/>
                  </a:cubicBezTo>
                  <a:cubicBezTo>
                    <a:pt x="824888" y="29644"/>
                    <a:pt x="822030" y="40122"/>
                    <a:pt x="818220" y="51552"/>
                  </a:cubicBezTo>
                  <a:cubicBezTo>
                    <a:pt x="788693" y="127752"/>
                    <a:pt x="759165" y="203952"/>
                    <a:pt x="728685" y="279200"/>
                  </a:cubicBezTo>
                  <a:cubicBezTo>
                    <a:pt x="693443" y="368735"/>
                    <a:pt x="659153" y="458269"/>
                    <a:pt x="622957" y="547804"/>
                  </a:cubicBezTo>
                  <a:cubicBezTo>
                    <a:pt x="580095" y="656390"/>
                    <a:pt x="537232" y="764975"/>
                    <a:pt x="493418" y="872607"/>
                  </a:cubicBezTo>
                  <a:cubicBezTo>
                    <a:pt x="482940" y="898325"/>
                    <a:pt x="462938" y="920232"/>
                    <a:pt x="431505" y="932615"/>
                  </a:cubicBezTo>
                  <a:cubicBezTo>
                    <a:pt x="381023" y="952617"/>
                    <a:pt x="330540" y="973572"/>
                    <a:pt x="279105" y="992622"/>
                  </a:cubicBezTo>
                  <a:cubicBezTo>
                    <a:pt x="268628" y="996432"/>
                    <a:pt x="257198" y="995479"/>
                    <a:pt x="245768" y="997385"/>
                  </a:cubicBezTo>
                  <a:cubicBezTo>
                    <a:pt x="243863" y="997385"/>
                    <a:pt x="241005" y="996432"/>
                    <a:pt x="240053" y="997385"/>
                  </a:cubicBezTo>
                  <a:cubicBezTo>
                    <a:pt x="215288" y="1018340"/>
                    <a:pt x="194332" y="1000242"/>
                    <a:pt x="173378" y="991669"/>
                  </a:cubicBezTo>
                  <a:cubicBezTo>
                    <a:pt x="121943" y="968810"/>
                    <a:pt x="70507" y="945950"/>
                    <a:pt x="20025" y="921185"/>
                  </a:cubicBezTo>
                  <a:cubicBezTo>
                    <a:pt x="11453" y="917375"/>
                    <a:pt x="1928" y="907850"/>
                    <a:pt x="975" y="899277"/>
                  </a:cubicBezTo>
                  <a:cubicBezTo>
                    <a:pt x="-1882" y="890704"/>
                    <a:pt x="975" y="878322"/>
                    <a:pt x="17168" y="876417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5" name="Google Shape;3575;p27"/>
            <p:cNvSpPr/>
            <p:nvPr/>
          </p:nvSpPr>
          <p:spPr>
            <a:xfrm>
              <a:off x="6464502" y="3475671"/>
              <a:ext cx="386205" cy="471494"/>
            </a:xfrm>
            <a:custGeom>
              <a:rect b="b" l="l" r="r" t="t"/>
              <a:pathLst>
                <a:path extrusionOk="0" h="471494" w="386205">
                  <a:moveTo>
                    <a:pt x="0" y="454343"/>
                  </a:moveTo>
                  <a:cubicBezTo>
                    <a:pt x="58103" y="419100"/>
                    <a:pt x="116205" y="383858"/>
                    <a:pt x="174307" y="348615"/>
                  </a:cubicBezTo>
                  <a:cubicBezTo>
                    <a:pt x="211455" y="325755"/>
                    <a:pt x="248603" y="302895"/>
                    <a:pt x="285750" y="280988"/>
                  </a:cubicBezTo>
                  <a:cubicBezTo>
                    <a:pt x="293370" y="276225"/>
                    <a:pt x="301943" y="274320"/>
                    <a:pt x="314325" y="269558"/>
                  </a:cubicBezTo>
                  <a:cubicBezTo>
                    <a:pt x="322898" y="226695"/>
                    <a:pt x="332423" y="180022"/>
                    <a:pt x="340995" y="133350"/>
                  </a:cubicBezTo>
                  <a:cubicBezTo>
                    <a:pt x="346710" y="101918"/>
                    <a:pt x="352425" y="71438"/>
                    <a:pt x="358140" y="40005"/>
                  </a:cubicBezTo>
                  <a:cubicBezTo>
                    <a:pt x="360998" y="26670"/>
                    <a:pt x="362903" y="13335"/>
                    <a:pt x="365760" y="0"/>
                  </a:cubicBezTo>
                  <a:cubicBezTo>
                    <a:pt x="383857" y="0"/>
                    <a:pt x="387668" y="10478"/>
                    <a:pt x="385763" y="22860"/>
                  </a:cubicBezTo>
                  <a:cubicBezTo>
                    <a:pt x="381953" y="56197"/>
                    <a:pt x="378143" y="88583"/>
                    <a:pt x="373380" y="121920"/>
                  </a:cubicBezTo>
                  <a:cubicBezTo>
                    <a:pt x="367665" y="162878"/>
                    <a:pt x="360045" y="202883"/>
                    <a:pt x="356235" y="243840"/>
                  </a:cubicBezTo>
                  <a:cubicBezTo>
                    <a:pt x="353378" y="270510"/>
                    <a:pt x="332423" y="283845"/>
                    <a:pt x="310515" y="297180"/>
                  </a:cubicBezTo>
                  <a:cubicBezTo>
                    <a:pt x="223838" y="351472"/>
                    <a:pt x="136207" y="405765"/>
                    <a:pt x="49530" y="460058"/>
                  </a:cubicBezTo>
                  <a:cubicBezTo>
                    <a:pt x="44768" y="462915"/>
                    <a:pt x="39053" y="465772"/>
                    <a:pt x="33338" y="468630"/>
                  </a:cubicBezTo>
                  <a:cubicBezTo>
                    <a:pt x="14288" y="474345"/>
                    <a:pt x="8573" y="472440"/>
                    <a:pt x="0" y="45434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6" name="Google Shape;3576;p27"/>
            <p:cNvSpPr/>
            <p:nvPr/>
          </p:nvSpPr>
          <p:spPr>
            <a:xfrm>
              <a:off x="6920750" y="3609974"/>
              <a:ext cx="281939" cy="280987"/>
            </a:xfrm>
            <a:custGeom>
              <a:rect b="b" l="l" r="r" t="t"/>
              <a:pathLst>
                <a:path extrusionOk="0" h="280987" w="281939">
                  <a:moveTo>
                    <a:pt x="107632" y="0"/>
                  </a:moveTo>
                  <a:cubicBezTo>
                    <a:pt x="164782" y="20955"/>
                    <a:pt x="222885" y="41910"/>
                    <a:pt x="281940" y="63818"/>
                  </a:cubicBezTo>
                  <a:cubicBezTo>
                    <a:pt x="255270" y="134303"/>
                    <a:pt x="226695" y="206693"/>
                    <a:pt x="199072" y="280988"/>
                  </a:cubicBezTo>
                  <a:cubicBezTo>
                    <a:pt x="131445" y="256222"/>
                    <a:pt x="66675" y="231457"/>
                    <a:pt x="1905" y="207645"/>
                  </a:cubicBezTo>
                  <a:cubicBezTo>
                    <a:pt x="0" y="206693"/>
                    <a:pt x="0" y="200978"/>
                    <a:pt x="0" y="197168"/>
                  </a:cubicBezTo>
                  <a:cubicBezTo>
                    <a:pt x="6668" y="198120"/>
                    <a:pt x="14288" y="197168"/>
                    <a:pt x="20002" y="200025"/>
                  </a:cubicBezTo>
                  <a:cubicBezTo>
                    <a:pt x="45720" y="210503"/>
                    <a:pt x="71438" y="221932"/>
                    <a:pt x="97155" y="231457"/>
                  </a:cubicBezTo>
                  <a:cubicBezTo>
                    <a:pt x="120968" y="240030"/>
                    <a:pt x="146685" y="245745"/>
                    <a:pt x="171450" y="251460"/>
                  </a:cubicBezTo>
                  <a:cubicBezTo>
                    <a:pt x="175260" y="252413"/>
                    <a:pt x="185738" y="243840"/>
                    <a:pt x="186690" y="239078"/>
                  </a:cubicBezTo>
                  <a:cubicBezTo>
                    <a:pt x="187643" y="233363"/>
                    <a:pt x="183832" y="222885"/>
                    <a:pt x="178118" y="220028"/>
                  </a:cubicBezTo>
                  <a:cubicBezTo>
                    <a:pt x="144780" y="206693"/>
                    <a:pt x="111443" y="194310"/>
                    <a:pt x="77152" y="183832"/>
                  </a:cubicBezTo>
                  <a:cubicBezTo>
                    <a:pt x="64770" y="180022"/>
                    <a:pt x="60960" y="175260"/>
                    <a:pt x="62865" y="165735"/>
                  </a:cubicBezTo>
                  <a:cubicBezTo>
                    <a:pt x="70485" y="134303"/>
                    <a:pt x="80010" y="103822"/>
                    <a:pt x="86677" y="72390"/>
                  </a:cubicBezTo>
                  <a:cubicBezTo>
                    <a:pt x="92393" y="47625"/>
                    <a:pt x="122872" y="28575"/>
                    <a:pt x="107632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7" name="Google Shape;3577;p27"/>
            <p:cNvSpPr/>
            <p:nvPr/>
          </p:nvSpPr>
          <p:spPr>
            <a:xfrm>
              <a:off x="6890270" y="3856671"/>
              <a:ext cx="214460" cy="287655"/>
            </a:xfrm>
            <a:custGeom>
              <a:rect b="b" l="l" r="r" t="t"/>
              <a:pathLst>
                <a:path extrusionOk="0" h="287655" w="214460">
                  <a:moveTo>
                    <a:pt x="56198" y="0"/>
                  </a:moveTo>
                  <a:cubicBezTo>
                    <a:pt x="88582" y="11430"/>
                    <a:pt x="120968" y="21908"/>
                    <a:pt x="153352" y="33338"/>
                  </a:cubicBezTo>
                  <a:cubicBezTo>
                    <a:pt x="171450" y="40005"/>
                    <a:pt x="190500" y="44768"/>
                    <a:pt x="207645" y="52388"/>
                  </a:cubicBezTo>
                  <a:cubicBezTo>
                    <a:pt x="211455" y="54293"/>
                    <a:pt x="215265" y="62865"/>
                    <a:pt x="214313" y="67628"/>
                  </a:cubicBezTo>
                  <a:cubicBezTo>
                    <a:pt x="202882" y="100965"/>
                    <a:pt x="190500" y="134303"/>
                    <a:pt x="178118" y="167640"/>
                  </a:cubicBezTo>
                  <a:cubicBezTo>
                    <a:pt x="164782" y="203835"/>
                    <a:pt x="151448" y="240030"/>
                    <a:pt x="137160" y="275272"/>
                  </a:cubicBezTo>
                  <a:cubicBezTo>
                    <a:pt x="135255" y="279083"/>
                    <a:pt x="132398" y="281940"/>
                    <a:pt x="129540" y="287655"/>
                  </a:cubicBezTo>
                  <a:cubicBezTo>
                    <a:pt x="105727" y="276225"/>
                    <a:pt x="82868" y="265747"/>
                    <a:pt x="59055" y="254318"/>
                  </a:cubicBezTo>
                  <a:cubicBezTo>
                    <a:pt x="66675" y="254318"/>
                    <a:pt x="73343" y="255270"/>
                    <a:pt x="80963" y="253365"/>
                  </a:cubicBezTo>
                  <a:cubicBezTo>
                    <a:pt x="93345" y="250508"/>
                    <a:pt x="110490" y="249555"/>
                    <a:pt x="115252" y="242888"/>
                  </a:cubicBezTo>
                  <a:cubicBezTo>
                    <a:pt x="122873" y="230505"/>
                    <a:pt x="114300" y="220028"/>
                    <a:pt x="97155" y="213360"/>
                  </a:cubicBezTo>
                  <a:cubicBezTo>
                    <a:pt x="65723" y="200978"/>
                    <a:pt x="35243" y="186690"/>
                    <a:pt x="0" y="171450"/>
                  </a:cubicBezTo>
                  <a:cubicBezTo>
                    <a:pt x="18098" y="115253"/>
                    <a:pt x="37148" y="58103"/>
                    <a:pt x="56198" y="0"/>
                  </a:cubicBezTo>
                  <a:close/>
                </a:path>
              </a:pathLst>
            </a:custGeom>
            <a:solidFill>
              <a:srgbClr val="E8292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8" name="Google Shape;3578;p27"/>
            <p:cNvSpPr/>
            <p:nvPr/>
          </p:nvSpPr>
          <p:spPr>
            <a:xfrm>
              <a:off x="7148397" y="3615689"/>
              <a:ext cx="239077" cy="282892"/>
            </a:xfrm>
            <a:custGeom>
              <a:rect b="b" l="l" r="r" t="t"/>
              <a:pathLst>
                <a:path extrusionOk="0" h="282892" w="239077">
                  <a:moveTo>
                    <a:pt x="0" y="282892"/>
                  </a:moveTo>
                  <a:cubicBezTo>
                    <a:pt x="14288" y="245745"/>
                    <a:pt x="26670" y="213360"/>
                    <a:pt x="39053" y="180022"/>
                  </a:cubicBezTo>
                  <a:cubicBezTo>
                    <a:pt x="52388" y="145732"/>
                    <a:pt x="65723" y="111442"/>
                    <a:pt x="79058" y="77153"/>
                  </a:cubicBezTo>
                  <a:cubicBezTo>
                    <a:pt x="81915" y="70485"/>
                    <a:pt x="86678" y="61913"/>
                    <a:pt x="93345" y="59055"/>
                  </a:cubicBezTo>
                  <a:cubicBezTo>
                    <a:pt x="140970" y="39053"/>
                    <a:pt x="189548" y="20003"/>
                    <a:pt x="239078" y="0"/>
                  </a:cubicBezTo>
                  <a:cubicBezTo>
                    <a:pt x="220980" y="47625"/>
                    <a:pt x="201930" y="94297"/>
                    <a:pt x="183833" y="141922"/>
                  </a:cubicBezTo>
                  <a:cubicBezTo>
                    <a:pt x="173355" y="168592"/>
                    <a:pt x="163830" y="195263"/>
                    <a:pt x="153353" y="220980"/>
                  </a:cubicBezTo>
                  <a:cubicBezTo>
                    <a:pt x="151448" y="225742"/>
                    <a:pt x="147638" y="233363"/>
                    <a:pt x="142875" y="234315"/>
                  </a:cubicBezTo>
                  <a:cubicBezTo>
                    <a:pt x="97155" y="250507"/>
                    <a:pt x="50483" y="265747"/>
                    <a:pt x="0" y="282892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9" name="Google Shape;3579;p27"/>
            <p:cNvSpPr/>
            <p:nvPr/>
          </p:nvSpPr>
          <p:spPr>
            <a:xfrm>
              <a:off x="7054100" y="3871673"/>
              <a:ext cx="235267" cy="274558"/>
            </a:xfrm>
            <a:custGeom>
              <a:rect b="b" l="l" r="r" t="t"/>
              <a:pathLst>
                <a:path extrusionOk="0" h="274558" w="235267">
                  <a:moveTo>
                    <a:pt x="235268" y="238"/>
                  </a:moveTo>
                  <a:cubicBezTo>
                    <a:pt x="224790" y="27861"/>
                    <a:pt x="215265" y="55483"/>
                    <a:pt x="204788" y="82153"/>
                  </a:cubicBezTo>
                  <a:cubicBezTo>
                    <a:pt x="191452" y="116443"/>
                    <a:pt x="178118" y="151686"/>
                    <a:pt x="165735" y="186928"/>
                  </a:cubicBezTo>
                  <a:cubicBezTo>
                    <a:pt x="160972" y="199311"/>
                    <a:pt x="154305" y="207883"/>
                    <a:pt x="140970" y="213598"/>
                  </a:cubicBezTo>
                  <a:cubicBezTo>
                    <a:pt x="100965" y="231696"/>
                    <a:pt x="60960" y="249793"/>
                    <a:pt x="20955" y="267891"/>
                  </a:cubicBezTo>
                  <a:cubicBezTo>
                    <a:pt x="15240" y="270748"/>
                    <a:pt x="8572" y="271701"/>
                    <a:pt x="0" y="274558"/>
                  </a:cubicBezTo>
                  <a:cubicBezTo>
                    <a:pt x="12382" y="242173"/>
                    <a:pt x="23813" y="212646"/>
                    <a:pt x="35243" y="183118"/>
                  </a:cubicBezTo>
                  <a:cubicBezTo>
                    <a:pt x="51435" y="141208"/>
                    <a:pt x="67627" y="99298"/>
                    <a:pt x="83820" y="56436"/>
                  </a:cubicBezTo>
                  <a:cubicBezTo>
                    <a:pt x="85725" y="51673"/>
                    <a:pt x="89535" y="45958"/>
                    <a:pt x="93345" y="45006"/>
                  </a:cubicBezTo>
                  <a:cubicBezTo>
                    <a:pt x="137160" y="29766"/>
                    <a:pt x="180975" y="15478"/>
                    <a:pt x="224790" y="1191"/>
                  </a:cubicBezTo>
                  <a:cubicBezTo>
                    <a:pt x="227647" y="-714"/>
                    <a:pt x="230505" y="238"/>
                    <a:pt x="235268" y="238"/>
                  </a:cubicBezTo>
                  <a:close/>
                </a:path>
              </a:pathLst>
            </a:custGeom>
            <a:solidFill>
              <a:srgbClr val="E8292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0" name="Google Shape;3580;p27"/>
            <p:cNvSpPr/>
            <p:nvPr/>
          </p:nvSpPr>
          <p:spPr>
            <a:xfrm>
              <a:off x="7122680" y="3187064"/>
              <a:ext cx="240982" cy="248602"/>
            </a:xfrm>
            <a:custGeom>
              <a:rect b="b" l="l" r="r" t="t"/>
              <a:pathLst>
                <a:path extrusionOk="0" h="248602" w="240982">
                  <a:moveTo>
                    <a:pt x="47625" y="0"/>
                  </a:moveTo>
                  <a:cubicBezTo>
                    <a:pt x="111442" y="21907"/>
                    <a:pt x="175260" y="43815"/>
                    <a:pt x="240982" y="66675"/>
                  </a:cubicBezTo>
                  <a:cubicBezTo>
                    <a:pt x="216217" y="128588"/>
                    <a:pt x="192405" y="188595"/>
                    <a:pt x="169545" y="248603"/>
                  </a:cubicBezTo>
                  <a:cubicBezTo>
                    <a:pt x="169545" y="248603"/>
                    <a:pt x="168592" y="248603"/>
                    <a:pt x="168592" y="248603"/>
                  </a:cubicBezTo>
                  <a:cubicBezTo>
                    <a:pt x="158115" y="243840"/>
                    <a:pt x="147638" y="237172"/>
                    <a:pt x="137160" y="233363"/>
                  </a:cubicBezTo>
                  <a:cubicBezTo>
                    <a:pt x="91440" y="217170"/>
                    <a:pt x="45720" y="201930"/>
                    <a:pt x="0" y="186690"/>
                  </a:cubicBezTo>
                  <a:cubicBezTo>
                    <a:pt x="40005" y="196215"/>
                    <a:pt x="80010" y="206692"/>
                    <a:pt x="120015" y="216217"/>
                  </a:cubicBezTo>
                  <a:cubicBezTo>
                    <a:pt x="132397" y="219075"/>
                    <a:pt x="147638" y="225742"/>
                    <a:pt x="154305" y="208597"/>
                  </a:cubicBezTo>
                  <a:cubicBezTo>
                    <a:pt x="160020" y="196215"/>
                    <a:pt x="149542" y="181928"/>
                    <a:pt x="133350" y="178117"/>
                  </a:cubicBezTo>
                  <a:cubicBezTo>
                    <a:pt x="103822" y="170497"/>
                    <a:pt x="73342" y="161925"/>
                    <a:pt x="43815" y="154305"/>
                  </a:cubicBezTo>
                  <a:cubicBezTo>
                    <a:pt x="32385" y="151447"/>
                    <a:pt x="29527" y="146685"/>
                    <a:pt x="32385" y="136207"/>
                  </a:cubicBezTo>
                  <a:cubicBezTo>
                    <a:pt x="40005" y="110490"/>
                    <a:pt x="48577" y="83820"/>
                    <a:pt x="52388" y="57150"/>
                  </a:cubicBezTo>
                  <a:cubicBezTo>
                    <a:pt x="55245" y="38100"/>
                    <a:pt x="49530" y="19050"/>
                    <a:pt x="47625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1" name="Google Shape;3581;p27"/>
            <p:cNvSpPr/>
            <p:nvPr/>
          </p:nvSpPr>
          <p:spPr>
            <a:xfrm>
              <a:off x="7069265" y="3405187"/>
              <a:ext cx="208672" cy="248602"/>
            </a:xfrm>
            <a:custGeom>
              <a:rect b="b" l="l" r="r" t="t"/>
              <a:pathLst>
                <a:path extrusionOk="0" h="248602" w="208672">
                  <a:moveTo>
                    <a:pt x="208672" y="68580"/>
                  </a:moveTo>
                  <a:cubicBezTo>
                    <a:pt x="186765" y="127635"/>
                    <a:pt x="164857" y="186690"/>
                    <a:pt x="141044" y="248603"/>
                  </a:cubicBezTo>
                  <a:cubicBezTo>
                    <a:pt x="122947" y="240982"/>
                    <a:pt x="106755" y="235268"/>
                    <a:pt x="90562" y="228600"/>
                  </a:cubicBezTo>
                  <a:cubicBezTo>
                    <a:pt x="97230" y="226695"/>
                    <a:pt x="103897" y="225743"/>
                    <a:pt x="109612" y="221932"/>
                  </a:cubicBezTo>
                  <a:cubicBezTo>
                    <a:pt x="118185" y="217170"/>
                    <a:pt x="131519" y="209550"/>
                    <a:pt x="130567" y="205740"/>
                  </a:cubicBezTo>
                  <a:cubicBezTo>
                    <a:pt x="127710" y="194310"/>
                    <a:pt x="121994" y="179070"/>
                    <a:pt x="111517" y="175260"/>
                  </a:cubicBezTo>
                  <a:cubicBezTo>
                    <a:pt x="79132" y="162878"/>
                    <a:pt x="45794" y="153353"/>
                    <a:pt x="11505" y="144780"/>
                  </a:cubicBezTo>
                  <a:cubicBezTo>
                    <a:pt x="-4688" y="140970"/>
                    <a:pt x="75" y="134303"/>
                    <a:pt x="2932" y="124778"/>
                  </a:cubicBezTo>
                  <a:cubicBezTo>
                    <a:pt x="10552" y="102870"/>
                    <a:pt x="17219" y="80010"/>
                    <a:pt x="23887" y="57150"/>
                  </a:cubicBezTo>
                  <a:cubicBezTo>
                    <a:pt x="43890" y="46672"/>
                    <a:pt x="47700" y="25718"/>
                    <a:pt x="31507" y="14288"/>
                  </a:cubicBezTo>
                  <a:cubicBezTo>
                    <a:pt x="34365" y="9525"/>
                    <a:pt x="38175" y="4763"/>
                    <a:pt x="41032" y="0"/>
                  </a:cubicBezTo>
                  <a:cubicBezTo>
                    <a:pt x="46747" y="2857"/>
                    <a:pt x="50557" y="5715"/>
                    <a:pt x="53415" y="6668"/>
                  </a:cubicBezTo>
                  <a:cubicBezTo>
                    <a:pt x="77227" y="14288"/>
                    <a:pt x="101040" y="21907"/>
                    <a:pt x="124852" y="28575"/>
                  </a:cubicBezTo>
                  <a:cubicBezTo>
                    <a:pt x="141997" y="33338"/>
                    <a:pt x="159142" y="40005"/>
                    <a:pt x="176287" y="41910"/>
                  </a:cubicBezTo>
                  <a:cubicBezTo>
                    <a:pt x="203910" y="45720"/>
                    <a:pt x="206767" y="46672"/>
                    <a:pt x="208672" y="68580"/>
                  </a:cubicBezTo>
                  <a:close/>
                </a:path>
              </a:pathLst>
            </a:custGeom>
            <a:solidFill>
              <a:srgbClr val="FBCA3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2" name="Google Shape;3582;p27"/>
            <p:cNvSpPr/>
            <p:nvPr/>
          </p:nvSpPr>
          <p:spPr>
            <a:xfrm>
              <a:off x="7241743" y="3410902"/>
              <a:ext cx="222884" cy="250507"/>
            </a:xfrm>
            <a:custGeom>
              <a:rect b="b" l="l" r="r" t="t"/>
              <a:pathLst>
                <a:path extrusionOk="0" h="250507" w="222884">
                  <a:moveTo>
                    <a:pt x="0" y="243840"/>
                  </a:moveTo>
                  <a:cubicBezTo>
                    <a:pt x="24765" y="179070"/>
                    <a:pt x="49530" y="114300"/>
                    <a:pt x="75247" y="49530"/>
                  </a:cubicBezTo>
                  <a:cubicBezTo>
                    <a:pt x="77152" y="44767"/>
                    <a:pt x="82867" y="39053"/>
                    <a:pt x="87630" y="37147"/>
                  </a:cubicBezTo>
                  <a:cubicBezTo>
                    <a:pt x="131445" y="24765"/>
                    <a:pt x="176213" y="13335"/>
                    <a:pt x="222885" y="0"/>
                  </a:cubicBezTo>
                  <a:cubicBezTo>
                    <a:pt x="221932" y="4763"/>
                    <a:pt x="222885" y="7620"/>
                    <a:pt x="220980" y="10478"/>
                  </a:cubicBezTo>
                  <a:cubicBezTo>
                    <a:pt x="200025" y="64770"/>
                    <a:pt x="179070" y="119063"/>
                    <a:pt x="158115" y="173355"/>
                  </a:cubicBezTo>
                  <a:cubicBezTo>
                    <a:pt x="156210" y="178117"/>
                    <a:pt x="152400" y="183832"/>
                    <a:pt x="147638" y="186690"/>
                  </a:cubicBezTo>
                  <a:cubicBezTo>
                    <a:pt x="100013" y="208597"/>
                    <a:pt x="51435" y="229553"/>
                    <a:pt x="2857" y="250507"/>
                  </a:cubicBezTo>
                  <a:cubicBezTo>
                    <a:pt x="2857" y="247650"/>
                    <a:pt x="952" y="245745"/>
                    <a:pt x="0" y="24384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3" name="Google Shape;3583;p27"/>
            <p:cNvSpPr/>
            <p:nvPr/>
          </p:nvSpPr>
          <p:spPr>
            <a:xfrm>
              <a:off x="7327468" y="3225016"/>
              <a:ext cx="207644" cy="207793"/>
            </a:xfrm>
            <a:custGeom>
              <a:rect b="b" l="l" r="r" t="t"/>
              <a:pathLst>
                <a:path extrusionOk="0" h="207793" w="207644">
                  <a:moveTo>
                    <a:pt x="207645" y="9673"/>
                  </a:moveTo>
                  <a:cubicBezTo>
                    <a:pt x="191452" y="50631"/>
                    <a:pt x="171450" y="91588"/>
                    <a:pt x="159067" y="134451"/>
                  </a:cubicBezTo>
                  <a:cubicBezTo>
                    <a:pt x="150495" y="161121"/>
                    <a:pt x="133350" y="174456"/>
                    <a:pt x="104775" y="181123"/>
                  </a:cubicBezTo>
                  <a:cubicBezTo>
                    <a:pt x="70485" y="188743"/>
                    <a:pt x="37147" y="198268"/>
                    <a:pt x="0" y="207793"/>
                  </a:cubicBezTo>
                  <a:cubicBezTo>
                    <a:pt x="8572" y="185886"/>
                    <a:pt x="16192" y="164931"/>
                    <a:pt x="24765" y="143976"/>
                  </a:cubicBezTo>
                  <a:cubicBezTo>
                    <a:pt x="35242" y="118258"/>
                    <a:pt x="47625" y="92540"/>
                    <a:pt x="54292" y="64918"/>
                  </a:cubicBezTo>
                  <a:cubicBezTo>
                    <a:pt x="59055" y="45868"/>
                    <a:pt x="72390" y="37296"/>
                    <a:pt x="90488" y="30628"/>
                  </a:cubicBezTo>
                  <a:cubicBezTo>
                    <a:pt x="121920" y="22056"/>
                    <a:pt x="153352" y="12531"/>
                    <a:pt x="184785" y="4911"/>
                  </a:cubicBezTo>
                  <a:cubicBezTo>
                    <a:pt x="192405" y="3006"/>
                    <a:pt x="204788" y="-7472"/>
                    <a:pt x="207645" y="9673"/>
                  </a:cubicBezTo>
                  <a:close/>
                </a:path>
              </a:pathLst>
            </a:custGeom>
            <a:solidFill>
              <a:srgbClr val="3F47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4" name="Google Shape;3584;p27"/>
            <p:cNvSpPr/>
            <p:nvPr/>
          </p:nvSpPr>
          <p:spPr>
            <a:xfrm>
              <a:off x="7011158" y="3386137"/>
              <a:ext cx="282019" cy="248602"/>
            </a:xfrm>
            <a:custGeom>
              <a:rect b="b" l="l" r="r" t="t"/>
              <a:pathLst>
                <a:path extrusionOk="0" h="248602" w="282019">
                  <a:moveTo>
                    <a:pt x="83899" y="77153"/>
                  </a:moveTo>
                  <a:cubicBezTo>
                    <a:pt x="77232" y="100013"/>
                    <a:pt x="70564" y="121920"/>
                    <a:pt x="62944" y="144780"/>
                  </a:cubicBezTo>
                  <a:cubicBezTo>
                    <a:pt x="59134" y="154305"/>
                    <a:pt x="55324" y="160020"/>
                    <a:pt x="71517" y="164782"/>
                  </a:cubicBezTo>
                  <a:cubicBezTo>
                    <a:pt x="105807" y="173355"/>
                    <a:pt x="139144" y="182880"/>
                    <a:pt x="171529" y="195263"/>
                  </a:cubicBezTo>
                  <a:cubicBezTo>
                    <a:pt x="182007" y="199072"/>
                    <a:pt x="187722" y="214313"/>
                    <a:pt x="190579" y="225743"/>
                  </a:cubicBezTo>
                  <a:cubicBezTo>
                    <a:pt x="191532" y="229553"/>
                    <a:pt x="177244" y="237172"/>
                    <a:pt x="169624" y="241935"/>
                  </a:cubicBezTo>
                  <a:cubicBezTo>
                    <a:pt x="163909" y="244793"/>
                    <a:pt x="157242" y="246697"/>
                    <a:pt x="150574" y="248603"/>
                  </a:cubicBezTo>
                  <a:cubicBezTo>
                    <a:pt x="104854" y="230505"/>
                    <a:pt x="59134" y="213360"/>
                    <a:pt x="13414" y="195263"/>
                  </a:cubicBezTo>
                  <a:cubicBezTo>
                    <a:pt x="1032" y="190500"/>
                    <a:pt x="-2778" y="183832"/>
                    <a:pt x="1984" y="171450"/>
                  </a:cubicBezTo>
                  <a:cubicBezTo>
                    <a:pt x="21987" y="120015"/>
                    <a:pt x="41037" y="67628"/>
                    <a:pt x="61039" y="15240"/>
                  </a:cubicBezTo>
                  <a:cubicBezTo>
                    <a:pt x="62944" y="9525"/>
                    <a:pt x="65801" y="4763"/>
                    <a:pt x="67707" y="0"/>
                  </a:cubicBezTo>
                  <a:cubicBezTo>
                    <a:pt x="125809" y="18097"/>
                    <a:pt x="182007" y="35243"/>
                    <a:pt x="237251" y="54293"/>
                  </a:cubicBezTo>
                  <a:cubicBezTo>
                    <a:pt x="254397" y="60007"/>
                    <a:pt x="267732" y="59055"/>
                    <a:pt x="281067" y="49530"/>
                  </a:cubicBezTo>
                  <a:cubicBezTo>
                    <a:pt x="281067" y="49530"/>
                    <a:pt x="282019" y="49530"/>
                    <a:pt x="282019" y="49530"/>
                  </a:cubicBezTo>
                  <a:cubicBezTo>
                    <a:pt x="277257" y="62865"/>
                    <a:pt x="272494" y="75247"/>
                    <a:pt x="267732" y="88582"/>
                  </a:cubicBezTo>
                  <a:cubicBezTo>
                    <a:pt x="265826" y="66675"/>
                    <a:pt x="262969" y="65722"/>
                    <a:pt x="238204" y="62865"/>
                  </a:cubicBezTo>
                  <a:cubicBezTo>
                    <a:pt x="221059" y="60960"/>
                    <a:pt x="203914" y="54293"/>
                    <a:pt x="186769" y="49530"/>
                  </a:cubicBezTo>
                  <a:cubicBezTo>
                    <a:pt x="162957" y="42863"/>
                    <a:pt x="139144" y="35243"/>
                    <a:pt x="115332" y="27622"/>
                  </a:cubicBezTo>
                  <a:cubicBezTo>
                    <a:pt x="111522" y="26670"/>
                    <a:pt x="108664" y="23813"/>
                    <a:pt x="102949" y="20955"/>
                  </a:cubicBezTo>
                  <a:cubicBezTo>
                    <a:pt x="99139" y="25718"/>
                    <a:pt x="96282" y="30480"/>
                    <a:pt x="93424" y="35243"/>
                  </a:cubicBezTo>
                  <a:cubicBezTo>
                    <a:pt x="93424" y="45720"/>
                    <a:pt x="96282" y="57150"/>
                    <a:pt x="81994" y="62865"/>
                  </a:cubicBezTo>
                  <a:cubicBezTo>
                    <a:pt x="79137" y="62865"/>
                    <a:pt x="81994" y="72390"/>
                    <a:pt x="83899" y="77153"/>
                  </a:cubicBezTo>
                  <a:close/>
                </a:path>
              </a:pathLst>
            </a:custGeom>
            <a:solidFill>
              <a:srgbClr val="DABB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5" name="Google Shape;3585;p27"/>
            <p:cNvSpPr/>
            <p:nvPr/>
          </p:nvSpPr>
          <p:spPr>
            <a:xfrm>
              <a:off x="6829889" y="3839527"/>
              <a:ext cx="177479" cy="272415"/>
            </a:xfrm>
            <a:custGeom>
              <a:rect b="b" l="l" r="r" t="t"/>
              <a:pathLst>
                <a:path extrusionOk="0" h="272415" w="177479">
                  <a:moveTo>
                    <a:pt x="116579" y="17145"/>
                  </a:moveTo>
                  <a:cubicBezTo>
                    <a:pt x="97529" y="75247"/>
                    <a:pt x="78479" y="132397"/>
                    <a:pt x="59429" y="189547"/>
                  </a:cubicBezTo>
                  <a:cubicBezTo>
                    <a:pt x="94671" y="204788"/>
                    <a:pt x="125151" y="220028"/>
                    <a:pt x="156583" y="231457"/>
                  </a:cubicBezTo>
                  <a:cubicBezTo>
                    <a:pt x="173729" y="238125"/>
                    <a:pt x="182301" y="248603"/>
                    <a:pt x="174681" y="260985"/>
                  </a:cubicBezTo>
                  <a:cubicBezTo>
                    <a:pt x="170871" y="267653"/>
                    <a:pt x="152774" y="268605"/>
                    <a:pt x="140391" y="271463"/>
                  </a:cubicBezTo>
                  <a:cubicBezTo>
                    <a:pt x="133724" y="272415"/>
                    <a:pt x="126104" y="272415"/>
                    <a:pt x="118483" y="272415"/>
                  </a:cubicBezTo>
                  <a:cubicBezTo>
                    <a:pt x="82288" y="254317"/>
                    <a:pt x="45141" y="237172"/>
                    <a:pt x="9899" y="219075"/>
                  </a:cubicBezTo>
                  <a:cubicBezTo>
                    <a:pt x="4183" y="216217"/>
                    <a:pt x="-1531" y="205740"/>
                    <a:pt x="374" y="200978"/>
                  </a:cubicBezTo>
                  <a:cubicBezTo>
                    <a:pt x="24186" y="135255"/>
                    <a:pt x="49904" y="70485"/>
                    <a:pt x="75621" y="4763"/>
                  </a:cubicBezTo>
                  <a:cubicBezTo>
                    <a:pt x="75621" y="3810"/>
                    <a:pt x="77526" y="2857"/>
                    <a:pt x="80383" y="0"/>
                  </a:cubicBezTo>
                  <a:cubicBezTo>
                    <a:pt x="91813" y="5715"/>
                    <a:pt x="104196" y="11430"/>
                    <a:pt x="116579" y="17145"/>
                  </a:cubicBezTo>
                  <a:close/>
                </a:path>
              </a:pathLst>
            </a:custGeom>
            <a:solidFill>
              <a:srgbClr val="E347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6" name="Google Shape;3586;p27"/>
            <p:cNvSpPr/>
            <p:nvPr/>
          </p:nvSpPr>
          <p:spPr>
            <a:xfrm>
              <a:off x="7199833" y="3139065"/>
              <a:ext cx="324551" cy="106101"/>
            </a:xfrm>
            <a:custGeom>
              <a:rect b="b" l="l" r="r" t="t"/>
              <a:pathLst>
                <a:path extrusionOk="0" h="106101" w="324551">
                  <a:moveTo>
                    <a:pt x="201930" y="106101"/>
                  </a:moveTo>
                  <a:cubicBezTo>
                    <a:pt x="169545" y="92766"/>
                    <a:pt x="137160" y="79431"/>
                    <a:pt x="103823" y="67049"/>
                  </a:cubicBezTo>
                  <a:cubicBezTo>
                    <a:pt x="71438" y="55619"/>
                    <a:pt x="39052" y="45141"/>
                    <a:pt x="0" y="31806"/>
                  </a:cubicBezTo>
                  <a:cubicBezTo>
                    <a:pt x="24765" y="27044"/>
                    <a:pt x="44768" y="22281"/>
                    <a:pt x="63818" y="18471"/>
                  </a:cubicBezTo>
                  <a:cubicBezTo>
                    <a:pt x="97155" y="11804"/>
                    <a:pt x="129540" y="6089"/>
                    <a:pt x="162877" y="374"/>
                  </a:cubicBezTo>
                  <a:cubicBezTo>
                    <a:pt x="169545" y="-579"/>
                    <a:pt x="178118" y="374"/>
                    <a:pt x="184785" y="2279"/>
                  </a:cubicBezTo>
                  <a:cubicBezTo>
                    <a:pt x="227648" y="22281"/>
                    <a:pt x="270510" y="42284"/>
                    <a:pt x="313373" y="62286"/>
                  </a:cubicBezTo>
                  <a:cubicBezTo>
                    <a:pt x="317182" y="64191"/>
                    <a:pt x="333375" y="65144"/>
                    <a:pt x="318135" y="73716"/>
                  </a:cubicBezTo>
                  <a:cubicBezTo>
                    <a:pt x="279082" y="85146"/>
                    <a:pt x="240982" y="95624"/>
                    <a:pt x="201930" y="106101"/>
                  </a:cubicBezTo>
                  <a:close/>
                </a:path>
              </a:pathLst>
            </a:custGeom>
            <a:solidFill>
              <a:srgbClr val="4655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7" name="Google Shape;3587;p27"/>
            <p:cNvSpPr/>
            <p:nvPr/>
          </p:nvSpPr>
          <p:spPr>
            <a:xfrm>
              <a:off x="6920750" y="3599496"/>
              <a:ext cx="186835" cy="262010"/>
            </a:xfrm>
            <a:custGeom>
              <a:rect b="b" l="l" r="r" t="t"/>
              <a:pathLst>
                <a:path extrusionOk="0" h="262010" w="186835">
                  <a:moveTo>
                    <a:pt x="107632" y="10478"/>
                  </a:moveTo>
                  <a:cubicBezTo>
                    <a:pt x="122872" y="39053"/>
                    <a:pt x="92393" y="58103"/>
                    <a:pt x="86677" y="82868"/>
                  </a:cubicBezTo>
                  <a:cubicBezTo>
                    <a:pt x="79057" y="114300"/>
                    <a:pt x="70485" y="144780"/>
                    <a:pt x="62865" y="176213"/>
                  </a:cubicBezTo>
                  <a:cubicBezTo>
                    <a:pt x="60960" y="185738"/>
                    <a:pt x="64770" y="190500"/>
                    <a:pt x="77152" y="194310"/>
                  </a:cubicBezTo>
                  <a:cubicBezTo>
                    <a:pt x="111443" y="204788"/>
                    <a:pt x="144780" y="217170"/>
                    <a:pt x="178118" y="230505"/>
                  </a:cubicBezTo>
                  <a:cubicBezTo>
                    <a:pt x="183832" y="232410"/>
                    <a:pt x="187643" y="242888"/>
                    <a:pt x="186690" y="249555"/>
                  </a:cubicBezTo>
                  <a:cubicBezTo>
                    <a:pt x="185738" y="254318"/>
                    <a:pt x="175260" y="262890"/>
                    <a:pt x="171450" y="261938"/>
                  </a:cubicBezTo>
                  <a:cubicBezTo>
                    <a:pt x="146685" y="257175"/>
                    <a:pt x="120968" y="250508"/>
                    <a:pt x="97155" y="241935"/>
                  </a:cubicBezTo>
                  <a:cubicBezTo>
                    <a:pt x="70485" y="232410"/>
                    <a:pt x="45720" y="220980"/>
                    <a:pt x="20002" y="210503"/>
                  </a:cubicBezTo>
                  <a:cubicBezTo>
                    <a:pt x="14288" y="208597"/>
                    <a:pt x="6668" y="208597"/>
                    <a:pt x="0" y="207645"/>
                  </a:cubicBezTo>
                  <a:cubicBezTo>
                    <a:pt x="24765" y="141922"/>
                    <a:pt x="48577" y="77153"/>
                    <a:pt x="73343" y="11430"/>
                  </a:cubicBezTo>
                  <a:cubicBezTo>
                    <a:pt x="75247" y="6668"/>
                    <a:pt x="80963" y="3810"/>
                    <a:pt x="84772" y="0"/>
                  </a:cubicBezTo>
                  <a:cubicBezTo>
                    <a:pt x="89535" y="1905"/>
                    <a:pt x="94297" y="4763"/>
                    <a:pt x="99060" y="6668"/>
                  </a:cubicBezTo>
                  <a:cubicBezTo>
                    <a:pt x="100965" y="7620"/>
                    <a:pt x="103822" y="9525"/>
                    <a:pt x="107632" y="10478"/>
                  </a:cubicBezTo>
                  <a:close/>
                </a:path>
              </a:pathLst>
            </a:custGeom>
            <a:solidFill>
              <a:srgbClr val="5481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8" name="Google Shape;3588;p27"/>
            <p:cNvSpPr/>
            <p:nvPr/>
          </p:nvSpPr>
          <p:spPr>
            <a:xfrm>
              <a:off x="7097915" y="3185159"/>
              <a:ext cx="180731" cy="221817"/>
            </a:xfrm>
            <a:custGeom>
              <a:rect b="b" l="l" r="r" t="t"/>
              <a:pathLst>
                <a:path extrusionOk="0" h="221817" w="180731">
                  <a:moveTo>
                    <a:pt x="72390" y="1905"/>
                  </a:moveTo>
                  <a:cubicBezTo>
                    <a:pt x="74295" y="20955"/>
                    <a:pt x="79057" y="40005"/>
                    <a:pt x="77153" y="59055"/>
                  </a:cubicBezTo>
                  <a:cubicBezTo>
                    <a:pt x="73343" y="85725"/>
                    <a:pt x="64770" y="112395"/>
                    <a:pt x="57150" y="138113"/>
                  </a:cubicBezTo>
                  <a:cubicBezTo>
                    <a:pt x="54293" y="148590"/>
                    <a:pt x="57150" y="153353"/>
                    <a:pt x="68580" y="156210"/>
                  </a:cubicBezTo>
                  <a:cubicBezTo>
                    <a:pt x="99060" y="163830"/>
                    <a:pt x="128588" y="171450"/>
                    <a:pt x="158115" y="180022"/>
                  </a:cubicBezTo>
                  <a:cubicBezTo>
                    <a:pt x="175260" y="184785"/>
                    <a:pt x="184785" y="199072"/>
                    <a:pt x="179070" y="210503"/>
                  </a:cubicBezTo>
                  <a:cubicBezTo>
                    <a:pt x="171450" y="227647"/>
                    <a:pt x="157163" y="220980"/>
                    <a:pt x="144780" y="218122"/>
                  </a:cubicBezTo>
                  <a:cubicBezTo>
                    <a:pt x="104775" y="208597"/>
                    <a:pt x="64770" y="198120"/>
                    <a:pt x="24765" y="188595"/>
                  </a:cubicBezTo>
                  <a:cubicBezTo>
                    <a:pt x="23813" y="188595"/>
                    <a:pt x="22860" y="188595"/>
                    <a:pt x="21907" y="187643"/>
                  </a:cubicBezTo>
                  <a:cubicBezTo>
                    <a:pt x="20003" y="186690"/>
                    <a:pt x="19050" y="185738"/>
                    <a:pt x="17145" y="185738"/>
                  </a:cubicBezTo>
                  <a:cubicBezTo>
                    <a:pt x="17145" y="185738"/>
                    <a:pt x="17145" y="185738"/>
                    <a:pt x="17145" y="185738"/>
                  </a:cubicBezTo>
                  <a:cubicBezTo>
                    <a:pt x="11430" y="173355"/>
                    <a:pt x="5715" y="160972"/>
                    <a:pt x="0" y="149543"/>
                  </a:cubicBezTo>
                  <a:cubicBezTo>
                    <a:pt x="0" y="149543"/>
                    <a:pt x="0" y="149543"/>
                    <a:pt x="0" y="149543"/>
                  </a:cubicBezTo>
                  <a:cubicBezTo>
                    <a:pt x="1905" y="144780"/>
                    <a:pt x="3810" y="140018"/>
                    <a:pt x="5715" y="135255"/>
                  </a:cubicBezTo>
                  <a:cubicBezTo>
                    <a:pt x="6668" y="131445"/>
                    <a:pt x="8573" y="128588"/>
                    <a:pt x="9525" y="124778"/>
                  </a:cubicBezTo>
                  <a:cubicBezTo>
                    <a:pt x="12382" y="118110"/>
                    <a:pt x="14288" y="111443"/>
                    <a:pt x="17145" y="104775"/>
                  </a:cubicBezTo>
                  <a:cubicBezTo>
                    <a:pt x="28575" y="72390"/>
                    <a:pt x="40957" y="39053"/>
                    <a:pt x="53340" y="6668"/>
                  </a:cubicBezTo>
                  <a:cubicBezTo>
                    <a:pt x="54293" y="3810"/>
                    <a:pt x="62865" y="1905"/>
                    <a:pt x="67628" y="0"/>
                  </a:cubicBezTo>
                  <a:cubicBezTo>
                    <a:pt x="68580" y="0"/>
                    <a:pt x="70485" y="953"/>
                    <a:pt x="72390" y="1905"/>
                  </a:cubicBezTo>
                  <a:lnTo>
                    <a:pt x="72390" y="1905"/>
                  </a:lnTo>
                  <a:close/>
                </a:path>
              </a:pathLst>
            </a:custGeom>
            <a:solidFill>
              <a:srgbClr val="72D5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9" name="Google Shape;3589;p27"/>
            <p:cNvSpPr/>
            <p:nvPr/>
          </p:nvSpPr>
          <p:spPr>
            <a:xfrm>
              <a:off x="7401763" y="3213734"/>
              <a:ext cx="149542" cy="40957"/>
            </a:xfrm>
            <a:custGeom>
              <a:rect b="b" l="l" r="r" t="t"/>
              <a:pathLst>
                <a:path extrusionOk="0" h="40957" w="149542">
                  <a:moveTo>
                    <a:pt x="0" y="31433"/>
                  </a:moveTo>
                  <a:cubicBezTo>
                    <a:pt x="39052" y="20955"/>
                    <a:pt x="77152" y="10478"/>
                    <a:pt x="116205" y="0"/>
                  </a:cubicBezTo>
                  <a:cubicBezTo>
                    <a:pt x="120968" y="1905"/>
                    <a:pt x="125730" y="2858"/>
                    <a:pt x="131445" y="4763"/>
                  </a:cubicBezTo>
                  <a:cubicBezTo>
                    <a:pt x="137160" y="6668"/>
                    <a:pt x="143827" y="9525"/>
                    <a:pt x="149543" y="11430"/>
                  </a:cubicBezTo>
                  <a:cubicBezTo>
                    <a:pt x="144780" y="14288"/>
                    <a:pt x="139065" y="17145"/>
                    <a:pt x="134302" y="20003"/>
                  </a:cubicBezTo>
                  <a:cubicBezTo>
                    <a:pt x="131445" y="3810"/>
                    <a:pt x="119063" y="13335"/>
                    <a:pt x="111443" y="15240"/>
                  </a:cubicBezTo>
                  <a:cubicBezTo>
                    <a:pt x="80010" y="23813"/>
                    <a:pt x="48577" y="32385"/>
                    <a:pt x="17145" y="40958"/>
                  </a:cubicBezTo>
                  <a:cubicBezTo>
                    <a:pt x="11430" y="38100"/>
                    <a:pt x="5715" y="35243"/>
                    <a:pt x="0" y="31433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0" name="Google Shape;3590;p27"/>
            <p:cNvSpPr/>
            <p:nvPr/>
          </p:nvSpPr>
          <p:spPr>
            <a:xfrm>
              <a:off x="7085533" y="3333749"/>
              <a:ext cx="30480" cy="36194"/>
            </a:xfrm>
            <a:custGeom>
              <a:rect b="b" l="l" r="r" t="t"/>
              <a:pathLst>
                <a:path extrusionOk="0" h="36194" w="30480">
                  <a:moveTo>
                    <a:pt x="13335" y="0"/>
                  </a:moveTo>
                  <a:cubicBezTo>
                    <a:pt x="19050" y="12382"/>
                    <a:pt x="24765" y="24765"/>
                    <a:pt x="30480" y="36195"/>
                  </a:cubicBezTo>
                  <a:cubicBezTo>
                    <a:pt x="20955" y="33338"/>
                    <a:pt x="11430" y="30480"/>
                    <a:pt x="0" y="26670"/>
                  </a:cubicBezTo>
                  <a:cubicBezTo>
                    <a:pt x="4763" y="17145"/>
                    <a:pt x="8573" y="8572"/>
                    <a:pt x="13335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1" name="Google Shape;3591;p27"/>
            <p:cNvSpPr/>
            <p:nvPr/>
          </p:nvSpPr>
          <p:spPr>
            <a:xfrm>
              <a:off x="7097915" y="3320414"/>
              <a:ext cx="5715" cy="14287"/>
            </a:xfrm>
            <a:custGeom>
              <a:rect b="b" l="l" r="r" t="t"/>
              <a:pathLst>
                <a:path extrusionOk="0" h="14287" w="5715">
                  <a:moveTo>
                    <a:pt x="5715" y="0"/>
                  </a:moveTo>
                  <a:cubicBezTo>
                    <a:pt x="3810" y="4763"/>
                    <a:pt x="1905" y="9525"/>
                    <a:pt x="0" y="14288"/>
                  </a:cubicBezTo>
                  <a:cubicBezTo>
                    <a:pt x="1905" y="9525"/>
                    <a:pt x="3810" y="4763"/>
                    <a:pt x="5715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2" name="Google Shape;3592;p27"/>
            <p:cNvSpPr/>
            <p:nvPr/>
          </p:nvSpPr>
          <p:spPr>
            <a:xfrm>
              <a:off x="7107440" y="3289934"/>
              <a:ext cx="7619" cy="20002"/>
            </a:xfrm>
            <a:custGeom>
              <a:rect b="b" l="l" r="r" t="t"/>
              <a:pathLst>
                <a:path extrusionOk="0" h="20002" w="7619">
                  <a:moveTo>
                    <a:pt x="7620" y="0"/>
                  </a:moveTo>
                  <a:cubicBezTo>
                    <a:pt x="4763" y="6668"/>
                    <a:pt x="2857" y="13335"/>
                    <a:pt x="0" y="20003"/>
                  </a:cubicBezTo>
                  <a:cubicBezTo>
                    <a:pt x="2857" y="13335"/>
                    <a:pt x="4763" y="6668"/>
                    <a:pt x="7620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3" name="Google Shape;3593;p27"/>
            <p:cNvSpPr/>
            <p:nvPr/>
          </p:nvSpPr>
          <p:spPr>
            <a:xfrm>
              <a:off x="7003618" y="3599496"/>
              <a:ext cx="14287" cy="6667"/>
            </a:xfrm>
            <a:custGeom>
              <a:rect b="b" l="l" r="r" t="t"/>
              <a:pathLst>
                <a:path extrusionOk="0" h="6667" w="14287">
                  <a:moveTo>
                    <a:pt x="14288" y="6668"/>
                  </a:moveTo>
                  <a:cubicBezTo>
                    <a:pt x="9525" y="4763"/>
                    <a:pt x="4763" y="1905"/>
                    <a:pt x="0" y="0"/>
                  </a:cubicBezTo>
                  <a:cubicBezTo>
                    <a:pt x="4763" y="1905"/>
                    <a:pt x="9525" y="3810"/>
                    <a:pt x="14288" y="6668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4" name="Google Shape;3594;p27"/>
            <p:cNvSpPr/>
            <p:nvPr/>
          </p:nvSpPr>
          <p:spPr>
            <a:xfrm>
              <a:off x="7164590" y="3185159"/>
              <a:ext cx="5715" cy="1905"/>
            </a:xfrm>
            <a:custGeom>
              <a:rect b="b" l="l" r="r" t="t"/>
              <a:pathLst>
                <a:path extrusionOk="0" h="1905" w="5715">
                  <a:moveTo>
                    <a:pt x="5715" y="1905"/>
                  </a:moveTo>
                  <a:cubicBezTo>
                    <a:pt x="3810" y="953"/>
                    <a:pt x="1905" y="0"/>
                    <a:pt x="0" y="0"/>
                  </a:cubicBezTo>
                  <a:cubicBezTo>
                    <a:pt x="1905" y="0"/>
                    <a:pt x="3810" y="953"/>
                    <a:pt x="5715" y="1905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5" name="Google Shape;3595;p27"/>
            <p:cNvSpPr/>
            <p:nvPr/>
          </p:nvSpPr>
          <p:spPr>
            <a:xfrm>
              <a:off x="7115060" y="3370896"/>
              <a:ext cx="4762" cy="1905"/>
            </a:xfrm>
            <a:custGeom>
              <a:rect b="b" l="l" r="r" t="t"/>
              <a:pathLst>
                <a:path extrusionOk="0" h="1905" w="4762">
                  <a:moveTo>
                    <a:pt x="0" y="0"/>
                  </a:moveTo>
                  <a:cubicBezTo>
                    <a:pt x="1905" y="953"/>
                    <a:pt x="2858" y="1905"/>
                    <a:pt x="4763" y="1905"/>
                  </a:cubicBezTo>
                  <a:cubicBezTo>
                    <a:pt x="2858" y="953"/>
                    <a:pt x="1905" y="0"/>
                    <a:pt x="0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6" name="Google Shape;3596;p27"/>
            <p:cNvSpPr/>
            <p:nvPr/>
          </p:nvSpPr>
          <p:spPr>
            <a:xfrm>
              <a:off x="6223520" y="3452812"/>
              <a:ext cx="516255" cy="448627"/>
            </a:xfrm>
            <a:custGeom>
              <a:rect b="b" l="l" r="r" t="t"/>
              <a:pathLst>
                <a:path extrusionOk="0" h="448627" w="516255">
                  <a:moveTo>
                    <a:pt x="516255" y="274320"/>
                  </a:moveTo>
                  <a:cubicBezTo>
                    <a:pt x="416243" y="332422"/>
                    <a:pt x="319088" y="389572"/>
                    <a:pt x="220027" y="448628"/>
                  </a:cubicBezTo>
                  <a:cubicBezTo>
                    <a:pt x="146685" y="357188"/>
                    <a:pt x="75248" y="266700"/>
                    <a:pt x="0" y="173355"/>
                  </a:cubicBezTo>
                  <a:cubicBezTo>
                    <a:pt x="103823" y="116205"/>
                    <a:pt x="205740" y="59055"/>
                    <a:pt x="310515" y="0"/>
                  </a:cubicBezTo>
                  <a:cubicBezTo>
                    <a:pt x="380048" y="91440"/>
                    <a:pt x="447675" y="181928"/>
                    <a:pt x="516255" y="274320"/>
                  </a:cubicBezTo>
                  <a:close/>
                </a:path>
              </a:pathLst>
            </a:custGeom>
            <a:solidFill>
              <a:srgbClr val="9D4E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7" name="Google Shape;3597;p27"/>
            <p:cNvSpPr/>
            <p:nvPr/>
          </p:nvSpPr>
          <p:spPr>
            <a:xfrm>
              <a:off x="6546947" y="3230879"/>
              <a:ext cx="255842" cy="477202"/>
            </a:xfrm>
            <a:custGeom>
              <a:rect b="b" l="l" r="r" t="t"/>
              <a:pathLst>
                <a:path extrusionOk="0" h="477202" w="255842">
                  <a:moveTo>
                    <a:pt x="36618" y="0"/>
                  </a:moveTo>
                  <a:cubicBezTo>
                    <a:pt x="53763" y="19050"/>
                    <a:pt x="69003" y="35242"/>
                    <a:pt x="82338" y="51435"/>
                  </a:cubicBezTo>
                  <a:cubicBezTo>
                    <a:pt x="109961" y="85725"/>
                    <a:pt x="135678" y="120015"/>
                    <a:pt x="163301" y="154305"/>
                  </a:cubicBezTo>
                  <a:cubicBezTo>
                    <a:pt x="191876" y="189547"/>
                    <a:pt x="221403" y="223838"/>
                    <a:pt x="249978" y="258127"/>
                  </a:cubicBezTo>
                  <a:cubicBezTo>
                    <a:pt x="252836" y="261938"/>
                    <a:pt x="256646" y="267652"/>
                    <a:pt x="255693" y="272415"/>
                  </a:cubicBezTo>
                  <a:cubicBezTo>
                    <a:pt x="246168" y="317182"/>
                    <a:pt x="236643" y="361950"/>
                    <a:pt x="226166" y="406717"/>
                  </a:cubicBezTo>
                  <a:cubicBezTo>
                    <a:pt x="222356" y="426720"/>
                    <a:pt x="219498" y="446722"/>
                    <a:pt x="214736" y="466725"/>
                  </a:cubicBezTo>
                  <a:cubicBezTo>
                    <a:pt x="213784" y="470535"/>
                    <a:pt x="209973" y="474345"/>
                    <a:pt x="207116" y="477202"/>
                  </a:cubicBezTo>
                  <a:cubicBezTo>
                    <a:pt x="203306" y="475297"/>
                    <a:pt x="198543" y="473392"/>
                    <a:pt x="196638" y="469582"/>
                  </a:cubicBezTo>
                  <a:cubicBezTo>
                    <a:pt x="133773" y="386715"/>
                    <a:pt x="71861" y="304800"/>
                    <a:pt x="9948" y="220980"/>
                  </a:cubicBezTo>
                  <a:cubicBezTo>
                    <a:pt x="3281" y="211455"/>
                    <a:pt x="-1482" y="197167"/>
                    <a:pt x="423" y="186690"/>
                  </a:cubicBezTo>
                  <a:cubicBezTo>
                    <a:pt x="4234" y="154305"/>
                    <a:pt x="11853" y="121920"/>
                    <a:pt x="17568" y="89535"/>
                  </a:cubicBezTo>
                  <a:cubicBezTo>
                    <a:pt x="24236" y="61913"/>
                    <a:pt x="29951" y="34290"/>
                    <a:pt x="36618" y="0"/>
                  </a:cubicBezTo>
                  <a:close/>
                </a:path>
              </a:pathLst>
            </a:custGeom>
            <a:solidFill>
              <a:srgbClr val="6112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8" name="Google Shape;3598;p27"/>
            <p:cNvSpPr/>
            <p:nvPr/>
          </p:nvSpPr>
          <p:spPr>
            <a:xfrm>
              <a:off x="6231140" y="3218496"/>
              <a:ext cx="330517" cy="366712"/>
            </a:xfrm>
            <a:custGeom>
              <a:rect b="b" l="l" r="r" t="t"/>
              <a:pathLst>
                <a:path extrusionOk="0" h="366712" w="330517">
                  <a:moveTo>
                    <a:pt x="330518" y="0"/>
                  </a:moveTo>
                  <a:cubicBezTo>
                    <a:pt x="325755" y="29528"/>
                    <a:pt x="320993" y="55245"/>
                    <a:pt x="316230" y="80963"/>
                  </a:cubicBezTo>
                  <a:cubicBezTo>
                    <a:pt x="309563" y="117158"/>
                    <a:pt x="303848" y="153353"/>
                    <a:pt x="295275" y="189547"/>
                  </a:cubicBezTo>
                  <a:cubicBezTo>
                    <a:pt x="293370" y="197168"/>
                    <a:pt x="285750" y="206693"/>
                    <a:pt x="277178" y="211455"/>
                  </a:cubicBezTo>
                  <a:cubicBezTo>
                    <a:pt x="197168" y="256222"/>
                    <a:pt x="117157" y="300990"/>
                    <a:pt x="37148" y="345758"/>
                  </a:cubicBezTo>
                  <a:cubicBezTo>
                    <a:pt x="26670" y="351472"/>
                    <a:pt x="16193" y="358140"/>
                    <a:pt x="0" y="366713"/>
                  </a:cubicBezTo>
                  <a:cubicBezTo>
                    <a:pt x="3810" y="349568"/>
                    <a:pt x="6668" y="337185"/>
                    <a:pt x="10478" y="324803"/>
                  </a:cubicBezTo>
                  <a:cubicBezTo>
                    <a:pt x="26670" y="270510"/>
                    <a:pt x="43815" y="216218"/>
                    <a:pt x="60007" y="160972"/>
                  </a:cubicBezTo>
                  <a:cubicBezTo>
                    <a:pt x="63818" y="146685"/>
                    <a:pt x="76200" y="141922"/>
                    <a:pt x="88582" y="135255"/>
                  </a:cubicBezTo>
                  <a:cubicBezTo>
                    <a:pt x="162878" y="94297"/>
                    <a:pt x="236220" y="52388"/>
                    <a:pt x="309563" y="10478"/>
                  </a:cubicBezTo>
                  <a:cubicBezTo>
                    <a:pt x="314325" y="8572"/>
                    <a:pt x="320040" y="5715"/>
                    <a:pt x="330518" y="0"/>
                  </a:cubicBezTo>
                  <a:close/>
                </a:path>
              </a:pathLst>
            </a:custGeom>
            <a:solidFill>
              <a:srgbClr val="61129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9" name="Google Shape;3599;p27"/>
            <p:cNvSpPr/>
            <p:nvPr/>
          </p:nvSpPr>
          <p:spPr>
            <a:xfrm>
              <a:off x="7091096" y="3420427"/>
              <a:ext cx="21681" cy="42862"/>
            </a:xfrm>
            <a:custGeom>
              <a:rect b="b" l="l" r="r" t="t"/>
              <a:pathLst>
                <a:path extrusionOk="0" h="42862" w="21681">
                  <a:moveTo>
                    <a:pt x="3962" y="42863"/>
                  </a:moveTo>
                  <a:cubicBezTo>
                    <a:pt x="3009" y="37147"/>
                    <a:pt x="-801" y="28575"/>
                    <a:pt x="152" y="27622"/>
                  </a:cubicBezTo>
                  <a:cubicBezTo>
                    <a:pt x="14439" y="20955"/>
                    <a:pt x="11582" y="10478"/>
                    <a:pt x="11582" y="0"/>
                  </a:cubicBezTo>
                  <a:cubicBezTo>
                    <a:pt x="27774" y="12382"/>
                    <a:pt x="23964" y="32385"/>
                    <a:pt x="3962" y="42863"/>
                  </a:cubicBezTo>
                  <a:close/>
                </a:path>
              </a:pathLst>
            </a:custGeom>
            <a:solidFill>
              <a:srgbClr val="F5DF4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568745"/>
        </a:solidFill>
      </p:bgPr>
    </p:bg>
    <p:spTree>
      <p:nvGrpSpPr>
        <p:cNvPr id="3603" name="Shape 3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4" name="Google Shape;3604;p28"/>
          <p:cNvSpPr txBox="1"/>
          <p:nvPr>
            <p:ph type="title"/>
          </p:nvPr>
        </p:nvSpPr>
        <p:spPr>
          <a:xfrm>
            <a:off x="311700" y="445025"/>
            <a:ext cx="5889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timeline or process.</a:t>
            </a:r>
            <a:endParaRPr/>
          </a:p>
        </p:txBody>
      </p:sp>
      <p:sp>
        <p:nvSpPr>
          <p:cNvPr id="3605" name="Google Shape;3605;p28"/>
          <p:cNvSpPr txBox="1"/>
          <p:nvPr>
            <p:ph idx="1" type="body"/>
          </p:nvPr>
        </p:nvSpPr>
        <p:spPr>
          <a:xfrm>
            <a:off x="306550" y="2706801"/>
            <a:ext cx="1634700" cy="203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606" name="Google Shape;3606;p28"/>
          <p:cNvSpPr txBox="1"/>
          <p:nvPr>
            <p:ph idx="2" type="subTitle"/>
          </p:nvPr>
        </p:nvSpPr>
        <p:spPr>
          <a:xfrm>
            <a:off x="306550" y="17128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2000</a:t>
            </a:r>
            <a:endParaRPr/>
          </a:p>
        </p:txBody>
      </p:sp>
      <p:sp>
        <p:nvSpPr>
          <p:cNvPr id="3607" name="Google Shape;3607;p28"/>
          <p:cNvSpPr txBox="1"/>
          <p:nvPr>
            <p:ph idx="3" type="body"/>
          </p:nvPr>
        </p:nvSpPr>
        <p:spPr>
          <a:xfrm>
            <a:off x="2045456" y="2706801"/>
            <a:ext cx="1634700" cy="203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608" name="Google Shape;3608;p28"/>
          <p:cNvSpPr txBox="1"/>
          <p:nvPr>
            <p:ph idx="4" type="subTitle"/>
          </p:nvPr>
        </p:nvSpPr>
        <p:spPr>
          <a:xfrm>
            <a:off x="1969255" y="17128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2005</a:t>
            </a:r>
            <a:endParaRPr/>
          </a:p>
        </p:txBody>
      </p:sp>
      <p:sp>
        <p:nvSpPr>
          <p:cNvPr id="3609" name="Google Shape;3609;p28"/>
          <p:cNvSpPr txBox="1"/>
          <p:nvPr>
            <p:ph idx="5" type="body"/>
          </p:nvPr>
        </p:nvSpPr>
        <p:spPr>
          <a:xfrm>
            <a:off x="3784362" y="2706801"/>
            <a:ext cx="1634700" cy="203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610" name="Google Shape;3610;p28"/>
          <p:cNvSpPr txBox="1"/>
          <p:nvPr>
            <p:ph idx="6" type="subTitle"/>
          </p:nvPr>
        </p:nvSpPr>
        <p:spPr>
          <a:xfrm>
            <a:off x="3784359" y="17128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2010</a:t>
            </a:r>
            <a:endParaRPr/>
          </a:p>
        </p:txBody>
      </p:sp>
      <p:sp>
        <p:nvSpPr>
          <p:cNvPr id="3611" name="Google Shape;3611;p28"/>
          <p:cNvSpPr txBox="1"/>
          <p:nvPr>
            <p:ph idx="7" type="body"/>
          </p:nvPr>
        </p:nvSpPr>
        <p:spPr>
          <a:xfrm>
            <a:off x="5523268" y="2706801"/>
            <a:ext cx="1634700" cy="203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612" name="Google Shape;3612;p28"/>
          <p:cNvSpPr txBox="1"/>
          <p:nvPr>
            <p:ph idx="8" type="subTitle"/>
          </p:nvPr>
        </p:nvSpPr>
        <p:spPr>
          <a:xfrm>
            <a:off x="5370864" y="17128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2015</a:t>
            </a:r>
            <a:endParaRPr/>
          </a:p>
        </p:txBody>
      </p:sp>
      <p:sp>
        <p:nvSpPr>
          <p:cNvPr id="3613" name="Google Shape;3613;p28"/>
          <p:cNvSpPr txBox="1"/>
          <p:nvPr>
            <p:ph idx="9" type="body"/>
          </p:nvPr>
        </p:nvSpPr>
        <p:spPr>
          <a:xfrm>
            <a:off x="7262174" y="2706801"/>
            <a:ext cx="1634700" cy="203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614" name="Google Shape;3614;p28"/>
          <p:cNvSpPr txBox="1"/>
          <p:nvPr>
            <p:ph idx="13" type="subTitle"/>
          </p:nvPr>
        </p:nvSpPr>
        <p:spPr>
          <a:xfrm>
            <a:off x="7262169" y="17128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2020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CC0000"/>
        </a:solidFill>
      </p:bgPr>
    </p:bg>
    <p:spTree>
      <p:nvGrpSpPr>
        <p:cNvPr id="3618" name="Shape 3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9" name="Google Shape;3619;p29"/>
          <p:cNvSpPr txBox="1"/>
          <p:nvPr>
            <p:ph type="title"/>
          </p:nvPr>
        </p:nvSpPr>
        <p:spPr>
          <a:xfrm>
            <a:off x="265500" y="1839450"/>
            <a:ext cx="4045200" cy="723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3620" name="Google Shape;3620;p29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sp>
        <p:nvSpPr>
          <p:cNvPr id="3621" name="Google Shape;3621;p29"/>
          <p:cNvSpPr/>
          <p:nvPr/>
        </p:nvSpPr>
        <p:spPr>
          <a:xfrm>
            <a:off x="4436468" y="1080785"/>
            <a:ext cx="4243606" cy="3531656"/>
          </a:xfrm>
          <a:custGeom>
            <a:rect b="b" l="l" r="r" t="t"/>
            <a:pathLst>
              <a:path extrusionOk="0" h="342049" w="411003">
                <a:moveTo>
                  <a:pt x="255937" y="280518"/>
                </a:moveTo>
                <a:lnTo>
                  <a:pt x="258032" y="304425"/>
                </a:lnTo>
                <a:cubicBezTo>
                  <a:pt x="270415" y="304902"/>
                  <a:pt x="282035" y="305187"/>
                  <a:pt x="293656" y="305759"/>
                </a:cubicBezTo>
                <a:cubicBezTo>
                  <a:pt x="302609" y="306330"/>
                  <a:pt x="312706" y="306997"/>
                  <a:pt x="313182" y="318999"/>
                </a:cubicBezTo>
                <a:cubicBezTo>
                  <a:pt x="312820" y="330505"/>
                  <a:pt x="303362" y="339630"/>
                  <a:pt x="291846" y="339573"/>
                </a:cubicBezTo>
                <a:cubicBezTo>
                  <a:pt x="243745" y="340620"/>
                  <a:pt x="195548" y="341287"/>
                  <a:pt x="147447" y="342049"/>
                </a:cubicBezTo>
                <a:cubicBezTo>
                  <a:pt x="135922" y="342049"/>
                  <a:pt x="128397" y="335382"/>
                  <a:pt x="119825" y="326428"/>
                </a:cubicBezTo>
                <a:cubicBezTo>
                  <a:pt x="135636" y="305092"/>
                  <a:pt x="160592" y="316903"/>
                  <a:pt x="180308" y="306521"/>
                </a:cubicBezTo>
                <a:lnTo>
                  <a:pt x="174784" y="279946"/>
                </a:lnTo>
                <a:cubicBezTo>
                  <a:pt x="164116" y="279946"/>
                  <a:pt x="153924" y="279089"/>
                  <a:pt x="143923" y="279946"/>
                </a:cubicBezTo>
                <a:cubicBezTo>
                  <a:pt x="112995" y="282804"/>
                  <a:pt x="82077" y="285976"/>
                  <a:pt x="51149" y="289471"/>
                </a:cubicBezTo>
                <a:cubicBezTo>
                  <a:pt x="29051" y="292043"/>
                  <a:pt x="17526" y="285756"/>
                  <a:pt x="15907" y="263468"/>
                </a:cubicBezTo>
                <a:cubicBezTo>
                  <a:pt x="11335" y="202984"/>
                  <a:pt x="-1810" y="143262"/>
                  <a:pt x="476" y="82493"/>
                </a:cubicBezTo>
                <a:cubicBezTo>
                  <a:pt x="953" y="69253"/>
                  <a:pt x="0" y="55918"/>
                  <a:pt x="0" y="42583"/>
                </a:cubicBezTo>
                <a:cubicBezTo>
                  <a:pt x="0" y="20580"/>
                  <a:pt x="10858" y="8484"/>
                  <a:pt x="33433" y="7626"/>
                </a:cubicBezTo>
                <a:cubicBezTo>
                  <a:pt x="60770" y="6483"/>
                  <a:pt x="88202" y="6198"/>
                  <a:pt x="115633" y="6198"/>
                </a:cubicBezTo>
                <a:cubicBezTo>
                  <a:pt x="166021" y="6198"/>
                  <a:pt x="216313" y="7626"/>
                  <a:pt x="266700" y="6960"/>
                </a:cubicBezTo>
                <a:cubicBezTo>
                  <a:pt x="294037" y="6960"/>
                  <a:pt x="321278" y="3340"/>
                  <a:pt x="348615" y="768"/>
                </a:cubicBezTo>
                <a:cubicBezTo>
                  <a:pt x="380238" y="-2184"/>
                  <a:pt x="387763" y="2292"/>
                  <a:pt x="395669" y="33439"/>
                </a:cubicBezTo>
                <a:cubicBezTo>
                  <a:pt x="398250" y="45057"/>
                  <a:pt x="399783" y="56884"/>
                  <a:pt x="400241" y="68777"/>
                </a:cubicBezTo>
                <a:cubicBezTo>
                  <a:pt x="404050" y="127832"/>
                  <a:pt x="407575" y="186954"/>
                  <a:pt x="410813" y="246132"/>
                </a:cubicBezTo>
                <a:cubicBezTo>
                  <a:pt x="411956" y="267849"/>
                  <a:pt x="408432" y="273088"/>
                  <a:pt x="386715" y="274707"/>
                </a:cubicBezTo>
                <a:cubicBezTo>
                  <a:pt x="351377" y="277374"/>
                  <a:pt x="315849" y="278041"/>
                  <a:pt x="280321" y="279565"/>
                </a:cubicBezTo>
                <a:close/>
                <a:moveTo>
                  <a:pt x="40386" y="264706"/>
                </a:moveTo>
                <a:cubicBezTo>
                  <a:pt x="155353" y="248990"/>
                  <a:pt x="267176" y="248609"/>
                  <a:pt x="379381" y="247561"/>
                </a:cubicBezTo>
                <a:cubicBezTo>
                  <a:pt x="379781" y="244113"/>
                  <a:pt x="379781" y="240627"/>
                  <a:pt x="379381" y="237179"/>
                </a:cubicBezTo>
                <a:cubicBezTo>
                  <a:pt x="372542" y="207594"/>
                  <a:pt x="369656" y="177229"/>
                  <a:pt x="370808" y="146882"/>
                </a:cubicBezTo>
                <a:cubicBezTo>
                  <a:pt x="372056" y="108353"/>
                  <a:pt x="368856" y="69808"/>
                  <a:pt x="361283" y="32010"/>
                </a:cubicBezTo>
                <a:lnTo>
                  <a:pt x="27908" y="38868"/>
                </a:lnTo>
                <a:cubicBezTo>
                  <a:pt x="23813" y="115735"/>
                  <a:pt x="31528" y="189459"/>
                  <a:pt x="40386" y="26470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22" name="Google Shape;3622;p29"/>
          <p:cNvGrpSpPr/>
          <p:nvPr/>
        </p:nvGrpSpPr>
        <p:grpSpPr>
          <a:xfrm>
            <a:off x="358079" y="512801"/>
            <a:ext cx="902305" cy="1113905"/>
            <a:chOff x="7076122" y="1512498"/>
            <a:chExt cx="1821734" cy="2248950"/>
          </a:xfrm>
        </p:grpSpPr>
        <p:sp>
          <p:nvSpPr>
            <p:cNvPr id="3623" name="Google Shape;3623;p29"/>
            <p:cNvSpPr/>
            <p:nvPr/>
          </p:nvSpPr>
          <p:spPr>
            <a:xfrm>
              <a:off x="7076122" y="1512498"/>
              <a:ext cx="1802129" cy="2186059"/>
            </a:xfrm>
            <a:custGeom>
              <a:rect b="b" l="l" r="r" t="t"/>
              <a:pathLst>
                <a:path extrusionOk="0" h="2186059" w="1802129">
                  <a:moveTo>
                    <a:pt x="165735" y="2186059"/>
                  </a:moveTo>
                  <a:cubicBezTo>
                    <a:pt x="160972" y="2178439"/>
                    <a:pt x="154305" y="2170819"/>
                    <a:pt x="152400" y="2163199"/>
                  </a:cubicBezTo>
                  <a:cubicBezTo>
                    <a:pt x="101917" y="1867924"/>
                    <a:pt x="52388" y="1572649"/>
                    <a:pt x="2857" y="1278327"/>
                  </a:cubicBezTo>
                  <a:cubicBezTo>
                    <a:pt x="952" y="1267849"/>
                    <a:pt x="952" y="1257372"/>
                    <a:pt x="0" y="1244037"/>
                  </a:cubicBezTo>
                  <a:cubicBezTo>
                    <a:pt x="16192" y="1241179"/>
                    <a:pt x="31432" y="1237369"/>
                    <a:pt x="46672" y="1236417"/>
                  </a:cubicBezTo>
                  <a:cubicBezTo>
                    <a:pt x="265747" y="1217367"/>
                    <a:pt x="484822" y="1197364"/>
                    <a:pt x="704850" y="1179267"/>
                  </a:cubicBezTo>
                  <a:cubicBezTo>
                    <a:pt x="728663" y="1177362"/>
                    <a:pt x="744855" y="1168789"/>
                    <a:pt x="759142" y="1148787"/>
                  </a:cubicBezTo>
                  <a:cubicBezTo>
                    <a:pt x="1020127" y="782074"/>
                    <a:pt x="1283017" y="416314"/>
                    <a:pt x="1544955" y="49602"/>
                  </a:cubicBezTo>
                  <a:cubicBezTo>
                    <a:pt x="1554480" y="37219"/>
                    <a:pt x="1560195" y="21979"/>
                    <a:pt x="1567815" y="8644"/>
                  </a:cubicBezTo>
                  <a:cubicBezTo>
                    <a:pt x="1576388" y="-5643"/>
                    <a:pt x="1601152" y="-1833"/>
                    <a:pt x="1614488" y="17217"/>
                  </a:cubicBezTo>
                  <a:cubicBezTo>
                    <a:pt x="1662113" y="83892"/>
                    <a:pt x="1708785" y="150567"/>
                    <a:pt x="1756410" y="216289"/>
                  </a:cubicBezTo>
                  <a:cubicBezTo>
                    <a:pt x="1768792" y="233434"/>
                    <a:pt x="1784985" y="247722"/>
                    <a:pt x="1802130" y="265819"/>
                  </a:cubicBezTo>
                  <a:cubicBezTo>
                    <a:pt x="1799272" y="270582"/>
                    <a:pt x="1793557" y="280107"/>
                    <a:pt x="1786890" y="289632"/>
                  </a:cubicBezTo>
                  <a:cubicBezTo>
                    <a:pt x="1776413" y="302014"/>
                    <a:pt x="1765935" y="314397"/>
                    <a:pt x="1755457" y="327732"/>
                  </a:cubicBezTo>
                  <a:cubicBezTo>
                    <a:pt x="1749742" y="333447"/>
                    <a:pt x="1744027" y="339162"/>
                    <a:pt x="1738313" y="345829"/>
                  </a:cubicBezTo>
                  <a:cubicBezTo>
                    <a:pt x="1551622" y="573477"/>
                    <a:pt x="1364932" y="800172"/>
                    <a:pt x="1178242" y="1027819"/>
                  </a:cubicBezTo>
                  <a:cubicBezTo>
                    <a:pt x="1097280" y="1126879"/>
                    <a:pt x="1017270" y="1225939"/>
                    <a:pt x="936307" y="1324999"/>
                  </a:cubicBezTo>
                  <a:cubicBezTo>
                    <a:pt x="929640" y="1332619"/>
                    <a:pt x="923925" y="1340239"/>
                    <a:pt x="917257" y="1347859"/>
                  </a:cubicBezTo>
                  <a:cubicBezTo>
                    <a:pt x="911542" y="1361194"/>
                    <a:pt x="904875" y="1374529"/>
                    <a:pt x="899160" y="1387864"/>
                  </a:cubicBezTo>
                  <a:cubicBezTo>
                    <a:pt x="899160" y="1397389"/>
                    <a:pt x="898207" y="1406914"/>
                    <a:pt x="899160" y="1415487"/>
                  </a:cubicBezTo>
                  <a:cubicBezTo>
                    <a:pt x="922972" y="1603129"/>
                    <a:pt x="947738" y="1790772"/>
                    <a:pt x="970597" y="1979367"/>
                  </a:cubicBezTo>
                  <a:cubicBezTo>
                    <a:pt x="975360" y="2014609"/>
                    <a:pt x="972502" y="2050804"/>
                    <a:pt x="973455" y="2086999"/>
                  </a:cubicBezTo>
                  <a:cubicBezTo>
                    <a:pt x="970597" y="2088904"/>
                    <a:pt x="967740" y="2090809"/>
                    <a:pt x="965835" y="2092714"/>
                  </a:cubicBezTo>
                  <a:cubicBezTo>
                    <a:pt x="951547" y="2095572"/>
                    <a:pt x="936307" y="2097477"/>
                    <a:pt x="922020" y="2100334"/>
                  </a:cubicBezTo>
                  <a:cubicBezTo>
                    <a:pt x="911542" y="2100334"/>
                    <a:pt x="901065" y="2099382"/>
                    <a:pt x="890588" y="2101287"/>
                  </a:cubicBezTo>
                  <a:cubicBezTo>
                    <a:pt x="787717" y="2112717"/>
                    <a:pt x="685800" y="2124147"/>
                    <a:pt x="582930" y="2135577"/>
                  </a:cubicBezTo>
                  <a:cubicBezTo>
                    <a:pt x="507682" y="2144149"/>
                    <a:pt x="432435" y="2153674"/>
                    <a:pt x="357188" y="2162247"/>
                  </a:cubicBezTo>
                  <a:cubicBezTo>
                    <a:pt x="346710" y="2163199"/>
                    <a:pt x="337185" y="2164152"/>
                    <a:pt x="326707" y="2165104"/>
                  </a:cubicBezTo>
                  <a:cubicBezTo>
                    <a:pt x="316230" y="2166057"/>
                    <a:pt x="305752" y="2167009"/>
                    <a:pt x="294322" y="2168914"/>
                  </a:cubicBezTo>
                  <a:cubicBezTo>
                    <a:pt x="283845" y="2169867"/>
                    <a:pt x="273367" y="2170819"/>
                    <a:pt x="263842" y="2171772"/>
                  </a:cubicBezTo>
                  <a:cubicBezTo>
                    <a:pt x="248602" y="2173677"/>
                    <a:pt x="234315" y="2174629"/>
                    <a:pt x="219075" y="2176534"/>
                  </a:cubicBezTo>
                  <a:cubicBezTo>
                    <a:pt x="202882" y="2178439"/>
                    <a:pt x="184785" y="2182249"/>
                    <a:pt x="165735" y="2186059"/>
                  </a:cubicBezTo>
                  <a:close/>
                  <a:moveTo>
                    <a:pt x="904875" y="2073664"/>
                  </a:moveTo>
                  <a:cubicBezTo>
                    <a:pt x="916305" y="2073664"/>
                    <a:pt x="926782" y="2073664"/>
                    <a:pt x="941070" y="2073664"/>
                  </a:cubicBezTo>
                  <a:cubicBezTo>
                    <a:pt x="938213" y="2059377"/>
                    <a:pt x="936307" y="2048899"/>
                    <a:pt x="933450" y="2037469"/>
                  </a:cubicBezTo>
                  <a:cubicBezTo>
                    <a:pt x="932497" y="2028897"/>
                    <a:pt x="930592" y="2019372"/>
                    <a:pt x="929640" y="2010799"/>
                  </a:cubicBezTo>
                  <a:cubicBezTo>
                    <a:pt x="929640" y="2007942"/>
                    <a:pt x="930592" y="2004132"/>
                    <a:pt x="929640" y="2001274"/>
                  </a:cubicBezTo>
                  <a:cubicBezTo>
                    <a:pt x="910590" y="1838397"/>
                    <a:pt x="890588" y="1674567"/>
                    <a:pt x="870585" y="1511689"/>
                  </a:cubicBezTo>
                  <a:cubicBezTo>
                    <a:pt x="866775" y="1484067"/>
                    <a:pt x="862013" y="1456444"/>
                    <a:pt x="856297" y="1420249"/>
                  </a:cubicBezTo>
                  <a:cubicBezTo>
                    <a:pt x="829627" y="1453587"/>
                    <a:pt x="808672" y="1479304"/>
                    <a:pt x="787717" y="1505022"/>
                  </a:cubicBezTo>
                  <a:cubicBezTo>
                    <a:pt x="779145" y="1516452"/>
                    <a:pt x="770572" y="1526929"/>
                    <a:pt x="761047" y="1538359"/>
                  </a:cubicBezTo>
                  <a:cubicBezTo>
                    <a:pt x="756285" y="1544074"/>
                    <a:pt x="750570" y="1550742"/>
                    <a:pt x="745807" y="1556457"/>
                  </a:cubicBezTo>
                  <a:cubicBezTo>
                    <a:pt x="718185" y="1590747"/>
                    <a:pt x="689610" y="1624084"/>
                    <a:pt x="661988" y="1658374"/>
                  </a:cubicBezTo>
                  <a:cubicBezTo>
                    <a:pt x="657225" y="1664089"/>
                    <a:pt x="652463" y="1670757"/>
                    <a:pt x="647700" y="1676472"/>
                  </a:cubicBezTo>
                  <a:cubicBezTo>
                    <a:pt x="615315" y="1714572"/>
                    <a:pt x="581977" y="1751719"/>
                    <a:pt x="551497" y="1790772"/>
                  </a:cubicBezTo>
                  <a:cubicBezTo>
                    <a:pt x="526732" y="1822204"/>
                    <a:pt x="518160" y="1824109"/>
                    <a:pt x="486727" y="1795534"/>
                  </a:cubicBezTo>
                  <a:cubicBezTo>
                    <a:pt x="436245" y="1748862"/>
                    <a:pt x="385763" y="1703142"/>
                    <a:pt x="335280" y="1656469"/>
                  </a:cubicBezTo>
                  <a:cubicBezTo>
                    <a:pt x="278130" y="1603129"/>
                    <a:pt x="221932" y="1548837"/>
                    <a:pt x="164782" y="1495497"/>
                  </a:cubicBezTo>
                  <a:cubicBezTo>
                    <a:pt x="155257" y="1485019"/>
                    <a:pt x="145732" y="1474542"/>
                    <a:pt x="137160" y="1464064"/>
                  </a:cubicBezTo>
                  <a:cubicBezTo>
                    <a:pt x="140017" y="1465017"/>
                    <a:pt x="143827" y="1465969"/>
                    <a:pt x="146685" y="1466922"/>
                  </a:cubicBezTo>
                  <a:cubicBezTo>
                    <a:pt x="168592" y="1436442"/>
                    <a:pt x="191452" y="1406914"/>
                    <a:pt x="213360" y="1376434"/>
                  </a:cubicBezTo>
                  <a:cubicBezTo>
                    <a:pt x="234315" y="1346907"/>
                    <a:pt x="252413" y="1315474"/>
                    <a:pt x="277177" y="1276422"/>
                  </a:cubicBezTo>
                  <a:cubicBezTo>
                    <a:pt x="287655" y="1280232"/>
                    <a:pt x="305752" y="1283089"/>
                    <a:pt x="318135" y="1293567"/>
                  </a:cubicBezTo>
                  <a:cubicBezTo>
                    <a:pt x="361950" y="1334524"/>
                    <a:pt x="403860" y="1376434"/>
                    <a:pt x="444817" y="1419297"/>
                  </a:cubicBezTo>
                  <a:cubicBezTo>
                    <a:pt x="466725" y="1442157"/>
                    <a:pt x="487680" y="1466922"/>
                    <a:pt x="511492" y="1493592"/>
                  </a:cubicBezTo>
                  <a:cubicBezTo>
                    <a:pt x="584835" y="1391674"/>
                    <a:pt x="651510" y="1297377"/>
                    <a:pt x="722947" y="1197364"/>
                  </a:cubicBezTo>
                  <a:cubicBezTo>
                    <a:pt x="491490" y="1217367"/>
                    <a:pt x="267652" y="1237369"/>
                    <a:pt x="42863" y="1257372"/>
                  </a:cubicBezTo>
                  <a:cubicBezTo>
                    <a:pt x="73342" y="1433584"/>
                    <a:pt x="102870" y="1605034"/>
                    <a:pt x="132397" y="1776484"/>
                  </a:cubicBezTo>
                  <a:cubicBezTo>
                    <a:pt x="151447" y="1887927"/>
                    <a:pt x="171450" y="1999369"/>
                    <a:pt x="191452" y="2110812"/>
                  </a:cubicBezTo>
                  <a:cubicBezTo>
                    <a:pt x="193357" y="2155579"/>
                    <a:pt x="193357" y="2155579"/>
                    <a:pt x="235267" y="2149864"/>
                  </a:cubicBezTo>
                  <a:cubicBezTo>
                    <a:pt x="240030" y="2148912"/>
                    <a:pt x="245745" y="2148912"/>
                    <a:pt x="250507" y="2147959"/>
                  </a:cubicBezTo>
                  <a:cubicBezTo>
                    <a:pt x="462915" y="2124147"/>
                    <a:pt x="675322" y="2099382"/>
                    <a:pt x="887730" y="2075569"/>
                  </a:cubicBezTo>
                  <a:cubicBezTo>
                    <a:pt x="891540" y="2074617"/>
                    <a:pt x="894397" y="2073664"/>
                    <a:pt x="898207" y="2073664"/>
                  </a:cubicBezTo>
                  <a:cubicBezTo>
                    <a:pt x="900113" y="2073664"/>
                    <a:pt x="902970" y="2073664"/>
                    <a:pt x="904875" y="2073664"/>
                  </a:cubicBezTo>
                  <a:close/>
                  <a:moveTo>
                    <a:pt x="1369695" y="720162"/>
                  </a:moveTo>
                  <a:cubicBezTo>
                    <a:pt x="1369695" y="720162"/>
                    <a:pt x="1370647" y="721114"/>
                    <a:pt x="1370647" y="721114"/>
                  </a:cubicBezTo>
                  <a:cubicBezTo>
                    <a:pt x="1380172" y="714447"/>
                    <a:pt x="1391602" y="708732"/>
                    <a:pt x="1398270" y="699207"/>
                  </a:cubicBezTo>
                  <a:cubicBezTo>
                    <a:pt x="1444942" y="643009"/>
                    <a:pt x="1490663" y="585859"/>
                    <a:pt x="1536382" y="528709"/>
                  </a:cubicBezTo>
                  <a:cubicBezTo>
                    <a:pt x="1578292" y="477274"/>
                    <a:pt x="1621155" y="425839"/>
                    <a:pt x="1663065" y="373452"/>
                  </a:cubicBezTo>
                  <a:cubicBezTo>
                    <a:pt x="1691640" y="340114"/>
                    <a:pt x="1721167" y="305824"/>
                    <a:pt x="1750695" y="272487"/>
                  </a:cubicBezTo>
                  <a:cubicBezTo>
                    <a:pt x="1738313" y="256294"/>
                    <a:pt x="1728788" y="242959"/>
                    <a:pt x="1718310" y="229624"/>
                  </a:cubicBezTo>
                  <a:cubicBezTo>
                    <a:pt x="1691640" y="192477"/>
                    <a:pt x="1665922" y="156282"/>
                    <a:pt x="1639252" y="119134"/>
                  </a:cubicBezTo>
                  <a:cubicBezTo>
                    <a:pt x="1624965" y="96274"/>
                    <a:pt x="1609725" y="74367"/>
                    <a:pt x="1592580" y="48649"/>
                  </a:cubicBezTo>
                  <a:cubicBezTo>
                    <a:pt x="1544955" y="115324"/>
                    <a:pt x="1499235" y="178189"/>
                    <a:pt x="1454467" y="241054"/>
                  </a:cubicBezTo>
                  <a:cubicBezTo>
                    <a:pt x="1278255" y="486799"/>
                    <a:pt x="1101090" y="732544"/>
                    <a:pt x="924877" y="978289"/>
                  </a:cubicBezTo>
                  <a:cubicBezTo>
                    <a:pt x="799147" y="1153549"/>
                    <a:pt x="674370" y="1327857"/>
                    <a:pt x="549592" y="1503117"/>
                  </a:cubicBezTo>
                  <a:cubicBezTo>
                    <a:pt x="534352" y="1525024"/>
                    <a:pt x="517207" y="1528834"/>
                    <a:pt x="497205" y="1512642"/>
                  </a:cubicBezTo>
                  <a:cubicBezTo>
                    <a:pt x="477202" y="1496449"/>
                    <a:pt x="457200" y="1479304"/>
                    <a:pt x="439102" y="1460254"/>
                  </a:cubicBezTo>
                  <a:cubicBezTo>
                    <a:pt x="392430" y="1411677"/>
                    <a:pt x="345757" y="1362147"/>
                    <a:pt x="296227" y="1309759"/>
                  </a:cubicBezTo>
                  <a:cubicBezTo>
                    <a:pt x="276225" y="1345002"/>
                    <a:pt x="261938" y="1370719"/>
                    <a:pt x="246697" y="1397389"/>
                  </a:cubicBezTo>
                  <a:cubicBezTo>
                    <a:pt x="237172" y="1411677"/>
                    <a:pt x="227647" y="1425012"/>
                    <a:pt x="218122" y="1439299"/>
                  </a:cubicBezTo>
                  <a:cubicBezTo>
                    <a:pt x="189547" y="1470732"/>
                    <a:pt x="189547" y="1470732"/>
                    <a:pt x="219075" y="1497402"/>
                  </a:cubicBezTo>
                  <a:cubicBezTo>
                    <a:pt x="284797" y="1558362"/>
                    <a:pt x="350520" y="1619322"/>
                    <a:pt x="416242" y="1679329"/>
                  </a:cubicBezTo>
                  <a:cubicBezTo>
                    <a:pt x="441960" y="1703142"/>
                    <a:pt x="469582" y="1724097"/>
                    <a:pt x="496252" y="1746004"/>
                  </a:cubicBezTo>
                  <a:cubicBezTo>
                    <a:pt x="501967" y="1773627"/>
                    <a:pt x="517207" y="1771722"/>
                    <a:pt x="532447" y="1755529"/>
                  </a:cubicBezTo>
                  <a:cubicBezTo>
                    <a:pt x="547688" y="1739337"/>
                    <a:pt x="559117" y="1719334"/>
                    <a:pt x="572452" y="1701237"/>
                  </a:cubicBezTo>
                  <a:cubicBezTo>
                    <a:pt x="577215" y="1697427"/>
                    <a:pt x="581977" y="1693617"/>
                    <a:pt x="585788" y="1688854"/>
                  </a:cubicBezTo>
                  <a:cubicBezTo>
                    <a:pt x="680085" y="1571697"/>
                    <a:pt x="775335" y="1454539"/>
                    <a:pt x="869632" y="1336429"/>
                  </a:cubicBezTo>
                  <a:cubicBezTo>
                    <a:pt x="895350" y="1306902"/>
                    <a:pt x="921067" y="1278327"/>
                    <a:pt x="945832" y="1248799"/>
                  </a:cubicBezTo>
                  <a:cubicBezTo>
                    <a:pt x="1064895" y="1104972"/>
                    <a:pt x="1183005" y="962097"/>
                    <a:pt x="1301115" y="817317"/>
                  </a:cubicBezTo>
                  <a:cubicBezTo>
                    <a:pt x="1322070" y="791599"/>
                    <a:pt x="1341120" y="764929"/>
                    <a:pt x="1361122" y="738259"/>
                  </a:cubicBezTo>
                  <a:cubicBezTo>
                    <a:pt x="1364932" y="733497"/>
                    <a:pt x="1367790" y="726829"/>
                    <a:pt x="1369695" y="720162"/>
                  </a:cubicBezTo>
                  <a:close/>
                </a:path>
              </a:pathLst>
            </a:custGeom>
            <a:solidFill>
              <a:srgbClr val="1712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4" name="Google Shape;3624;p29"/>
            <p:cNvSpPr/>
            <p:nvPr/>
          </p:nvSpPr>
          <p:spPr>
            <a:xfrm>
              <a:off x="8006714" y="1801177"/>
              <a:ext cx="891142" cy="1083945"/>
            </a:xfrm>
            <a:custGeom>
              <a:rect b="b" l="l" r="r" t="t"/>
              <a:pathLst>
                <a:path extrusionOk="0" h="1083945" w="891142">
                  <a:moveTo>
                    <a:pt x="825818" y="38100"/>
                  </a:moveTo>
                  <a:cubicBezTo>
                    <a:pt x="836295" y="25718"/>
                    <a:pt x="846773" y="13335"/>
                    <a:pt x="857250" y="0"/>
                  </a:cubicBezTo>
                  <a:cubicBezTo>
                    <a:pt x="862013" y="9525"/>
                    <a:pt x="864870" y="21908"/>
                    <a:pt x="873443" y="26670"/>
                  </a:cubicBezTo>
                  <a:cubicBezTo>
                    <a:pt x="895350" y="40005"/>
                    <a:pt x="895350" y="57150"/>
                    <a:pt x="882015" y="73343"/>
                  </a:cubicBezTo>
                  <a:cubicBezTo>
                    <a:pt x="815340" y="157163"/>
                    <a:pt x="746760" y="240030"/>
                    <a:pt x="678180" y="322898"/>
                  </a:cubicBezTo>
                  <a:cubicBezTo>
                    <a:pt x="649605" y="357188"/>
                    <a:pt x="619125" y="390525"/>
                    <a:pt x="589598" y="423863"/>
                  </a:cubicBezTo>
                  <a:cubicBezTo>
                    <a:pt x="581025" y="424815"/>
                    <a:pt x="570548" y="421958"/>
                    <a:pt x="565785" y="426720"/>
                  </a:cubicBezTo>
                  <a:cubicBezTo>
                    <a:pt x="545783" y="446723"/>
                    <a:pt x="527685" y="467678"/>
                    <a:pt x="508635" y="489585"/>
                  </a:cubicBezTo>
                  <a:cubicBezTo>
                    <a:pt x="443865" y="564833"/>
                    <a:pt x="379095" y="641032"/>
                    <a:pt x="316230" y="717232"/>
                  </a:cubicBezTo>
                  <a:cubicBezTo>
                    <a:pt x="311468" y="723900"/>
                    <a:pt x="318135" y="740093"/>
                    <a:pt x="320040" y="751523"/>
                  </a:cubicBezTo>
                  <a:cubicBezTo>
                    <a:pt x="283845" y="799148"/>
                    <a:pt x="247650" y="846773"/>
                    <a:pt x="210503" y="893445"/>
                  </a:cubicBezTo>
                  <a:cubicBezTo>
                    <a:pt x="206693" y="898207"/>
                    <a:pt x="200025" y="899160"/>
                    <a:pt x="194310" y="902018"/>
                  </a:cubicBezTo>
                  <a:cubicBezTo>
                    <a:pt x="190500" y="902018"/>
                    <a:pt x="183833" y="900113"/>
                    <a:pt x="181928" y="902018"/>
                  </a:cubicBezTo>
                  <a:cubicBezTo>
                    <a:pt x="134303" y="956310"/>
                    <a:pt x="86678" y="1010603"/>
                    <a:pt x="40958" y="1065848"/>
                  </a:cubicBezTo>
                  <a:cubicBezTo>
                    <a:pt x="21908" y="1089660"/>
                    <a:pt x="17145" y="1090613"/>
                    <a:pt x="0" y="1064895"/>
                  </a:cubicBezTo>
                  <a:cubicBezTo>
                    <a:pt x="0" y="1062990"/>
                    <a:pt x="0" y="1061085"/>
                    <a:pt x="0" y="1059180"/>
                  </a:cubicBezTo>
                  <a:cubicBezTo>
                    <a:pt x="8573" y="1052513"/>
                    <a:pt x="16193" y="1046798"/>
                    <a:pt x="24765" y="1040130"/>
                  </a:cubicBezTo>
                  <a:cubicBezTo>
                    <a:pt x="60008" y="998220"/>
                    <a:pt x="96203" y="956310"/>
                    <a:pt x="131445" y="914400"/>
                  </a:cubicBezTo>
                  <a:cubicBezTo>
                    <a:pt x="189548" y="842963"/>
                    <a:pt x="246698" y="769620"/>
                    <a:pt x="305753" y="698182"/>
                  </a:cubicBezTo>
                  <a:cubicBezTo>
                    <a:pt x="381000" y="607695"/>
                    <a:pt x="459105" y="520065"/>
                    <a:pt x="534353" y="428625"/>
                  </a:cubicBezTo>
                  <a:cubicBezTo>
                    <a:pt x="628650" y="315278"/>
                    <a:pt x="721043" y="200025"/>
                    <a:pt x="813435" y="85725"/>
                  </a:cubicBezTo>
                  <a:cubicBezTo>
                    <a:pt x="823913" y="74295"/>
                    <a:pt x="841058" y="60008"/>
                    <a:pt x="825818" y="38100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5" name="Google Shape;3625;p29"/>
            <p:cNvSpPr/>
            <p:nvPr/>
          </p:nvSpPr>
          <p:spPr>
            <a:xfrm>
              <a:off x="7978669" y="2704253"/>
              <a:ext cx="222355" cy="924771"/>
            </a:xfrm>
            <a:custGeom>
              <a:rect b="b" l="l" r="r" t="t"/>
              <a:pathLst>
                <a:path extrusionOk="0" h="924771" w="222355">
                  <a:moveTo>
                    <a:pt x="28046" y="163724"/>
                  </a:moveTo>
                  <a:cubicBezTo>
                    <a:pt x="45191" y="189442"/>
                    <a:pt x="49954" y="187537"/>
                    <a:pt x="69004" y="164677"/>
                  </a:cubicBezTo>
                  <a:cubicBezTo>
                    <a:pt x="114723" y="109432"/>
                    <a:pt x="163301" y="55139"/>
                    <a:pt x="209973" y="847"/>
                  </a:cubicBezTo>
                  <a:cubicBezTo>
                    <a:pt x="211879" y="-1058"/>
                    <a:pt x="217593" y="847"/>
                    <a:pt x="222356" y="847"/>
                  </a:cubicBezTo>
                  <a:cubicBezTo>
                    <a:pt x="199496" y="32279"/>
                    <a:pt x="178541" y="65617"/>
                    <a:pt x="153776" y="95144"/>
                  </a:cubicBezTo>
                  <a:cubicBezTo>
                    <a:pt x="122343" y="133244"/>
                    <a:pt x="89006" y="170392"/>
                    <a:pt x="56621" y="207539"/>
                  </a:cubicBezTo>
                  <a:cubicBezTo>
                    <a:pt x="50906" y="214207"/>
                    <a:pt x="49001" y="223732"/>
                    <a:pt x="46143" y="232304"/>
                  </a:cubicBezTo>
                  <a:cubicBezTo>
                    <a:pt x="19473" y="242782"/>
                    <a:pt x="22331" y="264689"/>
                    <a:pt x="29951" y="283739"/>
                  </a:cubicBezTo>
                  <a:cubicBezTo>
                    <a:pt x="33761" y="292312"/>
                    <a:pt x="49001" y="297074"/>
                    <a:pt x="59479" y="302789"/>
                  </a:cubicBezTo>
                  <a:cubicBezTo>
                    <a:pt x="71861" y="396134"/>
                    <a:pt x="84243" y="490432"/>
                    <a:pt x="95673" y="583777"/>
                  </a:cubicBezTo>
                  <a:cubicBezTo>
                    <a:pt x="105198" y="664739"/>
                    <a:pt x="113771" y="744749"/>
                    <a:pt x="122343" y="825712"/>
                  </a:cubicBezTo>
                  <a:cubicBezTo>
                    <a:pt x="124248" y="847619"/>
                    <a:pt x="123296" y="870479"/>
                    <a:pt x="123296" y="893339"/>
                  </a:cubicBezTo>
                  <a:cubicBezTo>
                    <a:pt x="116629" y="895244"/>
                    <a:pt x="109961" y="898102"/>
                    <a:pt x="111866" y="897149"/>
                  </a:cubicBezTo>
                  <a:cubicBezTo>
                    <a:pt x="108056" y="910484"/>
                    <a:pt x="106151" y="918104"/>
                    <a:pt x="104246" y="924772"/>
                  </a:cubicBezTo>
                  <a:cubicBezTo>
                    <a:pt x="91863" y="911437"/>
                    <a:pt x="83291" y="902864"/>
                    <a:pt x="74718" y="893339"/>
                  </a:cubicBezTo>
                  <a:cubicBezTo>
                    <a:pt x="73766" y="857144"/>
                    <a:pt x="76623" y="820949"/>
                    <a:pt x="71861" y="785707"/>
                  </a:cubicBezTo>
                  <a:cubicBezTo>
                    <a:pt x="49001" y="598064"/>
                    <a:pt x="24236" y="410422"/>
                    <a:pt x="423" y="221827"/>
                  </a:cubicBezTo>
                  <a:cubicBezTo>
                    <a:pt x="-529" y="212302"/>
                    <a:pt x="423" y="202777"/>
                    <a:pt x="423" y="194204"/>
                  </a:cubicBezTo>
                  <a:cubicBezTo>
                    <a:pt x="8043" y="184679"/>
                    <a:pt x="17568" y="174202"/>
                    <a:pt x="28046" y="163724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6" name="Google Shape;3626;p29"/>
            <p:cNvSpPr/>
            <p:nvPr/>
          </p:nvSpPr>
          <p:spPr>
            <a:xfrm>
              <a:off x="7240493" y="3604259"/>
              <a:ext cx="809340" cy="157189"/>
            </a:xfrm>
            <a:custGeom>
              <a:rect b="b" l="l" r="r" t="t"/>
              <a:pathLst>
                <a:path extrusionOk="0" h="157189" w="809340">
                  <a:moveTo>
                    <a:pt x="102329" y="79058"/>
                  </a:moveTo>
                  <a:cubicBezTo>
                    <a:pt x="112806" y="78105"/>
                    <a:pt x="123284" y="77153"/>
                    <a:pt x="132809" y="76200"/>
                  </a:cubicBezTo>
                  <a:cubicBezTo>
                    <a:pt x="143287" y="75247"/>
                    <a:pt x="153764" y="74295"/>
                    <a:pt x="165194" y="72390"/>
                  </a:cubicBezTo>
                  <a:cubicBezTo>
                    <a:pt x="175671" y="71438"/>
                    <a:pt x="185196" y="70485"/>
                    <a:pt x="195674" y="69533"/>
                  </a:cubicBezTo>
                  <a:cubicBezTo>
                    <a:pt x="210914" y="71438"/>
                    <a:pt x="225201" y="76200"/>
                    <a:pt x="240442" y="75247"/>
                  </a:cubicBezTo>
                  <a:cubicBezTo>
                    <a:pt x="309974" y="72390"/>
                    <a:pt x="380459" y="68580"/>
                    <a:pt x="449992" y="62865"/>
                  </a:cubicBezTo>
                  <a:cubicBezTo>
                    <a:pt x="485234" y="60008"/>
                    <a:pt x="520476" y="53340"/>
                    <a:pt x="555719" y="48578"/>
                  </a:cubicBezTo>
                  <a:cubicBezTo>
                    <a:pt x="617631" y="40958"/>
                    <a:pt x="678592" y="33338"/>
                    <a:pt x="740504" y="24765"/>
                  </a:cubicBezTo>
                  <a:cubicBezTo>
                    <a:pt x="748124" y="23813"/>
                    <a:pt x="754792" y="13335"/>
                    <a:pt x="761459" y="7620"/>
                  </a:cubicBezTo>
                  <a:cubicBezTo>
                    <a:pt x="775746" y="4763"/>
                    <a:pt x="790987" y="2858"/>
                    <a:pt x="805274" y="0"/>
                  </a:cubicBezTo>
                  <a:cubicBezTo>
                    <a:pt x="815751" y="30480"/>
                    <a:pt x="806226" y="40958"/>
                    <a:pt x="773842" y="39053"/>
                  </a:cubicBezTo>
                  <a:cubicBezTo>
                    <a:pt x="746219" y="38100"/>
                    <a:pt x="717644" y="41910"/>
                    <a:pt x="690021" y="45720"/>
                  </a:cubicBezTo>
                  <a:cubicBezTo>
                    <a:pt x="548099" y="61913"/>
                    <a:pt x="406176" y="79058"/>
                    <a:pt x="265206" y="95250"/>
                  </a:cubicBezTo>
                  <a:cubicBezTo>
                    <a:pt x="232821" y="99060"/>
                    <a:pt x="201389" y="104775"/>
                    <a:pt x="169004" y="109538"/>
                  </a:cubicBezTo>
                  <a:cubicBezTo>
                    <a:pt x="169004" y="112395"/>
                    <a:pt x="169004" y="115253"/>
                    <a:pt x="168051" y="119063"/>
                  </a:cubicBezTo>
                  <a:cubicBezTo>
                    <a:pt x="174719" y="120015"/>
                    <a:pt x="181387" y="123825"/>
                    <a:pt x="188054" y="122872"/>
                  </a:cubicBezTo>
                  <a:cubicBezTo>
                    <a:pt x="200437" y="120968"/>
                    <a:pt x="212819" y="115253"/>
                    <a:pt x="225201" y="114300"/>
                  </a:cubicBezTo>
                  <a:cubicBezTo>
                    <a:pt x="271874" y="111443"/>
                    <a:pt x="317594" y="110490"/>
                    <a:pt x="364267" y="106680"/>
                  </a:cubicBezTo>
                  <a:cubicBezTo>
                    <a:pt x="396651" y="104775"/>
                    <a:pt x="428084" y="97155"/>
                    <a:pt x="459517" y="95250"/>
                  </a:cubicBezTo>
                  <a:cubicBezTo>
                    <a:pt x="478567" y="94297"/>
                    <a:pt x="497617" y="99060"/>
                    <a:pt x="516667" y="100965"/>
                  </a:cubicBezTo>
                  <a:cubicBezTo>
                    <a:pt x="473804" y="107633"/>
                    <a:pt x="431894" y="114300"/>
                    <a:pt x="389031" y="120015"/>
                  </a:cubicBezTo>
                  <a:cubicBezTo>
                    <a:pt x="299496" y="130493"/>
                    <a:pt x="210914" y="140970"/>
                    <a:pt x="121379" y="150495"/>
                  </a:cubicBezTo>
                  <a:cubicBezTo>
                    <a:pt x="94709" y="153353"/>
                    <a:pt x="68039" y="156210"/>
                    <a:pt x="41369" y="157163"/>
                  </a:cubicBezTo>
                  <a:cubicBezTo>
                    <a:pt x="8031" y="158115"/>
                    <a:pt x="-7208" y="133350"/>
                    <a:pt x="3269" y="94297"/>
                  </a:cubicBezTo>
                  <a:cubicBezTo>
                    <a:pt x="22319" y="90488"/>
                    <a:pt x="40417" y="86678"/>
                    <a:pt x="59467" y="82868"/>
                  </a:cubicBezTo>
                  <a:cubicBezTo>
                    <a:pt x="74706" y="105728"/>
                    <a:pt x="88042" y="89535"/>
                    <a:pt x="102329" y="79058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7" name="Google Shape;3627;p29"/>
            <p:cNvSpPr/>
            <p:nvPr/>
          </p:nvSpPr>
          <p:spPr>
            <a:xfrm>
              <a:off x="7406639" y="3599497"/>
              <a:ext cx="720982" cy="128776"/>
            </a:xfrm>
            <a:custGeom>
              <a:rect b="b" l="l" r="r" t="t"/>
              <a:pathLst>
                <a:path extrusionOk="0" h="128776" w="720982">
                  <a:moveTo>
                    <a:pt x="348615" y="106680"/>
                  </a:moveTo>
                  <a:cubicBezTo>
                    <a:pt x="329565" y="104775"/>
                    <a:pt x="310515" y="100013"/>
                    <a:pt x="291465" y="100965"/>
                  </a:cubicBezTo>
                  <a:cubicBezTo>
                    <a:pt x="259080" y="102870"/>
                    <a:pt x="227648" y="109538"/>
                    <a:pt x="196215" y="112395"/>
                  </a:cubicBezTo>
                  <a:cubicBezTo>
                    <a:pt x="149543" y="116205"/>
                    <a:pt x="103823" y="116205"/>
                    <a:pt x="57150" y="120015"/>
                  </a:cubicBezTo>
                  <a:cubicBezTo>
                    <a:pt x="44768" y="120968"/>
                    <a:pt x="32385" y="126683"/>
                    <a:pt x="20003" y="128588"/>
                  </a:cubicBezTo>
                  <a:cubicBezTo>
                    <a:pt x="13335" y="129540"/>
                    <a:pt x="6668" y="126683"/>
                    <a:pt x="0" y="124778"/>
                  </a:cubicBezTo>
                  <a:cubicBezTo>
                    <a:pt x="0" y="121920"/>
                    <a:pt x="0" y="119063"/>
                    <a:pt x="953" y="115253"/>
                  </a:cubicBezTo>
                  <a:cubicBezTo>
                    <a:pt x="33338" y="110490"/>
                    <a:pt x="64770" y="104775"/>
                    <a:pt x="97155" y="100965"/>
                  </a:cubicBezTo>
                  <a:cubicBezTo>
                    <a:pt x="239078" y="83820"/>
                    <a:pt x="381000" y="67628"/>
                    <a:pt x="521970" y="51435"/>
                  </a:cubicBezTo>
                  <a:cubicBezTo>
                    <a:pt x="549593" y="48578"/>
                    <a:pt x="578168" y="43815"/>
                    <a:pt x="605790" y="44768"/>
                  </a:cubicBezTo>
                  <a:cubicBezTo>
                    <a:pt x="638175" y="46672"/>
                    <a:pt x="647700" y="35243"/>
                    <a:pt x="637223" y="5715"/>
                  </a:cubicBezTo>
                  <a:cubicBezTo>
                    <a:pt x="640080" y="3810"/>
                    <a:pt x="642938" y="1905"/>
                    <a:pt x="644843" y="0"/>
                  </a:cubicBezTo>
                  <a:cubicBezTo>
                    <a:pt x="653415" y="8572"/>
                    <a:pt x="661988" y="18097"/>
                    <a:pt x="674370" y="31433"/>
                  </a:cubicBezTo>
                  <a:cubicBezTo>
                    <a:pt x="676275" y="23813"/>
                    <a:pt x="678180" y="17145"/>
                    <a:pt x="681990" y="3810"/>
                  </a:cubicBezTo>
                  <a:cubicBezTo>
                    <a:pt x="680085" y="4763"/>
                    <a:pt x="686753" y="1905"/>
                    <a:pt x="693420" y="0"/>
                  </a:cubicBezTo>
                  <a:cubicBezTo>
                    <a:pt x="702945" y="13335"/>
                    <a:pt x="729615" y="18097"/>
                    <a:pt x="718185" y="43815"/>
                  </a:cubicBezTo>
                  <a:cubicBezTo>
                    <a:pt x="674370" y="52388"/>
                    <a:pt x="630555" y="61913"/>
                    <a:pt x="585788" y="68580"/>
                  </a:cubicBezTo>
                  <a:cubicBezTo>
                    <a:pt x="517208" y="78105"/>
                    <a:pt x="447675" y="86678"/>
                    <a:pt x="379095" y="94297"/>
                  </a:cubicBezTo>
                  <a:cubicBezTo>
                    <a:pt x="367665" y="95250"/>
                    <a:pt x="361950" y="95250"/>
                    <a:pt x="372428" y="106680"/>
                  </a:cubicBezTo>
                  <a:cubicBezTo>
                    <a:pt x="364808" y="105728"/>
                    <a:pt x="357188" y="105728"/>
                    <a:pt x="348615" y="10668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8" name="Google Shape;3628;p29"/>
            <p:cNvSpPr/>
            <p:nvPr/>
          </p:nvSpPr>
          <p:spPr>
            <a:xfrm>
              <a:off x="8321262" y="2225992"/>
              <a:ext cx="275049" cy="327660"/>
            </a:xfrm>
            <a:custGeom>
              <a:rect b="b" l="l" r="r" t="t"/>
              <a:pathLst>
                <a:path extrusionOk="0" h="327660" w="275049">
                  <a:moveTo>
                    <a:pt x="5492" y="327660"/>
                  </a:moveTo>
                  <a:cubicBezTo>
                    <a:pt x="3587" y="316230"/>
                    <a:pt x="-3080" y="300038"/>
                    <a:pt x="1682" y="293370"/>
                  </a:cubicBezTo>
                  <a:cubicBezTo>
                    <a:pt x="64547" y="216217"/>
                    <a:pt x="129317" y="140970"/>
                    <a:pt x="194087" y="65723"/>
                  </a:cubicBezTo>
                  <a:cubicBezTo>
                    <a:pt x="212185" y="44768"/>
                    <a:pt x="231235" y="22860"/>
                    <a:pt x="251237" y="2858"/>
                  </a:cubicBezTo>
                  <a:cubicBezTo>
                    <a:pt x="256000" y="-1905"/>
                    <a:pt x="266477" y="953"/>
                    <a:pt x="275050" y="0"/>
                  </a:cubicBezTo>
                  <a:cubicBezTo>
                    <a:pt x="236950" y="48578"/>
                    <a:pt x="200755" y="99060"/>
                    <a:pt x="160750" y="146685"/>
                  </a:cubicBezTo>
                  <a:cubicBezTo>
                    <a:pt x="110267" y="207645"/>
                    <a:pt x="56927" y="267653"/>
                    <a:pt x="5492" y="32766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9" name="Google Shape;3629;p29"/>
            <p:cNvSpPr/>
            <p:nvPr/>
          </p:nvSpPr>
          <p:spPr>
            <a:xfrm>
              <a:off x="7773556" y="3641407"/>
              <a:ext cx="351268" cy="63964"/>
            </a:xfrm>
            <a:custGeom>
              <a:rect b="b" l="l" r="r" t="t"/>
              <a:pathLst>
                <a:path extrusionOk="0" h="63964" w="351268">
                  <a:moveTo>
                    <a:pt x="5511" y="62865"/>
                  </a:moveTo>
                  <a:cubicBezTo>
                    <a:pt x="-4967" y="52388"/>
                    <a:pt x="748" y="52388"/>
                    <a:pt x="12179" y="50483"/>
                  </a:cubicBezTo>
                  <a:cubicBezTo>
                    <a:pt x="80758" y="42863"/>
                    <a:pt x="150291" y="35243"/>
                    <a:pt x="218871" y="24765"/>
                  </a:cubicBezTo>
                  <a:cubicBezTo>
                    <a:pt x="263638" y="18098"/>
                    <a:pt x="307454" y="8573"/>
                    <a:pt x="351268" y="0"/>
                  </a:cubicBezTo>
                  <a:cubicBezTo>
                    <a:pt x="344601" y="31433"/>
                    <a:pt x="316026" y="27623"/>
                    <a:pt x="296023" y="30480"/>
                  </a:cubicBezTo>
                  <a:cubicBezTo>
                    <a:pt x="207441" y="42863"/>
                    <a:pt x="118858" y="52388"/>
                    <a:pt x="30276" y="62865"/>
                  </a:cubicBezTo>
                  <a:cubicBezTo>
                    <a:pt x="22656" y="64770"/>
                    <a:pt x="14083" y="63818"/>
                    <a:pt x="5511" y="62865"/>
                  </a:cubicBezTo>
                  <a:close/>
                </a:path>
              </a:pathLst>
            </a:custGeom>
            <a:solidFill>
              <a:srgbClr val="D4D6D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0" name="Google Shape;3630;p29"/>
            <p:cNvSpPr/>
            <p:nvPr/>
          </p:nvSpPr>
          <p:spPr>
            <a:xfrm>
              <a:off x="8002393" y="2936557"/>
              <a:ext cx="34801" cy="70484"/>
            </a:xfrm>
            <a:custGeom>
              <a:rect b="b" l="l" r="r" t="t"/>
              <a:pathLst>
                <a:path extrusionOk="0" h="70484" w="34801">
                  <a:moveTo>
                    <a:pt x="34802" y="70485"/>
                  </a:moveTo>
                  <a:cubicBezTo>
                    <a:pt x="24324" y="63817"/>
                    <a:pt x="9084" y="60008"/>
                    <a:pt x="5274" y="51435"/>
                  </a:cubicBezTo>
                  <a:cubicBezTo>
                    <a:pt x="-2346" y="32385"/>
                    <a:pt x="-5204" y="10477"/>
                    <a:pt x="21467" y="0"/>
                  </a:cubicBezTo>
                  <a:cubicBezTo>
                    <a:pt x="26229" y="23813"/>
                    <a:pt x="30039" y="47625"/>
                    <a:pt x="34802" y="7048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1" name="Google Shape;3631;p29"/>
            <p:cNvSpPr/>
            <p:nvPr/>
          </p:nvSpPr>
          <p:spPr>
            <a:xfrm>
              <a:off x="7118985" y="2709862"/>
              <a:ext cx="831532" cy="913447"/>
            </a:xfrm>
            <a:custGeom>
              <a:rect b="b" l="l" r="r" t="t"/>
              <a:pathLst>
                <a:path extrusionOk="0" h="913447" w="831532">
                  <a:moveTo>
                    <a:pt x="148590" y="913447"/>
                  </a:moveTo>
                  <a:cubicBezTo>
                    <a:pt x="128588" y="802005"/>
                    <a:pt x="109538" y="690563"/>
                    <a:pt x="89535" y="579120"/>
                  </a:cubicBezTo>
                  <a:cubicBezTo>
                    <a:pt x="60007" y="407670"/>
                    <a:pt x="30480" y="236220"/>
                    <a:pt x="0" y="60008"/>
                  </a:cubicBezTo>
                  <a:cubicBezTo>
                    <a:pt x="224790" y="40005"/>
                    <a:pt x="448627" y="20003"/>
                    <a:pt x="680085" y="0"/>
                  </a:cubicBezTo>
                  <a:cubicBezTo>
                    <a:pt x="608647" y="100013"/>
                    <a:pt x="541972" y="193358"/>
                    <a:pt x="468630" y="296228"/>
                  </a:cubicBezTo>
                  <a:cubicBezTo>
                    <a:pt x="444817" y="269558"/>
                    <a:pt x="423863" y="244792"/>
                    <a:pt x="401955" y="221933"/>
                  </a:cubicBezTo>
                  <a:cubicBezTo>
                    <a:pt x="360045" y="179070"/>
                    <a:pt x="319088" y="136208"/>
                    <a:pt x="275272" y="96203"/>
                  </a:cubicBezTo>
                  <a:cubicBezTo>
                    <a:pt x="263842" y="85725"/>
                    <a:pt x="244792" y="82867"/>
                    <a:pt x="234315" y="79058"/>
                  </a:cubicBezTo>
                  <a:cubicBezTo>
                    <a:pt x="209550" y="118110"/>
                    <a:pt x="190500" y="148590"/>
                    <a:pt x="170497" y="179070"/>
                  </a:cubicBezTo>
                  <a:cubicBezTo>
                    <a:pt x="149542" y="209550"/>
                    <a:pt x="126682" y="240030"/>
                    <a:pt x="103822" y="269558"/>
                  </a:cubicBezTo>
                  <a:cubicBezTo>
                    <a:pt x="100965" y="268605"/>
                    <a:pt x="97155" y="267653"/>
                    <a:pt x="94297" y="266700"/>
                  </a:cubicBezTo>
                  <a:cubicBezTo>
                    <a:pt x="103822" y="277178"/>
                    <a:pt x="113347" y="287655"/>
                    <a:pt x="121920" y="298133"/>
                  </a:cubicBezTo>
                  <a:cubicBezTo>
                    <a:pt x="122872" y="306705"/>
                    <a:pt x="124777" y="316230"/>
                    <a:pt x="125730" y="325755"/>
                  </a:cubicBezTo>
                  <a:cubicBezTo>
                    <a:pt x="118110" y="325755"/>
                    <a:pt x="111442" y="326708"/>
                    <a:pt x="103822" y="326708"/>
                  </a:cubicBezTo>
                  <a:cubicBezTo>
                    <a:pt x="120015" y="374333"/>
                    <a:pt x="149542" y="408622"/>
                    <a:pt x="184785" y="440055"/>
                  </a:cubicBezTo>
                  <a:cubicBezTo>
                    <a:pt x="234315" y="485775"/>
                    <a:pt x="280988" y="534353"/>
                    <a:pt x="329565" y="581025"/>
                  </a:cubicBezTo>
                  <a:cubicBezTo>
                    <a:pt x="362902" y="613410"/>
                    <a:pt x="396240" y="646747"/>
                    <a:pt x="430530" y="678180"/>
                  </a:cubicBezTo>
                  <a:cubicBezTo>
                    <a:pt x="451485" y="696278"/>
                    <a:pt x="473392" y="691515"/>
                    <a:pt x="485775" y="669608"/>
                  </a:cubicBezTo>
                  <a:cubicBezTo>
                    <a:pt x="487680" y="665797"/>
                    <a:pt x="490538" y="661035"/>
                    <a:pt x="492442" y="657225"/>
                  </a:cubicBezTo>
                  <a:cubicBezTo>
                    <a:pt x="506730" y="656272"/>
                    <a:pt x="524827" y="660083"/>
                    <a:pt x="535305" y="652463"/>
                  </a:cubicBezTo>
                  <a:cubicBezTo>
                    <a:pt x="552450" y="641033"/>
                    <a:pt x="564832" y="623888"/>
                    <a:pt x="579120" y="608647"/>
                  </a:cubicBezTo>
                  <a:cubicBezTo>
                    <a:pt x="641985" y="534353"/>
                    <a:pt x="704850" y="461010"/>
                    <a:pt x="767715" y="386715"/>
                  </a:cubicBezTo>
                  <a:cubicBezTo>
                    <a:pt x="774382" y="426720"/>
                    <a:pt x="780097" y="466725"/>
                    <a:pt x="786765" y="506730"/>
                  </a:cubicBezTo>
                  <a:cubicBezTo>
                    <a:pt x="787717" y="517208"/>
                    <a:pt x="787717" y="527685"/>
                    <a:pt x="788670" y="538163"/>
                  </a:cubicBezTo>
                  <a:cubicBezTo>
                    <a:pt x="790575" y="541972"/>
                    <a:pt x="791527" y="546735"/>
                    <a:pt x="793432" y="550545"/>
                  </a:cubicBezTo>
                  <a:cubicBezTo>
                    <a:pt x="805815" y="646747"/>
                    <a:pt x="819150" y="743903"/>
                    <a:pt x="831532" y="840105"/>
                  </a:cubicBezTo>
                  <a:cubicBezTo>
                    <a:pt x="810577" y="843915"/>
                    <a:pt x="789622" y="847725"/>
                    <a:pt x="768667" y="852488"/>
                  </a:cubicBezTo>
                  <a:cubicBezTo>
                    <a:pt x="764857" y="852488"/>
                    <a:pt x="760095" y="852488"/>
                    <a:pt x="756285" y="852488"/>
                  </a:cubicBezTo>
                  <a:cubicBezTo>
                    <a:pt x="747713" y="854393"/>
                    <a:pt x="739140" y="856297"/>
                    <a:pt x="731520" y="858203"/>
                  </a:cubicBezTo>
                  <a:cubicBezTo>
                    <a:pt x="724852" y="858203"/>
                    <a:pt x="719138" y="858203"/>
                    <a:pt x="712470" y="858203"/>
                  </a:cubicBezTo>
                  <a:cubicBezTo>
                    <a:pt x="701992" y="858203"/>
                    <a:pt x="691515" y="859155"/>
                    <a:pt x="681038" y="859155"/>
                  </a:cubicBezTo>
                  <a:cubicBezTo>
                    <a:pt x="677227" y="860108"/>
                    <a:pt x="672465" y="860108"/>
                    <a:pt x="668655" y="861060"/>
                  </a:cubicBezTo>
                  <a:cubicBezTo>
                    <a:pt x="654367" y="862965"/>
                    <a:pt x="639127" y="863918"/>
                    <a:pt x="624840" y="865822"/>
                  </a:cubicBezTo>
                  <a:cubicBezTo>
                    <a:pt x="622935" y="865822"/>
                    <a:pt x="621030" y="865822"/>
                    <a:pt x="618172" y="866775"/>
                  </a:cubicBezTo>
                  <a:cubicBezTo>
                    <a:pt x="599122" y="868680"/>
                    <a:pt x="581025" y="870585"/>
                    <a:pt x="561975" y="872490"/>
                  </a:cubicBezTo>
                  <a:cubicBezTo>
                    <a:pt x="555307" y="873443"/>
                    <a:pt x="549592" y="873443"/>
                    <a:pt x="542925" y="874395"/>
                  </a:cubicBezTo>
                  <a:cubicBezTo>
                    <a:pt x="528638" y="876300"/>
                    <a:pt x="513397" y="878205"/>
                    <a:pt x="499110" y="879158"/>
                  </a:cubicBezTo>
                  <a:cubicBezTo>
                    <a:pt x="495300" y="879158"/>
                    <a:pt x="490538" y="880110"/>
                    <a:pt x="486727" y="880110"/>
                  </a:cubicBezTo>
                  <a:cubicBezTo>
                    <a:pt x="476250" y="881063"/>
                    <a:pt x="465772" y="882968"/>
                    <a:pt x="455295" y="883920"/>
                  </a:cubicBezTo>
                  <a:cubicBezTo>
                    <a:pt x="446722" y="884872"/>
                    <a:pt x="439102" y="885825"/>
                    <a:pt x="430530" y="885825"/>
                  </a:cubicBezTo>
                  <a:cubicBezTo>
                    <a:pt x="417195" y="886778"/>
                    <a:pt x="403860" y="886778"/>
                    <a:pt x="390525" y="888683"/>
                  </a:cubicBezTo>
                  <a:cubicBezTo>
                    <a:pt x="309563" y="895350"/>
                    <a:pt x="228600" y="904875"/>
                    <a:pt x="148590" y="913447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2" name="Google Shape;3632;p29"/>
            <p:cNvSpPr/>
            <p:nvPr/>
          </p:nvSpPr>
          <p:spPr>
            <a:xfrm>
              <a:off x="7295197" y="1632585"/>
              <a:ext cx="1499234" cy="1555432"/>
            </a:xfrm>
            <a:custGeom>
              <a:rect b="b" l="l" r="r" t="t"/>
              <a:pathLst>
                <a:path extrusionOk="0" h="1555432" w="1499234">
                  <a:moveTo>
                    <a:pt x="0" y="1320165"/>
                  </a:moveTo>
                  <a:cubicBezTo>
                    <a:pt x="9525" y="1305878"/>
                    <a:pt x="19050" y="1292543"/>
                    <a:pt x="28575" y="1278255"/>
                  </a:cubicBezTo>
                  <a:cubicBezTo>
                    <a:pt x="40005" y="1279208"/>
                    <a:pt x="55245" y="1276350"/>
                    <a:pt x="62865" y="1283018"/>
                  </a:cubicBezTo>
                  <a:cubicBezTo>
                    <a:pt x="98107" y="1310640"/>
                    <a:pt x="129540" y="1342073"/>
                    <a:pt x="164782" y="1370648"/>
                  </a:cubicBezTo>
                  <a:cubicBezTo>
                    <a:pt x="203835" y="1403033"/>
                    <a:pt x="243840" y="1433512"/>
                    <a:pt x="283845" y="1463993"/>
                  </a:cubicBezTo>
                  <a:cubicBezTo>
                    <a:pt x="288607" y="1466850"/>
                    <a:pt x="302895" y="1463040"/>
                    <a:pt x="307657" y="1458278"/>
                  </a:cubicBezTo>
                  <a:cubicBezTo>
                    <a:pt x="318135" y="1446848"/>
                    <a:pt x="325755" y="1430655"/>
                    <a:pt x="335280" y="1418273"/>
                  </a:cubicBezTo>
                  <a:cubicBezTo>
                    <a:pt x="388620" y="1349693"/>
                    <a:pt x="443865" y="1282065"/>
                    <a:pt x="497205" y="1214437"/>
                  </a:cubicBezTo>
                  <a:cubicBezTo>
                    <a:pt x="544830" y="1154430"/>
                    <a:pt x="591502" y="1093470"/>
                    <a:pt x="638175" y="1032510"/>
                  </a:cubicBezTo>
                  <a:cubicBezTo>
                    <a:pt x="697230" y="954405"/>
                    <a:pt x="752475" y="873443"/>
                    <a:pt x="814388" y="799148"/>
                  </a:cubicBezTo>
                  <a:cubicBezTo>
                    <a:pt x="879157" y="721043"/>
                    <a:pt x="926782" y="630555"/>
                    <a:pt x="999172" y="559118"/>
                  </a:cubicBezTo>
                  <a:cubicBezTo>
                    <a:pt x="1035367" y="522923"/>
                    <a:pt x="1060132" y="475298"/>
                    <a:pt x="1090613" y="434340"/>
                  </a:cubicBezTo>
                  <a:cubicBezTo>
                    <a:pt x="1170622" y="327660"/>
                    <a:pt x="1250632" y="221932"/>
                    <a:pt x="1330642" y="115252"/>
                  </a:cubicBezTo>
                  <a:cubicBezTo>
                    <a:pt x="1360170" y="76200"/>
                    <a:pt x="1389697" y="38100"/>
                    <a:pt x="1420177" y="0"/>
                  </a:cubicBezTo>
                  <a:cubicBezTo>
                    <a:pt x="1446847" y="37147"/>
                    <a:pt x="1472565" y="73342"/>
                    <a:pt x="1499235" y="110490"/>
                  </a:cubicBezTo>
                  <a:cubicBezTo>
                    <a:pt x="1478280" y="135255"/>
                    <a:pt x="1458277" y="159067"/>
                    <a:pt x="1437322" y="183832"/>
                  </a:cubicBezTo>
                  <a:cubicBezTo>
                    <a:pt x="1388745" y="240982"/>
                    <a:pt x="1341120" y="297180"/>
                    <a:pt x="1292542" y="354330"/>
                  </a:cubicBezTo>
                  <a:cubicBezTo>
                    <a:pt x="1231582" y="424815"/>
                    <a:pt x="1169670" y="495300"/>
                    <a:pt x="1108710" y="565785"/>
                  </a:cubicBezTo>
                  <a:cubicBezTo>
                    <a:pt x="1082040" y="597218"/>
                    <a:pt x="1054417" y="628650"/>
                    <a:pt x="1028700" y="660082"/>
                  </a:cubicBezTo>
                  <a:cubicBezTo>
                    <a:pt x="969645" y="732473"/>
                    <a:pt x="912495" y="806768"/>
                    <a:pt x="852488" y="878205"/>
                  </a:cubicBezTo>
                  <a:cubicBezTo>
                    <a:pt x="779145" y="964882"/>
                    <a:pt x="702945" y="1047750"/>
                    <a:pt x="629602" y="1134428"/>
                  </a:cubicBezTo>
                  <a:cubicBezTo>
                    <a:pt x="575310" y="1200150"/>
                    <a:pt x="524827" y="1268730"/>
                    <a:pt x="472440" y="1336358"/>
                  </a:cubicBezTo>
                  <a:cubicBezTo>
                    <a:pt x="462915" y="1343978"/>
                    <a:pt x="451485" y="1349693"/>
                    <a:pt x="443865" y="1358265"/>
                  </a:cubicBezTo>
                  <a:cubicBezTo>
                    <a:pt x="413385" y="1395412"/>
                    <a:pt x="382905" y="1433512"/>
                    <a:pt x="354330" y="1471612"/>
                  </a:cubicBezTo>
                  <a:cubicBezTo>
                    <a:pt x="334327" y="1498283"/>
                    <a:pt x="316230" y="1526858"/>
                    <a:pt x="297180" y="1555433"/>
                  </a:cubicBezTo>
                  <a:cubicBezTo>
                    <a:pt x="293370" y="1555433"/>
                    <a:pt x="289560" y="1555433"/>
                    <a:pt x="284797" y="1555433"/>
                  </a:cubicBezTo>
                  <a:cubicBezTo>
                    <a:pt x="269557" y="1540193"/>
                    <a:pt x="255270" y="1523048"/>
                    <a:pt x="239077" y="1509712"/>
                  </a:cubicBezTo>
                  <a:cubicBezTo>
                    <a:pt x="173355" y="1455420"/>
                    <a:pt x="107632" y="1403033"/>
                    <a:pt x="40957" y="1349693"/>
                  </a:cubicBezTo>
                  <a:cubicBezTo>
                    <a:pt x="28575" y="1339215"/>
                    <a:pt x="13335" y="1330643"/>
                    <a:pt x="0" y="1320165"/>
                  </a:cubicBezTo>
                  <a:close/>
                </a:path>
              </a:pathLst>
            </a:custGeom>
            <a:solidFill>
              <a:srgbClr val="F2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3" name="Google Shape;3633;p29"/>
            <p:cNvSpPr/>
            <p:nvPr/>
          </p:nvSpPr>
          <p:spPr>
            <a:xfrm>
              <a:off x="7323772" y="1562100"/>
              <a:ext cx="1391602" cy="1535862"/>
            </a:xfrm>
            <a:custGeom>
              <a:rect b="b" l="l" r="r" t="t"/>
              <a:pathLst>
                <a:path extrusionOk="0" h="1535862" w="1391602">
                  <a:moveTo>
                    <a:pt x="1391602" y="70485"/>
                  </a:moveTo>
                  <a:cubicBezTo>
                    <a:pt x="1362075" y="108585"/>
                    <a:pt x="1331595" y="146685"/>
                    <a:pt x="1302067" y="185738"/>
                  </a:cubicBezTo>
                  <a:cubicBezTo>
                    <a:pt x="1222057" y="291465"/>
                    <a:pt x="1141095" y="398145"/>
                    <a:pt x="1062038" y="504825"/>
                  </a:cubicBezTo>
                  <a:cubicBezTo>
                    <a:pt x="1030605" y="545783"/>
                    <a:pt x="1006792" y="594360"/>
                    <a:pt x="970597" y="629603"/>
                  </a:cubicBezTo>
                  <a:cubicBezTo>
                    <a:pt x="897255" y="701040"/>
                    <a:pt x="850582" y="791528"/>
                    <a:pt x="785813" y="869633"/>
                  </a:cubicBezTo>
                  <a:cubicBezTo>
                    <a:pt x="723900" y="944880"/>
                    <a:pt x="668655" y="1025843"/>
                    <a:pt x="609600" y="1102995"/>
                  </a:cubicBezTo>
                  <a:cubicBezTo>
                    <a:pt x="562927" y="1163955"/>
                    <a:pt x="516255" y="1224915"/>
                    <a:pt x="468630" y="1284923"/>
                  </a:cubicBezTo>
                  <a:cubicBezTo>
                    <a:pt x="415290" y="1353503"/>
                    <a:pt x="360045" y="1421130"/>
                    <a:pt x="306705" y="1488758"/>
                  </a:cubicBezTo>
                  <a:cubicBezTo>
                    <a:pt x="296227" y="1501140"/>
                    <a:pt x="289560" y="1517333"/>
                    <a:pt x="279082" y="1528763"/>
                  </a:cubicBezTo>
                  <a:cubicBezTo>
                    <a:pt x="274320" y="1533525"/>
                    <a:pt x="260032" y="1538288"/>
                    <a:pt x="255270" y="1534478"/>
                  </a:cubicBezTo>
                  <a:cubicBezTo>
                    <a:pt x="214313" y="1503998"/>
                    <a:pt x="175260" y="1473518"/>
                    <a:pt x="136207" y="1441133"/>
                  </a:cubicBezTo>
                  <a:cubicBezTo>
                    <a:pt x="101917" y="1412558"/>
                    <a:pt x="69532" y="1381125"/>
                    <a:pt x="34290" y="1353503"/>
                  </a:cubicBezTo>
                  <a:cubicBezTo>
                    <a:pt x="26670" y="1347788"/>
                    <a:pt x="11430" y="1349693"/>
                    <a:pt x="0" y="1348740"/>
                  </a:cubicBezTo>
                  <a:cubicBezTo>
                    <a:pt x="15240" y="1322070"/>
                    <a:pt x="29527" y="1296353"/>
                    <a:pt x="49530" y="1261110"/>
                  </a:cubicBezTo>
                  <a:cubicBezTo>
                    <a:pt x="99060" y="1313498"/>
                    <a:pt x="144780" y="1363028"/>
                    <a:pt x="192405" y="1411605"/>
                  </a:cubicBezTo>
                  <a:cubicBezTo>
                    <a:pt x="210502" y="1430655"/>
                    <a:pt x="229552" y="1447800"/>
                    <a:pt x="250507" y="1463993"/>
                  </a:cubicBezTo>
                  <a:cubicBezTo>
                    <a:pt x="270510" y="1480185"/>
                    <a:pt x="287655" y="1476375"/>
                    <a:pt x="302895" y="1454468"/>
                  </a:cubicBezTo>
                  <a:cubicBezTo>
                    <a:pt x="427672" y="1279208"/>
                    <a:pt x="553402" y="1103948"/>
                    <a:pt x="678180" y="929640"/>
                  </a:cubicBezTo>
                  <a:cubicBezTo>
                    <a:pt x="854392" y="683895"/>
                    <a:pt x="1031557" y="438150"/>
                    <a:pt x="1207770" y="192405"/>
                  </a:cubicBezTo>
                  <a:cubicBezTo>
                    <a:pt x="1252538" y="129540"/>
                    <a:pt x="1298257" y="66675"/>
                    <a:pt x="1345882" y="0"/>
                  </a:cubicBezTo>
                  <a:cubicBezTo>
                    <a:pt x="1362075" y="25718"/>
                    <a:pt x="1377315" y="48577"/>
                    <a:pt x="1391602" y="70485"/>
                  </a:cubicBezTo>
                  <a:close/>
                </a:path>
              </a:pathLst>
            </a:custGeom>
            <a:solidFill>
              <a:srgbClr val="E5697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4" name="Google Shape;3634;p29"/>
            <p:cNvSpPr/>
            <p:nvPr/>
          </p:nvSpPr>
          <p:spPr>
            <a:xfrm>
              <a:off x="7767637" y="1816417"/>
              <a:ext cx="971656" cy="1162050"/>
            </a:xfrm>
            <a:custGeom>
              <a:rect b="b" l="l" r="r" t="t"/>
              <a:pathLst>
                <a:path extrusionOk="0" h="1162050" w="971656">
                  <a:moveTo>
                    <a:pt x="0" y="1152525"/>
                  </a:moveTo>
                  <a:cubicBezTo>
                    <a:pt x="52388" y="1084898"/>
                    <a:pt x="102870" y="1016318"/>
                    <a:pt x="157163" y="950595"/>
                  </a:cubicBezTo>
                  <a:cubicBezTo>
                    <a:pt x="229552" y="863918"/>
                    <a:pt x="306705" y="781050"/>
                    <a:pt x="380048" y="694373"/>
                  </a:cubicBezTo>
                  <a:cubicBezTo>
                    <a:pt x="440055" y="622935"/>
                    <a:pt x="497205" y="548640"/>
                    <a:pt x="556260" y="476250"/>
                  </a:cubicBezTo>
                  <a:cubicBezTo>
                    <a:pt x="581977" y="443865"/>
                    <a:pt x="608648" y="412433"/>
                    <a:pt x="636270" y="381953"/>
                  </a:cubicBezTo>
                  <a:cubicBezTo>
                    <a:pt x="697230" y="311468"/>
                    <a:pt x="759143" y="240983"/>
                    <a:pt x="820102" y="170498"/>
                  </a:cubicBezTo>
                  <a:cubicBezTo>
                    <a:pt x="868680" y="114300"/>
                    <a:pt x="916305" y="57150"/>
                    <a:pt x="964882" y="0"/>
                  </a:cubicBezTo>
                  <a:cubicBezTo>
                    <a:pt x="966788" y="4763"/>
                    <a:pt x="972502" y="11430"/>
                    <a:pt x="971550" y="14288"/>
                  </a:cubicBezTo>
                  <a:cubicBezTo>
                    <a:pt x="966788" y="24765"/>
                    <a:pt x="960120" y="33338"/>
                    <a:pt x="954405" y="41910"/>
                  </a:cubicBezTo>
                  <a:cubicBezTo>
                    <a:pt x="961073" y="53340"/>
                    <a:pt x="965835" y="62865"/>
                    <a:pt x="971550" y="72390"/>
                  </a:cubicBezTo>
                  <a:cubicBezTo>
                    <a:pt x="929640" y="123825"/>
                    <a:pt x="886777" y="175260"/>
                    <a:pt x="844868" y="227648"/>
                  </a:cubicBezTo>
                  <a:cubicBezTo>
                    <a:pt x="836295" y="223838"/>
                    <a:pt x="828675" y="219075"/>
                    <a:pt x="820102" y="215265"/>
                  </a:cubicBezTo>
                  <a:cubicBezTo>
                    <a:pt x="820102" y="214313"/>
                    <a:pt x="821055" y="213360"/>
                    <a:pt x="821055" y="212408"/>
                  </a:cubicBezTo>
                  <a:cubicBezTo>
                    <a:pt x="820102" y="213360"/>
                    <a:pt x="820102" y="214313"/>
                    <a:pt x="819150" y="215265"/>
                  </a:cubicBezTo>
                  <a:cubicBezTo>
                    <a:pt x="809625" y="221933"/>
                    <a:pt x="797243" y="227648"/>
                    <a:pt x="789623" y="236220"/>
                  </a:cubicBezTo>
                  <a:cubicBezTo>
                    <a:pt x="736282" y="297180"/>
                    <a:pt x="683895" y="358140"/>
                    <a:pt x="631507" y="420053"/>
                  </a:cubicBezTo>
                  <a:cubicBezTo>
                    <a:pt x="613410" y="441008"/>
                    <a:pt x="598170" y="464820"/>
                    <a:pt x="581977" y="486728"/>
                  </a:cubicBezTo>
                  <a:cubicBezTo>
                    <a:pt x="586740" y="490538"/>
                    <a:pt x="590550" y="494348"/>
                    <a:pt x="595313" y="498158"/>
                  </a:cubicBezTo>
                  <a:cubicBezTo>
                    <a:pt x="599123" y="490538"/>
                    <a:pt x="600075" y="481013"/>
                    <a:pt x="605790" y="475298"/>
                  </a:cubicBezTo>
                  <a:cubicBezTo>
                    <a:pt x="628650" y="453390"/>
                    <a:pt x="651510" y="431483"/>
                    <a:pt x="675323" y="410528"/>
                  </a:cubicBezTo>
                  <a:lnTo>
                    <a:pt x="675323" y="410528"/>
                  </a:lnTo>
                  <a:cubicBezTo>
                    <a:pt x="676275" y="413385"/>
                    <a:pt x="677227" y="416243"/>
                    <a:pt x="678180" y="419100"/>
                  </a:cubicBezTo>
                  <a:cubicBezTo>
                    <a:pt x="678180" y="419100"/>
                    <a:pt x="677227" y="418148"/>
                    <a:pt x="677227" y="418148"/>
                  </a:cubicBezTo>
                  <a:cubicBezTo>
                    <a:pt x="674370" y="424815"/>
                    <a:pt x="672465" y="431483"/>
                    <a:pt x="669607" y="438150"/>
                  </a:cubicBezTo>
                  <a:cubicBezTo>
                    <a:pt x="649605" y="464820"/>
                    <a:pt x="630555" y="491490"/>
                    <a:pt x="609600" y="517208"/>
                  </a:cubicBezTo>
                  <a:cubicBezTo>
                    <a:pt x="491490" y="661035"/>
                    <a:pt x="373380" y="804863"/>
                    <a:pt x="254318" y="948690"/>
                  </a:cubicBezTo>
                  <a:cubicBezTo>
                    <a:pt x="229552" y="978218"/>
                    <a:pt x="203835" y="1006793"/>
                    <a:pt x="178118" y="1036320"/>
                  </a:cubicBezTo>
                  <a:cubicBezTo>
                    <a:pt x="170498" y="1029653"/>
                    <a:pt x="162877" y="1022985"/>
                    <a:pt x="156210" y="1016318"/>
                  </a:cubicBezTo>
                  <a:cubicBezTo>
                    <a:pt x="166688" y="1002030"/>
                    <a:pt x="177165" y="986790"/>
                    <a:pt x="187643" y="972503"/>
                  </a:cubicBezTo>
                  <a:cubicBezTo>
                    <a:pt x="194310" y="965835"/>
                    <a:pt x="200025" y="960120"/>
                    <a:pt x="206693" y="953453"/>
                  </a:cubicBezTo>
                  <a:cubicBezTo>
                    <a:pt x="208598" y="951548"/>
                    <a:pt x="210502" y="949643"/>
                    <a:pt x="213360" y="946785"/>
                  </a:cubicBezTo>
                  <a:cubicBezTo>
                    <a:pt x="215265" y="944880"/>
                    <a:pt x="217170" y="942975"/>
                    <a:pt x="220027" y="940118"/>
                  </a:cubicBezTo>
                  <a:cubicBezTo>
                    <a:pt x="221932" y="938213"/>
                    <a:pt x="222885" y="935355"/>
                    <a:pt x="224790" y="933450"/>
                  </a:cubicBezTo>
                  <a:cubicBezTo>
                    <a:pt x="223838" y="932498"/>
                    <a:pt x="222885" y="932498"/>
                    <a:pt x="222885" y="931545"/>
                  </a:cubicBezTo>
                  <a:cubicBezTo>
                    <a:pt x="221932" y="934403"/>
                    <a:pt x="220980" y="937260"/>
                    <a:pt x="220027" y="940118"/>
                  </a:cubicBezTo>
                  <a:cubicBezTo>
                    <a:pt x="218123" y="942023"/>
                    <a:pt x="216218" y="943928"/>
                    <a:pt x="213360" y="946785"/>
                  </a:cubicBezTo>
                  <a:cubicBezTo>
                    <a:pt x="211455" y="948690"/>
                    <a:pt x="209550" y="950595"/>
                    <a:pt x="206693" y="953453"/>
                  </a:cubicBezTo>
                  <a:cubicBezTo>
                    <a:pt x="200025" y="960120"/>
                    <a:pt x="194310" y="965835"/>
                    <a:pt x="187643" y="972503"/>
                  </a:cubicBezTo>
                  <a:cubicBezTo>
                    <a:pt x="177165" y="986790"/>
                    <a:pt x="166688" y="1002030"/>
                    <a:pt x="156210" y="1016318"/>
                  </a:cubicBezTo>
                  <a:cubicBezTo>
                    <a:pt x="148590" y="1021080"/>
                    <a:pt x="139065" y="1023938"/>
                    <a:pt x="133350" y="1030605"/>
                  </a:cubicBezTo>
                  <a:cubicBezTo>
                    <a:pt x="100013" y="1065848"/>
                    <a:pt x="68580" y="1102043"/>
                    <a:pt x="35243" y="1138238"/>
                  </a:cubicBezTo>
                  <a:cubicBezTo>
                    <a:pt x="27623" y="1146810"/>
                    <a:pt x="19050" y="1154430"/>
                    <a:pt x="10477" y="1162050"/>
                  </a:cubicBezTo>
                  <a:cubicBezTo>
                    <a:pt x="10477" y="1160145"/>
                    <a:pt x="3810" y="1154430"/>
                    <a:pt x="0" y="1152525"/>
                  </a:cubicBezTo>
                  <a:close/>
                  <a:moveTo>
                    <a:pt x="244793" y="914400"/>
                  </a:moveTo>
                  <a:cubicBezTo>
                    <a:pt x="241935" y="912495"/>
                    <a:pt x="239077" y="909638"/>
                    <a:pt x="238125" y="910590"/>
                  </a:cubicBezTo>
                  <a:cubicBezTo>
                    <a:pt x="236220" y="911543"/>
                    <a:pt x="233363" y="915353"/>
                    <a:pt x="233363" y="916305"/>
                  </a:cubicBezTo>
                  <a:cubicBezTo>
                    <a:pt x="235268" y="919163"/>
                    <a:pt x="238125" y="921068"/>
                    <a:pt x="240982" y="922973"/>
                  </a:cubicBezTo>
                  <a:cubicBezTo>
                    <a:pt x="241935" y="920115"/>
                    <a:pt x="242888" y="917258"/>
                    <a:pt x="244793" y="914400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5" name="Google Shape;3635;p29"/>
            <p:cNvSpPr/>
            <p:nvPr/>
          </p:nvSpPr>
          <p:spPr>
            <a:xfrm>
              <a:off x="7863839" y="2932747"/>
              <a:ext cx="141922" cy="617220"/>
            </a:xfrm>
            <a:custGeom>
              <a:rect b="b" l="l" r="r" t="t"/>
              <a:pathLst>
                <a:path extrusionOk="0" h="617220" w="141922">
                  <a:moveTo>
                    <a:pt x="85725" y="615315"/>
                  </a:moveTo>
                  <a:cubicBezTo>
                    <a:pt x="73343" y="519113"/>
                    <a:pt x="60008" y="421958"/>
                    <a:pt x="47625" y="325755"/>
                  </a:cubicBezTo>
                  <a:cubicBezTo>
                    <a:pt x="45720" y="321945"/>
                    <a:pt x="44768" y="317183"/>
                    <a:pt x="42863" y="313373"/>
                  </a:cubicBezTo>
                  <a:cubicBezTo>
                    <a:pt x="41910" y="302895"/>
                    <a:pt x="41910" y="292418"/>
                    <a:pt x="40958" y="281940"/>
                  </a:cubicBezTo>
                  <a:cubicBezTo>
                    <a:pt x="44768" y="275273"/>
                    <a:pt x="53340" y="267653"/>
                    <a:pt x="52388" y="260985"/>
                  </a:cubicBezTo>
                  <a:cubicBezTo>
                    <a:pt x="49530" y="231458"/>
                    <a:pt x="45720" y="201930"/>
                    <a:pt x="40005" y="173355"/>
                  </a:cubicBezTo>
                  <a:cubicBezTo>
                    <a:pt x="39053" y="166688"/>
                    <a:pt x="28575" y="161925"/>
                    <a:pt x="22860" y="156210"/>
                  </a:cubicBezTo>
                  <a:cubicBezTo>
                    <a:pt x="20955" y="139065"/>
                    <a:pt x="18098" y="122873"/>
                    <a:pt x="16193" y="105728"/>
                  </a:cubicBezTo>
                  <a:cubicBezTo>
                    <a:pt x="10478" y="99060"/>
                    <a:pt x="4763" y="92393"/>
                    <a:pt x="0" y="84773"/>
                  </a:cubicBezTo>
                  <a:cubicBezTo>
                    <a:pt x="20955" y="59055"/>
                    <a:pt x="41910" y="33338"/>
                    <a:pt x="68580" y="0"/>
                  </a:cubicBezTo>
                  <a:cubicBezTo>
                    <a:pt x="74295" y="36195"/>
                    <a:pt x="79058" y="63818"/>
                    <a:pt x="82868" y="91440"/>
                  </a:cubicBezTo>
                  <a:cubicBezTo>
                    <a:pt x="102870" y="254318"/>
                    <a:pt x="121920" y="418148"/>
                    <a:pt x="141923" y="581025"/>
                  </a:cubicBezTo>
                  <a:cubicBezTo>
                    <a:pt x="141923" y="583883"/>
                    <a:pt x="141923" y="587693"/>
                    <a:pt x="141923" y="590550"/>
                  </a:cubicBezTo>
                  <a:cubicBezTo>
                    <a:pt x="136208" y="599123"/>
                    <a:pt x="129540" y="607695"/>
                    <a:pt x="123825" y="615315"/>
                  </a:cubicBezTo>
                  <a:cubicBezTo>
                    <a:pt x="111443" y="616268"/>
                    <a:pt x="100013" y="616268"/>
                    <a:pt x="87630" y="617220"/>
                  </a:cubicBezTo>
                  <a:lnTo>
                    <a:pt x="85725" y="615315"/>
                  </a:lnTo>
                  <a:close/>
                  <a:moveTo>
                    <a:pt x="35243" y="125730"/>
                  </a:moveTo>
                  <a:cubicBezTo>
                    <a:pt x="47625" y="126683"/>
                    <a:pt x="57150" y="127635"/>
                    <a:pt x="74295" y="129540"/>
                  </a:cubicBezTo>
                  <a:cubicBezTo>
                    <a:pt x="61913" y="115253"/>
                    <a:pt x="53340" y="106680"/>
                    <a:pt x="40005" y="91440"/>
                  </a:cubicBezTo>
                  <a:cubicBezTo>
                    <a:pt x="38100" y="108585"/>
                    <a:pt x="37148" y="117158"/>
                    <a:pt x="35243" y="125730"/>
                  </a:cubicBezTo>
                  <a:close/>
                  <a:moveTo>
                    <a:pt x="41910" y="62865"/>
                  </a:moveTo>
                  <a:cubicBezTo>
                    <a:pt x="39053" y="60960"/>
                    <a:pt x="37148" y="58103"/>
                    <a:pt x="35243" y="58103"/>
                  </a:cubicBezTo>
                  <a:cubicBezTo>
                    <a:pt x="33338" y="58103"/>
                    <a:pt x="29528" y="62865"/>
                    <a:pt x="30480" y="62865"/>
                  </a:cubicBezTo>
                  <a:cubicBezTo>
                    <a:pt x="31433" y="65723"/>
                    <a:pt x="34290" y="67628"/>
                    <a:pt x="37148" y="70485"/>
                  </a:cubicBezTo>
                  <a:cubicBezTo>
                    <a:pt x="39053" y="68580"/>
                    <a:pt x="40005" y="66675"/>
                    <a:pt x="41910" y="62865"/>
                  </a:cubicBezTo>
                  <a:close/>
                  <a:moveTo>
                    <a:pt x="127635" y="569595"/>
                  </a:moveTo>
                  <a:cubicBezTo>
                    <a:pt x="125730" y="568643"/>
                    <a:pt x="123825" y="566738"/>
                    <a:pt x="122873" y="567690"/>
                  </a:cubicBezTo>
                  <a:cubicBezTo>
                    <a:pt x="121920" y="568643"/>
                    <a:pt x="120968" y="570548"/>
                    <a:pt x="120968" y="572453"/>
                  </a:cubicBezTo>
                  <a:cubicBezTo>
                    <a:pt x="122873" y="573405"/>
                    <a:pt x="124778" y="575310"/>
                    <a:pt x="125730" y="574358"/>
                  </a:cubicBezTo>
                  <a:cubicBezTo>
                    <a:pt x="126683" y="574358"/>
                    <a:pt x="126683" y="571500"/>
                    <a:pt x="127635" y="569595"/>
                  </a:cubicBezTo>
                  <a:close/>
                  <a:moveTo>
                    <a:pt x="65723" y="158115"/>
                  </a:moveTo>
                  <a:cubicBezTo>
                    <a:pt x="64770" y="160020"/>
                    <a:pt x="62865" y="161925"/>
                    <a:pt x="63818" y="162878"/>
                  </a:cubicBezTo>
                  <a:cubicBezTo>
                    <a:pt x="64770" y="163830"/>
                    <a:pt x="66675" y="164783"/>
                    <a:pt x="68580" y="165735"/>
                  </a:cubicBezTo>
                  <a:cubicBezTo>
                    <a:pt x="69533" y="163830"/>
                    <a:pt x="71438" y="161925"/>
                    <a:pt x="70485" y="160973"/>
                  </a:cubicBezTo>
                  <a:cubicBezTo>
                    <a:pt x="69533" y="159068"/>
                    <a:pt x="66675" y="159068"/>
                    <a:pt x="65723" y="158115"/>
                  </a:cubicBezTo>
                  <a:close/>
                  <a:moveTo>
                    <a:pt x="102870" y="400050"/>
                  </a:moveTo>
                  <a:cubicBezTo>
                    <a:pt x="101918" y="400050"/>
                    <a:pt x="100965" y="400050"/>
                    <a:pt x="100013" y="400050"/>
                  </a:cubicBezTo>
                  <a:cubicBezTo>
                    <a:pt x="100013" y="402908"/>
                    <a:pt x="100013" y="406718"/>
                    <a:pt x="100013" y="409575"/>
                  </a:cubicBezTo>
                  <a:cubicBezTo>
                    <a:pt x="100965" y="409575"/>
                    <a:pt x="101918" y="409575"/>
                    <a:pt x="102870" y="409575"/>
                  </a:cubicBezTo>
                  <a:cubicBezTo>
                    <a:pt x="102870" y="405765"/>
                    <a:pt x="102870" y="402908"/>
                    <a:pt x="102870" y="40005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6" name="Google Shape;3636;p29"/>
            <p:cNvSpPr/>
            <p:nvPr/>
          </p:nvSpPr>
          <p:spPr>
            <a:xfrm>
              <a:off x="7592377" y="2829877"/>
              <a:ext cx="354330" cy="386276"/>
            </a:xfrm>
            <a:custGeom>
              <a:rect b="b" l="l" r="r" t="t"/>
              <a:pathLst>
                <a:path extrusionOk="0" h="386276" w="354330">
                  <a:moveTo>
                    <a:pt x="332423" y="0"/>
                  </a:moveTo>
                  <a:cubicBezTo>
                    <a:pt x="340043" y="6667"/>
                    <a:pt x="347663" y="13335"/>
                    <a:pt x="354330" y="20002"/>
                  </a:cubicBezTo>
                  <a:cubicBezTo>
                    <a:pt x="260033" y="137160"/>
                    <a:pt x="164783" y="255270"/>
                    <a:pt x="70485" y="372427"/>
                  </a:cubicBezTo>
                  <a:cubicBezTo>
                    <a:pt x="66675" y="377190"/>
                    <a:pt x="60960" y="381000"/>
                    <a:pt x="57150" y="384810"/>
                  </a:cubicBezTo>
                  <a:cubicBezTo>
                    <a:pt x="31433" y="390525"/>
                    <a:pt x="13335" y="379095"/>
                    <a:pt x="0" y="358140"/>
                  </a:cubicBezTo>
                  <a:cubicBezTo>
                    <a:pt x="19050" y="330517"/>
                    <a:pt x="37148" y="301942"/>
                    <a:pt x="57150" y="274320"/>
                  </a:cubicBezTo>
                  <a:cubicBezTo>
                    <a:pt x="85725" y="235267"/>
                    <a:pt x="116205" y="198120"/>
                    <a:pt x="146685" y="160972"/>
                  </a:cubicBezTo>
                  <a:cubicBezTo>
                    <a:pt x="154305" y="151447"/>
                    <a:pt x="165735" y="145732"/>
                    <a:pt x="175260" y="139065"/>
                  </a:cubicBezTo>
                  <a:cubicBezTo>
                    <a:pt x="179070" y="140970"/>
                    <a:pt x="184785" y="146685"/>
                    <a:pt x="186690" y="145732"/>
                  </a:cubicBezTo>
                  <a:cubicBezTo>
                    <a:pt x="195263" y="138113"/>
                    <a:pt x="203835" y="130492"/>
                    <a:pt x="211455" y="121920"/>
                  </a:cubicBezTo>
                  <a:cubicBezTo>
                    <a:pt x="243840" y="86677"/>
                    <a:pt x="276225" y="50482"/>
                    <a:pt x="309563" y="14288"/>
                  </a:cubicBezTo>
                  <a:cubicBezTo>
                    <a:pt x="315278" y="8572"/>
                    <a:pt x="324803" y="4763"/>
                    <a:pt x="332423" y="0"/>
                  </a:cubicBezTo>
                  <a:lnTo>
                    <a:pt x="332423" y="0"/>
                  </a:ln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7" name="Google Shape;3637;p29"/>
            <p:cNvSpPr/>
            <p:nvPr/>
          </p:nvSpPr>
          <p:spPr>
            <a:xfrm>
              <a:off x="7267575" y="3548062"/>
              <a:ext cx="696277" cy="117321"/>
            </a:xfrm>
            <a:custGeom>
              <a:rect b="b" l="l" r="r" t="t"/>
              <a:pathLst>
                <a:path extrusionOk="0" h="117321" w="696277">
                  <a:moveTo>
                    <a:pt x="581977" y="18097"/>
                  </a:moveTo>
                  <a:cubicBezTo>
                    <a:pt x="590550" y="16192"/>
                    <a:pt x="599123" y="14288"/>
                    <a:pt x="606743" y="12383"/>
                  </a:cubicBezTo>
                  <a:cubicBezTo>
                    <a:pt x="608648" y="16192"/>
                    <a:pt x="609600" y="19050"/>
                    <a:pt x="611505" y="22860"/>
                  </a:cubicBezTo>
                  <a:cubicBezTo>
                    <a:pt x="614363" y="19050"/>
                    <a:pt x="616268" y="16192"/>
                    <a:pt x="619125" y="12383"/>
                  </a:cubicBezTo>
                  <a:cubicBezTo>
                    <a:pt x="640080" y="8572"/>
                    <a:pt x="661035" y="4763"/>
                    <a:pt x="681990" y="0"/>
                  </a:cubicBezTo>
                  <a:cubicBezTo>
                    <a:pt x="681990" y="0"/>
                    <a:pt x="683895" y="1905"/>
                    <a:pt x="683895" y="1905"/>
                  </a:cubicBezTo>
                  <a:cubicBezTo>
                    <a:pt x="687705" y="15240"/>
                    <a:pt x="692468" y="27622"/>
                    <a:pt x="696277" y="40958"/>
                  </a:cubicBezTo>
                  <a:cubicBezTo>
                    <a:pt x="483870" y="64770"/>
                    <a:pt x="271463" y="89535"/>
                    <a:pt x="59055" y="113347"/>
                  </a:cubicBezTo>
                  <a:cubicBezTo>
                    <a:pt x="54293" y="114300"/>
                    <a:pt x="48577" y="114300"/>
                    <a:pt x="43815" y="115253"/>
                  </a:cubicBezTo>
                  <a:cubicBezTo>
                    <a:pt x="1905" y="120015"/>
                    <a:pt x="1905" y="120015"/>
                    <a:pt x="0" y="76200"/>
                  </a:cubicBezTo>
                  <a:cubicBezTo>
                    <a:pt x="80010" y="67628"/>
                    <a:pt x="160973" y="58103"/>
                    <a:pt x="240982" y="49530"/>
                  </a:cubicBezTo>
                  <a:cubicBezTo>
                    <a:pt x="254318" y="47625"/>
                    <a:pt x="267652" y="47625"/>
                    <a:pt x="280988" y="46672"/>
                  </a:cubicBezTo>
                  <a:cubicBezTo>
                    <a:pt x="284798" y="52388"/>
                    <a:pt x="288607" y="58103"/>
                    <a:pt x="293370" y="62865"/>
                  </a:cubicBezTo>
                  <a:cubicBezTo>
                    <a:pt x="297180" y="56197"/>
                    <a:pt x="301943" y="50483"/>
                    <a:pt x="305752" y="43815"/>
                  </a:cubicBezTo>
                  <a:cubicBezTo>
                    <a:pt x="316230" y="42863"/>
                    <a:pt x="326707" y="40958"/>
                    <a:pt x="337185" y="40005"/>
                  </a:cubicBezTo>
                  <a:cubicBezTo>
                    <a:pt x="339090" y="44767"/>
                    <a:pt x="340043" y="49530"/>
                    <a:pt x="343852" y="63818"/>
                  </a:cubicBezTo>
                  <a:cubicBezTo>
                    <a:pt x="346710" y="49530"/>
                    <a:pt x="347663" y="43815"/>
                    <a:pt x="349568" y="39053"/>
                  </a:cubicBezTo>
                  <a:cubicBezTo>
                    <a:pt x="363855" y="37147"/>
                    <a:pt x="379095" y="35242"/>
                    <a:pt x="393382" y="34290"/>
                  </a:cubicBezTo>
                  <a:cubicBezTo>
                    <a:pt x="397193" y="39053"/>
                    <a:pt x="400050" y="44767"/>
                    <a:pt x="403860" y="49530"/>
                  </a:cubicBezTo>
                  <a:cubicBezTo>
                    <a:pt x="406718" y="43815"/>
                    <a:pt x="409575" y="38100"/>
                    <a:pt x="412432" y="32385"/>
                  </a:cubicBezTo>
                  <a:cubicBezTo>
                    <a:pt x="431482" y="30480"/>
                    <a:pt x="449580" y="28575"/>
                    <a:pt x="468630" y="26670"/>
                  </a:cubicBezTo>
                  <a:cubicBezTo>
                    <a:pt x="467677" y="31433"/>
                    <a:pt x="465773" y="36195"/>
                    <a:pt x="464820" y="41910"/>
                  </a:cubicBezTo>
                  <a:cubicBezTo>
                    <a:pt x="466725" y="42863"/>
                    <a:pt x="468630" y="42863"/>
                    <a:pt x="470535" y="43815"/>
                  </a:cubicBezTo>
                  <a:cubicBezTo>
                    <a:pt x="471488" y="38100"/>
                    <a:pt x="473393" y="32385"/>
                    <a:pt x="474345" y="26670"/>
                  </a:cubicBezTo>
                  <a:cubicBezTo>
                    <a:pt x="488632" y="24765"/>
                    <a:pt x="503873" y="23813"/>
                    <a:pt x="518160" y="21908"/>
                  </a:cubicBezTo>
                  <a:cubicBezTo>
                    <a:pt x="520065" y="26670"/>
                    <a:pt x="521018" y="32385"/>
                    <a:pt x="522923" y="37147"/>
                  </a:cubicBezTo>
                  <a:cubicBezTo>
                    <a:pt x="524827" y="37147"/>
                    <a:pt x="525780" y="37147"/>
                    <a:pt x="527685" y="37147"/>
                  </a:cubicBezTo>
                  <a:cubicBezTo>
                    <a:pt x="528638" y="31433"/>
                    <a:pt x="529590" y="25717"/>
                    <a:pt x="530543" y="20955"/>
                  </a:cubicBezTo>
                  <a:cubicBezTo>
                    <a:pt x="541020" y="20955"/>
                    <a:pt x="551498" y="20003"/>
                    <a:pt x="561975" y="20003"/>
                  </a:cubicBezTo>
                  <a:cubicBezTo>
                    <a:pt x="564832" y="23813"/>
                    <a:pt x="567690" y="28575"/>
                    <a:pt x="571500" y="32385"/>
                  </a:cubicBezTo>
                  <a:cubicBezTo>
                    <a:pt x="575310" y="26670"/>
                    <a:pt x="579120" y="21908"/>
                    <a:pt x="581977" y="18097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8" name="Google Shape;3638;p29"/>
            <p:cNvSpPr/>
            <p:nvPr/>
          </p:nvSpPr>
          <p:spPr>
            <a:xfrm>
              <a:off x="8014335" y="1839277"/>
              <a:ext cx="824240" cy="1003935"/>
            </a:xfrm>
            <a:custGeom>
              <a:rect b="b" l="l" r="r" t="t"/>
              <a:pathLst>
                <a:path extrusionOk="0" h="1003935" w="824240">
                  <a:moveTo>
                    <a:pt x="818197" y="0"/>
                  </a:moveTo>
                  <a:cubicBezTo>
                    <a:pt x="833438" y="21908"/>
                    <a:pt x="816292" y="35243"/>
                    <a:pt x="805815" y="49530"/>
                  </a:cubicBezTo>
                  <a:cubicBezTo>
                    <a:pt x="713422" y="163830"/>
                    <a:pt x="621030" y="279083"/>
                    <a:pt x="526732" y="392430"/>
                  </a:cubicBezTo>
                  <a:cubicBezTo>
                    <a:pt x="451485" y="482918"/>
                    <a:pt x="373380" y="571500"/>
                    <a:pt x="298132" y="661988"/>
                  </a:cubicBezTo>
                  <a:cubicBezTo>
                    <a:pt x="239077" y="733425"/>
                    <a:pt x="181927" y="805815"/>
                    <a:pt x="123825" y="878205"/>
                  </a:cubicBezTo>
                  <a:cubicBezTo>
                    <a:pt x="88582" y="921068"/>
                    <a:pt x="53340" y="962025"/>
                    <a:pt x="17145" y="1003935"/>
                  </a:cubicBezTo>
                  <a:cubicBezTo>
                    <a:pt x="11430" y="1002030"/>
                    <a:pt x="5715" y="1000125"/>
                    <a:pt x="0" y="998220"/>
                  </a:cubicBezTo>
                  <a:cubicBezTo>
                    <a:pt x="80010" y="899160"/>
                    <a:pt x="160972" y="800100"/>
                    <a:pt x="241935" y="701040"/>
                  </a:cubicBezTo>
                  <a:cubicBezTo>
                    <a:pt x="428625" y="473393"/>
                    <a:pt x="615315" y="245745"/>
                    <a:pt x="802005" y="19050"/>
                  </a:cubicBezTo>
                  <a:cubicBezTo>
                    <a:pt x="805815" y="12383"/>
                    <a:pt x="812482" y="6668"/>
                    <a:pt x="818197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9" name="Google Shape;3639;p29"/>
            <p:cNvSpPr/>
            <p:nvPr/>
          </p:nvSpPr>
          <p:spPr>
            <a:xfrm>
              <a:off x="7223760" y="3007042"/>
              <a:ext cx="381952" cy="390889"/>
            </a:xfrm>
            <a:custGeom>
              <a:rect b="b" l="l" r="r" t="t"/>
              <a:pathLst>
                <a:path extrusionOk="0" h="390889" w="381952">
                  <a:moveTo>
                    <a:pt x="381952" y="371475"/>
                  </a:moveTo>
                  <a:cubicBezTo>
                    <a:pt x="369570" y="392430"/>
                    <a:pt x="346710" y="398145"/>
                    <a:pt x="326707" y="380048"/>
                  </a:cubicBezTo>
                  <a:cubicBezTo>
                    <a:pt x="291465" y="349567"/>
                    <a:pt x="259080" y="315278"/>
                    <a:pt x="225742" y="282892"/>
                  </a:cubicBezTo>
                  <a:cubicBezTo>
                    <a:pt x="177165" y="236220"/>
                    <a:pt x="130492" y="187642"/>
                    <a:pt x="80963" y="141923"/>
                  </a:cubicBezTo>
                  <a:cubicBezTo>
                    <a:pt x="46672" y="110490"/>
                    <a:pt x="17145" y="76200"/>
                    <a:pt x="0" y="28575"/>
                  </a:cubicBezTo>
                  <a:cubicBezTo>
                    <a:pt x="8572" y="28575"/>
                    <a:pt x="14288" y="27623"/>
                    <a:pt x="21907" y="27623"/>
                  </a:cubicBezTo>
                  <a:cubicBezTo>
                    <a:pt x="20955" y="18098"/>
                    <a:pt x="19050" y="9525"/>
                    <a:pt x="18097" y="0"/>
                  </a:cubicBezTo>
                  <a:cubicBezTo>
                    <a:pt x="75247" y="53340"/>
                    <a:pt x="131445" y="107633"/>
                    <a:pt x="188595" y="160973"/>
                  </a:cubicBezTo>
                  <a:cubicBezTo>
                    <a:pt x="194310" y="177165"/>
                    <a:pt x="197167" y="198120"/>
                    <a:pt x="207645" y="209550"/>
                  </a:cubicBezTo>
                  <a:cubicBezTo>
                    <a:pt x="257175" y="262890"/>
                    <a:pt x="309563" y="313373"/>
                    <a:pt x="361950" y="364808"/>
                  </a:cubicBezTo>
                  <a:cubicBezTo>
                    <a:pt x="365760" y="369570"/>
                    <a:pt x="374332" y="369570"/>
                    <a:pt x="381952" y="371475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0" name="Google Shape;3640;p29"/>
            <p:cNvSpPr/>
            <p:nvPr/>
          </p:nvSpPr>
          <p:spPr>
            <a:xfrm>
              <a:off x="7273634" y="2952750"/>
              <a:ext cx="307313" cy="305752"/>
            </a:xfrm>
            <a:custGeom>
              <a:rect b="b" l="l" r="r" t="t"/>
              <a:pathLst>
                <a:path extrusionOk="0" h="305752" w="307313">
                  <a:moveTo>
                    <a:pt x="21563" y="0"/>
                  </a:moveTo>
                  <a:cubicBezTo>
                    <a:pt x="35851" y="9525"/>
                    <a:pt x="50138" y="19050"/>
                    <a:pt x="63473" y="29528"/>
                  </a:cubicBezTo>
                  <a:cubicBezTo>
                    <a:pt x="130148" y="82867"/>
                    <a:pt x="195871" y="135255"/>
                    <a:pt x="261593" y="189547"/>
                  </a:cubicBezTo>
                  <a:cubicBezTo>
                    <a:pt x="277785" y="202883"/>
                    <a:pt x="292073" y="220028"/>
                    <a:pt x="307313" y="235267"/>
                  </a:cubicBezTo>
                  <a:cubicBezTo>
                    <a:pt x="305408" y="259080"/>
                    <a:pt x="302551" y="281940"/>
                    <a:pt x="300646" y="305753"/>
                  </a:cubicBezTo>
                  <a:cubicBezTo>
                    <a:pt x="273976" y="283845"/>
                    <a:pt x="246353" y="262890"/>
                    <a:pt x="220635" y="239078"/>
                  </a:cubicBezTo>
                  <a:cubicBezTo>
                    <a:pt x="153960" y="179070"/>
                    <a:pt x="89191" y="118110"/>
                    <a:pt x="23468" y="57150"/>
                  </a:cubicBezTo>
                  <a:cubicBezTo>
                    <a:pt x="-7012" y="31433"/>
                    <a:pt x="-7965" y="31433"/>
                    <a:pt x="21563" y="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1" name="Google Shape;3641;p29"/>
            <p:cNvSpPr/>
            <p:nvPr/>
          </p:nvSpPr>
          <p:spPr>
            <a:xfrm>
              <a:off x="7611427" y="3038475"/>
              <a:ext cx="276225" cy="327659"/>
            </a:xfrm>
            <a:custGeom>
              <a:rect b="b" l="l" r="r" t="t"/>
              <a:pathLst>
                <a:path extrusionOk="0" h="327659" w="276225">
                  <a:moveTo>
                    <a:pt x="269558" y="0"/>
                  </a:moveTo>
                  <a:cubicBezTo>
                    <a:pt x="271463" y="17145"/>
                    <a:pt x="274320" y="33338"/>
                    <a:pt x="276225" y="50483"/>
                  </a:cubicBezTo>
                  <a:cubicBezTo>
                    <a:pt x="276225" y="52388"/>
                    <a:pt x="276225" y="54292"/>
                    <a:pt x="275273" y="57150"/>
                  </a:cubicBezTo>
                  <a:cubicBezTo>
                    <a:pt x="212408" y="131445"/>
                    <a:pt x="149543" y="205740"/>
                    <a:pt x="86678" y="279083"/>
                  </a:cubicBezTo>
                  <a:cubicBezTo>
                    <a:pt x="73343" y="295275"/>
                    <a:pt x="60008" y="312420"/>
                    <a:pt x="42863" y="322897"/>
                  </a:cubicBezTo>
                  <a:cubicBezTo>
                    <a:pt x="32385" y="329565"/>
                    <a:pt x="14288" y="325755"/>
                    <a:pt x="0" y="327660"/>
                  </a:cubicBezTo>
                  <a:cubicBezTo>
                    <a:pt x="953" y="322897"/>
                    <a:pt x="0" y="316230"/>
                    <a:pt x="2858" y="312420"/>
                  </a:cubicBezTo>
                  <a:cubicBezTo>
                    <a:pt x="37148" y="269558"/>
                    <a:pt x="72390" y="228600"/>
                    <a:pt x="105728" y="185738"/>
                  </a:cubicBezTo>
                  <a:cubicBezTo>
                    <a:pt x="112395" y="177165"/>
                    <a:pt x="111443" y="162878"/>
                    <a:pt x="113348" y="151447"/>
                  </a:cubicBezTo>
                  <a:cubicBezTo>
                    <a:pt x="118110" y="145733"/>
                    <a:pt x="122873" y="139065"/>
                    <a:pt x="127635" y="133350"/>
                  </a:cubicBezTo>
                  <a:cubicBezTo>
                    <a:pt x="138113" y="132397"/>
                    <a:pt x="152400" y="135255"/>
                    <a:pt x="157163" y="129540"/>
                  </a:cubicBezTo>
                  <a:cubicBezTo>
                    <a:pt x="182880" y="100013"/>
                    <a:pt x="205740" y="68580"/>
                    <a:pt x="230505" y="35242"/>
                  </a:cubicBezTo>
                  <a:cubicBezTo>
                    <a:pt x="222885" y="34290"/>
                    <a:pt x="217170" y="32385"/>
                    <a:pt x="211455" y="31433"/>
                  </a:cubicBezTo>
                  <a:cubicBezTo>
                    <a:pt x="216218" y="25717"/>
                    <a:pt x="221933" y="19050"/>
                    <a:pt x="226695" y="13335"/>
                  </a:cubicBezTo>
                  <a:cubicBezTo>
                    <a:pt x="240983" y="8572"/>
                    <a:pt x="255270" y="3810"/>
                    <a:pt x="269558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2" name="Google Shape;3642;p29"/>
            <p:cNvSpPr/>
            <p:nvPr/>
          </p:nvSpPr>
          <p:spPr>
            <a:xfrm>
              <a:off x="7410450" y="3167062"/>
              <a:ext cx="313372" cy="210502"/>
            </a:xfrm>
            <a:custGeom>
              <a:rect b="b" l="l" r="r" t="t"/>
              <a:pathLst>
                <a:path extrusionOk="0" h="210502" w="313372">
                  <a:moveTo>
                    <a:pt x="313373" y="21908"/>
                  </a:moveTo>
                  <a:cubicBezTo>
                    <a:pt x="311468" y="33338"/>
                    <a:pt x="312420" y="47625"/>
                    <a:pt x="305752" y="56197"/>
                  </a:cubicBezTo>
                  <a:cubicBezTo>
                    <a:pt x="272415" y="99060"/>
                    <a:pt x="237173" y="140970"/>
                    <a:pt x="202882" y="182880"/>
                  </a:cubicBezTo>
                  <a:cubicBezTo>
                    <a:pt x="200025" y="186690"/>
                    <a:pt x="200977" y="192405"/>
                    <a:pt x="200025" y="198120"/>
                  </a:cubicBezTo>
                  <a:cubicBezTo>
                    <a:pt x="198120" y="201930"/>
                    <a:pt x="195263" y="206692"/>
                    <a:pt x="193357" y="210503"/>
                  </a:cubicBezTo>
                  <a:cubicBezTo>
                    <a:pt x="186690" y="208597"/>
                    <a:pt x="178118" y="208597"/>
                    <a:pt x="173355" y="203835"/>
                  </a:cubicBezTo>
                  <a:cubicBezTo>
                    <a:pt x="120968" y="152400"/>
                    <a:pt x="68580" y="101917"/>
                    <a:pt x="19050" y="48578"/>
                  </a:cubicBezTo>
                  <a:cubicBezTo>
                    <a:pt x="7620" y="37147"/>
                    <a:pt x="5715" y="16192"/>
                    <a:pt x="0" y="0"/>
                  </a:cubicBezTo>
                  <a:cubicBezTo>
                    <a:pt x="50482" y="46672"/>
                    <a:pt x="100965" y="92392"/>
                    <a:pt x="151448" y="139065"/>
                  </a:cubicBezTo>
                  <a:cubicBezTo>
                    <a:pt x="182880" y="167640"/>
                    <a:pt x="190500" y="165735"/>
                    <a:pt x="216218" y="134303"/>
                  </a:cubicBezTo>
                  <a:cubicBezTo>
                    <a:pt x="248602" y="97155"/>
                    <a:pt x="281940" y="60008"/>
                    <a:pt x="313373" y="21908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3" name="Google Shape;3643;p29"/>
            <p:cNvSpPr/>
            <p:nvPr/>
          </p:nvSpPr>
          <p:spPr>
            <a:xfrm>
              <a:off x="8350567" y="2030729"/>
              <a:ext cx="262889" cy="283845"/>
            </a:xfrm>
            <a:custGeom>
              <a:rect b="b" l="l" r="r" t="t"/>
              <a:pathLst>
                <a:path extrusionOk="0" h="283845" w="262889">
                  <a:moveTo>
                    <a:pt x="238125" y="0"/>
                  </a:moveTo>
                  <a:cubicBezTo>
                    <a:pt x="246697" y="3810"/>
                    <a:pt x="254318" y="8573"/>
                    <a:pt x="262890" y="12383"/>
                  </a:cubicBezTo>
                  <a:cubicBezTo>
                    <a:pt x="217170" y="69533"/>
                    <a:pt x="171450" y="125730"/>
                    <a:pt x="124777" y="182880"/>
                  </a:cubicBezTo>
                  <a:cubicBezTo>
                    <a:pt x="117157" y="191453"/>
                    <a:pt x="106680" y="197168"/>
                    <a:pt x="97155" y="204788"/>
                  </a:cubicBezTo>
                  <a:cubicBezTo>
                    <a:pt x="96202" y="201930"/>
                    <a:pt x="95250" y="199073"/>
                    <a:pt x="94297" y="196215"/>
                  </a:cubicBezTo>
                  <a:cubicBezTo>
                    <a:pt x="94297" y="195263"/>
                    <a:pt x="95250" y="194310"/>
                    <a:pt x="95250" y="193358"/>
                  </a:cubicBezTo>
                  <a:cubicBezTo>
                    <a:pt x="94297" y="194310"/>
                    <a:pt x="94297" y="195263"/>
                    <a:pt x="93345" y="196215"/>
                  </a:cubicBezTo>
                  <a:cubicBezTo>
                    <a:pt x="70485" y="218123"/>
                    <a:pt x="46672" y="239078"/>
                    <a:pt x="23813" y="260985"/>
                  </a:cubicBezTo>
                  <a:cubicBezTo>
                    <a:pt x="18097" y="266700"/>
                    <a:pt x="16193" y="276225"/>
                    <a:pt x="13335" y="283845"/>
                  </a:cubicBezTo>
                  <a:cubicBezTo>
                    <a:pt x="8572" y="280035"/>
                    <a:pt x="4763" y="276225"/>
                    <a:pt x="0" y="272415"/>
                  </a:cubicBezTo>
                  <a:cubicBezTo>
                    <a:pt x="16193" y="250508"/>
                    <a:pt x="31432" y="226695"/>
                    <a:pt x="49530" y="205740"/>
                  </a:cubicBezTo>
                  <a:cubicBezTo>
                    <a:pt x="101918" y="143828"/>
                    <a:pt x="154305" y="82868"/>
                    <a:pt x="207645" y="21908"/>
                  </a:cubicBezTo>
                  <a:cubicBezTo>
                    <a:pt x="216218" y="11430"/>
                    <a:pt x="228600" y="6668"/>
                    <a:pt x="238125" y="0"/>
                  </a:cubicBezTo>
                  <a:cubicBezTo>
                    <a:pt x="238125" y="0"/>
                    <a:pt x="238125" y="0"/>
                    <a:pt x="238125" y="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4" name="Google Shape;3644;p29"/>
            <p:cNvSpPr/>
            <p:nvPr/>
          </p:nvSpPr>
          <p:spPr>
            <a:xfrm>
              <a:off x="7434262" y="3611641"/>
              <a:ext cx="565785" cy="67990"/>
            </a:xfrm>
            <a:custGeom>
              <a:rect b="b" l="l" r="r" t="t"/>
              <a:pathLst>
                <a:path extrusionOk="0" h="67990" w="565785">
                  <a:moveTo>
                    <a:pt x="565785" y="238"/>
                  </a:moveTo>
                  <a:cubicBezTo>
                    <a:pt x="559118" y="5953"/>
                    <a:pt x="552450" y="16431"/>
                    <a:pt x="544830" y="17383"/>
                  </a:cubicBezTo>
                  <a:cubicBezTo>
                    <a:pt x="483870" y="25956"/>
                    <a:pt x="421957" y="33576"/>
                    <a:pt x="360045" y="41196"/>
                  </a:cubicBezTo>
                  <a:cubicBezTo>
                    <a:pt x="324802" y="45958"/>
                    <a:pt x="289560" y="52626"/>
                    <a:pt x="254318" y="55483"/>
                  </a:cubicBezTo>
                  <a:cubicBezTo>
                    <a:pt x="184785" y="61198"/>
                    <a:pt x="115252" y="65008"/>
                    <a:pt x="44768" y="67865"/>
                  </a:cubicBezTo>
                  <a:cubicBezTo>
                    <a:pt x="30480" y="68818"/>
                    <a:pt x="15240" y="64056"/>
                    <a:pt x="0" y="62151"/>
                  </a:cubicBezTo>
                  <a:cubicBezTo>
                    <a:pt x="75248" y="53578"/>
                    <a:pt x="150495" y="44053"/>
                    <a:pt x="225743" y="35481"/>
                  </a:cubicBezTo>
                  <a:cubicBezTo>
                    <a:pt x="328613" y="24051"/>
                    <a:pt x="430530" y="12621"/>
                    <a:pt x="533400" y="1190"/>
                  </a:cubicBezTo>
                  <a:cubicBezTo>
                    <a:pt x="544830" y="-714"/>
                    <a:pt x="555307" y="238"/>
                    <a:pt x="565785" y="238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5" name="Google Shape;3645;p29"/>
            <p:cNvSpPr/>
            <p:nvPr/>
          </p:nvSpPr>
          <p:spPr>
            <a:xfrm>
              <a:off x="8722994" y="1742122"/>
              <a:ext cx="104775" cy="145732"/>
            </a:xfrm>
            <a:custGeom>
              <a:rect b="b" l="l" r="r" t="t"/>
              <a:pathLst>
                <a:path extrusionOk="0" h="145732" w="104775">
                  <a:moveTo>
                    <a:pt x="17145" y="145732"/>
                  </a:moveTo>
                  <a:cubicBezTo>
                    <a:pt x="11430" y="136207"/>
                    <a:pt x="6668" y="126682"/>
                    <a:pt x="0" y="115252"/>
                  </a:cubicBezTo>
                  <a:cubicBezTo>
                    <a:pt x="4763" y="107632"/>
                    <a:pt x="12382" y="98107"/>
                    <a:pt x="17145" y="87630"/>
                  </a:cubicBezTo>
                  <a:cubicBezTo>
                    <a:pt x="18098" y="84773"/>
                    <a:pt x="13335" y="78105"/>
                    <a:pt x="10478" y="73342"/>
                  </a:cubicBezTo>
                  <a:cubicBezTo>
                    <a:pt x="31432" y="48577"/>
                    <a:pt x="51435" y="24765"/>
                    <a:pt x="72390" y="0"/>
                  </a:cubicBezTo>
                  <a:cubicBezTo>
                    <a:pt x="82868" y="13335"/>
                    <a:pt x="93345" y="27622"/>
                    <a:pt x="104775" y="42863"/>
                  </a:cubicBezTo>
                  <a:cubicBezTo>
                    <a:pt x="75248" y="78105"/>
                    <a:pt x="45720" y="112395"/>
                    <a:pt x="17145" y="14573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6" name="Google Shape;3646;p29"/>
            <p:cNvSpPr/>
            <p:nvPr/>
          </p:nvSpPr>
          <p:spPr>
            <a:xfrm>
              <a:off x="7573327" y="3188970"/>
              <a:ext cx="76200" cy="91959"/>
            </a:xfrm>
            <a:custGeom>
              <a:rect b="b" l="l" r="r" t="t"/>
              <a:pathLst>
                <a:path extrusionOk="0" h="91959" w="76200">
                  <a:moveTo>
                    <a:pt x="0" y="70485"/>
                  </a:moveTo>
                  <a:cubicBezTo>
                    <a:pt x="1905" y="46672"/>
                    <a:pt x="4763" y="23813"/>
                    <a:pt x="6668" y="0"/>
                  </a:cubicBezTo>
                  <a:cubicBezTo>
                    <a:pt x="10478" y="0"/>
                    <a:pt x="14288" y="0"/>
                    <a:pt x="19050" y="0"/>
                  </a:cubicBezTo>
                  <a:cubicBezTo>
                    <a:pt x="32385" y="20955"/>
                    <a:pt x="50483" y="32385"/>
                    <a:pt x="76200" y="26670"/>
                  </a:cubicBezTo>
                  <a:cubicBezTo>
                    <a:pt x="62865" y="44767"/>
                    <a:pt x="51435" y="63817"/>
                    <a:pt x="36195" y="80963"/>
                  </a:cubicBezTo>
                  <a:cubicBezTo>
                    <a:pt x="20955" y="96202"/>
                    <a:pt x="5715" y="98108"/>
                    <a:pt x="0" y="70485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7" name="Google Shape;3647;p29"/>
            <p:cNvSpPr/>
            <p:nvPr/>
          </p:nvSpPr>
          <p:spPr>
            <a:xfrm>
              <a:off x="7739062" y="3068954"/>
              <a:ext cx="102869" cy="101917"/>
            </a:xfrm>
            <a:custGeom>
              <a:rect b="b" l="l" r="r" t="t"/>
              <a:pathLst>
                <a:path extrusionOk="0" h="101917" w="102869">
                  <a:moveTo>
                    <a:pt x="83820" y="0"/>
                  </a:moveTo>
                  <a:cubicBezTo>
                    <a:pt x="89535" y="953"/>
                    <a:pt x="95250" y="1905"/>
                    <a:pt x="102870" y="3810"/>
                  </a:cubicBezTo>
                  <a:cubicBezTo>
                    <a:pt x="77152" y="37148"/>
                    <a:pt x="54293" y="68580"/>
                    <a:pt x="29527" y="98108"/>
                  </a:cubicBezTo>
                  <a:cubicBezTo>
                    <a:pt x="24765" y="103823"/>
                    <a:pt x="10477" y="100965"/>
                    <a:pt x="0" y="101917"/>
                  </a:cubicBezTo>
                  <a:cubicBezTo>
                    <a:pt x="27623" y="67628"/>
                    <a:pt x="56198" y="34290"/>
                    <a:pt x="83820" y="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8" name="Google Shape;3648;p29"/>
            <p:cNvSpPr/>
            <p:nvPr/>
          </p:nvSpPr>
          <p:spPr>
            <a:xfrm>
              <a:off x="7951469" y="3548062"/>
              <a:ext cx="65722" cy="40957"/>
            </a:xfrm>
            <a:custGeom>
              <a:rect b="b" l="l" r="r" t="t"/>
              <a:pathLst>
                <a:path extrusionOk="0" h="40957" w="65722">
                  <a:moveTo>
                    <a:pt x="12382" y="40958"/>
                  </a:moveTo>
                  <a:cubicBezTo>
                    <a:pt x="8573" y="27622"/>
                    <a:pt x="3810" y="15240"/>
                    <a:pt x="0" y="1905"/>
                  </a:cubicBezTo>
                  <a:cubicBezTo>
                    <a:pt x="12382" y="953"/>
                    <a:pt x="23813" y="953"/>
                    <a:pt x="36195" y="0"/>
                  </a:cubicBezTo>
                  <a:cubicBezTo>
                    <a:pt x="43815" y="953"/>
                    <a:pt x="50482" y="953"/>
                    <a:pt x="58103" y="1905"/>
                  </a:cubicBezTo>
                  <a:cubicBezTo>
                    <a:pt x="60007" y="12383"/>
                    <a:pt x="62865" y="23813"/>
                    <a:pt x="65723" y="38100"/>
                  </a:cubicBezTo>
                  <a:cubicBezTo>
                    <a:pt x="52388" y="38100"/>
                    <a:pt x="40957" y="38100"/>
                    <a:pt x="29528" y="38100"/>
                  </a:cubicBezTo>
                  <a:cubicBezTo>
                    <a:pt x="32385" y="31433"/>
                    <a:pt x="35243" y="24765"/>
                    <a:pt x="38100" y="19050"/>
                  </a:cubicBezTo>
                  <a:cubicBezTo>
                    <a:pt x="35243" y="18097"/>
                    <a:pt x="31432" y="17145"/>
                    <a:pt x="28575" y="16192"/>
                  </a:cubicBezTo>
                  <a:cubicBezTo>
                    <a:pt x="26670" y="23813"/>
                    <a:pt x="24765" y="31433"/>
                    <a:pt x="22860" y="39053"/>
                  </a:cubicBezTo>
                  <a:cubicBezTo>
                    <a:pt x="20003" y="39053"/>
                    <a:pt x="16193" y="40005"/>
                    <a:pt x="12382" y="40958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9" name="Google Shape;3649;p29"/>
            <p:cNvSpPr/>
            <p:nvPr/>
          </p:nvSpPr>
          <p:spPr>
            <a:xfrm>
              <a:off x="7838122" y="3018472"/>
              <a:ext cx="42862" cy="33337"/>
            </a:xfrm>
            <a:custGeom>
              <a:rect b="b" l="l" r="r" t="t"/>
              <a:pathLst>
                <a:path extrusionOk="0" h="33337" w="42862">
                  <a:moveTo>
                    <a:pt x="42863" y="20003"/>
                  </a:moveTo>
                  <a:cubicBezTo>
                    <a:pt x="28575" y="24765"/>
                    <a:pt x="14288" y="28575"/>
                    <a:pt x="0" y="33338"/>
                  </a:cubicBezTo>
                  <a:cubicBezTo>
                    <a:pt x="8572" y="21908"/>
                    <a:pt x="17145" y="11430"/>
                    <a:pt x="26670" y="0"/>
                  </a:cubicBezTo>
                  <a:cubicBezTo>
                    <a:pt x="31432" y="5715"/>
                    <a:pt x="37147" y="12383"/>
                    <a:pt x="42863" y="20003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0" name="Google Shape;3650;p29"/>
            <p:cNvSpPr/>
            <p:nvPr/>
          </p:nvSpPr>
          <p:spPr>
            <a:xfrm>
              <a:off x="7977187" y="2859404"/>
              <a:ext cx="29527" cy="40004"/>
            </a:xfrm>
            <a:custGeom>
              <a:rect b="b" l="l" r="r" t="t"/>
              <a:pathLst>
                <a:path extrusionOk="0" h="40004" w="29527">
                  <a:moveTo>
                    <a:pt x="29527" y="8573"/>
                  </a:moveTo>
                  <a:cubicBezTo>
                    <a:pt x="20002" y="19050"/>
                    <a:pt x="9525" y="29528"/>
                    <a:pt x="0" y="40005"/>
                  </a:cubicBezTo>
                  <a:cubicBezTo>
                    <a:pt x="5715" y="26670"/>
                    <a:pt x="12382" y="13335"/>
                    <a:pt x="18098" y="0"/>
                  </a:cubicBezTo>
                  <a:cubicBezTo>
                    <a:pt x="21907" y="953"/>
                    <a:pt x="25718" y="953"/>
                    <a:pt x="29527" y="1905"/>
                  </a:cubicBezTo>
                  <a:cubicBezTo>
                    <a:pt x="29527" y="4763"/>
                    <a:pt x="29527" y="6667"/>
                    <a:pt x="29527" y="8573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1" name="Google Shape;3651;p29"/>
            <p:cNvSpPr/>
            <p:nvPr/>
          </p:nvSpPr>
          <p:spPr>
            <a:xfrm>
              <a:off x="7298055" y="3683317"/>
              <a:ext cx="44767" cy="16075"/>
            </a:xfrm>
            <a:custGeom>
              <a:rect b="b" l="l" r="r" t="t"/>
              <a:pathLst>
                <a:path extrusionOk="0" h="16075" w="44767">
                  <a:moveTo>
                    <a:pt x="44768" y="0"/>
                  </a:moveTo>
                  <a:cubicBezTo>
                    <a:pt x="30480" y="10477"/>
                    <a:pt x="18097" y="27622"/>
                    <a:pt x="0" y="4763"/>
                  </a:cubicBezTo>
                  <a:cubicBezTo>
                    <a:pt x="14288" y="2857"/>
                    <a:pt x="29527" y="952"/>
                    <a:pt x="44768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2" name="Google Shape;3652;p29"/>
            <p:cNvSpPr/>
            <p:nvPr/>
          </p:nvSpPr>
          <p:spPr>
            <a:xfrm>
              <a:off x="7995285" y="2837497"/>
              <a:ext cx="36194" cy="24765"/>
            </a:xfrm>
            <a:custGeom>
              <a:rect b="b" l="l" r="r" t="t"/>
              <a:pathLst>
                <a:path extrusionOk="0" h="24765" w="36194">
                  <a:moveTo>
                    <a:pt x="11430" y="24765"/>
                  </a:moveTo>
                  <a:cubicBezTo>
                    <a:pt x="7620" y="23813"/>
                    <a:pt x="3810" y="23813"/>
                    <a:pt x="0" y="22860"/>
                  </a:cubicBezTo>
                  <a:cubicBezTo>
                    <a:pt x="6667" y="15240"/>
                    <a:pt x="12382" y="7620"/>
                    <a:pt x="19050" y="0"/>
                  </a:cubicBezTo>
                  <a:cubicBezTo>
                    <a:pt x="24765" y="1905"/>
                    <a:pt x="30480" y="3810"/>
                    <a:pt x="36195" y="5715"/>
                  </a:cubicBezTo>
                  <a:cubicBezTo>
                    <a:pt x="27622" y="11430"/>
                    <a:pt x="20002" y="18098"/>
                    <a:pt x="11430" y="24765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3" name="Google Shape;3653;p29"/>
            <p:cNvSpPr/>
            <p:nvPr/>
          </p:nvSpPr>
          <p:spPr>
            <a:xfrm>
              <a:off x="7987664" y="3523297"/>
              <a:ext cx="21907" cy="26670"/>
            </a:xfrm>
            <a:custGeom>
              <a:rect b="b" l="l" r="r" t="t"/>
              <a:pathLst>
                <a:path extrusionOk="0" h="26670" w="21907">
                  <a:moveTo>
                    <a:pt x="21908" y="26670"/>
                  </a:moveTo>
                  <a:cubicBezTo>
                    <a:pt x="14288" y="25718"/>
                    <a:pt x="7620" y="25718"/>
                    <a:pt x="0" y="24765"/>
                  </a:cubicBezTo>
                  <a:cubicBezTo>
                    <a:pt x="5715" y="16193"/>
                    <a:pt x="12383" y="7620"/>
                    <a:pt x="18098" y="0"/>
                  </a:cubicBezTo>
                  <a:cubicBezTo>
                    <a:pt x="19050" y="8573"/>
                    <a:pt x="20003" y="18098"/>
                    <a:pt x="21908" y="2667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4" name="Google Shape;3654;p29"/>
            <p:cNvSpPr/>
            <p:nvPr/>
          </p:nvSpPr>
          <p:spPr>
            <a:xfrm>
              <a:off x="7372350" y="3676650"/>
              <a:ext cx="32385" cy="3809"/>
            </a:xfrm>
            <a:custGeom>
              <a:rect b="b" l="l" r="r" t="t"/>
              <a:pathLst>
                <a:path extrusionOk="0" h="3809" w="32385">
                  <a:moveTo>
                    <a:pt x="32385" y="0"/>
                  </a:moveTo>
                  <a:cubicBezTo>
                    <a:pt x="21907" y="953"/>
                    <a:pt x="11430" y="1905"/>
                    <a:pt x="0" y="3810"/>
                  </a:cubicBezTo>
                  <a:cubicBezTo>
                    <a:pt x="11430" y="1905"/>
                    <a:pt x="21907" y="953"/>
                    <a:pt x="32385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5" name="Google Shape;3655;p29"/>
            <p:cNvSpPr/>
            <p:nvPr/>
          </p:nvSpPr>
          <p:spPr>
            <a:xfrm>
              <a:off x="7974330" y="3564254"/>
              <a:ext cx="15239" cy="22860"/>
            </a:xfrm>
            <a:custGeom>
              <a:rect b="b" l="l" r="r" t="t"/>
              <a:pathLst>
                <a:path extrusionOk="0" h="22860" w="15239">
                  <a:moveTo>
                    <a:pt x="0" y="22860"/>
                  </a:moveTo>
                  <a:cubicBezTo>
                    <a:pt x="1905" y="15240"/>
                    <a:pt x="3810" y="7620"/>
                    <a:pt x="5715" y="0"/>
                  </a:cubicBezTo>
                  <a:cubicBezTo>
                    <a:pt x="8572" y="953"/>
                    <a:pt x="12382" y="1905"/>
                    <a:pt x="15240" y="2858"/>
                  </a:cubicBezTo>
                  <a:cubicBezTo>
                    <a:pt x="12382" y="9525"/>
                    <a:pt x="9525" y="16192"/>
                    <a:pt x="6668" y="21908"/>
                  </a:cubicBezTo>
                  <a:cubicBezTo>
                    <a:pt x="4763" y="21908"/>
                    <a:pt x="1905" y="21908"/>
                    <a:pt x="0" y="2286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6" name="Google Shape;3656;p29"/>
            <p:cNvSpPr/>
            <p:nvPr/>
          </p:nvSpPr>
          <p:spPr>
            <a:xfrm>
              <a:off x="8439150" y="2232660"/>
              <a:ext cx="7619" cy="20002"/>
            </a:xfrm>
            <a:custGeom>
              <a:rect b="b" l="l" r="r" t="t"/>
              <a:pathLst>
                <a:path extrusionOk="0" h="20002" w="7619">
                  <a:moveTo>
                    <a:pt x="0" y="20002"/>
                  </a:moveTo>
                  <a:cubicBezTo>
                    <a:pt x="2857" y="13335"/>
                    <a:pt x="4763" y="6667"/>
                    <a:pt x="7620" y="0"/>
                  </a:cubicBezTo>
                  <a:cubicBezTo>
                    <a:pt x="4763" y="6667"/>
                    <a:pt x="1905" y="13335"/>
                    <a:pt x="0" y="2000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7" name="Google Shape;3657;p29"/>
            <p:cNvSpPr/>
            <p:nvPr/>
          </p:nvSpPr>
          <p:spPr>
            <a:xfrm>
              <a:off x="7886700" y="3088004"/>
              <a:ext cx="30553" cy="125729"/>
            </a:xfrm>
            <a:custGeom>
              <a:rect b="b" l="l" r="r" t="t"/>
              <a:pathLst>
                <a:path extrusionOk="0" h="125729" w="30553">
                  <a:moveTo>
                    <a:pt x="0" y="6667"/>
                  </a:moveTo>
                  <a:cubicBezTo>
                    <a:pt x="0" y="4763"/>
                    <a:pt x="0" y="2858"/>
                    <a:pt x="952" y="0"/>
                  </a:cubicBezTo>
                  <a:cubicBezTo>
                    <a:pt x="6668" y="5715"/>
                    <a:pt x="17145" y="10478"/>
                    <a:pt x="18098" y="17145"/>
                  </a:cubicBezTo>
                  <a:cubicBezTo>
                    <a:pt x="23813" y="45720"/>
                    <a:pt x="27623" y="75248"/>
                    <a:pt x="30480" y="104775"/>
                  </a:cubicBezTo>
                  <a:cubicBezTo>
                    <a:pt x="31432" y="111442"/>
                    <a:pt x="22860" y="118110"/>
                    <a:pt x="19050" y="125730"/>
                  </a:cubicBezTo>
                  <a:cubicBezTo>
                    <a:pt x="12382" y="86678"/>
                    <a:pt x="6668" y="46673"/>
                    <a:pt x="0" y="6667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8" name="Google Shape;3658;p29"/>
            <p:cNvSpPr/>
            <p:nvPr/>
          </p:nvSpPr>
          <p:spPr>
            <a:xfrm>
              <a:off x="7548562" y="3591877"/>
              <a:ext cx="24764" cy="19050"/>
            </a:xfrm>
            <a:custGeom>
              <a:rect b="b" l="l" r="r" t="t"/>
              <a:pathLst>
                <a:path extrusionOk="0" h="19050" w="24764">
                  <a:moveTo>
                    <a:pt x="24765" y="0"/>
                  </a:moveTo>
                  <a:cubicBezTo>
                    <a:pt x="20955" y="6667"/>
                    <a:pt x="16193" y="12382"/>
                    <a:pt x="12382" y="19050"/>
                  </a:cubicBezTo>
                  <a:cubicBezTo>
                    <a:pt x="8573" y="13335"/>
                    <a:pt x="4763" y="7620"/>
                    <a:pt x="0" y="2857"/>
                  </a:cubicBezTo>
                  <a:cubicBezTo>
                    <a:pt x="8573" y="1905"/>
                    <a:pt x="17145" y="952"/>
                    <a:pt x="2476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9" name="Google Shape;3659;p29"/>
            <p:cNvSpPr/>
            <p:nvPr/>
          </p:nvSpPr>
          <p:spPr>
            <a:xfrm>
              <a:off x="7660957" y="3580447"/>
              <a:ext cx="19050" cy="17145"/>
            </a:xfrm>
            <a:custGeom>
              <a:rect b="b" l="l" r="r" t="t"/>
              <a:pathLst>
                <a:path extrusionOk="0" h="17145" w="19050">
                  <a:moveTo>
                    <a:pt x="19050" y="0"/>
                  </a:moveTo>
                  <a:cubicBezTo>
                    <a:pt x="16193" y="5715"/>
                    <a:pt x="13335" y="11430"/>
                    <a:pt x="10478" y="17145"/>
                  </a:cubicBezTo>
                  <a:cubicBezTo>
                    <a:pt x="6668" y="12383"/>
                    <a:pt x="3810" y="6668"/>
                    <a:pt x="0" y="1905"/>
                  </a:cubicBezTo>
                  <a:cubicBezTo>
                    <a:pt x="6668" y="953"/>
                    <a:pt x="13335" y="0"/>
                    <a:pt x="1905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0" name="Google Shape;3660;p29"/>
            <p:cNvSpPr/>
            <p:nvPr/>
          </p:nvSpPr>
          <p:spPr>
            <a:xfrm>
              <a:off x="7786687" y="3567112"/>
              <a:ext cx="12382" cy="16192"/>
            </a:xfrm>
            <a:custGeom>
              <a:rect b="b" l="l" r="r" t="t"/>
              <a:pathLst>
                <a:path extrusionOk="0" h="16192" w="12382">
                  <a:moveTo>
                    <a:pt x="12382" y="0"/>
                  </a:moveTo>
                  <a:cubicBezTo>
                    <a:pt x="11430" y="5715"/>
                    <a:pt x="10477" y="11430"/>
                    <a:pt x="9525" y="16192"/>
                  </a:cubicBezTo>
                  <a:cubicBezTo>
                    <a:pt x="7620" y="16192"/>
                    <a:pt x="6668" y="16192"/>
                    <a:pt x="4763" y="16192"/>
                  </a:cubicBezTo>
                  <a:cubicBezTo>
                    <a:pt x="2857" y="11430"/>
                    <a:pt x="1905" y="5715"/>
                    <a:pt x="0" y="953"/>
                  </a:cubicBezTo>
                  <a:cubicBezTo>
                    <a:pt x="4763" y="953"/>
                    <a:pt x="8573" y="953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1" name="Google Shape;3661;p29"/>
            <p:cNvSpPr/>
            <p:nvPr/>
          </p:nvSpPr>
          <p:spPr>
            <a:xfrm>
              <a:off x="7830502" y="3566159"/>
              <a:ext cx="19050" cy="12382"/>
            </a:xfrm>
            <a:custGeom>
              <a:rect b="b" l="l" r="r" t="t"/>
              <a:pathLst>
                <a:path extrusionOk="0" h="12382" w="19050">
                  <a:moveTo>
                    <a:pt x="19050" y="0"/>
                  </a:moveTo>
                  <a:cubicBezTo>
                    <a:pt x="16193" y="3810"/>
                    <a:pt x="12383" y="8573"/>
                    <a:pt x="9525" y="12383"/>
                  </a:cubicBezTo>
                  <a:cubicBezTo>
                    <a:pt x="6668" y="8573"/>
                    <a:pt x="3810" y="3810"/>
                    <a:pt x="0" y="0"/>
                  </a:cubicBezTo>
                  <a:cubicBezTo>
                    <a:pt x="6668" y="0"/>
                    <a:pt x="13335" y="0"/>
                    <a:pt x="1905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2" name="Google Shape;3662;p29"/>
            <p:cNvSpPr/>
            <p:nvPr/>
          </p:nvSpPr>
          <p:spPr>
            <a:xfrm>
              <a:off x="7604760" y="3587115"/>
              <a:ext cx="12382" cy="24765"/>
            </a:xfrm>
            <a:custGeom>
              <a:rect b="b" l="l" r="r" t="t"/>
              <a:pathLst>
                <a:path extrusionOk="0" h="24765" w="12382">
                  <a:moveTo>
                    <a:pt x="12382" y="0"/>
                  </a:moveTo>
                  <a:cubicBezTo>
                    <a:pt x="11430" y="4763"/>
                    <a:pt x="10477" y="10477"/>
                    <a:pt x="6667" y="24765"/>
                  </a:cubicBezTo>
                  <a:cubicBezTo>
                    <a:pt x="2857" y="11430"/>
                    <a:pt x="952" y="5715"/>
                    <a:pt x="0" y="952"/>
                  </a:cubicBezTo>
                  <a:cubicBezTo>
                    <a:pt x="4763" y="952"/>
                    <a:pt x="8572" y="0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3" name="Google Shape;3663;p29"/>
            <p:cNvSpPr/>
            <p:nvPr/>
          </p:nvSpPr>
          <p:spPr>
            <a:xfrm>
              <a:off x="7733347" y="3573779"/>
              <a:ext cx="9525" cy="17145"/>
            </a:xfrm>
            <a:custGeom>
              <a:rect b="b" l="l" r="r" t="t"/>
              <a:pathLst>
                <a:path extrusionOk="0" h="17145" w="9525">
                  <a:moveTo>
                    <a:pt x="9525" y="0"/>
                  </a:moveTo>
                  <a:cubicBezTo>
                    <a:pt x="8572" y="5715"/>
                    <a:pt x="6667" y="11430"/>
                    <a:pt x="5715" y="17145"/>
                  </a:cubicBezTo>
                  <a:cubicBezTo>
                    <a:pt x="3810" y="16192"/>
                    <a:pt x="1905" y="16192"/>
                    <a:pt x="0" y="15240"/>
                  </a:cubicBezTo>
                  <a:cubicBezTo>
                    <a:pt x="952" y="10478"/>
                    <a:pt x="2857" y="5715"/>
                    <a:pt x="3810" y="0"/>
                  </a:cubicBezTo>
                  <a:cubicBezTo>
                    <a:pt x="5715" y="0"/>
                    <a:pt x="7620" y="0"/>
                    <a:pt x="952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4" name="Google Shape;3664;p29"/>
            <p:cNvSpPr/>
            <p:nvPr/>
          </p:nvSpPr>
          <p:spPr>
            <a:xfrm>
              <a:off x="7907655" y="3246120"/>
              <a:ext cx="4762" cy="12382"/>
            </a:xfrm>
            <a:custGeom>
              <a:rect b="b" l="l" r="r" t="t"/>
              <a:pathLst>
                <a:path extrusionOk="0" h="12382" w="4762">
                  <a:moveTo>
                    <a:pt x="0" y="0"/>
                  </a:moveTo>
                  <a:cubicBezTo>
                    <a:pt x="1905" y="3810"/>
                    <a:pt x="2857" y="8572"/>
                    <a:pt x="4763" y="12383"/>
                  </a:cubicBezTo>
                  <a:cubicBezTo>
                    <a:pt x="2857" y="8572"/>
                    <a:pt x="952" y="3810"/>
                    <a:pt x="0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5" name="Google Shape;3665;p29"/>
            <p:cNvSpPr/>
            <p:nvPr/>
          </p:nvSpPr>
          <p:spPr>
            <a:xfrm>
              <a:off x="7874317" y="3560445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12382" y="0"/>
                  </a:moveTo>
                  <a:cubicBezTo>
                    <a:pt x="9525" y="3810"/>
                    <a:pt x="7620" y="6667"/>
                    <a:pt x="4763" y="10477"/>
                  </a:cubicBezTo>
                  <a:cubicBezTo>
                    <a:pt x="2857" y="6667"/>
                    <a:pt x="1905" y="3810"/>
                    <a:pt x="0" y="0"/>
                  </a:cubicBezTo>
                  <a:cubicBezTo>
                    <a:pt x="4763" y="0"/>
                    <a:pt x="8572" y="0"/>
                    <a:pt x="12382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6" name="Google Shape;3666;p29"/>
            <p:cNvSpPr/>
            <p:nvPr/>
          </p:nvSpPr>
          <p:spPr>
            <a:xfrm>
              <a:off x="7924800" y="2786062"/>
              <a:ext cx="31432" cy="43815"/>
            </a:xfrm>
            <a:custGeom>
              <a:rect b="b" l="l" r="r" t="t"/>
              <a:pathLst>
                <a:path extrusionOk="0" h="43815" w="31432">
                  <a:moveTo>
                    <a:pt x="0" y="43815"/>
                  </a:moveTo>
                  <a:cubicBezTo>
                    <a:pt x="10477" y="29528"/>
                    <a:pt x="20955" y="14288"/>
                    <a:pt x="31432" y="0"/>
                  </a:cubicBezTo>
                  <a:cubicBezTo>
                    <a:pt x="31432" y="0"/>
                    <a:pt x="31432" y="0"/>
                    <a:pt x="31432" y="0"/>
                  </a:cubicBezTo>
                  <a:cubicBezTo>
                    <a:pt x="20955" y="15240"/>
                    <a:pt x="10477" y="29528"/>
                    <a:pt x="0" y="43815"/>
                  </a:cubicBezTo>
                  <a:cubicBezTo>
                    <a:pt x="0" y="43815"/>
                    <a:pt x="0" y="43815"/>
                    <a:pt x="0" y="43815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7" name="Google Shape;3667;p29"/>
            <p:cNvSpPr/>
            <p:nvPr/>
          </p:nvSpPr>
          <p:spPr>
            <a:xfrm>
              <a:off x="7956232" y="2767012"/>
              <a:ext cx="19050" cy="19050"/>
            </a:xfrm>
            <a:custGeom>
              <a:rect b="b" l="l" r="r" t="t"/>
              <a:pathLst>
                <a:path extrusionOk="0" h="19050" w="19050">
                  <a:moveTo>
                    <a:pt x="0" y="19050"/>
                  </a:moveTo>
                  <a:cubicBezTo>
                    <a:pt x="6668" y="12383"/>
                    <a:pt x="12382" y="6667"/>
                    <a:pt x="19050" y="0"/>
                  </a:cubicBezTo>
                  <a:cubicBezTo>
                    <a:pt x="19050" y="0"/>
                    <a:pt x="19050" y="0"/>
                    <a:pt x="19050" y="0"/>
                  </a:cubicBezTo>
                  <a:cubicBezTo>
                    <a:pt x="12382" y="6667"/>
                    <a:pt x="5715" y="13335"/>
                    <a:pt x="0" y="19050"/>
                  </a:cubicBezTo>
                  <a:cubicBezTo>
                    <a:pt x="0" y="19050"/>
                    <a:pt x="0" y="19050"/>
                    <a:pt x="0" y="19050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8" name="Google Shape;3668;p29"/>
            <p:cNvSpPr/>
            <p:nvPr/>
          </p:nvSpPr>
          <p:spPr>
            <a:xfrm>
              <a:off x="8000849" y="2726818"/>
              <a:ext cx="11580" cy="12571"/>
            </a:xfrm>
            <a:custGeom>
              <a:rect b="b" l="l" r="r" t="t"/>
              <a:pathLst>
                <a:path extrusionOk="0" h="12571" w="11580">
                  <a:moveTo>
                    <a:pt x="11580" y="3999"/>
                  </a:moveTo>
                  <a:cubicBezTo>
                    <a:pt x="9675" y="7809"/>
                    <a:pt x="8723" y="9714"/>
                    <a:pt x="7770" y="12572"/>
                  </a:cubicBezTo>
                  <a:cubicBezTo>
                    <a:pt x="4913" y="10667"/>
                    <a:pt x="2055" y="8762"/>
                    <a:pt x="150" y="5904"/>
                  </a:cubicBezTo>
                  <a:cubicBezTo>
                    <a:pt x="-802" y="4952"/>
                    <a:pt x="3008" y="1142"/>
                    <a:pt x="4913" y="189"/>
                  </a:cubicBezTo>
                  <a:cubicBezTo>
                    <a:pt x="5865" y="-763"/>
                    <a:pt x="8723" y="2094"/>
                    <a:pt x="11580" y="3999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9" name="Google Shape;3669;p29"/>
            <p:cNvSpPr/>
            <p:nvPr/>
          </p:nvSpPr>
          <p:spPr>
            <a:xfrm>
              <a:off x="7986712" y="2746057"/>
              <a:ext cx="4762" cy="8572"/>
            </a:xfrm>
            <a:custGeom>
              <a:rect b="b" l="l" r="r" t="t"/>
              <a:pathLst>
                <a:path extrusionOk="0" h="8572" w="4762">
                  <a:moveTo>
                    <a:pt x="0" y="8572"/>
                  </a:moveTo>
                  <a:cubicBezTo>
                    <a:pt x="952" y="5715"/>
                    <a:pt x="1905" y="2858"/>
                    <a:pt x="2857" y="0"/>
                  </a:cubicBezTo>
                  <a:cubicBezTo>
                    <a:pt x="3810" y="952"/>
                    <a:pt x="4763" y="952"/>
                    <a:pt x="4763" y="1905"/>
                  </a:cubicBezTo>
                  <a:cubicBezTo>
                    <a:pt x="3810" y="3810"/>
                    <a:pt x="1905" y="6667"/>
                    <a:pt x="0" y="8572"/>
                  </a:cubicBezTo>
                  <a:cubicBezTo>
                    <a:pt x="952" y="8572"/>
                    <a:pt x="0" y="8572"/>
                    <a:pt x="0" y="8572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0" name="Google Shape;3670;p29"/>
            <p:cNvSpPr/>
            <p:nvPr/>
          </p:nvSpPr>
          <p:spPr>
            <a:xfrm>
              <a:off x="7980997" y="2754629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6667"/>
                  </a:moveTo>
                  <a:cubicBezTo>
                    <a:pt x="1905" y="4763"/>
                    <a:pt x="3810" y="2858"/>
                    <a:pt x="6667" y="0"/>
                  </a:cubicBezTo>
                  <a:cubicBezTo>
                    <a:pt x="6667" y="0"/>
                    <a:pt x="6667" y="0"/>
                    <a:pt x="6667" y="0"/>
                  </a:cubicBezTo>
                  <a:cubicBezTo>
                    <a:pt x="4763" y="1905"/>
                    <a:pt x="1905" y="4763"/>
                    <a:pt x="0" y="6667"/>
                  </a:cubicBezTo>
                  <a:cubicBezTo>
                    <a:pt x="0" y="6667"/>
                    <a:pt x="0" y="6667"/>
                    <a:pt x="0" y="666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1" name="Google Shape;3671;p29"/>
            <p:cNvSpPr/>
            <p:nvPr/>
          </p:nvSpPr>
          <p:spPr>
            <a:xfrm>
              <a:off x="7974330" y="2760345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6667"/>
                  </a:moveTo>
                  <a:cubicBezTo>
                    <a:pt x="1905" y="4763"/>
                    <a:pt x="3810" y="2858"/>
                    <a:pt x="6668" y="0"/>
                  </a:cubicBezTo>
                  <a:cubicBezTo>
                    <a:pt x="6668" y="0"/>
                    <a:pt x="6668" y="0"/>
                    <a:pt x="6668" y="0"/>
                  </a:cubicBezTo>
                  <a:cubicBezTo>
                    <a:pt x="4763" y="2858"/>
                    <a:pt x="2857" y="4763"/>
                    <a:pt x="0" y="6667"/>
                  </a:cubicBezTo>
                  <a:cubicBezTo>
                    <a:pt x="952" y="6667"/>
                    <a:pt x="0" y="6667"/>
                    <a:pt x="0" y="666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2" name="Google Shape;3672;p29"/>
            <p:cNvSpPr/>
            <p:nvPr/>
          </p:nvSpPr>
          <p:spPr>
            <a:xfrm>
              <a:off x="8588692" y="2027872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0" y="2857"/>
                  </a:moveTo>
                  <a:cubicBezTo>
                    <a:pt x="952" y="1905"/>
                    <a:pt x="952" y="952"/>
                    <a:pt x="1905" y="0"/>
                  </a:cubicBezTo>
                  <a:cubicBezTo>
                    <a:pt x="952" y="952"/>
                    <a:pt x="952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737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3" name="Google Shape;3673;p29"/>
            <p:cNvSpPr/>
            <p:nvPr/>
          </p:nvSpPr>
          <p:spPr>
            <a:xfrm>
              <a:off x="7899082" y="3024187"/>
              <a:ext cx="39052" cy="38100"/>
            </a:xfrm>
            <a:custGeom>
              <a:rect b="b" l="l" r="r" t="t"/>
              <a:pathLst>
                <a:path extrusionOk="0" h="38100" w="39052">
                  <a:moveTo>
                    <a:pt x="0" y="34290"/>
                  </a:moveTo>
                  <a:cubicBezTo>
                    <a:pt x="953" y="25717"/>
                    <a:pt x="1905" y="17145"/>
                    <a:pt x="4763" y="0"/>
                  </a:cubicBezTo>
                  <a:cubicBezTo>
                    <a:pt x="18098" y="15240"/>
                    <a:pt x="26670" y="23813"/>
                    <a:pt x="39053" y="38100"/>
                  </a:cubicBezTo>
                  <a:cubicBezTo>
                    <a:pt x="21907" y="37147"/>
                    <a:pt x="12382" y="36195"/>
                    <a:pt x="0" y="3429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4" name="Google Shape;3674;p29"/>
            <p:cNvSpPr/>
            <p:nvPr/>
          </p:nvSpPr>
          <p:spPr>
            <a:xfrm>
              <a:off x="7894319" y="2990850"/>
              <a:ext cx="11430" cy="12382"/>
            </a:xfrm>
            <a:custGeom>
              <a:rect b="b" l="l" r="r" t="t"/>
              <a:pathLst>
                <a:path extrusionOk="0" h="12382" w="11430">
                  <a:moveTo>
                    <a:pt x="11430" y="4763"/>
                  </a:moveTo>
                  <a:cubicBezTo>
                    <a:pt x="9525" y="7620"/>
                    <a:pt x="7620" y="10478"/>
                    <a:pt x="6668" y="12383"/>
                  </a:cubicBezTo>
                  <a:cubicBezTo>
                    <a:pt x="4763" y="10478"/>
                    <a:pt x="1905" y="7620"/>
                    <a:pt x="0" y="4763"/>
                  </a:cubicBezTo>
                  <a:cubicBezTo>
                    <a:pt x="0" y="3810"/>
                    <a:pt x="2857" y="0"/>
                    <a:pt x="4763" y="0"/>
                  </a:cubicBezTo>
                  <a:cubicBezTo>
                    <a:pt x="6668" y="0"/>
                    <a:pt x="9525" y="2858"/>
                    <a:pt x="11430" y="4763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5" name="Google Shape;3675;p29"/>
            <p:cNvSpPr/>
            <p:nvPr/>
          </p:nvSpPr>
          <p:spPr>
            <a:xfrm>
              <a:off x="7984807" y="3500437"/>
              <a:ext cx="6667" cy="6927"/>
            </a:xfrm>
            <a:custGeom>
              <a:rect b="b" l="l" r="r" t="t"/>
              <a:pathLst>
                <a:path extrusionOk="0" h="6927" w="6667">
                  <a:moveTo>
                    <a:pt x="6668" y="1905"/>
                  </a:moveTo>
                  <a:cubicBezTo>
                    <a:pt x="5715" y="3810"/>
                    <a:pt x="5715" y="6667"/>
                    <a:pt x="4763" y="6667"/>
                  </a:cubicBezTo>
                  <a:cubicBezTo>
                    <a:pt x="3810" y="7620"/>
                    <a:pt x="953" y="5715"/>
                    <a:pt x="0" y="4763"/>
                  </a:cubicBezTo>
                  <a:cubicBezTo>
                    <a:pt x="953" y="2858"/>
                    <a:pt x="953" y="0"/>
                    <a:pt x="1905" y="0"/>
                  </a:cubicBezTo>
                  <a:cubicBezTo>
                    <a:pt x="2857" y="0"/>
                    <a:pt x="4763" y="953"/>
                    <a:pt x="6668" y="190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6" name="Google Shape;3676;p29"/>
            <p:cNvSpPr/>
            <p:nvPr/>
          </p:nvSpPr>
          <p:spPr>
            <a:xfrm>
              <a:off x="7927397" y="3090862"/>
              <a:ext cx="7186" cy="7620"/>
            </a:xfrm>
            <a:custGeom>
              <a:rect b="b" l="l" r="r" t="t"/>
              <a:pathLst>
                <a:path extrusionOk="0" h="7620" w="7186">
                  <a:moveTo>
                    <a:pt x="2165" y="0"/>
                  </a:moveTo>
                  <a:cubicBezTo>
                    <a:pt x="4070" y="953"/>
                    <a:pt x="6927" y="953"/>
                    <a:pt x="6927" y="2858"/>
                  </a:cubicBezTo>
                  <a:cubicBezTo>
                    <a:pt x="7879" y="3810"/>
                    <a:pt x="5975" y="6667"/>
                    <a:pt x="5022" y="7620"/>
                  </a:cubicBezTo>
                  <a:cubicBezTo>
                    <a:pt x="3117" y="6667"/>
                    <a:pt x="259" y="6667"/>
                    <a:pt x="259" y="4763"/>
                  </a:cubicBezTo>
                  <a:cubicBezTo>
                    <a:pt x="-693" y="3810"/>
                    <a:pt x="1212" y="1905"/>
                    <a:pt x="2165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7" name="Google Shape;3677;p29"/>
            <p:cNvSpPr/>
            <p:nvPr/>
          </p:nvSpPr>
          <p:spPr>
            <a:xfrm>
              <a:off x="7963852" y="3332797"/>
              <a:ext cx="2857" cy="9525"/>
            </a:xfrm>
            <a:custGeom>
              <a:rect b="b" l="l" r="r" t="t"/>
              <a:pathLst>
                <a:path extrusionOk="0" h="9525" w="2857">
                  <a:moveTo>
                    <a:pt x="2858" y="0"/>
                  </a:moveTo>
                  <a:cubicBezTo>
                    <a:pt x="2858" y="2858"/>
                    <a:pt x="2858" y="6668"/>
                    <a:pt x="2858" y="9525"/>
                  </a:cubicBezTo>
                  <a:cubicBezTo>
                    <a:pt x="1905" y="9525"/>
                    <a:pt x="953" y="9525"/>
                    <a:pt x="0" y="9525"/>
                  </a:cubicBezTo>
                  <a:cubicBezTo>
                    <a:pt x="0" y="6668"/>
                    <a:pt x="0" y="2858"/>
                    <a:pt x="0" y="0"/>
                  </a:cubicBezTo>
                  <a:cubicBezTo>
                    <a:pt x="953" y="0"/>
                    <a:pt x="1905" y="0"/>
                    <a:pt x="2858" y="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8" name="Google Shape;3678;p29"/>
            <p:cNvSpPr/>
            <p:nvPr/>
          </p:nvSpPr>
          <p:spPr>
            <a:xfrm>
              <a:off x="8444864" y="2223135"/>
              <a:ext cx="1905" cy="2857"/>
            </a:xfrm>
            <a:custGeom>
              <a:rect b="b" l="l" r="r" t="t"/>
              <a:pathLst>
                <a:path extrusionOk="0" h="2857" w="1905">
                  <a:moveTo>
                    <a:pt x="0" y="2857"/>
                  </a:moveTo>
                  <a:cubicBezTo>
                    <a:pt x="953" y="1905"/>
                    <a:pt x="953" y="952"/>
                    <a:pt x="1905" y="0"/>
                  </a:cubicBezTo>
                  <a:cubicBezTo>
                    <a:pt x="953" y="952"/>
                    <a:pt x="0" y="1905"/>
                    <a:pt x="0" y="2857"/>
                  </a:cubicBezTo>
                  <a:cubicBezTo>
                    <a:pt x="0" y="2857"/>
                    <a:pt x="0" y="2857"/>
                    <a:pt x="0" y="2857"/>
                  </a:cubicBezTo>
                  <a:close/>
                </a:path>
              </a:pathLst>
            </a:custGeom>
            <a:solidFill>
              <a:srgbClr val="C531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6AA84F"/>
        </a:solidFill>
      </p:bgPr>
    </p:bg>
    <p:spTree>
      <p:nvGrpSpPr>
        <p:cNvPr id="3682" name="Shape 3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3" name="Google Shape;3683;p30"/>
          <p:cNvSpPr txBox="1"/>
          <p:nvPr>
            <p:ph type="title"/>
          </p:nvPr>
        </p:nvSpPr>
        <p:spPr>
          <a:xfrm>
            <a:off x="265500" y="1898675"/>
            <a:ext cx="4045200" cy="664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3684" name="Google Shape;3684;p30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3685" name="Google Shape;3685;p30"/>
          <p:cNvGrpSpPr/>
          <p:nvPr/>
        </p:nvGrpSpPr>
        <p:grpSpPr>
          <a:xfrm>
            <a:off x="4572010" y="1143988"/>
            <a:ext cx="3893920" cy="3138885"/>
            <a:chOff x="1552241" y="478651"/>
            <a:chExt cx="419608" cy="338282"/>
          </a:xfrm>
        </p:grpSpPr>
        <p:sp>
          <p:nvSpPr>
            <p:cNvPr id="3686" name="Google Shape;3686;p30"/>
            <p:cNvSpPr/>
            <p:nvPr/>
          </p:nvSpPr>
          <p:spPr>
            <a:xfrm>
              <a:off x="1552241" y="478651"/>
              <a:ext cx="401432" cy="271800"/>
            </a:xfrm>
            <a:custGeom>
              <a:rect b="b" l="l" r="r" t="t"/>
              <a:pathLst>
                <a:path extrusionOk="0" h="271800" w="401432">
                  <a:moveTo>
                    <a:pt x="247968" y="62"/>
                  </a:moveTo>
                  <a:lnTo>
                    <a:pt x="359124" y="62"/>
                  </a:lnTo>
                  <a:cubicBezTo>
                    <a:pt x="366506" y="-146"/>
                    <a:pt x="373888" y="172"/>
                    <a:pt x="381222" y="1014"/>
                  </a:cubicBezTo>
                  <a:cubicBezTo>
                    <a:pt x="396748" y="3205"/>
                    <a:pt x="401701" y="9110"/>
                    <a:pt x="401415" y="24541"/>
                  </a:cubicBezTo>
                  <a:cubicBezTo>
                    <a:pt x="401549" y="31953"/>
                    <a:pt x="400911" y="39359"/>
                    <a:pt x="399510" y="46639"/>
                  </a:cubicBezTo>
                  <a:cubicBezTo>
                    <a:pt x="389852" y="99074"/>
                    <a:pt x="386023" y="152423"/>
                    <a:pt x="388080" y="205706"/>
                  </a:cubicBezTo>
                  <a:cubicBezTo>
                    <a:pt x="388080" y="209421"/>
                    <a:pt x="388080" y="213136"/>
                    <a:pt x="388080" y="216755"/>
                  </a:cubicBezTo>
                  <a:cubicBezTo>
                    <a:pt x="386842" y="235805"/>
                    <a:pt x="383032" y="239711"/>
                    <a:pt x="364172" y="242187"/>
                  </a:cubicBezTo>
                  <a:cubicBezTo>
                    <a:pt x="353124" y="243616"/>
                    <a:pt x="341979" y="243425"/>
                    <a:pt x="330835" y="244187"/>
                  </a:cubicBezTo>
                  <a:cubicBezTo>
                    <a:pt x="271113" y="248473"/>
                    <a:pt x="211201" y="252093"/>
                    <a:pt x="151479" y="257427"/>
                  </a:cubicBezTo>
                  <a:cubicBezTo>
                    <a:pt x="126524" y="259713"/>
                    <a:pt x="101949" y="265714"/>
                    <a:pt x="77184" y="270095"/>
                  </a:cubicBezTo>
                  <a:cubicBezTo>
                    <a:pt x="49562" y="275048"/>
                    <a:pt x="39084" y="270095"/>
                    <a:pt x="33084" y="243425"/>
                  </a:cubicBezTo>
                  <a:cubicBezTo>
                    <a:pt x="25368" y="210373"/>
                    <a:pt x="20701" y="176750"/>
                    <a:pt x="15176" y="143127"/>
                  </a:cubicBezTo>
                  <a:cubicBezTo>
                    <a:pt x="10509" y="115409"/>
                    <a:pt x="5651" y="87692"/>
                    <a:pt x="2604" y="59783"/>
                  </a:cubicBezTo>
                  <a:cubicBezTo>
                    <a:pt x="-1778" y="21683"/>
                    <a:pt x="-5969" y="18159"/>
                    <a:pt x="37751" y="13396"/>
                  </a:cubicBezTo>
                  <a:cubicBezTo>
                    <a:pt x="98711" y="6824"/>
                    <a:pt x="160338" y="5491"/>
                    <a:pt x="221679" y="2062"/>
                  </a:cubicBezTo>
                  <a:cubicBezTo>
                    <a:pt x="230537" y="1586"/>
                    <a:pt x="239395" y="2062"/>
                    <a:pt x="248253" y="2062"/>
                  </a:cubicBezTo>
                  <a:close/>
                  <a:moveTo>
                    <a:pt x="361505" y="218089"/>
                  </a:moveTo>
                  <a:cubicBezTo>
                    <a:pt x="365316" y="152176"/>
                    <a:pt x="369030" y="89787"/>
                    <a:pt x="372745" y="25684"/>
                  </a:cubicBezTo>
                  <a:cubicBezTo>
                    <a:pt x="364268" y="25684"/>
                    <a:pt x="356362" y="24636"/>
                    <a:pt x="348361" y="24636"/>
                  </a:cubicBezTo>
                  <a:cubicBezTo>
                    <a:pt x="286925" y="25208"/>
                    <a:pt x="225489" y="24636"/>
                    <a:pt x="164052" y="26731"/>
                  </a:cubicBezTo>
                  <a:cubicBezTo>
                    <a:pt x="124143" y="27875"/>
                    <a:pt x="84328" y="31304"/>
                    <a:pt x="44418" y="34352"/>
                  </a:cubicBezTo>
                  <a:cubicBezTo>
                    <a:pt x="28797" y="35590"/>
                    <a:pt x="25368" y="39019"/>
                    <a:pt x="27845" y="53402"/>
                  </a:cubicBezTo>
                  <a:cubicBezTo>
                    <a:pt x="36227" y="110552"/>
                    <a:pt x="45276" y="167702"/>
                    <a:pt x="54515" y="224280"/>
                  </a:cubicBezTo>
                  <a:cubicBezTo>
                    <a:pt x="56544" y="232405"/>
                    <a:pt x="59182" y="240368"/>
                    <a:pt x="62421" y="248093"/>
                  </a:cubicBezTo>
                  <a:cubicBezTo>
                    <a:pt x="161957" y="224661"/>
                    <a:pt x="262064" y="223994"/>
                    <a:pt x="361505" y="21808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7" name="Google Shape;3687;p30"/>
            <p:cNvSpPr/>
            <p:nvPr/>
          </p:nvSpPr>
          <p:spPr>
            <a:xfrm>
              <a:off x="1557988" y="742745"/>
              <a:ext cx="413861" cy="74188"/>
            </a:xfrm>
            <a:custGeom>
              <a:rect b="b" l="l" r="r" t="t"/>
              <a:pathLst>
                <a:path extrusionOk="0" h="74188" w="413861">
                  <a:moveTo>
                    <a:pt x="150400" y="14192"/>
                  </a:moveTo>
                  <a:lnTo>
                    <a:pt x="163163" y="34861"/>
                  </a:lnTo>
                  <a:cubicBezTo>
                    <a:pt x="190690" y="31528"/>
                    <a:pt x="219361" y="28861"/>
                    <a:pt x="247650" y="23908"/>
                  </a:cubicBezTo>
                  <a:cubicBezTo>
                    <a:pt x="252793" y="22955"/>
                    <a:pt x="256222" y="12573"/>
                    <a:pt x="263366" y="2381"/>
                  </a:cubicBezTo>
                  <a:cubicBezTo>
                    <a:pt x="306134" y="1619"/>
                    <a:pt x="354139" y="476"/>
                    <a:pt x="402241" y="0"/>
                  </a:cubicBezTo>
                  <a:cubicBezTo>
                    <a:pt x="405765" y="0"/>
                    <a:pt x="409480" y="4096"/>
                    <a:pt x="413861" y="6763"/>
                  </a:cubicBezTo>
                  <a:cubicBezTo>
                    <a:pt x="411861" y="10287"/>
                    <a:pt x="410623" y="12859"/>
                    <a:pt x="409099" y="15145"/>
                  </a:cubicBezTo>
                  <a:cubicBezTo>
                    <a:pt x="400336" y="28670"/>
                    <a:pt x="394240" y="47530"/>
                    <a:pt x="381762" y="54102"/>
                  </a:cubicBezTo>
                  <a:cubicBezTo>
                    <a:pt x="369284" y="60674"/>
                    <a:pt x="350044" y="55531"/>
                    <a:pt x="334137" y="55150"/>
                  </a:cubicBezTo>
                  <a:cubicBezTo>
                    <a:pt x="248888" y="53350"/>
                    <a:pt x="163639" y="58569"/>
                    <a:pt x="79248" y="70771"/>
                  </a:cubicBezTo>
                  <a:cubicBezTo>
                    <a:pt x="31623" y="77629"/>
                    <a:pt x="31623" y="77533"/>
                    <a:pt x="4096" y="37909"/>
                  </a:cubicBezTo>
                  <a:cubicBezTo>
                    <a:pt x="2534" y="35147"/>
                    <a:pt x="1162" y="32290"/>
                    <a:pt x="0" y="29337"/>
                  </a:cubicBezTo>
                  <a:cubicBezTo>
                    <a:pt x="7382" y="26813"/>
                    <a:pt x="14964" y="24898"/>
                    <a:pt x="22669" y="23622"/>
                  </a:cubicBezTo>
                  <a:cubicBezTo>
                    <a:pt x="64389" y="19907"/>
                    <a:pt x="106585" y="17335"/>
                    <a:pt x="150400" y="1419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88" name="Google Shape;3688;p30"/>
          <p:cNvGrpSpPr/>
          <p:nvPr/>
        </p:nvGrpSpPr>
        <p:grpSpPr>
          <a:xfrm>
            <a:off x="221526" y="557317"/>
            <a:ext cx="1073705" cy="1341349"/>
            <a:chOff x="6226870" y="1120866"/>
            <a:chExt cx="1480564" cy="1849626"/>
          </a:xfrm>
        </p:grpSpPr>
        <p:sp>
          <p:nvSpPr>
            <p:cNvPr id="3689" name="Google Shape;3689;p30"/>
            <p:cNvSpPr/>
            <p:nvPr/>
          </p:nvSpPr>
          <p:spPr>
            <a:xfrm>
              <a:off x="6226870" y="1120866"/>
              <a:ext cx="1475988" cy="1823629"/>
            </a:xfrm>
            <a:custGeom>
              <a:rect b="b" l="l" r="r" t="t"/>
              <a:pathLst>
                <a:path extrusionOk="0" h="1823629" w="1475988">
                  <a:moveTo>
                    <a:pt x="233823" y="1754730"/>
                  </a:moveTo>
                  <a:cubicBezTo>
                    <a:pt x="197628" y="1563278"/>
                    <a:pt x="161433" y="1372778"/>
                    <a:pt x="125238" y="1181325"/>
                  </a:cubicBezTo>
                  <a:cubicBezTo>
                    <a:pt x="91900" y="1005113"/>
                    <a:pt x="59515" y="829853"/>
                    <a:pt x="27130" y="653640"/>
                  </a:cubicBezTo>
                  <a:cubicBezTo>
                    <a:pt x="17605" y="603158"/>
                    <a:pt x="9033" y="552675"/>
                    <a:pt x="461" y="501240"/>
                  </a:cubicBezTo>
                  <a:cubicBezTo>
                    <a:pt x="-2397" y="482190"/>
                    <a:pt x="8080" y="472665"/>
                    <a:pt x="30940" y="472665"/>
                  </a:cubicBezTo>
                  <a:cubicBezTo>
                    <a:pt x="39513" y="472665"/>
                    <a:pt x="49038" y="470760"/>
                    <a:pt x="55705" y="467903"/>
                  </a:cubicBezTo>
                  <a:cubicBezTo>
                    <a:pt x="388128" y="314550"/>
                    <a:pt x="720550" y="161198"/>
                    <a:pt x="1052973" y="6893"/>
                  </a:cubicBezTo>
                  <a:cubicBezTo>
                    <a:pt x="1076786" y="-4537"/>
                    <a:pt x="1081548" y="-2632"/>
                    <a:pt x="1089168" y="19275"/>
                  </a:cubicBezTo>
                  <a:cubicBezTo>
                    <a:pt x="1092025" y="26895"/>
                    <a:pt x="1094883" y="33563"/>
                    <a:pt x="1096788" y="41183"/>
                  </a:cubicBezTo>
                  <a:cubicBezTo>
                    <a:pt x="1123458" y="33563"/>
                    <a:pt x="1123458" y="33563"/>
                    <a:pt x="1148223" y="69758"/>
                  </a:cubicBezTo>
                  <a:cubicBezTo>
                    <a:pt x="1186323" y="59280"/>
                    <a:pt x="1186323" y="59280"/>
                    <a:pt x="1207278" y="95475"/>
                  </a:cubicBezTo>
                  <a:cubicBezTo>
                    <a:pt x="1231090" y="83093"/>
                    <a:pt x="1254903" y="70710"/>
                    <a:pt x="1283478" y="56423"/>
                  </a:cubicBezTo>
                  <a:cubicBezTo>
                    <a:pt x="1288240" y="81188"/>
                    <a:pt x="1293003" y="104048"/>
                    <a:pt x="1296813" y="125955"/>
                  </a:cubicBezTo>
                  <a:cubicBezTo>
                    <a:pt x="1325388" y="298358"/>
                    <a:pt x="1353011" y="470760"/>
                    <a:pt x="1381586" y="643163"/>
                  </a:cubicBezTo>
                  <a:cubicBezTo>
                    <a:pt x="1407303" y="801278"/>
                    <a:pt x="1433020" y="959393"/>
                    <a:pt x="1458738" y="1117508"/>
                  </a:cubicBezTo>
                  <a:cubicBezTo>
                    <a:pt x="1464453" y="1153703"/>
                    <a:pt x="1471120" y="1189898"/>
                    <a:pt x="1475883" y="1226093"/>
                  </a:cubicBezTo>
                  <a:cubicBezTo>
                    <a:pt x="1476836" y="1237523"/>
                    <a:pt x="1471120" y="1249905"/>
                    <a:pt x="1469215" y="1261335"/>
                  </a:cubicBezTo>
                  <a:cubicBezTo>
                    <a:pt x="1461595" y="1265145"/>
                    <a:pt x="1453975" y="1269908"/>
                    <a:pt x="1446355" y="1273718"/>
                  </a:cubicBezTo>
                  <a:cubicBezTo>
                    <a:pt x="1183465" y="1416593"/>
                    <a:pt x="919623" y="1558515"/>
                    <a:pt x="656733" y="1701390"/>
                  </a:cubicBezTo>
                  <a:cubicBezTo>
                    <a:pt x="591011" y="1736633"/>
                    <a:pt x="525288" y="1772828"/>
                    <a:pt x="459565" y="1809023"/>
                  </a:cubicBezTo>
                  <a:cubicBezTo>
                    <a:pt x="436705" y="1821405"/>
                    <a:pt x="412893" y="1827120"/>
                    <a:pt x="385270" y="1821405"/>
                  </a:cubicBezTo>
                  <a:cubicBezTo>
                    <a:pt x="339550" y="1812833"/>
                    <a:pt x="297640" y="1797593"/>
                    <a:pt x="258588" y="1774733"/>
                  </a:cubicBezTo>
                  <a:cubicBezTo>
                    <a:pt x="250015" y="1768065"/>
                    <a:pt x="242395" y="1761398"/>
                    <a:pt x="233823" y="1754730"/>
                  </a:cubicBezTo>
                  <a:close/>
                  <a:moveTo>
                    <a:pt x="889143" y="1554705"/>
                  </a:moveTo>
                  <a:cubicBezTo>
                    <a:pt x="891048" y="1553753"/>
                    <a:pt x="892000" y="1551848"/>
                    <a:pt x="893905" y="1550895"/>
                  </a:cubicBezTo>
                  <a:lnTo>
                    <a:pt x="893905" y="1550895"/>
                  </a:lnTo>
                  <a:cubicBezTo>
                    <a:pt x="896763" y="1550895"/>
                    <a:pt x="899620" y="1550895"/>
                    <a:pt x="901525" y="1550895"/>
                  </a:cubicBezTo>
                  <a:cubicBezTo>
                    <a:pt x="962486" y="1517558"/>
                    <a:pt x="1023445" y="1484220"/>
                    <a:pt x="1084405" y="1450883"/>
                  </a:cubicBezTo>
                  <a:cubicBezTo>
                    <a:pt x="1096788" y="1444215"/>
                    <a:pt x="1110123" y="1436595"/>
                    <a:pt x="1122505" y="1429928"/>
                  </a:cubicBezTo>
                  <a:cubicBezTo>
                    <a:pt x="1177750" y="1399448"/>
                    <a:pt x="1232995" y="1369920"/>
                    <a:pt x="1288240" y="1339440"/>
                  </a:cubicBezTo>
                  <a:cubicBezTo>
                    <a:pt x="1303480" y="1330868"/>
                    <a:pt x="1317768" y="1322295"/>
                    <a:pt x="1333008" y="1314675"/>
                  </a:cubicBezTo>
                  <a:lnTo>
                    <a:pt x="1333008" y="1314675"/>
                  </a:lnTo>
                  <a:cubicBezTo>
                    <a:pt x="1333961" y="1313723"/>
                    <a:pt x="1335865" y="1311818"/>
                    <a:pt x="1336818" y="1310865"/>
                  </a:cubicBezTo>
                  <a:lnTo>
                    <a:pt x="1336818" y="1310865"/>
                  </a:lnTo>
                  <a:cubicBezTo>
                    <a:pt x="1340628" y="1309913"/>
                    <a:pt x="1343486" y="1308008"/>
                    <a:pt x="1347295" y="1307055"/>
                  </a:cubicBezTo>
                  <a:lnTo>
                    <a:pt x="1349200" y="1307055"/>
                  </a:lnTo>
                  <a:cubicBezTo>
                    <a:pt x="1351105" y="1306103"/>
                    <a:pt x="1352058" y="1304198"/>
                    <a:pt x="1353963" y="1303245"/>
                  </a:cubicBezTo>
                  <a:lnTo>
                    <a:pt x="1353963" y="1303245"/>
                  </a:lnTo>
                  <a:cubicBezTo>
                    <a:pt x="1357773" y="1300388"/>
                    <a:pt x="1362536" y="1298483"/>
                    <a:pt x="1366345" y="1295625"/>
                  </a:cubicBezTo>
                  <a:cubicBezTo>
                    <a:pt x="1366345" y="1295625"/>
                    <a:pt x="1366345" y="1295625"/>
                    <a:pt x="1366345" y="1295625"/>
                  </a:cubicBezTo>
                  <a:cubicBezTo>
                    <a:pt x="1391111" y="1283243"/>
                    <a:pt x="1415875" y="1270860"/>
                    <a:pt x="1439688" y="1257525"/>
                  </a:cubicBezTo>
                  <a:cubicBezTo>
                    <a:pt x="1442545" y="1255620"/>
                    <a:pt x="1444450" y="1250858"/>
                    <a:pt x="1443498" y="1247048"/>
                  </a:cubicBezTo>
                  <a:cubicBezTo>
                    <a:pt x="1441593" y="1235618"/>
                    <a:pt x="1437783" y="1224188"/>
                    <a:pt x="1434925" y="1212758"/>
                  </a:cubicBezTo>
                  <a:cubicBezTo>
                    <a:pt x="1433973" y="1204185"/>
                    <a:pt x="1441593" y="1191803"/>
                    <a:pt x="1423495" y="1188945"/>
                  </a:cubicBezTo>
                  <a:cubicBezTo>
                    <a:pt x="1424448" y="1187993"/>
                    <a:pt x="1424448" y="1187040"/>
                    <a:pt x="1424448" y="1186088"/>
                  </a:cubicBezTo>
                  <a:cubicBezTo>
                    <a:pt x="1426353" y="1182278"/>
                    <a:pt x="1431115" y="1178468"/>
                    <a:pt x="1430163" y="1174658"/>
                  </a:cubicBezTo>
                  <a:cubicBezTo>
                    <a:pt x="1423495" y="1128938"/>
                    <a:pt x="1415875" y="1082265"/>
                    <a:pt x="1408255" y="1036545"/>
                  </a:cubicBezTo>
                  <a:cubicBezTo>
                    <a:pt x="1396825" y="966060"/>
                    <a:pt x="1384443" y="896528"/>
                    <a:pt x="1373013" y="826043"/>
                  </a:cubicBezTo>
                  <a:cubicBezTo>
                    <a:pt x="1362536" y="765083"/>
                    <a:pt x="1353011" y="704123"/>
                    <a:pt x="1343486" y="642210"/>
                  </a:cubicBezTo>
                  <a:cubicBezTo>
                    <a:pt x="1342533" y="636495"/>
                    <a:pt x="1341580" y="630780"/>
                    <a:pt x="1339675" y="624113"/>
                  </a:cubicBezTo>
                  <a:cubicBezTo>
                    <a:pt x="1331103" y="563153"/>
                    <a:pt x="1322530" y="503145"/>
                    <a:pt x="1313005" y="442185"/>
                  </a:cubicBezTo>
                  <a:cubicBezTo>
                    <a:pt x="1305386" y="393608"/>
                    <a:pt x="1296813" y="345983"/>
                    <a:pt x="1288240" y="298358"/>
                  </a:cubicBezTo>
                  <a:cubicBezTo>
                    <a:pt x="1286336" y="285023"/>
                    <a:pt x="1284430" y="271688"/>
                    <a:pt x="1281573" y="257400"/>
                  </a:cubicBezTo>
                  <a:cubicBezTo>
                    <a:pt x="1280620" y="250733"/>
                    <a:pt x="1280620" y="244065"/>
                    <a:pt x="1279668" y="236445"/>
                  </a:cubicBezTo>
                  <a:cubicBezTo>
                    <a:pt x="1278715" y="234540"/>
                    <a:pt x="1277763" y="233588"/>
                    <a:pt x="1277763" y="231683"/>
                  </a:cubicBezTo>
                  <a:cubicBezTo>
                    <a:pt x="1271095" y="184058"/>
                    <a:pt x="1264428" y="136433"/>
                    <a:pt x="1257761" y="87855"/>
                  </a:cubicBezTo>
                  <a:cubicBezTo>
                    <a:pt x="1219661" y="104048"/>
                    <a:pt x="1185370" y="118335"/>
                    <a:pt x="1151080" y="132623"/>
                  </a:cubicBezTo>
                  <a:cubicBezTo>
                    <a:pt x="979630" y="207870"/>
                    <a:pt x="809133" y="282165"/>
                    <a:pt x="638636" y="357413"/>
                  </a:cubicBezTo>
                  <a:cubicBezTo>
                    <a:pt x="521478" y="408848"/>
                    <a:pt x="403368" y="460283"/>
                    <a:pt x="286211" y="511718"/>
                  </a:cubicBezTo>
                  <a:cubicBezTo>
                    <a:pt x="280495" y="514575"/>
                    <a:pt x="277638" y="521243"/>
                    <a:pt x="272875" y="526958"/>
                  </a:cubicBezTo>
                  <a:cubicBezTo>
                    <a:pt x="282400" y="578393"/>
                    <a:pt x="291925" y="629828"/>
                    <a:pt x="301450" y="681263"/>
                  </a:cubicBezTo>
                  <a:cubicBezTo>
                    <a:pt x="319548" y="779370"/>
                    <a:pt x="337645" y="878430"/>
                    <a:pt x="355743" y="976538"/>
                  </a:cubicBezTo>
                  <a:cubicBezTo>
                    <a:pt x="370983" y="1057500"/>
                    <a:pt x="386223" y="1139415"/>
                    <a:pt x="401463" y="1220378"/>
                  </a:cubicBezTo>
                  <a:cubicBezTo>
                    <a:pt x="409083" y="1261335"/>
                    <a:pt x="417655" y="1302293"/>
                    <a:pt x="425275" y="1343250"/>
                  </a:cubicBezTo>
                  <a:cubicBezTo>
                    <a:pt x="431943" y="1381350"/>
                    <a:pt x="437658" y="1419450"/>
                    <a:pt x="444325" y="1457550"/>
                  </a:cubicBezTo>
                  <a:cubicBezTo>
                    <a:pt x="455755" y="1522320"/>
                    <a:pt x="467186" y="1587090"/>
                    <a:pt x="479568" y="1651860"/>
                  </a:cubicBezTo>
                  <a:cubicBezTo>
                    <a:pt x="484330" y="1676625"/>
                    <a:pt x="490998" y="1701390"/>
                    <a:pt x="496713" y="1726155"/>
                  </a:cubicBezTo>
                  <a:cubicBezTo>
                    <a:pt x="497665" y="1737585"/>
                    <a:pt x="498618" y="1749015"/>
                    <a:pt x="500523" y="1763303"/>
                  </a:cubicBezTo>
                  <a:cubicBezTo>
                    <a:pt x="555768" y="1732823"/>
                    <a:pt x="607203" y="1704248"/>
                    <a:pt x="658638" y="1676625"/>
                  </a:cubicBezTo>
                  <a:cubicBezTo>
                    <a:pt x="660543" y="1675673"/>
                    <a:pt x="662448" y="1673768"/>
                    <a:pt x="664353" y="1672815"/>
                  </a:cubicBezTo>
                  <a:lnTo>
                    <a:pt x="665305" y="1672815"/>
                  </a:lnTo>
                  <a:cubicBezTo>
                    <a:pt x="665305" y="1672815"/>
                    <a:pt x="666258" y="1672815"/>
                    <a:pt x="666258" y="1672815"/>
                  </a:cubicBezTo>
                  <a:cubicBezTo>
                    <a:pt x="671973" y="1669005"/>
                    <a:pt x="677688" y="1666148"/>
                    <a:pt x="683403" y="1662338"/>
                  </a:cubicBezTo>
                  <a:lnTo>
                    <a:pt x="683403" y="1662338"/>
                  </a:lnTo>
                  <a:cubicBezTo>
                    <a:pt x="686261" y="1661385"/>
                    <a:pt x="689118" y="1659480"/>
                    <a:pt x="691975" y="1658528"/>
                  </a:cubicBezTo>
                  <a:lnTo>
                    <a:pt x="691975" y="1658528"/>
                  </a:lnTo>
                  <a:cubicBezTo>
                    <a:pt x="695786" y="1655670"/>
                    <a:pt x="700548" y="1653765"/>
                    <a:pt x="704358" y="1650908"/>
                  </a:cubicBezTo>
                  <a:cubicBezTo>
                    <a:pt x="704358" y="1650908"/>
                    <a:pt x="704358" y="1650908"/>
                    <a:pt x="704358" y="1650908"/>
                  </a:cubicBezTo>
                  <a:cubicBezTo>
                    <a:pt x="738648" y="1631858"/>
                    <a:pt x="773890" y="1612808"/>
                    <a:pt x="808180" y="1593758"/>
                  </a:cubicBezTo>
                  <a:lnTo>
                    <a:pt x="808180" y="1593758"/>
                  </a:lnTo>
                  <a:cubicBezTo>
                    <a:pt x="819611" y="1588043"/>
                    <a:pt x="830088" y="1581375"/>
                    <a:pt x="841518" y="1575660"/>
                  </a:cubicBezTo>
                  <a:cubicBezTo>
                    <a:pt x="841518" y="1575660"/>
                    <a:pt x="841518" y="1575660"/>
                    <a:pt x="841518" y="1575660"/>
                  </a:cubicBezTo>
                  <a:cubicBezTo>
                    <a:pt x="848186" y="1571850"/>
                    <a:pt x="855805" y="1568040"/>
                    <a:pt x="862473" y="1565183"/>
                  </a:cubicBezTo>
                  <a:cubicBezTo>
                    <a:pt x="862473" y="1565183"/>
                    <a:pt x="862473" y="1565183"/>
                    <a:pt x="862473" y="1565183"/>
                  </a:cubicBezTo>
                  <a:cubicBezTo>
                    <a:pt x="864378" y="1564230"/>
                    <a:pt x="865330" y="1562325"/>
                    <a:pt x="867236" y="1561373"/>
                  </a:cubicBezTo>
                  <a:lnTo>
                    <a:pt x="867236" y="1561373"/>
                  </a:lnTo>
                  <a:cubicBezTo>
                    <a:pt x="870093" y="1560420"/>
                    <a:pt x="872950" y="1558515"/>
                    <a:pt x="875808" y="1557563"/>
                  </a:cubicBezTo>
                  <a:cubicBezTo>
                    <a:pt x="875808" y="1557563"/>
                    <a:pt x="875808" y="1557563"/>
                    <a:pt x="875808" y="1557563"/>
                  </a:cubicBezTo>
                  <a:cubicBezTo>
                    <a:pt x="878665" y="1556610"/>
                    <a:pt x="881523" y="1554705"/>
                    <a:pt x="884380" y="1553753"/>
                  </a:cubicBezTo>
                  <a:cubicBezTo>
                    <a:pt x="884380" y="1553753"/>
                    <a:pt x="884380" y="1553753"/>
                    <a:pt x="884380" y="1553753"/>
                  </a:cubicBezTo>
                  <a:cubicBezTo>
                    <a:pt x="886286" y="1557563"/>
                    <a:pt x="887238" y="1555658"/>
                    <a:pt x="889143" y="1554705"/>
                  </a:cubicBezTo>
                  <a:cubicBezTo>
                    <a:pt x="889143" y="1554705"/>
                    <a:pt x="889143" y="1554705"/>
                    <a:pt x="889143" y="1554705"/>
                  </a:cubicBezTo>
                  <a:close/>
                  <a:moveTo>
                    <a:pt x="378603" y="1633763"/>
                  </a:moveTo>
                  <a:cubicBezTo>
                    <a:pt x="378603" y="1629953"/>
                    <a:pt x="377650" y="1627095"/>
                    <a:pt x="377650" y="1623285"/>
                  </a:cubicBezTo>
                  <a:cubicBezTo>
                    <a:pt x="375745" y="1614713"/>
                    <a:pt x="372888" y="1606140"/>
                    <a:pt x="370983" y="1597568"/>
                  </a:cubicBezTo>
                  <a:cubicBezTo>
                    <a:pt x="370983" y="1590900"/>
                    <a:pt x="370983" y="1584233"/>
                    <a:pt x="370030" y="1577565"/>
                  </a:cubicBezTo>
                  <a:cubicBezTo>
                    <a:pt x="359553" y="1515653"/>
                    <a:pt x="348123" y="1454693"/>
                    <a:pt x="337645" y="1392780"/>
                  </a:cubicBezTo>
                  <a:cubicBezTo>
                    <a:pt x="320500" y="1291815"/>
                    <a:pt x="304308" y="1190850"/>
                    <a:pt x="287163" y="1089885"/>
                  </a:cubicBezTo>
                  <a:cubicBezTo>
                    <a:pt x="268113" y="978443"/>
                    <a:pt x="249063" y="867000"/>
                    <a:pt x="230013" y="755558"/>
                  </a:cubicBezTo>
                  <a:cubicBezTo>
                    <a:pt x="227155" y="741270"/>
                    <a:pt x="224298" y="726030"/>
                    <a:pt x="222393" y="711743"/>
                  </a:cubicBezTo>
                  <a:cubicBezTo>
                    <a:pt x="220488" y="701265"/>
                    <a:pt x="219536" y="690788"/>
                    <a:pt x="217630" y="680310"/>
                  </a:cubicBezTo>
                  <a:cubicBezTo>
                    <a:pt x="214773" y="664118"/>
                    <a:pt x="211915" y="648878"/>
                    <a:pt x="209058" y="632685"/>
                  </a:cubicBezTo>
                  <a:cubicBezTo>
                    <a:pt x="206200" y="608873"/>
                    <a:pt x="203343" y="586013"/>
                    <a:pt x="200486" y="564105"/>
                  </a:cubicBezTo>
                  <a:cubicBezTo>
                    <a:pt x="144288" y="543150"/>
                    <a:pt x="91900" y="523148"/>
                    <a:pt x="32845" y="500288"/>
                  </a:cubicBezTo>
                  <a:cubicBezTo>
                    <a:pt x="39513" y="536483"/>
                    <a:pt x="45228" y="565058"/>
                    <a:pt x="51895" y="593633"/>
                  </a:cubicBezTo>
                  <a:cubicBezTo>
                    <a:pt x="55705" y="608873"/>
                    <a:pt x="60468" y="624113"/>
                    <a:pt x="64278" y="639353"/>
                  </a:cubicBezTo>
                  <a:cubicBezTo>
                    <a:pt x="65230" y="650783"/>
                    <a:pt x="67136" y="661260"/>
                    <a:pt x="68088" y="672690"/>
                  </a:cubicBezTo>
                  <a:cubicBezTo>
                    <a:pt x="70945" y="686978"/>
                    <a:pt x="73803" y="700313"/>
                    <a:pt x="75708" y="714600"/>
                  </a:cubicBezTo>
                  <a:cubicBezTo>
                    <a:pt x="86186" y="769845"/>
                    <a:pt x="96663" y="826043"/>
                    <a:pt x="107140" y="881288"/>
                  </a:cubicBezTo>
                  <a:cubicBezTo>
                    <a:pt x="119523" y="947963"/>
                    <a:pt x="133811" y="1015590"/>
                    <a:pt x="146193" y="1082265"/>
                  </a:cubicBezTo>
                  <a:cubicBezTo>
                    <a:pt x="159528" y="1152750"/>
                    <a:pt x="171911" y="1222283"/>
                    <a:pt x="185245" y="1292768"/>
                  </a:cubicBezTo>
                  <a:cubicBezTo>
                    <a:pt x="201438" y="1379445"/>
                    <a:pt x="218583" y="1467075"/>
                    <a:pt x="234775" y="1553753"/>
                  </a:cubicBezTo>
                  <a:cubicBezTo>
                    <a:pt x="237633" y="1566135"/>
                    <a:pt x="240490" y="1579470"/>
                    <a:pt x="243348" y="1591853"/>
                  </a:cubicBezTo>
                  <a:cubicBezTo>
                    <a:pt x="246205" y="1605188"/>
                    <a:pt x="248111" y="1618523"/>
                    <a:pt x="250968" y="1631858"/>
                  </a:cubicBezTo>
                  <a:cubicBezTo>
                    <a:pt x="253825" y="1643288"/>
                    <a:pt x="256683" y="1655670"/>
                    <a:pt x="259540" y="1667100"/>
                  </a:cubicBezTo>
                  <a:cubicBezTo>
                    <a:pt x="262398" y="1689008"/>
                    <a:pt x="265255" y="1711868"/>
                    <a:pt x="268113" y="1733775"/>
                  </a:cubicBezTo>
                  <a:cubicBezTo>
                    <a:pt x="268113" y="1736633"/>
                    <a:pt x="270970" y="1739490"/>
                    <a:pt x="273828" y="1740443"/>
                  </a:cubicBezTo>
                  <a:cubicBezTo>
                    <a:pt x="313833" y="1766160"/>
                    <a:pt x="355743" y="1787115"/>
                    <a:pt x="408130" y="1793783"/>
                  </a:cubicBezTo>
                  <a:cubicBezTo>
                    <a:pt x="406225" y="1784258"/>
                    <a:pt x="406225" y="1775685"/>
                    <a:pt x="404320" y="1767113"/>
                  </a:cubicBezTo>
                  <a:cubicBezTo>
                    <a:pt x="399558" y="1745205"/>
                    <a:pt x="393843" y="1723298"/>
                    <a:pt x="389080" y="1701390"/>
                  </a:cubicBezTo>
                  <a:cubicBezTo>
                    <a:pt x="387175" y="1688055"/>
                    <a:pt x="386223" y="1675673"/>
                    <a:pt x="384318" y="1662338"/>
                  </a:cubicBezTo>
                  <a:cubicBezTo>
                    <a:pt x="383365" y="1653765"/>
                    <a:pt x="382413" y="1645193"/>
                    <a:pt x="381461" y="1636620"/>
                  </a:cubicBezTo>
                  <a:cubicBezTo>
                    <a:pt x="379555" y="1637573"/>
                    <a:pt x="378603" y="1635668"/>
                    <a:pt x="378603" y="1633763"/>
                  </a:cubicBezTo>
                  <a:close/>
                  <a:moveTo>
                    <a:pt x="441468" y="1798545"/>
                  </a:moveTo>
                  <a:cubicBezTo>
                    <a:pt x="459565" y="1793783"/>
                    <a:pt x="469090" y="1785210"/>
                    <a:pt x="465280" y="1766160"/>
                  </a:cubicBezTo>
                  <a:cubicBezTo>
                    <a:pt x="454803" y="1711868"/>
                    <a:pt x="445278" y="1657575"/>
                    <a:pt x="435753" y="1604235"/>
                  </a:cubicBezTo>
                  <a:cubicBezTo>
                    <a:pt x="408130" y="1456598"/>
                    <a:pt x="380508" y="1308960"/>
                    <a:pt x="353838" y="1161323"/>
                  </a:cubicBezTo>
                  <a:cubicBezTo>
                    <a:pt x="319548" y="970823"/>
                    <a:pt x="286211" y="781275"/>
                    <a:pt x="252873" y="590775"/>
                  </a:cubicBezTo>
                  <a:cubicBezTo>
                    <a:pt x="250015" y="572678"/>
                    <a:pt x="246205" y="555533"/>
                    <a:pt x="242395" y="537435"/>
                  </a:cubicBezTo>
                  <a:cubicBezTo>
                    <a:pt x="239538" y="537435"/>
                    <a:pt x="237633" y="537435"/>
                    <a:pt x="234775" y="536483"/>
                  </a:cubicBezTo>
                  <a:cubicBezTo>
                    <a:pt x="232870" y="542198"/>
                    <a:pt x="229061" y="546960"/>
                    <a:pt x="230013" y="552675"/>
                  </a:cubicBezTo>
                  <a:cubicBezTo>
                    <a:pt x="234775" y="585060"/>
                    <a:pt x="241443" y="617445"/>
                    <a:pt x="247158" y="649830"/>
                  </a:cubicBezTo>
                  <a:cubicBezTo>
                    <a:pt x="268113" y="769845"/>
                    <a:pt x="290020" y="889860"/>
                    <a:pt x="310975" y="1009875"/>
                  </a:cubicBezTo>
                  <a:cubicBezTo>
                    <a:pt x="334788" y="1145130"/>
                    <a:pt x="356695" y="1279433"/>
                    <a:pt x="379555" y="1414688"/>
                  </a:cubicBezTo>
                  <a:cubicBezTo>
                    <a:pt x="399558" y="1534703"/>
                    <a:pt x="420513" y="1654718"/>
                    <a:pt x="440515" y="1775685"/>
                  </a:cubicBezTo>
                  <a:cubicBezTo>
                    <a:pt x="441468" y="1782353"/>
                    <a:pt x="439563" y="1789020"/>
                    <a:pt x="438611" y="1796640"/>
                  </a:cubicBezTo>
                  <a:cubicBezTo>
                    <a:pt x="435753" y="1797593"/>
                    <a:pt x="432895" y="1798545"/>
                    <a:pt x="430038" y="1799498"/>
                  </a:cubicBezTo>
                  <a:cubicBezTo>
                    <a:pt x="430038" y="1800450"/>
                    <a:pt x="430990" y="1801403"/>
                    <a:pt x="430990" y="1801403"/>
                  </a:cubicBezTo>
                  <a:cubicBezTo>
                    <a:pt x="434800" y="1800450"/>
                    <a:pt x="437658" y="1799498"/>
                    <a:pt x="441468" y="1798545"/>
                  </a:cubicBezTo>
                  <a:close/>
                  <a:moveTo>
                    <a:pt x="54753" y="484095"/>
                  </a:moveTo>
                  <a:cubicBezTo>
                    <a:pt x="73803" y="488858"/>
                    <a:pt x="87138" y="493620"/>
                    <a:pt x="100473" y="493620"/>
                  </a:cubicBezTo>
                  <a:cubicBezTo>
                    <a:pt x="112855" y="494573"/>
                    <a:pt x="128095" y="494573"/>
                    <a:pt x="139525" y="489810"/>
                  </a:cubicBezTo>
                  <a:cubicBezTo>
                    <a:pt x="235728" y="445995"/>
                    <a:pt x="330978" y="400275"/>
                    <a:pt x="427180" y="355508"/>
                  </a:cubicBezTo>
                  <a:cubicBezTo>
                    <a:pt x="515763" y="313598"/>
                    <a:pt x="603393" y="271688"/>
                    <a:pt x="691975" y="230730"/>
                  </a:cubicBezTo>
                  <a:cubicBezTo>
                    <a:pt x="781511" y="188820"/>
                    <a:pt x="871998" y="147863"/>
                    <a:pt x="961533" y="105953"/>
                  </a:cubicBezTo>
                  <a:cubicBezTo>
                    <a:pt x="997728" y="88808"/>
                    <a:pt x="1033923" y="72615"/>
                    <a:pt x="1071070" y="55470"/>
                  </a:cubicBezTo>
                  <a:cubicBezTo>
                    <a:pt x="1067261" y="43088"/>
                    <a:pt x="1064403" y="32610"/>
                    <a:pt x="1060593" y="21180"/>
                  </a:cubicBezTo>
                  <a:cubicBezTo>
                    <a:pt x="724361" y="176438"/>
                    <a:pt x="391938" y="328838"/>
                    <a:pt x="54753" y="484095"/>
                  </a:cubicBezTo>
                  <a:close/>
                  <a:moveTo>
                    <a:pt x="1163463" y="82140"/>
                  </a:moveTo>
                  <a:cubicBezTo>
                    <a:pt x="832945" y="228825"/>
                    <a:pt x="503380" y="375510"/>
                    <a:pt x="171911" y="523148"/>
                  </a:cubicBezTo>
                  <a:cubicBezTo>
                    <a:pt x="202390" y="537435"/>
                    <a:pt x="202390" y="537435"/>
                    <a:pt x="228108" y="525053"/>
                  </a:cubicBezTo>
                  <a:cubicBezTo>
                    <a:pt x="246205" y="516480"/>
                    <a:pt x="264303" y="508860"/>
                    <a:pt x="282400" y="501240"/>
                  </a:cubicBezTo>
                  <a:cubicBezTo>
                    <a:pt x="571961" y="373605"/>
                    <a:pt x="861520" y="246923"/>
                    <a:pt x="1151080" y="119288"/>
                  </a:cubicBezTo>
                  <a:cubicBezTo>
                    <a:pt x="1178703" y="107858"/>
                    <a:pt x="1178703" y="107858"/>
                    <a:pt x="1163463" y="82140"/>
                  </a:cubicBezTo>
                  <a:close/>
                  <a:moveTo>
                    <a:pt x="137620" y="505050"/>
                  </a:moveTo>
                  <a:cubicBezTo>
                    <a:pt x="137620" y="507908"/>
                    <a:pt x="138573" y="509813"/>
                    <a:pt x="138573" y="512670"/>
                  </a:cubicBezTo>
                  <a:cubicBezTo>
                    <a:pt x="148098" y="511718"/>
                    <a:pt x="158575" y="511718"/>
                    <a:pt x="167148" y="509813"/>
                  </a:cubicBezTo>
                  <a:cubicBezTo>
                    <a:pt x="175720" y="507908"/>
                    <a:pt x="183340" y="502193"/>
                    <a:pt x="190961" y="499335"/>
                  </a:cubicBezTo>
                  <a:cubicBezTo>
                    <a:pt x="494808" y="364080"/>
                    <a:pt x="799608" y="227873"/>
                    <a:pt x="1103455" y="92618"/>
                  </a:cubicBezTo>
                  <a:cubicBezTo>
                    <a:pt x="1109170" y="90713"/>
                    <a:pt x="1113933" y="86903"/>
                    <a:pt x="1119648" y="84045"/>
                  </a:cubicBezTo>
                  <a:cubicBezTo>
                    <a:pt x="1114886" y="74520"/>
                    <a:pt x="1110123" y="66900"/>
                    <a:pt x="1104408" y="57375"/>
                  </a:cubicBezTo>
                  <a:cubicBezTo>
                    <a:pt x="782463" y="206918"/>
                    <a:pt x="460518" y="355508"/>
                    <a:pt x="137620" y="50505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0" name="Google Shape;3690;p30"/>
            <p:cNvSpPr/>
            <p:nvPr/>
          </p:nvSpPr>
          <p:spPr>
            <a:xfrm>
              <a:off x="6477838" y="2381249"/>
              <a:ext cx="1229596" cy="589243"/>
            </a:xfrm>
            <a:custGeom>
              <a:rect b="b" l="l" r="r" t="t"/>
              <a:pathLst>
                <a:path extrusionOk="0" h="589243" w="1229596">
                  <a:moveTo>
                    <a:pt x="7620" y="513397"/>
                  </a:moveTo>
                  <a:cubicBezTo>
                    <a:pt x="45720" y="536258"/>
                    <a:pt x="87630" y="552450"/>
                    <a:pt x="134302" y="560070"/>
                  </a:cubicBezTo>
                  <a:cubicBezTo>
                    <a:pt x="161925" y="564833"/>
                    <a:pt x="185738" y="560070"/>
                    <a:pt x="208597" y="547688"/>
                  </a:cubicBezTo>
                  <a:cubicBezTo>
                    <a:pt x="274320" y="511492"/>
                    <a:pt x="340043" y="475297"/>
                    <a:pt x="405765" y="440055"/>
                  </a:cubicBezTo>
                  <a:cubicBezTo>
                    <a:pt x="668655" y="297180"/>
                    <a:pt x="932497" y="155258"/>
                    <a:pt x="1195388" y="12383"/>
                  </a:cubicBezTo>
                  <a:cubicBezTo>
                    <a:pt x="1203007" y="8572"/>
                    <a:pt x="1210627" y="3810"/>
                    <a:pt x="1218247" y="0"/>
                  </a:cubicBezTo>
                  <a:cubicBezTo>
                    <a:pt x="1220152" y="2858"/>
                    <a:pt x="1220152" y="7620"/>
                    <a:pt x="1223010" y="9525"/>
                  </a:cubicBezTo>
                  <a:cubicBezTo>
                    <a:pt x="1232535" y="17145"/>
                    <a:pt x="1231582" y="21908"/>
                    <a:pt x="1221105" y="28575"/>
                  </a:cubicBezTo>
                  <a:cubicBezTo>
                    <a:pt x="1167765" y="59055"/>
                    <a:pt x="1116330" y="91440"/>
                    <a:pt x="1062990" y="121920"/>
                  </a:cubicBezTo>
                  <a:cubicBezTo>
                    <a:pt x="962025" y="178117"/>
                    <a:pt x="860107" y="232410"/>
                    <a:pt x="758190" y="286703"/>
                  </a:cubicBezTo>
                  <a:cubicBezTo>
                    <a:pt x="657225" y="340995"/>
                    <a:pt x="557213" y="396240"/>
                    <a:pt x="456247" y="450533"/>
                  </a:cubicBezTo>
                  <a:cubicBezTo>
                    <a:pt x="386715" y="487680"/>
                    <a:pt x="315277" y="522922"/>
                    <a:pt x="246697" y="561975"/>
                  </a:cubicBezTo>
                  <a:cubicBezTo>
                    <a:pt x="174307" y="603885"/>
                    <a:pt x="103822" y="591503"/>
                    <a:pt x="31432" y="564833"/>
                  </a:cubicBezTo>
                  <a:cubicBezTo>
                    <a:pt x="28575" y="563880"/>
                    <a:pt x="26670" y="561022"/>
                    <a:pt x="23813" y="559118"/>
                  </a:cubicBezTo>
                  <a:cubicBezTo>
                    <a:pt x="20002" y="555308"/>
                    <a:pt x="15240" y="552450"/>
                    <a:pt x="11430" y="548640"/>
                  </a:cubicBezTo>
                  <a:cubicBezTo>
                    <a:pt x="7620" y="546735"/>
                    <a:pt x="3810" y="545783"/>
                    <a:pt x="0" y="543878"/>
                  </a:cubicBezTo>
                  <a:cubicBezTo>
                    <a:pt x="1905" y="534353"/>
                    <a:pt x="4763" y="523875"/>
                    <a:pt x="7620" y="513397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1" name="Google Shape;3691;p30"/>
            <p:cNvSpPr/>
            <p:nvPr/>
          </p:nvSpPr>
          <p:spPr>
            <a:xfrm>
              <a:off x="6443901" y="2875596"/>
              <a:ext cx="41556" cy="50482"/>
            </a:xfrm>
            <a:custGeom>
              <a:rect b="b" l="l" r="r" t="t"/>
              <a:pathLst>
                <a:path extrusionOk="0" h="50482" w="41556">
                  <a:moveTo>
                    <a:pt x="41556" y="19050"/>
                  </a:moveTo>
                  <a:cubicBezTo>
                    <a:pt x="38699" y="29528"/>
                    <a:pt x="36794" y="40005"/>
                    <a:pt x="33936" y="50483"/>
                  </a:cubicBezTo>
                  <a:cubicBezTo>
                    <a:pt x="25364" y="45720"/>
                    <a:pt x="13933" y="42863"/>
                    <a:pt x="7266" y="36195"/>
                  </a:cubicBezTo>
                  <a:cubicBezTo>
                    <a:pt x="-354" y="27623"/>
                    <a:pt x="-6069" y="17145"/>
                    <a:pt x="12029" y="10478"/>
                  </a:cubicBezTo>
                  <a:cubicBezTo>
                    <a:pt x="14886" y="9525"/>
                    <a:pt x="15839" y="3810"/>
                    <a:pt x="16791" y="0"/>
                  </a:cubicBezTo>
                  <a:cubicBezTo>
                    <a:pt x="25364" y="6668"/>
                    <a:pt x="32983" y="13335"/>
                    <a:pt x="41556" y="1905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2" name="Google Shape;3692;p30"/>
            <p:cNvSpPr/>
            <p:nvPr/>
          </p:nvSpPr>
          <p:spPr>
            <a:xfrm>
              <a:off x="6489268" y="2929889"/>
              <a:ext cx="12382" cy="10477"/>
            </a:xfrm>
            <a:custGeom>
              <a:rect b="b" l="l" r="r" t="t"/>
              <a:pathLst>
                <a:path extrusionOk="0" h="10477" w="12382">
                  <a:moveTo>
                    <a:pt x="0" y="0"/>
                  </a:moveTo>
                  <a:cubicBezTo>
                    <a:pt x="3810" y="3810"/>
                    <a:pt x="8572" y="6667"/>
                    <a:pt x="12382" y="10477"/>
                  </a:cubicBezTo>
                  <a:cubicBezTo>
                    <a:pt x="8572" y="7620"/>
                    <a:pt x="3810" y="3810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3" name="Google Shape;3693;p30"/>
            <p:cNvSpPr/>
            <p:nvPr/>
          </p:nvSpPr>
          <p:spPr>
            <a:xfrm>
              <a:off x="6547370" y="1281112"/>
              <a:ext cx="1124197" cy="1606867"/>
            </a:xfrm>
            <a:custGeom>
              <a:rect b="b" l="l" r="r" t="t"/>
              <a:pathLst>
                <a:path extrusionOk="0" h="1606867" w="1124197">
                  <a:moveTo>
                    <a:pt x="340043" y="1520190"/>
                  </a:moveTo>
                  <a:cubicBezTo>
                    <a:pt x="288607" y="1548765"/>
                    <a:pt x="237173" y="1576388"/>
                    <a:pt x="181927" y="1606868"/>
                  </a:cubicBezTo>
                  <a:cubicBezTo>
                    <a:pt x="180023" y="1592580"/>
                    <a:pt x="179070" y="1581150"/>
                    <a:pt x="178118" y="1569720"/>
                  </a:cubicBezTo>
                  <a:cubicBezTo>
                    <a:pt x="180023" y="1570673"/>
                    <a:pt x="180975" y="1573530"/>
                    <a:pt x="182880" y="1573530"/>
                  </a:cubicBezTo>
                  <a:cubicBezTo>
                    <a:pt x="194310" y="1575435"/>
                    <a:pt x="205740" y="1576388"/>
                    <a:pt x="217170" y="1578293"/>
                  </a:cubicBezTo>
                  <a:cubicBezTo>
                    <a:pt x="218123" y="1571625"/>
                    <a:pt x="219075" y="1564958"/>
                    <a:pt x="220980" y="1558290"/>
                  </a:cubicBezTo>
                  <a:cubicBezTo>
                    <a:pt x="221932" y="1555433"/>
                    <a:pt x="221932" y="1550670"/>
                    <a:pt x="224790" y="1548765"/>
                  </a:cubicBezTo>
                  <a:cubicBezTo>
                    <a:pt x="253365" y="1531620"/>
                    <a:pt x="281940" y="1515428"/>
                    <a:pt x="310515" y="1498283"/>
                  </a:cubicBezTo>
                  <a:cubicBezTo>
                    <a:pt x="340995" y="1480185"/>
                    <a:pt x="371475" y="1462088"/>
                    <a:pt x="402907" y="1443990"/>
                  </a:cubicBezTo>
                  <a:cubicBezTo>
                    <a:pt x="425768" y="1442085"/>
                    <a:pt x="450532" y="1425893"/>
                    <a:pt x="448627" y="1410653"/>
                  </a:cubicBezTo>
                  <a:cubicBezTo>
                    <a:pt x="432435" y="1422083"/>
                    <a:pt x="417195" y="1433513"/>
                    <a:pt x="402907" y="1443990"/>
                  </a:cubicBezTo>
                  <a:cubicBezTo>
                    <a:pt x="395288" y="1445895"/>
                    <a:pt x="385763" y="1444943"/>
                    <a:pt x="380048" y="1448753"/>
                  </a:cubicBezTo>
                  <a:cubicBezTo>
                    <a:pt x="346710" y="1465898"/>
                    <a:pt x="314325" y="1483995"/>
                    <a:pt x="280988" y="1501140"/>
                  </a:cubicBezTo>
                  <a:cubicBezTo>
                    <a:pt x="275273" y="1503998"/>
                    <a:pt x="268605" y="1505903"/>
                    <a:pt x="261938" y="1508760"/>
                  </a:cubicBezTo>
                  <a:cubicBezTo>
                    <a:pt x="259080" y="1491615"/>
                    <a:pt x="262890" y="1475423"/>
                    <a:pt x="243840" y="1463993"/>
                  </a:cubicBezTo>
                  <a:cubicBezTo>
                    <a:pt x="231457" y="1483995"/>
                    <a:pt x="241935" y="1501140"/>
                    <a:pt x="246698" y="1517333"/>
                  </a:cubicBezTo>
                  <a:cubicBezTo>
                    <a:pt x="237173" y="1524000"/>
                    <a:pt x="228600" y="1529715"/>
                    <a:pt x="218123" y="1536383"/>
                  </a:cubicBezTo>
                  <a:cubicBezTo>
                    <a:pt x="212407" y="1499235"/>
                    <a:pt x="207645" y="1464945"/>
                    <a:pt x="200977" y="1430655"/>
                  </a:cubicBezTo>
                  <a:cubicBezTo>
                    <a:pt x="191452" y="1379220"/>
                    <a:pt x="180023" y="1327785"/>
                    <a:pt x="171450" y="1276350"/>
                  </a:cubicBezTo>
                  <a:cubicBezTo>
                    <a:pt x="161925" y="1223963"/>
                    <a:pt x="154305" y="1170623"/>
                    <a:pt x="144780" y="1118235"/>
                  </a:cubicBezTo>
                  <a:cubicBezTo>
                    <a:pt x="136207" y="1071563"/>
                    <a:pt x="125730" y="1024890"/>
                    <a:pt x="117157" y="978218"/>
                  </a:cubicBezTo>
                  <a:cubicBezTo>
                    <a:pt x="112395" y="952500"/>
                    <a:pt x="110490" y="925830"/>
                    <a:pt x="104775" y="900113"/>
                  </a:cubicBezTo>
                  <a:cubicBezTo>
                    <a:pt x="98107" y="867728"/>
                    <a:pt x="90488" y="836295"/>
                    <a:pt x="83820" y="804863"/>
                  </a:cubicBezTo>
                  <a:cubicBezTo>
                    <a:pt x="78105" y="780097"/>
                    <a:pt x="72390" y="755333"/>
                    <a:pt x="67627" y="730568"/>
                  </a:cubicBezTo>
                  <a:lnTo>
                    <a:pt x="67627" y="730568"/>
                  </a:lnTo>
                  <a:cubicBezTo>
                    <a:pt x="61913" y="694372"/>
                    <a:pt x="58102" y="658178"/>
                    <a:pt x="50482" y="621983"/>
                  </a:cubicBezTo>
                  <a:cubicBezTo>
                    <a:pt x="34290" y="535305"/>
                    <a:pt x="17145" y="448628"/>
                    <a:pt x="0" y="361950"/>
                  </a:cubicBezTo>
                  <a:cubicBezTo>
                    <a:pt x="14288" y="366713"/>
                    <a:pt x="27623" y="371475"/>
                    <a:pt x="46673" y="377190"/>
                  </a:cubicBezTo>
                  <a:cubicBezTo>
                    <a:pt x="20955" y="387667"/>
                    <a:pt x="25718" y="402908"/>
                    <a:pt x="30480" y="418148"/>
                  </a:cubicBezTo>
                  <a:cubicBezTo>
                    <a:pt x="37148" y="438150"/>
                    <a:pt x="43815" y="458153"/>
                    <a:pt x="50482" y="479108"/>
                  </a:cubicBezTo>
                  <a:cubicBezTo>
                    <a:pt x="51435" y="479108"/>
                    <a:pt x="56198" y="478155"/>
                    <a:pt x="62865" y="477203"/>
                  </a:cubicBezTo>
                  <a:cubicBezTo>
                    <a:pt x="47625" y="496253"/>
                    <a:pt x="46673" y="508635"/>
                    <a:pt x="60007" y="532448"/>
                  </a:cubicBezTo>
                  <a:cubicBezTo>
                    <a:pt x="86677" y="519113"/>
                    <a:pt x="113348" y="505778"/>
                    <a:pt x="140970" y="492442"/>
                  </a:cubicBezTo>
                  <a:cubicBezTo>
                    <a:pt x="180975" y="474345"/>
                    <a:pt x="221932" y="457200"/>
                    <a:pt x="261938" y="438150"/>
                  </a:cubicBezTo>
                  <a:cubicBezTo>
                    <a:pt x="277177" y="431483"/>
                    <a:pt x="290513" y="421958"/>
                    <a:pt x="304800" y="414338"/>
                  </a:cubicBezTo>
                  <a:cubicBezTo>
                    <a:pt x="363855" y="386715"/>
                    <a:pt x="424815" y="360045"/>
                    <a:pt x="483870" y="332423"/>
                  </a:cubicBezTo>
                  <a:cubicBezTo>
                    <a:pt x="521970" y="314325"/>
                    <a:pt x="558165" y="294323"/>
                    <a:pt x="595313" y="276225"/>
                  </a:cubicBezTo>
                  <a:cubicBezTo>
                    <a:pt x="635318" y="257175"/>
                    <a:pt x="676275" y="238125"/>
                    <a:pt x="717232" y="220027"/>
                  </a:cubicBezTo>
                  <a:cubicBezTo>
                    <a:pt x="745807" y="206692"/>
                    <a:pt x="775335" y="194310"/>
                    <a:pt x="803910" y="180023"/>
                  </a:cubicBezTo>
                  <a:cubicBezTo>
                    <a:pt x="812482" y="175260"/>
                    <a:pt x="821055" y="169545"/>
                    <a:pt x="818198" y="157163"/>
                  </a:cubicBezTo>
                  <a:cubicBezTo>
                    <a:pt x="814388" y="143827"/>
                    <a:pt x="815340" y="130492"/>
                    <a:pt x="813435" y="116205"/>
                  </a:cubicBezTo>
                  <a:cubicBezTo>
                    <a:pt x="810577" y="94298"/>
                    <a:pt x="806768" y="71438"/>
                    <a:pt x="802957" y="47625"/>
                  </a:cubicBezTo>
                  <a:cubicBezTo>
                    <a:pt x="804863" y="46673"/>
                    <a:pt x="808673" y="44767"/>
                    <a:pt x="809625" y="43815"/>
                  </a:cubicBezTo>
                  <a:cubicBezTo>
                    <a:pt x="803910" y="37148"/>
                    <a:pt x="797243" y="31433"/>
                    <a:pt x="794385" y="24765"/>
                  </a:cubicBezTo>
                  <a:cubicBezTo>
                    <a:pt x="793432" y="22860"/>
                    <a:pt x="798195" y="18098"/>
                    <a:pt x="800100" y="14288"/>
                  </a:cubicBezTo>
                  <a:cubicBezTo>
                    <a:pt x="805815" y="16192"/>
                    <a:pt x="810577" y="18098"/>
                    <a:pt x="812482" y="18098"/>
                  </a:cubicBezTo>
                  <a:cubicBezTo>
                    <a:pt x="816293" y="11430"/>
                    <a:pt x="820102" y="5715"/>
                    <a:pt x="822960" y="0"/>
                  </a:cubicBezTo>
                  <a:cubicBezTo>
                    <a:pt x="831532" y="5715"/>
                    <a:pt x="845820" y="8573"/>
                    <a:pt x="833438" y="20955"/>
                  </a:cubicBezTo>
                  <a:cubicBezTo>
                    <a:pt x="832485" y="21908"/>
                    <a:pt x="836295" y="25717"/>
                    <a:pt x="836295" y="28575"/>
                  </a:cubicBezTo>
                  <a:cubicBezTo>
                    <a:pt x="840105" y="46673"/>
                    <a:pt x="838200" y="63817"/>
                    <a:pt x="848677" y="80963"/>
                  </a:cubicBezTo>
                  <a:cubicBezTo>
                    <a:pt x="858202" y="95250"/>
                    <a:pt x="856298" y="115252"/>
                    <a:pt x="858202" y="133350"/>
                  </a:cubicBezTo>
                  <a:cubicBezTo>
                    <a:pt x="860107" y="148590"/>
                    <a:pt x="866775" y="151448"/>
                    <a:pt x="882015" y="143827"/>
                  </a:cubicBezTo>
                  <a:cubicBezTo>
                    <a:pt x="897255" y="136208"/>
                    <a:pt x="912495" y="128588"/>
                    <a:pt x="927735" y="120015"/>
                  </a:cubicBezTo>
                  <a:cubicBezTo>
                    <a:pt x="940118" y="113348"/>
                    <a:pt x="951548" y="104775"/>
                    <a:pt x="962977" y="97155"/>
                  </a:cubicBezTo>
                  <a:cubicBezTo>
                    <a:pt x="964882" y="110490"/>
                    <a:pt x="966788" y="123825"/>
                    <a:pt x="969645" y="138113"/>
                  </a:cubicBezTo>
                  <a:cubicBezTo>
                    <a:pt x="961073" y="145733"/>
                    <a:pt x="956310" y="156210"/>
                    <a:pt x="941070" y="156210"/>
                  </a:cubicBezTo>
                  <a:cubicBezTo>
                    <a:pt x="933450" y="156210"/>
                    <a:pt x="924877" y="157163"/>
                    <a:pt x="919163" y="160020"/>
                  </a:cubicBezTo>
                  <a:cubicBezTo>
                    <a:pt x="904875" y="168592"/>
                    <a:pt x="891540" y="178117"/>
                    <a:pt x="879157" y="188595"/>
                  </a:cubicBezTo>
                  <a:cubicBezTo>
                    <a:pt x="875348" y="191452"/>
                    <a:pt x="876300" y="199073"/>
                    <a:pt x="876300" y="204788"/>
                  </a:cubicBezTo>
                  <a:cubicBezTo>
                    <a:pt x="876300" y="208598"/>
                    <a:pt x="879157" y="212408"/>
                    <a:pt x="879157" y="216217"/>
                  </a:cubicBezTo>
                  <a:cubicBezTo>
                    <a:pt x="882015" y="240030"/>
                    <a:pt x="884873" y="264795"/>
                    <a:pt x="887730" y="288608"/>
                  </a:cubicBezTo>
                  <a:cubicBezTo>
                    <a:pt x="888682" y="293370"/>
                    <a:pt x="891540" y="297180"/>
                    <a:pt x="893445" y="301942"/>
                  </a:cubicBezTo>
                  <a:cubicBezTo>
                    <a:pt x="895350" y="301942"/>
                    <a:pt x="896302" y="301942"/>
                    <a:pt x="898207" y="301942"/>
                  </a:cubicBezTo>
                  <a:cubicBezTo>
                    <a:pt x="902018" y="291465"/>
                    <a:pt x="905827" y="280988"/>
                    <a:pt x="910590" y="269558"/>
                  </a:cubicBezTo>
                  <a:cubicBezTo>
                    <a:pt x="921068" y="292417"/>
                    <a:pt x="913448" y="319088"/>
                    <a:pt x="895350" y="321945"/>
                  </a:cubicBezTo>
                  <a:cubicBezTo>
                    <a:pt x="902970" y="372428"/>
                    <a:pt x="911543" y="422910"/>
                    <a:pt x="920115" y="474345"/>
                  </a:cubicBezTo>
                  <a:cubicBezTo>
                    <a:pt x="944880" y="463867"/>
                    <a:pt x="964882" y="455295"/>
                    <a:pt x="986790" y="447675"/>
                  </a:cubicBezTo>
                  <a:cubicBezTo>
                    <a:pt x="990600" y="446723"/>
                    <a:pt x="999173" y="449580"/>
                    <a:pt x="1001077" y="452438"/>
                  </a:cubicBezTo>
                  <a:cubicBezTo>
                    <a:pt x="1003935" y="458153"/>
                    <a:pt x="1003935" y="464820"/>
                    <a:pt x="1004888" y="471488"/>
                  </a:cubicBezTo>
                  <a:cubicBezTo>
                    <a:pt x="1012507" y="468630"/>
                    <a:pt x="1017270" y="466725"/>
                    <a:pt x="1021080" y="464820"/>
                  </a:cubicBezTo>
                  <a:cubicBezTo>
                    <a:pt x="1022032" y="470535"/>
                    <a:pt x="1022985" y="476250"/>
                    <a:pt x="1024890" y="482917"/>
                  </a:cubicBezTo>
                  <a:cubicBezTo>
                    <a:pt x="1018223" y="484823"/>
                    <a:pt x="1010602" y="485775"/>
                    <a:pt x="1003935" y="488633"/>
                  </a:cubicBezTo>
                  <a:cubicBezTo>
                    <a:pt x="989648" y="495300"/>
                    <a:pt x="976313" y="503873"/>
                    <a:pt x="961073" y="508635"/>
                  </a:cubicBezTo>
                  <a:cubicBezTo>
                    <a:pt x="939165" y="516255"/>
                    <a:pt x="923925" y="540068"/>
                    <a:pt x="930593" y="559118"/>
                  </a:cubicBezTo>
                  <a:cubicBezTo>
                    <a:pt x="940118" y="587693"/>
                    <a:pt x="950595" y="616268"/>
                    <a:pt x="957263" y="644843"/>
                  </a:cubicBezTo>
                  <a:cubicBezTo>
                    <a:pt x="962025" y="665797"/>
                    <a:pt x="962025" y="688658"/>
                    <a:pt x="962025" y="710565"/>
                  </a:cubicBezTo>
                  <a:cubicBezTo>
                    <a:pt x="962025" y="732472"/>
                    <a:pt x="977265" y="750570"/>
                    <a:pt x="976313" y="772478"/>
                  </a:cubicBezTo>
                  <a:cubicBezTo>
                    <a:pt x="975360" y="799147"/>
                    <a:pt x="984885" y="825818"/>
                    <a:pt x="989648" y="853440"/>
                  </a:cubicBezTo>
                  <a:cubicBezTo>
                    <a:pt x="994410" y="883920"/>
                    <a:pt x="999173" y="914400"/>
                    <a:pt x="1003935" y="944880"/>
                  </a:cubicBezTo>
                  <a:cubicBezTo>
                    <a:pt x="1003935" y="944880"/>
                    <a:pt x="1003935" y="944880"/>
                    <a:pt x="1003935" y="944880"/>
                  </a:cubicBezTo>
                  <a:cubicBezTo>
                    <a:pt x="1001077" y="945833"/>
                    <a:pt x="999173" y="946785"/>
                    <a:pt x="996315" y="947738"/>
                  </a:cubicBezTo>
                  <a:cubicBezTo>
                    <a:pt x="995363" y="946785"/>
                    <a:pt x="995363" y="945833"/>
                    <a:pt x="994410" y="945833"/>
                  </a:cubicBezTo>
                  <a:cubicBezTo>
                    <a:pt x="993457" y="943928"/>
                    <a:pt x="992505" y="941070"/>
                    <a:pt x="991552" y="939165"/>
                  </a:cubicBezTo>
                  <a:cubicBezTo>
                    <a:pt x="991552" y="938213"/>
                    <a:pt x="990600" y="936308"/>
                    <a:pt x="990600" y="935355"/>
                  </a:cubicBezTo>
                  <a:cubicBezTo>
                    <a:pt x="989648" y="934403"/>
                    <a:pt x="988695" y="933450"/>
                    <a:pt x="987743" y="932497"/>
                  </a:cubicBezTo>
                  <a:cubicBezTo>
                    <a:pt x="987743" y="932497"/>
                    <a:pt x="986790" y="932497"/>
                    <a:pt x="986790" y="932497"/>
                  </a:cubicBezTo>
                  <a:cubicBezTo>
                    <a:pt x="981075" y="916305"/>
                    <a:pt x="975360" y="899160"/>
                    <a:pt x="969645" y="882968"/>
                  </a:cubicBezTo>
                  <a:cubicBezTo>
                    <a:pt x="967740" y="883920"/>
                    <a:pt x="964882" y="883920"/>
                    <a:pt x="962977" y="884872"/>
                  </a:cubicBezTo>
                  <a:cubicBezTo>
                    <a:pt x="966788" y="902018"/>
                    <a:pt x="971550" y="919163"/>
                    <a:pt x="975360" y="936308"/>
                  </a:cubicBezTo>
                  <a:cubicBezTo>
                    <a:pt x="969645" y="937260"/>
                    <a:pt x="964882" y="937260"/>
                    <a:pt x="959168" y="938213"/>
                  </a:cubicBezTo>
                  <a:cubicBezTo>
                    <a:pt x="956310" y="930593"/>
                    <a:pt x="952500" y="922972"/>
                    <a:pt x="950595" y="914400"/>
                  </a:cubicBezTo>
                  <a:cubicBezTo>
                    <a:pt x="940118" y="847725"/>
                    <a:pt x="930593" y="781050"/>
                    <a:pt x="921068" y="713422"/>
                  </a:cubicBezTo>
                  <a:cubicBezTo>
                    <a:pt x="919163" y="698183"/>
                    <a:pt x="918210" y="681990"/>
                    <a:pt x="913448" y="667703"/>
                  </a:cubicBezTo>
                  <a:cubicBezTo>
                    <a:pt x="901065" y="636270"/>
                    <a:pt x="895350" y="604838"/>
                    <a:pt x="896302" y="572453"/>
                  </a:cubicBezTo>
                  <a:cubicBezTo>
                    <a:pt x="896302" y="562928"/>
                    <a:pt x="892493" y="553403"/>
                    <a:pt x="889635" y="544830"/>
                  </a:cubicBezTo>
                  <a:cubicBezTo>
                    <a:pt x="869632" y="555308"/>
                    <a:pt x="852488" y="562928"/>
                    <a:pt x="835343" y="572453"/>
                  </a:cubicBezTo>
                  <a:cubicBezTo>
                    <a:pt x="815340" y="582930"/>
                    <a:pt x="796290" y="594360"/>
                    <a:pt x="775335" y="603885"/>
                  </a:cubicBezTo>
                  <a:cubicBezTo>
                    <a:pt x="757238" y="612458"/>
                    <a:pt x="738188" y="621030"/>
                    <a:pt x="719138" y="629603"/>
                  </a:cubicBezTo>
                  <a:cubicBezTo>
                    <a:pt x="706755" y="635318"/>
                    <a:pt x="695325" y="642938"/>
                    <a:pt x="682943" y="646747"/>
                  </a:cubicBezTo>
                  <a:cubicBezTo>
                    <a:pt x="663893" y="653415"/>
                    <a:pt x="642938" y="657225"/>
                    <a:pt x="645795" y="684847"/>
                  </a:cubicBezTo>
                  <a:cubicBezTo>
                    <a:pt x="638175" y="677228"/>
                    <a:pt x="634365" y="672465"/>
                    <a:pt x="629602" y="666750"/>
                  </a:cubicBezTo>
                  <a:cubicBezTo>
                    <a:pt x="620077" y="673418"/>
                    <a:pt x="612457" y="681038"/>
                    <a:pt x="603885" y="684847"/>
                  </a:cubicBezTo>
                  <a:cubicBezTo>
                    <a:pt x="576263" y="698183"/>
                    <a:pt x="545782" y="706755"/>
                    <a:pt x="521970" y="722947"/>
                  </a:cubicBezTo>
                  <a:cubicBezTo>
                    <a:pt x="498157" y="738188"/>
                    <a:pt x="472440" y="747713"/>
                    <a:pt x="446723" y="756285"/>
                  </a:cubicBezTo>
                  <a:cubicBezTo>
                    <a:pt x="410527" y="767715"/>
                    <a:pt x="383857" y="790575"/>
                    <a:pt x="346710" y="801053"/>
                  </a:cubicBezTo>
                  <a:cubicBezTo>
                    <a:pt x="317182" y="809625"/>
                    <a:pt x="293370" y="832485"/>
                    <a:pt x="266700" y="848678"/>
                  </a:cubicBezTo>
                  <a:cubicBezTo>
                    <a:pt x="263843" y="850583"/>
                    <a:pt x="259080" y="853440"/>
                    <a:pt x="257175" y="852488"/>
                  </a:cubicBezTo>
                  <a:cubicBezTo>
                    <a:pt x="242888" y="845820"/>
                    <a:pt x="236220" y="856297"/>
                    <a:pt x="226695" y="860108"/>
                  </a:cubicBezTo>
                  <a:cubicBezTo>
                    <a:pt x="200025" y="872490"/>
                    <a:pt x="173355" y="884872"/>
                    <a:pt x="146685" y="898208"/>
                  </a:cubicBezTo>
                  <a:cubicBezTo>
                    <a:pt x="142875" y="900113"/>
                    <a:pt x="138113" y="903922"/>
                    <a:pt x="139065" y="906780"/>
                  </a:cubicBezTo>
                  <a:cubicBezTo>
                    <a:pt x="140018" y="922972"/>
                    <a:pt x="140970" y="939165"/>
                    <a:pt x="143827" y="954405"/>
                  </a:cubicBezTo>
                  <a:cubicBezTo>
                    <a:pt x="144780" y="958215"/>
                    <a:pt x="152400" y="961072"/>
                    <a:pt x="156210" y="964883"/>
                  </a:cubicBezTo>
                  <a:cubicBezTo>
                    <a:pt x="154305" y="964883"/>
                    <a:pt x="152400" y="964883"/>
                    <a:pt x="150495" y="965835"/>
                  </a:cubicBezTo>
                  <a:cubicBezTo>
                    <a:pt x="153352" y="982980"/>
                    <a:pt x="155257" y="1001078"/>
                    <a:pt x="159068" y="1018222"/>
                  </a:cubicBezTo>
                  <a:cubicBezTo>
                    <a:pt x="164782" y="1042988"/>
                    <a:pt x="174307" y="1066800"/>
                    <a:pt x="179070" y="1090613"/>
                  </a:cubicBezTo>
                  <a:cubicBezTo>
                    <a:pt x="186690" y="1128713"/>
                    <a:pt x="190500" y="1166813"/>
                    <a:pt x="197168" y="1204913"/>
                  </a:cubicBezTo>
                  <a:cubicBezTo>
                    <a:pt x="201930" y="1230630"/>
                    <a:pt x="210502" y="1256348"/>
                    <a:pt x="216218" y="1283018"/>
                  </a:cubicBezTo>
                  <a:cubicBezTo>
                    <a:pt x="227648" y="1338263"/>
                    <a:pt x="239077" y="1393508"/>
                    <a:pt x="249555" y="1448753"/>
                  </a:cubicBezTo>
                  <a:cubicBezTo>
                    <a:pt x="252413" y="1463040"/>
                    <a:pt x="258127" y="1464945"/>
                    <a:pt x="273368" y="1456373"/>
                  </a:cubicBezTo>
                  <a:cubicBezTo>
                    <a:pt x="316230" y="1431608"/>
                    <a:pt x="360045" y="1408748"/>
                    <a:pt x="402907" y="1384935"/>
                  </a:cubicBezTo>
                  <a:cubicBezTo>
                    <a:pt x="426720" y="1371600"/>
                    <a:pt x="450532" y="1360170"/>
                    <a:pt x="474345" y="1346835"/>
                  </a:cubicBezTo>
                  <a:cubicBezTo>
                    <a:pt x="510540" y="1326833"/>
                    <a:pt x="546735" y="1304925"/>
                    <a:pt x="583882" y="1284923"/>
                  </a:cubicBezTo>
                  <a:cubicBezTo>
                    <a:pt x="641032" y="1254443"/>
                    <a:pt x="699135" y="1225868"/>
                    <a:pt x="756285" y="1195388"/>
                  </a:cubicBezTo>
                  <a:cubicBezTo>
                    <a:pt x="805815" y="1168718"/>
                    <a:pt x="854393" y="1140143"/>
                    <a:pt x="903923" y="1111568"/>
                  </a:cubicBezTo>
                  <a:cubicBezTo>
                    <a:pt x="914400" y="1105853"/>
                    <a:pt x="924877" y="1100138"/>
                    <a:pt x="934402" y="1093470"/>
                  </a:cubicBezTo>
                  <a:cubicBezTo>
                    <a:pt x="943927" y="1099185"/>
                    <a:pt x="954405" y="1086803"/>
                    <a:pt x="965835" y="1081088"/>
                  </a:cubicBezTo>
                  <a:cubicBezTo>
                    <a:pt x="977265" y="1075373"/>
                    <a:pt x="982027" y="1065848"/>
                    <a:pt x="979170" y="1053465"/>
                  </a:cubicBezTo>
                  <a:cubicBezTo>
                    <a:pt x="971550" y="1014413"/>
                    <a:pt x="957263" y="977265"/>
                    <a:pt x="960120" y="937260"/>
                  </a:cubicBezTo>
                  <a:cubicBezTo>
                    <a:pt x="980123" y="942022"/>
                    <a:pt x="987743" y="954405"/>
                    <a:pt x="992505" y="971550"/>
                  </a:cubicBezTo>
                  <a:cubicBezTo>
                    <a:pt x="995363" y="982028"/>
                    <a:pt x="993457" y="997268"/>
                    <a:pt x="1012507" y="999172"/>
                  </a:cubicBezTo>
                  <a:cubicBezTo>
                    <a:pt x="1015365" y="1006793"/>
                    <a:pt x="1019175" y="1014413"/>
                    <a:pt x="1020127" y="1022985"/>
                  </a:cubicBezTo>
                  <a:cubicBezTo>
                    <a:pt x="1025843" y="1050608"/>
                    <a:pt x="1027748" y="1051560"/>
                    <a:pt x="1055370" y="1035368"/>
                  </a:cubicBezTo>
                  <a:cubicBezTo>
                    <a:pt x="1057275" y="1034415"/>
                    <a:pt x="1059180" y="1032510"/>
                    <a:pt x="1061085" y="1030605"/>
                  </a:cubicBezTo>
                  <a:cubicBezTo>
                    <a:pt x="1074420" y="1019175"/>
                    <a:pt x="1088707" y="1014413"/>
                    <a:pt x="1105852" y="1026795"/>
                  </a:cubicBezTo>
                  <a:cubicBezTo>
                    <a:pt x="1104900" y="1027747"/>
                    <a:pt x="1104900" y="1028700"/>
                    <a:pt x="1103948" y="1029653"/>
                  </a:cubicBezTo>
                  <a:cubicBezTo>
                    <a:pt x="1105852" y="1038225"/>
                    <a:pt x="1097280" y="1050608"/>
                    <a:pt x="1115377" y="1053465"/>
                  </a:cubicBezTo>
                  <a:cubicBezTo>
                    <a:pt x="1118235" y="1064895"/>
                    <a:pt x="1121093" y="1076325"/>
                    <a:pt x="1123950" y="1087755"/>
                  </a:cubicBezTo>
                  <a:cubicBezTo>
                    <a:pt x="1124902" y="1090613"/>
                    <a:pt x="1122998" y="1096328"/>
                    <a:pt x="1120140" y="1098233"/>
                  </a:cubicBezTo>
                  <a:cubicBezTo>
                    <a:pt x="1095375" y="1111568"/>
                    <a:pt x="1070610" y="1123950"/>
                    <a:pt x="1046798" y="1136333"/>
                  </a:cubicBezTo>
                  <a:cubicBezTo>
                    <a:pt x="1042035" y="1127760"/>
                    <a:pt x="1037273" y="1120140"/>
                    <a:pt x="1031557" y="1111568"/>
                  </a:cubicBezTo>
                  <a:cubicBezTo>
                    <a:pt x="1044893" y="1088708"/>
                    <a:pt x="1088707" y="1091565"/>
                    <a:pt x="1098232" y="1060133"/>
                  </a:cubicBezTo>
                  <a:cubicBezTo>
                    <a:pt x="1087755" y="1062038"/>
                    <a:pt x="1079182" y="1067753"/>
                    <a:pt x="1069657" y="1071563"/>
                  </a:cubicBezTo>
                  <a:cubicBezTo>
                    <a:pt x="1052513" y="1079183"/>
                    <a:pt x="1037273" y="1099185"/>
                    <a:pt x="1010602" y="1080135"/>
                  </a:cubicBezTo>
                  <a:cubicBezTo>
                    <a:pt x="1002982" y="1090613"/>
                    <a:pt x="996315" y="1100138"/>
                    <a:pt x="988695" y="1108710"/>
                  </a:cubicBezTo>
                  <a:cubicBezTo>
                    <a:pt x="984885" y="1113473"/>
                    <a:pt x="980123" y="1118235"/>
                    <a:pt x="974407" y="1121093"/>
                  </a:cubicBezTo>
                  <a:cubicBezTo>
                    <a:pt x="961073" y="1126808"/>
                    <a:pt x="946785" y="1130618"/>
                    <a:pt x="934402" y="1137285"/>
                  </a:cubicBezTo>
                  <a:cubicBezTo>
                    <a:pt x="919163" y="1145858"/>
                    <a:pt x="905827" y="1157288"/>
                    <a:pt x="891540" y="1166813"/>
                  </a:cubicBezTo>
                  <a:cubicBezTo>
                    <a:pt x="860107" y="1186815"/>
                    <a:pt x="828675" y="1206818"/>
                    <a:pt x="795338" y="1224915"/>
                  </a:cubicBezTo>
                  <a:cubicBezTo>
                    <a:pt x="771525" y="1238250"/>
                    <a:pt x="746760" y="1248728"/>
                    <a:pt x="722948" y="1261110"/>
                  </a:cubicBezTo>
                  <a:cubicBezTo>
                    <a:pt x="638175" y="1306830"/>
                    <a:pt x="553402" y="1351598"/>
                    <a:pt x="469582" y="1398270"/>
                  </a:cubicBezTo>
                  <a:cubicBezTo>
                    <a:pt x="464820" y="1401128"/>
                    <a:pt x="462915" y="1406843"/>
                    <a:pt x="459105" y="1411605"/>
                  </a:cubicBezTo>
                  <a:cubicBezTo>
                    <a:pt x="465773" y="1411605"/>
                    <a:pt x="473393" y="1412558"/>
                    <a:pt x="478155" y="1410653"/>
                  </a:cubicBezTo>
                  <a:cubicBezTo>
                    <a:pt x="501968" y="1400175"/>
                    <a:pt x="524827" y="1388745"/>
                    <a:pt x="547688" y="1377315"/>
                  </a:cubicBezTo>
                  <a:cubicBezTo>
                    <a:pt x="532448" y="1387793"/>
                    <a:pt x="519113" y="1400175"/>
                    <a:pt x="502920" y="1408748"/>
                  </a:cubicBezTo>
                  <a:cubicBezTo>
                    <a:pt x="471488" y="1426845"/>
                    <a:pt x="438150" y="1443038"/>
                    <a:pt x="405765" y="1461135"/>
                  </a:cubicBezTo>
                  <a:cubicBezTo>
                    <a:pt x="403860" y="1462088"/>
                    <a:pt x="406718" y="1467803"/>
                    <a:pt x="406718" y="1470660"/>
                  </a:cubicBezTo>
                  <a:cubicBezTo>
                    <a:pt x="399098" y="1479233"/>
                    <a:pt x="392430" y="1486853"/>
                    <a:pt x="384810" y="1495425"/>
                  </a:cubicBezTo>
                  <a:cubicBezTo>
                    <a:pt x="384810" y="1495425"/>
                    <a:pt x="384810" y="1495425"/>
                    <a:pt x="384810" y="1495425"/>
                  </a:cubicBezTo>
                  <a:cubicBezTo>
                    <a:pt x="381000" y="1498283"/>
                    <a:pt x="376238" y="1500188"/>
                    <a:pt x="372427" y="1503045"/>
                  </a:cubicBezTo>
                  <a:cubicBezTo>
                    <a:pt x="372427" y="1503045"/>
                    <a:pt x="372427" y="1503045"/>
                    <a:pt x="372427" y="1503045"/>
                  </a:cubicBezTo>
                  <a:cubicBezTo>
                    <a:pt x="369570" y="1503998"/>
                    <a:pt x="366713" y="1505903"/>
                    <a:pt x="363855" y="1506855"/>
                  </a:cubicBezTo>
                  <a:cubicBezTo>
                    <a:pt x="363855" y="1506855"/>
                    <a:pt x="363855" y="1506855"/>
                    <a:pt x="363855" y="1506855"/>
                  </a:cubicBezTo>
                  <a:cubicBezTo>
                    <a:pt x="358140" y="1510665"/>
                    <a:pt x="352425" y="1513523"/>
                    <a:pt x="346710" y="1517333"/>
                  </a:cubicBezTo>
                  <a:lnTo>
                    <a:pt x="345757" y="1517333"/>
                  </a:lnTo>
                  <a:cubicBezTo>
                    <a:pt x="345757" y="1517333"/>
                    <a:pt x="344805" y="1517333"/>
                    <a:pt x="344805" y="1517333"/>
                  </a:cubicBezTo>
                  <a:cubicBezTo>
                    <a:pt x="343852" y="1517333"/>
                    <a:pt x="341948" y="1519238"/>
                    <a:pt x="340043" y="1520190"/>
                  </a:cubicBezTo>
                  <a:close/>
                  <a:moveTo>
                    <a:pt x="882015" y="459105"/>
                  </a:moveTo>
                  <a:cubicBezTo>
                    <a:pt x="885825" y="462915"/>
                    <a:pt x="889635" y="466725"/>
                    <a:pt x="892493" y="470535"/>
                  </a:cubicBezTo>
                  <a:cubicBezTo>
                    <a:pt x="894398" y="470535"/>
                    <a:pt x="897255" y="470535"/>
                    <a:pt x="899160" y="470535"/>
                  </a:cubicBezTo>
                  <a:cubicBezTo>
                    <a:pt x="901065" y="462915"/>
                    <a:pt x="905827" y="454342"/>
                    <a:pt x="903923" y="446723"/>
                  </a:cubicBezTo>
                  <a:cubicBezTo>
                    <a:pt x="894398" y="404813"/>
                    <a:pt x="883920" y="361950"/>
                    <a:pt x="873443" y="320040"/>
                  </a:cubicBezTo>
                  <a:cubicBezTo>
                    <a:pt x="865823" y="291465"/>
                    <a:pt x="857250" y="262890"/>
                    <a:pt x="849630" y="234315"/>
                  </a:cubicBezTo>
                  <a:cubicBezTo>
                    <a:pt x="845820" y="228600"/>
                    <a:pt x="842010" y="217170"/>
                    <a:pt x="839152" y="217170"/>
                  </a:cubicBezTo>
                  <a:cubicBezTo>
                    <a:pt x="822960" y="218123"/>
                    <a:pt x="805815" y="218123"/>
                    <a:pt x="792480" y="224790"/>
                  </a:cubicBezTo>
                  <a:cubicBezTo>
                    <a:pt x="763905" y="238125"/>
                    <a:pt x="738188" y="257175"/>
                    <a:pt x="709613" y="270510"/>
                  </a:cubicBezTo>
                  <a:cubicBezTo>
                    <a:pt x="674370" y="286703"/>
                    <a:pt x="636270" y="299085"/>
                    <a:pt x="601027" y="315278"/>
                  </a:cubicBezTo>
                  <a:cubicBezTo>
                    <a:pt x="563880" y="332423"/>
                    <a:pt x="530543" y="353378"/>
                    <a:pt x="493395" y="368617"/>
                  </a:cubicBezTo>
                  <a:cubicBezTo>
                    <a:pt x="470535" y="378142"/>
                    <a:pt x="454343" y="395288"/>
                    <a:pt x="428625" y="401003"/>
                  </a:cubicBezTo>
                  <a:cubicBezTo>
                    <a:pt x="416243" y="403860"/>
                    <a:pt x="406718" y="414338"/>
                    <a:pt x="391477" y="409575"/>
                  </a:cubicBezTo>
                  <a:cubicBezTo>
                    <a:pt x="387668" y="408623"/>
                    <a:pt x="381952" y="411480"/>
                    <a:pt x="378143" y="413385"/>
                  </a:cubicBezTo>
                  <a:cubicBezTo>
                    <a:pt x="357188" y="425767"/>
                    <a:pt x="338138" y="440055"/>
                    <a:pt x="316230" y="450533"/>
                  </a:cubicBezTo>
                  <a:cubicBezTo>
                    <a:pt x="295275" y="461010"/>
                    <a:pt x="271463" y="468630"/>
                    <a:pt x="248602" y="477203"/>
                  </a:cubicBezTo>
                  <a:cubicBezTo>
                    <a:pt x="247650" y="477203"/>
                    <a:pt x="247650" y="476250"/>
                    <a:pt x="246698" y="476250"/>
                  </a:cubicBezTo>
                  <a:cubicBezTo>
                    <a:pt x="247650" y="476250"/>
                    <a:pt x="247650" y="477203"/>
                    <a:pt x="248602" y="477203"/>
                  </a:cubicBezTo>
                  <a:cubicBezTo>
                    <a:pt x="246698" y="480060"/>
                    <a:pt x="244793" y="483870"/>
                    <a:pt x="241935" y="484823"/>
                  </a:cubicBezTo>
                  <a:cubicBezTo>
                    <a:pt x="225743" y="493395"/>
                    <a:pt x="208598" y="501015"/>
                    <a:pt x="192405" y="509588"/>
                  </a:cubicBezTo>
                  <a:cubicBezTo>
                    <a:pt x="190500" y="510540"/>
                    <a:pt x="187643" y="510540"/>
                    <a:pt x="184785" y="511492"/>
                  </a:cubicBezTo>
                  <a:cubicBezTo>
                    <a:pt x="173355" y="514350"/>
                    <a:pt x="160020" y="516255"/>
                    <a:pt x="149543" y="521970"/>
                  </a:cubicBezTo>
                  <a:cubicBezTo>
                    <a:pt x="122873" y="535305"/>
                    <a:pt x="97155" y="550545"/>
                    <a:pt x="63818" y="568643"/>
                  </a:cubicBezTo>
                  <a:cubicBezTo>
                    <a:pt x="76200" y="648653"/>
                    <a:pt x="100013" y="733425"/>
                    <a:pt x="114300" y="817245"/>
                  </a:cubicBezTo>
                  <a:cubicBezTo>
                    <a:pt x="126682" y="813435"/>
                    <a:pt x="136207" y="810578"/>
                    <a:pt x="148590" y="807720"/>
                  </a:cubicBezTo>
                  <a:cubicBezTo>
                    <a:pt x="143827" y="819150"/>
                    <a:pt x="140970" y="825818"/>
                    <a:pt x="138113" y="834390"/>
                  </a:cubicBezTo>
                  <a:cubicBezTo>
                    <a:pt x="135255" y="834390"/>
                    <a:pt x="129540" y="834390"/>
                    <a:pt x="122873" y="834390"/>
                  </a:cubicBezTo>
                  <a:cubicBezTo>
                    <a:pt x="123825" y="842010"/>
                    <a:pt x="123825" y="848678"/>
                    <a:pt x="124777" y="860108"/>
                  </a:cubicBezTo>
                  <a:cubicBezTo>
                    <a:pt x="137160" y="850583"/>
                    <a:pt x="144780" y="843915"/>
                    <a:pt x="150495" y="839153"/>
                  </a:cubicBezTo>
                  <a:cubicBezTo>
                    <a:pt x="158115" y="837247"/>
                    <a:pt x="165735" y="836295"/>
                    <a:pt x="171450" y="833438"/>
                  </a:cubicBezTo>
                  <a:cubicBezTo>
                    <a:pt x="191452" y="823913"/>
                    <a:pt x="209550" y="811530"/>
                    <a:pt x="230505" y="802958"/>
                  </a:cubicBezTo>
                  <a:cubicBezTo>
                    <a:pt x="270510" y="787718"/>
                    <a:pt x="309563" y="771525"/>
                    <a:pt x="346710" y="751522"/>
                  </a:cubicBezTo>
                  <a:cubicBezTo>
                    <a:pt x="392430" y="727710"/>
                    <a:pt x="439102" y="704850"/>
                    <a:pt x="485775" y="682943"/>
                  </a:cubicBezTo>
                  <a:cubicBezTo>
                    <a:pt x="520065" y="666750"/>
                    <a:pt x="554355" y="650558"/>
                    <a:pt x="588645" y="634365"/>
                  </a:cubicBezTo>
                  <a:cubicBezTo>
                    <a:pt x="621030" y="619125"/>
                    <a:pt x="655320" y="606743"/>
                    <a:pt x="685800" y="587693"/>
                  </a:cubicBezTo>
                  <a:cubicBezTo>
                    <a:pt x="708660" y="573405"/>
                    <a:pt x="746760" y="572453"/>
                    <a:pt x="748665" y="544830"/>
                  </a:cubicBezTo>
                  <a:cubicBezTo>
                    <a:pt x="757238" y="545783"/>
                    <a:pt x="764857" y="548640"/>
                    <a:pt x="769620" y="546735"/>
                  </a:cubicBezTo>
                  <a:cubicBezTo>
                    <a:pt x="800100" y="533400"/>
                    <a:pt x="829627" y="517208"/>
                    <a:pt x="860107" y="504825"/>
                  </a:cubicBezTo>
                  <a:cubicBezTo>
                    <a:pt x="880110" y="497205"/>
                    <a:pt x="879157" y="487680"/>
                    <a:pt x="868680" y="474345"/>
                  </a:cubicBezTo>
                  <a:cubicBezTo>
                    <a:pt x="874395" y="471488"/>
                    <a:pt x="878205" y="464820"/>
                    <a:pt x="882015" y="459105"/>
                  </a:cubicBezTo>
                  <a:close/>
                  <a:moveTo>
                    <a:pt x="822007" y="64770"/>
                  </a:moveTo>
                  <a:cubicBezTo>
                    <a:pt x="820102" y="68580"/>
                    <a:pt x="818198" y="70485"/>
                    <a:pt x="818198" y="71438"/>
                  </a:cubicBezTo>
                  <a:cubicBezTo>
                    <a:pt x="818198" y="72390"/>
                    <a:pt x="822007" y="75248"/>
                    <a:pt x="822960" y="75248"/>
                  </a:cubicBezTo>
                  <a:cubicBezTo>
                    <a:pt x="824865" y="74295"/>
                    <a:pt x="826770" y="72390"/>
                    <a:pt x="827723" y="70485"/>
                  </a:cubicBezTo>
                  <a:cubicBezTo>
                    <a:pt x="827723" y="68580"/>
                    <a:pt x="824865" y="67627"/>
                    <a:pt x="822007" y="6477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4" name="Google Shape;3694;p30"/>
            <p:cNvSpPr/>
            <p:nvPr/>
          </p:nvSpPr>
          <p:spPr>
            <a:xfrm>
              <a:off x="6502602" y="1214437"/>
              <a:ext cx="1007744" cy="602932"/>
            </a:xfrm>
            <a:custGeom>
              <a:rect b="b" l="l" r="r" t="t"/>
              <a:pathLst>
                <a:path extrusionOk="0" h="602932" w="1007744">
                  <a:moveTo>
                    <a:pt x="1007745" y="167640"/>
                  </a:moveTo>
                  <a:cubicBezTo>
                    <a:pt x="996315" y="175260"/>
                    <a:pt x="984885" y="183833"/>
                    <a:pt x="972503" y="190500"/>
                  </a:cubicBezTo>
                  <a:cubicBezTo>
                    <a:pt x="957263" y="199073"/>
                    <a:pt x="942023" y="205740"/>
                    <a:pt x="926782" y="214313"/>
                  </a:cubicBezTo>
                  <a:cubicBezTo>
                    <a:pt x="911543" y="222885"/>
                    <a:pt x="904875" y="220027"/>
                    <a:pt x="902970" y="203835"/>
                  </a:cubicBezTo>
                  <a:cubicBezTo>
                    <a:pt x="901065" y="185738"/>
                    <a:pt x="902970" y="166688"/>
                    <a:pt x="893445" y="151448"/>
                  </a:cubicBezTo>
                  <a:cubicBezTo>
                    <a:pt x="882968" y="134302"/>
                    <a:pt x="883920" y="116205"/>
                    <a:pt x="881063" y="99060"/>
                  </a:cubicBezTo>
                  <a:cubicBezTo>
                    <a:pt x="880110" y="96202"/>
                    <a:pt x="877253" y="92392"/>
                    <a:pt x="878205" y="91440"/>
                  </a:cubicBezTo>
                  <a:cubicBezTo>
                    <a:pt x="889635" y="78105"/>
                    <a:pt x="875348" y="75248"/>
                    <a:pt x="867728" y="70485"/>
                  </a:cubicBezTo>
                  <a:cubicBezTo>
                    <a:pt x="863918" y="76200"/>
                    <a:pt x="861060" y="81915"/>
                    <a:pt x="857250" y="88583"/>
                  </a:cubicBezTo>
                  <a:cubicBezTo>
                    <a:pt x="855345" y="87630"/>
                    <a:pt x="850582" y="86677"/>
                    <a:pt x="844868" y="84773"/>
                  </a:cubicBezTo>
                  <a:cubicBezTo>
                    <a:pt x="842963" y="88583"/>
                    <a:pt x="838200" y="93345"/>
                    <a:pt x="839153" y="95250"/>
                  </a:cubicBezTo>
                  <a:cubicBezTo>
                    <a:pt x="842963" y="101917"/>
                    <a:pt x="848678" y="107633"/>
                    <a:pt x="854393" y="114300"/>
                  </a:cubicBezTo>
                  <a:cubicBezTo>
                    <a:pt x="853440" y="115252"/>
                    <a:pt x="848678" y="117158"/>
                    <a:pt x="847725" y="118110"/>
                  </a:cubicBezTo>
                  <a:cubicBezTo>
                    <a:pt x="851535" y="141923"/>
                    <a:pt x="855345" y="164783"/>
                    <a:pt x="858203" y="186690"/>
                  </a:cubicBezTo>
                  <a:cubicBezTo>
                    <a:pt x="860107" y="200025"/>
                    <a:pt x="860107" y="214313"/>
                    <a:pt x="862965" y="227648"/>
                  </a:cubicBezTo>
                  <a:cubicBezTo>
                    <a:pt x="865823" y="240030"/>
                    <a:pt x="857250" y="245745"/>
                    <a:pt x="848678" y="250508"/>
                  </a:cubicBezTo>
                  <a:cubicBezTo>
                    <a:pt x="820103" y="264795"/>
                    <a:pt x="790575" y="277178"/>
                    <a:pt x="762000" y="290513"/>
                  </a:cubicBezTo>
                  <a:cubicBezTo>
                    <a:pt x="721043" y="309563"/>
                    <a:pt x="680085" y="327660"/>
                    <a:pt x="640080" y="346710"/>
                  </a:cubicBezTo>
                  <a:cubicBezTo>
                    <a:pt x="602932" y="364808"/>
                    <a:pt x="566738" y="384810"/>
                    <a:pt x="528638" y="402908"/>
                  </a:cubicBezTo>
                  <a:cubicBezTo>
                    <a:pt x="469582" y="430530"/>
                    <a:pt x="409575" y="457200"/>
                    <a:pt x="349568" y="484823"/>
                  </a:cubicBezTo>
                  <a:cubicBezTo>
                    <a:pt x="334328" y="491490"/>
                    <a:pt x="320993" y="501015"/>
                    <a:pt x="306705" y="508635"/>
                  </a:cubicBezTo>
                  <a:cubicBezTo>
                    <a:pt x="266700" y="526733"/>
                    <a:pt x="225743" y="543878"/>
                    <a:pt x="185738" y="562928"/>
                  </a:cubicBezTo>
                  <a:cubicBezTo>
                    <a:pt x="158115" y="575310"/>
                    <a:pt x="131445" y="589598"/>
                    <a:pt x="104775" y="602933"/>
                  </a:cubicBezTo>
                  <a:cubicBezTo>
                    <a:pt x="92393" y="579120"/>
                    <a:pt x="92393" y="566738"/>
                    <a:pt x="107632" y="547688"/>
                  </a:cubicBezTo>
                  <a:cubicBezTo>
                    <a:pt x="100965" y="548640"/>
                    <a:pt x="96203" y="549593"/>
                    <a:pt x="95250" y="549593"/>
                  </a:cubicBezTo>
                  <a:cubicBezTo>
                    <a:pt x="88582" y="529590"/>
                    <a:pt x="81915" y="508635"/>
                    <a:pt x="75248" y="488633"/>
                  </a:cubicBezTo>
                  <a:cubicBezTo>
                    <a:pt x="70485" y="473392"/>
                    <a:pt x="65723" y="458153"/>
                    <a:pt x="91440" y="447675"/>
                  </a:cubicBezTo>
                  <a:cubicBezTo>
                    <a:pt x="72390" y="441008"/>
                    <a:pt x="58103" y="437198"/>
                    <a:pt x="44768" y="432435"/>
                  </a:cubicBezTo>
                  <a:cubicBezTo>
                    <a:pt x="34290" y="431483"/>
                    <a:pt x="20003" y="419100"/>
                    <a:pt x="16193" y="439103"/>
                  </a:cubicBezTo>
                  <a:cubicBezTo>
                    <a:pt x="10478" y="439103"/>
                    <a:pt x="5715" y="439103"/>
                    <a:pt x="0" y="439103"/>
                  </a:cubicBezTo>
                  <a:cubicBezTo>
                    <a:pt x="3810" y="434340"/>
                    <a:pt x="7620" y="426720"/>
                    <a:pt x="13335" y="423863"/>
                  </a:cubicBezTo>
                  <a:cubicBezTo>
                    <a:pt x="130493" y="372428"/>
                    <a:pt x="248603" y="320992"/>
                    <a:pt x="365760" y="269558"/>
                  </a:cubicBezTo>
                  <a:cubicBezTo>
                    <a:pt x="536257" y="194310"/>
                    <a:pt x="707707" y="120015"/>
                    <a:pt x="878205" y="44768"/>
                  </a:cubicBezTo>
                  <a:cubicBezTo>
                    <a:pt x="912495" y="29527"/>
                    <a:pt x="946785" y="15240"/>
                    <a:pt x="984885" y="0"/>
                  </a:cubicBezTo>
                  <a:cubicBezTo>
                    <a:pt x="991553" y="49530"/>
                    <a:pt x="998220" y="97155"/>
                    <a:pt x="1004888" y="143827"/>
                  </a:cubicBezTo>
                  <a:cubicBezTo>
                    <a:pt x="1005840" y="145733"/>
                    <a:pt x="1006793" y="146685"/>
                    <a:pt x="1006793" y="148590"/>
                  </a:cubicBezTo>
                  <a:cubicBezTo>
                    <a:pt x="1006793" y="153352"/>
                    <a:pt x="1007745" y="160973"/>
                    <a:pt x="1007745" y="16764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5" name="Google Shape;3695;p30"/>
            <p:cNvSpPr/>
            <p:nvPr/>
          </p:nvSpPr>
          <p:spPr>
            <a:xfrm>
              <a:off x="6302577" y="1837372"/>
              <a:ext cx="295275" cy="882014"/>
            </a:xfrm>
            <a:custGeom>
              <a:rect b="b" l="l" r="r" t="t"/>
              <a:pathLst>
                <a:path extrusionOk="0" h="882014" w="295275">
                  <a:moveTo>
                    <a:pt x="154305" y="40005"/>
                  </a:moveTo>
                  <a:cubicBezTo>
                    <a:pt x="173355" y="151448"/>
                    <a:pt x="192405" y="262890"/>
                    <a:pt x="211455" y="374332"/>
                  </a:cubicBezTo>
                  <a:cubicBezTo>
                    <a:pt x="228600" y="475298"/>
                    <a:pt x="244793" y="576262"/>
                    <a:pt x="261938" y="677228"/>
                  </a:cubicBezTo>
                  <a:cubicBezTo>
                    <a:pt x="272415" y="739140"/>
                    <a:pt x="283845" y="800100"/>
                    <a:pt x="294323" y="862012"/>
                  </a:cubicBezTo>
                  <a:cubicBezTo>
                    <a:pt x="295275" y="868680"/>
                    <a:pt x="295275" y="875348"/>
                    <a:pt x="295275" y="882015"/>
                  </a:cubicBezTo>
                  <a:cubicBezTo>
                    <a:pt x="280988" y="878205"/>
                    <a:pt x="267653" y="874395"/>
                    <a:pt x="253365" y="870585"/>
                  </a:cubicBezTo>
                  <a:cubicBezTo>
                    <a:pt x="221932" y="861060"/>
                    <a:pt x="190500" y="850582"/>
                    <a:pt x="159068" y="840105"/>
                  </a:cubicBezTo>
                  <a:cubicBezTo>
                    <a:pt x="142875" y="753428"/>
                    <a:pt x="125730" y="665798"/>
                    <a:pt x="109538" y="579120"/>
                  </a:cubicBezTo>
                  <a:cubicBezTo>
                    <a:pt x="96203" y="508635"/>
                    <a:pt x="83820" y="439103"/>
                    <a:pt x="70485" y="368618"/>
                  </a:cubicBezTo>
                  <a:cubicBezTo>
                    <a:pt x="58103" y="300990"/>
                    <a:pt x="44768" y="234315"/>
                    <a:pt x="31432" y="167640"/>
                  </a:cubicBezTo>
                  <a:cubicBezTo>
                    <a:pt x="20955" y="112395"/>
                    <a:pt x="10478" y="57150"/>
                    <a:pt x="0" y="952"/>
                  </a:cubicBezTo>
                  <a:cubicBezTo>
                    <a:pt x="953" y="952"/>
                    <a:pt x="2857" y="952"/>
                    <a:pt x="3810" y="0"/>
                  </a:cubicBezTo>
                  <a:cubicBezTo>
                    <a:pt x="13335" y="2857"/>
                    <a:pt x="22860" y="6667"/>
                    <a:pt x="32385" y="9525"/>
                  </a:cubicBezTo>
                  <a:cubicBezTo>
                    <a:pt x="73343" y="19050"/>
                    <a:pt x="113348" y="29527"/>
                    <a:pt x="154305" y="40005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6" name="Google Shape;3696;p30"/>
            <p:cNvSpPr/>
            <p:nvPr/>
          </p:nvSpPr>
          <p:spPr>
            <a:xfrm>
              <a:off x="7476382" y="1765934"/>
              <a:ext cx="182679" cy="563074"/>
            </a:xfrm>
            <a:custGeom>
              <a:rect b="b" l="l" r="r" t="t"/>
              <a:pathLst>
                <a:path extrusionOk="0" h="563074" w="182679">
                  <a:moveTo>
                    <a:pt x="67303" y="464820"/>
                  </a:moveTo>
                  <a:cubicBezTo>
                    <a:pt x="70161" y="463868"/>
                    <a:pt x="72065" y="462915"/>
                    <a:pt x="74923" y="461962"/>
                  </a:cubicBezTo>
                  <a:cubicBezTo>
                    <a:pt x="75875" y="461962"/>
                    <a:pt x="75875" y="462915"/>
                    <a:pt x="76828" y="462915"/>
                  </a:cubicBezTo>
                  <a:cubicBezTo>
                    <a:pt x="75875" y="462915"/>
                    <a:pt x="75875" y="461962"/>
                    <a:pt x="74923" y="461962"/>
                  </a:cubicBezTo>
                  <a:cubicBezTo>
                    <a:pt x="70161" y="431482"/>
                    <a:pt x="66350" y="401003"/>
                    <a:pt x="60636" y="370523"/>
                  </a:cubicBezTo>
                  <a:cubicBezTo>
                    <a:pt x="55873" y="343853"/>
                    <a:pt x="47300" y="317182"/>
                    <a:pt x="47300" y="289560"/>
                  </a:cubicBezTo>
                  <a:cubicBezTo>
                    <a:pt x="47300" y="266700"/>
                    <a:pt x="33013" y="248602"/>
                    <a:pt x="33013" y="227648"/>
                  </a:cubicBezTo>
                  <a:cubicBezTo>
                    <a:pt x="33013" y="205740"/>
                    <a:pt x="33013" y="183832"/>
                    <a:pt x="28250" y="161925"/>
                  </a:cubicBezTo>
                  <a:cubicBezTo>
                    <a:pt x="21583" y="133350"/>
                    <a:pt x="11105" y="104775"/>
                    <a:pt x="1580" y="76200"/>
                  </a:cubicBezTo>
                  <a:cubicBezTo>
                    <a:pt x="-5087" y="57150"/>
                    <a:pt x="10153" y="33338"/>
                    <a:pt x="32061" y="25717"/>
                  </a:cubicBezTo>
                  <a:cubicBezTo>
                    <a:pt x="47300" y="20002"/>
                    <a:pt x="60636" y="11430"/>
                    <a:pt x="74923" y="5715"/>
                  </a:cubicBezTo>
                  <a:cubicBezTo>
                    <a:pt x="81590" y="2857"/>
                    <a:pt x="89211" y="1905"/>
                    <a:pt x="95878" y="0"/>
                  </a:cubicBezTo>
                  <a:cubicBezTo>
                    <a:pt x="105403" y="60960"/>
                    <a:pt x="115880" y="121920"/>
                    <a:pt x="125405" y="183832"/>
                  </a:cubicBezTo>
                  <a:cubicBezTo>
                    <a:pt x="136836" y="254318"/>
                    <a:pt x="149218" y="323850"/>
                    <a:pt x="160648" y="394335"/>
                  </a:cubicBezTo>
                  <a:cubicBezTo>
                    <a:pt x="168268" y="440055"/>
                    <a:pt x="175888" y="485775"/>
                    <a:pt x="182555" y="532448"/>
                  </a:cubicBezTo>
                  <a:cubicBezTo>
                    <a:pt x="183508" y="536257"/>
                    <a:pt x="178745" y="540068"/>
                    <a:pt x="176840" y="543878"/>
                  </a:cubicBezTo>
                  <a:cubicBezTo>
                    <a:pt x="160648" y="530543"/>
                    <a:pt x="146361" y="536257"/>
                    <a:pt x="132073" y="547687"/>
                  </a:cubicBezTo>
                  <a:cubicBezTo>
                    <a:pt x="130168" y="549593"/>
                    <a:pt x="128263" y="551498"/>
                    <a:pt x="126358" y="552450"/>
                  </a:cubicBezTo>
                  <a:cubicBezTo>
                    <a:pt x="99688" y="568643"/>
                    <a:pt x="97783" y="567690"/>
                    <a:pt x="91115" y="540068"/>
                  </a:cubicBezTo>
                  <a:cubicBezTo>
                    <a:pt x="89211" y="532448"/>
                    <a:pt x="85400" y="523875"/>
                    <a:pt x="83495" y="516255"/>
                  </a:cubicBezTo>
                  <a:cubicBezTo>
                    <a:pt x="77780" y="498157"/>
                    <a:pt x="72065" y="481012"/>
                    <a:pt x="67303" y="46482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7" name="Google Shape;3697;p30"/>
            <p:cNvSpPr/>
            <p:nvPr/>
          </p:nvSpPr>
          <p:spPr>
            <a:xfrm>
              <a:off x="6517843" y="1640308"/>
              <a:ext cx="431482" cy="1221953"/>
            </a:xfrm>
            <a:custGeom>
              <a:rect b="b" l="l" r="r" t="t"/>
              <a:pathLst>
                <a:path extrusionOk="0" h="1221953" w="431482">
                  <a:moveTo>
                    <a:pt x="0" y="11326"/>
                  </a:moveTo>
                  <a:cubicBezTo>
                    <a:pt x="3810" y="-8676"/>
                    <a:pt x="18097" y="3706"/>
                    <a:pt x="28575" y="4659"/>
                  </a:cubicBezTo>
                  <a:cubicBezTo>
                    <a:pt x="45720" y="91336"/>
                    <a:pt x="62865" y="178014"/>
                    <a:pt x="79057" y="264691"/>
                  </a:cubicBezTo>
                  <a:cubicBezTo>
                    <a:pt x="85725" y="300886"/>
                    <a:pt x="90488" y="337082"/>
                    <a:pt x="96202" y="373276"/>
                  </a:cubicBezTo>
                  <a:cubicBezTo>
                    <a:pt x="95250" y="376134"/>
                    <a:pt x="94297" y="378039"/>
                    <a:pt x="92392" y="380896"/>
                  </a:cubicBezTo>
                  <a:cubicBezTo>
                    <a:pt x="93345" y="380896"/>
                    <a:pt x="94297" y="380896"/>
                    <a:pt x="95250" y="381849"/>
                  </a:cubicBezTo>
                  <a:cubicBezTo>
                    <a:pt x="95250" y="378991"/>
                    <a:pt x="95250" y="376134"/>
                    <a:pt x="96202" y="374229"/>
                  </a:cubicBezTo>
                  <a:cubicBezTo>
                    <a:pt x="101917" y="398994"/>
                    <a:pt x="107632" y="423759"/>
                    <a:pt x="112395" y="448524"/>
                  </a:cubicBezTo>
                  <a:cubicBezTo>
                    <a:pt x="120015" y="479957"/>
                    <a:pt x="127635" y="512341"/>
                    <a:pt x="133350" y="543774"/>
                  </a:cubicBezTo>
                  <a:cubicBezTo>
                    <a:pt x="138113" y="569491"/>
                    <a:pt x="140970" y="596161"/>
                    <a:pt x="145732" y="621879"/>
                  </a:cubicBezTo>
                  <a:cubicBezTo>
                    <a:pt x="154305" y="668551"/>
                    <a:pt x="164782" y="715224"/>
                    <a:pt x="173355" y="761896"/>
                  </a:cubicBezTo>
                  <a:cubicBezTo>
                    <a:pt x="182880" y="814284"/>
                    <a:pt x="190500" y="867624"/>
                    <a:pt x="200025" y="920011"/>
                  </a:cubicBezTo>
                  <a:cubicBezTo>
                    <a:pt x="209550" y="971446"/>
                    <a:pt x="220027" y="1022882"/>
                    <a:pt x="229552" y="1074316"/>
                  </a:cubicBezTo>
                  <a:cubicBezTo>
                    <a:pt x="236220" y="1108607"/>
                    <a:pt x="240982" y="1142896"/>
                    <a:pt x="246697" y="1180044"/>
                  </a:cubicBezTo>
                  <a:cubicBezTo>
                    <a:pt x="257175" y="1173376"/>
                    <a:pt x="265747" y="1166709"/>
                    <a:pt x="275272" y="1160994"/>
                  </a:cubicBezTo>
                  <a:cubicBezTo>
                    <a:pt x="269557" y="1144801"/>
                    <a:pt x="260032" y="1127657"/>
                    <a:pt x="272415" y="1107654"/>
                  </a:cubicBezTo>
                  <a:cubicBezTo>
                    <a:pt x="291465" y="1119084"/>
                    <a:pt x="287655" y="1135276"/>
                    <a:pt x="290513" y="1152421"/>
                  </a:cubicBezTo>
                  <a:cubicBezTo>
                    <a:pt x="297180" y="1149564"/>
                    <a:pt x="303847" y="1147659"/>
                    <a:pt x="309563" y="1144801"/>
                  </a:cubicBezTo>
                  <a:cubicBezTo>
                    <a:pt x="342900" y="1127657"/>
                    <a:pt x="375285" y="1109559"/>
                    <a:pt x="408622" y="1092414"/>
                  </a:cubicBezTo>
                  <a:cubicBezTo>
                    <a:pt x="415290" y="1088604"/>
                    <a:pt x="423863" y="1089557"/>
                    <a:pt x="431482" y="1087651"/>
                  </a:cubicBezTo>
                  <a:lnTo>
                    <a:pt x="431482" y="1087651"/>
                  </a:lnTo>
                  <a:cubicBezTo>
                    <a:pt x="401002" y="1105749"/>
                    <a:pt x="370522" y="1123846"/>
                    <a:pt x="339090" y="1141944"/>
                  </a:cubicBezTo>
                  <a:cubicBezTo>
                    <a:pt x="310515" y="1159089"/>
                    <a:pt x="280988" y="1175282"/>
                    <a:pt x="253365" y="1192426"/>
                  </a:cubicBezTo>
                  <a:cubicBezTo>
                    <a:pt x="250507" y="1194332"/>
                    <a:pt x="250507" y="1198141"/>
                    <a:pt x="249555" y="1201951"/>
                  </a:cubicBezTo>
                  <a:cubicBezTo>
                    <a:pt x="247650" y="1208619"/>
                    <a:pt x="246697" y="1215287"/>
                    <a:pt x="245745" y="1221954"/>
                  </a:cubicBezTo>
                  <a:cubicBezTo>
                    <a:pt x="234315" y="1220049"/>
                    <a:pt x="222885" y="1219096"/>
                    <a:pt x="211455" y="1217191"/>
                  </a:cubicBezTo>
                  <a:cubicBezTo>
                    <a:pt x="209550" y="1217191"/>
                    <a:pt x="208597" y="1215287"/>
                    <a:pt x="206692" y="1213382"/>
                  </a:cubicBezTo>
                  <a:cubicBezTo>
                    <a:pt x="200977" y="1188616"/>
                    <a:pt x="194310" y="1163851"/>
                    <a:pt x="189547" y="1139087"/>
                  </a:cubicBezTo>
                  <a:cubicBezTo>
                    <a:pt x="177165" y="1074316"/>
                    <a:pt x="165735" y="1009546"/>
                    <a:pt x="154305" y="944776"/>
                  </a:cubicBezTo>
                  <a:cubicBezTo>
                    <a:pt x="147638" y="906676"/>
                    <a:pt x="141922" y="868576"/>
                    <a:pt x="135255" y="830476"/>
                  </a:cubicBezTo>
                  <a:cubicBezTo>
                    <a:pt x="140970" y="821904"/>
                    <a:pt x="145732" y="812379"/>
                    <a:pt x="151447" y="803807"/>
                  </a:cubicBezTo>
                  <a:cubicBezTo>
                    <a:pt x="150495" y="802854"/>
                    <a:pt x="148590" y="802854"/>
                    <a:pt x="147638" y="801901"/>
                  </a:cubicBezTo>
                  <a:cubicBezTo>
                    <a:pt x="144780" y="803807"/>
                    <a:pt x="141922" y="805711"/>
                    <a:pt x="140017" y="807616"/>
                  </a:cubicBezTo>
                  <a:cubicBezTo>
                    <a:pt x="138113" y="801901"/>
                    <a:pt x="140017" y="798091"/>
                    <a:pt x="140970" y="794282"/>
                  </a:cubicBezTo>
                  <a:cubicBezTo>
                    <a:pt x="141922" y="790471"/>
                    <a:pt x="142875" y="785709"/>
                    <a:pt x="140970" y="781899"/>
                  </a:cubicBezTo>
                  <a:cubicBezTo>
                    <a:pt x="137160" y="771421"/>
                    <a:pt x="127635" y="761896"/>
                    <a:pt x="128588" y="752371"/>
                  </a:cubicBezTo>
                  <a:cubicBezTo>
                    <a:pt x="132397" y="730464"/>
                    <a:pt x="129540" y="709509"/>
                    <a:pt x="123825" y="687601"/>
                  </a:cubicBezTo>
                  <a:cubicBezTo>
                    <a:pt x="110490" y="632357"/>
                    <a:pt x="100965" y="576159"/>
                    <a:pt x="91440" y="520914"/>
                  </a:cubicBezTo>
                  <a:cubicBezTo>
                    <a:pt x="85725" y="487576"/>
                    <a:pt x="81915" y="453286"/>
                    <a:pt x="77152" y="418996"/>
                  </a:cubicBezTo>
                  <a:cubicBezTo>
                    <a:pt x="77152" y="418996"/>
                    <a:pt x="78105" y="418044"/>
                    <a:pt x="78105" y="418044"/>
                  </a:cubicBezTo>
                  <a:cubicBezTo>
                    <a:pt x="78105" y="418996"/>
                    <a:pt x="77152" y="418996"/>
                    <a:pt x="77152" y="419949"/>
                  </a:cubicBezTo>
                  <a:cubicBezTo>
                    <a:pt x="73342" y="421854"/>
                    <a:pt x="69532" y="424711"/>
                    <a:pt x="65722" y="426616"/>
                  </a:cubicBezTo>
                  <a:cubicBezTo>
                    <a:pt x="60007" y="390421"/>
                    <a:pt x="53340" y="354226"/>
                    <a:pt x="48577" y="317079"/>
                  </a:cubicBezTo>
                  <a:cubicBezTo>
                    <a:pt x="45720" y="295171"/>
                    <a:pt x="45720" y="274216"/>
                    <a:pt x="43815" y="252309"/>
                  </a:cubicBezTo>
                  <a:cubicBezTo>
                    <a:pt x="43815" y="247546"/>
                    <a:pt x="40957" y="243736"/>
                    <a:pt x="40005" y="238974"/>
                  </a:cubicBezTo>
                  <a:cubicBezTo>
                    <a:pt x="36195" y="222781"/>
                    <a:pt x="32385" y="206589"/>
                    <a:pt x="30480" y="189444"/>
                  </a:cubicBezTo>
                  <a:cubicBezTo>
                    <a:pt x="29527" y="180871"/>
                    <a:pt x="31432" y="171346"/>
                    <a:pt x="30480" y="162774"/>
                  </a:cubicBezTo>
                  <a:cubicBezTo>
                    <a:pt x="22860" y="121816"/>
                    <a:pt x="15240" y="80859"/>
                    <a:pt x="6667" y="39901"/>
                  </a:cubicBezTo>
                  <a:cubicBezTo>
                    <a:pt x="6667" y="27519"/>
                    <a:pt x="2857" y="18946"/>
                    <a:pt x="0" y="11326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8" name="Google Shape;3698;p30"/>
            <p:cNvSpPr/>
            <p:nvPr/>
          </p:nvSpPr>
          <p:spPr>
            <a:xfrm>
              <a:off x="6281622" y="1142999"/>
              <a:ext cx="1014412" cy="472937"/>
            </a:xfrm>
            <a:custGeom>
              <a:rect b="b" l="l" r="r" t="t"/>
              <a:pathLst>
                <a:path extrusionOk="0" h="472937" w="1014412">
                  <a:moveTo>
                    <a:pt x="0" y="461963"/>
                  </a:moveTo>
                  <a:cubicBezTo>
                    <a:pt x="337185" y="306705"/>
                    <a:pt x="669608" y="154305"/>
                    <a:pt x="1003935" y="0"/>
                  </a:cubicBezTo>
                  <a:cubicBezTo>
                    <a:pt x="1007745" y="11430"/>
                    <a:pt x="1010603" y="22860"/>
                    <a:pt x="1014413" y="34290"/>
                  </a:cubicBezTo>
                  <a:cubicBezTo>
                    <a:pt x="978218" y="51435"/>
                    <a:pt x="942023" y="67627"/>
                    <a:pt x="904875" y="84773"/>
                  </a:cubicBezTo>
                  <a:cubicBezTo>
                    <a:pt x="815340" y="125730"/>
                    <a:pt x="724853" y="167640"/>
                    <a:pt x="635318" y="209550"/>
                  </a:cubicBezTo>
                  <a:cubicBezTo>
                    <a:pt x="546735" y="250508"/>
                    <a:pt x="459105" y="292417"/>
                    <a:pt x="370523" y="334328"/>
                  </a:cubicBezTo>
                  <a:cubicBezTo>
                    <a:pt x="275273" y="379095"/>
                    <a:pt x="179070" y="424815"/>
                    <a:pt x="82868" y="468630"/>
                  </a:cubicBezTo>
                  <a:cubicBezTo>
                    <a:pt x="72390" y="473392"/>
                    <a:pt x="57150" y="473392"/>
                    <a:pt x="43815" y="472440"/>
                  </a:cubicBezTo>
                  <a:cubicBezTo>
                    <a:pt x="31433" y="471488"/>
                    <a:pt x="19050" y="466725"/>
                    <a:pt x="0" y="461963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9" name="Google Shape;3699;p30"/>
            <p:cNvSpPr/>
            <p:nvPr/>
          </p:nvSpPr>
          <p:spPr>
            <a:xfrm>
              <a:off x="7423564" y="1421129"/>
              <a:ext cx="144885" cy="336232"/>
            </a:xfrm>
            <a:custGeom>
              <a:rect b="b" l="l" r="r" t="t"/>
              <a:pathLst>
                <a:path extrusionOk="0" h="336232" w="144885">
                  <a:moveTo>
                    <a:pt x="144886" y="326708"/>
                  </a:moveTo>
                  <a:cubicBezTo>
                    <a:pt x="141076" y="328613"/>
                    <a:pt x="136313" y="330518"/>
                    <a:pt x="128693" y="333375"/>
                  </a:cubicBezTo>
                  <a:cubicBezTo>
                    <a:pt x="127741" y="326708"/>
                    <a:pt x="127741" y="320040"/>
                    <a:pt x="124883" y="314325"/>
                  </a:cubicBezTo>
                  <a:cubicBezTo>
                    <a:pt x="122979" y="311468"/>
                    <a:pt x="114406" y="308610"/>
                    <a:pt x="110596" y="309563"/>
                  </a:cubicBezTo>
                  <a:cubicBezTo>
                    <a:pt x="89641" y="317183"/>
                    <a:pt x="68686" y="326708"/>
                    <a:pt x="43921" y="336233"/>
                  </a:cubicBezTo>
                  <a:cubicBezTo>
                    <a:pt x="35348" y="284798"/>
                    <a:pt x="27729" y="234315"/>
                    <a:pt x="19156" y="183833"/>
                  </a:cubicBezTo>
                  <a:cubicBezTo>
                    <a:pt x="37254" y="181928"/>
                    <a:pt x="44873" y="154305"/>
                    <a:pt x="34396" y="131445"/>
                  </a:cubicBezTo>
                  <a:cubicBezTo>
                    <a:pt x="29633" y="142875"/>
                    <a:pt x="25823" y="153353"/>
                    <a:pt x="22013" y="163830"/>
                  </a:cubicBezTo>
                  <a:cubicBezTo>
                    <a:pt x="20108" y="163830"/>
                    <a:pt x="19156" y="163830"/>
                    <a:pt x="17251" y="163830"/>
                  </a:cubicBezTo>
                  <a:cubicBezTo>
                    <a:pt x="15346" y="159068"/>
                    <a:pt x="11536" y="155258"/>
                    <a:pt x="11536" y="150495"/>
                  </a:cubicBezTo>
                  <a:cubicBezTo>
                    <a:pt x="8679" y="126683"/>
                    <a:pt x="5821" y="101918"/>
                    <a:pt x="2963" y="78105"/>
                  </a:cubicBezTo>
                  <a:cubicBezTo>
                    <a:pt x="2963" y="74295"/>
                    <a:pt x="106" y="70485"/>
                    <a:pt x="106" y="66675"/>
                  </a:cubicBezTo>
                  <a:cubicBezTo>
                    <a:pt x="106" y="60960"/>
                    <a:pt x="-846" y="53340"/>
                    <a:pt x="2963" y="50483"/>
                  </a:cubicBezTo>
                  <a:cubicBezTo>
                    <a:pt x="15346" y="40005"/>
                    <a:pt x="28681" y="30480"/>
                    <a:pt x="42968" y="21908"/>
                  </a:cubicBezTo>
                  <a:cubicBezTo>
                    <a:pt x="48683" y="18098"/>
                    <a:pt x="57256" y="18098"/>
                    <a:pt x="64876" y="18098"/>
                  </a:cubicBezTo>
                  <a:cubicBezTo>
                    <a:pt x="80116" y="18098"/>
                    <a:pt x="84879" y="7620"/>
                    <a:pt x="93451" y="0"/>
                  </a:cubicBezTo>
                  <a:cubicBezTo>
                    <a:pt x="102023" y="47625"/>
                    <a:pt x="110596" y="96203"/>
                    <a:pt x="118216" y="143828"/>
                  </a:cubicBezTo>
                  <a:cubicBezTo>
                    <a:pt x="126788" y="205740"/>
                    <a:pt x="135361" y="266700"/>
                    <a:pt x="144886" y="326708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0" name="Google Shape;3700;p30"/>
            <p:cNvSpPr/>
            <p:nvPr/>
          </p:nvSpPr>
          <p:spPr>
            <a:xfrm>
              <a:off x="6399733" y="1203006"/>
              <a:ext cx="1000897" cy="451260"/>
            </a:xfrm>
            <a:custGeom>
              <a:rect b="b" l="l" r="r" t="t"/>
              <a:pathLst>
                <a:path extrusionOk="0" h="451260" w="1000897">
                  <a:moveTo>
                    <a:pt x="990600" y="0"/>
                  </a:moveTo>
                  <a:cubicBezTo>
                    <a:pt x="1005840" y="24765"/>
                    <a:pt x="1005840" y="24765"/>
                    <a:pt x="979170" y="37148"/>
                  </a:cubicBezTo>
                  <a:cubicBezTo>
                    <a:pt x="689610" y="164783"/>
                    <a:pt x="400050" y="291465"/>
                    <a:pt x="110490" y="419100"/>
                  </a:cubicBezTo>
                  <a:cubicBezTo>
                    <a:pt x="92393" y="426720"/>
                    <a:pt x="74295" y="435293"/>
                    <a:pt x="56198" y="442913"/>
                  </a:cubicBezTo>
                  <a:cubicBezTo>
                    <a:pt x="30480" y="454343"/>
                    <a:pt x="30480" y="454343"/>
                    <a:pt x="0" y="441008"/>
                  </a:cubicBezTo>
                  <a:cubicBezTo>
                    <a:pt x="330518" y="293370"/>
                    <a:pt x="660082" y="147638"/>
                    <a:pt x="99060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1" name="Google Shape;3701;p30"/>
            <p:cNvSpPr/>
            <p:nvPr/>
          </p:nvSpPr>
          <p:spPr>
            <a:xfrm>
              <a:off x="6364490" y="1178242"/>
              <a:ext cx="983932" cy="454342"/>
            </a:xfrm>
            <a:custGeom>
              <a:rect b="b" l="l" r="r" t="t"/>
              <a:pathLst>
                <a:path extrusionOk="0" h="454342" w="983932">
                  <a:moveTo>
                    <a:pt x="0" y="447675"/>
                  </a:moveTo>
                  <a:cubicBezTo>
                    <a:pt x="321945" y="298133"/>
                    <a:pt x="644843" y="149543"/>
                    <a:pt x="968693" y="0"/>
                  </a:cubicBezTo>
                  <a:cubicBezTo>
                    <a:pt x="974407" y="9525"/>
                    <a:pt x="978218" y="17145"/>
                    <a:pt x="983932" y="26670"/>
                  </a:cubicBezTo>
                  <a:cubicBezTo>
                    <a:pt x="978218" y="29527"/>
                    <a:pt x="973455" y="32385"/>
                    <a:pt x="967740" y="35243"/>
                  </a:cubicBezTo>
                  <a:cubicBezTo>
                    <a:pt x="662940" y="170497"/>
                    <a:pt x="359093" y="305753"/>
                    <a:pt x="54293" y="441008"/>
                  </a:cubicBezTo>
                  <a:cubicBezTo>
                    <a:pt x="46673" y="444818"/>
                    <a:pt x="39053" y="449580"/>
                    <a:pt x="30480" y="451485"/>
                  </a:cubicBezTo>
                  <a:cubicBezTo>
                    <a:pt x="20955" y="453390"/>
                    <a:pt x="11430" y="453390"/>
                    <a:pt x="1905" y="454343"/>
                  </a:cubicBezTo>
                  <a:cubicBezTo>
                    <a:pt x="953" y="452437"/>
                    <a:pt x="953" y="449580"/>
                    <a:pt x="0" y="44767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2" name="Google Shape;3702;p30"/>
            <p:cNvSpPr/>
            <p:nvPr/>
          </p:nvSpPr>
          <p:spPr>
            <a:xfrm>
              <a:off x="6457684" y="1657349"/>
              <a:ext cx="236248" cy="1262062"/>
            </a:xfrm>
            <a:custGeom>
              <a:rect b="b" l="l" r="r" t="t"/>
              <a:pathLst>
                <a:path extrusionOk="0" h="1262062" w="236248">
                  <a:moveTo>
                    <a:pt x="208748" y="1260158"/>
                  </a:moveTo>
                  <a:cubicBezTo>
                    <a:pt x="209700" y="1253490"/>
                    <a:pt x="211605" y="1245870"/>
                    <a:pt x="210653" y="1239203"/>
                  </a:cubicBezTo>
                  <a:cubicBezTo>
                    <a:pt x="190650" y="1119188"/>
                    <a:pt x="170648" y="999172"/>
                    <a:pt x="149693" y="878205"/>
                  </a:cubicBezTo>
                  <a:cubicBezTo>
                    <a:pt x="126833" y="742950"/>
                    <a:pt x="103973" y="608647"/>
                    <a:pt x="81113" y="473392"/>
                  </a:cubicBezTo>
                  <a:cubicBezTo>
                    <a:pt x="60158" y="353378"/>
                    <a:pt x="38250" y="233363"/>
                    <a:pt x="17296" y="113348"/>
                  </a:cubicBezTo>
                  <a:cubicBezTo>
                    <a:pt x="11580" y="80963"/>
                    <a:pt x="4913" y="48577"/>
                    <a:pt x="150" y="16192"/>
                  </a:cubicBezTo>
                  <a:cubicBezTo>
                    <a:pt x="-802" y="11430"/>
                    <a:pt x="3008" y="5715"/>
                    <a:pt x="4913" y="0"/>
                  </a:cubicBezTo>
                  <a:cubicBezTo>
                    <a:pt x="7771" y="0"/>
                    <a:pt x="9675" y="0"/>
                    <a:pt x="12533" y="952"/>
                  </a:cubicBezTo>
                  <a:cubicBezTo>
                    <a:pt x="16343" y="19050"/>
                    <a:pt x="19200" y="36195"/>
                    <a:pt x="23011" y="54292"/>
                  </a:cubicBezTo>
                  <a:cubicBezTo>
                    <a:pt x="56348" y="244792"/>
                    <a:pt x="90638" y="434340"/>
                    <a:pt x="123975" y="624840"/>
                  </a:cubicBezTo>
                  <a:cubicBezTo>
                    <a:pt x="150646" y="772478"/>
                    <a:pt x="178268" y="920115"/>
                    <a:pt x="205891" y="1067753"/>
                  </a:cubicBezTo>
                  <a:cubicBezTo>
                    <a:pt x="215416" y="1122045"/>
                    <a:pt x="224941" y="1176338"/>
                    <a:pt x="235418" y="1229678"/>
                  </a:cubicBezTo>
                  <a:cubicBezTo>
                    <a:pt x="239228" y="1248728"/>
                    <a:pt x="229703" y="1257300"/>
                    <a:pt x="211605" y="1262063"/>
                  </a:cubicBezTo>
                  <a:cubicBezTo>
                    <a:pt x="209700" y="1261110"/>
                    <a:pt x="208748" y="1261110"/>
                    <a:pt x="208748" y="1260158"/>
                  </a:cubicBezTo>
                  <a:close/>
                </a:path>
              </a:pathLst>
            </a:custGeom>
            <a:solidFill>
              <a:srgbClr val="5481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3" name="Google Shape;3703;p30"/>
            <p:cNvSpPr/>
            <p:nvPr/>
          </p:nvSpPr>
          <p:spPr>
            <a:xfrm>
              <a:off x="7006475" y="2340291"/>
              <a:ext cx="639127" cy="351710"/>
            </a:xfrm>
            <a:custGeom>
              <a:rect b="b" l="l" r="r" t="t"/>
              <a:pathLst>
                <a:path extrusionOk="0" h="351710" w="639127">
                  <a:moveTo>
                    <a:pt x="88582" y="317183"/>
                  </a:moveTo>
                  <a:cubicBezTo>
                    <a:pt x="65722" y="328613"/>
                    <a:pt x="41910" y="340042"/>
                    <a:pt x="19050" y="350520"/>
                  </a:cubicBezTo>
                  <a:cubicBezTo>
                    <a:pt x="14288" y="352425"/>
                    <a:pt x="6668" y="351473"/>
                    <a:pt x="0" y="351473"/>
                  </a:cubicBezTo>
                  <a:cubicBezTo>
                    <a:pt x="3810" y="346710"/>
                    <a:pt x="5715" y="340995"/>
                    <a:pt x="10477" y="338138"/>
                  </a:cubicBezTo>
                  <a:cubicBezTo>
                    <a:pt x="95250" y="292417"/>
                    <a:pt x="179070" y="246698"/>
                    <a:pt x="263843" y="200978"/>
                  </a:cubicBezTo>
                  <a:cubicBezTo>
                    <a:pt x="287655" y="188595"/>
                    <a:pt x="313372" y="178117"/>
                    <a:pt x="336232" y="164783"/>
                  </a:cubicBezTo>
                  <a:cubicBezTo>
                    <a:pt x="368618" y="146685"/>
                    <a:pt x="400050" y="126683"/>
                    <a:pt x="432435" y="106680"/>
                  </a:cubicBezTo>
                  <a:cubicBezTo>
                    <a:pt x="447675" y="97155"/>
                    <a:pt x="460057" y="85725"/>
                    <a:pt x="475297" y="77153"/>
                  </a:cubicBezTo>
                  <a:cubicBezTo>
                    <a:pt x="487680" y="70485"/>
                    <a:pt x="501968" y="66675"/>
                    <a:pt x="515302" y="60960"/>
                  </a:cubicBezTo>
                  <a:cubicBezTo>
                    <a:pt x="521018" y="58103"/>
                    <a:pt x="524827" y="53340"/>
                    <a:pt x="529590" y="48578"/>
                  </a:cubicBezTo>
                  <a:cubicBezTo>
                    <a:pt x="537210" y="40005"/>
                    <a:pt x="543877" y="30480"/>
                    <a:pt x="551497" y="20003"/>
                  </a:cubicBezTo>
                  <a:cubicBezTo>
                    <a:pt x="578168" y="39053"/>
                    <a:pt x="592455" y="19050"/>
                    <a:pt x="610552" y="11430"/>
                  </a:cubicBezTo>
                  <a:cubicBezTo>
                    <a:pt x="620077" y="7620"/>
                    <a:pt x="628650" y="1905"/>
                    <a:pt x="639127" y="0"/>
                  </a:cubicBezTo>
                  <a:cubicBezTo>
                    <a:pt x="629602" y="31433"/>
                    <a:pt x="585788" y="28575"/>
                    <a:pt x="572452" y="51435"/>
                  </a:cubicBezTo>
                  <a:cubicBezTo>
                    <a:pt x="577215" y="60008"/>
                    <a:pt x="582930" y="67628"/>
                    <a:pt x="587693" y="76200"/>
                  </a:cubicBezTo>
                  <a:cubicBezTo>
                    <a:pt x="587693" y="76200"/>
                    <a:pt x="587693" y="76200"/>
                    <a:pt x="587693" y="76200"/>
                  </a:cubicBezTo>
                  <a:cubicBezTo>
                    <a:pt x="583882" y="79058"/>
                    <a:pt x="579120" y="80963"/>
                    <a:pt x="575310" y="83820"/>
                  </a:cubicBezTo>
                  <a:cubicBezTo>
                    <a:pt x="575310" y="83820"/>
                    <a:pt x="575310" y="83820"/>
                    <a:pt x="575310" y="83820"/>
                  </a:cubicBezTo>
                  <a:cubicBezTo>
                    <a:pt x="573405" y="84773"/>
                    <a:pt x="572452" y="86678"/>
                    <a:pt x="570547" y="87630"/>
                  </a:cubicBezTo>
                  <a:cubicBezTo>
                    <a:pt x="570547" y="87630"/>
                    <a:pt x="568643" y="87630"/>
                    <a:pt x="568643" y="87630"/>
                  </a:cubicBezTo>
                  <a:cubicBezTo>
                    <a:pt x="564832" y="88583"/>
                    <a:pt x="561975" y="90488"/>
                    <a:pt x="558165" y="91440"/>
                  </a:cubicBezTo>
                  <a:cubicBezTo>
                    <a:pt x="558165" y="91440"/>
                    <a:pt x="558165" y="91440"/>
                    <a:pt x="558165" y="91440"/>
                  </a:cubicBezTo>
                  <a:cubicBezTo>
                    <a:pt x="557213" y="92392"/>
                    <a:pt x="555307" y="94298"/>
                    <a:pt x="554355" y="95250"/>
                  </a:cubicBezTo>
                  <a:cubicBezTo>
                    <a:pt x="554355" y="95250"/>
                    <a:pt x="554355" y="95250"/>
                    <a:pt x="554355" y="95250"/>
                  </a:cubicBezTo>
                  <a:cubicBezTo>
                    <a:pt x="532447" y="104775"/>
                    <a:pt x="510540" y="114300"/>
                    <a:pt x="487680" y="123825"/>
                  </a:cubicBezTo>
                  <a:cubicBezTo>
                    <a:pt x="484822" y="124778"/>
                    <a:pt x="481965" y="126683"/>
                    <a:pt x="479107" y="127635"/>
                  </a:cubicBezTo>
                  <a:cubicBezTo>
                    <a:pt x="484822" y="120967"/>
                    <a:pt x="488632" y="112395"/>
                    <a:pt x="495300" y="106680"/>
                  </a:cubicBezTo>
                  <a:cubicBezTo>
                    <a:pt x="504825" y="100013"/>
                    <a:pt x="516255" y="96203"/>
                    <a:pt x="526732" y="91440"/>
                  </a:cubicBezTo>
                  <a:cubicBezTo>
                    <a:pt x="526732" y="89535"/>
                    <a:pt x="526732" y="87630"/>
                    <a:pt x="525780" y="85725"/>
                  </a:cubicBezTo>
                  <a:cubicBezTo>
                    <a:pt x="521018" y="85725"/>
                    <a:pt x="514350" y="83820"/>
                    <a:pt x="511493" y="85725"/>
                  </a:cubicBezTo>
                  <a:cubicBezTo>
                    <a:pt x="491490" y="97155"/>
                    <a:pt x="472440" y="109538"/>
                    <a:pt x="453390" y="120967"/>
                  </a:cubicBezTo>
                  <a:cubicBezTo>
                    <a:pt x="442913" y="127635"/>
                    <a:pt x="433388" y="134303"/>
                    <a:pt x="422910" y="139065"/>
                  </a:cubicBezTo>
                  <a:cubicBezTo>
                    <a:pt x="411480" y="143828"/>
                    <a:pt x="398145" y="145733"/>
                    <a:pt x="386715" y="151448"/>
                  </a:cubicBezTo>
                  <a:cubicBezTo>
                    <a:pt x="369570" y="160020"/>
                    <a:pt x="353377" y="170498"/>
                    <a:pt x="336232" y="179070"/>
                  </a:cubicBezTo>
                  <a:cubicBezTo>
                    <a:pt x="294322" y="201930"/>
                    <a:pt x="252413" y="224790"/>
                    <a:pt x="210502" y="247650"/>
                  </a:cubicBezTo>
                  <a:cubicBezTo>
                    <a:pt x="188595" y="260033"/>
                    <a:pt x="166688" y="271463"/>
                    <a:pt x="145732" y="283845"/>
                  </a:cubicBezTo>
                  <a:cubicBezTo>
                    <a:pt x="126682" y="296228"/>
                    <a:pt x="107632" y="306705"/>
                    <a:pt x="88582" y="317183"/>
                  </a:cubicBezTo>
                  <a:cubicBezTo>
                    <a:pt x="88582" y="317183"/>
                    <a:pt x="88582" y="317183"/>
                    <a:pt x="88582" y="317183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4" name="Google Shape;3704;p30"/>
            <p:cNvSpPr/>
            <p:nvPr/>
          </p:nvSpPr>
          <p:spPr>
            <a:xfrm>
              <a:off x="6259715" y="1623059"/>
              <a:ext cx="176212" cy="132397"/>
            </a:xfrm>
            <a:custGeom>
              <a:rect b="b" l="l" r="r" t="t"/>
              <a:pathLst>
                <a:path extrusionOk="0" h="132397" w="176212">
                  <a:moveTo>
                    <a:pt x="19050" y="93345"/>
                  </a:moveTo>
                  <a:cubicBezTo>
                    <a:pt x="13335" y="64770"/>
                    <a:pt x="7620" y="35242"/>
                    <a:pt x="0" y="0"/>
                  </a:cubicBezTo>
                  <a:cubicBezTo>
                    <a:pt x="58103" y="21907"/>
                    <a:pt x="111443" y="42863"/>
                    <a:pt x="167640" y="63817"/>
                  </a:cubicBezTo>
                  <a:cubicBezTo>
                    <a:pt x="170498" y="85725"/>
                    <a:pt x="173355" y="109538"/>
                    <a:pt x="176213" y="132398"/>
                  </a:cubicBezTo>
                  <a:cubicBezTo>
                    <a:pt x="160020" y="127635"/>
                    <a:pt x="143828" y="123825"/>
                    <a:pt x="127635" y="119063"/>
                  </a:cubicBezTo>
                  <a:cubicBezTo>
                    <a:pt x="91440" y="109538"/>
                    <a:pt x="55245" y="101917"/>
                    <a:pt x="19050" y="93345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5" name="Google Shape;3705;p30"/>
            <p:cNvSpPr/>
            <p:nvPr/>
          </p:nvSpPr>
          <p:spPr>
            <a:xfrm>
              <a:off x="6502602" y="1651634"/>
              <a:ext cx="168592" cy="816292"/>
            </a:xfrm>
            <a:custGeom>
              <a:rect b="b" l="l" r="r" t="t"/>
              <a:pathLst>
                <a:path extrusionOk="0" h="816292" w="168592">
                  <a:moveTo>
                    <a:pt x="94298" y="404812"/>
                  </a:moveTo>
                  <a:cubicBezTo>
                    <a:pt x="99060" y="439103"/>
                    <a:pt x="101918" y="472440"/>
                    <a:pt x="108585" y="506730"/>
                  </a:cubicBezTo>
                  <a:cubicBezTo>
                    <a:pt x="118110" y="562928"/>
                    <a:pt x="128588" y="618173"/>
                    <a:pt x="140970" y="673418"/>
                  </a:cubicBezTo>
                  <a:cubicBezTo>
                    <a:pt x="145732" y="695325"/>
                    <a:pt x="148590" y="716280"/>
                    <a:pt x="145732" y="738187"/>
                  </a:cubicBezTo>
                  <a:cubicBezTo>
                    <a:pt x="144780" y="747712"/>
                    <a:pt x="154305" y="757237"/>
                    <a:pt x="158115" y="767715"/>
                  </a:cubicBezTo>
                  <a:cubicBezTo>
                    <a:pt x="159068" y="771525"/>
                    <a:pt x="159068" y="776287"/>
                    <a:pt x="158115" y="780098"/>
                  </a:cubicBezTo>
                  <a:cubicBezTo>
                    <a:pt x="157163" y="783907"/>
                    <a:pt x="155257" y="787718"/>
                    <a:pt x="157163" y="793432"/>
                  </a:cubicBezTo>
                  <a:cubicBezTo>
                    <a:pt x="160020" y="791528"/>
                    <a:pt x="162878" y="789623"/>
                    <a:pt x="164782" y="787718"/>
                  </a:cubicBezTo>
                  <a:cubicBezTo>
                    <a:pt x="165735" y="788670"/>
                    <a:pt x="167640" y="788670"/>
                    <a:pt x="168593" y="789623"/>
                  </a:cubicBezTo>
                  <a:cubicBezTo>
                    <a:pt x="162878" y="798195"/>
                    <a:pt x="158115" y="807720"/>
                    <a:pt x="152400" y="816293"/>
                  </a:cubicBezTo>
                  <a:cubicBezTo>
                    <a:pt x="144780" y="775335"/>
                    <a:pt x="136207" y="734378"/>
                    <a:pt x="128588" y="693420"/>
                  </a:cubicBezTo>
                  <a:cubicBezTo>
                    <a:pt x="113348" y="612457"/>
                    <a:pt x="98107" y="530543"/>
                    <a:pt x="82868" y="449580"/>
                  </a:cubicBezTo>
                  <a:cubicBezTo>
                    <a:pt x="64770" y="351473"/>
                    <a:pt x="46673" y="252412"/>
                    <a:pt x="28575" y="154305"/>
                  </a:cubicBezTo>
                  <a:cubicBezTo>
                    <a:pt x="19050" y="102870"/>
                    <a:pt x="9525" y="51435"/>
                    <a:pt x="0" y="0"/>
                  </a:cubicBezTo>
                  <a:cubicBezTo>
                    <a:pt x="5715" y="0"/>
                    <a:pt x="10478" y="0"/>
                    <a:pt x="16193" y="0"/>
                  </a:cubicBezTo>
                  <a:cubicBezTo>
                    <a:pt x="19050" y="8573"/>
                    <a:pt x="22860" y="16192"/>
                    <a:pt x="24765" y="24765"/>
                  </a:cubicBezTo>
                  <a:cubicBezTo>
                    <a:pt x="33338" y="65723"/>
                    <a:pt x="40957" y="106680"/>
                    <a:pt x="48578" y="147638"/>
                  </a:cubicBezTo>
                  <a:cubicBezTo>
                    <a:pt x="50482" y="156210"/>
                    <a:pt x="47625" y="165735"/>
                    <a:pt x="48578" y="174307"/>
                  </a:cubicBezTo>
                  <a:cubicBezTo>
                    <a:pt x="51435" y="190500"/>
                    <a:pt x="55245" y="206692"/>
                    <a:pt x="58103" y="223837"/>
                  </a:cubicBezTo>
                  <a:cubicBezTo>
                    <a:pt x="59055" y="228600"/>
                    <a:pt x="60960" y="232410"/>
                    <a:pt x="61913" y="237173"/>
                  </a:cubicBezTo>
                  <a:cubicBezTo>
                    <a:pt x="63818" y="259080"/>
                    <a:pt x="63818" y="280035"/>
                    <a:pt x="66675" y="301943"/>
                  </a:cubicBezTo>
                  <a:cubicBezTo>
                    <a:pt x="71438" y="338137"/>
                    <a:pt x="78105" y="374332"/>
                    <a:pt x="83820" y="411480"/>
                  </a:cubicBezTo>
                  <a:cubicBezTo>
                    <a:pt x="86678" y="408623"/>
                    <a:pt x="90488" y="406718"/>
                    <a:pt x="94298" y="404812"/>
                  </a:cubicBezTo>
                  <a:lnTo>
                    <a:pt x="94298" y="404812"/>
                  </a:lnTo>
                  <a:close/>
                </a:path>
              </a:pathLst>
            </a:custGeom>
            <a:solidFill>
              <a:srgbClr val="4D53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6" name="Google Shape;3706;p30"/>
            <p:cNvSpPr/>
            <p:nvPr/>
          </p:nvSpPr>
          <p:spPr>
            <a:xfrm>
              <a:off x="6485458" y="2791777"/>
              <a:ext cx="148589" cy="126682"/>
            </a:xfrm>
            <a:custGeom>
              <a:rect b="b" l="l" r="r" t="t"/>
              <a:pathLst>
                <a:path extrusionOk="0" h="126682" w="148589">
                  <a:moveTo>
                    <a:pt x="129540" y="34290"/>
                  </a:moveTo>
                  <a:cubicBezTo>
                    <a:pt x="134302" y="56197"/>
                    <a:pt x="140018" y="78105"/>
                    <a:pt x="144780" y="100013"/>
                  </a:cubicBezTo>
                  <a:cubicBezTo>
                    <a:pt x="146685" y="108585"/>
                    <a:pt x="147638" y="117157"/>
                    <a:pt x="148590" y="126682"/>
                  </a:cubicBezTo>
                  <a:cubicBezTo>
                    <a:pt x="96202" y="120015"/>
                    <a:pt x="54293" y="99060"/>
                    <a:pt x="14288" y="73342"/>
                  </a:cubicBezTo>
                  <a:cubicBezTo>
                    <a:pt x="11430" y="71438"/>
                    <a:pt x="9525" y="68580"/>
                    <a:pt x="8573" y="66675"/>
                  </a:cubicBezTo>
                  <a:cubicBezTo>
                    <a:pt x="5715" y="44767"/>
                    <a:pt x="2857" y="21907"/>
                    <a:pt x="0" y="0"/>
                  </a:cubicBezTo>
                  <a:cubicBezTo>
                    <a:pt x="2857" y="952"/>
                    <a:pt x="5715" y="952"/>
                    <a:pt x="7620" y="1905"/>
                  </a:cubicBezTo>
                  <a:cubicBezTo>
                    <a:pt x="41910" y="12382"/>
                    <a:pt x="77152" y="21907"/>
                    <a:pt x="111443" y="32385"/>
                  </a:cubicBezTo>
                  <a:cubicBezTo>
                    <a:pt x="117157" y="31432"/>
                    <a:pt x="123825" y="33338"/>
                    <a:pt x="129540" y="34290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7" name="Google Shape;3707;p30"/>
            <p:cNvSpPr/>
            <p:nvPr/>
          </p:nvSpPr>
          <p:spPr>
            <a:xfrm>
              <a:off x="6278765" y="1716404"/>
              <a:ext cx="165735" cy="86677"/>
            </a:xfrm>
            <a:custGeom>
              <a:rect b="b" l="l" r="r" t="t"/>
              <a:pathLst>
                <a:path extrusionOk="0" h="86677" w="165735">
                  <a:moveTo>
                    <a:pt x="0" y="0"/>
                  </a:moveTo>
                  <a:cubicBezTo>
                    <a:pt x="36195" y="8573"/>
                    <a:pt x="72390" y="17145"/>
                    <a:pt x="108585" y="25718"/>
                  </a:cubicBezTo>
                  <a:cubicBezTo>
                    <a:pt x="124778" y="29528"/>
                    <a:pt x="140970" y="34290"/>
                    <a:pt x="157163" y="39053"/>
                  </a:cubicBezTo>
                  <a:cubicBezTo>
                    <a:pt x="160020" y="55245"/>
                    <a:pt x="162878" y="70485"/>
                    <a:pt x="165735" y="86678"/>
                  </a:cubicBezTo>
                  <a:cubicBezTo>
                    <a:pt x="142875" y="80010"/>
                    <a:pt x="119063" y="73343"/>
                    <a:pt x="96203" y="67628"/>
                  </a:cubicBezTo>
                  <a:cubicBezTo>
                    <a:pt x="68580" y="60008"/>
                    <a:pt x="40957" y="53340"/>
                    <a:pt x="12382" y="46673"/>
                  </a:cubicBezTo>
                  <a:cubicBezTo>
                    <a:pt x="8573" y="30480"/>
                    <a:pt x="3810" y="15240"/>
                    <a:pt x="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8" name="Google Shape;3708;p30"/>
            <p:cNvSpPr/>
            <p:nvPr/>
          </p:nvSpPr>
          <p:spPr>
            <a:xfrm>
              <a:off x="6953272" y="2558726"/>
              <a:ext cx="370385" cy="193045"/>
            </a:xfrm>
            <a:custGeom>
              <a:rect b="b" l="l" r="r" t="t"/>
              <a:pathLst>
                <a:path extrusionOk="0" h="193045" w="370385">
                  <a:moveTo>
                    <a:pt x="1767" y="193046"/>
                  </a:moveTo>
                  <a:cubicBezTo>
                    <a:pt x="815" y="189236"/>
                    <a:pt x="-1090" y="183521"/>
                    <a:pt x="815" y="183521"/>
                  </a:cubicBezTo>
                  <a:cubicBezTo>
                    <a:pt x="33200" y="165423"/>
                    <a:pt x="65585" y="149231"/>
                    <a:pt x="97970" y="131133"/>
                  </a:cubicBezTo>
                  <a:cubicBezTo>
                    <a:pt x="114162" y="121608"/>
                    <a:pt x="127498" y="110178"/>
                    <a:pt x="142737" y="99701"/>
                  </a:cubicBezTo>
                  <a:cubicBezTo>
                    <a:pt x="142737" y="99701"/>
                    <a:pt x="142737" y="99701"/>
                    <a:pt x="142737" y="99701"/>
                  </a:cubicBezTo>
                  <a:cubicBezTo>
                    <a:pt x="152262" y="96843"/>
                    <a:pt x="162740" y="93986"/>
                    <a:pt x="171312" y="90176"/>
                  </a:cubicBezTo>
                  <a:cubicBezTo>
                    <a:pt x="209412" y="72078"/>
                    <a:pt x="247512" y="53981"/>
                    <a:pt x="284660" y="35883"/>
                  </a:cubicBezTo>
                  <a:cubicBezTo>
                    <a:pt x="307520" y="24453"/>
                    <a:pt x="329428" y="12071"/>
                    <a:pt x="352287" y="641"/>
                  </a:cubicBezTo>
                  <a:cubicBezTo>
                    <a:pt x="357050" y="-1264"/>
                    <a:pt x="364670" y="1593"/>
                    <a:pt x="370385" y="2546"/>
                  </a:cubicBezTo>
                  <a:cubicBezTo>
                    <a:pt x="366575" y="6356"/>
                    <a:pt x="361812" y="10166"/>
                    <a:pt x="358003" y="13976"/>
                  </a:cubicBezTo>
                  <a:cubicBezTo>
                    <a:pt x="297042" y="47313"/>
                    <a:pt x="236083" y="80651"/>
                    <a:pt x="175123" y="113988"/>
                  </a:cubicBezTo>
                  <a:cubicBezTo>
                    <a:pt x="172265" y="113988"/>
                    <a:pt x="169408" y="113988"/>
                    <a:pt x="167503" y="113988"/>
                  </a:cubicBezTo>
                  <a:cubicBezTo>
                    <a:pt x="167503" y="113988"/>
                    <a:pt x="167503" y="113988"/>
                    <a:pt x="167503" y="113988"/>
                  </a:cubicBezTo>
                  <a:cubicBezTo>
                    <a:pt x="165598" y="114941"/>
                    <a:pt x="164645" y="116846"/>
                    <a:pt x="162740" y="117798"/>
                  </a:cubicBezTo>
                  <a:cubicBezTo>
                    <a:pt x="162740" y="117798"/>
                    <a:pt x="162740" y="117798"/>
                    <a:pt x="162740" y="117798"/>
                  </a:cubicBezTo>
                  <a:cubicBezTo>
                    <a:pt x="160835" y="118751"/>
                    <a:pt x="159883" y="120656"/>
                    <a:pt x="157978" y="121608"/>
                  </a:cubicBezTo>
                  <a:cubicBezTo>
                    <a:pt x="157978" y="121608"/>
                    <a:pt x="157978" y="121608"/>
                    <a:pt x="157978" y="121608"/>
                  </a:cubicBezTo>
                  <a:cubicBezTo>
                    <a:pt x="155120" y="122561"/>
                    <a:pt x="152262" y="124466"/>
                    <a:pt x="149405" y="125418"/>
                  </a:cubicBezTo>
                  <a:cubicBezTo>
                    <a:pt x="149405" y="125418"/>
                    <a:pt x="149405" y="125418"/>
                    <a:pt x="149405" y="125418"/>
                  </a:cubicBezTo>
                  <a:cubicBezTo>
                    <a:pt x="146548" y="126371"/>
                    <a:pt x="143690" y="128276"/>
                    <a:pt x="140833" y="129228"/>
                  </a:cubicBezTo>
                  <a:cubicBezTo>
                    <a:pt x="140833" y="129228"/>
                    <a:pt x="140833" y="129228"/>
                    <a:pt x="140833" y="129228"/>
                  </a:cubicBezTo>
                  <a:cubicBezTo>
                    <a:pt x="138928" y="130181"/>
                    <a:pt x="137975" y="132086"/>
                    <a:pt x="136070" y="133038"/>
                  </a:cubicBezTo>
                  <a:cubicBezTo>
                    <a:pt x="136070" y="133038"/>
                    <a:pt x="136070" y="133038"/>
                    <a:pt x="136070" y="133038"/>
                  </a:cubicBezTo>
                  <a:cubicBezTo>
                    <a:pt x="129403" y="136848"/>
                    <a:pt x="121783" y="140658"/>
                    <a:pt x="115115" y="143516"/>
                  </a:cubicBezTo>
                  <a:cubicBezTo>
                    <a:pt x="115115" y="143516"/>
                    <a:pt x="115115" y="143516"/>
                    <a:pt x="115115" y="143516"/>
                  </a:cubicBezTo>
                  <a:cubicBezTo>
                    <a:pt x="103685" y="149231"/>
                    <a:pt x="93208" y="155898"/>
                    <a:pt x="81778" y="161613"/>
                  </a:cubicBezTo>
                  <a:cubicBezTo>
                    <a:pt x="81778" y="161613"/>
                    <a:pt x="81778" y="161613"/>
                    <a:pt x="81778" y="161613"/>
                  </a:cubicBezTo>
                  <a:cubicBezTo>
                    <a:pt x="72253" y="164471"/>
                    <a:pt x="61775" y="167328"/>
                    <a:pt x="52250" y="171138"/>
                  </a:cubicBezTo>
                  <a:cubicBezTo>
                    <a:pt x="36058" y="176853"/>
                    <a:pt x="18912" y="185426"/>
                    <a:pt x="1767" y="193046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9" name="Google Shape;3709;p30"/>
            <p:cNvSpPr/>
            <p:nvPr/>
          </p:nvSpPr>
          <p:spPr>
            <a:xfrm>
              <a:off x="6302577" y="1797366"/>
              <a:ext cx="154305" cy="80010"/>
            </a:xfrm>
            <a:custGeom>
              <a:rect b="b" l="l" r="r" t="t"/>
              <a:pathLst>
                <a:path extrusionOk="0" h="80010" w="154305">
                  <a:moveTo>
                    <a:pt x="154305" y="80010"/>
                  </a:moveTo>
                  <a:cubicBezTo>
                    <a:pt x="114300" y="69533"/>
                    <a:pt x="73343" y="59055"/>
                    <a:pt x="33338" y="48578"/>
                  </a:cubicBezTo>
                  <a:cubicBezTo>
                    <a:pt x="23813" y="45720"/>
                    <a:pt x="14288" y="42863"/>
                    <a:pt x="4763" y="39053"/>
                  </a:cubicBezTo>
                  <a:cubicBezTo>
                    <a:pt x="15240" y="38100"/>
                    <a:pt x="25718" y="37148"/>
                    <a:pt x="37148" y="35243"/>
                  </a:cubicBezTo>
                  <a:cubicBezTo>
                    <a:pt x="41910" y="22860"/>
                    <a:pt x="35243" y="15240"/>
                    <a:pt x="19050" y="10478"/>
                  </a:cubicBezTo>
                  <a:cubicBezTo>
                    <a:pt x="12382" y="8573"/>
                    <a:pt x="6668" y="3810"/>
                    <a:pt x="0" y="0"/>
                  </a:cubicBezTo>
                  <a:cubicBezTo>
                    <a:pt x="9525" y="1905"/>
                    <a:pt x="20003" y="3810"/>
                    <a:pt x="29528" y="5715"/>
                  </a:cubicBezTo>
                  <a:cubicBezTo>
                    <a:pt x="68580" y="15240"/>
                    <a:pt x="106680" y="24765"/>
                    <a:pt x="145732" y="35243"/>
                  </a:cubicBezTo>
                  <a:cubicBezTo>
                    <a:pt x="148590" y="50483"/>
                    <a:pt x="151448" y="65723"/>
                    <a:pt x="154305" y="800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0" name="Google Shape;3710;p30"/>
            <p:cNvSpPr/>
            <p:nvPr/>
          </p:nvSpPr>
          <p:spPr>
            <a:xfrm>
              <a:off x="6292100" y="1762124"/>
              <a:ext cx="157162" cy="71437"/>
            </a:xfrm>
            <a:custGeom>
              <a:rect b="b" l="l" r="r" t="t"/>
              <a:pathLst>
                <a:path extrusionOk="0" h="71437" w="157162">
                  <a:moveTo>
                    <a:pt x="157163" y="71438"/>
                  </a:moveTo>
                  <a:cubicBezTo>
                    <a:pt x="118110" y="61913"/>
                    <a:pt x="80010" y="51435"/>
                    <a:pt x="40957" y="41910"/>
                  </a:cubicBezTo>
                  <a:cubicBezTo>
                    <a:pt x="31432" y="39052"/>
                    <a:pt x="20955" y="38100"/>
                    <a:pt x="11430" y="36195"/>
                  </a:cubicBezTo>
                  <a:cubicBezTo>
                    <a:pt x="8572" y="35242"/>
                    <a:pt x="6668" y="34290"/>
                    <a:pt x="3810" y="33338"/>
                  </a:cubicBezTo>
                  <a:cubicBezTo>
                    <a:pt x="2857" y="21908"/>
                    <a:pt x="952" y="11430"/>
                    <a:pt x="0" y="0"/>
                  </a:cubicBezTo>
                  <a:cubicBezTo>
                    <a:pt x="27622" y="6667"/>
                    <a:pt x="56197" y="14288"/>
                    <a:pt x="83820" y="20955"/>
                  </a:cubicBezTo>
                  <a:cubicBezTo>
                    <a:pt x="107632" y="26670"/>
                    <a:pt x="130493" y="33338"/>
                    <a:pt x="153352" y="40005"/>
                  </a:cubicBezTo>
                  <a:cubicBezTo>
                    <a:pt x="154305" y="50483"/>
                    <a:pt x="155257" y="60960"/>
                    <a:pt x="157163" y="71438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1" name="Google Shape;3711;p30"/>
            <p:cNvSpPr/>
            <p:nvPr/>
          </p:nvSpPr>
          <p:spPr>
            <a:xfrm>
              <a:off x="6468313" y="2714624"/>
              <a:ext cx="140969" cy="72390"/>
            </a:xfrm>
            <a:custGeom>
              <a:rect b="b" l="l" r="r" t="t"/>
              <a:pathLst>
                <a:path extrusionOk="0" h="72390" w="140969">
                  <a:moveTo>
                    <a:pt x="138113" y="46672"/>
                  </a:moveTo>
                  <a:cubicBezTo>
                    <a:pt x="139065" y="55245"/>
                    <a:pt x="140018" y="63817"/>
                    <a:pt x="140970" y="72390"/>
                  </a:cubicBezTo>
                  <a:cubicBezTo>
                    <a:pt x="110490" y="64770"/>
                    <a:pt x="80010" y="58103"/>
                    <a:pt x="49530" y="50483"/>
                  </a:cubicBezTo>
                  <a:cubicBezTo>
                    <a:pt x="35243" y="46672"/>
                    <a:pt x="21907" y="43815"/>
                    <a:pt x="7620" y="40005"/>
                  </a:cubicBezTo>
                  <a:cubicBezTo>
                    <a:pt x="4763" y="26670"/>
                    <a:pt x="2857" y="13335"/>
                    <a:pt x="0" y="0"/>
                  </a:cubicBezTo>
                  <a:cubicBezTo>
                    <a:pt x="10477" y="1905"/>
                    <a:pt x="20955" y="4763"/>
                    <a:pt x="32385" y="6667"/>
                  </a:cubicBezTo>
                  <a:cubicBezTo>
                    <a:pt x="33338" y="6667"/>
                    <a:pt x="35243" y="7620"/>
                    <a:pt x="36195" y="7620"/>
                  </a:cubicBezTo>
                  <a:cubicBezTo>
                    <a:pt x="39052" y="10478"/>
                    <a:pt x="40957" y="14288"/>
                    <a:pt x="43815" y="15240"/>
                  </a:cubicBezTo>
                  <a:cubicBezTo>
                    <a:pt x="71438" y="26670"/>
                    <a:pt x="100013" y="37147"/>
                    <a:pt x="128588" y="48578"/>
                  </a:cubicBezTo>
                  <a:cubicBezTo>
                    <a:pt x="131445" y="49530"/>
                    <a:pt x="135255" y="47625"/>
                    <a:pt x="138113" y="46672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2" name="Google Shape;3712;p30"/>
            <p:cNvSpPr/>
            <p:nvPr/>
          </p:nvSpPr>
          <p:spPr>
            <a:xfrm>
              <a:off x="6460693" y="2676524"/>
              <a:ext cx="142875" cy="67627"/>
            </a:xfrm>
            <a:custGeom>
              <a:rect b="b" l="l" r="r" t="t"/>
              <a:pathLst>
                <a:path extrusionOk="0" h="67627" w="142875">
                  <a:moveTo>
                    <a:pt x="40957" y="44767"/>
                  </a:moveTo>
                  <a:cubicBezTo>
                    <a:pt x="30480" y="42863"/>
                    <a:pt x="20002" y="40005"/>
                    <a:pt x="8572" y="38100"/>
                  </a:cubicBezTo>
                  <a:cubicBezTo>
                    <a:pt x="5715" y="25717"/>
                    <a:pt x="2857" y="12383"/>
                    <a:pt x="0" y="0"/>
                  </a:cubicBezTo>
                  <a:cubicBezTo>
                    <a:pt x="31432" y="10478"/>
                    <a:pt x="62865" y="20003"/>
                    <a:pt x="94297" y="30480"/>
                  </a:cubicBezTo>
                  <a:cubicBezTo>
                    <a:pt x="107632" y="35242"/>
                    <a:pt x="121920" y="38100"/>
                    <a:pt x="136207" y="41910"/>
                  </a:cubicBezTo>
                  <a:cubicBezTo>
                    <a:pt x="138113" y="50483"/>
                    <a:pt x="140970" y="59055"/>
                    <a:pt x="142875" y="67628"/>
                  </a:cubicBezTo>
                  <a:cubicBezTo>
                    <a:pt x="107632" y="55245"/>
                    <a:pt x="71438" y="42863"/>
                    <a:pt x="36195" y="30480"/>
                  </a:cubicBezTo>
                  <a:cubicBezTo>
                    <a:pt x="35242" y="31433"/>
                    <a:pt x="34290" y="32385"/>
                    <a:pt x="33338" y="33338"/>
                  </a:cubicBezTo>
                  <a:cubicBezTo>
                    <a:pt x="36195" y="38100"/>
                    <a:pt x="39052" y="40958"/>
                    <a:pt x="40957" y="44767"/>
                  </a:cubicBezTo>
                  <a:close/>
                  <a:moveTo>
                    <a:pt x="15240" y="24765"/>
                  </a:moveTo>
                  <a:cubicBezTo>
                    <a:pt x="14288" y="26670"/>
                    <a:pt x="13335" y="28575"/>
                    <a:pt x="12382" y="29528"/>
                  </a:cubicBezTo>
                  <a:cubicBezTo>
                    <a:pt x="17145" y="31433"/>
                    <a:pt x="20955" y="32385"/>
                    <a:pt x="25717" y="34290"/>
                  </a:cubicBezTo>
                  <a:cubicBezTo>
                    <a:pt x="26670" y="33338"/>
                    <a:pt x="26670" y="31433"/>
                    <a:pt x="27622" y="30480"/>
                  </a:cubicBezTo>
                  <a:cubicBezTo>
                    <a:pt x="23813" y="28575"/>
                    <a:pt x="20002" y="26670"/>
                    <a:pt x="15240" y="24765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3" name="Google Shape;3713;p30"/>
            <p:cNvSpPr/>
            <p:nvPr/>
          </p:nvSpPr>
          <p:spPr>
            <a:xfrm>
              <a:off x="6518795" y="2765107"/>
              <a:ext cx="96202" cy="60959"/>
            </a:xfrm>
            <a:custGeom>
              <a:rect b="b" l="l" r="r" t="t"/>
              <a:pathLst>
                <a:path extrusionOk="0" h="60959" w="96202">
                  <a:moveTo>
                    <a:pt x="0" y="0"/>
                  </a:moveTo>
                  <a:cubicBezTo>
                    <a:pt x="30480" y="7620"/>
                    <a:pt x="60960" y="14288"/>
                    <a:pt x="91440" y="21908"/>
                  </a:cubicBezTo>
                  <a:cubicBezTo>
                    <a:pt x="93345" y="35242"/>
                    <a:pt x="94298" y="47625"/>
                    <a:pt x="96202" y="60960"/>
                  </a:cubicBezTo>
                  <a:cubicBezTo>
                    <a:pt x="90488" y="60008"/>
                    <a:pt x="84773" y="59055"/>
                    <a:pt x="79057" y="57150"/>
                  </a:cubicBezTo>
                  <a:cubicBezTo>
                    <a:pt x="73343" y="53340"/>
                    <a:pt x="67627" y="47625"/>
                    <a:pt x="60960" y="46672"/>
                  </a:cubicBezTo>
                  <a:cubicBezTo>
                    <a:pt x="27623" y="41910"/>
                    <a:pt x="952" y="21908"/>
                    <a:pt x="0" y="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4" name="Google Shape;3714;p30"/>
            <p:cNvSpPr/>
            <p:nvPr/>
          </p:nvSpPr>
          <p:spPr>
            <a:xfrm>
              <a:off x="6477838" y="2755582"/>
              <a:ext cx="120014" cy="67627"/>
            </a:xfrm>
            <a:custGeom>
              <a:rect b="b" l="l" r="r" t="t"/>
              <a:pathLst>
                <a:path extrusionOk="0" h="67627" w="120014">
                  <a:moveTo>
                    <a:pt x="40957" y="9525"/>
                  </a:moveTo>
                  <a:cubicBezTo>
                    <a:pt x="41910" y="32385"/>
                    <a:pt x="68580" y="52388"/>
                    <a:pt x="101918" y="57150"/>
                  </a:cubicBezTo>
                  <a:cubicBezTo>
                    <a:pt x="108585" y="58102"/>
                    <a:pt x="113347" y="63817"/>
                    <a:pt x="120015" y="67627"/>
                  </a:cubicBezTo>
                  <a:cubicBezTo>
                    <a:pt x="85725" y="57150"/>
                    <a:pt x="50482" y="46672"/>
                    <a:pt x="16193" y="37147"/>
                  </a:cubicBezTo>
                  <a:cubicBezTo>
                    <a:pt x="13335" y="36195"/>
                    <a:pt x="10477" y="36195"/>
                    <a:pt x="8572" y="35242"/>
                  </a:cubicBezTo>
                  <a:cubicBezTo>
                    <a:pt x="5715" y="23813"/>
                    <a:pt x="2857" y="11430"/>
                    <a:pt x="0" y="0"/>
                  </a:cubicBezTo>
                  <a:cubicBezTo>
                    <a:pt x="13335" y="1905"/>
                    <a:pt x="26670" y="5715"/>
                    <a:pt x="40957" y="9525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5" name="Google Shape;3715;p30"/>
            <p:cNvSpPr/>
            <p:nvPr/>
          </p:nvSpPr>
          <p:spPr>
            <a:xfrm>
              <a:off x="7347470" y="2460307"/>
              <a:ext cx="166687" cy="90487"/>
            </a:xfrm>
            <a:custGeom>
              <a:rect b="b" l="l" r="r" t="t"/>
              <a:pathLst>
                <a:path extrusionOk="0" h="90487" w="166687">
                  <a:moveTo>
                    <a:pt x="137160" y="7620"/>
                  </a:moveTo>
                  <a:cubicBezTo>
                    <a:pt x="140018" y="6667"/>
                    <a:pt x="142875" y="4763"/>
                    <a:pt x="145732" y="3810"/>
                  </a:cubicBezTo>
                  <a:cubicBezTo>
                    <a:pt x="152400" y="2858"/>
                    <a:pt x="160020" y="1905"/>
                    <a:pt x="166688" y="0"/>
                  </a:cubicBezTo>
                  <a:cubicBezTo>
                    <a:pt x="111443" y="30480"/>
                    <a:pt x="56198" y="60008"/>
                    <a:pt x="952" y="90488"/>
                  </a:cubicBezTo>
                  <a:cubicBezTo>
                    <a:pt x="952" y="90488"/>
                    <a:pt x="0" y="89535"/>
                    <a:pt x="0" y="89535"/>
                  </a:cubicBezTo>
                  <a:cubicBezTo>
                    <a:pt x="16193" y="65722"/>
                    <a:pt x="46673" y="58102"/>
                    <a:pt x="71438" y="43815"/>
                  </a:cubicBezTo>
                  <a:cubicBezTo>
                    <a:pt x="93345" y="31433"/>
                    <a:pt x="115252" y="20002"/>
                    <a:pt x="137160" y="762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6" name="Google Shape;3716;p30"/>
            <p:cNvSpPr/>
            <p:nvPr/>
          </p:nvSpPr>
          <p:spPr>
            <a:xfrm>
              <a:off x="6494030" y="2707957"/>
              <a:ext cx="110489" cy="47625"/>
            </a:xfrm>
            <a:custGeom>
              <a:rect b="b" l="l" r="r" t="t"/>
              <a:pathLst>
                <a:path extrusionOk="0" h="47625" w="110489">
                  <a:moveTo>
                    <a:pt x="7620" y="13335"/>
                  </a:moveTo>
                  <a:cubicBezTo>
                    <a:pt x="4763" y="9525"/>
                    <a:pt x="2857" y="5715"/>
                    <a:pt x="0" y="2858"/>
                  </a:cubicBezTo>
                  <a:cubicBezTo>
                    <a:pt x="952" y="1905"/>
                    <a:pt x="1905" y="952"/>
                    <a:pt x="2857" y="0"/>
                  </a:cubicBezTo>
                  <a:cubicBezTo>
                    <a:pt x="38100" y="12383"/>
                    <a:pt x="74295" y="24765"/>
                    <a:pt x="109538" y="37147"/>
                  </a:cubicBezTo>
                  <a:cubicBezTo>
                    <a:pt x="109538" y="40958"/>
                    <a:pt x="110490" y="43815"/>
                    <a:pt x="110490" y="47625"/>
                  </a:cubicBezTo>
                  <a:cubicBezTo>
                    <a:pt x="104775" y="46672"/>
                    <a:pt x="98107" y="45720"/>
                    <a:pt x="93345" y="43815"/>
                  </a:cubicBezTo>
                  <a:cubicBezTo>
                    <a:pt x="65722" y="34290"/>
                    <a:pt x="39052" y="25717"/>
                    <a:pt x="11430" y="16192"/>
                  </a:cubicBezTo>
                  <a:cubicBezTo>
                    <a:pt x="10477" y="14288"/>
                    <a:pt x="9525" y="14288"/>
                    <a:pt x="7620" y="1333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7" name="Google Shape;3717;p30"/>
            <p:cNvSpPr/>
            <p:nvPr/>
          </p:nvSpPr>
          <p:spPr>
            <a:xfrm>
              <a:off x="6294958" y="1795462"/>
              <a:ext cx="45902" cy="42862"/>
            </a:xfrm>
            <a:custGeom>
              <a:rect b="b" l="l" r="r" t="t"/>
              <a:pathLst>
                <a:path extrusionOk="0" h="42862" w="45902">
                  <a:moveTo>
                    <a:pt x="0" y="0"/>
                  </a:moveTo>
                  <a:cubicBezTo>
                    <a:pt x="2857" y="952"/>
                    <a:pt x="4763" y="1905"/>
                    <a:pt x="7620" y="2858"/>
                  </a:cubicBezTo>
                  <a:cubicBezTo>
                    <a:pt x="14288" y="6667"/>
                    <a:pt x="20002" y="11430"/>
                    <a:pt x="26670" y="13335"/>
                  </a:cubicBezTo>
                  <a:cubicBezTo>
                    <a:pt x="42863" y="17145"/>
                    <a:pt x="48577" y="25717"/>
                    <a:pt x="44768" y="38100"/>
                  </a:cubicBezTo>
                  <a:cubicBezTo>
                    <a:pt x="33338" y="39052"/>
                    <a:pt x="22860" y="40958"/>
                    <a:pt x="12382" y="41910"/>
                  </a:cubicBezTo>
                  <a:cubicBezTo>
                    <a:pt x="11430" y="41910"/>
                    <a:pt x="9525" y="42863"/>
                    <a:pt x="8573" y="42863"/>
                  </a:cubicBezTo>
                  <a:cubicBezTo>
                    <a:pt x="5715" y="27623"/>
                    <a:pt x="2857" y="13335"/>
                    <a:pt x="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8" name="Google Shape;3718;p30"/>
            <p:cNvSpPr/>
            <p:nvPr/>
          </p:nvSpPr>
          <p:spPr>
            <a:xfrm>
              <a:off x="6933133" y="2719387"/>
              <a:ext cx="103822" cy="57150"/>
            </a:xfrm>
            <a:custGeom>
              <a:rect b="b" l="l" r="r" t="t"/>
              <a:pathLst>
                <a:path extrusionOk="0" h="57150" w="103822">
                  <a:moveTo>
                    <a:pt x="21907" y="32385"/>
                  </a:moveTo>
                  <a:cubicBezTo>
                    <a:pt x="39052" y="24765"/>
                    <a:pt x="57150" y="16192"/>
                    <a:pt x="74295" y="9525"/>
                  </a:cubicBezTo>
                  <a:cubicBezTo>
                    <a:pt x="83820" y="5715"/>
                    <a:pt x="94298" y="2858"/>
                    <a:pt x="103823" y="0"/>
                  </a:cubicBezTo>
                  <a:cubicBezTo>
                    <a:pt x="69532" y="19050"/>
                    <a:pt x="34290" y="38100"/>
                    <a:pt x="0" y="57150"/>
                  </a:cubicBezTo>
                  <a:cubicBezTo>
                    <a:pt x="7620" y="48578"/>
                    <a:pt x="14288" y="40005"/>
                    <a:pt x="21907" y="32385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9" name="Google Shape;3719;p30"/>
            <p:cNvSpPr/>
            <p:nvPr/>
          </p:nvSpPr>
          <p:spPr>
            <a:xfrm>
              <a:off x="6505460" y="2722244"/>
              <a:ext cx="100965" cy="40264"/>
            </a:xfrm>
            <a:custGeom>
              <a:rect b="b" l="l" r="r" t="t"/>
              <a:pathLst>
                <a:path extrusionOk="0" h="40264" w="100965">
                  <a:moveTo>
                    <a:pt x="0" y="0"/>
                  </a:moveTo>
                  <a:cubicBezTo>
                    <a:pt x="27623" y="9525"/>
                    <a:pt x="54293" y="18097"/>
                    <a:pt x="81915" y="27622"/>
                  </a:cubicBezTo>
                  <a:cubicBezTo>
                    <a:pt x="87630" y="29527"/>
                    <a:pt x="93345" y="30480"/>
                    <a:pt x="99060" y="31433"/>
                  </a:cubicBezTo>
                  <a:cubicBezTo>
                    <a:pt x="100013" y="33338"/>
                    <a:pt x="100013" y="36195"/>
                    <a:pt x="100965" y="38100"/>
                  </a:cubicBezTo>
                  <a:cubicBezTo>
                    <a:pt x="98108" y="39052"/>
                    <a:pt x="94298" y="40958"/>
                    <a:pt x="92393" y="40005"/>
                  </a:cubicBezTo>
                  <a:cubicBezTo>
                    <a:pt x="63818" y="29527"/>
                    <a:pt x="36195" y="18097"/>
                    <a:pt x="7620" y="6667"/>
                  </a:cubicBezTo>
                  <a:cubicBezTo>
                    <a:pt x="4763" y="6667"/>
                    <a:pt x="2858" y="2858"/>
                    <a:pt x="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0" name="Google Shape;3720;p30"/>
            <p:cNvSpPr/>
            <p:nvPr/>
          </p:nvSpPr>
          <p:spPr>
            <a:xfrm>
              <a:off x="7494155" y="2436494"/>
              <a:ext cx="66675" cy="28575"/>
            </a:xfrm>
            <a:custGeom>
              <a:rect b="b" l="l" r="r" t="t"/>
              <a:pathLst>
                <a:path extrusionOk="0" h="28575" w="66675">
                  <a:moveTo>
                    <a:pt x="20955" y="24765"/>
                  </a:moveTo>
                  <a:cubicBezTo>
                    <a:pt x="14288" y="25717"/>
                    <a:pt x="6667" y="26670"/>
                    <a:pt x="0" y="28575"/>
                  </a:cubicBezTo>
                  <a:cubicBezTo>
                    <a:pt x="21907" y="19050"/>
                    <a:pt x="43815" y="9525"/>
                    <a:pt x="66675" y="0"/>
                  </a:cubicBezTo>
                  <a:cubicBezTo>
                    <a:pt x="50482" y="7620"/>
                    <a:pt x="35242" y="16192"/>
                    <a:pt x="20955" y="24765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1" name="Google Shape;3721;p30"/>
            <p:cNvSpPr/>
            <p:nvPr/>
          </p:nvSpPr>
          <p:spPr>
            <a:xfrm>
              <a:off x="7650517" y="2311716"/>
              <a:ext cx="13031" cy="23812"/>
            </a:xfrm>
            <a:custGeom>
              <a:rect b="b" l="l" r="r" t="t"/>
              <a:pathLst>
                <a:path extrusionOk="0" h="23812" w="13031">
                  <a:moveTo>
                    <a:pt x="12231" y="23813"/>
                  </a:moveTo>
                  <a:cubicBezTo>
                    <a:pt x="-5867" y="20955"/>
                    <a:pt x="1753" y="9525"/>
                    <a:pt x="801" y="0"/>
                  </a:cubicBezTo>
                  <a:cubicBezTo>
                    <a:pt x="18898" y="2858"/>
                    <a:pt x="11278" y="14288"/>
                    <a:pt x="12231" y="23813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2" name="Google Shape;3722;p30"/>
            <p:cNvSpPr/>
            <p:nvPr/>
          </p:nvSpPr>
          <p:spPr>
            <a:xfrm>
              <a:off x="7036955" y="2700337"/>
              <a:ext cx="33337" cy="18097"/>
            </a:xfrm>
            <a:custGeom>
              <a:rect b="b" l="l" r="r" t="t"/>
              <a:pathLst>
                <a:path extrusionOk="0" h="18097" w="33337">
                  <a:moveTo>
                    <a:pt x="0" y="18097"/>
                  </a:moveTo>
                  <a:cubicBezTo>
                    <a:pt x="11430" y="12383"/>
                    <a:pt x="21907" y="5715"/>
                    <a:pt x="33338" y="0"/>
                  </a:cubicBezTo>
                  <a:cubicBezTo>
                    <a:pt x="21907" y="6667"/>
                    <a:pt x="11430" y="12383"/>
                    <a:pt x="0" y="18097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3" name="Google Shape;3723;p30"/>
            <p:cNvSpPr/>
            <p:nvPr/>
          </p:nvSpPr>
          <p:spPr>
            <a:xfrm>
              <a:off x="7310322" y="2549841"/>
              <a:ext cx="38100" cy="21907"/>
            </a:xfrm>
            <a:custGeom>
              <a:rect b="b" l="l" r="r" t="t"/>
              <a:pathLst>
                <a:path extrusionOk="0" h="21907" w="38100">
                  <a:moveTo>
                    <a:pt x="0" y="21908"/>
                  </a:moveTo>
                  <a:cubicBezTo>
                    <a:pt x="3810" y="18098"/>
                    <a:pt x="8573" y="14288"/>
                    <a:pt x="12383" y="10478"/>
                  </a:cubicBezTo>
                  <a:cubicBezTo>
                    <a:pt x="20955" y="6667"/>
                    <a:pt x="28575" y="2858"/>
                    <a:pt x="37148" y="0"/>
                  </a:cubicBezTo>
                  <a:cubicBezTo>
                    <a:pt x="37148" y="0"/>
                    <a:pt x="38100" y="953"/>
                    <a:pt x="38100" y="953"/>
                  </a:cubicBezTo>
                  <a:cubicBezTo>
                    <a:pt x="25718" y="8573"/>
                    <a:pt x="13335" y="15240"/>
                    <a:pt x="0" y="21908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4" name="Google Shape;3724;p30"/>
            <p:cNvSpPr/>
            <p:nvPr/>
          </p:nvSpPr>
          <p:spPr>
            <a:xfrm>
              <a:off x="7070293" y="2690812"/>
              <a:ext cx="20954" cy="10477"/>
            </a:xfrm>
            <a:custGeom>
              <a:rect b="b" l="l" r="r" t="t"/>
              <a:pathLst>
                <a:path extrusionOk="0" h="10477" w="20954">
                  <a:moveTo>
                    <a:pt x="0" y="10478"/>
                  </a:moveTo>
                  <a:cubicBezTo>
                    <a:pt x="6667" y="6667"/>
                    <a:pt x="14288" y="2858"/>
                    <a:pt x="20955" y="0"/>
                  </a:cubicBezTo>
                  <a:cubicBezTo>
                    <a:pt x="13335" y="2858"/>
                    <a:pt x="6667" y="6667"/>
                    <a:pt x="0" y="10478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5" name="Google Shape;3725;p30"/>
            <p:cNvSpPr/>
            <p:nvPr/>
          </p:nvSpPr>
          <p:spPr>
            <a:xfrm>
              <a:off x="6895985" y="2787014"/>
              <a:ext cx="17145" cy="10477"/>
            </a:xfrm>
            <a:custGeom>
              <a:rect b="b" l="l" r="r" t="t"/>
              <a:pathLst>
                <a:path extrusionOk="0" h="10477" w="17145">
                  <a:moveTo>
                    <a:pt x="0" y="10477"/>
                  </a:moveTo>
                  <a:cubicBezTo>
                    <a:pt x="5715" y="6667"/>
                    <a:pt x="11430" y="3810"/>
                    <a:pt x="17145" y="0"/>
                  </a:cubicBezTo>
                  <a:cubicBezTo>
                    <a:pt x="11430" y="2857"/>
                    <a:pt x="5715" y="6667"/>
                    <a:pt x="0" y="10477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6" name="Google Shape;3726;p30"/>
            <p:cNvSpPr/>
            <p:nvPr/>
          </p:nvSpPr>
          <p:spPr>
            <a:xfrm>
              <a:off x="7579880" y="2417444"/>
              <a:ext cx="12382" cy="7620"/>
            </a:xfrm>
            <a:custGeom>
              <a:rect b="b" l="l" r="r" t="t"/>
              <a:pathLst>
                <a:path extrusionOk="0" h="7620" w="12382">
                  <a:moveTo>
                    <a:pt x="0" y="7620"/>
                  </a:moveTo>
                  <a:cubicBezTo>
                    <a:pt x="3810" y="4763"/>
                    <a:pt x="8572" y="2858"/>
                    <a:pt x="12382" y="0"/>
                  </a:cubicBezTo>
                  <a:cubicBezTo>
                    <a:pt x="8572" y="2858"/>
                    <a:pt x="4763" y="5715"/>
                    <a:pt x="0" y="762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7" name="Google Shape;3727;p30"/>
            <p:cNvSpPr/>
            <p:nvPr/>
          </p:nvSpPr>
          <p:spPr>
            <a:xfrm>
              <a:off x="6920750" y="2775584"/>
              <a:ext cx="12382" cy="7620"/>
            </a:xfrm>
            <a:custGeom>
              <a:rect b="b" l="l" r="r" t="t"/>
              <a:pathLst>
                <a:path extrusionOk="0" h="7620" w="12382">
                  <a:moveTo>
                    <a:pt x="0" y="7620"/>
                  </a:moveTo>
                  <a:cubicBezTo>
                    <a:pt x="3810" y="4763"/>
                    <a:pt x="8572" y="2858"/>
                    <a:pt x="12382" y="0"/>
                  </a:cubicBezTo>
                  <a:cubicBezTo>
                    <a:pt x="8572" y="2858"/>
                    <a:pt x="3810" y="5715"/>
                    <a:pt x="0" y="762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8" name="Google Shape;3728;p30"/>
            <p:cNvSpPr/>
            <p:nvPr/>
          </p:nvSpPr>
          <p:spPr>
            <a:xfrm>
              <a:off x="6657860" y="2917507"/>
              <a:ext cx="10477" cy="4762"/>
            </a:xfrm>
            <a:custGeom>
              <a:rect b="b" l="l" r="r" t="t"/>
              <a:pathLst>
                <a:path extrusionOk="0" h="4762" w="10477">
                  <a:moveTo>
                    <a:pt x="10478" y="1905"/>
                  </a:moveTo>
                  <a:cubicBezTo>
                    <a:pt x="7620" y="2858"/>
                    <a:pt x="3810" y="3810"/>
                    <a:pt x="953" y="4763"/>
                  </a:cubicBezTo>
                  <a:cubicBezTo>
                    <a:pt x="953" y="3810"/>
                    <a:pt x="0" y="2858"/>
                    <a:pt x="0" y="2858"/>
                  </a:cubicBezTo>
                  <a:cubicBezTo>
                    <a:pt x="2858" y="1905"/>
                    <a:pt x="5715" y="952"/>
                    <a:pt x="8573" y="0"/>
                  </a:cubicBezTo>
                  <a:cubicBezTo>
                    <a:pt x="8573" y="952"/>
                    <a:pt x="9525" y="952"/>
                    <a:pt x="10478" y="1905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9" name="Google Shape;3729;p30"/>
            <p:cNvSpPr/>
            <p:nvPr/>
          </p:nvSpPr>
          <p:spPr>
            <a:xfrm>
              <a:off x="7102677" y="2679382"/>
              <a:ext cx="8572" cy="3809"/>
            </a:xfrm>
            <a:custGeom>
              <a:rect b="b" l="l" r="r" t="t"/>
              <a:pathLst>
                <a:path extrusionOk="0" h="3809" w="8572">
                  <a:moveTo>
                    <a:pt x="0" y="3810"/>
                  </a:moveTo>
                  <a:cubicBezTo>
                    <a:pt x="2857" y="2858"/>
                    <a:pt x="5715" y="952"/>
                    <a:pt x="8573" y="0"/>
                  </a:cubicBezTo>
                  <a:cubicBezTo>
                    <a:pt x="6668" y="952"/>
                    <a:pt x="3810" y="1905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0" name="Google Shape;3730;p30"/>
            <p:cNvSpPr/>
            <p:nvPr/>
          </p:nvSpPr>
          <p:spPr>
            <a:xfrm>
              <a:off x="7119822" y="2672000"/>
              <a:ext cx="7620" cy="714"/>
            </a:xfrm>
            <a:custGeom>
              <a:rect b="b" l="l" r="r" t="t"/>
              <a:pathLst>
                <a:path extrusionOk="0" h="714" w="7620">
                  <a:moveTo>
                    <a:pt x="0" y="714"/>
                  </a:moveTo>
                  <a:cubicBezTo>
                    <a:pt x="2858" y="714"/>
                    <a:pt x="5715" y="714"/>
                    <a:pt x="7620" y="714"/>
                  </a:cubicBezTo>
                  <a:cubicBezTo>
                    <a:pt x="5715" y="-238"/>
                    <a:pt x="2858" y="-238"/>
                    <a:pt x="0" y="714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1" name="Google Shape;3731;p30"/>
            <p:cNvSpPr/>
            <p:nvPr/>
          </p:nvSpPr>
          <p:spPr>
            <a:xfrm>
              <a:off x="7563688" y="2428874"/>
              <a:ext cx="10477" cy="3809"/>
            </a:xfrm>
            <a:custGeom>
              <a:rect b="b" l="l" r="r" t="t"/>
              <a:pathLst>
                <a:path extrusionOk="0" h="3809" w="10477">
                  <a:moveTo>
                    <a:pt x="0" y="3810"/>
                  </a:moveTo>
                  <a:cubicBezTo>
                    <a:pt x="3810" y="2858"/>
                    <a:pt x="6668" y="953"/>
                    <a:pt x="10477" y="0"/>
                  </a:cubicBezTo>
                  <a:cubicBezTo>
                    <a:pt x="6668" y="953"/>
                    <a:pt x="2857" y="1905"/>
                    <a:pt x="0" y="381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2" name="Google Shape;3732;p30"/>
            <p:cNvSpPr/>
            <p:nvPr/>
          </p:nvSpPr>
          <p:spPr>
            <a:xfrm>
              <a:off x="6912177" y="2783204"/>
              <a:ext cx="8572" cy="3810"/>
            </a:xfrm>
            <a:custGeom>
              <a:rect b="b" l="l" r="r" t="t"/>
              <a:pathLst>
                <a:path extrusionOk="0" h="3810" w="8572">
                  <a:moveTo>
                    <a:pt x="0" y="3810"/>
                  </a:moveTo>
                  <a:cubicBezTo>
                    <a:pt x="2857" y="2858"/>
                    <a:pt x="5715" y="953"/>
                    <a:pt x="8573" y="0"/>
                  </a:cubicBezTo>
                  <a:cubicBezTo>
                    <a:pt x="5715" y="953"/>
                    <a:pt x="2857" y="2858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3" name="Google Shape;3733;p30"/>
            <p:cNvSpPr/>
            <p:nvPr/>
          </p:nvSpPr>
          <p:spPr>
            <a:xfrm>
              <a:off x="7095058" y="2683191"/>
              <a:ext cx="8572" cy="3810"/>
            </a:xfrm>
            <a:custGeom>
              <a:rect b="b" l="l" r="r" t="t"/>
              <a:pathLst>
                <a:path extrusionOk="0" h="3810" w="8572">
                  <a:moveTo>
                    <a:pt x="0" y="3810"/>
                  </a:moveTo>
                  <a:cubicBezTo>
                    <a:pt x="2857" y="2858"/>
                    <a:pt x="5715" y="953"/>
                    <a:pt x="8573" y="0"/>
                  </a:cubicBezTo>
                  <a:cubicBezTo>
                    <a:pt x="5715" y="953"/>
                    <a:pt x="2857" y="1905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4" name="Google Shape;3734;p30"/>
            <p:cNvSpPr/>
            <p:nvPr/>
          </p:nvSpPr>
          <p:spPr>
            <a:xfrm>
              <a:off x="7506538" y="1356359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1905" y="4763"/>
                  </a:moveTo>
                  <a:cubicBezTo>
                    <a:pt x="952" y="2857"/>
                    <a:pt x="0" y="1905"/>
                    <a:pt x="0" y="0"/>
                  </a:cubicBezTo>
                  <a:cubicBezTo>
                    <a:pt x="952" y="1905"/>
                    <a:pt x="1905" y="2857"/>
                    <a:pt x="1905" y="4763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5" name="Google Shape;3735;p30"/>
            <p:cNvSpPr/>
            <p:nvPr/>
          </p:nvSpPr>
          <p:spPr>
            <a:xfrm>
              <a:off x="7111250" y="2675571"/>
              <a:ext cx="4762" cy="3810"/>
            </a:xfrm>
            <a:custGeom>
              <a:rect b="b" l="l" r="r" t="t"/>
              <a:pathLst>
                <a:path extrusionOk="0" h="3810" w="4762">
                  <a:moveTo>
                    <a:pt x="0" y="3810"/>
                  </a:moveTo>
                  <a:cubicBezTo>
                    <a:pt x="1905" y="2858"/>
                    <a:pt x="2857" y="953"/>
                    <a:pt x="4763" y="0"/>
                  </a:cubicBezTo>
                  <a:cubicBezTo>
                    <a:pt x="2857" y="953"/>
                    <a:pt x="1905" y="2858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6" name="Google Shape;3736;p30"/>
            <p:cNvSpPr/>
            <p:nvPr/>
          </p:nvSpPr>
          <p:spPr>
            <a:xfrm>
              <a:off x="7090295" y="2686049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0" y="3810"/>
                  </a:moveTo>
                  <a:cubicBezTo>
                    <a:pt x="1905" y="2858"/>
                    <a:pt x="2857" y="953"/>
                    <a:pt x="4763" y="0"/>
                  </a:cubicBezTo>
                  <a:cubicBezTo>
                    <a:pt x="2857" y="1905"/>
                    <a:pt x="1905" y="2858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7" name="Google Shape;3737;p30"/>
            <p:cNvSpPr/>
            <p:nvPr/>
          </p:nvSpPr>
          <p:spPr>
            <a:xfrm>
              <a:off x="7559877" y="2431732"/>
              <a:ext cx="3810" cy="3809"/>
            </a:xfrm>
            <a:custGeom>
              <a:rect b="b" l="l" r="r" t="t"/>
              <a:pathLst>
                <a:path extrusionOk="0" h="3809" w="3810">
                  <a:moveTo>
                    <a:pt x="0" y="3810"/>
                  </a:moveTo>
                  <a:cubicBezTo>
                    <a:pt x="953" y="2858"/>
                    <a:pt x="2857" y="952"/>
                    <a:pt x="3810" y="0"/>
                  </a:cubicBezTo>
                  <a:cubicBezTo>
                    <a:pt x="2857" y="1905"/>
                    <a:pt x="953" y="2858"/>
                    <a:pt x="0" y="381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8" name="Google Shape;3738;p30"/>
            <p:cNvSpPr/>
            <p:nvPr/>
          </p:nvSpPr>
          <p:spPr>
            <a:xfrm>
              <a:off x="7116013" y="2671762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0" y="3810"/>
                  </a:moveTo>
                  <a:cubicBezTo>
                    <a:pt x="1905" y="2858"/>
                    <a:pt x="2857" y="953"/>
                    <a:pt x="4763" y="0"/>
                  </a:cubicBezTo>
                  <a:cubicBezTo>
                    <a:pt x="2857" y="1905"/>
                    <a:pt x="952" y="2858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9" name="Google Shape;3739;p30"/>
            <p:cNvSpPr/>
            <p:nvPr/>
          </p:nvSpPr>
          <p:spPr>
            <a:xfrm>
              <a:off x="7576070" y="2425064"/>
              <a:ext cx="4762" cy="3809"/>
            </a:xfrm>
            <a:custGeom>
              <a:rect b="b" l="l" r="r" t="t"/>
              <a:pathLst>
                <a:path extrusionOk="0" h="3809" w="4762">
                  <a:moveTo>
                    <a:pt x="0" y="3810"/>
                  </a:moveTo>
                  <a:cubicBezTo>
                    <a:pt x="1905" y="2857"/>
                    <a:pt x="2857" y="952"/>
                    <a:pt x="4763" y="0"/>
                  </a:cubicBezTo>
                  <a:cubicBezTo>
                    <a:pt x="2857" y="952"/>
                    <a:pt x="952" y="2857"/>
                    <a:pt x="0" y="381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0" name="Google Shape;3740;p30"/>
            <p:cNvSpPr/>
            <p:nvPr/>
          </p:nvSpPr>
          <p:spPr>
            <a:xfrm>
              <a:off x="6887413" y="2797491"/>
              <a:ext cx="5714" cy="3810"/>
            </a:xfrm>
            <a:custGeom>
              <a:rect b="b" l="l" r="r" t="t"/>
              <a:pathLst>
                <a:path extrusionOk="0" h="3810" w="5714">
                  <a:moveTo>
                    <a:pt x="0" y="3810"/>
                  </a:moveTo>
                  <a:cubicBezTo>
                    <a:pt x="1905" y="2858"/>
                    <a:pt x="3810" y="953"/>
                    <a:pt x="5715" y="0"/>
                  </a:cubicBezTo>
                  <a:cubicBezTo>
                    <a:pt x="3810" y="953"/>
                    <a:pt x="1905" y="2858"/>
                    <a:pt x="0" y="3810"/>
                  </a:cubicBezTo>
                  <a:close/>
                </a:path>
              </a:pathLst>
            </a:custGeom>
            <a:solidFill>
              <a:srgbClr val="6F767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1" name="Google Shape;3741;p30"/>
            <p:cNvSpPr/>
            <p:nvPr/>
          </p:nvSpPr>
          <p:spPr>
            <a:xfrm>
              <a:off x="6685483" y="1826894"/>
              <a:ext cx="840572" cy="916415"/>
            </a:xfrm>
            <a:custGeom>
              <a:rect b="b" l="l" r="r" t="t"/>
              <a:pathLst>
                <a:path extrusionOk="0" h="916415" w="840572">
                  <a:moveTo>
                    <a:pt x="821055" y="392430"/>
                  </a:moveTo>
                  <a:cubicBezTo>
                    <a:pt x="819150" y="432435"/>
                    <a:pt x="833438" y="469583"/>
                    <a:pt x="840105" y="508635"/>
                  </a:cubicBezTo>
                  <a:cubicBezTo>
                    <a:pt x="842010" y="521017"/>
                    <a:pt x="838200" y="530543"/>
                    <a:pt x="826770" y="536258"/>
                  </a:cubicBezTo>
                  <a:cubicBezTo>
                    <a:pt x="815340" y="541972"/>
                    <a:pt x="804863" y="554355"/>
                    <a:pt x="795338" y="548640"/>
                  </a:cubicBezTo>
                  <a:cubicBezTo>
                    <a:pt x="784860" y="554355"/>
                    <a:pt x="774382" y="561022"/>
                    <a:pt x="764857" y="566738"/>
                  </a:cubicBezTo>
                  <a:cubicBezTo>
                    <a:pt x="715327" y="594360"/>
                    <a:pt x="666750" y="623888"/>
                    <a:pt x="617220" y="650558"/>
                  </a:cubicBezTo>
                  <a:cubicBezTo>
                    <a:pt x="560070" y="681038"/>
                    <a:pt x="501968" y="709613"/>
                    <a:pt x="444818" y="740093"/>
                  </a:cubicBezTo>
                  <a:cubicBezTo>
                    <a:pt x="407670" y="760095"/>
                    <a:pt x="372427" y="782002"/>
                    <a:pt x="335280" y="802005"/>
                  </a:cubicBezTo>
                  <a:cubicBezTo>
                    <a:pt x="311468" y="815340"/>
                    <a:pt x="287655" y="827722"/>
                    <a:pt x="263843" y="840105"/>
                  </a:cubicBezTo>
                  <a:cubicBezTo>
                    <a:pt x="220980" y="863918"/>
                    <a:pt x="177165" y="886777"/>
                    <a:pt x="134302" y="911543"/>
                  </a:cubicBezTo>
                  <a:cubicBezTo>
                    <a:pt x="120015" y="920115"/>
                    <a:pt x="113348" y="917258"/>
                    <a:pt x="110490" y="903922"/>
                  </a:cubicBezTo>
                  <a:cubicBezTo>
                    <a:pt x="99060" y="848677"/>
                    <a:pt x="88582" y="793433"/>
                    <a:pt x="77152" y="738188"/>
                  </a:cubicBezTo>
                  <a:cubicBezTo>
                    <a:pt x="71438" y="712470"/>
                    <a:pt x="62865" y="686752"/>
                    <a:pt x="58102" y="660083"/>
                  </a:cubicBezTo>
                  <a:cubicBezTo>
                    <a:pt x="51435" y="621983"/>
                    <a:pt x="47625" y="583883"/>
                    <a:pt x="40005" y="545783"/>
                  </a:cubicBezTo>
                  <a:cubicBezTo>
                    <a:pt x="35243" y="521017"/>
                    <a:pt x="25718" y="497205"/>
                    <a:pt x="20002" y="473392"/>
                  </a:cubicBezTo>
                  <a:cubicBezTo>
                    <a:pt x="16193" y="456247"/>
                    <a:pt x="14288" y="438150"/>
                    <a:pt x="11430" y="421005"/>
                  </a:cubicBezTo>
                  <a:cubicBezTo>
                    <a:pt x="13335" y="421005"/>
                    <a:pt x="15240" y="421005"/>
                    <a:pt x="17145" y="420052"/>
                  </a:cubicBezTo>
                  <a:cubicBezTo>
                    <a:pt x="12382" y="417195"/>
                    <a:pt x="4763" y="413385"/>
                    <a:pt x="4763" y="409575"/>
                  </a:cubicBezTo>
                  <a:cubicBezTo>
                    <a:pt x="1905" y="393383"/>
                    <a:pt x="0" y="377190"/>
                    <a:pt x="0" y="361950"/>
                  </a:cubicBezTo>
                  <a:cubicBezTo>
                    <a:pt x="0" y="359092"/>
                    <a:pt x="4763" y="354330"/>
                    <a:pt x="7620" y="353377"/>
                  </a:cubicBezTo>
                  <a:cubicBezTo>
                    <a:pt x="34290" y="340042"/>
                    <a:pt x="60960" y="327660"/>
                    <a:pt x="87630" y="315277"/>
                  </a:cubicBezTo>
                  <a:cubicBezTo>
                    <a:pt x="97155" y="310515"/>
                    <a:pt x="104775" y="300038"/>
                    <a:pt x="118110" y="307658"/>
                  </a:cubicBezTo>
                  <a:cubicBezTo>
                    <a:pt x="120015" y="308610"/>
                    <a:pt x="124777" y="305752"/>
                    <a:pt x="127635" y="303847"/>
                  </a:cubicBezTo>
                  <a:cubicBezTo>
                    <a:pt x="154305" y="287655"/>
                    <a:pt x="178118" y="263842"/>
                    <a:pt x="207645" y="256222"/>
                  </a:cubicBezTo>
                  <a:cubicBezTo>
                    <a:pt x="244793" y="245745"/>
                    <a:pt x="272415" y="222885"/>
                    <a:pt x="307657" y="211455"/>
                  </a:cubicBezTo>
                  <a:cubicBezTo>
                    <a:pt x="333375" y="202883"/>
                    <a:pt x="360045" y="193358"/>
                    <a:pt x="382905" y="178117"/>
                  </a:cubicBezTo>
                  <a:cubicBezTo>
                    <a:pt x="407670" y="161925"/>
                    <a:pt x="438150" y="153352"/>
                    <a:pt x="464820" y="140017"/>
                  </a:cubicBezTo>
                  <a:cubicBezTo>
                    <a:pt x="474345" y="135255"/>
                    <a:pt x="481965" y="128588"/>
                    <a:pt x="490538" y="121920"/>
                  </a:cubicBezTo>
                  <a:cubicBezTo>
                    <a:pt x="495300" y="127635"/>
                    <a:pt x="500063" y="131445"/>
                    <a:pt x="506730" y="140017"/>
                  </a:cubicBezTo>
                  <a:cubicBezTo>
                    <a:pt x="503873" y="112395"/>
                    <a:pt x="525780" y="108585"/>
                    <a:pt x="543877" y="101917"/>
                  </a:cubicBezTo>
                  <a:cubicBezTo>
                    <a:pt x="556260" y="97155"/>
                    <a:pt x="567690" y="90488"/>
                    <a:pt x="580073" y="84772"/>
                  </a:cubicBezTo>
                  <a:cubicBezTo>
                    <a:pt x="598170" y="76200"/>
                    <a:pt x="617220" y="68580"/>
                    <a:pt x="636270" y="59055"/>
                  </a:cubicBezTo>
                  <a:cubicBezTo>
                    <a:pt x="656273" y="49530"/>
                    <a:pt x="676275" y="38100"/>
                    <a:pt x="696277" y="27622"/>
                  </a:cubicBezTo>
                  <a:cubicBezTo>
                    <a:pt x="713423" y="19050"/>
                    <a:pt x="730568" y="10477"/>
                    <a:pt x="750570" y="0"/>
                  </a:cubicBezTo>
                  <a:cubicBezTo>
                    <a:pt x="752475" y="8572"/>
                    <a:pt x="757238" y="18097"/>
                    <a:pt x="757238" y="27622"/>
                  </a:cubicBezTo>
                  <a:cubicBezTo>
                    <a:pt x="756285" y="60960"/>
                    <a:pt x="762000" y="92392"/>
                    <a:pt x="774382" y="122872"/>
                  </a:cubicBezTo>
                  <a:cubicBezTo>
                    <a:pt x="780098" y="137160"/>
                    <a:pt x="780098" y="153352"/>
                    <a:pt x="782002" y="168592"/>
                  </a:cubicBezTo>
                  <a:cubicBezTo>
                    <a:pt x="791527" y="235267"/>
                    <a:pt x="802005" y="302895"/>
                    <a:pt x="811530" y="369570"/>
                  </a:cubicBezTo>
                  <a:cubicBezTo>
                    <a:pt x="813435" y="376238"/>
                    <a:pt x="818198" y="383858"/>
                    <a:pt x="821055" y="392430"/>
                  </a:cubicBezTo>
                  <a:cubicBezTo>
                    <a:pt x="821055" y="391477"/>
                    <a:pt x="821055" y="392430"/>
                    <a:pt x="821055" y="392430"/>
                  </a:cubicBezTo>
                  <a:close/>
                  <a:moveTo>
                    <a:pt x="621030" y="458152"/>
                  </a:moveTo>
                  <a:cubicBezTo>
                    <a:pt x="621982" y="460058"/>
                    <a:pt x="622935" y="461010"/>
                    <a:pt x="623888" y="462915"/>
                  </a:cubicBezTo>
                  <a:cubicBezTo>
                    <a:pt x="623888" y="464820"/>
                    <a:pt x="624840" y="466725"/>
                    <a:pt x="624840" y="468630"/>
                  </a:cubicBezTo>
                  <a:cubicBezTo>
                    <a:pt x="615315" y="475297"/>
                    <a:pt x="605790" y="481013"/>
                    <a:pt x="597218" y="487680"/>
                  </a:cubicBezTo>
                  <a:cubicBezTo>
                    <a:pt x="599123" y="489585"/>
                    <a:pt x="601027" y="491490"/>
                    <a:pt x="602932" y="494347"/>
                  </a:cubicBezTo>
                  <a:cubicBezTo>
                    <a:pt x="612457" y="487680"/>
                    <a:pt x="621982" y="481013"/>
                    <a:pt x="633413" y="472440"/>
                  </a:cubicBezTo>
                  <a:cubicBezTo>
                    <a:pt x="639127" y="478155"/>
                    <a:pt x="644843" y="483870"/>
                    <a:pt x="651510" y="489585"/>
                  </a:cubicBezTo>
                  <a:cubicBezTo>
                    <a:pt x="652463" y="488633"/>
                    <a:pt x="653415" y="488633"/>
                    <a:pt x="655320" y="487680"/>
                  </a:cubicBezTo>
                  <a:cubicBezTo>
                    <a:pt x="651510" y="480060"/>
                    <a:pt x="647700" y="472440"/>
                    <a:pt x="642938" y="465772"/>
                  </a:cubicBezTo>
                  <a:cubicBezTo>
                    <a:pt x="646748" y="461010"/>
                    <a:pt x="650557" y="455295"/>
                    <a:pt x="654368" y="450533"/>
                  </a:cubicBezTo>
                  <a:cubicBezTo>
                    <a:pt x="652463" y="449580"/>
                    <a:pt x="651510" y="448627"/>
                    <a:pt x="649605" y="447675"/>
                  </a:cubicBezTo>
                  <a:cubicBezTo>
                    <a:pt x="644843" y="450533"/>
                    <a:pt x="640080" y="454342"/>
                    <a:pt x="635318" y="457200"/>
                  </a:cubicBezTo>
                  <a:cubicBezTo>
                    <a:pt x="628650" y="452438"/>
                    <a:pt x="622935" y="447675"/>
                    <a:pt x="617220" y="443865"/>
                  </a:cubicBezTo>
                  <a:cubicBezTo>
                    <a:pt x="616268" y="444817"/>
                    <a:pt x="615315" y="445770"/>
                    <a:pt x="615315" y="445770"/>
                  </a:cubicBezTo>
                  <a:cubicBezTo>
                    <a:pt x="617220" y="450533"/>
                    <a:pt x="619125" y="454342"/>
                    <a:pt x="621030" y="458152"/>
                  </a:cubicBezTo>
                  <a:close/>
                  <a:moveTo>
                    <a:pt x="732473" y="375285"/>
                  </a:moveTo>
                  <a:cubicBezTo>
                    <a:pt x="723900" y="362902"/>
                    <a:pt x="719138" y="350520"/>
                    <a:pt x="709613" y="344805"/>
                  </a:cubicBezTo>
                  <a:cubicBezTo>
                    <a:pt x="703898" y="341947"/>
                    <a:pt x="688657" y="348615"/>
                    <a:pt x="680085" y="353377"/>
                  </a:cubicBezTo>
                  <a:cubicBezTo>
                    <a:pt x="676275" y="355283"/>
                    <a:pt x="676275" y="363855"/>
                    <a:pt x="674370" y="369570"/>
                  </a:cubicBezTo>
                  <a:cubicBezTo>
                    <a:pt x="676275" y="369570"/>
                    <a:pt x="678180" y="370522"/>
                    <a:pt x="680085" y="370522"/>
                  </a:cubicBezTo>
                  <a:cubicBezTo>
                    <a:pt x="681990" y="367665"/>
                    <a:pt x="682943" y="364808"/>
                    <a:pt x="685800" y="362902"/>
                  </a:cubicBezTo>
                  <a:cubicBezTo>
                    <a:pt x="693420" y="359092"/>
                    <a:pt x="701993" y="357188"/>
                    <a:pt x="709613" y="354330"/>
                  </a:cubicBezTo>
                  <a:cubicBezTo>
                    <a:pt x="710565" y="362902"/>
                    <a:pt x="712470" y="370522"/>
                    <a:pt x="713423" y="379095"/>
                  </a:cubicBezTo>
                  <a:cubicBezTo>
                    <a:pt x="713423" y="381000"/>
                    <a:pt x="707707" y="383858"/>
                    <a:pt x="707707" y="385763"/>
                  </a:cubicBezTo>
                  <a:cubicBezTo>
                    <a:pt x="706755" y="390525"/>
                    <a:pt x="707707" y="396240"/>
                    <a:pt x="707707" y="397192"/>
                  </a:cubicBezTo>
                  <a:cubicBezTo>
                    <a:pt x="721995" y="393383"/>
                    <a:pt x="735330" y="384810"/>
                    <a:pt x="745807" y="386715"/>
                  </a:cubicBezTo>
                  <a:cubicBezTo>
                    <a:pt x="755332" y="388620"/>
                    <a:pt x="767715" y="401002"/>
                    <a:pt x="769620" y="410527"/>
                  </a:cubicBezTo>
                  <a:cubicBezTo>
                    <a:pt x="777240" y="440055"/>
                    <a:pt x="754380" y="453390"/>
                    <a:pt x="724852" y="462915"/>
                  </a:cubicBezTo>
                  <a:cubicBezTo>
                    <a:pt x="741045" y="468630"/>
                    <a:pt x="754380" y="463867"/>
                    <a:pt x="765810" y="455295"/>
                  </a:cubicBezTo>
                  <a:cubicBezTo>
                    <a:pt x="783907" y="441960"/>
                    <a:pt x="787718" y="424815"/>
                    <a:pt x="780098" y="404813"/>
                  </a:cubicBezTo>
                  <a:cubicBezTo>
                    <a:pt x="771525" y="384810"/>
                    <a:pt x="759143" y="377190"/>
                    <a:pt x="732473" y="375285"/>
                  </a:cubicBezTo>
                  <a:close/>
                  <a:moveTo>
                    <a:pt x="451485" y="532447"/>
                  </a:moveTo>
                  <a:cubicBezTo>
                    <a:pt x="451485" y="534352"/>
                    <a:pt x="450532" y="535305"/>
                    <a:pt x="450532" y="537210"/>
                  </a:cubicBezTo>
                  <a:cubicBezTo>
                    <a:pt x="467677" y="541020"/>
                    <a:pt x="483870" y="544830"/>
                    <a:pt x="501015" y="548640"/>
                  </a:cubicBezTo>
                  <a:cubicBezTo>
                    <a:pt x="501015" y="573405"/>
                    <a:pt x="501015" y="597218"/>
                    <a:pt x="501015" y="624840"/>
                  </a:cubicBezTo>
                  <a:cubicBezTo>
                    <a:pt x="521970" y="602933"/>
                    <a:pt x="509588" y="579120"/>
                    <a:pt x="515302" y="555308"/>
                  </a:cubicBezTo>
                  <a:cubicBezTo>
                    <a:pt x="535305" y="561975"/>
                    <a:pt x="554355" y="568643"/>
                    <a:pt x="573405" y="575310"/>
                  </a:cubicBezTo>
                  <a:cubicBezTo>
                    <a:pt x="574357" y="574358"/>
                    <a:pt x="575310" y="572452"/>
                    <a:pt x="576263" y="571500"/>
                  </a:cubicBezTo>
                  <a:cubicBezTo>
                    <a:pt x="571500" y="568643"/>
                    <a:pt x="566738" y="564833"/>
                    <a:pt x="561975" y="562927"/>
                  </a:cubicBezTo>
                  <a:cubicBezTo>
                    <a:pt x="552450" y="559118"/>
                    <a:pt x="543877" y="554355"/>
                    <a:pt x="533400" y="552450"/>
                  </a:cubicBezTo>
                  <a:cubicBezTo>
                    <a:pt x="516255" y="548640"/>
                    <a:pt x="512445" y="540068"/>
                    <a:pt x="513398" y="525780"/>
                  </a:cubicBezTo>
                  <a:cubicBezTo>
                    <a:pt x="514350" y="513397"/>
                    <a:pt x="513398" y="501967"/>
                    <a:pt x="513398" y="489585"/>
                  </a:cubicBezTo>
                  <a:cubicBezTo>
                    <a:pt x="511493" y="489585"/>
                    <a:pt x="509588" y="489585"/>
                    <a:pt x="507682" y="489585"/>
                  </a:cubicBezTo>
                  <a:cubicBezTo>
                    <a:pt x="505777" y="506730"/>
                    <a:pt x="503873" y="522922"/>
                    <a:pt x="501015" y="540068"/>
                  </a:cubicBezTo>
                  <a:cubicBezTo>
                    <a:pt x="481965" y="537210"/>
                    <a:pt x="466725" y="534352"/>
                    <a:pt x="451485" y="532447"/>
                  </a:cubicBezTo>
                  <a:close/>
                  <a:moveTo>
                    <a:pt x="536257" y="474345"/>
                  </a:moveTo>
                  <a:cubicBezTo>
                    <a:pt x="565785" y="463867"/>
                    <a:pt x="569595" y="459105"/>
                    <a:pt x="561975" y="447675"/>
                  </a:cubicBezTo>
                  <a:cubicBezTo>
                    <a:pt x="556260" y="451485"/>
                    <a:pt x="550545" y="456247"/>
                    <a:pt x="543877" y="460058"/>
                  </a:cubicBezTo>
                  <a:cubicBezTo>
                    <a:pt x="541973" y="449580"/>
                    <a:pt x="541020" y="440055"/>
                    <a:pt x="538163" y="431483"/>
                  </a:cubicBezTo>
                  <a:cubicBezTo>
                    <a:pt x="536257" y="426720"/>
                    <a:pt x="531495" y="419100"/>
                    <a:pt x="527685" y="419100"/>
                  </a:cubicBezTo>
                  <a:cubicBezTo>
                    <a:pt x="521970" y="418147"/>
                    <a:pt x="514350" y="421958"/>
                    <a:pt x="510540" y="425767"/>
                  </a:cubicBezTo>
                  <a:cubicBezTo>
                    <a:pt x="506730" y="429577"/>
                    <a:pt x="507682" y="436245"/>
                    <a:pt x="506730" y="441008"/>
                  </a:cubicBezTo>
                  <a:cubicBezTo>
                    <a:pt x="507682" y="441008"/>
                    <a:pt x="509588" y="441008"/>
                    <a:pt x="510540" y="441008"/>
                  </a:cubicBezTo>
                  <a:cubicBezTo>
                    <a:pt x="514350" y="436245"/>
                    <a:pt x="518160" y="432435"/>
                    <a:pt x="525780" y="423863"/>
                  </a:cubicBezTo>
                  <a:cubicBezTo>
                    <a:pt x="529590" y="443865"/>
                    <a:pt x="532448" y="458152"/>
                    <a:pt x="536257" y="474345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2" name="Google Shape;3742;p30"/>
            <p:cNvSpPr/>
            <p:nvPr/>
          </p:nvSpPr>
          <p:spPr>
            <a:xfrm>
              <a:off x="6613093" y="1501139"/>
              <a:ext cx="811885" cy="642937"/>
            </a:xfrm>
            <a:custGeom>
              <a:rect b="b" l="l" r="r" t="t"/>
              <a:pathLst>
                <a:path extrusionOk="0" h="642937" w="811885">
                  <a:moveTo>
                    <a:pt x="804863" y="257175"/>
                  </a:moveTo>
                  <a:cubicBezTo>
                    <a:pt x="815340" y="270510"/>
                    <a:pt x="815340" y="279083"/>
                    <a:pt x="796290" y="287655"/>
                  </a:cubicBezTo>
                  <a:cubicBezTo>
                    <a:pt x="765810" y="300038"/>
                    <a:pt x="736282" y="316230"/>
                    <a:pt x="705802" y="329565"/>
                  </a:cubicBezTo>
                  <a:cubicBezTo>
                    <a:pt x="701040" y="331470"/>
                    <a:pt x="694372" y="328613"/>
                    <a:pt x="684847" y="327660"/>
                  </a:cubicBezTo>
                  <a:cubicBezTo>
                    <a:pt x="681990" y="355283"/>
                    <a:pt x="644842" y="357188"/>
                    <a:pt x="621982" y="370523"/>
                  </a:cubicBezTo>
                  <a:cubicBezTo>
                    <a:pt x="592455" y="388620"/>
                    <a:pt x="558165" y="401955"/>
                    <a:pt x="524827" y="417195"/>
                  </a:cubicBezTo>
                  <a:cubicBezTo>
                    <a:pt x="490538" y="433388"/>
                    <a:pt x="456247" y="448628"/>
                    <a:pt x="421957" y="465773"/>
                  </a:cubicBezTo>
                  <a:cubicBezTo>
                    <a:pt x="375285" y="488632"/>
                    <a:pt x="328613" y="510540"/>
                    <a:pt x="282892" y="534353"/>
                  </a:cubicBezTo>
                  <a:cubicBezTo>
                    <a:pt x="245745" y="554355"/>
                    <a:pt x="206692" y="569595"/>
                    <a:pt x="166688" y="585788"/>
                  </a:cubicBezTo>
                  <a:cubicBezTo>
                    <a:pt x="145732" y="594360"/>
                    <a:pt x="127635" y="605790"/>
                    <a:pt x="107632" y="616268"/>
                  </a:cubicBezTo>
                  <a:cubicBezTo>
                    <a:pt x="101917" y="619125"/>
                    <a:pt x="94297" y="620078"/>
                    <a:pt x="86677" y="621982"/>
                  </a:cubicBezTo>
                  <a:cubicBezTo>
                    <a:pt x="80963" y="626745"/>
                    <a:pt x="73342" y="633413"/>
                    <a:pt x="60960" y="642938"/>
                  </a:cubicBezTo>
                  <a:cubicBezTo>
                    <a:pt x="60007" y="630555"/>
                    <a:pt x="60007" y="623888"/>
                    <a:pt x="59055" y="617220"/>
                  </a:cubicBezTo>
                  <a:cubicBezTo>
                    <a:pt x="65722" y="617220"/>
                    <a:pt x="70485" y="617220"/>
                    <a:pt x="74295" y="617220"/>
                  </a:cubicBezTo>
                  <a:cubicBezTo>
                    <a:pt x="77152" y="608648"/>
                    <a:pt x="80010" y="601980"/>
                    <a:pt x="84772" y="590550"/>
                  </a:cubicBezTo>
                  <a:cubicBezTo>
                    <a:pt x="72390" y="594360"/>
                    <a:pt x="62865" y="596265"/>
                    <a:pt x="50482" y="600075"/>
                  </a:cubicBezTo>
                  <a:cubicBezTo>
                    <a:pt x="36195" y="516255"/>
                    <a:pt x="11430" y="431482"/>
                    <a:pt x="0" y="351473"/>
                  </a:cubicBezTo>
                  <a:cubicBezTo>
                    <a:pt x="32385" y="333375"/>
                    <a:pt x="58102" y="318135"/>
                    <a:pt x="85725" y="304800"/>
                  </a:cubicBezTo>
                  <a:cubicBezTo>
                    <a:pt x="96202" y="299085"/>
                    <a:pt x="108585" y="298133"/>
                    <a:pt x="120967" y="294323"/>
                  </a:cubicBezTo>
                  <a:cubicBezTo>
                    <a:pt x="123825" y="293370"/>
                    <a:pt x="126682" y="293370"/>
                    <a:pt x="128588" y="292418"/>
                  </a:cubicBezTo>
                  <a:cubicBezTo>
                    <a:pt x="145732" y="284798"/>
                    <a:pt x="161925" y="276225"/>
                    <a:pt x="178117" y="267653"/>
                  </a:cubicBezTo>
                  <a:cubicBezTo>
                    <a:pt x="180975" y="265748"/>
                    <a:pt x="182880" y="261938"/>
                    <a:pt x="184785" y="260033"/>
                  </a:cubicBezTo>
                  <a:lnTo>
                    <a:pt x="184785" y="260033"/>
                  </a:lnTo>
                  <a:cubicBezTo>
                    <a:pt x="207645" y="251460"/>
                    <a:pt x="231457" y="243840"/>
                    <a:pt x="252413" y="233363"/>
                  </a:cubicBezTo>
                  <a:cubicBezTo>
                    <a:pt x="274320" y="222885"/>
                    <a:pt x="293370" y="208598"/>
                    <a:pt x="314325" y="196215"/>
                  </a:cubicBezTo>
                  <a:cubicBezTo>
                    <a:pt x="318135" y="194310"/>
                    <a:pt x="323850" y="191452"/>
                    <a:pt x="327660" y="192405"/>
                  </a:cubicBezTo>
                  <a:cubicBezTo>
                    <a:pt x="342900" y="197168"/>
                    <a:pt x="352425" y="186690"/>
                    <a:pt x="364807" y="183833"/>
                  </a:cubicBezTo>
                  <a:cubicBezTo>
                    <a:pt x="390525" y="178118"/>
                    <a:pt x="407670" y="160973"/>
                    <a:pt x="429577" y="151448"/>
                  </a:cubicBezTo>
                  <a:cubicBezTo>
                    <a:pt x="466725" y="136208"/>
                    <a:pt x="501015" y="114300"/>
                    <a:pt x="537210" y="98108"/>
                  </a:cubicBezTo>
                  <a:cubicBezTo>
                    <a:pt x="572452" y="81915"/>
                    <a:pt x="610552" y="69533"/>
                    <a:pt x="645795" y="53340"/>
                  </a:cubicBezTo>
                  <a:cubicBezTo>
                    <a:pt x="674370" y="40005"/>
                    <a:pt x="700088" y="20955"/>
                    <a:pt x="728663" y="7620"/>
                  </a:cubicBezTo>
                  <a:cubicBezTo>
                    <a:pt x="741997" y="952"/>
                    <a:pt x="759142" y="952"/>
                    <a:pt x="775335" y="0"/>
                  </a:cubicBezTo>
                  <a:cubicBezTo>
                    <a:pt x="778192" y="0"/>
                    <a:pt x="782002" y="10477"/>
                    <a:pt x="785813" y="17145"/>
                  </a:cubicBezTo>
                  <a:cubicBezTo>
                    <a:pt x="779145" y="16193"/>
                    <a:pt x="773430" y="15240"/>
                    <a:pt x="766763" y="13335"/>
                  </a:cubicBezTo>
                  <a:cubicBezTo>
                    <a:pt x="743902" y="9525"/>
                    <a:pt x="733425" y="17145"/>
                    <a:pt x="737235" y="36195"/>
                  </a:cubicBezTo>
                  <a:cubicBezTo>
                    <a:pt x="742950" y="62865"/>
                    <a:pt x="748665" y="89535"/>
                    <a:pt x="754380" y="116205"/>
                  </a:cubicBezTo>
                  <a:cubicBezTo>
                    <a:pt x="765810" y="166688"/>
                    <a:pt x="766763" y="166688"/>
                    <a:pt x="715327" y="192405"/>
                  </a:cubicBezTo>
                  <a:cubicBezTo>
                    <a:pt x="714375" y="193358"/>
                    <a:pt x="712470" y="193358"/>
                    <a:pt x="711517" y="193358"/>
                  </a:cubicBezTo>
                  <a:cubicBezTo>
                    <a:pt x="696277" y="152400"/>
                    <a:pt x="681038" y="112395"/>
                    <a:pt x="665797" y="71438"/>
                  </a:cubicBezTo>
                  <a:cubicBezTo>
                    <a:pt x="664845" y="67627"/>
                    <a:pt x="661035" y="64770"/>
                    <a:pt x="658177" y="61913"/>
                  </a:cubicBezTo>
                  <a:cubicBezTo>
                    <a:pt x="655320" y="64770"/>
                    <a:pt x="652463" y="68580"/>
                    <a:pt x="648652" y="71438"/>
                  </a:cubicBezTo>
                  <a:cubicBezTo>
                    <a:pt x="622935" y="69533"/>
                    <a:pt x="616267" y="76200"/>
                    <a:pt x="621982" y="96202"/>
                  </a:cubicBezTo>
                  <a:cubicBezTo>
                    <a:pt x="636270" y="144780"/>
                    <a:pt x="650557" y="194310"/>
                    <a:pt x="664845" y="242888"/>
                  </a:cubicBezTo>
                  <a:cubicBezTo>
                    <a:pt x="671513" y="263843"/>
                    <a:pt x="678180" y="284798"/>
                    <a:pt x="684847" y="308610"/>
                  </a:cubicBezTo>
                  <a:cubicBezTo>
                    <a:pt x="695325" y="303848"/>
                    <a:pt x="702945" y="300038"/>
                    <a:pt x="710565" y="296228"/>
                  </a:cubicBezTo>
                  <a:cubicBezTo>
                    <a:pt x="723900" y="302895"/>
                    <a:pt x="734377" y="299085"/>
                    <a:pt x="734377" y="284798"/>
                  </a:cubicBezTo>
                  <a:cubicBezTo>
                    <a:pt x="734377" y="269558"/>
                    <a:pt x="730567" y="253365"/>
                    <a:pt x="728663" y="238125"/>
                  </a:cubicBezTo>
                  <a:cubicBezTo>
                    <a:pt x="743902" y="229552"/>
                    <a:pt x="759142" y="220980"/>
                    <a:pt x="774382" y="212408"/>
                  </a:cubicBezTo>
                  <a:cubicBezTo>
                    <a:pt x="779145" y="228600"/>
                    <a:pt x="784860" y="244793"/>
                    <a:pt x="789622" y="260985"/>
                  </a:cubicBezTo>
                  <a:cubicBezTo>
                    <a:pt x="792480" y="260985"/>
                    <a:pt x="794385" y="260985"/>
                    <a:pt x="797242" y="260985"/>
                  </a:cubicBezTo>
                  <a:cubicBezTo>
                    <a:pt x="799147" y="259080"/>
                    <a:pt x="802005" y="258127"/>
                    <a:pt x="804863" y="257175"/>
                  </a:cubicBezTo>
                  <a:close/>
                  <a:moveTo>
                    <a:pt x="564832" y="350520"/>
                  </a:moveTo>
                  <a:cubicBezTo>
                    <a:pt x="570547" y="352425"/>
                    <a:pt x="576263" y="356235"/>
                    <a:pt x="581977" y="355283"/>
                  </a:cubicBezTo>
                  <a:cubicBezTo>
                    <a:pt x="585788" y="354330"/>
                    <a:pt x="589597" y="347663"/>
                    <a:pt x="589597" y="342900"/>
                  </a:cubicBezTo>
                  <a:cubicBezTo>
                    <a:pt x="589597" y="331470"/>
                    <a:pt x="587692" y="320040"/>
                    <a:pt x="584835" y="309563"/>
                  </a:cubicBezTo>
                  <a:cubicBezTo>
                    <a:pt x="570547" y="265748"/>
                    <a:pt x="555307" y="222885"/>
                    <a:pt x="541972" y="179070"/>
                  </a:cubicBezTo>
                  <a:cubicBezTo>
                    <a:pt x="540067" y="172402"/>
                    <a:pt x="544830" y="163830"/>
                    <a:pt x="546735" y="155258"/>
                  </a:cubicBezTo>
                  <a:cubicBezTo>
                    <a:pt x="570547" y="160973"/>
                    <a:pt x="571500" y="136208"/>
                    <a:pt x="588645" y="131445"/>
                  </a:cubicBezTo>
                  <a:cubicBezTo>
                    <a:pt x="595313" y="129540"/>
                    <a:pt x="598170" y="117158"/>
                    <a:pt x="601980" y="109538"/>
                  </a:cubicBezTo>
                  <a:cubicBezTo>
                    <a:pt x="601980" y="108585"/>
                    <a:pt x="592455" y="104775"/>
                    <a:pt x="586740" y="102870"/>
                  </a:cubicBezTo>
                  <a:cubicBezTo>
                    <a:pt x="590550" y="96202"/>
                    <a:pt x="590550" y="90488"/>
                    <a:pt x="579120" y="92393"/>
                  </a:cubicBezTo>
                  <a:cubicBezTo>
                    <a:pt x="573405" y="93345"/>
                    <a:pt x="567690" y="96202"/>
                    <a:pt x="561975" y="99060"/>
                  </a:cubicBezTo>
                  <a:cubicBezTo>
                    <a:pt x="510540" y="124777"/>
                    <a:pt x="459105" y="149543"/>
                    <a:pt x="407670" y="175260"/>
                  </a:cubicBezTo>
                  <a:cubicBezTo>
                    <a:pt x="401002" y="179070"/>
                    <a:pt x="396240" y="185738"/>
                    <a:pt x="390525" y="191452"/>
                  </a:cubicBezTo>
                  <a:cubicBezTo>
                    <a:pt x="384810" y="208598"/>
                    <a:pt x="367665" y="198120"/>
                    <a:pt x="356235" y="201930"/>
                  </a:cubicBezTo>
                  <a:cubicBezTo>
                    <a:pt x="340995" y="196215"/>
                    <a:pt x="328613" y="200025"/>
                    <a:pt x="320992" y="211455"/>
                  </a:cubicBezTo>
                  <a:cubicBezTo>
                    <a:pt x="316230" y="219075"/>
                    <a:pt x="313372" y="229552"/>
                    <a:pt x="312420" y="239077"/>
                  </a:cubicBezTo>
                  <a:cubicBezTo>
                    <a:pt x="310515" y="274320"/>
                    <a:pt x="309563" y="309563"/>
                    <a:pt x="306705" y="344805"/>
                  </a:cubicBezTo>
                  <a:cubicBezTo>
                    <a:pt x="303847" y="380048"/>
                    <a:pt x="300038" y="414338"/>
                    <a:pt x="297180" y="449580"/>
                  </a:cubicBezTo>
                  <a:cubicBezTo>
                    <a:pt x="294322" y="446723"/>
                    <a:pt x="290513" y="443865"/>
                    <a:pt x="289560" y="440055"/>
                  </a:cubicBezTo>
                  <a:cubicBezTo>
                    <a:pt x="283845" y="420053"/>
                    <a:pt x="279082" y="399098"/>
                    <a:pt x="272415" y="380048"/>
                  </a:cubicBezTo>
                  <a:cubicBezTo>
                    <a:pt x="258127" y="339090"/>
                    <a:pt x="258127" y="293370"/>
                    <a:pt x="217170" y="259080"/>
                  </a:cubicBezTo>
                  <a:cubicBezTo>
                    <a:pt x="211455" y="262890"/>
                    <a:pt x="205740" y="265748"/>
                    <a:pt x="199072" y="269558"/>
                  </a:cubicBezTo>
                  <a:cubicBezTo>
                    <a:pt x="178117" y="276225"/>
                    <a:pt x="174307" y="293370"/>
                    <a:pt x="169545" y="309563"/>
                  </a:cubicBezTo>
                  <a:cubicBezTo>
                    <a:pt x="163830" y="331470"/>
                    <a:pt x="158115" y="352425"/>
                    <a:pt x="152400" y="374332"/>
                  </a:cubicBezTo>
                  <a:cubicBezTo>
                    <a:pt x="140970" y="365760"/>
                    <a:pt x="129540" y="358140"/>
                    <a:pt x="119063" y="349568"/>
                  </a:cubicBezTo>
                  <a:cubicBezTo>
                    <a:pt x="103822" y="337185"/>
                    <a:pt x="87630" y="326708"/>
                    <a:pt x="64770" y="335280"/>
                  </a:cubicBezTo>
                  <a:cubicBezTo>
                    <a:pt x="48577" y="334328"/>
                    <a:pt x="35242" y="337185"/>
                    <a:pt x="37147" y="355283"/>
                  </a:cubicBezTo>
                  <a:cubicBezTo>
                    <a:pt x="39052" y="371475"/>
                    <a:pt x="40957" y="386715"/>
                    <a:pt x="43815" y="402907"/>
                  </a:cubicBezTo>
                  <a:cubicBezTo>
                    <a:pt x="51435" y="454343"/>
                    <a:pt x="59055" y="505778"/>
                    <a:pt x="65722" y="556260"/>
                  </a:cubicBezTo>
                  <a:cubicBezTo>
                    <a:pt x="68580" y="580073"/>
                    <a:pt x="69532" y="581025"/>
                    <a:pt x="95250" y="570548"/>
                  </a:cubicBezTo>
                  <a:cubicBezTo>
                    <a:pt x="98107" y="570548"/>
                    <a:pt x="100965" y="569595"/>
                    <a:pt x="106680" y="569595"/>
                  </a:cubicBezTo>
                  <a:cubicBezTo>
                    <a:pt x="101917" y="567690"/>
                    <a:pt x="100013" y="567690"/>
                    <a:pt x="98107" y="566738"/>
                  </a:cubicBezTo>
                  <a:cubicBezTo>
                    <a:pt x="98107" y="562928"/>
                    <a:pt x="99060" y="560070"/>
                    <a:pt x="99060" y="556260"/>
                  </a:cubicBezTo>
                  <a:cubicBezTo>
                    <a:pt x="106680" y="555307"/>
                    <a:pt x="114300" y="553403"/>
                    <a:pt x="125730" y="551498"/>
                  </a:cubicBezTo>
                  <a:cubicBezTo>
                    <a:pt x="121920" y="523875"/>
                    <a:pt x="117157" y="497205"/>
                    <a:pt x="113347" y="469582"/>
                  </a:cubicBezTo>
                  <a:cubicBezTo>
                    <a:pt x="111442" y="457200"/>
                    <a:pt x="111442" y="443865"/>
                    <a:pt x="111442" y="431482"/>
                  </a:cubicBezTo>
                  <a:cubicBezTo>
                    <a:pt x="141922" y="450532"/>
                    <a:pt x="141922" y="450532"/>
                    <a:pt x="165735" y="434340"/>
                  </a:cubicBezTo>
                  <a:cubicBezTo>
                    <a:pt x="180022" y="448628"/>
                    <a:pt x="182880" y="436245"/>
                    <a:pt x="185738" y="427673"/>
                  </a:cubicBezTo>
                  <a:cubicBezTo>
                    <a:pt x="193357" y="408623"/>
                    <a:pt x="199072" y="389573"/>
                    <a:pt x="205740" y="369570"/>
                  </a:cubicBezTo>
                  <a:cubicBezTo>
                    <a:pt x="214313" y="405765"/>
                    <a:pt x="222885" y="441007"/>
                    <a:pt x="230505" y="477203"/>
                  </a:cubicBezTo>
                  <a:cubicBezTo>
                    <a:pt x="235267" y="498157"/>
                    <a:pt x="236220" y="499110"/>
                    <a:pt x="260032" y="490538"/>
                  </a:cubicBezTo>
                  <a:cubicBezTo>
                    <a:pt x="265747" y="500063"/>
                    <a:pt x="273367" y="501015"/>
                    <a:pt x="280988" y="493395"/>
                  </a:cubicBezTo>
                  <a:cubicBezTo>
                    <a:pt x="286702" y="486728"/>
                    <a:pt x="290513" y="478155"/>
                    <a:pt x="296227" y="470535"/>
                  </a:cubicBezTo>
                  <a:cubicBezTo>
                    <a:pt x="310515" y="492443"/>
                    <a:pt x="318135" y="471488"/>
                    <a:pt x="327660" y="466725"/>
                  </a:cubicBezTo>
                  <a:cubicBezTo>
                    <a:pt x="343852" y="473393"/>
                    <a:pt x="348615" y="462915"/>
                    <a:pt x="351472" y="452438"/>
                  </a:cubicBezTo>
                  <a:cubicBezTo>
                    <a:pt x="356235" y="433388"/>
                    <a:pt x="360045" y="413385"/>
                    <a:pt x="363855" y="394335"/>
                  </a:cubicBezTo>
                  <a:cubicBezTo>
                    <a:pt x="378142" y="385763"/>
                    <a:pt x="392430" y="377190"/>
                    <a:pt x="408622" y="367665"/>
                  </a:cubicBezTo>
                  <a:cubicBezTo>
                    <a:pt x="413385" y="377190"/>
                    <a:pt x="417195" y="382905"/>
                    <a:pt x="420052" y="389573"/>
                  </a:cubicBezTo>
                  <a:cubicBezTo>
                    <a:pt x="431482" y="412432"/>
                    <a:pt x="434340" y="413385"/>
                    <a:pt x="458152" y="400050"/>
                  </a:cubicBezTo>
                  <a:cubicBezTo>
                    <a:pt x="460057" y="410528"/>
                    <a:pt x="468630" y="414338"/>
                    <a:pt x="479107" y="411480"/>
                  </a:cubicBezTo>
                  <a:cubicBezTo>
                    <a:pt x="483870" y="410528"/>
                    <a:pt x="490538" y="405765"/>
                    <a:pt x="491490" y="401955"/>
                  </a:cubicBezTo>
                  <a:cubicBezTo>
                    <a:pt x="492442" y="392430"/>
                    <a:pt x="494347" y="381953"/>
                    <a:pt x="490538" y="374332"/>
                  </a:cubicBezTo>
                  <a:cubicBezTo>
                    <a:pt x="465772" y="329565"/>
                    <a:pt x="440055" y="284798"/>
                    <a:pt x="414338" y="240983"/>
                  </a:cubicBezTo>
                  <a:cubicBezTo>
                    <a:pt x="410527" y="233363"/>
                    <a:pt x="403860" y="226695"/>
                    <a:pt x="399097" y="220027"/>
                  </a:cubicBezTo>
                  <a:cubicBezTo>
                    <a:pt x="406717" y="217170"/>
                    <a:pt x="415290" y="213360"/>
                    <a:pt x="422910" y="210502"/>
                  </a:cubicBezTo>
                  <a:cubicBezTo>
                    <a:pt x="442913" y="202883"/>
                    <a:pt x="461963" y="194310"/>
                    <a:pt x="481965" y="186690"/>
                  </a:cubicBezTo>
                  <a:cubicBezTo>
                    <a:pt x="497205" y="237173"/>
                    <a:pt x="513397" y="286703"/>
                    <a:pt x="528638" y="337185"/>
                  </a:cubicBezTo>
                  <a:cubicBezTo>
                    <a:pt x="537210" y="364808"/>
                    <a:pt x="539115" y="366713"/>
                    <a:pt x="564832" y="350520"/>
                  </a:cubicBezTo>
                  <a:close/>
                  <a:moveTo>
                    <a:pt x="360997" y="196215"/>
                  </a:moveTo>
                  <a:cubicBezTo>
                    <a:pt x="361950" y="196215"/>
                    <a:pt x="361950" y="196215"/>
                    <a:pt x="362902" y="195263"/>
                  </a:cubicBezTo>
                  <a:cubicBezTo>
                    <a:pt x="362902" y="195263"/>
                    <a:pt x="361950" y="194310"/>
                    <a:pt x="361950" y="194310"/>
                  </a:cubicBezTo>
                  <a:cubicBezTo>
                    <a:pt x="360997" y="194310"/>
                    <a:pt x="360997" y="194310"/>
                    <a:pt x="360045" y="195263"/>
                  </a:cubicBezTo>
                  <a:cubicBezTo>
                    <a:pt x="360045" y="195263"/>
                    <a:pt x="360997" y="195263"/>
                    <a:pt x="360997" y="196215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3" name="Google Shape;3743;p30"/>
            <p:cNvSpPr/>
            <p:nvPr/>
          </p:nvSpPr>
          <p:spPr>
            <a:xfrm>
              <a:off x="7232219" y="1510727"/>
              <a:ext cx="196213" cy="296164"/>
            </a:xfrm>
            <a:custGeom>
              <a:rect b="b" l="l" r="r" t="t"/>
              <a:pathLst>
                <a:path extrusionOk="0" h="296164" w="196213">
                  <a:moveTo>
                    <a:pt x="169543" y="249492"/>
                  </a:moveTo>
                  <a:cubicBezTo>
                    <a:pt x="164781" y="233300"/>
                    <a:pt x="159066" y="217107"/>
                    <a:pt x="154303" y="200915"/>
                  </a:cubicBezTo>
                  <a:cubicBezTo>
                    <a:pt x="151446" y="191390"/>
                    <a:pt x="147636" y="181865"/>
                    <a:pt x="143826" y="171387"/>
                  </a:cubicBezTo>
                  <a:cubicBezTo>
                    <a:pt x="130491" y="178055"/>
                    <a:pt x="118108" y="183770"/>
                    <a:pt x="106678" y="190437"/>
                  </a:cubicBezTo>
                  <a:cubicBezTo>
                    <a:pt x="73341" y="208535"/>
                    <a:pt x="74293" y="208535"/>
                    <a:pt x="83818" y="241872"/>
                  </a:cubicBezTo>
                  <a:cubicBezTo>
                    <a:pt x="87628" y="255207"/>
                    <a:pt x="88581" y="269495"/>
                    <a:pt x="90486" y="283782"/>
                  </a:cubicBezTo>
                  <a:cubicBezTo>
                    <a:pt x="82866" y="287592"/>
                    <a:pt x="75246" y="291402"/>
                    <a:pt x="64768" y="296165"/>
                  </a:cubicBezTo>
                  <a:cubicBezTo>
                    <a:pt x="57148" y="272352"/>
                    <a:pt x="50481" y="251397"/>
                    <a:pt x="44766" y="230442"/>
                  </a:cubicBezTo>
                  <a:cubicBezTo>
                    <a:pt x="30478" y="181865"/>
                    <a:pt x="16190" y="132335"/>
                    <a:pt x="1903" y="83757"/>
                  </a:cubicBezTo>
                  <a:cubicBezTo>
                    <a:pt x="-3812" y="63755"/>
                    <a:pt x="2856" y="57087"/>
                    <a:pt x="28573" y="58992"/>
                  </a:cubicBezTo>
                  <a:cubicBezTo>
                    <a:pt x="42861" y="102807"/>
                    <a:pt x="57148" y="146622"/>
                    <a:pt x="71436" y="193295"/>
                  </a:cubicBezTo>
                  <a:cubicBezTo>
                    <a:pt x="80008" y="187580"/>
                    <a:pt x="85723" y="183770"/>
                    <a:pt x="90486" y="180912"/>
                  </a:cubicBezTo>
                  <a:cubicBezTo>
                    <a:pt x="91438" y="180912"/>
                    <a:pt x="93343" y="180912"/>
                    <a:pt x="94296" y="179960"/>
                  </a:cubicBezTo>
                  <a:cubicBezTo>
                    <a:pt x="145731" y="155195"/>
                    <a:pt x="145731" y="155195"/>
                    <a:pt x="133348" y="103760"/>
                  </a:cubicBezTo>
                  <a:cubicBezTo>
                    <a:pt x="126681" y="77090"/>
                    <a:pt x="121918" y="50420"/>
                    <a:pt x="116203" y="23750"/>
                  </a:cubicBezTo>
                  <a:cubicBezTo>
                    <a:pt x="112393" y="5652"/>
                    <a:pt x="122871" y="-2920"/>
                    <a:pt x="145731" y="890"/>
                  </a:cubicBezTo>
                  <a:cubicBezTo>
                    <a:pt x="162876" y="77090"/>
                    <a:pt x="180021" y="153290"/>
                    <a:pt x="196213" y="228537"/>
                  </a:cubicBezTo>
                  <a:cubicBezTo>
                    <a:pt x="192403" y="234252"/>
                    <a:pt x="188593" y="240920"/>
                    <a:pt x="184783" y="246635"/>
                  </a:cubicBezTo>
                  <a:cubicBezTo>
                    <a:pt x="181926" y="247587"/>
                    <a:pt x="179068" y="247587"/>
                    <a:pt x="177163" y="248540"/>
                  </a:cubicBezTo>
                  <a:cubicBezTo>
                    <a:pt x="175258" y="249492"/>
                    <a:pt x="172401" y="249492"/>
                    <a:pt x="169543" y="249492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4" name="Google Shape;3744;p30"/>
            <p:cNvSpPr/>
            <p:nvPr/>
          </p:nvSpPr>
          <p:spPr>
            <a:xfrm>
              <a:off x="7378902" y="1512569"/>
              <a:ext cx="73784" cy="240029"/>
            </a:xfrm>
            <a:custGeom>
              <a:rect b="b" l="l" r="r" t="t"/>
              <a:pathLst>
                <a:path extrusionOk="0" h="240029" w="73784">
                  <a:moveTo>
                    <a:pt x="50482" y="227647"/>
                  </a:moveTo>
                  <a:cubicBezTo>
                    <a:pt x="33338" y="151447"/>
                    <a:pt x="16193" y="75247"/>
                    <a:pt x="0" y="0"/>
                  </a:cubicBezTo>
                  <a:cubicBezTo>
                    <a:pt x="6668" y="952"/>
                    <a:pt x="12382" y="1905"/>
                    <a:pt x="19050" y="3810"/>
                  </a:cubicBezTo>
                  <a:cubicBezTo>
                    <a:pt x="26670" y="32385"/>
                    <a:pt x="35243" y="60960"/>
                    <a:pt x="42863" y="89535"/>
                  </a:cubicBezTo>
                  <a:cubicBezTo>
                    <a:pt x="53340" y="131445"/>
                    <a:pt x="63818" y="173355"/>
                    <a:pt x="73343" y="216217"/>
                  </a:cubicBezTo>
                  <a:cubicBezTo>
                    <a:pt x="75248" y="223838"/>
                    <a:pt x="70485" y="231457"/>
                    <a:pt x="68580" y="240030"/>
                  </a:cubicBezTo>
                  <a:cubicBezTo>
                    <a:pt x="66675" y="240030"/>
                    <a:pt x="63818" y="240030"/>
                    <a:pt x="61913" y="240030"/>
                  </a:cubicBezTo>
                  <a:cubicBezTo>
                    <a:pt x="58103" y="234315"/>
                    <a:pt x="54293" y="231457"/>
                    <a:pt x="50482" y="227647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5" name="Google Shape;3745;p30"/>
            <p:cNvSpPr/>
            <p:nvPr/>
          </p:nvSpPr>
          <p:spPr>
            <a:xfrm>
              <a:off x="7506538" y="2213609"/>
              <a:ext cx="53339" cy="65722"/>
            </a:xfrm>
            <a:custGeom>
              <a:rect b="b" l="l" r="r" t="t"/>
              <a:pathLst>
                <a:path extrusionOk="0" h="65722" w="53339">
                  <a:moveTo>
                    <a:pt x="0" y="5715"/>
                  </a:moveTo>
                  <a:cubicBezTo>
                    <a:pt x="0" y="5715"/>
                    <a:pt x="0" y="4763"/>
                    <a:pt x="0" y="5715"/>
                  </a:cubicBezTo>
                  <a:cubicBezTo>
                    <a:pt x="5715" y="4763"/>
                    <a:pt x="10477" y="3810"/>
                    <a:pt x="16193" y="3810"/>
                  </a:cubicBezTo>
                  <a:cubicBezTo>
                    <a:pt x="20002" y="2858"/>
                    <a:pt x="23813" y="1905"/>
                    <a:pt x="28575" y="0"/>
                  </a:cubicBezTo>
                  <a:cubicBezTo>
                    <a:pt x="28575" y="0"/>
                    <a:pt x="29527" y="0"/>
                    <a:pt x="29527" y="0"/>
                  </a:cubicBezTo>
                  <a:cubicBezTo>
                    <a:pt x="30480" y="953"/>
                    <a:pt x="31432" y="1905"/>
                    <a:pt x="32385" y="2858"/>
                  </a:cubicBezTo>
                  <a:cubicBezTo>
                    <a:pt x="32385" y="3810"/>
                    <a:pt x="33338" y="5715"/>
                    <a:pt x="33338" y="6668"/>
                  </a:cubicBezTo>
                  <a:cubicBezTo>
                    <a:pt x="34290" y="8573"/>
                    <a:pt x="35243" y="11430"/>
                    <a:pt x="36195" y="13335"/>
                  </a:cubicBezTo>
                  <a:cubicBezTo>
                    <a:pt x="37147" y="14288"/>
                    <a:pt x="38100" y="15240"/>
                    <a:pt x="38100" y="15240"/>
                  </a:cubicBezTo>
                  <a:cubicBezTo>
                    <a:pt x="42863" y="32385"/>
                    <a:pt x="48577" y="48578"/>
                    <a:pt x="53340" y="65723"/>
                  </a:cubicBezTo>
                  <a:cubicBezTo>
                    <a:pt x="34290" y="63818"/>
                    <a:pt x="36195" y="48578"/>
                    <a:pt x="33338" y="38100"/>
                  </a:cubicBezTo>
                  <a:cubicBezTo>
                    <a:pt x="27622" y="22860"/>
                    <a:pt x="20002" y="10478"/>
                    <a:pt x="0" y="571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6" name="Google Shape;3746;p30"/>
            <p:cNvSpPr/>
            <p:nvPr/>
          </p:nvSpPr>
          <p:spPr>
            <a:xfrm>
              <a:off x="7509395" y="2164079"/>
              <a:ext cx="24764" cy="53340"/>
            </a:xfrm>
            <a:custGeom>
              <a:rect b="b" l="l" r="r" t="t"/>
              <a:pathLst>
                <a:path extrusionOk="0" h="53340" w="24764">
                  <a:moveTo>
                    <a:pt x="24765" y="49530"/>
                  </a:moveTo>
                  <a:cubicBezTo>
                    <a:pt x="20955" y="50483"/>
                    <a:pt x="17145" y="51435"/>
                    <a:pt x="12382" y="53340"/>
                  </a:cubicBezTo>
                  <a:cubicBezTo>
                    <a:pt x="8573" y="36195"/>
                    <a:pt x="3810" y="19050"/>
                    <a:pt x="0" y="1905"/>
                  </a:cubicBezTo>
                  <a:cubicBezTo>
                    <a:pt x="1905" y="953"/>
                    <a:pt x="4763" y="953"/>
                    <a:pt x="6668" y="0"/>
                  </a:cubicBezTo>
                  <a:cubicBezTo>
                    <a:pt x="13335" y="16192"/>
                    <a:pt x="19050" y="33338"/>
                    <a:pt x="24765" y="4953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7" name="Google Shape;3747;p30"/>
            <p:cNvSpPr/>
            <p:nvPr/>
          </p:nvSpPr>
          <p:spPr>
            <a:xfrm>
              <a:off x="6949325" y="2692716"/>
              <a:ext cx="45827" cy="33337"/>
            </a:xfrm>
            <a:custGeom>
              <a:rect b="b" l="l" r="r" t="t"/>
              <a:pathLst>
                <a:path extrusionOk="0" h="33337" w="45827">
                  <a:moveTo>
                    <a:pt x="0" y="33338"/>
                  </a:moveTo>
                  <a:cubicBezTo>
                    <a:pt x="15240" y="22860"/>
                    <a:pt x="29527" y="11430"/>
                    <a:pt x="45720" y="0"/>
                  </a:cubicBezTo>
                  <a:cubicBezTo>
                    <a:pt x="47625" y="14288"/>
                    <a:pt x="23813" y="31433"/>
                    <a:pt x="0" y="33338"/>
                  </a:cubicBezTo>
                  <a:cubicBezTo>
                    <a:pt x="952" y="33338"/>
                    <a:pt x="0" y="33338"/>
                    <a:pt x="0" y="33338"/>
                  </a:cubicBezTo>
                  <a:close/>
                </a:path>
              </a:pathLst>
            </a:custGeom>
            <a:solidFill>
              <a:srgbClr val="3658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8" name="Google Shape;3748;p30"/>
            <p:cNvSpPr/>
            <p:nvPr/>
          </p:nvSpPr>
          <p:spPr>
            <a:xfrm>
              <a:off x="7365568" y="1345882"/>
              <a:ext cx="9525" cy="10477"/>
            </a:xfrm>
            <a:custGeom>
              <a:rect b="b" l="l" r="r" t="t"/>
              <a:pathLst>
                <a:path extrusionOk="0" h="10477" w="9525">
                  <a:moveTo>
                    <a:pt x="3810" y="0"/>
                  </a:moveTo>
                  <a:cubicBezTo>
                    <a:pt x="6667" y="2857"/>
                    <a:pt x="9525" y="4763"/>
                    <a:pt x="9525" y="5715"/>
                  </a:cubicBezTo>
                  <a:cubicBezTo>
                    <a:pt x="9525" y="7620"/>
                    <a:pt x="6667" y="9525"/>
                    <a:pt x="4763" y="10477"/>
                  </a:cubicBezTo>
                  <a:cubicBezTo>
                    <a:pt x="3810" y="10477"/>
                    <a:pt x="0" y="8572"/>
                    <a:pt x="0" y="6667"/>
                  </a:cubicBezTo>
                  <a:cubicBezTo>
                    <a:pt x="0" y="4763"/>
                    <a:pt x="1905" y="2857"/>
                    <a:pt x="381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9" name="Google Shape;3749;p30"/>
            <p:cNvSpPr/>
            <p:nvPr/>
          </p:nvSpPr>
          <p:spPr>
            <a:xfrm>
              <a:off x="7538922" y="2221229"/>
              <a:ext cx="2857" cy="6667"/>
            </a:xfrm>
            <a:custGeom>
              <a:rect b="b" l="l" r="r" t="t"/>
              <a:pathLst>
                <a:path extrusionOk="0" h="6667" w="2857">
                  <a:moveTo>
                    <a:pt x="2858" y="6667"/>
                  </a:moveTo>
                  <a:cubicBezTo>
                    <a:pt x="1905" y="4763"/>
                    <a:pt x="953" y="1905"/>
                    <a:pt x="0" y="0"/>
                  </a:cubicBezTo>
                  <a:cubicBezTo>
                    <a:pt x="953" y="1905"/>
                    <a:pt x="1905" y="4763"/>
                    <a:pt x="2858" y="6667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0" name="Google Shape;3750;p30"/>
            <p:cNvSpPr/>
            <p:nvPr/>
          </p:nvSpPr>
          <p:spPr>
            <a:xfrm>
              <a:off x="6794068" y="1758314"/>
              <a:ext cx="1904" cy="952"/>
            </a:xfrm>
            <a:custGeom>
              <a:rect b="b" l="l" r="r" t="t"/>
              <a:pathLst>
                <a:path extrusionOk="0" h="952" w="1904">
                  <a:moveTo>
                    <a:pt x="1905" y="952"/>
                  </a:moveTo>
                  <a:cubicBezTo>
                    <a:pt x="952" y="952"/>
                    <a:pt x="952" y="0"/>
                    <a:pt x="0" y="0"/>
                  </a:cubicBezTo>
                  <a:cubicBezTo>
                    <a:pt x="952" y="0"/>
                    <a:pt x="1905" y="0"/>
                    <a:pt x="1905" y="952"/>
                  </a:cubicBezTo>
                  <a:cubicBezTo>
                    <a:pt x="1905" y="952"/>
                    <a:pt x="1905" y="952"/>
                    <a:pt x="1905" y="952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1" name="Google Shape;3751;p30"/>
            <p:cNvSpPr/>
            <p:nvPr/>
          </p:nvSpPr>
          <p:spPr>
            <a:xfrm>
              <a:off x="7535113" y="2214562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2857" y="2858"/>
                  </a:moveTo>
                  <a:cubicBezTo>
                    <a:pt x="1905" y="1905"/>
                    <a:pt x="952" y="953"/>
                    <a:pt x="0" y="0"/>
                  </a:cubicBezTo>
                  <a:cubicBezTo>
                    <a:pt x="0" y="953"/>
                    <a:pt x="1905" y="1905"/>
                    <a:pt x="2857" y="2858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2" name="Google Shape;3752;p30"/>
            <p:cNvSpPr/>
            <p:nvPr/>
          </p:nvSpPr>
          <p:spPr>
            <a:xfrm>
              <a:off x="7551305" y="2227896"/>
              <a:ext cx="1904" cy="952"/>
            </a:xfrm>
            <a:custGeom>
              <a:rect b="b" l="l" r="r" t="t"/>
              <a:pathLst>
                <a:path extrusionOk="0" h="952" w="1904">
                  <a:moveTo>
                    <a:pt x="0" y="0"/>
                  </a:moveTo>
                  <a:cubicBezTo>
                    <a:pt x="952" y="0"/>
                    <a:pt x="952" y="953"/>
                    <a:pt x="1905" y="953"/>
                  </a:cubicBezTo>
                  <a:cubicBezTo>
                    <a:pt x="952" y="953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3" name="Google Shape;3753;p30"/>
            <p:cNvSpPr/>
            <p:nvPr/>
          </p:nvSpPr>
          <p:spPr>
            <a:xfrm>
              <a:off x="6610235" y="2012632"/>
              <a:ext cx="3810" cy="7620"/>
            </a:xfrm>
            <a:custGeom>
              <a:rect b="b" l="l" r="r" t="t"/>
              <a:pathLst>
                <a:path extrusionOk="0" h="7620" w="3810">
                  <a:moveTo>
                    <a:pt x="3810" y="0"/>
                  </a:moveTo>
                  <a:cubicBezTo>
                    <a:pt x="3810" y="2858"/>
                    <a:pt x="3810" y="5715"/>
                    <a:pt x="2858" y="7620"/>
                  </a:cubicBezTo>
                  <a:cubicBezTo>
                    <a:pt x="1905" y="7620"/>
                    <a:pt x="953" y="7620"/>
                    <a:pt x="0" y="6667"/>
                  </a:cubicBezTo>
                  <a:cubicBezTo>
                    <a:pt x="953" y="5715"/>
                    <a:pt x="1905" y="2858"/>
                    <a:pt x="3810" y="0"/>
                  </a:cubicBezTo>
                  <a:lnTo>
                    <a:pt x="3810" y="0"/>
                  </a:ln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4" name="Google Shape;3754;p30"/>
            <p:cNvSpPr/>
            <p:nvPr/>
          </p:nvSpPr>
          <p:spPr>
            <a:xfrm>
              <a:off x="6596900" y="2054541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0" y="1905"/>
                  </a:moveTo>
                  <a:cubicBezTo>
                    <a:pt x="0" y="953"/>
                    <a:pt x="952" y="953"/>
                    <a:pt x="952" y="0"/>
                  </a:cubicBezTo>
                  <a:cubicBezTo>
                    <a:pt x="952" y="953"/>
                    <a:pt x="952" y="953"/>
                    <a:pt x="0" y="1905"/>
                  </a:cubicBezTo>
                  <a:cubicBezTo>
                    <a:pt x="0" y="1905"/>
                    <a:pt x="0" y="1905"/>
                    <a:pt x="0" y="1905"/>
                  </a:cubicBezTo>
                  <a:close/>
                </a:path>
              </a:pathLst>
            </a:custGeom>
            <a:solidFill>
              <a:srgbClr val="4D53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5" name="Google Shape;3755;p30"/>
            <p:cNvSpPr/>
            <p:nvPr/>
          </p:nvSpPr>
          <p:spPr>
            <a:xfrm>
              <a:off x="7095058" y="2426122"/>
              <a:ext cx="438150" cy="231351"/>
            </a:xfrm>
            <a:custGeom>
              <a:rect b="b" l="l" r="r" t="t"/>
              <a:pathLst>
                <a:path extrusionOk="0" h="231351" w="438150">
                  <a:moveTo>
                    <a:pt x="252413" y="123719"/>
                  </a:moveTo>
                  <a:cubicBezTo>
                    <a:pt x="243840" y="127529"/>
                    <a:pt x="236220" y="131339"/>
                    <a:pt x="227648" y="134197"/>
                  </a:cubicBezTo>
                  <a:cubicBezTo>
                    <a:pt x="221932" y="133244"/>
                    <a:pt x="213360" y="129434"/>
                    <a:pt x="209550" y="132292"/>
                  </a:cubicBezTo>
                  <a:cubicBezTo>
                    <a:pt x="186690" y="142769"/>
                    <a:pt x="164782" y="156104"/>
                    <a:pt x="141923" y="167534"/>
                  </a:cubicBezTo>
                  <a:cubicBezTo>
                    <a:pt x="104775" y="186584"/>
                    <a:pt x="66675" y="204682"/>
                    <a:pt x="28575" y="221827"/>
                  </a:cubicBezTo>
                  <a:cubicBezTo>
                    <a:pt x="20002" y="225637"/>
                    <a:pt x="9525" y="228494"/>
                    <a:pt x="0" y="231352"/>
                  </a:cubicBezTo>
                  <a:cubicBezTo>
                    <a:pt x="19050" y="220874"/>
                    <a:pt x="38100" y="209444"/>
                    <a:pt x="57150" y="198967"/>
                  </a:cubicBezTo>
                  <a:cubicBezTo>
                    <a:pt x="79057" y="186584"/>
                    <a:pt x="100013" y="174202"/>
                    <a:pt x="121920" y="162772"/>
                  </a:cubicBezTo>
                  <a:cubicBezTo>
                    <a:pt x="163830" y="139912"/>
                    <a:pt x="205740" y="117052"/>
                    <a:pt x="247650" y="94192"/>
                  </a:cubicBezTo>
                  <a:cubicBezTo>
                    <a:pt x="264795" y="84667"/>
                    <a:pt x="280988" y="74189"/>
                    <a:pt x="298132" y="66569"/>
                  </a:cubicBezTo>
                  <a:cubicBezTo>
                    <a:pt x="309563" y="60854"/>
                    <a:pt x="322898" y="59902"/>
                    <a:pt x="334327" y="54187"/>
                  </a:cubicBezTo>
                  <a:cubicBezTo>
                    <a:pt x="345757" y="49424"/>
                    <a:pt x="355282" y="41804"/>
                    <a:pt x="364807" y="36089"/>
                  </a:cubicBezTo>
                  <a:cubicBezTo>
                    <a:pt x="383857" y="23707"/>
                    <a:pt x="402907" y="12277"/>
                    <a:pt x="422910" y="847"/>
                  </a:cubicBezTo>
                  <a:cubicBezTo>
                    <a:pt x="425768" y="-1058"/>
                    <a:pt x="432435" y="847"/>
                    <a:pt x="437198" y="847"/>
                  </a:cubicBezTo>
                  <a:cubicBezTo>
                    <a:pt x="437198" y="2752"/>
                    <a:pt x="437198" y="4657"/>
                    <a:pt x="438150" y="6562"/>
                  </a:cubicBezTo>
                  <a:cubicBezTo>
                    <a:pt x="427673" y="11324"/>
                    <a:pt x="415290" y="15134"/>
                    <a:pt x="406718" y="21802"/>
                  </a:cubicBezTo>
                  <a:cubicBezTo>
                    <a:pt x="399098" y="26564"/>
                    <a:pt x="395288" y="35137"/>
                    <a:pt x="390525" y="42757"/>
                  </a:cubicBezTo>
                  <a:cubicBezTo>
                    <a:pt x="368618" y="55139"/>
                    <a:pt x="345757" y="66569"/>
                    <a:pt x="324802" y="78952"/>
                  </a:cubicBezTo>
                  <a:cubicBezTo>
                    <a:pt x="299085" y="92287"/>
                    <a:pt x="268605" y="99907"/>
                    <a:pt x="252413" y="123719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6" name="Google Shape;3756;p30"/>
            <p:cNvSpPr/>
            <p:nvPr/>
          </p:nvSpPr>
          <p:spPr>
            <a:xfrm>
              <a:off x="6473075" y="2701289"/>
              <a:ext cx="15239" cy="9525"/>
            </a:xfrm>
            <a:custGeom>
              <a:rect b="b" l="l" r="r" t="t"/>
              <a:pathLst>
                <a:path extrusionOk="0" h="9525" w="15239">
                  <a:moveTo>
                    <a:pt x="2857" y="0"/>
                  </a:moveTo>
                  <a:cubicBezTo>
                    <a:pt x="6668" y="1905"/>
                    <a:pt x="10477" y="3810"/>
                    <a:pt x="15240" y="5715"/>
                  </a:cubicBezTo>
                  <a:cubicBezTo>
                    <a:pt x="14288" y="6667"/>
                    <a:pt x="14288" y="8572"/>
                    <a:pt x="13335" y="9525"/>
                  </a:cubicBezTo>
                  <a:cubicBezTo>
                    <a:pt x="8572" y="7620"/>
                    <a:pt x="4763" y="6667"/>
                    <a:pt x="0" y="4763"/>
                  </a:cubicBezTo>
                  <a:cubicBezTo>
                    <a:pt x="952" y="3810"/>
                    <a:pt x="1905" y="1905"/>
                    <a:pt x="2857" y="0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7" name="Google Shape;3757;p30"/>
            <p:cNvSpPr/>
            <p:nvPr/>
          </p:nvSpPr>
          <p:spPr>
            <a:xfrm>
              <a:off x="7358900" y="2171964"/>
              <a:ext cx="109244" cy="121713"/>
            </a:xfrm>
            <a:custGeom>
              <a:rect b="b" l="l" r="r" t="t"/>
              <a:pathLst>
                <a:path extrusionOk="0" h="121713" w="109244">
                  <a:moveTo>
                    <a:pt x="59055" y="30215"/>
                  </a:moveTo>
                  <a:cubicBezTo>
                    <a:pt x="85725" y="32120"/>
                    <a:pt x="98107" y="38788"/>
                    <a:pt x="105727" y="60695"/>
                  </a:cubicBezTo>
                  <a:cubicBezTo>
                    <a:pt x="113347" y="79745"/>
                    <a:pt x="108585" y="96890"/>
                    <a:pt x="91440" y="111178"/>
                  </a:cubicBezTo>
                  <a:cubicBezTo>
                    <a:pt x="80010" y="119750"/>
                    <a:pt x="67627" y="125465"/>
                    <a:pt x="50482" y="118798"/>
                  </a:cubicBezTo>
                  <a:cubicBezTo>
                    <a:pt x="80010" y="109273"/>
                    <a:pt x="102870" y="95938"/>
                    <a:pt x="95250" y="66410"/>
                  </a:cubicBezTo>
                  <a:cubicBezTo>
                    <a:pt x="92393" y="56885"/>
                    <a:pt x="80963" y="45455"/>
                    <a:pt x="71438" y="42598"/>
                  </a:cubicBezTo>
                  <a:cubicBezTo>
                    <a:pt x="60960" y="40693"/>
                    <a:pt x="47625" y="48313"/>
                    <a:pt x="33338" y="53075"/>
                  </a:cubicBezTo>
                  <a:cubicBezTo>
                    <a:pt x="33338" y="52123"/>
                    <a:pt x="32385" y="46408"/>
                    <a:pt x="33338" y="41645"/>
                  </a:cubicBezTo>
                  <a:cubicBezTo>
                    <a:pt x="34290" y="38788"/>
                    <a:pt x="39052" y="36883"/>
                    <a:pt x="39052" y="34978"/>
                  </a:cubicBezTo>
                  <a:cubicBezTo>
                    <a:pt x="39052" y="26405"/>
                    <a:pt x="37147" y="18785"/>
                    <a:pt x="35243" y="10213"/>
                  </a:cubicBezTo>
                  <a:cubicBezTo>
                    <a:pt x="26670" y="13070"/>
                    <a:pt x="19050" y="14975"/>
                    <a:pt x="11430" y="18785"/>
                  </a:cubicBezTo>
                  <a:cubicBezTo>
                    <a:pt x="8572" y="19738"/>
                    <a:pt x="7620" y="23548"/>
                    <a:pt x="5715" y="26405"/>
                  </a:cubicBezTo>
                  <a:cubicBezTo>
                    <a:pt x="3810" y="26405"/>
                    <a:pt x="1905" y="25453"/>
                    <a:pt x="0" y="25453"/>
                  </a:cubicBezTo>
                  <a:cubicBezTo>
                    <a:pt x="1905" y="19738"/>
                    <a:pt x="1905" y="11165"/>
                    <a:pt x="5715" y="9260"/>
                  </a:cubicBezTo>
                  <a:cubicBezTo>
                    <a:pt x="14288" y="4498"/>
                    <a:pt x="29527" y="-2170"/>
                    <a:pt x="35243" y="688"/>
                  </a:cubicBezTo>
                  <a:cubicBezTo>
                    <a:pt x="46672" y="5450"/>
                    <a:pt x="50482" y="17833"/>
                    <a:pt x="59055" y="30215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8" name="Google Shape;3758;p30"/>
            <p:cNvSpPr/>
            <p:nvPr/>
          </p:nvSpPr>
          <p:spPr>
            <a:xfrm>
              <a:off x="7136015" y="2315527"/>
              <a:ext cx="125730" cy="135254"/>
            </a:xfrm>
            <a:custGeom>
              <a:rect b="b" l="l" r="r" t="t"/>
              <a:pathLst>
                <a:path extrusionOk="0" h="135254" w="125730">
                  <a:moveTo>
                    <a:pt x="953" y="43815"/>
                  </a:moveTo>
                  <a:cubicBezTo>
                    <a:pt x="16193" y="45720"/>
                    <a:pt x="31432" y="48577"/>
                    <a:pt x="50482" y="50482"/>
                  </a:cubicBezTo>
                  <a:cubicBezTo>
                    <a:pt x="52388" y="34290"/>
                    <a:pt x="54293" y="17145"/>
                    <a:pt x="57150" y="0"/>
                  </a:cubicBezTo>
                  <a:cubicBezTo>
                    <a:pt x="59055" y="0"/>
                    <a:pt x="60960" y="0"/>
                    <a:pt x="62865" y="0"/>
                  </a:cubicBezTo>
                  <a:cubicBezTo>
                    <a:pt x="62865" y="12382"/>
                    <a:pt x="63818" y="23813"/>
                    <a:pt x="62865" y="36195"/>
                  </a:cubicBezTo>
                  <a:cubicBezTo>
                    <a:pt x="61913" y="49530"/>
                    <a:pt x="65723" y="59055"/>
                    <a:pt x="82868" y="62865"/>
                  </a:cubicBezTo>
                  <a:cubicBezTo>
                    <a:pt x="92393" y="64770"/>
                    <a:pt x="101918" y="69532"/>
                    <a:pt x="111443" y="73342"/>
                  </a:cubicBezTo>
                  <a:cubicBezTo>
                    <a:pt x="117157" y="75247"/>
                    <a:pt x="120968" y="79057"/>
                    <a:pt x="125730" y="81915"/>
                  </a:cubicBezTo>
                  <a:cubicBezTo>
                    <a:pt x="124778" y="82867"/>
                    <a:pt x="123825" y="84772"/>
                    <a:pt x="122873" y="85725"/>
                  </a:cubicBezTo>
                  <a:cubicBezTo>
                    <a:pt x="103823" y="79057"/>
                    <a:pt x="84773" y="72390"/>
                    <a:pt x="64770" y="65722"/>
                  </a:cubicBezTo>
                  <a:cubicBezTo>
                    <a:pt x="59055" y="88582"/>
                    <a:pt x="71438" y="112395"/>
                    <a:pt x="50482" y="135255"/>
                  </a:cubicBezTo>
                  <a:cubicBezTo>
                    <a:pt x="50482" y="107632"/>
                    <a:pt x="50482" y="84772"/>
                    <a:pt x="50482" y="59055"/>
                  </a:cubicBezTo>
                  <a:cubicBezTo>
                    <a:pt x="33338" y="55245"/>
                    <a:pt x="17145" y="51435"/>
                    <a:pt x="0" y="47625"/>
                  </a:cubicBezTo>
                  <a:cubicBezTo>
                    <a:pt x="0" y="46672"/>
                    <a:pt x="0" y="45720"/>
                    <a:pt x="953" y="43815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9" name="Google Shape;3759;p30"/>
            <p:cNvSpPr/>
            <p:nvPr/>
          </p:nvSpPr>
          <p:spPr>
            <a:xfrm>
              <a:off x="7192213" y="2246798"/>
              <a:ext cx="58072" cy="54440"/>
            </a:xfrm>
            <a:custGeom>
              <a:rect b="b" l="l" r="r" t="t"/>
              <a:pathLst>
                <a:path extrusionOk="0" h="54440" w="58072">
                  <a:moveTo>
                    <a:pt x="29527" y="54441"/>
                  </a:moveTo>
                  <a:cubicBezTo>
                    <a:pt x="25718" y="38248"/>
                    <a:pt x="22860" y="23961"/>
                    <a:pt x="19050" y="4911"/>
                  </a:cubicBezTo>
                  <a:cubicBezTo>
                    <a:pt x="11430" y="13483"/>
                    <a:pt x="7620" y="17293"/>
                    <a:pt x="3810" y="22056"/>
                  </a:cubicBezTo>
                  <a:cubicBezTo>
                    <a:pt x="2857" y="22056"/>
                    <a:pt x="952" y="22056"/>
                    <a:pt x="0" y="22056"/>
                  </a:cubicBezTo>
                  <a:cubicBezTo>
                    <a:pt x="952" y="16341"/>
                    <a:pt x="0" y="9673"/>
                    <a:pt x="3810" y="6816"/>
                  </a:cubicBezTo>
                  <a:cubicBezTo>
                    <a:pt x="7620" y="3006"/>
                    <a:pt x="16193" y="-804"/>
                    <a:pt x="20955" y="148"/>
                  </a:cubicBezTo>
                  <a:cubicBezTo>
                    <a:pt x="25718" y="1101"/>
                    <a:pt x="30480" y="7768"/>
                    <a:pt x="31432" y="12531"/>
                  </a:cubicBezTo>
                  <a:cubicBezTo>
                    <a:pt x="34290" y="21103"/>
                    <a:pt x="35243" y="29676"/>
                    <a:pt x="37147" y="41106"/>
                  </a:cubicBezTo>
                  <a:cubicBezTo>
                    <a:pt x="43815" y="36343"/>
                    <a:pt x="49530" y="32533"/>
                    <a:pt x="55245" y="28723"/>
                  </a:cubicBezTo>
                  <a:cubicBezTo>
                    <a:pt x="61913" y="40153"/>
                    <a:pt x="58102" y="43963"/>
                    <a:pt x="29527" y="54441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0" name="Google Shape;3760;p30"/>
            <p:cNvSpPr/>
            <p:nvPr/>
          </p:nvSpPr>
          <p:spPr>
            <a:xfrm>
              <a:off x="7281747" y="2292666"/>
              <a:ext cx="58102" cy="28575"/>
            </a:xfrm>
            <a:custGeom>
              <a:rect b="b" l="l" r="r" t="t"/>
              <a:pathLst>
                <a:path extrusionOk="0" h="28575" w="58102">
                  <a:moveTo>
                    <a:pt x="45720" y="0"/>
                  </a:moveTo>
                  <a:cubicBezTo>
                    <a:pt x="49530" y="7620"/>
                    <a:pt x="53340" y="15240"/>
                    <a:pt x="58103" y="21908"/>
                  </a:cubicBezTo>
                  <a:cubicBezTo>
                    <a:pt x="57150" y="22860"/>
                    <a:pt x="56198" y="22860"/>
                    <a:pt x="54293" y="23813"/>
                  </a:cubicBezTo>
                  <a:cubicBezTo>
                    <a:pt x="48578" y="18098"/>
                    <a:pt x="42863" y="12383"/>
                    <a:pt x="36195" y="6667"/>
                  </a:cubicBezTo>
                  <a:cubicBezTo>
                    <a:pt x="24765" y="14288"/>
                    <a:pt x="15240" y="21908"/>
                    <a:pt x="5715" y="28575"/>
                  </a:cubicBezTo>
                  <a:cubicBezTo>
                    <a:pt x="3810" y="26670"/>
                    <a:pt x="1905" y="24765"/>
                    <a:pt x="0" y="21908"/>
                  </a:cubicBezTo>
                  <a:cubicBezTo>
                    <a:pt x="9525" y="15240"/>
                    <a:pt x="19050" y="9525"/>
                    <a:pt x="27623" y="2858"/>
                  </a:cubicBezTo>
                  <a:cubicBezTo>
                    <a:pt x="34290" y="1905"/>
                    <a:pt x="40005" y="953"/>
                    <a:pt x="4572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1" name="Google Shape;3761;p30"/>
            <p:cNvSpPr/>
            <p:nvPr/>
          </p:nvSpPr>
          <p:spPr>
            <a:xfrm>
              <a:off x="7299845" y="2271712"/>
              <a:ext cx="39052" cy="24765"/>
            </a:xfrm>
            <a:custGeom>
              <a:rect b="b" l="l" r="r" t="t"/>
              <a:pathLst>
                <a:path extrusionOk="0" h="24765" w="39052">
                  <a:moveTo>
                    <a:pt x="27623" y="20955"/>
                  </a:moveTo>
                  <a:cubicBezTo>
                    <a:pt x="21907" y="21908"/>
                    <a:pt x="16193" y="22860"/>
                    <a:pt x="10477" y="24765"/>
                  </a:cubicBezTo>
                  <a:cubicBezTo>
                    <a:pt x="10477" y="22860"/>
                    <a:pt x="9525" y="20955"/>
                    <a:pt x="9525" y="19050"/>
                  </a:cubicBezTo>
                  <a:cubicBezTo>
                    <a:pt x="8573" y="17145"/>
                    <a:pt x="7620" y="16192"/>
                    <a:pt x="6668" y="14288"/>
                  </a:cubicBezTo>
                  <a:cubicBezTo>
                    <a:pt x="4763" y="10478"/>
                    <a:pt x="1905" y="5715"/>
                    <a:pt x="0" y="1905"/>
                  </a:cubicBezTo>
                  <a:cubicBezTo>
                    <a:pt x="952" y="953"/>
                    <a:pt x="1905" y="0"/>
                    <a:pt x="1905" y="0"/>
                  </a:cubicBezTo>
                  <a:cubicBezTo>
                    <a:pt x="7620" y="3810"/>
                    <a:pt x="13335" y="8572"/>
                    <a:pt x="20002" y="13335"/>
                  </a:cubicBezTo>
                  <a:cubicBezTo>
                    <a:pt x="24765" y="10478"/>
                    <a:pt x="29527" y="6667"/>
                    <a:pt x="34290" y="3810"/>
                  </a:cubicBezTo>
                  <a:cubicBezTo>
                    <a:pt x="36195" y="4763"/>
                    <a:pt x="37148" y="5715"/>
                    <a:pt x="39052" y="6667"/>
                  </a:cubicBezTo>
                  <a:cubicBezTo>
                    <a:pt x="35243" y="10478"/>
                    <a:pt x="31432" y="15240"/>
                    <a:pt x="27623" y="2095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2" name="Google Shape;3762;p30"/>
            <p:cNvSpPr/>
            <p:nvPr/>
          </p:nvSpPr>
          <p:spPr>
            <a:xfrm>
              <a:off x="7306513" y="2285046"/>
              <a:ext cx="2857" cy="4762"/>
            </a:xfrm>
            <a:custGeom>
              <a:rect b="b" l="l" r="r" t="t"/>
              <a:pathLst>
                <a:path extrusionOk="0" h="4762" w="2857">
                  <a:moveTo>
                    <a:pt x="0" y="0"/>
                  </a:moveTo>
                  <a:cubicBezTo>
                    <a:pt x="952" y="1905"/>
                    <a:pt x="1905" y="2858"/>
                    <a:pt x="2857" y="4763"/>
                  </a:cubicBezTo>
                  <a:cubicBezTo>
                    <a:pt x="1905" y="3810"/>
                    <a:pt x="952" y="1905"/>
                    <a:pt x="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3" name="Google Shape;3763;p30"/>
            <p:cNvSpPr/>
            <p:nvPr/>
          </p:nvSpPr>
          <p:spPr>
            <a:xfrm>
              <a:off x="6651011" y="1772357"/>
              <a:ext cx="227979" cy="307601"/>
            </a:xfrm>
            <a:custGeom>
              <a:rect b="b" l="l" r="r" t="t"/>
              <a:pathLst>
                <a:path extrusionOk="0" h="307601" w="227979">
                  <a:moveTo>
                    <a:pt x="115434" y="105020"/>
                  </a:moveTo>
                  <a:cubicBezTo>
                    <a:pt x="121149" y="83112"/>
                    <a:pt x="126864" y="62157"/>
                    <a:pt x="132579" y="40250"/>
                  </a:cubicBezTo>
                  <a:cubicBezTo>
                    <a:pt x="137341" y="24057"/>
                    <a:pt x="140199" y="7865"/>
                    <a:pt x="162107" y="245"/>
                  </a:cubicBezTo>
                  <a:cubicBezTo>
                    <a:pt x="178299" y="-1660"/>
                    <a:pt x="183061" y="7865"/>
                    <a:pt x="184966" y="18342"/>
                  </a:cubicBezTo>
                  <a:cubicBezTo>
                    <a:pt x="199254" y="80255"/>
                    <a:pt x="213541" y="142167"/>
                    <a:pt x="227829" y="204080"/>
                  </a:cubicBezTo>
                  <a:cubicBezTo>
                    <a:pt x="228782" y="209795"/>
                    <a:pt x="224972" y="216462"/>
                    <a:pt x="223066" y="222177"/>
                  </a:cubicBezTo>
                  <a:cubicBezTo>
                    <a:pt x="199254" y="230750"/>
                    <a:pt x="199254" y="229797"/>
                    <a:pt x="193539" y="208842"/>
                  </a:cubicBezTo>
                  <a:cubicBezTo>
                    <a:pt x="184966" y="172647"/>
                    <a:pt x="176394" y="137405"/>
                    <a:pt x="168774" y="101210"/>
                  </a:cubicBezTo>
                  <a:cubicBezTo>
                    <a:pt x="165916" y="84065"/>
                    <a:pt x="164011" y="67872"/>
                    <a:pt x="161154" y="48822"/>
                  </a:cubicBezTo>
                  <a:cubicBezTo>
                    <a:pt x="149724" y="88827"/>
                    <a:pt x="139247" y="126927"/>
                    <a:pt x="127816" y="165027"/>
                  </a:cubicBezTo>
                  <a:cubicBezTo>
                    <a:pt x="104004" y="181220"/>
                    <a:pt x="104004" y="181220"/>
                    <a:pt x="73524" y="162170"/>
                  </a:cubicBezTo>
                  <a:cubicBezTo>
                    <a:pt x="63047" y="147882"/>
                    <a:pt x="52569" y="133595"/>
                    <a:pt x="42091" y="120260"/>
                  </a:cubicBezTo>
                  <a:cubicBezTo>
                    <a:pt x="40186" y="121212"/>
                    <a:pt x="38282" y="121212"/>
                    <a:pt x="36377" y="122165"/>
                  </a:cubicBezTo>
                  <a:cubicBezTo>
                    <a:pt x="43997" y="172647"/>
                    <a:pt x="51616" y="222177"/>
                    <a:pt x="59236" y="272660"/>
                  </a:cubicBezTo>
                  <a:cubicBezTo>
                    <a:pt x="60189" y="274565"/>
                    <a:pt x="60189" y="275517"/>
                    <a:pt x="61141" y="277422"/>
                  </a:cubicBezTo>
                  <a:cubicBezTo>
                    <a:pt x="61141" y="280280"/>
                    <a:pt x="62094" y="284090"/>
                    <a:pt x="62094" y="286947"/>
                  </a:cubicBezTo>
                  <a:cubicBezTo>
                    <a:pt x="62094" y="290757"/>
                    <a:pt x="61141" y="293615"/>
                    <a:pt x="61141" y="297425"/>
                  </a:cubicBezTo>
                  <a:cubicBezTo>
                    <a:pt x="60189" y="298377"/>
                    <a:pt x="59236" y="300282"/>
                    <a:pt x="58284" y="301235"/>
                  </a:cubicBezTo>
                  <a:cubicBezTo>
                    <a:pt x="33519" y="311712"/>
                    <a:pt x="31614" y="310760"/>
                    <a:pt x="28757" y="286947"/>
                  </a:cubicBezTo>
                  <a:cubicBezTo>
                    <a:pt x="22089" y="235512"/>
                    <a:pt x="14469" y="184077"/>
                    <a:pt x="6849" y="133595"/>
                  </a:cubicBezTo>
                  <a:cubicBezTo>
                    <a:pt x="4944" y="117402"/>
                    <a:pt x="2086" y="102162"/>
                    <a:pt x="182" y="85970"/>
                  </a:cubicBezTo>
                  <a:cubicBezTo>
                    <a:pt x="-1723" y="67872"/>
                    <a:pt x="11611" y="65015"/>
                    <a:pt x="27804" y="65967"/>
                  </a:cubicBezTo>
                  <a:cubicBezTo>
                    <a:pt x="54474" y="91685"/>
                    <a:pt x="80191" y="118355"/>
                    <a:pt x="107814" y="145025"/>
                  </a:cubicBezTo>
                  <a:cubicBezTo>
                    <a:pt x="110672" y="131690"/>
                    <a:pt x="113529" y="118355"/>
                    <a:pt x="115434" y="105020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4" name="Google Shape;3764;p30"/>
            <p:cNvSpPr/>
            <p:nvPr/>
          </p:nvSpPr>
          <p:spPr>
            <a:xfrm>
              <a:off x="6910599" y="1702348"/>
              <a:ext cx="163503" cy="281038"/>
            </a:xfrm>
            <a:custGeom>
              <a:rect b="b" l="l" r="r" t="t"/>
              <a:pathLst>
                <a:path extrusionOk="0" h="281038" w="163503">
                  <a:moveTo>
                    <a:pt x="626" y="250276"/>
                  </a:moveTo>
                  <a:cubicBezTo>
                    <a:pt x="3483" y="215033"/>
                    <a:pt x="7294" y="180743"/>
                    <a:pt x="10151" y="145501"/>
                  </a:cubicBezTo>
                  <a:cubicBezTo>
                    <a:pt x="13008" y="110258"/>
                    <a:pt x="13008" y="75016"/>
                    <a:pt x="15866" y="39773"/>
                  </a:cubicBezTo>
                  <a:cubicBezTo>
                    <a:pt x="16819" y="30248"/>
                    <a:pt x="18723" y="20723"/>
                    <a:pt x="24438" y="12151"/>
                  </a:cubicBezTo>
                  <a:cubicBezTo>
                    <a:pt x="32058" y="721"/>
                    <a:pt x="44441" y="-3089"/>
                    <a:pt x="59681" y="2626"/>
                  </a:cubicBezTo>
                  <a:cubicBezTo>
                    <a:pt x="61586" y="4531"/>
                    <a:pt x="63491" y="6436"/>
                    <a:pt x="64444" y="8341"/>
                  </a:cubicBezTo>
                  <a:cubicBezTo>
                    <a:pt x="65396" y="10246"/>
                    <a:pt x="67301" y="11198"/>
                    <a:pt x="68253" y="13103"/>
                  </a:cubicBezTo>
                  <a:cubicBezTo>
                    <a:pt x="98733" y="68348"/>
                    <a:pt x="129213" y="123593"/>
                    <a:pt x="158741" y="178838"/>
                  </a:cubicBezTo>
                  <a:cubicBezTo>
                    <a:pt x="162551" y="185506"/>
                    <a:pt x="161598" y="193126"/>
                    <a:pt x="163503" y="200746"/>
                  </a:cubicBezTo>
                  <a:cubicBezTo>
                    <a:pt x="138738" y="214081"/>
                    <a:pt x="135881" y="213128"/>
                    <a:pt x="125403" y="190268"/>
                  </a:cubicBezTo>
                  <a:cubicBezTo>
                    <a:pt x="122546" y="183601"/>
                    <a:pt x="118736" y="177886"/>
                    <a:pt x="113973" y="168361"/>
                  </a:cubicBezTo>
                  <a:cubicBezTo>
                    <a:pt x="97781" y="177886"/>
                    <a:pt x="83494" y="186458"/>
                    <a:pt x="69206" y="195031"/>
                  </a:cubicBezTo>
                  <a:cubicBezTo>
                    <a:pt x="46346" y="201698"/>
                    <a:pt x="32058" y="214081"/>
                    <a:pt x="35869" y="237893"/>
                  </a:cubicBezTo>
                  <a:cubicBezTo>
                    <a:pt x="37773" y="247418"/>
                    <a:pt x="33963" y="257896"/>
                    <a:pt x="33011" y="267421"/>
                  </a:cubicBezTo>
                  <a:cubicBezTo>
                    <a:pt x="22533" y="272183"/>
                    <a:pt x="15866" y="293138"/>
                    <a:pt x="1578" y="271231"/>
                  </a:cubicBezTo>
                  <a:cubicBezTo>
                    <a:pt x="-327" y="264563"/>
                    <a:pt x="-327" y="257896"/>
                    <a:pt x="626" y="250276"/>
                  </a:cubicBezTo>
                  <a:close/>
                  <a:moveTo>
                    <a:pt x="38726" y="193126"/>
                  </a:moveTo>
                  <a:cubicBezTo>
                    <a:pt x="62538" y="179791"/>
                    <a:pt x="80636" y="170266"/>
                    <a:pt x="98733" y="159788"/>
                  </a:cubicBezTo>
                  <a:cubicBezTo>
                    <a:pt x="101591" y="157883"/>
                    <a:pt x="103496" y="151216"/>
                    <a:pt x="101591" y="148358"/>
                  </a:cubicBezTo>
                  <a:cubicBezTo>
                    <a:pt x="83494" y="114068"/>
                    <a:pt x="65396" y="80731"/>
                    <a:pt x="45394" y="42631"/>
                  </a:cubicBezTo>
                  <a:cubicBezTo>
                    <a:pt x="42536" y="94066"/>
                    <a:pt x="40631" y="140738"/>
                    <a:pt x="38726" y="193126"/>
                  </a:cubicBezTo>
                  <a:close/>
                </a:path>
              </a:pathLst>
            </a:custGeom>
            <a:solidFill>
              <a:srgbClr val="090B1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5" name="Google Shape;3765;p30"/>
            <p:cNvSpPr/>
            <p:nvPr/>
          </p:nvSpPr>
          <p:spPr>
            <a:xfrm>
              <a:off x="7003618" y="1595065"/>
              <a:ext cx="198073" cy="267366"/>
            </a:xfrm>
            <a:custGeom>
              <a:rect b="b" l="l" r="r" t="t"/>
              <a:pathLst>
                <a:path extrusionOk="0" h="267366" w="198073">
                  <a:moveTo>
                    <a:pt x="0" y="99431"/>
                  </a:moveTo>
                  <a:cubicBezTo>
                    <a:pt x="5715" y="93716"/>
                    <a:pt x="9525" y="87049"/>
                    <a:pt x="17145" y="83239"/>
                  </a:cubicBezTo>
                  <a:cubicBezTo>
                    <a:pt x="68580" y="57521"/>
                    <a:pt x="120015" y="31804"/>
                    <a:pt x="171450" y="7039"/>
                  </a:cubicBezTo>
                  <a:cubicBezTo>
                    <a:pt x="177165" y="4181"/>
                    <a:pt x="181927" y="1324"/>
                    <a:pt x="188595" y="371"/>
                  </a:cubicBezTo>
                  <a:cubicBezTo>
                    <a:pt x="200025" y="-1534"/>
                    <a:pt x="199072" y="4181"/>
                    <a:pt x="196215" y="10849"/>
                  </a:cubicBezTo>
                  <a:cubicBezTo>
                    <a:pt x="176213" y="22279"/>
                    <a:pt x="156210" y="34661"/>
                    <a:pt x="134302" y="43234"/>
                  </a:cubicBezTo>
                  <a:cubicBezTo>
                    <a:pt x="116205" y="50854"/>
                    <a:pt x="116205" y="60379"/>
                    <a:pt x="120967" y="74666"/>
                  </a:cubicBezTo>
                  <a:cubicBezTo>
                    <a:pt x="139065" y="128006"/>
                    <a:pt x="156210" y="182299"/>
                    <a:pt x="172402" y="235639"/>
                  </a:cubicBezTo>
                  <a:cubicBezTo>
                    <a:pt x="174307" y="242306"/>
                    <a:pt x="173355" y="249926"/>
                    <a:pt x="174307" y="256594"/>
                  </a:cubicBezTo>
                  <a:cubicBezTo>
                    <a:pt x="149542" y="272786"/>
                    <a:pt x="146685" y="271834"/>
                    <a:pt x="139065" y="246116"/>
                  </a:cubicBezTo>
                  <a:cubicBezTo>
                    <a:pt x="123825" y="195634"/>
                    <a:pt x="107632" y="146104"/>
                    <a:pt x="92392" y="95621"/>
                  </a:cubicBezTo>
                  <a:cubicBezTo>
                    <a:pt x="90488" y="87049"/>
                    <a:pt x="88582" y="79429"/>
                    <a:pt x="85725" y="68951"/>
                  </a:cubicBezTo>
                  <a:cubicBezTo>
                    <a:pt x="73342" y="74666"/>
                    <a:pt x="64770" y="78476"/>
                    <a:pt x="55245" y="82286"/>
                  </a:cubicBezTo>
                  <a:cubicBezTo>
                    <a:pt x="37147" y="88001"/>
                    <a:pt x="19050" y="93716"/>
                    <a:pt x="0" y="99431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6" name="Google Shape;3766;p30"/>
            <p:cNvSpPr/>
            <p:nvPr/>
          </p:nvSpPr>
          <p:spPr>
            <a:xfrm>
              <a:off x="6968375" y="1664016"/>
              <a:ext cx="139196" cy="252010"/>
            </a:xfrm>
            <a:custGeom>
              <a:rect b="b" l="l" r="r" t="t"/>
              <a:pathLst>
                <a:path extrusionOk="0" h="252010" w="139196">
                  <a:moveTo>
                    <a:pt x="35243" y="30480"/>
                  </a:moveTo>
                  <a:cubicBezTo>
                    <a:pt x="53340" y="24765"/>
                    <a:pt x="72390" y="19050"/>
                    <a:pt x="90488" y="13335"/>
                  </a:cubicBezTo>
                  <a:cubicBezTo>
                    <a:pt x="100013" y="10478"/>
                    <a:pt x="108585" y="5715"/>
                    <a:pt x="120968" y="0"/>
                  </a:cubicBezTo>
                  <a:cubicBezTo>
                    <a:pt x="123825" y="9525"/>
                    <a:pt x="125730" y="18098"/>
                    <a:pt x="127635" y="26670"/>
                  </a:cubicBezTo>
                  <a:cubicBezTo>
                    <a:pt x="107632" y="34290"/>
                    <a:pt x="88582" y="42863"/>
                    <a:pt x="68580" y="50483"/>
                  </a:cubicBezTo>
                  <a:cubicBezTo>
                    <a:pt x="60960" y="53340"/>
                    <a:pt x="52388" y="57150"/>
                    <a:pt x="44768" y="60008"/>
                  </a:cubicBezTo>
                  <a:cubicBezTo>
                    <a:pt x="49530" y="66675"/>
                    <a:pt x="56197" y="73343"/>
                    <a:pt x="60007" y="80963"/>
                  </a:cubicBezTo>
                  <a:cubicBezTo>
                    <a:pt x="85725" y="125730"/>
                    <a:pt x="112395" y="169545"/>
                    <a:pt x="136207" y="214313"/>
                  </a:cubicBezTo>
                  <a:cubicBezTo>
                    <a:pt x="140970" y="221933"/>
                    <a:pt x="139065" y="233363"/>
                    <a:pt x="137160" y="241935"/>
                  </a:cubicBezTo>
                  <a:cubicBezTo>
                    <a:pt x="136207" y="245745"/>
                    <a:pt x="129540" y="249555"/>
                    <a:pt x="124777" y="251460"/>
                  </a:cubicBezTo>
                  <a:cubicBezTo>
                    <a:pt x="114300" y="253365"/>
                    <a:pt x="105727" y="250508"/>
                    <a:pt x="103822" y="240030"/>
                  </a:cubicBezTo>
                  <a:cubicBezTo>
                    <a:pt x="102870" y="232410"/>
                    <a:pt x="102870" y="224790"/>
                    <a:pt x="99060" y="218123"/>
                  </a:cubicBezTo>
                  <a:cubicBezTo>
                    <a:pt x="69532" y="162878"/>
                    <a:pt x="39052" y="107633"/>
                    <a:pt x="8572" y="52388"/>
                  </a:cubicBezTo>
                  <a:cubicBezTo>
                    <a:pt x="7620" y="50483"/>
                    <a:pt x="5715" y="49530"/>
                    <a:pt x="4763" y="47625"/>
                  </a:cubicBezTo>
                  <a:cubicBezTo>
                    <a:pt x="2857" y="45720"/>
                    <a:pt x="952" y="43815"/>
                    <a:pt x="0" y="41910"/>
                  </a:cubicBezTo>
                  <a:cubicBezTo>
                    <a:pt x="12382" y="37148"/>
                    <a:pt x="29527" y="47625"/>
                    <a:pt x="35243" y="30480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7" name="Google Shape;3767;p30"/>
            <p:cNvSpPr/>
            <p:nvPr/>
          </p:nvSpPr>
          <p:spPr>
            <a:xfrm>
              <a:off x="7121903" y="1605914"/>
              <a:ext cx="93169" cy="252412"/>
            </a:xfrm>
            <a:custGeom>
              <a:rect b="b" l="l" r="r" t="t"/>
              <a:pathLst>
                <a:path extrusionOk="0" h="252412" w="93169">
                  <a:moveTo>
                    <a:pt x="56022" y="245745"/>
                  </a:moveTo>
                  <a:cubicBezTo>
                    <a:pt x="56022" y="239077"/>
                    <a:pt x="56022" y="231458"/>
                    <a:pt x="54117" y="224790"/>
                  </a:cubicBezTo>
                  <a:cubicBezTo>
                    <a:pt x="36972" y="170498"/>
                    <a:pt x="20780" y="117158"/>
                    <a:pt x="2682" y="63818"/>
                  </a:cubicBezTo>
                  <a:cubicBezTo>
                    <a:pt x="-2080" y="49530"/>
                    <a:pt x="-2080" y="40005"/>
                    <a:pt x="16017" y="32385"/>
                  </a:cubicBezTo>
                  <a:cubicBezTo>
                    <a:pt x="37925" y="22860"/>
                    <a:pt x="56975" y="10477"/>
                    <a:pt x="77930" y="0"/>
                  </a:cubicBezTo>
                  <a:cubicBezTo>
                    <a:pt x="83645" y="1905"/>
                    <a:pt x="93170" y="6668"/>
                    <a:pt x="93170" y="6668"/>
                  </a:cubicBezTo>
                  <a:cubicBezTo>
                    <a:pt x="89360" y="14288"/>
                    <a:pt x="86502" y="27623"/>
                    <a:pt x="79835" y="28575"/>
                  </a:cubicBezTo>
                  <a:cubicBezTo>
                    <a:pt x="62690" y="32385"/>
                    <a:pt x="61737" y="58102"/>
                    <a:pt x="37925" y="52388"/>
                  </a:cubicBezTo>
                  <a:cubicBezTo>
                    <a:pt x="36020" y="60008"/>
                    <a:pt x="31257" y="68580"/>
                    <a:pt x="33162" y="76200"/>
                  </a:cubicBezTo>
                  <a:cubicBezTo>
                    <a:pt x="46497" y="120015"/>
                    <a:pt x="61737" y="162877"/>
                    <a:pt x="76025" y="206693"/>
                  </a:cubicBezTo>
                  <a:cubicBezTo>
                    <a:pt x="79835" y="217170"/>
                    <a:pt x="80787" y="228600"/>
                    <a:pt x="80787" y="240030"/>
                  </a:cubicBezTo>
                  <a:cubicBezTo>
                    <a:pt x="80787" y="243840"/>
                    <a:pt x="76977" y="251460"/>
                    <a:pt x="73167" y="252413"/>
                  </a:cubicBezTo>
                  <a:cubicBezTo>
                    <a:pt x="67452" y="251460"/>
                    <a:pt x="60785" y="247650"/>
                    <a:pt x="56022" y="24574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8" name="Google Shape;3768;p30"/>
            <p:cNvSpPr/>
            <p:nvPr/>
          </p:nvSpPr>
          <p:spPr>
            <a:xfrm>
              <a:off x="6813118" y="1761172"/>
              <a:ext cx="98107" cy="240742"/>
            </a:xfrm>
            <a:custGeom>
              <a:rect b="b" l="l" r="r" t="t"/>
              <a:pathLst>
                <a:path extrusionOk="0" h="240742" w="98107">
                  <a:moveTo>
                    <a:pt x="98107" y="191452"/>
                  </a:moveTo>
                  <a:cubicBezTo>
                    <a:pt x="98107" y="198120"/>
                    <a:pt x="97155" y="205740"/>
                    <a:pt x="97155" y="212407"/>
                  </a:cubicBezTo>
                  <a:cubicBezTo>
                    <a:pt x="92392" y="220027"/>
                    <a:pt x="88582" y="228600"/>
                    <a:pt x="81915" y="235268"/>
                  </a:cubicBezTo>
                  <a:cubicBezTo>
                    <a:pt x="74295" y="243840"/>
                    <a:pt x="66675" y="241935"/>
                    <a:pt x="60960" y="232410"/>
                  </a:cubicBezTo>
                  <a:cubicBezTo>
                    <a:pt x="62865" y="226695"/>
                    <a:pt x="66675" y="220027"/>
                    <a:pt x="65722" y="214312"/>
                  </a:cubicBezTo>
                  <a:cubicBezTo>
                    <a:pt x="52388" y="152400"/>
                    <a:pt x="38100" y="90488"/>
                    <a:pt x="22860" y="28575"/>
                  </a:cubicBezTo>
                  <a:cubicBezTo>
                    <a:pt x="20002" y="18098"/>
                    <a:pt x="15240" y="8573"/>
                    <a:pt x="0" y="10477"/>
                  </a:cubicBezTo>
                  <a:cubicBezTo>
                    <a:pt x="5715" y="6667"/>
                    <a:pt x="12382" y="2857"/>
                    <a:pt x="18097" y="0"/>
                  </a:cubicBezTo>
                  <a:cubicBezTo>
                    <a:pt x="59055" y="34290"/>
                    <a:pt x="60007" y="80010"/>
                    <a:pt x="73342" y="120968"/>
                  </a:cubicBezTo>
                  <a:cubicBezTo>
                    <a:pt x="80010" y="140970"/>
                    <a:pt x="84772" y="160973"/>
                    <a:pt x="90488" y="180975"/>
                  </a:cubicBezTo>
                  <a:cubicBezTo>
                    <a:pt x="91440" y="185737"/>
                    <a:pt x="95250" y="188595"/>
                    <a:pt x="98107" y="191452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9" name="Google Shape;3769;p30"/>
            <p:cNvSpPr/>
            <p:nvPr/>
          </p:nvSpPr>
          <p:spPr>
            <a:xfrm>
              <a:off x="6688340" y="1892616"/>
              <a:ext cx="51435" cy="166687"/>
            </a:xfrm>
            <a:custGeom>
              <a:rect b="b" l="l" r="r" t="t"/>
              <a:pathLst>
                <a:path extrusionOk="0" h="166687" w="51435">
                  <a:moveTo>
                    <a:pt x="25718" y="166688"/>
                  </a:moveTo>
                  <a:cubicBezTo>
                    <a:pt x="25718" y="163830"/>
                    <a:pt x="24765" y="160020"/>
                    <a:pt x="24765" y="157163"/>
                  </a:cubicBezTo>
                  <a:cubicBezTo>
                    <a:pt x="23813" y="155258"/>
                    <a:pt x="23813" y="154305"/>
                    <a:pt x="22860" y="152400"/>
                  </a:cubicBezTo>
                  <a:cubicBezTo>
                    <a:pt x="15240" y="101917"/>
                    <a:pt x="7620" y="52388"/>
                    <a:pt x="0" y="1905"/>
                  </a:cubicBezTo>
                  <a:cubicBezTo>
                    <a:pt x="1905" y="953"/>
                    <a:pt x="3810" y="953"/>
                    <a:pt x="5715" y="0"/>
                  </a:cubicBezTo>
                  <a:cubicBezTo>
                    <a:pt x="16193" y="14288"/>
                    <a:pt x="26670" y="28575"/>
                    <a:pt x="37148" y="41910"/>
                  </a:cubicBezTo>
                  <a:cubicBezTo>
                    <a:pt x="38100" y="54292"/>
                    <a:pt x="38100" y="67628"/>
                    <a:pt x="39053" y="80010"/>
                  </a:cubicBezTo>
                  <a:cubicBezTo>
                    <a:pt x="42863" y="107633"/>
                    <a:pt x="47625" y="135255"/>
                    <a:pt x="51435" y="161925"/>
                  </a:cubicBezTo>
                  <a:cubicBezTo>
                    <a:pt x="40957" y="163830"/>
                    <a:pt x="33338" y="165735"/>
                    <a:pt x="25718" y="166688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0" name="Google Shape;3770;p30"/>
            <p:cNvSpPr/>
            <p:nvPr/>
          </p:nvSpPr>
          <p:spPr>
            <a:xfrm>
              <a:off x="7310517" y="1682114"/>
              <a:ext cx="76005" cy="115608"/>
            </a:xfrm>
            <a:custGeom>
              <a:rect b="b" l="l" r="r" t="t"/>
              <a:pathLst>
                <a:path extrusionOk="0" h="115608" w="76005">
                  <a:moveTo>
                    <a:pt x="12188" y="112395"/>
                  </a:moveTo>
                  <a:cubicBezTo>
                    <a:pt x="10283" y="98108"/>
                    <a:pt x="9330" y="83820"/>
                    <a:pt x="5521" y="70485"/>
                  </a:cubicBezTo>
                  <a:cubicBezTo>
                    <a:pt x="-4004" y="37148"/>
                    <a:pt x="-4004" y="37148"/>
                    <a:pt x="28380" y="19050"/>
                  </a:cubicBezTo>
                  <a:cubicBezTo>
                    <a:pt x="39811" y="12383"/>
                    <a:pt x="51241" y="6668"/>
                    <a:pt x="65528" y="0"/>
                  </a:cubicBezTo>
                  <a:cubicBezTo>
                    <a:pt x="69338" y="10477"/>
                    <a:pt x="72196" y="20002"/>
                    <a:pt x="76005" y="29527"/>
                  </a:cubicBezTo>
                  <a:cubicBezTo>
                    <a:pt x="60766" y="38100"/>
                    <a:pt x="45526" y="46673"/>
                    <a:pt x="30286" y="55245"/>
                  </a:cubicBezTo>
                  <a:cubicBezTo>
                    <a:pt x="32191" y="70485"/>
                    <a:pt x="36001" y="85725"/>
                    <a:pt x="36001" y="101918"/>
                  </a:cubicBezTo>
                  <a:cubicBezTo>
                    <a:pt x="36953" y="115252"/>
                    <a:pt x="26476" y="119063"/>
                    <a:pt x="12188" y="11239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1" name="Google Shape;3771;p30"/>
            <p:cNvSpPr/>
            <p:nvPr/>
          </p:nvSpPr>
          <p:spPr>
            <a:xfrm>
              <a:off x="7260793" y="1559241"/>
              <a:ext cx="61912" cy="143827"/>
            </a:xfrm>
            <a:custGeom>
              <a:rect b="b" l="l" r="r" t="t"/>
              <a:pathLst>
                <a:path extrusionOk="0" h="143827" w="61912">
                  <a:moveTo>
                    <a:pt x="61913" y="131445"/>
                  </a:moveTo>
                  <a:cubicBezTo>
                    <a:pt x="56197" y="135255"/>
                    <a:pt x="51435" y="138113"/>
                    <a:pt x="42863" y="143828"/>
                  </a:cubicBezTo>
                  <a:cubicBezTo>
                    <a:pt x="27622" y="97155"/>
                    <a:pt x="14288" y="53340"/>
                    <a:pt x="0" y="9525"/>
                  </a:cubicBezTo>
                  <a:cubicBezTo>
                    <a:pt x="2857" y="6668"/>
                    <a:pt x="5715" y="2858"/>
                    <a:pt x="9525" y="0"/>
                  </a:cubicBezTo>
                  <a:cubicBezTo>
                    <a:pt x="12382" y="2858"/>
                    <a:pt x="15240" y="5715"/>
                    <a:pt x="17145" y="9525"/>
                  </a:cubicBezTo>
                  <a:cubicBezTo>
                    <a:pt x="31432" y="50483"/>
                    <a:pt x="46672" y="91440"/>
                    <a:pt x="61913" y="13144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2" name="Google Shape;3772;p30"/>
            <p:cNvSpPr/>
            <p:nvPr/>
          </p:nvSpPr>
          <p:spPr>
            <a:xfrm>
              <a:off x="6678815" y="1836150"/>
              <a:ext cx="87630" cy="82183"/>
            </a:xfrm>
            <a:custGeom>
              <a:rect b="b" l="l" r="r" t="t"/>
              <a:pathLst>
                <a:path extrusionOk="0" h="82183" w="87630">
                  <a:moveTo>
                    <a:pt x="87630" y="41226"/>
                  </a:moveTo>
                  <a:cubicBezTo>
                    <a:pt x="84773" y="54561"/>
                    <a:pt x="82868" y="67896"/>
                    <a:pt x="80010" y="82184"/>
                  </a:cubicBezTo>
                  <a:cubicBezTo>
                    <a:pt x="52388" y="55514"/>
                    <a:pt x="26670" y="28844"/>
                    <a:pt x="0" y="3126"/>
                  </a:cubicBezTo>
                  <a:cubicBezTo>
                    <a:pt x="22860" y="-5446"/>
                    <a:pt x="38100" y="5031"/>
                    <a:pt x="54293" y="17414"/>
                  </a:cubicBezTo>
                  <a:cubicBezTo>
                    <a:pt x="64770" y="25034"/>
                    <a:pt x="76200" y="32654"/>
                    <a:pt x="87630" y="41226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3" name="Google Shape;3773;p30"/>
            <p:cNvSpPr/>
            <p:nvPr/>
          </p:nvSpPr>
          <p:spPr>
            <a:xfrm>
              <a:off x="6779780" y="1821179"/>
              <a:ext cx="40957" cy="122766"/>
            </a:xfrm>
            <a:custGeom>
              <a:rect b="b" l="l" r="r" t="t"/>
              <a:pathLst>
                <a:path extrusionOk="0" h="122766" w="40957">
                  <a:moveTo>
                    <a:pt x="0" y="116205"/>
                  </a:moveTo>
                  <a:cubicBezTo>
                    <a:pt x="10477" y="78105"/>
                    <a:pt x="21907" y="40005"/>
                    <a:pt x="33338" y="0"/>
                  </a:cubicBezTo>
                  <a:cubicBezTo>
                    <a:pt x="36195" y="18098"/>
                    <a:pt x="38100" y="35243"/>
                    <a:pt x="40957" y="52388"/>
                  </a:cubicBezTo>
                  <a:cubicBezTo>
                    <a:pt x="34290" y="71438"/>
                    <a:pt x="27622" y="91440"/>
                    <a:pt x="20955" y="110490"/>
                  </a:cubicBezTo>
                  <a:cubicBezTo>
                    <a:pt x="17145" y="118110"/>
                    <a:pt x="14288" y="130492"/>
                    <a:pt x="0" y="11620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4" name="Google Shape;3774;p30"/>
            <p:cNvSpPr/>
            <p:nvPr/>
          </p:nvSpPr>
          <p:spPr>
            <a:xfrm>
              <a:off x="6941705" y="1897379"/>
              <a:ext cx="36194" cy="74483"/>
            </a:xfrm>
            <a:custGeom>
              <a:rect b="b" l="l" r="r" t="t"/>
              <a:pathLst>
                <a:path extrusionOk="0" h="74483" w="36194">
                  <a:moveTo>
                    <a:pt x="0" y="72390"/>
                  </a:moveTo>
                  <a:cubicBezTo>
                    <a:pt x="952" y="62865"/>
                    <a:pt x="4763" y="52388"/>
                    <a:pt x="2857" y="42863"/>
                  </a:cubicBezTo>
                  <a:cubicBezTo>
                    <a:pt x="-953" y="19050"/>
                    <a:pt x="12382" y="7620"/>
                    <a:pt x="36195" y="0"/>
                  </a:cubicBezTo>
                  <a:cubicBezTo>
                    <a:pt x="32385" y="19050"/>
                    <a:pt x="28575" y="39053"/>
                    <a:pt x="23813" y="58103"/>
                  </a:cubicBezTo>
                  <a:cubicBezTo>
                    <a:pt x="20955" y="68580"/>
                    <a:pt x="17145" y="79058"/>
                    <a:pt x="0" y="72390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5" name="Google Shape;3775;p30"/>
            <p:cNvSpPr/>
            <p:nvPr/>
          </p:nvSpPr>
          <p:spPr>
            <a:xfrm>
              <a:off x="6709295" y="2069782"/>
              <a:ext cx="11430" cy="3809"/>
            </a:xfrm>
            <a:custGeom>
              <a:rect b="b" l="l" r="r" t="t"/>
              <a:pathLst>
                <a:path extrusionOk="0" h="3809" w="11430">
                  <a:moveTo>
                    <a:pt x="0" y="3810"/>
                  </a:moveTo>
                  <a:cubicBezTo>
                    <a:pt x="952" y="2858"/>
                    <a:pt x="1905" y="952"/>
                    <a:pt x="2857" y="0"/>
                  </a:cubicBezTo>
                  <a:cubicBezTo>
                    <a:pt x="4763" y="952"/>
                    <a:pt x="6668" y="952"/>
                    <a:pt x="11430" y="2858"/>
                  </a:cubicBezTo>
                  <a:cubicBezTo>
                    <a:pt x="5715" y="3810"/>
                    <a:pt x="2857" y="3810"/>
                    <a:pt x="0" y="3810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6" name="Google Shape;3776;p30"/>
            <p:cNvSpPr/>
            <p:nvPr/>
          </p:nvSpPr>
          <p:spPr>
            <a:xfrm>
              <a:off x="7401763" y="1760219"/>
              <a:ext cx="7619" cy="9525"/>
            </a:xfrm>
            <a:custGeom>
              <a:rect b="b" l="l" r="r" t="t"/>
              <a:pathLst>
                <a:path extrusionOk="0" h="9525" w="7619">
                  <a:moveTo>
                    <a:pt x="0" y="0"/>
                  </a:moveTo>
                  <a:cubicBezTo>
                    <a:pt x="2857" y="0"/>
                    <a:pt x="4763" y="0"/>
                    <a:pt x="7620" y="0"/>
                  </a:cubicBezTo>
                  <a:cubicBezTo>
                    <a:pt x="5715" y="0"/>
                    <a:pt x="2857" y="0"/>
                    <a:pt x="0" y="0"/>
                  </a:cubicBezTo>
                  <a:close/>
                </a:path>
              </a:pathLst>
            </a:custGeom>
            <a:solidFill>
              <a:srgbClr val="4978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7" name="Google Shape;3777;p30"/>
            <p:cNvSpPr/>
            <p:nvPr/>
          </p:nvSpPr>
          <p:spPr>
            <a:xfrm>
              <a:off x="6973138" y="1695449"/>
              <a:ext cx="2857" cy="1904"/>
            </a:xfrm>
            <a:custGeom>
              <a:rect b="b" l="l" r="r" t="t"/>
              <a:pathLst>
                <a:path extrusionOk="0" h="1904" w="2857">
                  <a:moveTo>
                    <a:pt x="952" y="1905"/>
                  </a:moveTo>
                  <a:cubicBezTo>
                    <a:pt x="952" y="1905"/>
                    <a:pt x="0" y="952"/>
                    <a:pt x="0" y="952"/>
                  </a:cubicBezTo>
                  <a:cubicBezTo>
                    <a:pt x="952" y="952"/>
                    <a:pt x="952" y="0"/>
                    <a:pt x="1905" y="0"/>
                  </a:cubicBezTo>
                  <a:cubicBezTo>
                    <a:pt x="2857" y="0"/>
                    <a:pt x="2857" y="952"/>
                    <a:pt x="2857" y="952"/>
                  </a:cubicBezTo>
                  <a:cubicBezTo>
                    <a:pt x="1905" y="952"/>
                    <a:pt x="1905" y="952"/>
                    <a:pt x="952" y="190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8" name="Google Shape;3778;p30"/>
            <p:cNvSpPr/>
            <p:nvPr/>
          </p:nvSpPr>
          <p:spPr>
            <a:xfrm>
              <a:off x="6710247" y="2045016"/>
              <a:ext cx="1905" cy="4762"/>
            </a:xfrm>
            <a:custGeom>
              <a:rect b="b" l="l" r="r" t="t"/>
              <a:pathLst>
                <a:path extrusionOk="0" h="4762" w="1905">
                  <a:moveTo>
                    <a:pt x="0" y="0"/>
                  </a:moveTo>
                  <a:cubicBezTo>
                    <a:pt x="953" y="1905"/>
                    <a:pt x="953" y="2858"/>
                    <a:pt x="1905" y="4763"/>
                  </a:cubicBezTo>
                  <a:cubicBezTo>
                    <a:pt x="1905" y="3810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9" name="Google Shape;3779;p30"/>
            <p:cNvSpPr/>
            <p:nvPr/>
          </p:nvSpPr>
          <p:spPr>
            <a:xfrm>
              <a:off x="6949325" y="1744979"/>
              <a:ext cx="63631" cy="150495"/>
            </a:xfrm>
            <a:custGeom>
              <a:rect b="b" l="l" r="r" t="t"/>
              <a:pathLst>
                <a:path extrusionOk="0" h="150495" w="63631">
                  <a:moveTo>
                    <a:pt x="0" y="150495"/>
                  </a:moveTo>
                  <a:cubicBezTo>
                    <a:pt x="1905" y="98108"/>
                    <a:pt x="4763" y="51435"/>
                    <a:pt x="6668" y="0"/>
                  </a:cubicBezTo>
                  <a:cubicBezTo>
                    <a:pt x="26670" y="37148"/>
                    <a:pt x="45720" y="71438"/>
                    <a:pt x="62865" y="105728"/>
                  </a:cubicBezTo>
                  <a:cubicBezTo>
                    <a:pt x="64770" y="108585"/>
                    <a:pt x="62865" y="116205"/>
                    <a:pt x="60007" y="117158"/>
                  </a:cubicBezTo>
                  <a:cubicBezTo>
                    <a:pt x="41910" y="127635"/>
                    <a:pt x="23813" y="137160"/>
                    <a:pt x="0" y="150495"/>
                  </a:cubicBezTo>
                  <a:close/>
                </a:path>
              </a:pathLst>
            </a:custGeom>
            <a:solidFill>
              <a:srgbClr val="8B93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0" name="Google Shape;3780;p30"/>
            <p:cNvSpPr/>
            <p:nvPr/>
          </p:nvSpPr>
          <p:spPr>
            <a:xfrm>
              <a:off x="6975043" y="1711641"/>
              <a:ext cx="3809" cy="4762"/>
            </a:xfrm>
            <a:custGeom>
              <a:rect b="b" l="l" r="r" t="t"/>
              <a:pathLst>
                <a:path extrusionOk="0" h="4762" w="3809">
                  <a:moveTo>
                    <a:pt x="0" y="0"/>
                  </a:moveTo>
                  <a:cubicBezTo>
                    <a:pt x="952" y="1905"/>
                    <a:pt x="2857" y="2858"/>
                    <a:pt x="3810" y="4763"/>
                  </a:cubicBezTo>
                  <a:cubicBezTo>
                    <a:pt x="1905" y="2858"/>
                    <a:pt x="952" y="1905"/>
                    <a:pt x="0" y="0"/>
                  </a:cubicBezTo>
                  <a:close/>
                </a:path>
              </a:pathLst>
            </a:custGeom>
            <a:solidFill>
              <a:srgbClr val="5B8A5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81" name="Google Shape;3781;p30"/>
          <p:cNvGrpSpPr/>
          <p:nvPr/>
        </p:nvGrpSpPr>
        <p:grpSpPr>
          <a:xfrm>
            <a:off x="1559655" y="1110167"/>
            <a:ext cx="784586" cy="400514"/>
            <a:chOff x="3368877" y="915554"/>
            <a:chExt cx="1324867" cy="676316"/>
          </a:xfrm>
        </p:grpSpPr>
        <p:sp>
          <p:nvSpPr>
            <p:cNvPr id="3782" name="Google Shape;3782;p30"/>
            <p:cNvSpPr/>
            <p:nvPr/>
          </p:nvSpPr>
          <p:spPr>
            <a:xfrm>
              <a:off x="3368877" y="915554"/>
              <a:ext cx="1321117" cy="663689"/>
            </a:xfrm>
            <a:custGeom>
              <a:rect b="b" l="l" r="r" t="t"/>
              <a:pathLst>
                <a:path extrusionOk="0" h="663689" w="1321117">
                  <a:moveTo>
                    <a:pt x="314325" y="276975"/>
                  </a:moveTo>
                  <a:cubicBezTo>
                    <a:pt x="315278" y="267450"/>
                    <a:pt x="316230" y="257925"/>
                    <a:pt x="317183" y="249352"/>
                  </a:cubicBezTo>
                  <a:cubicBezTo>
                    <a:pt x="318135" y="243637"/>
                    <a:pt x="319088" y="236970"/>
                    <a:pt x="320040" y="231255"/>
                  </a:cubicBezTo>
                  <a:cubicBezTo>
                    <a:pt x="320993" y="222682"/>
                    <a:pt x="320993" y="215062"/>
                    <a:pt x="321945" y="206490"/>
                  </a:cubicBezTo>
                  <a:cubicBezTo>
                    <a:pt x="322898" y="201727"/>
                    <a:pt x="323850" y="196965"/>
                    <a:pt x="323850" y="191250"/>
                  </a:cubicBezTo>
                  <a:cubicBezTo>
                    <a:pt x="324803" y="182677"/>
                    <a:pt x="324803" y="175057"/>
                    <a:pt x="325755" y="166485"/>
                  </a:cubicBezTo>
                  <a:cubicBezTo>
                    <a:pt x="326708" y="161722"/>
                    <a:pt x="326708" y="156960"/>
                    <a:pt x="327660" y="151245"/>
                  </a:cubicBezTo>
                  <a:cubicBezTo>
                    <a:pt x="328613" y="142672"/>
                    <a:pt x="329565" y="135052"/>
                    <a:pt x="329565" y="126480"/>
                  </a:cubicBezTo>
                  <a:cubicBezTo>
                    <a:pt x="330518" y="121717"/>
                    <a:pt x="330518" y="116955"/>
                    <a:pt x="331470" y="111240"/>
                  </a:cubicBezTo>
                  <a:cubicBezTo>
                    <a:pt x="332423" y="102667"/>
                    <a:pt x="333375" y="95047"/>
                    <a:pt x="333375" y="86475"/>
                  </a:cubicBezTo>
                  <a:cubicBezTo>
                    <a:pt x="334328" y="81712"/>
                    <a:pt x="334328" y="76950"/>
                    <a:pt x="335280" y="71235"/>
                  </a:cubicBezTo>
                  <a:cubicBezTo>
                    <a:pt x="336233" y="62662"/>
                    <a:pt x="337185" y="55042"/>
                    <a:pt x="338138" y="46470"/>
                  </a:cubicBezTo>
                  <a:cubicBezTo>
                    <a:pt x="338138" y="42660"/>
                    <a:pt x="339090" y="38850"/>
                    <a:pt x="339090" y="35040"/>
                  </a:cubicBezTo>
                  <a:cubicBezTo>
                    <a:pt x="344805" y="32182"/>
                    <a:pt x="350520" y="25515"/>
                    <a:pt x="357188" y="25515"/>
                  </a:cubicBezTo>
                  <a:cubicBezTo>
                    <a:pt x="441960" y="22657"/>
                    <a:pt x="526733" y="19800"/>
                    <a:pt x="611505" y="17895"/>
                  </a:cubicBezTo>
                  <a:cubicBezTo>
                    <a:pt x="827723" y="12180"/>
                    <a:pt x="1042988" y="7417"/>
                    <a:pt x="1259205" y="1702"/>
                  </a:cubicBezTo>
                  <a:cubicBezTo>
                    <a:pt x="1266825" y="1702"/>
                    <a:pt x="1274445" y="1702"/>
                    <a:pt x="1282065" y="750"/>
                  </a:cubicBezTo>
                  <a:cubicBezTo>
                    <a:pt x="1307783" y="-2108"/>
                    <a:pt x="1315403" y="2655"/>
                    <a:pt x="1319213" y="24562"/>
                  </a:cubicBezTo>
                  <a:cubicBezTo>
                    <a:pt x="1320165" y="27420"/>
                    <a:pt x="1321118" y="29325"/>
                    <a:pt x="1321118" y="32182"/>
                  </a:cubicBezTo>
                  <a:cubicBezTo>
                    <a:pt x="1321118" y="52185"/>
                    <a:pt x="1321118" y="73140"/>
                    <a:pt x="1321118" y="93142"/>
                  </a:cubicBezTo>
                  <a:cubicBezTo>
                    <a:pt x="1311593" y="95047"/>
                    <a:pt x="1302068" y="98857"/>
                    <a:pt x="1291590" y="99810"/>
                  </a:cubicBezTo>
                  <a:cubicBezTo>
                    <a:pt x="1239203" y="102667"/>
                    <a:pt x="1186815" y="104572"/>
                    <a:pt x="1134428" y="106477"/>
                  </a:cubicBezTo>
                  <a:cubicBezTo>
                    <a:pt x="1130618" y="106477"/>
                    <a:pt x="1125855" y="107430"/>
                    <a:pt x="1122045" y="107430"/>
                  </a:cubicBezTo>
                  <a:cubicBezTo>
                    <a:pt x="1094423" y="108382"/>
                    <a:pt x="1066800" y="109335"/>
                    <a:pt x="1039178" y="110287"/>
                  </a:cubicBezTo>
                  <a:cubicBezTo>
                    <a:pt x="1033463" y="110287"/>
                    <a:pt x="1027748" y="111240"/>
                    <a:pt x="1022033" y="111240"/>
                  </a:cubicBezTo>
                  <a:cubicBezTo>
                    <a:pt x="994410" y="112192"/>
                    <a:pt x="966788" y="113145"/>
                    <a:pt x="939165" y="114097"/>
                  </a:cubicBezTo>
                  <a:cubicBezTo>
                    <a:pt x="935355" y="114097"/>
                    <a:pt x="930593" y="115050"/>
                    <a:pt x="926783" y="115050"/>
                  </a:cubicBezTo>
                  <a:cubicBezTo>
                    <a:pt x="896303" y="116002"/>
                    <a:pt x="865823" y="116955"/>
                    <a:pt x="836295" y="117907"/>
                  </a:cubicBezTo>
                  <a:cubicBezTo>
                    <a:pt x="833438" y="117907"/>
                    <a:pt x="830580" y="117907"/>
                    <a:pt x="827723" y="118860"/>
                  </a:cubicBezTo>
                  <a:cubicBezTo>
                    <a:pt x="799148" y="119812"/>
                    <a:pt x="769620" y="120765"/>
                    <a:pt x="741045" y="121717"/>
                  </a:cubicBezTo>
                  <a:cubicBezTo>
                    <a:pt x="737235" y="121717"/>
                    <a:pt x="732473" y="121717"/>
                    <a:pt x="728663" y="122670"/>
                  </a:cubicBezTo>
                  <a:cubicBezTo>
                    <a:pt x="661035" y="124575"/>
                    <a:pt x="593408" y="127432"/>
                    <a:pt x="525780" y="129337"/>
                  </a:cubicBezTo>
                  <a:cubicBezTo>
                    <a:pt x="513398" y="130290"/>
                    <a:pt x="501015" y="132195"/>
                    <a:pt x="488633" y="133147"/>
                  </a:cubicBezTo>
                  <a:cubicBezTo>
                    <a:pt x="487680" y="134100"/>
                    <a:pt x="487680" y="135052"/>
                    <a:pt x="486728" y="136957"/>
                  </a:cubicBezTo>
                  <a:cubicBezTo>
                    <a:pt x="485775" y="141720"/>
                    <a:pt x="485775" y="146482"/>
                    <a:pt x="484823" y="151245"/>
                  </a:cubicBezTo>
                  <a:cubicBezTo>
                    <a:pt x="482918" y="161722"/>
                    <a:pt x="480060" y="172200"/>
                    <a:pt x="478155" y="182677"/>
                  </a:cubicBezTo>
                  <a:cubicBezTo>
                    <a:pt x="455295" y="306502"/>
                    <a:pt x="432435" y="430327"/>
                    <a:pt x="409575" y="554152"/>
                  </a:cubicBezTo>
                  <a:cubicBezTo>
                    <a:pt x="402908" y="590347"/>
                    <a:pt x="396240" y="626542"/>
                    <a:pt x="388620" y="663690"/>
                  </a:cubicBezTo>
                  <a:cubicBezTo>
                    <a:pt x="380048" y="663690"/>
                    <a:pt x="374333" y="663690"/>
                    <a:pt x="368618" y="663690"/>
                  </a:cubicBezTo>
                  <a:cubicBezTo>
                    <a:pt x="342900" y="656070"/>
                    <a:pt x="332423" y="637020"/>
                    <a:pt x="321945" y="617017"/>
                  </a:cubicBezTo>
                  <a:cubicBezTo>
                    <a:pt x="266700" y="521767"/>
                    <a:pt x="210503" y="427470"/>
                    <a:pt x="155258" y="333172"/>
                  </a:cubicBezTo>
                  <a:cubicBezTo>
                    <a:pt x="153353" y="330315"/>
                    <a:pt x="152400" y="327457"/>
                    <a:pt x="150495" y="325552"/>
                  </a:cubicBezTo>
                  <a:cubicBezTo>
                    <a:pt x="147638" y="320790"/>
                    <a:pt x="145733" y="316027"/>
                    <a:pt x="142875" y="312217"/>
                  </a:cubicBezTo>
                  <a:cubicBezTo>
                    <a:pt x="137160" y="301740"/>
                    <a:pt x="130493" y="290310"/>
                    <a:pt x="124778" y="278880"/>
                  </a:cubicBezTo>
                  <a:cubicBezTo>
                    <a:pt x="101918" y="288405"/>
                    <a:pt x="85725" y="306502"/>
                    <a:pt x="60008" y="293167"/>
                  </a:cubicBezTo>
                  <a:cubicBezTo>
                    <a:pt x="40005" y="267450"/>
                    <a:pt x="20955" y="240780"/>
                    <a:pt x="0" y="214110"/>
                  </a:cubicBezTo>
                  <a:cubicBezTo>
                    <a:pt x="33338" y="188392"/>
                    <a:pt x="64770" y="165532"/>
                    <a:pt x="96203" y="141720"/>
                  </a:cubicBezTo>
                  <a:cubicBezTo>
                    <a:pt x="100013" y="138862"/>
                    <a:pt x="103823" y="136005"/>
                    <a:pt x="107633" y="134100"/>
                  </a:cubicBezTo>
                  <a:cubicBezTo>
                    <a:pt x="109538" y="133147"/>
                    <a:pt x="110490" y="132195"/>
                    <a:pt x="112395" y="131242"/>
                  </a:cubicBezTo>
                  <a:cubicBezTo>
                    <a:pt x="115253" y="129337"/>
                    <a:pt x="118110" y="128385"/>
                    <a:pt x="120015" y="126480"/>
                  </a:cubicBezTo>
                  <a:cubicBezTo>
                    <a:pt x="126683" y="125527"/>
                    <a:pt x="134303" y="124575"/>
                    <a:pt x="140970" y="123622"/>
                  </a:cubicBezTo>
                  <a:cubicBezTo>
                    <a:pt x="149543" y="132195"/>
                    <a:pt x="160020" y="138862"/>
                    <a:pt x="165735" y="148387"/>
                  </a:cubicBezTo>
                  <a:cubicBezTo>
                    <a:pt x="208598" y="223635"/>
                    <a:pt x="249555" y="298882"/>
                    <a:pt x="291465" y="374130"/>
                  </a:cubicBezTo>
                  <a:cubicBezTo>
                    <a:pt x="295275" y="381750"/>
                    <a:pt x="299085" y="390322"/>
                    <a:pt x="302895" y="397942"/>
                  </a:cubicBezTo>
                  <a:cubicBezTo>
                    <a:pt x="304800" y="397942"/>
                    <a:pt x="306705" y="397942"/>
                    <a:pt x="308610" y="396990"/>
                  </a:cubicBezTo>
                  <a:cubicBezTo>
                    <a:pt x="308610" y="386512"/>
                    <a:pt x="308610" y="376987"/>
                    <a:pt x="308610" y="366510"/>
                  </a:cubicBezTo>
                  <a:cubicBezTo>
                    <a:pt x="308610" y="362700"/>
                    <a:pt x="309563" y="359842"/>
                    <a:pt x="309563" y="356032"/>
                  </a:cubicBezTo>
                  <a:cubicBezTo>
                    <a:pt x="310515" y="343650"/>
                    <a:pt x="312420" y="331267"/>
                    <a:pt x="313373" y="319837"/>
                  </a:cubicBezTo>
                  <a:cubicBezTo>
                    <a:pt x="314325" y="310312"/>
                    <a:pt x="314325" y="300787"/>
                    <a:pt x="315278" y="292215"/>
                  </a:cubicBezTo>
                  <a:cubicBezTo>
                    <a:pt x="313373" y="286500"/>
                    <a:pt x="313373" y="281737"/>
                    <a:pt x="314325" y="276975"/>
                  </a:cubicBezTo>
                  <a:close/>
                  <a:moveTo>
                    <a:pt x="355283" y="629400"/>
                  </a:moveTo>
                  <a:cubicBezTo>
                    <a:pt x="359093" y="608445"/>
                    <a:pt x="362903" y="592252"/>
                    <a:pt x="365760" y="576060"/>
                  </a:cubicBezTo>
                  <a:cubicBezTo>
                    <a:pt x="372428" y="541770"/>
                    <a:pt x="377190" y="506527"/>
                    <a:pt x="383858" y="472237"/>
                  </a:cubicBezTo>
                  <a:cubicBezTo>
                    <a:pt x="393383" y="420802"/>
                    <a:pt x="404813" y="369367"/>
                    <a:pt x="414338" y="317932"/>
                  </a:cubicBezTo>
                  <a:cubicBezTo>
                    <a:pt x="423863" y="265545"/>
                    <a:pt x="432435" y="213157"/>
                    <a:pt x="441960" y="160770"/>
                  </a:cubicBezTo>
                  <a:cubicBezTo>
                    <a:pt x="444818" y="145530"/>
                    <a:pt x="448628" y="130290"/>
                    <a:pt x="453390" y="116002"/>
                  </a:cubicBezTo>
                  <a:cubicBezTo>
                    <a:pt x="455295" y="112192"/>
                    <a:pt x="465773" y="105525"/>
                    <a:pt x="468630" y="106477"/>
                  </a:cubicBezTo>
                  <a:cubicBezTo>
                    <a:pt x="496253" y="116955"/>
                    <a:pt x="523875" y="110287"/>
                    <a:pt x="552450" y="109335"/>
                  </a:cubicBezTo>
                  <a:cubicBezTo>
                    <a:pt x="693420" y="103620"/>
                    <a:pt x="833438" y="97905"/>
                    <a:pt x="974408" y="92190"/>
                  </a:cubicBezTo>
                  <a:cubicBezTo>
                    <a:pt x="1073468" y="88380"/>
                    <a:pt x="1173480" y="86475"/>
                    <a:pt x="1272540" y="83617"/>
                  </a:cubicBezTo>
                  <a:cubicBezTo>
                    <a:pt x="1276350" y="83617"/>
                    <a:pt x="1280160" y="82665"/>
                    <a:pt x="1284923" y="81712"/>
                  </a:cubicBezTo>
                  <a:cubicBezTo>
                    <a:pt x="1284923" y="61710"/>
                    <a:pt x="1284923" y="43612"/>
                    <a:pt x="1284923" y="25515"/>
                  </a:cubicBezTo>
                  <a:cubicBezTo>
                    <a:pt x="1251585" y="25515"/>
                    <a:pt x="1220153" y="24562"/>
                    <a:pt x="1188720" y="25515"/>
                  </a:cubicBezTo>
                  <a:cubicBezTo>
                    <a:pt x="1016318" y="29325"/>
                    <a:pt x="842963" y="33135"/>
                    <a:pt x="670560" y="36945"/>
                  </a:cubicBezTo>
                  <a:cubicBezTo>
                    <a:pt x="577215" y="38850"/>
                    <a:pt x="483870" y="40755"/>
                    <a:pt x="390525" y="41707"/>
                  </a:cubicBezTo>
                  <a:cubicBezTo>
                    <a:pt x="377190" y="41707"/>
                    <a:pt x="371475" y="45517"/>
                    <a:pt x="370523" y="55995"/>
                  </a:cubicBezTo>
                  <a:cubicBezTo>
                    <a:pt x="366713" y="93142"/>
                    <a:pt x="361950" y="130290"/>
                    <a:pt x="358140" y="168390"/>
                  </a:cubicBezTo>
                  <a:cubicBezTo>
                    <a:pt x="348615" y="258877"/>
                    <a:pt x="339090" y="348412"/>
                    <a:pt x="329565" y="438900"/>
                  </a:cubicBezTo>
                  <a:cubicBezTo>
                    <a:pt x="328613" y="444615"/>
                    <a:pt x="326708" y="450330"/>
                    <a:pt x="322898" y="462712"/>
                  </a:cubicBezTo>
                  <a:cubicBezTo>
                    <a:pt x="309563" y="451282"/>
                    <a:pt x="297180" y="445567"/>
                    <a:pt x="290513" y="436042"/>
                  </a:cubicBezTo>
                  <a:cubicBezTo>
                    <a:pt x="278130" y="417945"/>
                    <a:pt x="268605" y="397942"/>
                    <a:pt x="258128" y="378892"/>
                  </a:cubicBezTo>
                  <a:cubicBezTo>
                    <a:pt x="220028" y="308407"/>
                    <a:pt x="181928" y="236970"/>
                    <a:pt x="143828" y="165532"/>
                  </a:cubicBezTo>
                  <a:cubicBezTo>
                    <a:pt x="139065" y="156960"/>
                    <a:pt x="134303" y="152197"/>
                    <a:pt x="124778" y="158865"/>
                  </a:cubicBezTo>
                  <a:cubicBezTo>
                    <a:pt x="94298" y="180772"/>
                    <a:pt x="63818" y="202680"/>
                    <a:pt x="34290" y="223635"/>
                  </a:cubicBezTo>
                  <a:cubicBezTo>
                    <a:pt x="40958" y="234112"/>
                    <a:pt x="46673" y="242685"/>
                    <a:pt x="52388" y="251257"/>
                  </a:cubicBezTo>
                  <a:cubicBezTo>
                    <a:pt x="69533" y="274117"/>
                    <a:pt x="69533" y="274117"/>
                    <a:pt x="96203" y="259830"/>
                  </a:cubicBezTo>
                  <a:cubicBezTo>
                    <a:pt x="116205" y="249352"/>
                    <a:pt x="130493" y="252210"/>
                    <a:pt x="142875" y="269355"/>
                  </a:cubicBezTo>
                  <a:cubicBezTo>
                    <a:pt x="157163" y="290310"/>
                    <a:pt x="170498" y="312217"/>
                    <a:pt x="182880" y="333172"/>
                  </a:cubicBezTo>
                  <a:cubicBezTo>
                    <a:pt x="240030" y="431280"/>
                    <a:pt x="296228" y="528435"/>
                    <a:pt x="355283" y="629400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3" name="Google Shape;3783;p30"/>
            <p:cNvSpPr/>
            <p:nvPr/>
          </p:nvSpPr>
          <p:spPr>
            <a:xfrm>
              <a:off x="3735590" y="1067751"/>
              <a:ext cx="148590" cy="524119"/>
            </a:xfrm>
            <a:custGeom>
              <a:rect b="b" l="l" r="r" t="t"/>
              <a:pathLst>
                <a:path extrusionOk="0" h="524119" w="148590">
                  <a:moveTo>
                    <a:pt x="0" y="512445"/>
                  </a:moveTo>
                  <a:cubicBezTo>
                    <a:pt x="5715" y="512445"/>
                    <a:pt x="12383" y="512445"/>
                    <a:pt x="20003" y="512445"/>
                  </a:cubicBezTo>
                  <a:cubicBezTo>
                    <a:pt x="26670" y="475298"/>
                    <a:pt x="34290" y="439103"/>
                    <a:pt x="40958" y="402908"/>
                  </a:cubicBezTo>
                  <a:cubicBezTo>
                    <a:pt x="63818" y="279083"/>
                    <a:pt x="86678" y="155258"/>
                    <a:pt x="109538" y="31433"/>
                  </a:cubicBezTo>
                  <a:cubicBezTo>
                    <a:pt x="111443" y="20955"/>
                    <a:pt x="114300" y="10478"/>
                    <a:pt x="116205" y="0"/>
                  </a:cubicBezTo>
                  <a:cubicBezTo>
                    <a:pt x="126683" y="0"/>
                    <a:pt x="137160" y="0"/>
                    <a:pt x="148590" y="0"/>
                  </a:cubicBezTo>
                  <a:cubicBezTo>
                    <a:pt x="142875" y="37148"/>
                    <a:pt x="139065" y="74295"/>
                    <a:pt x="131445" y="110490"/>
                  </a:cubicBezTo>
                  <a:cubicBezTo>
                    <a:pt x="117158" y="183833"/>
                    <a:pt x="101918" y="257175"/>
                    <a:pt x="86678" y="330518"/>
                  </a:cubicBezTo>
                  <a:cubicBezTo>
                    <a:pt x="74295" y="387668"/>
                    <a:pt x="62865" y="445770"/>
                    <a:pt x="48578" y="502920"/>
                  </a:cubicBezTo>
                  <a:cubicBezTo>
                    <a:pt x="46673" y="510540"/>
                    <a:pt x="37148" y="520065"/>
                    <a:pt x="29528" y="521970"/>
                  </a:cubicBezTo>
                  <a:cubicBezTo>
                    <a:pt x="20003" y="523875"/>
                    <a:pt x="3810" y="528638"/>
                    <a:pt x="0" y="51244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4" name="Google Shape;3784;p30"/>
            <p:cNvSpPr/>
            <p:nvPr/>
          </p:nvSpPr>
          <p:spPr>
            <a:xfrm>
              <a:off x="3852748" y="1009649"/>
              <a:ext cx="840996" cy="48577"/>
            </a:xfrm>
            <a:custGeom>
              <a:rect b="b" l="l" r="r" t="t"/>
              <a:pathLst>
                <a:path extrusionOk="0" h="48577" w="840996">
                  <a:moveTo>
                    <a:pt x="554355" y="17145"/>
                  </a:moveTo>
                  <a:cubicBezTo>
                    <a:pt x="581978" y="16193"/>
                    <a:pt x="609600" y="15240"/>
                    <a:pt x="637222" y="14288"/>
                  </a:cubicBezTo>
                  <a:cubicBezTo>
                    <a:pt x="641032" y="14288"/>
                    <a:pt x="645795" y="13335"/>
                    <a:pt x="649605" y="13335"/>
                  </a:cubicBezTo>
                  <a:cubicBezTo>
                    <a:pt x="701992" y="11430"/>
                    <a:pt x="754380" y="9525"/>
                    <a:pt x="806767" y="6668"/>
                  </a:cubicBezTo>
                  <a:cubicBezTo>
                    <a:pt x="816292" y="5715"/>
                    <a:pt x="826770" y="2857"/>
                    <a:pt x="836295" y="0"/>
                  </a:cubicBezTo>
                  <a:cubicBezTo>
                    <a:pt x="838200" y="5715"/>
                    <a:pt x="842963" y="14288"/>
                    <a:pt x="840105" y="17145"/>
                  </a:cubicBezTo>
                  <a:cubicBezTo>
                    <a:pt x="834390" y="23813"/>
                    <a:pt x="825817" y="30480"/>
                    <a:pt x="817245" y="31432"/>
                  </a:cubicBezTo>
                  <a:cubicBezTo>
                    <a:pt x="787717" y="34290"/>
                    <a:pt x="757238" y="34290"/>
                    <a:pt x="726757" y="35243"/>
                  </a:cubicBezTo>
                  <a:cubicBezTo>
                    <a:pt x="701992" y="36195"/>
                    <a:pt x="677228" y="38100"/>
                    <a:pt x="652463" y="38100"/>
                  </a:cubicBezTo>
                  <a:cubicBezTo>
                    <a:pt x="644842" y="38100"/>
                    <a:pt x="636270" y="36195"/>
                    <a:pt x="628650" y="35243"/>
                  </a:cubicBezTo>
                  <a:cubicBezTo>
                    <a:pt x="626745" y="34290"/>
                    <a:pt x="625792" y="32385"/>
                    <a:pt x="623888" y="32385"/>
                  </a:cubicBezTo>
                  <a:cubicBezTo>
                    <a:pt x="556260" y="32385"/>
                    <a:pt x="489585" y="32385"/>
                    <a:pt x="422910" y="32385"/>
                  </a:cubicBezTo>
                  <a:cubicBezTo>
                    <a:pt x="434340" y="35243"/>
                    <a:pt x="446722" y="39052"/>
                    <a:pt x="458153" y="41910"/>
                  </a:cubicBezTo>
                  <a:cubicBezTo>
                    <a:pt x="456247" y="42863"/>
                    <a:pt x="453390" y="44768"/>
                    <a:pt x="451485" y="44768"/>
                  </a:cubicBezTo>
                  <a:cubicBezTo>
                    <a:pt x="394335" y="45720"/>
                    <a:pt x="337185" y="46673"/>
                    <a:pt x="280035" y="47625"/>
                  </a:cubicBezTo>
                  <a:cubicBezTo>
                    <a:pt x="274320" y="38100"/>
                    <a:pt x="269557" y="38100"/>
                    <a:pt x="264795" y="47625"/>
                  </a:cubicBezTo>
                  <a:cubicBezTo>
                    <a:pt x="247650" y="47625"/>
                    <a:pt x="231457" y="47625"/>
                    <a:pt x="214313" y="48577"/>
                  </a:cubicBezTo>
                  <a:cubicBezTo>
                    <a:pt x="219075" y="46673"/>
                    <a:pt x="223838" y="43815"/>
                    <a:pt x="228600" y="41910"/>
                  </a:cubicBezTo>
                  <a:cubicBezTo>
                    <a:pt x="184785" y="39052"/>
                    <a:pt x="142875" y="41910"/>
                    <a:pt x="100013" y="42863"/>
                  </a:cubicBezTo>
                  <a:cubicBezTo>
                    <a:pt x="66675" y="43815"/>
                    <a:pt x="33338" y="41910"/>
                    <a:pt x="0" y="41910"/>
                  </a:cubicBezTo>
                  <a:cubicBezTo>
                    <a:pt x="953" y="40957"/>
                    <a:pt x="953" y="40005"/>
                    <a:pt x="1905" y="38100"/>
                  </a:cubicBezTo>
                  <a:cubicBezTo>
                    <a:pt x="14288" y="37148"/>
                    <a:pt x="26670" y="35243"/>
                    <a:pt x="39053" y="34290"/>
                  </a:cubicBezTo>
                  <a:cubicBezTo>
                    <a:pt x="106680" y="32385"/>
                    <a:pt x="174307" y="29527"/>
                    <a:pt x="241935" y="27623"/>
                  </a:cubicBezTo>
                  <a:cubicBezTo>
                    <a:pt x="245745" y="27623"/>
                    <a:pt x="250507" y="27623"/>
                    <a:pt x="254317" y="26670"/>
                  </a:cubicBezTo>
                  <a:cubicBezTo>
                    <a:pt x="282892" y="25718"/>
                    <a:pt x="312420" y="24765"/>
                    <a:pt x="340995" y="23813"/>
                  </a:cubicBezTo>
                  <a:cubicBezTo>
                    <a:pt x="343853" y="23813"/>
                    <a:pt x="346710" y="23813"/>
                    <a:pt x="349567" y="22860"/>
                  </a:cubicBezTo>
                  <a:cubicBezTo>
                    <a:pt x="380047" y="21907"/>
                    <a:pt x="410528" y="20955"/>
                    <a:pt x="440055" y="20002"/>
                  </a:cubicBezTo>
                  <a:cubicBezTo>
                    <a:pt x="443865" y="20002"/>
                    <a:pt x="448628" y="19050"/>
                    <a:pt x="452438" y="19050"/>
                  </a:cubicBezTo>
                  <a:cubicBezTo>
                    <a:pt x="480060" y="18098"/>
                    <a:pt x="507682" y="17145"/>
                    <a:pt x="535305" y="16193"/>
                  </a:cubicBezTo>
                  <a:cubicBezTo>
                    <a:pt x="543878" y="18098"/>
                    <a:pt x="548640" y="18098"/>
                    <a:pt x="554355" y="1714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5" name="Google Shape;3785;p30"/>
            <p:cNvSpPr/>
            <p:nvPr/>
          </p:nvSpPr>
          <p:spPr>
            <a:xfrm>
              <a:off x="3506990" y="1030604"/>
              <a:ext cx="167640" cy="262890"/>
            </a:xfrm>
            <a:custGeom>
              <a:rect b="b" l="l" r="r" t="t"/>
              <a:pathLst>
                <a:path extrusionOk="0" h="262890" w="167640">
                  <a:moveTo>
                    <a:pt x="167640" y="240983"/>
                  </a:moveTo>
                  <a:cubicBezTo>
                    <a:pt x="167640" y="244793"/>
                    <a:pt x="166688" y="247650"/>
                    <a:pt x="166688" y="251460"/>
                  </a:cubicBezTo>
                  <a:cubicBezTo>
                    <a:pt x="164783" y="255270"/>
                    <a:pt x="161925" y="259080"/>
                    <a:pt x="160020" y="262890"/>
                  </a:cubicBezTo>
                  <a:cubicBezTo>
                    <a:pt x="157163" y="261937"/>
                    <a:pt x="154305" y="260033"/>
                    <a:pt x="150495" y="259080"/>
                  </a:cubicBezTo>
                  <a:cubicBezTo>
                    <a:pt x="108585" y="183833"/>
                    <a:pt x="67628" y="108585"/>
                    <a:pt x="24765" y="33338"/>
                  </a:cubicBezTo>
                  <a:cubicBezTo>
                    <a:pt x="19050" y="23813"/>
                    <a:pt x="8573" y="17145"/>
                    <a:pt x="0" y="8572"/>
                  </a:cubicBezTo>
                  <a:cubicBezTo>
                    <a:pt x="2858" y="5715"/>
                    <a:pt x="6668" y="0"/>
                    <a:pt x="7620" y="0"/>
                  </a:cubicBezTo>
                  <a:cubicBezTo>
                    <a:pt x="18098" y="2857"/>
                    <a:pt x="29528" y="5715"/>
                    <a:pt x="39053" y="11430"/>
                  </a:cubicBezTo>
                  <a:cubicBezTo>
                    <a:pt x="42863" y="13335"/>
                    <a:pt x="43815" y="21907"/>
                    <a:pt x="45720" y="26670"/>
                  </a:cubicBezTo>
                  <a:cubicBezTo>
                    <a:pt x="44768" y="30480"/>
                    <a:pt x="41910" y="36195"/>
                    <a:pt x="43815" y="39052"/>
                  </a:cubicBezTo>
                  <a:cubicBezTo>
                    <a:pt x="60008" y="67627"/>
                    <a:pt x="77153" y="96202"/>
                    <a:pt x="94298" y="123825"/>
                  </a:cubicBezTo>
                  <a:cubicBezTo>
                    <a:pt x="95250" y="125730"/>
                    <a:pt x="100965" y="124777"/>
                    <a:pt x="104775" y="125730"/>
                  </a:cubicBezTo>
                  <a:cubicBezTo>
                    <a:pt x="107633" y="129540"/>
                    <a:pt x="109538" y="133350"/>
                    <a:pt x="112395" y="137160"/>
                  </a:cubicBezTo>
                  <a:cubicBezTo>
                    <a:pt x="111443" y="141922"/>
                    <a:pt x="108585" y="147638"/>
                    <a:pt x="110490" y="150495"/>
                  </a:cubicBezTo>
                  <a:cubicBezTo>
                    <a:pt x="129540" y="180975"/>
                    <a:pt x="148590" y="211455"/>
                    <a:pt x="167640" y="24098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6" name="Google Shape;3786;p30"/>
            <p:cNvSpPr/>
            <p:nvPr/>
          </p:nvSpPr>
          <p:spPr>
            <a:xfrm>
              <a:off x="3852748" y="1052649"/>
              <a:ext cx="229552" cy="14150"/>
            </a:xfrm>
            <a:custGeom>
              <a:rect b="b" l="l" r="r" t="t"/>
              <a:pathLst>
                <a:path extrusionOk="0" h="14150" w="229552">
                  <a:moveTo>
                    <a:pt x="953" y="815"/>
                  </a:moveTo>
                  <a:cubicBezTo>
                    <a:pt x="34290" y="815"/>
                    <a:pt x="67628" y="2720"/>
                    <a:pt x="100965" y="1768"/>
                  </a:cubicBezTo>
                  <a:cubicBezTo>
                    <a:pt x="143828" y="815"/>
                    <a:pt x="185738" y="-1090"/>
                    <a:pt x="229553" y="815"/>
                  </a:cubicBezTo>
                  <a:cubicBezTo>
                    <a:pt x="224790" y="2720"/>
                    <a:pt x="220028" y="5578"/>
                    <a:pt x="215265" y="7483"/>
                  </a:cubicBezTo>
                  <a:cubicBezTo>
                    <a:pt x="154305" y="9388"/>
                    <a:pt x="93345" y="12245"/>
                    <a:pt x="32385" y="14150"/>
                  </a:cubicBezTo>
                  <a:cubicBezTo>
                    <a:pt x="21907" y="14150"/>
                    <a:pt x="11430" y="14150"/>
                    <a:pt x="0" y="14150"/>
                  </a:cubicBezTo>
                  <a:cubicBezTo>
                    <a:pt x="0" y="10340"/>
                    <a:pt x="0" y="5578"/>
                    <a:pt x="953" y="815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7" name="Google Shape;3787;p30"/>
            <p:cNvSpPr/>
            <p:nvPr/>
          </p:nvSpPr>
          <p:spPr>
            <a:xfrm>
              <a:off x="3426027" y="1194434"/>
              <a:ext cx="82867" cy="51434"/>
            </a:xfrm>
            <a:custGeom>
              <a:rect b="b" l="l" r="r" t="t"/>
              <a:pathLst>
                <a:path extrusionOk="0" h="51434" w="82867">
                  <a:moveTo>
                    <a:pt x="0" y="14288"/>
                  </a:moveTo>
                  <a:cubicBezTo>
                    <a:pt x="25718" y="27622"/>
                    <a:pt x="41910" y="9525"/>
                    <a:pt x="64770" y="0"/>
                  </a:cubicBezTo>
                  <a:cubicBezTo>
                    <a:pt x="71438" y="11430"/>
                    <a:pt x="77153" y="22860"/>
                    <a:pt x="82868" y="33338"/>
                  </a:cubicBezTo>
                  <a:cubicBezTo>
                    <a:pt x="69533" y="36195"/>
                    <a:pt x="57150" y="40005"/>
                    <a:pt x="43815" y="42863"/>
                  </a:cubicBezTo>
                  <a:cubicBezTo>
                    <a:pt x="31433" y="45720"/>
                    <a:pt x="19050" y="47625"/>
                    <a:pt x="3810" y="51435"/>
                  </a:cubicBezTo>
                  <a:cubicBezTo>
                    <a:pt x="1905" y="36195"/>
                    <a:pt x="953" y="25717"/>
                    <a:pt x="0" y="14288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8" name="Google Shape;3788;p30"/>
            <p:cNvSpPr/>
            <p:nvPr/>
          </p:nvSpPr>
          <p:spPr>
            <a:xfrm>
              <a:off x="4276610" y="1042987"/>
              <a:ext cx="205740" cy="9525"/>
            </a:xfrm>
            <a:custGeom>
              <a:rect b="b" l="l" r="r" t="t"/>
              <a:pathLst>
                <a:path extrusionOk="0" h="9525" w="205740">
                  <a:moveTo>
                    <a:pt x="35242" y="9525"/>
                  </a:moveTo>
                  <a:cubicBezTo>
                    <a:pt x="22860" y="6668"/>
                    <a:pt x="11430" y="2857"/>
                    <a:pt x="0" y="0"/>
                  </a:cubicBezTo>
                  <a:cubicBezTo>
                    <a:pt x="66675" y="0"/>
                    <a:pt x="133350" y="0"/>
                    <a:pt x="200978" y="0"/>
                  </a:cubicBezTo>
                  <a:cubicBezTo>
                    <a:pt x="202882" y="0"/>
                    <a:pt x="203835" y="1905"/>
                    <a:pt x="205740" y="2857"/>
                  </a:cubicBezTo>
                  <a:cubicBezTo>
                    <a:pt x="148590" y="5715"/>
                    <a:pt x="91440" y="7620"/>
                    <a:pt x="35242" y="9525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9" name="Google Shape;3789;p30"/>
            <p:cNvSpPr/>
            <p:nvPr/>
          </p:nvSpPr>
          <p:spPr>
            <a:xfrm>
              <a:off x="3615887" y="1167764"/>
              <a:ext cx="62553" cy="103822"/>
            </a:xfrm>
            <a:custGeom>
              <a:rect b="b" l="l" r="r" t="t"/>
              <a:pathLst>
                <a:path extrusionOk="0" h="103822" w="62553">
                  <a:moveTo>
                    <a:pt x="58743" y="103823"/>
                  </a:moveTo>
                  <a:cubicBezTo>
                    <a:pt x="39693" y="73343"/>
                    <a:pt x="19691" y="43815"/>
                    <a:pt x="641" y="13335"/>
                  </a:cubicBezTo>
                  <a:cubicBezTo>
                    <a:pt x="-1264" y="9525"/>
                    <a:pt x="1593" y="3810"/>
                    <a:pt x="2546" y="0"/>
                  </a:cubicBezTo>
                  <a:cubicBezTo>
                    <a:pt x="19691" y="26670"/>
                    <a:pt x="36836" y="53340"/>
                    <a:pt x="53981" y="80010"/>
                  </a:cubicBezTo>
                  <a:cubicBezTo>
                    <a:pt x="56838" y="75248"/>
                    <a:pt x="59696" y="71438"/>
                    <a:pt x="62553" y="67628"/>
                  </a:cubicBezTo>
                  <a:cubicBezTo>
                    <a:pt x="61601" y="80010"/>
                    <a:pt x="60648" y="92393"/>
                    <a:pt x="58743" y="103823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0" name="Google Shape;3790;p30"/>
            <p:cNvSpPr/>
            <p:nvPr/>
          </p:nvSpPr>
          <p:spPr>
            <a:xfrm>
              <a:off x="3550164" y="1057274"/>
              <a:ext cx="61600" cy="99060"/>
            </a:xfrm>
            <a:custGeom>
              <a:rect b="b" l="l" r="r" t="t"/>
              <a:pathLst>
                <a:path extrusionOk="0" h="99060" w="61600">
                  <a:moveTo>
                    <a:pt x="61601" y="99060"/>
                  </a:moveTo>
                  <a:cubicBezTo>
                    <a:pt x="57791" y="98107"/>
                    <a:pt x="53028" y="99060"/>
                    <a:pt x="51123" y="97155"/>
                  </a:cubicBezTo>
                  <a:cubicBezTo>
                    <a:pt x="33978" y="68580"/>
                    <a:pt x="16833" y="40957"/>
                    <a:pt x="641" y="12382"/>
                  </a:cubicBezTo>
                  <a:cubicBezTo>
                    <a:pt x="-1264" y="9525"/>
                    <a:pt x="1593" y="3810"/>
                    <a:pt x="2546" y="0"/>
                  </a:cubicBezTo>
                  <a:cubicBezTo>
                    <a:pt x="22548" y="32385"/>
                    <a:pt x="41598" y="65723"/>
                    <a:pt x="61601" y="9906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1" name="Google Shape;3791;p30"/>
            <p:cNvSpPr/>
            <p:nvPr/>
          </p:nvSpPr>
          <p:spPr>
            <a:xfrm>
              <a:off x="3685108" y="1145856"/>
              <a:ext cx="2857" cy="18097"/>
            </a:xfrm>
            <a:custGeom>
              <a:rect b="b" l="l" r="r" t="t"/>
              <a:pathLst>
                <a:path extrusionOk="0" h="18097" w="2857">
                  <a:moveTo>
                    <a:pt x="2857" y="0"/>
                  </a:moveTo>
                  <a:cubicBezTo>
                    <a:pt x="1905" y="5715"/>
                    <a:pt x="953" y="12382"/>
                    <a:pt x="0" y="18098"/>
                  </a:cubicBezTo>
                  <a:cubicBezTo>
                    <a:pt x="953" y="12382"/>
                    <a:pt x="1905" y="6668"/>
                    <a:pt x="2857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2" name="Google Shape;3792;p30"/>
            <p:cNvSpPr/>
            <p:nvPr/>
          </p:nvSpPr>
          <p:spPr>
            <a:xfrm>
              <a:off x="3697490" y="1027747"/>
              <a:ext cx="1905" cy="15239"/>
            </a:xfrm>
            <a:custGeom>
              <a:rect b="b" l="l" r="r" t="t"/>
              <a:pathLst>
                <a:path extrusionOk="0" h="15239" w="1905">
                  <a:moveTo>
                    <a:pt x="1905" y="0"/>
                  </a:moveTo>
                  <a:cubicBezTo>
                    <a:pt x="953" y="4763"/>
                    <a:pt x="953" y="9525"/>
                    <a:pt x="0" y="15240"/>
                  </a:cubicBezTo>
                  <a:cubicBezTo>
                    <a:pt x="953" y="9525"/>
                    <a:pt x="1905" y="4763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3" name="Google Shape;3793;p30"/>
            <p:cNvSpPr/>
            <p:nvPr/>
          </p:nvSpPr>
          <p:spPr>
            <a:xfrm>
              <a:off x="3681298" y="1192529"/>
              <a:ext cx="1904" cy="15239"/>
            </a:xfrm>
            <a:custGeom>
              <a:rect b="b" l="l" r="r" t="t"/>
              <a:pathLst>
                <a:path extrusionOk="0" h="15239" w="1904">
                  <a:moveTo>
                    <a:pt x="1905" y="0"/>
                  </a:moveTo>
                  <a:cubicBezTo>
                    <a:pt x="953" y="4763"/>
                    <a:pt x="953" y="9525"/>
                    <a:pt x="0" y="15240"/>
                  </a:cubicBezTo>
                  <a:cubicBezTo>
                    <a:pt x="953" y="9525"/>
                    <a:pt x="953" y="4763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4" name="Google Shape;3794;p30"/>
            <p:cNvSpPr/>
            <p:nvPr/>
          </p:nvSpPr>
          <p:spPr>
            <a:xfrm>
              <a:off x="3689870" y="1106804"/>
              <a:ext cx="1905" cy="15239"/>
            </a:xfrm>
            <a:custGeom>
              <a:rect b="b" l="l" r="r" t="t"/>
              <a:pathLst>
                <a:path extrusionOk="0" h="15239" w="1905">
                  <a:moveTo>
                    <a:pt x="1905" y="0"/>
                  </a:moveTo>
                  <a:cubicBezTo>
                    <a:pt x="953" y="4763"/>
                    <a:pt x="0" y="9525"/>
                    <a:pt x="0" y="15240"/>
                  </a:cubicBezTo>
                  <a:cubicBezTo>
                    <a:pt x="953" y="9525"/>
                    <a:pt x="953" y="4763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5" name="Google Shape;3795;p30"/>
            <p:cNvSpPr/>
            <p:nvPr/>
          </p:nvSpPr>
          <p:spPr>
            <a:xfrm>
              <a:off x="3702252" y="987742"/>
              <a:ext cx="1905" cy="15239"/>
            </a:xfrm>
            <a:custGeom>
              <a:rect b="b" l="l" r="r" t="t"/>
              <a:pathLst>
                <a:path extrusionOk="0" h="15239" w="1905">
                  <a:moveTo>
                    <a:pt x="1905" y="0"/>
                  </a:moveTo>
                  <a:cubicBezTo>
                    <a:pt x="953" y="4763"/>
                    <a:pt x="953" y="9525"/>
                    <a:pt x="0" y="15240"/>
                  </a:cubicBezTo>
                  <a:cubicBezTo>
                    <a:pt x="0" y="10477"/>
                    <a:pt x="953" y="5715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6" name="Google Shape;3796;p30"/>
            <p:cNvSpPr/>
            <p:nvPr/>
          </p:nvSpPr>
          <p:spPr>
            <a:xfrm>
              <a:off x="3693680" y="1066799"/>
              <a:ext cx="1905" cy="15239"/>
            </a:xfrm>
            <a:custGeom>
              <a:rect b="b" l="l" r="r" t="t"/>
              <a:pathLst>
                <a:path extrusionOk="0" h="15239" w="1905">
                  <a:moveTo>
                    <a:pt x="1905" y="0"/>
                  </a:moveTo>
                  <a:cubicBezTo>
                    <a:pt x="953" y="4763"/>
                    <a:pt x="953" y="9525"/>
                    <a:pt x="0" y="15240"/>
                  </a:cubicBezTo>
                  <a:cubicBezTo>
                    <a:pt x="953" y="10477"/>
                    <a:pt x="953" y="4763"/>
                    <a:pt x="190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7" name="Google Shape;3797;p30"/>
            <p:cNvSpPr/>
            <p:nvPr/>
          </p:nvSpPr>
          <p:spPr>
            <a:xfrm>
              <a:off x="4117542" y="1052035"/>
              <a:ext cx="15240" cy="7143"/>
            </a:xfrm>
            <a:custGeom>
              <a:rect b="b" l="l" r="r" t="t"/>
              <a:pathLst>
                <a:path extrusionOk="0" h="7143" w="15240">
                  <a:moveTo>
                    <a:pt x="0" y="7144"/>
                  </a:moveTo>
                  <a:cubicBezTo>
                    <a:pt x="4763" y="-2381"/>
                    <a:pt x="10478" y="-2381"/>
                    <a:pt x="15240" y="7144"/>
                  </a:cubicBezTo>
                  <a:cubicBezTo>
                    <a:pt x="10478" y="7144"/>
                    <a:pt x="4763" y="7144"/>
                    <a:pt x="0" y="7144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8" name="Google Shape;3798;p30"/>
            <p:cNvSpPr/>
            <p:nvPr/>
          </p:nvSpPr>
          <p:spPr>
            <a:xfrm>
              <a:off x="3706063" y="952499"/>
              <a:ext cx="952" cy="11430"/>
            </a:xfrm>
            <a:custGeom>
              <a:rect b="b" l="l" r="r" t="t"/>
              <a:pathLst>
                <a:path extrusionOk="0" h="11430" w="952">
                  <a:moveTo>
                    <a:pt x="952" y="0"/>
                  </a:moveTo>
                  <a:cubicBezTo>
                    <a:pt x="952" y="3810"/>
                    <a:pt x="0" y="7620"/>
                    <a:pt x="0" y="11430"/>
                  </a:cubicBezTo>
                  <a:cubicBezTo>
                    <a:pt x="0" y="7620"/>
                    <a:pt x="952" y="3810"/>
                    <a:pt x="95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9" name="Google Shape;3799;p30"/>
            <p:cNvSpPr/>
            <p:nvPr/>
          </p:nvSpPr>
          <p:spPr>
            <a:xfrm>
              <a:off x="3462223" y="1049654"/>
              <a:ext cx="11429" cy="7619"/>
            </a:xfrm>
            <a:custGeom>
              <a:rect b="b" l="l" r="r" t="t"/>
              <a:pathLst>
                <a:path extrusionOk="0" h="7619" w="11429">
                  <a:moveTo>
                    <a:pt x="11430" y="0"/>
                  </a:moveTo>
                  <a:cubicBezTo>
                    <a:pt x="7620" y="2857"/>
                    <a:pt x="3810" y="5715"/>
                    <a:pt x="0" y="7620"/>
                  </a:cubicBezTo>
                  <a:cubicBezTo>
                    <a:pt x="3810" y="5715"/>
                    <a:pt x="7620" y="2857"/>
                    <a:pt x="1143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0" name="Google Shape;3800;p30"/>
            <p:cNvSpPr/>
            <p:nvPr/>
          </p:nvSpPr>
          <p:spPr>
            <a:xfrm>
              <a:off x="3478415" y="1042034"/>
              <a:ext cx="7620" cy="4762"/>
            </a:xfrm>
            <a:custGeom>
              <a:rect b="b" l="l" r="r" t="t"/>
              <a:pathLst>
                <a:path extrusionOk="0" h="4762" w="7620">
                  <a:moveTo>
                    <a:pt x="7620" y="0"/>
                  </a:moveTo>
                  <a:cubicBezTo>
                    <a:pt x="4763" y="1905"/>
                    <a:pt x="1905" y="2857"/>
                    <a:pt x="0" y="4763"/>
                  </a:cubicBezTo>
                  <a:cubicBezTo>
                    <a:pt x="2858" y="2857"/>
                    <a:pt x="5715" y="1905"/>
                    <a:pt x="762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1" name="Google Shape;3801;p30"/>
            <p:cNvSpPr/>
            <p:nvPr/>
          </p:nvSpPr>
          <p:spPr>
            <a:xfrm>
              <a:off x="4687138" y="942021"/>
              <a:ext cx="1904" cy="7620"/>
            </a:xfrm>
            <a:custGeom>
              <a:rect b="b" l="l" r="r" t="t"/>
              <a:pathLst>
                <a:path extrusionOk="0" h="7620" w="1904">
                  <a:moveTo>
                    <a:pt x="1905" y="7620"/>
                  </a:moveTo>
                  <a:cubicBezTo>
                    <a:pt x="952" y="4763"/>
                    <a:pt x="0" y="2858"/>
                    <a:pt x="0" y="0"/>
                  </a:cubicBezTo>
                  <a:cubicBezTo>
                    <a:pt x="952" y="2858"/>
                    <a:pt x="952" y="4763"/>
                    <a:pt x="1905" y="762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2" name="Google Shape;3802;p30"/>
            <p:cNvSpPr/>
            <p:nvPr/>
          </p:nvSpPr>
          <p:spPr>
            <a:xfrm>
              <a:off x="3516515" y="1241106"/>
              <a:ext cx="4762" cy="7619"/>
            </a:xfrm>
            <a:custGeom>
              <a:rect b="b" l="l" r="r" t="t"/>
              <a:pathLst>
                <a:path extrusionOk="0" h="7619" w="4762">
                  <a:moveTo>
                    <a:pt x="0" y="0"/>
                  </a:moveTo>
                  <a:cubicBezTo>
                    <a:pt x="1905" y="2857"/>
                    <a:pt x="2858" y="5715"/>
                    <a:pt x="4763" y="7620"/>
                  </a:cubicBezTo>
                  <a:cubicBezTo>
                    <a:pt x="2858" y="5715"/>
                    <a:pt x="1905" y="2857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3" name="Google Shape;3803;p30"/>
            <p:cNvSpPr/>
            <p:nvPr/>
          </p:nvSpPr>
          <p:spPr>
            <a:xfrm>
              <a:off x="3403167" y="941598"/>
              <a:ext cx="1250632" cy="603355"/>
            </a:xfrm>
            <a:custGeom>
              <a:rect b="b" l="l" r="r" t="t"/>
              <a:pathLst>
                <a:path extrusionOk="0" h="603355" w="1250632">
                  <a:moveTo>
                    <a:pt x="320993" y="603356"/>
                  </a:moveTo>
                  <a:cubicBezTo>
                    <a:pt x="261938" y="502391"/>
                    <a:pt x="205740" y="405236"/>
                    <a:pt x="148590" y="308081"/>
                  </a:cubicBezTo>
                  <a:cubicBezTo>
                    <a:pt x="136208" y="286173"/>
                    <a:pt x="122872" y="265218"/>
                    <a:pt x="108585" y="244263"/>
                  </a:cubicBezTo>
                  <a:cubicBezTo>
                    <a:pt x="97155" y="226166"/>
                    <a:pt x="82868" y="224261"/>
                    <a:pt x="61913" y="234738"/>
                  </a:cubicBezTo>
                  <a:cubicBezTo>
                    <a:pt x="35243" y="249026"/>
                    <a:pt x="35243" y="249026"/>
                    <a:pt x="18097" y="226166"/>
                  </a:cubicBezTo>
                  <a:cubicBezTo>
                    <a:pt x="11430" y="217593"/>
                    <a:pt x="6668" y="209021"/>
                    <a:pt x="0" y="198543"/>
                  </a:cubicBezTo>
                  <a:cubicBezTo>
                    <a:pt x="30480" y="176636"/>
                    <a:pt x="60008" y="154728"/>
                    <a:pt x="90488" y="133773"/>
                  </a:cubicBezTo>
                  <a:cubicBezTo>
                    <a:pt x="100965" y="126153"/>
                    <a:pt x="104775" y="130916"/>
                    <a:pt x="109538" y="140441"/>
                  </a:cubicBezTo>
                  <a:cubicBezTo>
                    <a:pt x="147638" y="211878"/>
                    <a:pt x="185738" y="282363"/>
                    <a:pt x="223838" y="353801"/>
                  </a:cubicBezTo>
                  <a:cubicBezTo>
                    <a:pt x="234315" y="372851"/>
                    <a:pt x="243840" y="392853"/>
                    <a:pt x="256222" y="410951"/>
                  </a:cubicBezTo>
                  <a:cubicBezTo>
                    <a:pt x="262890" y="420476"/>
                    <a:pt x="275272" y="427143"/>
                    <a:pt x="288608" y="437621"/>
                  </a:cubicBezTo>
                  <a:cubicBezTo>
                    <a:pt x="292418" y="425238"/>
                    <a:pt x="295275" y="419523"/>
                    <a:pt x="295275" y="413808"/>
                  </a:cubicBezTo>
                  <a:cubicBezTo>
                    <a:pt x="304800" y="323321"/>
                    <a:pt x="314325" y="233786"/>
                    <a:pt x="323850" y="143298"/>
                  </a:cubicBezTo>
                  <a:cubicBezTo>
                    <a:pt x="327660" y="106151"/>
                    <a:pt x="332422" y="69003"/>
                    <a:pt x="336233" y="30903"/>
                  </a:cubicBezTo>
                  <a:cubicBezTo>
                    <a:pt x="337185" y="19473"/>
                    <a:pt x="342900" y="16616"/>
                    <a:pt x="356235" y="16616"/>
                  </a:cubicBezTo>
                  <a:cubicBezTo>
                    <a:pt x="449580" y="15663"/>
                    <a:pt x="542925" y="13758"/>
                    <a:pt x="636270" y="11853"/>
                  </a:cubicBezTo>
                  <a:cubicBezTo>
                    <a:pt x="808672" y="8043"/>
                    <a:pt x="982028" y="4233"/>
                    <a:pt x="1154430" y="423"/>
                  </a:cubicBezTo>
                  <a:cubicBezTo>
                    <a:pt x="1185863" y="-529"/>
                    <a:pt x="1217295" y="423"/>
                    <a:pt x="1250633" y="423"/>
                  </a:cubicBezTo>
                  <a:cubicBezTo>
                    <a:pt x="1250633" y="17568"/>
                    <a:pt x="1250633" y="36618"/>
                    <a:pt x="1250633" y="56621"/>
                  </a:cubicBezTo>
                  <a:cubicBezTo>
                    <a:pt x="1245870" y="57573"/>
                    <a:pt x="1242060" y="58526"/>
                    <a:pt x="1238250" y="58526"/>
                  </a:cubicBezTo>
                  <a:cubicBezTo>
                    <a:pt x="1139190" y="61383"/>
                    <a:pt x="1039178" y="64241"/>
                    <a:pt x="940118" y="67098"/>
                  </a:cubicBezTo>
                  <a:cubicBezTo>
                    <a:pt x="799147" y="71861"/>
                    <a:pt x="659130" y="78528"/>
                    <a:pt x="518160" y="84243"/>
                  </a:cubicBezTo>
                  <a:cubicBezTo>
                    <a:pt x="490538" y="85196"/>
                    <a:pt x="461963" y="91863"/>
                    <a:pt x="434340" y="81386"/>
                  </a:cubicBezTo>
                  <a:cubicBezTo>
                    <a:pt x="431483" y="80433"/>
                    <a:pt x="421005" y="86148"/>
                    <a:pt x="419100" y="90911"/>
                  </a:cubicBezTo>
                  <a:cubicBezTo>
                    <a:pt x="413385" y="105198"/>
                    <a:pt x="410528" y="120438"/>
                    <a:pt x="407670" y="135678"/>
                  </a:cubicBezTo>
                  <a:cubicBezTo>
                    <a:pt x="398145" y="188066"/>
                    <a:pt x="389572" y="240453"/>
                    <a:pt x="380047" y="292841"/>
                  </a:cubicBezTo>
                  <a:cubicBezTo>
                    <a:pt x="370522" y="344276"/>
                    <a:pt x="359093" y="395711"/>
                    <a:pt x="349568" y="447146"/>
                  </a:cubicBezTo>
                  <a:cubicBezTo>
                    <a:pt x="342900" y="481436"/>
                    <a:pt x="337185" y="516678"/>
                    <a:pt x="331470" y="550968"/>
                  </a:cubicBezTo>
                  <a:cubicBezTo>
                    <a:pt x="328613" y="566208"/>
                    <a:pt x="325755" y="582401"/>
                    <a:pt x="320993" y="603356"/>
                  </a:cubicBezTo>
                  <a:close/>
                </a:path>
              </a:pathLst>
            </a:custGeom>
            <a:solidFill>
              <a:srgbClr val="E8292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4" name="Google Shape;3804;p30"/>
            <p:cNvSpPr/>
            <p:nvPr/>
          </p:nvSpPr>
          <p:spPr>
            <a:xfrm>
              <a:off x="3657485" y="1282064"/>
              <a:ext cx="16192" cy="31432"/>
            </a:xfrm>
            <a:custGeom>
              <a:rect b="b" l="l" r="r" t="t"/>
              <a:pathLst>
                <a:path extrusionOk="0" h="31432" w="16192">
                  <a:moveTo>
                    <a:pt x="0" y="7620"/>
                  </a:moveTo>
                  <a:cubicBezTo>
                    <a:pt x="3810" y="8573"/>
                    <a:pt x="6667" y="10477"/>
                    <a:pt x="9525" y="11430"/>
                  </a:cubicBezTo>
                  <a:cubicBezTo>
                    <a:pt x="12382" y="7620"/>
                    <a:pt x="14288" y="3810"/>
                    <a:pt x="16192" y="0"/>
                  </a:cubicBezTo>
                  <a:cubicBezTo>
                    <a:pt x="16192" y="10477"/>
                    <a:pt x="16192" y="20002"/>
                    <a:pt x="16192" y="30480"/>
                  </a:cubicBezTo>
                  <a:cubicBezTo>
                    <a:pt x="14288" y="30480"/>
                    <a:pt x="12382" y="30480"/>
                    <a:pt x="10478" y="31433"/>
                  </a:cubicBezTo>
                  <a:cubicBezTo>
                    <a:pt x="7620" y="23813"/>
                    <a:pt x="3810" y="15240"/>
                    <a:pt x="0" y="762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5" name="Google Shape;3805;p30"/>
            <p:cNvSpPr/>
            <p:nvPr/>
          </p:nvSpPr>
          <p:spPr>
            <a:xfrm>
              <a:off x="3855605" y="1045844"/>
              <a:ext cx="37147" cy="3810"/>
            </a:xfrm>
            <a:custGeom>
              <a:rect b="b" l="l" r="r" t="t"/>
              <a:pathLst>
                <a:path extrusionOk="0" h="3810" w="37147">
                  <a:moveTo>
                    <a:pt x="37147" y="0"/>
                  </a:moveTo>
                  <a:cubicBezTo>
                    <a:pt x="24765" y="953"/>
                    <a:pt x="12383" y="2857"/>
                    <a:pt x="0" y="3810"/>
                  </a:cubicBezTo>
                  <a:cubicBezTo>
                    <a:pt x="12383" y="2857"/>
                    <a:pt x="24765" y="953"/>
                    <a:pt x="37147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6" name="Google Shape;3806;p30"/>
            <p:cNvSpPr/>
            <p:nvPr/>
          </p:nvSpPr>
          <p:spPr>
            <a:xfrm>
              <a:off x="4389958" y="1026794"/>
              <a:ext cx="17144" cy="952"/>
            </a:xfrm>
            <a:custGeom>
              <a:rect b="b" l="l" r="r" t="t"/>
              <a:pathLst>
                <a:path extrusionOk="0" h="952" w="17144">
                  <a:moveTo>
                    <a:pt x="17145" y="0"/>
                  </a:moveTo>
                  <a:cubicBezTo>
                    <a:pt x="11430" y="0"/>
                    <a:pt x="5715" y="953"/>
                    <a:pt x="0" y="953"/>
                  </a:cubicBezTo>
                  <a:cubicBezTo>
                    <a:pt x="6668" y="953"/>
                    <a:pt x="11430" y="953"/>
                    <a:pt x="17145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7" name="Google Shape;3807;p30"/>
            <p:cNvSpPr/>
            <p:nvPr/>
          </p:nvSpPr>
          <p:spPr>
            <a:xfrm>
              <a:off x="4295660" y="1030604"/>
              <a:ext cx="12382" cy="952"/>
            </a:xfrm>
            <a:custGeom>
              <a:rect b="b" l="l" r="r" t="t"/>
              <a:pathLst>
                <a:path extrusionOk="0" h="952" w="12382">
                  <a:moveTo>
                    <a:pt x="12382" y="0"/>
                  </a:moveTo>
                  <a:cubicBezTo>
                    <a:pt x="8572" y="0"/>
                    <a:pt x="3810" y="952"/>
                    <a:pt x="0" y="952"/>
                  </a:cubicBezTo>
                  <a:cubicBezTo>
                    <a:pt x="3810" y="952"/>
                    <a:pt x="7620" y="0"/>
                    <a:pt x="1238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8" name="Google Shape;3808;p30"/>
            <p:cNvSpPr/>
            <p:nvPr/>
          </p:nvSpPr>
          <p:spPr>
            <a:xfrm>
              <a:off x="4490923" y="1023937"/>
              <a:ext cx="12382" cy="952"/>
            </a:xfrm>
            <a:custGeom>
              <a:rect b="b" l="l" r="r" t="t"/>
              <a:pathLst>
                <a:path extrusionOk="0" h="952" w="12382">
                  <a:moveTo>
                    <a:pt x="12382" y="0"/>
                  </a:moveTo>
                  <a:cubicBezTo>
                    <a:pt x="8572" y="0"/>
                    <a:pt x="3810" y="952"/>
                    <a:pt x="0" y="952"/>
                  </a:cubicBezTo>
                  <a:cubicBezTo>
                    <a:pt x="3810" y="0"/>
                    <a:pt x="7620" y="0"/>
                    <a:pt x="1238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9" name="Google Shape;3809;p30"/>
            <p:cNvSpPr/>
            <p:nvPr/>
          </p:nvSpPr>
          <p:spPr>
            <a:xfrm>
              <a:off x="4096588" y="1038224"/>
              <a:ext cx="12382" cy="952"/>
            </a:xfrm>
            <a:custGeom>
              <a:rect b="b" l="l" r="r" t="t"/>
              <a:pathLst>
                <a:path extrusionOk="0" h="952" w="12382">
                  <a:moveTo>
                    <a:pt x="12382" y="0"/>
                  </a:moveTo>
                  <a:cubicBezTo>
                    <a:pt x="8572" y="0"/>
                    <a:pt x="3810" y="0"/>
                    <a:pt x="0" y="952"/>
                  </a:cubicBezTo>
                  <a:cubicBezTo>
                    <a:pt x="3810" y="0"/>
                    <a:pt x="7620" y="0"/>
                    <a:pt x="1238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0" name="Google Shape;3810;p30"/>
            <p:cNvSpPr/>
            <p:nvPr/>
          </p:nvSpPr>
          <p:spPr>
            <a:xfrm>
              <a:off x="4195648" y="1034414"/>
              <a:ext cx="8572" cy="952"/>
            </a:xfrm>
            <a:custGeom>
              <a:rect b="b" l="l" r="r" t="t"/>
              <a:pathLst>
                <a:path extrusionOk="0" h="952" w="8572">
                  <a:moveTo>
                    <a:pt x="8572" y="0"/>
                  </a:moveTo>
                  <a:cubicBezTo>
                    <a:pt x="5715" y="0"/>
                    <a:pt x="2857" y="0"/>
                    <a:pt x="0" y="953"/>
                  </a:cubicBezTo>
                  <a:cubicBezTo>
                    <a:pt x="2857" y="0"/>
                    <a:pt x="5715" y="0"/>
                    <a:pt x="8572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11" name="Google Shape;3811;p30"/>
          <p:cNvGrpSpPr/>
          <p:nvPr/>
        </p:nvGrpSpPr>
        <p:grpSpPr>
          <a:xfrm>
            <a:off x="2284942" y="1323003"/>
            <a:ext cx="296928" cy="219742"/>
            <a:chOff x="4135640" y="1365839"/>
            <a:chExt cx="501399" cy="371061"/>
          </a:xfrm>
        </p:grpSpPr>
        <p:sp>
          <p:nvSpPr>
            <p:cNvPr id="3812" name="Google Shape;3812;p30"/>
            <p:cNvSpPr/>
            <p:nvPr/>
          </p:nvSpPr>
          <p:spPr>
            <a:xfrm>
              <a:off x="4135640" y="1365839"/>
              <a:ext cx="491490" cy="347838"/>
            </a:xfrm>
            <a:custGeom>
              <a:rect b="b" l="l" r="r" t="t"/>
              <a:pathLst>
                <a:path extrusionOk="0" h="347838" w="491490">
                  <a:moveTo>
                    <a:pt x="478155" y="10523"/>
                  </a:moveTo>
                  <a:cubicBezTo>
                    <a:pt x="480060" y="15285"/>
                    <a:pt x="481965" y="19096"/>
                    <a:pt x="483870" y="23858"/>
                  </a:cubicBezTo>
                  <a:cubicBezTo>
                    <a:pt x="484823" y="26715"/>
                    <a:pt x="485775" y="28621"/>
                    <a:pt x="486728" y="31478"/>
                  </a:cubicBezTo>
                  <a:cubicBezTo>
                    <a:pt x="488633" y="41956"/>
                    <a:pt x="489585" y="53386"/>
                    <a:pt x="491490" y="63863"/>
                  </a:cubicBezTo>
                  <a:cubicBezTo>
                    <a:pt x="482918" y="71483"/>
                    <a:pt x="475298" y="80056"/>
                    <a:pt x="465773" y="86723"/>
                  </a:cubicBezTo>
                  <a:cubicBezTo>
                    <a:pt x="343853" y="169590"/>
                    <a:pt x="220980" y="251506"/>
                    <a:pt x="98108" y="333421"/>
                  </a:cubicBezTo>
                  <a:cubicBezTo>
                    <a:pt x="82868" y="343898"/>
                    <a:pt x="66675" y="350565"/>
                    <a:pt x="46673" y="346756"/>
                  </a:cubicBezTo>
                  <a:cubicBezTo>
                    <a:pt x="40005" y="342946"/>
                    <a:pt x="32385" y="339136"/>
                    <a:pt x="25718" y="335326"/>
                  </a:cubicBezTo>
                  <a:cubicBezTo>
                    <a:pt x="23813" y="332468"/>
                    <a:pt x="20955" y="329611"/>
                    <a:pt x="19050" y="327706"/>
                  </a:cubicBezTo>
                  <a:cubicBezTo>
                    <a:pt x="17145" y="325801"/>
                    <a:pt x="16193" y="322943"/>
                    <a:pt x="14288" y="321038"/>
                  </a:cubicBezTo>
                  <a:cubicBezTo>
                    <a:pt x="12383" y="315323"/>
                    <a:pt x="10478" y="309608"/>
                    <a:pt x="8573" y="303893"/>
                  </a:cubicBezTo>
                  <a:cubicBezTo>
                    <a:pt x="9525" y="302940"/>
                    <a:pt x="10478" y="302940"/>
                    <a:pt x="11430" y="301988"/>
                  </a:cubicBezTo>
                  <a:cubicBezTo>
                    <a:pt x="9525" y="301036"/>
                    <a:pt x="7620" y="301036"/>
                    <a:pt x="4763" y="300083"/>
                  </a:cubicBezTo>
                  <a:cubicBezTo>
                    <a:pt x="4763" y="300083"/>
                    <a:pt x="4763" y="300083"/>
                    <a:pt x="4763" y="300083"/>
                  </a:cubicBezTo>
                  <a:cubicBezTo>
                    <a:pt x="2858" y="299131"/>
                    <a:pt x="1905" y="297226"/>
                    <a:pt x="0" y="296273"/>
                  </a:cubicBezTo>
                  <a:cubicBezTo>
                    <a:pt x="0" y="295321"/>
                    <a:pt x="0" y="294368"/>
                    <a:pt x="0" y="292463"/>
                  </a:cubicBezTo>
                  <a:cubicBezTo>
                    <a:pt x="1905" y="290558"/>
                    <a:pt x="3810" y="287701"/>
                    <a:pt x="5715" y="285796"/>
                  </a:cubicBezTo>
                  <a:cubicBezTo>
                    <a:pt x="92393" y="228646"/>
                    <a:pt x="180023" y="171496"/>
                    <a:pt x="266700" y="113393"/>
                  </a:cubicBezTo>
                  <a:cubicBezTo>
                    <a:pt x="316230" y="80056"/>
                    <a:pt x="364808" y="46718"/>
                    <a:pt x="414338" y="12428"/>
                  </a:cubicBezTo>
                  <a:cubicBezTo>
                    <a:pt x="432435" y="46"/>
                    <a:pt x="451485" y="-4717"/>
                    <a:pt x="473393" y="5760"/>
                  </a:cubicBezTo>
                  <a:cubicBezTo>
                    <a:pt x="476250" y="7665"/>
                    <a:pt x="477203" y="8618"/>
                    <a:pt x="478155" y="10523"/>
                  </a:cubicBezTo>
                  <a:close/>
                  <a:moveTo>
                    <a:pt x="450533" y="38146"/>
                  </a:moveTo>
                  <a:cubicBezTo>
                    <a:pt x="447675" y="25763"/>
                    <a:pt x="445770" y="23858"/>
                    <a:pt x="431483" y="33383"/>
                  </a:cubicBezTo>
                  <a:cubicBezTo>
                    <a:pt x="304800" y="118156"/>
                    <a:pt x="177165" y="202928"/>
                    <a:pt x="50483" y="286748"/>
                  </a:cubicBezTo>
                  <a:cubicBezTo>
                    <a:pt x="45720" y="290558"/>
                    <a:pt x="40958" y="293415"/>
                    <a:pt x="35243" y="297226"/>
                  </a:cubicBezTo>
                  <a:cubicBezTo>
                    <a:pt x="40005" y="301036"/>
                    <a:pt x="43815" y="303893"/>
                    <a:pt x="46673" y="306751"/>
                  </a:cubicBezTo>
                  <a:cubicBezTo>
                    <a:pt x="58103" y="330563"/>
                    <a:pt x="58103" y="330563"/>
                    <a:pt x="81915" y="315323"/>
                  </a:cubicBezTo>
                  <a:cubicBezTo>
                    <a:pt x="130493" y="283890"/>
                    <a:pt x="179070" y="252458"/>
                    <a:pt x="226695" y="220073"/>
                  </a:cubicBezTo>
                  <a:cubicBezTo>
                    <a:pt x="299085" y="171496"/>
                    <a:pt x="369570" y="121013"/>
                    <a:pt x="441008" y="71483"/>
                  </a:cubicBezTo>
                  <a:cubicBezTo>
                    <a:pt x="454343" y="62911"/>
                    <a:pt x="460058" y="52433"/>
                    <a:pt x="450533" y="38146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3" name="Google Shape;3813;p30"/>
            <p:cNvSpPr/>
            <p:nvPr/>
          </p:nvSpPr>
          <p:spPr>
            <a:xfrm>
              <a:off x="4183265" y="1430654"/>
              <a:ext cx="453774" cy="306246"/>
            </a:xfrm>
            <a:custGeom>
              <a:rect b="b" l="l" r="r" t="t"/>
              <a:pathLst>
                <a:path extrusionOk="0" h="306246" w="453774">
                  <a:moveTo>
                    <a:pt x="0" y="282893"/>
                  </a:moveTo>
                  <a:cubicBezTo>
                    <a:pt x="20003" y="285750"/>
                    <a:pt x="36195" y="280035"/>
                    <a:pt x="51435" y="269558"/>
                  </a:cubicBezTo>
                  <a:cubicBezTo>
                    <a:pt x="174308" y="187643"/>
                    <a:pt x="296228" y="104775"/>
                    <a:pt x="419100" y="22860"/>
                  </a:cubicBezTo>
                  <a:cubicBezTo>
                    <a:pt x="428625" y="16193"/>
                    <a:pt x="436245" y="7620"/>
                    <a:pt x="444818" y="0"/>
                  </a:cubicBezTo>
                  <a:cubicBezTo>
                    <a:pt x="457200" y="11430"/>
                    <a:pt x="457200" y="22860"/>
                    <a:pt x="441960" y="33338"/>
                  </a:cubicBezTo>
                  <a:cubicBezTo>
                    <a:pt x="384810" y="71438"/>
                    <a:pt x="328613" y="109538"/>
                    <a:pt x="271463" y="148590"/>
                  </a:cubicBezTo>
                  <a:cubicBezTo>
                    <a:pt x="264795" y="153353"/>
                    <a:pt x="260985" y="160020"/>
                    <a:pt x="256223" y="166688"/>
                  </a:cubicBezTo>
                  <a:cubicBezTo>
                    <a:pt x="245745" y="174308"/>
                    <a:pt x="235268" y="182880"/>
                    <a:pt x="224790" y="190500"/>
                  </a:cubicBezTo>
                  <a:cubicBezTo>
                    <a:pt x="220028" y="190500"/>
                    <a:pt x="212408" y="188595"/>
                    <a:pt x="209550" y="191453"/>
                  </a:cubicBezTo>
                  <a:cubicBezTo>
                    <a:pt x="160020" y="223838"/>
                    <a:pt x="110490" y="257175"/>
                    <a:pt x="60960" y="290513"/>
                  </a:cubicBezTo>
                  <a:cubicBezTo>
                    <a:pt x="55245" y="294323"/>
                    <a:pt x="48578" y="298133"/>
                    <a:pt x="41910" y="300990"/>
                  </a:cubicBezTo>
                  <a:cubicBezTo>
                    <a:pt x="18098" y="311468"/>
                    <a:pt x="6668" y="306705"/>
                    <a:pt x="0" y="28289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4" name="Google Shape;3814;p30"/>
            <p:cNvSpPr/>
            <p:nvPr/>
          </p:nvSpPr>
          <p:spPr>
            <a:xfrm>
              <a:off x="4395285" y="1594484"/>
              <a:ext cx="137152" cy="102893"/>
            </a:xfrm>
            <a:custGeom>
              <a:rect b="b" l="l" r="r" t="t"/>
              <a:pathLst>
                <a:path extrusionOk="0" h="102893" w="137152">
                  <a:moveTo>
                    <a:pt x="11817" y="24765"/>
                  </a:moveTo>
                  <a:cubicBezTo>
                    <a:pt x="22295" y="17145"/>
                    <a:pt x="32773" y="8573"/>
                    <a:pt x="43250" y="952"/>
                  </a:cubicBezTo>
                  <a:cubicBezTo>
                    <a:pt x="43250" y="952"/>
                    <a:pt x="43250" y="952"/>
                    <a:pt x="43250" y="952"/>
                  </a:cubicBezTo>
                  <a:cubicBezTo>
                    <a:pt x="45155" y="952"/>
                    <a:pt x="47060" y="0"/>
                    <a:pt x="48965" y="0"/>
                  </a:cubicBezTo>
                  <a:cubicBezTo>
                    <a:pt x="51823" y="0"/>
                    <a:pt x="53728" y="0"/>
                    <a:pt x="56585" y="0"/>
                  </a:cubicBezTo>
                  <a:cubicBezTo>
                    <a:pt x="59442" y="952"/>
                    <a:pt x="62300" y="1905"/>
                    <a:pt x="65157" y="1905"/>
                  </a:cubicBezTo>
                  <a:cubicBezTo>
                    <a:pt x="68967" y="1905"/>
                    <a:pt x="72778" y="1905"/>
                    <a:pt x="77540" y="1905"/>
                  </a:cubicBezTo>
                  <a:cubicBezTo>
                    <a:pt x="80398" y="1905"/>
                    <a:pt x="83255" y="1905"/>
                    <a:pt x="86113" y="1905"/>
                  </a:cubicBezTo>
                  <a:cubicBezTo>
                    <a:pt x="107067" y="5715"/>
                    <a:pt x="124213" y="15240"/>
                    <a:pt x="135642" y="31432"/>
                  </a:cubicBezTo>
                  <a:cubicBezTo>
                    <a:pt x="145167" y="76200"/>
                    <a:pt x="108020" y="103823"/>
                    <a:pt x="69920" y="102870"/>
                  </a:cubicBezTo>
                  <a:cubicBezTo>
                    <a:pt x="51823" y="101917"/>
                    <a:pt x="33725" y="94298"/>
                    <a:pt x="15628" y="89535"/>
                  </a:cubicBezTo>
                  <a:cubicBezTo>
                    <a:pt x="-2470" y="68580"/>
                    <a:pt x="-6280" y="47625"/>
                    <a:pt x="11817" y="24765"/>
                  </a:cubicBezTo>
                  <a:close/>
                  <a:moveTo>
                    <a:pt x="45155" y="31432"/>
                  </a:moveTo>
                  <a:cubicBezTo>
                    <a:pt x="42298" y="40005"/>
                    <a:pt x="37535" y="48577"/>
                    <a:pt x="37535" y="56198"/>
                  </a:cubicBezTo>
                  <a:cubicBezTo>
                    <a:pt x="36582" y="70485"/>
                    <a:pt x="45155" y="80963"/>
                    <a:pt x="62300" y="85725"/>
                  </a:cubicBezTo>
                  <a:cubicBezTo>
                    <a:pt x="78492" y="90488"/>
                    <a:pt x="87065" y="80010"/>
                    <a:pt x="92780" y="70485"/>
                  </a:cubicBezTo>
                  <a:cubicBezTo>
                    <a:pt x="102305" y="56198"/>
                    <a:pt x="110878" y="41910"/>
                    <a:pt x="90875" y="28575"/>
                  </a:cubicBezTo>
                  <a:cubicBezTo>
                    <a:pt x="69920" y="7620"/>
                    <a:pt x="59442" y="8573"/>
                    <a:pt x="45155" y="31432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5" name="Google Shape;3815;p30"/>
            <p:cNvSpPr/>
            <p:nvPr/>
          </p:nvSpPr>
          <p:spPr>
            <a:xfrm>
              <a:off x="4237558" y="1399162"/>
              <a:ext cx="129540" cy="98197"/>
            </a:xfrm>
            <a:custGeom>
              <a:rect b="b" l="l" r="r" t="t"/>
              <a:pathLst>
                <a:path extrusionOk="0" h="98197" w="129540">
                  <a:moveTo>
                    <a:pt x="0" y="61972"/>
                  </a:moveTo>
                  <a:cubicBezTo>
                    <a:pt x="953" y="51495"/>
                    <a:pt x="0" y="41970"/>
                    <a:pt x="1905" y="31492"/>
                  </a:cubicBezTo>
                  <a:cubicBezTo>
                    <a:pt x="7620" y="9585"/>
                    <a:pt x="25718" y="-893"/>
                    <a:pt x="51435" y="60"/>
                  </a:cubicBezTo>
                  <a:cubicBezTo>
                    <a:pt x="56197" y="60"/>
                    <a:pt x="60960" y="1012"/>
                    <a:pt x="65722" y="1012"/>
                  </a:cubicBezTo>
                  <a:cubicBezTo>
                    <a:pt x="106680" y="60"/>
                    <a:pt x="120968" y="10537"/>
                    <a:pt x="129540" y="43875"/>
                  </a:cubicBezTo>
                  <a:cubicBezTo>
                    <a:pt x="124778" y="71497"/>
                    <a:pt x="110490" y="90547"/>
                    <a:pt x="77153" y="96262"/>
                  </a:cubicBezTo>
                  <a:cubicBezTo>
                    <a:pt x="48578" y="101025"/>
                    <a:pt x="21907" y="98167"/>
                    <a:pt x="4763" y="74354"/>
                  </a:cubicBezTo>
                  <a:cubicBezTo>
                    <a:pt x="3810" y="72450"/>
                    <a:pt x="2857" y="70545"/>
                    <a:pt x="2857" y="68640"/>
                  </a:cubicBezTo>
                  <a:cubicBezTo>
                    <a:pt x="1905" y="67687"/>
                    <a:pt x="953" y="64829"/>
                    <a:pt x="0" y="61972"/>
                  </a:cubicBezTo>
                  <a:close/>
                  <a:moveTo>
                    <a:pt x="87630" y="33397"/>
                  </a:moveTo>
                  <a:cubicBezTo>
                    <a:pt x="85725" y="19110"/>
                    <a:pt x="74295" y="12442"/>
                    <a:pt x="60007" y="12442"/>
                  </a:cubicBezTo>
                  <a:cubicBezTo>
                    <a:pt x="42863" y="12442"/>
                    <a:pt x="39053" y="23872"/>
                    <a:pt x="37147" y="36254"/>
                  </a:cubicBezTo>
                  <a:cubicBezTo>
                    <a:pt x="40957" y="50542"/>
                    <a:pt x="42863" y="64829"/>
                    <a:pt x="48578" y="78165"/>
                  </a:cubicBezTo>
                  <a:cubicBezTo>
                    <a:pt x="49530" y="81022"/>
                    <a:pt x="62865" y="81975"/>
                    <a:pt x="67628" y="80070"/>
                  </a:cubicBezTo>
                  <a:cubicBezTo>
                    <a:pt x="84772" y="73402"/>
                    <a:pt x="91440" y="59115"/>
                    <a:pt x="91440" y="43875"/>
                  </a:cubicBezTo>
                  <a:cubicBezTo>
                    <a:pt x="91440" y="41017"/>
                    <a:pt x="88582" y="37207"/>
                    <a:pt x="87630" y="33397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6" name="Google Shape;3816;p30"/>
            <p:cNvSpPr/>
            <p:nvPr/>
          </p:nvSpPr>
          <p:spPr>
            <a:xfrm>
              <a:off x="4410913" y="1625916"/>
              <a:ext cx="137502" cy="98848"/>
            </a:xfrm>
            <a:custGeom>
              <a:rect b="b" l="l" r="r" t="t"/>
              <a:pathLst>
                <a:path extrusionOk="0" h="98848" w="137502">
                  <a:moveTo>
                    <a:pt x="0" y="58103"/>
                  </a:moveTo>
                  <a:cubicBezTo>
                    <a:pt x="18097" y="62865"/>
                    <a:pt x="36195" y="70485"/>
                    <a:pt x="54292" y="71438"/>
                  </a:cubicBezTo>
                  <a:cubicBezTo>
                    <a:pt x="92392" y="72390"/>
                    <a:pt x="129540" y="45720"/>
                    <a:pt x="120015" y="0"/>
                  </a:cubicBezTo>
                  <a:cubicBezTo>
                    <a:pt x="142875" y="4763"/>
                    <a:pt x="138113" y="20955"/>
                    <a:pt x="134302" y="33338"/>
                  </a:cubicBezTo>
                  <a:cubicBezTo>
                    <a:pt x="126682" y="58103"/>
                    <a:pt x="107632" y="77153"/>
                    <a:pt x="83820" y="92393"/>
                  </a:cubicBezTo>
                  <a:cubicBezTo>
                    <a:pt x="61913" y="105728"/>
                    <a:pt x="15240" y="97155"/>
                    <a:pt x="952" y="78105"/>
                  </a:cubicBezTo>
                  <a:cubicBezTo>
                    <a:pt x="-953" y="72390"/>
                    <a:pt x="952" y="64770"/>
                    <a:pt x="0" y="5810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7" name="Google Shape;3817;p30"/>
            <p:cNvSpPr/>
            <p:nvPr/>
          </p:nvSpPr>
          <p:spPr>
            <a:xfrm>
              <a:off x="4241367" y="1443989"/>
              <a:ext cx="132652" cy="75606"/>
            </a:xfrm>
            <a:custGeom>
              <a:rect b="b" l="l" r="r" t="t"/>
              <a:pathLst>
                <a:path extrusionOk="0" h="75606" w="132652">
                  <a:moveTo>
                    <a:pt x="953" y="30480"/>
                  </a:moveTo>
                  <a:cubicBezTo>
                    <a:pt x="19050" y="54293"/>
                    <a:pt x="44768" y="57150"/>
                    <a:pt x="73343" y="52388"/>
                  </a:cubicBezTo>
                  <a:cubicBezTo>
                    <a:pt x="106680" y="46673"/>
                    <a:pt x="120968" y="26670"/>
                    <a:pt x="125730" y="0"/>
                  </a:cubicBezTo>
                  <a:cubicBezTo>
                    <a:pt x="127635" y="1905"/>
                    <a:pt x="130493" y="2858"/>
                    <a:pt x="131445" y="4763"/>
                  </a:cubicBezTo>
                  <a:cubicBezTo>
                    <a:pt x="138113" y="29527"/>
                    <a:pt x="116205" y="64770"/>
                    <a:pt x="89535" y="71438"/>
                  </a:cubicBezTo>
                  <a:cubicBezTo>
                    <a:pt x="46672" y="82868"/>
                    <a:pt x="12383" y="70485"/>
                    <a:pt x="0" y="38100"/>
                  </a:cubicBezTo>
                  <a:cubicBezTo>
                    <a:pt x="0" y="35243"/>
                    <a:pt x="953" y="33338"/>
                    <a:pt x="953" y="3048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8" name="Google Shape;3818;p30"/>
            <p:cNvSpPr/>
            <p:nvPr/>
          </p:nvSpPr>
          <p:spPr>
            <a:xfrm>
              <a:off x="4620463" y="1389697"/>
              <a:ext cx="2857" cy="7619"/>
            </a:xfrm>
            <a:custGeom>
              <a:rect b="b" l="l" r="r" t="t"/>
              <a:pathLst>
                <a:path extrusionOk="0" h="7619" w="2857">
                  <a:moveTo>
                    <a:pt x="2857" y="7620"/>
                  </a:moveTo>
                  <a:cubicBezTo>
                    <a:pt x="1905" y="4763"/>
                    <a:pt x="952" y="2857"/>
                    <a:pt x="0" y="0"/>
                  </a:cubicBezTo>
                  <a:cubicBezTo>
                    <a:pt x="952" y="2857"/>
                    <a:pt x="1905" y="4763"/>
                    <a:pt x="2857" y="762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9" name="Google Shape;3819;p30"/>
            <p:cNvSpPr/>
            <p:nvPr/>
          </p:nvSpPr>
          <p:spPr>
            <a:xfrm>
              <a:off x="4452823" y="1594484"/>
              <a:ext cx="8572" cy="1904"/>
            </a:xfrm>
            <a:custGeom>
              <a:rect b="b" l="l" r="r" t="t"/>
              <a:pathLst>
                <a:path extrusionOk="0" h="1904" w="8572">
                  <a:moveTo>
                    <a:pt x="8572" y="1905"/>
                  </a:moveTo>
                  <a:cubicBezTo>
                    <a:pt x="5715" y="952"/>
                    <a:pt x="2857" y="0"/>
                    <a:pt x="0" y="0"/>
                  </a:cubicBezTo>
                  <a:cubicBezTo>
                    <a:pt x="2857" y="0"/>
                    <a:pt x="5715" y="952"/>
                    <a:pt x="8572" y="1905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0" name="Google Shape;3820;p30"/>
            <p:cNvSpPr/>
            <p:nvPr/>
          </p:nvSpPr>
          <p:spPr>
            <a:xfrm>
              <a:off x="4237558" y="1461134"/>
              <a:ext cx="2857" cy="7619"/>
            </a:xfrm>
            <a:custGeom>
              <a:rect b="b" l="l" r="r" t="t"/>
              <a:pathLst>
                <a:path extrusionOk="0" h="7619" w="2857">
                  <a:moveTo>
                    <a:pt x="0" y="0"/>
                  </a:moveTo>
                  <a:cubicBezTo>
                    <a:pt x="953" y="2857"/>
                    <a:pt x="1905" y="4763"/>
                    <a:pt x="2857" y="7620"/>
                  </a:cubicBezTo>
                  <a:cubicBezTo>
                    <a:pt x="1905" y="5715"/>
                    <a:pt x="953" y="2857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1" name="Google Shape;3821;p30"/>
            <p:cNvSpPr/>
            <p:nvPr/>
          </p:nvSpPr>
          <p:spPr>
            <a:xfrm>
              <a:off x="4136592" y="1651634"/>
              <a:ext cx="5715" cy="6667"/>
            </a:xfrm>
            <a:custGeom>
              <a:rect b="b" l="l" r="r" t="t"/>
              <a:pathLst>
                <a:path extrusionOk="0" h="6667" w="5715">
                  <a:moveTo>
                    <a:pt x="5715" y="0"/>
                  </a:moveTo>
                  <a:cubicBezTo>
                    <a:pt x="3810" y="1905"/>
                    <a:pt x="1905" y="4763"/>
                    <a:pt x="0" y="6667"/>
                  </a:cubicBezTo>
                  <a:cubicBezTo>
                    <a:pt x="2858" y="4763"/>
                    <a:pt x="4763" y="2857"/>
                    <a:pt x="5715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2" name="Google Shape;3822;p30"/>
            <p:cNvSpPr/>
            <p:nvPr/>
          </p:nvSpPr>
          <p:spPr>
            <a:xfrm>
              <a:off x="4155642" y="1693544"/>
              <a:ext cx="6667" cy="7619"/>
            </a:xfrm>
            <a:custGeom>
              <a:rect b="b" l="l" r="r" t="t"/>
              <a:pathLst>
                <a:path extrusionOk="0" h="7619" w="6667">
                  <a:moveTo>
                    <a:pt x="0" y="0"/>
                  </a:moveTo>
                  <a:cubicBezTo>
                    <a:pt x="1905" y="2857"/>
                    <a:pt x="4763" y="5715"/>
                    <a:pt x="6668" y="7620"/>
                  </a:cubicBezTo>
                  <a:cubicBezTo>
                    <a:pt x="3810" y="5715"/>
                    <a:pt x="1905" y="2857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3" name="Google Shape;3823;p30"/>
            <p:cNvSpPr/>
            <p:nvPr/>
          </p:nvSpPr>
          <p:spPr>
            <a:xfrm>
              <a:off x="4473777" y="1596918"/>
              <a:ext cx="8572" cy="423"/>
            </a:xfrm>
            <a:custGeom>
              <a:rect b="b" l="l" r="r" t="t"/>
              <a:pathLst>
                <a:path extrusionOk="0" h="423" w="8572">
                  <a:moveTo>
                    <a:pt x="8573" y="423"/>
                  </a:moveTo>
                  <a:cubicBezTo>
                    <a:pt x="5715" y="423"/>
                    <a:pt x="2858" y="423"/>
                    <a:pt x="0" y="423"/>
                  </a:cubicBezTo>
                  <a:cubicBezTo>
                    <a:pt x="2858" y="-529"/>
                    <a:pt x="5715" y="423"/>
                    <a:pt x="8573" y="42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4" name="Google Shape;3824;p30"/>
            <p:cNvSpPr/>
            <p:nvPr/>
          </p:nvSpPr>
          <p:spPr>
            <a:xfrm>
              <a:off x="4150880" y="1686876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0" y="0"/>
                  </a:moveTo>
                  <a:cubicBezTo>
                    <a:pt x="1905" y="1905"/>
                    <a:pt x="2858" y="4763"/>
                    <a:pt x="4763" y="6668"/>
                  </a:cubicBezTo>
                  <a:cubicBezTo>
                    <a:pt x="2858" y="4763"/>
                    <a:pt x="953" y="1905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5" name="Google Shape;3825;p30"/>
            <p:cNvSpPr/>
            <p:nvPr/>
          </p:nvSpPr>
          <p:spPr>
            <a:xfrm>
              <a:off x="4142308" y="1665922"/>
              <a:ext cx="6667" cy="3810"/>
            </a:xfrm>
            <a:custGeom>
              <a:rect b="b" l="l" r="r" t="t"/>
              <a:pathLst>
                <a:path extrusionOk="0" h="3810" w="6667">
                  <a:moveTo>
                    <a:pt x="0" y="0"/>
                  </a:moveTo>
                  <a:cubicBezTo>
                    <a:pt x="1905" y="952"/>
                    <a:pt x="3810" y="952"/>
                    <a:pt x="6668" y="1905"/>
                  </a:cubicBezTo>
                  <a:cubicBezTo>
                    <a:pt x="5715" y="2857"/>
                    <a:pt x="4763" y="2857"/>
                    <a:pt x="3810" y="3810"/>
                  </a:cubicBezTo>
                  <a:cubicBezTo>
                    <a:pt x="1905" y="1905"/>
                    <a:pt x="953" y="952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6" name="Google Shape;3826;p30"/>
            <p:cNvSpPr/>
            <p:nvPr/>
          </p:nvSpPr>
          <p:spPr>
            <a:xfrm>
              <a:off x="4439488" y="1594484"/>
              <a:ext cx="5714" cy="952"/>
            </a:xfrm>
            <a:custGeom>
              <a:rect b="b" l="l" r="r" t="t"/>
              <a:pathLst>
                <a:path extrusionOk="0" h="952" w="5714">
                  <a:moveTo>
                    <a:pt x="5715" y="0"/>
                  </a:moveTo>
                  <a:cubicBezTo>
                    <a:pt x="3810" y="0"/>
                    <a:pt x="1905" y="952"/>
                    <a:pt x="0" y="952"/>
                  </a:cubicBezTo>
                  <a:cubicBezTo>
                    <a:pt x="1905" y="0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7" name="Google Shape;3827;p30"/>
            <p:cNvSpPr/>
            <p:nvPr/>
          </p:nvSpPr>
          <p:spPr>
            <a:xfrm>
              <a:off x="4609985" y="1372551"/>
              <a:ext cx="3809" cy="3810"/>
            </a:xfrm>
            <a:custGeom>
              <a:rect b="b" l="l" r="r" t="t"/>
              <a:pathLst>
                <a:path extrusionOk="0" h="3810" w="3809">
                  <a:moveTo>
                    <a:pt x="3810" y="3810"/>
                  </a:moveTo>
                  <a:cubicBezTo>
                    <a:pt x="2857" y="2858"/>
                    <a:pt x="953" y="952"/>
                    <a:pt x="0" y="0"/>
                  </a:cubicBezTo>
                  <a:cubicBezTo>
                    <a:pt x="1905" y="952"/>
                    <a:pt x="2857" y="1905"/>
                    <a:pt x="3810" y="381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8" name="Google Shape;3828;p30"/>
            <p:cNvSpPr/>
            <p:nvPr/>
          </p:nvSpPr>
          <p:spPr>
            <a:xfrm>
              <a:off x="4137545" y="1662112"/>
              <a:ext cx="4762" cy="3810"/>
            </a:xfrm>
            <a:custGeom>
              <a:rect b="b" l="l" r="r" t="t"/>
              <a:pathLst>
                <a:path extrusionOk="0" h="3810" w="4762">
                  <a:moveTo>
                    <a:pt x="0" y="0"/>
                  </a:moveTo>
                  <a:cubicBezTo>
                    <a:pt x="953" y="952"/>
                    <a:pt x="2857" y="2858"/>
                    <a:pt x="4763" y="3810"/>
                  </a:cubicBezTo>
                  <a:cubicBezTo>
                    <a:pt x="2857" y="1905"/>
                    <a:pt x="1905" y="952"/>
                    <a:pt x="0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9" name="Google Shape;3829;p30"/>
            <p:cNvSpPr/>
            <p:nvPr/>
          </p:nvSpPr>
          <p:spPr>
            <a:xfrm>
              <a:off x="4182313" y="1403984"/>
              <a:ext cx="408589" cy="288666"/>
            </a:xfrm>
            <a:custGeom>
              <a:rect b="b" l="l" r="r" t="t"/>
              <a:pathLst>
                <a:path extrusionOk="0" h="288666" w="408589">
                  <a:moveTo>
                    <a:pt x="403860" y="0"/>
                  </a:moveTo>
                  <a:cubicBezTo>
                    <a:pt x="413385" y="14288"/>
                    <a:pt x="407670" y="24765"/>
                    <a:pt x="394335" y="34290"/>
                  </a:cubicBezTo>
                  <a:cubicBezTo>
                    <a:pt x="322897" y="83820"/>
                    <a:pt x="251460" y="133350"/>
                    <a:pt x="180022" y="182880"/>
                  </a:cubicBezTo>
                  <a:cubicBezTo>
                    <a:pt x="132397" y="215265"/>
                    <a:pt x="83820" y="246698"/>
                    <a:pt x="35242" y="278130"/>
                  </a:cubicBezTo>
                  <a:cubicBezTo>
                    <a:pt x="11430" y="293370"/>
                    <a:pt x="11430" y="293370"/>
                    <a:pt x="0" y="269557"/>
                  </a:cubicBezTo>
                  <a:cubicBezTo>
                    <a:pt x="64770" y="227648"/>
                    <a:pt x="129540" y="185738"/>
                    <a:pt x="195263" y="143827"/>
                  </a:cubicBezTo>
                  <a:cubicBezTo>
                    <a:pt x="259080" y="102870"/>
                    <a:pt x="322897" y="63817"/>
                    <a:pt x="386715" y="22860"/>
                  </a:cubicBezTo>
                  <a:cubicBezTo>
                    <a:pt x="394335" y="17145"/>
                    <a:pt x="398145" y="7620"/>
                    <a:pt x="403860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0" name="Google Shape;3830;p30"/>
            <p:cNvSpPr/>
            <p:nvPr/>
          </p:nvSpPr>
          <p:spPr>
            <a:xfrm>
              <a:off x="4170883" y="1393488"/>
              <a:ext cx="415290" cy="279101"/>
            </a:xfrm>
            <a:custGeom>
              <a:rect b="b" l="l" r="r" t="t"/>
              <a:pathLst>
                <a:path extrusionOk="0" h="279101" w="415290">
                  <a:moveTo>
                    <a:pt x="415290" y="10496"/>
                  </a:moveTo>
                  <a:cubicBezTo>
                    <a:pt x="409575" y="18116"/>
                    <a:pt x="405765" y="27641"/>
                    <a:pt x="398145" y="32404"/>
                  </a:cubicBezTo>
                  <a:cubicBezTo>
                    <a:pt x="334328" y="73361"/>
                    <a:pt x="270510" y="113366"/>
                    <a:pt x="206693" y="153371"/>
                  </a:cubicBezTo>
                  <a:cubicBezTo>
                    <a:pt x="140970" y="195281"/>
                    <a:pt x="76200" y="237191"/>
                    <a:pt x="11430" y="279101"/>
                  </a:cubicBezTo>
                  <a:cubicBezTo>
                    <a:pt x="7620" y="276244"/>
                    <a:pt x="4763" y="273386"/>
                    <a:pt x="0" y="269576"/>
                  </a:cubicBezTo>
                  <a:cubicBezTo>
                    <a:pt x="5715" y="265766"/>
                    <a:pt x="10478" y="261956"/>
                    <a:pt x="15240" y="259099"/>
                  </a:cubicBezTo>
                  <a:cubicBezTo>
                    <a:pt x="141922" y="174326"/>
                    <a:pt x="269557" y="90506"/>
                    <a:pt x="396240" y="5734"/>
                  </a:cubicBezTo>
                  <a:cubicBezTo>
                    <a:pt x="410528" y="-3791"/>
                    <a:pt x="412432" y="-934"/>
                    <a:pt x="415290" y="10496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1" name="Google Shape;3831;p30"/>
            <p:cNvSpPr/>
            <p:nvPr/>
          </p:nvSpPr>
          <p:spPr>
            <a:xfrm>
              <a:off x="4432755" y="1623059"/>
              <a:ext cx="65567" cy="58337"/>
            </a:xfrm>
            <a:custGeom>
              <a:rect b="b" l="l" r="r" t="t"/>
              <a:pathLst>
                <a:path extrusionOk="0" h="58337" w="65567">
                  <a:moveTo>
                    <a:pt x="53405" y="0"/>
                  </a:moveTo>
                  <a:cubicBezTo>
                    <a:pt x="73408" y="13335"/>
                    <a:pt x="64835" y="28575"/>
                    <a:pt x="55310" y="41910"/>
                  </a:cubicBezTo>
                  <a:cubicBezTo>
                    <a:pt x="48643" y="51435"/>
                    <a:pt x="41023" y="61913"/>
                    <a:pt x="24830" y="57150"/>
                  </a:cubicBezTo>
                  <a:cubicBezTo>
                    <a:pt x="8638" y="52388"/>
                    <a:pt x="-887" y="42863"/>
                    <a:pt x="65" y="27623"/>
                  </a:cubicBezTo>
                  <a:cubicBezTo>
                    <a:pt x="1018" y="19050"/>
                    <a:pt x="4828" y="10477"/>
                    <a:pt x="7685" y="2857"/>
                  </a:cubicBezTo>
                  <a:cubicBezTo>
                    <a:pt x="6733" y="9525"/>
                    <a:pt x="3875" y="16192"/>
                    <a:pt x="4828" y="21907"/>
                  </a:cubicBezTo>
                  <a:cubicBezTo>
                    <a:pt x="5780" y="26670"/>
                    <a:pt x="10543" y="33338"/>
                    <a:pt x="14353" y="33338"/>
                  </a:cubicBezTo>
                  <a:cubicBezTo>
                    <a:pt x="25783" y="35242"/>
                    <a:pt x="50548" y="12382"/>
                    <a:pt x="53405" y="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2" name="Google Shape;3832;p30"/>
            <p:cNvSpPr/>
            <p:nvPr/>
          </p:nvSpPr>
          <p:spPr>
            <a:xfrm>
              <a:off x="4437391" y="1608129"/>
              <a:ext cx="48769" cy="49249"/>
            </a:xfrm>
            <a:custGeom>
              <a:rect b="b" l="l" r="r" t="t"/>
              <a:pathLst>
                <a:path extrusionOk="0" h="49249" w="48769">
                  <a:moveTo>
                    <a:pt x="48769" y="14930"/>
                  </a:moveTo>
                  <a:cubicBezTo>
                    <a:pt x="45912" y="27313"/>
                    <a:pt x="21147" y="50173"/>
                    <a:pt x="9717" y="49220"/>
                  </a:cubicBezTo>
                  <a:cubicBezTo>
                    <a:pt x="5907" y="49220"/>
                    <a:pt x="1144" y="41600"/>
                    <a:pt x="192" y="37790"/>
                  </a:cubicBezTo>
                  <a:cubicBezTo>
                    <a:pt x="-761" y="32075"/>
                    <a:pt x="2097" y="25408"/>
                    <a:pt x="3049" y="18740"/>
                  </a:cubicBezTo>
                  <a:cubicBezTo>
                    <a:pt x="17337" y="-5072"/>
                    <a:pt x="27814" y="-6025"/>
                    <a:pt x="48769" y="14930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3" name="Google Shape;3833;p30"/>
            <p:cNvSpPr/>
            <p:nvPr/>
          </p:nvSpPr>
          <p:spPr>
            <a:xfrm>
              <a:off x="4273687" y="1412557"/>
              <a:ext cx="50590" cy="40004"/>
            </a:xfrm>
            <a:custGeom>
              <a:rect b="b" l="l" r="r" t="t"/>
              <a:pathLst>
                <a:path extrusionOk="0" h="40004" w="50590">
                  <a:moveTo>
                    <a:pt x="66" y="23813"/>
                  </a:moveTo>
                  <a:cubicBezTo>
                    <a:pt x="1971" y="11430"/>
                    <a:pt x="5781" y="0"/>
                    <a:pt x="22926" y="0"/>
                  </a:cubicBezTo>
                  <a:cubicBezTo>
                    <a:pt x="37213" y="0"/>
                    <a:pt x="48643" y="5715"/>
                    <a:pt x="50548" y="20955"/>
                  </a:cubicBezTo>
                  <a:cubicBezTo>
                    <a:pt x="51501" y="39052"/>
                    <a:pt x="36261" y="39052"/>
                    <a:pt x="21973" y="40005"/>
                  </a:cubicBezTo>
                  <a:cubicBezTo>
                    <a:pt x="8638" y="39052"/>
                    <a:pt x="-887" y="38100"/>
                    <a:pt x="66" y="23813"/>
                  </a:cubicBezTo>
                  <a:close/>
                </a:path>
              </a:pathLst>
            </a:custGeom>
            <a:solidFill>
              <a:srgbClr val="E5B0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4" name="Google Shape;3834;p30"/>
            <p:cNvSpPr/>
            <p:nvPr/>
          </p:nvSpPr>
          <p:spPr>
            <a:xfrm>
              <a:off x="4273687" y="1432559"/>
              <a:ext cx="54358" cy="48414"/>
            </a:xfrm>
            <a:custGeom>
              <a:rect b="b" l="l" r="r" t="t"/>
              <a:pathLst>
                <a:path extrusionOk="0" h="48414" w="54358">
                  <a:moveTo>
                    <a:pt x="66" y="3810"/>
                  </a:moveTo>
                  <a:cubicBezTo>
                    <a:pt x="-887" y="18098"/>
                    <a:pt x="8638" y="20002"/>
                    <a:pt x="21973" y="19050"/>
                  </a:cubicBezTo>
                  <a:cubicBezTo>
                    <a:pt x="36261" y="18098"/>
                    <a:pt x="51501" y="18098"/>
                    <a:pt x="50548" y="0"/>
                  </a:cubicBezTo>
                  <a:cubicBezTo>
                    <a:pt x="51501" y="3810"/>
                    <a:pt x="54358" y="7620"/>
                    <a:pt x="54358" y="11430"/>
                  </a:cubicBezTo>
                  <a:cubicBezTo>
                    <a:pt x="54358" y="26670"/>
                    <a:pt x="47691" y="40957"/>
                    <a:pt x="30546" y="47625"/>
                  </a:cubicBezTo>
                  <a:cubicBezTo>
                    <a:pt x="24831" y="49530"/>
                    <a:pt x="12448" y="47625"/>
                    <a:pt x="11496" y="45720"/>
                  </a:cubicBezTo>
                  <a:cubicBezTo>
                    <a:pt x="6733" y="31432"/>
                    <a:pt x="3876" y="17145"/>
                    <a:pt x="66" y="3810"/>
                  </a:cubicBezTo>
                  <a:close/>
                </a:path>
              </a:pathLst>
            </a:custGeom>
            <a:solidFill>
              <a:srgbClr val="AF873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35" name="Google Shape;3835;p30"/>
          <p:cNvGrpSpPr/>
          <p:nvPr/>
        </p:nvGrpSpPr>
        <p:grpSpPr>
          <a:xfrm>
            <a:off x="2161287" y="557323"/>
            <a:ext cx="471230" cy="409755"/>
            <a:chOff x="2370288" y="3424784"/>
            <a:chExt cx="795728" cy="691920"/>
          </a:xfrm>
        </p:grpSpPr>
        <p:sp>
          <p:nvSpPr>
            <p:cNvPr id="3836" name="Google Shape;3836;p30"/>
            <p:cNvSpPr/>
            <p:nvPr/>
          </p:nvSpPr>
          <p:spPr>
            <a:xfrm>
              <a:off x="2370288" y="3424784"/>
              <a:ext cx="730201" cy="398960"/>
            </a:xfrm>
            <a:custGeom>
              <a:rect b="b" l="l" r="r" t="t"/>
              <a:pathLst>
                <a:path extrusionOk="0" h="398960" w="730201">
                  <a:moveTo>
                    <a:pt x="52757" y="395693"/>
                  </a:moveTo>
                  <a:cubicBezTo>
                    <a:pt x="33707" y="404265"/>
                    <a:pt x="23229" y="394740"/>
                    <a:pt x="18467" y="381405"/>
                  </a:cubicBezTo>
                  <a:cubicBezTo>
                    <a:pt x="-9156" y="307110"/>
                    <a:pt x="-12013" y="237578"/>
                    <a:pt x="53710" y="173760"/>
                  </a:cubicBezTo>
                  <a:cubicBezTo>
                    <a:pt x="136577" y="92797"/>
                    <a:pt x="235637" y="54697"/>
                    <a:pt x="361367" y="69938"/>
                  </a:cubicBezTo>
                  <a:cubicBezTo>
                    <a:pt x="410897" y="75653"/>
                    <a:pt x="460427" y="79463"/>
                    <a:pt x="509957" y="81368"/>
                  </a:cubicBezTo>
                  <a:cubicBezTo>
                    <a:pt x="574727" y="84225"/>
                    <a:pt x="628067" y="63270"/>
                    <a:pt x="667120" y="16597"/>
                  </a:cubicBezTo>
                  <a:cubicBezTo>
                    <a:pt x="683312" y="-2453"/>
                    <a:pt x="691885" y="-4357"/>
                    <a:pt x="715697" y="7072"/>
                  </a:cubicBezTo>
                  <a:cubicBezTo>
                    <a:pt x="716649" y="8978"/>
                    <a:pt x="717602" y="11835"/>
                    <a:pt x="718554" y="13740"/>
                  </a:cubicBezTo>
                  <a:cubicBezTo>
                    <a:pt x="746177" y="78510"/>
                    <a:pt x="723317" y="147090"/>
                    <a:pt x="664262" y="185190"/>
                  </a:cubicBezTo>
                  <a:cubicBezTo>
                    <a:pt x="640449" y="200430"/>
                    <a:pt x="611874" y="202335"/>
                    <a:pt x="585204" y="209003"/>
                  </a:cubicBezTo>
                  <a:cubicBezTo>
                    <a:pt x="567107" y="209955"/>
                    <a:pt x="548057" y="211860"/>
                    <a:pt x="529960" y="211860"/>
                  </a:cubicBezTo>
                  <a:cubicBezTo>
                    <a:pt x="489002" y="211860"/>
                    <a:pt x="448997" y="209955"/>
                    <a:pt x="408040" y="209003"/>
                  </a:cubicBezTo>
                  <a:cubicBezTo>
                    <a:pt x="379465" y="209003"/>
                    <a:pt x="349937" y="208050"/>
                    <a:pt x="321362" y="208050"/>
                  </a:cubicBezTo>
                  <a:cubicBezTo>
                    <a:pt x="314694" y="209003"/>
                    <a:pt x="308979" y="209003"/>
                    <a:pt x="302312" y="209955"/>
                  </a:cubicBezTo>
                  <a:cubicBezTo>
                    <a:pt x="244210" y="212813"/>
                    <a:pt x="192774" y="230910"/>
                    <a:pt x="150865" y="267105"/>
                  </a:cubicBezTo>
                  <a:cubicBezTo>
                    <a:pt x="120385" y="292822"/>
                    <a:pt x="100382" y="324255"/>
                    <a:pt x="83237" y="358545"/>
                  </a:cubicBezTo>
                  <a:cubicBezTo>
                    <a:pt x="74665" y="371880"/>
                    <a:pt x="71807" y="388072"/>
                    <a:pt x="52757" y="395693"/>
                  </a:cubicBezTo>
                  <a:close/>
                  <a:moveTo>
                    <a:pt x="592824" y="88988"/>
                  </a:moveTo>
                  <a:cubicBezTo>
                    <a:pt x="582347" y="90893"/>
                    <a:pt x="572822" y="92797"/>
                    <a:pt x="562345" y="94703"/>
                  </a:cubicBezTo>
                  <a:cubicBezTo>
                    <a:pt x="560440" y="94703"/>
                    <a:pt x="557582" y="95655"/>
                    <a:pt x="555677" y="95655"/>
                  </a:cubicBezTo>
                  <a:cubicBezTo>
                    <a:pt x="494717" y="91845"/>
                    <a:pt x="433757" y="88035"/>
                    <a:pt x="371844" y="85178"/>
                  </a:cubicBezTo>
                  <a:cubicBezTo>
                    <a:pt x="332792" y="83272"/>
                    <a:pt x="291835" y="78510"/>
                    <a:pt x="254687" y="85178"/>
                  </a:cubicBezTo>
                  <a:cubicBezTo>
                    <a:pt x="167057" y="100418"/>
                    <a:pt x="104192" y="149947"/>
                    <a:pt x="55615" y="212813"/>
                  </a:cubicBezTo>
                  <a:cubicBezTo>
                    <a:pt x="22277" y="255675"/>
                    <a:pt x="28944" y="304253"/>
                    <a:pt x="42279" y="356640"/>
                  </a:cubicBezTo>
                  <a:cubicBezTo>
                    <a:pt x="47994" y="347115"/>
                    <a:pt x="50852" y="341400"/>
                    <a:pt x="54662" y="335685"/>
                  </a:cubicBezTo>
                  <a:cubicBezTo>
                    <a:pt x="84190" y="283297"/>
                    <a:pt x="125147" y="240435"/>
                    <a:pt x="188012" y="215670"/>
                  </a:cubicBezTo>
                  <a:cubicBezTo>
                    <a:pt x="230874" y="199478"/>
                    <a:pt x="276594" y="191858"/>
                    <a:pt x="322315" y="191858"/>
                  </a:cubicBezTo>
                  <a:cubicBezTo>
                    <a:pt x="389942" y="191858"/>
                    <a:pt x="457569" y="194715"/>
                    <a:pt x="525197" y="196620"/>
                  </a:cubicBezTo>
                  <a:cubicBezTo>
                    <a:pt x="560440" y="197572"/>
                    <a:pt x="594729" y="192810"/>
                    <a:pt x="625210" y="178522"/>
                  </a:cubicBezTo>
                  <a:cubicBezTo>
                    <a:pt x="676645" y="153758"/>
                    <a:pt x="701410" y="95655"/>
                    <a:pt x="687122" y="40410"/>
                  </a:cubicBezTo>
                  <a:cubicBezTo>
                    <a:pt x="667120" y="52793"/>
                    <a:pt x="647117" y="65175"/>
                    <a:pt x="626162" y="77558"/>
                  </a:cubicBezTo>
                  <a:cubicBezTo>
                    <a:pt x="614732" y="81368"/>
                    <a:pt x="604254" y="85178"/>
                    <a:pt x="592824" y="88988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7" name="Google Shape;3837;p30"/>
            <p:cNvSpPr/>
            <p:nvPr/>
          </p:nvSpPr>
          <p:spPr>
            <a:xfrm>
              <a:off x="2572587" y="3664267"/>
              <a:ext cx="324802" cy="423983"/>
            </a:xfrm>
            <a:custGeom>
              <a:rect b="b" l="l" r="r" t="t"/>
              <a:pathLst>
                <a:path extrusionOk="0" h="423983" w="324802">
                  <a:moveTo>
                    <a:pt x="125730" y="3810"/>
                  </a:moveTo>
                  <a:cubicBezTo>
                    <a:pt x="126683" y="4763"/>
                    <a:pt x="128588" y="5715"/>
                    <a:pt x="129540" y="7620"/>
                  </a:cubicBezTo>
                  <a:cubicBezTo>
                    <a:pt x="195263" y="134302"/>
                    <a:pt x="260033" y="260032"/>
                    <a:pt x="324803" y="385763"/>
                  </a:cubicBezTo>
                  <a:cubicBezTo>
                    <a:pt x="288608" y="404813"/>
                    <a:pt x="258128" y="425767"/>
                    <a:pt x="216217" y="423863"/>
                  </a:cubicBezTo>
                  <a:cubicBezTo>
                    <a:pt x="212408" y="421005"/>
                    <a:pt x="207645" y="418147"/>
                    <a:pt x="205740" y="414338"/>
                  </a:cubicBezTo>
                  <a:cubicBezTo>
                    <a:pt x="143828" y="299085"/>
                    <a:pt x="82867" y="183832"/>
                    <a:pt x="21908" y="68580"/>
                  </a:cubicBezTo>
                  <a:cubicBezTo>
                    <a:pt x="17145" y="60007"/>
                    <a:pt x="9525" y="53340"/>
                    <a:pt x="0" y="42863"/>
                  </a:cubicBezTo>
                  <a:cubicBezTo>
                    <a:pt x="8573" y="27622"/>
                    <a:pt x="33338" y="23813"/>
                    <a:pt x="51435" y="13335"/>
                  </a:cubicBezTo>
                  <a:cubicBezTo>
                    <a:pt x="53340" y="12382"/>
                    <a:pt x="55245" y="12382"/>
                    <a:pt x="57150" y="11430"/>
                  </a:cubicBezTo>
                  <a:cubicBezTo>
                    <a:pt x="57150" y="11430"/>
                    <a:pt x="58103" y="11430"/>
                    <a:pt x="58103" y="11430"/>
                  </a:cubicBezTo>
                  <a:cubicBezTo>
                    <a:pt x="62865" y="9525"/>
                    <a:pt x="67628" y="7620"/>
                    <a:pt x="72390" y="6667"/>
                  </a:cubicBezTo>
                  <a:cubicBezTo>
                    <a:pt x="83820" y="4763"/>
                    <a:pt x="95250" y="2857"/>
                    <a:pt x="106680" y="0"/>
                  </a:cubicBezTo>
                  <a:cubicBezTo>
                    <a:pt x="112395" y="1905"/>
                    <a:pt x="119063" y="2857"/>
                    <a:pt x="125730" y="3810"/>
                  </a:cubicBezTo>
                  <a:close/>
                  <a:moveTo>
                    <a:pt x="79058" y="27622"/>
                  </a:moveTo>
                  <a:cubicBezTo>
                    <a:pt x="63817" y="31432"/>
                    <a:pt x="48578" y="36195"/>
                    <a:pt x="35242" y="40005"/>
                  </a:cubicBezTo>
                  <a:cubicBezTo>
                    <a:pt x="41910" y="50482"/>
                    <a:pt x="46673" y="57150"/>
                    <a:pt x="51435" y="64770"/>
                  </a:cubicBezTo>
                  <a:cubicBezTo>
                    <a:pt x="79058" y="114300"/>
                    <a:pt x="106680" y="162877"/>
                    <a:pt x="133350" y="212407"/>
                  </a:cubicBezTo>
                  <a:cubicBezTo>
                    <a:pt x="163830" y="269557"/>
                    <a:pt x="193358" y="327660"/>
                    <a:pt x="223838" y="384810"/>
                  </a:cubicBezTo>
                  <a:cubicBezTo>
                    <a:pt x="237173" y="409575"/>
                    <a:pt x="239078" y="409575"/>
                    <a:pt x="264795" y="395288"/>
                  </a:cubicBezTo>
                  <a:cubicBezTo>
                    <a:pt x="278130" y="387667"/>
                    <a:pt x="286703" y="381952"/>
                    <a:pt x="277178" y="364807"/>
                  </a:cubicBezTo>
                  <a:cubicBezTo>
                    <a:pt x="227648" y="270510"/>
                    <a:pt x="180023" y="174307"/>
                    <a:pt x="132398" y="79057"/>
                  </a:cubicBezTo>
                  <a:cubicBezTo>
                    <a:pt x="121920" y="59055"/>
                    <a:pt x="111442" y="38100"/>
                    <a:pt x="100013" y="15240"/>
                  </a:cubicBezTo>
                  <a:cubicBezTo>
                    <a:pt x="91440" y="20002"/>
                    <a:pt x="85725" y="23813"/>
                    <a:pt x="79058" y="27622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8" name="Google Shape;3838;p30"/>
            <p:cNvSpPr/>
            <p:nvPr/>
          </p:nvSpPr>
          <p:spPr>
            <a:xfrm>
              <a:off x="2845955" y="3650931"/>
              <a:ext cx="290720" cy="347092"/>
            </a:xfrm>
            <a:custGeom>
              <a:rect b="b" l="l" r="r" t="t"/>
              <a:pathLst>
                <a:path extrusionOk="0" h="347092" w="290720">
                  <a:moveTo>
                    <a:pt x="184785" y="345758"/>
                  </a:moveTo>
                  <a:cubicBezTo>
                    <a:pt x="128588" y="247650"/>
                    <a:pt x="73343" y="149543"/>
                    <a:pt x="17145" y="52388"/>
                  </a:cubicBezTo>
                  <a:cubicBezTo>
                    <a:pt x="13335" y="46673"/>
                    <a:pt x="6668" y="41910"/>
                    <a:pt x="0" y="35243"/>
                  </a:cubicBezTo>
                  <a:cubicBezTo>
                    <a:pt x="10478" y="28575"/>
                    <a:pt x="20955" y="20955"/>
                    <a:pt x="31433" y="14288"/>
                  </a:cubicBezTo>
                  <a:cubicBezTo>
                    <a:pt x="40005" y="12383"/>
                    <a:pt x="47625" y="9525"/>
                    <a:pt x="56198" y="7620"/>
                  </a:cubicBezTo>
                  <a:cubicBezTo>
                    <a:pt x="63818" y="5715"/>
                    <a:pt x="70485" y="3810"/>
                    <a:pt x="78105" y="2858"/>
                  </a:cubicBezTo>
                  <a:cubicBezTo>
                    <a:pt x="93345" y="953"/>
                    <a:pt x="108585" y="953"/>
                    <a:pt x="123825" y="0"/>
                  </a:cubicBezTo>
                  <a:cubicBezTo>
                    <a:pt x="127635" y="6668"/>
                    <a:pt x="131445" y="13335"/>
                    <a:pt x="135255" y="20003"/>
                  </a:cubicBezTo>
                  <a:cubicBezTo>
                    <a:pt x="186690" y="114300"/>
                    <a:pt x="239078" y="207645"/>
                    <a:pt x="289560" y="301943"/>
                  </a:cubicBezTo>
                  <a:cubicBezTo>
                    <a:pt x="292418" y="306705"/>
                    <a:pt x="289560" y="316230"/>
                    <a:pt x="285750" y="319088"/>
                  </a:cubicBezTo>
                  <a:cubicBezTo>
                    <a:pt x="256223" y="338138"/>
                    <a:pt x="223838" y="351473"/>
                    <a:pt x="184785" y="345758"/>
                  </a:cubicBezTo>
                  <a:close/>
                  <a:moveTo>
                    <a:pt x="208598" y="321945"/>
                  </a:moveTo>
                  <a:cubicBezTo>
                    <a:pt x="210503" y="324803"/>
                    <a:pt x="214313" y="329565"/>
                    <a:pt x="214313" y="329565"/>
                  </a:cubicBezTo>
                  <a:cubicBezTo>
                    <a:pt x="227648" y="323850"/>
                    <a:pt x="241935" y="319088"/>
                    <a:pt x="253365" y="311468"/>
                  </a:cubicBezTo>
                  <a:cubicBezTo>
                    <a:pt x="256223" y="309563"/>
                    <a:pt x="250508" y="297180"/>
                    <a:pt x="248603" y="289560"/>
                  </a:cubicBezTo>
                  <a:cubicBezTo>
                    <a:pt x="246698" y="284798"/>
                    <a:pt x="243840" y="280988"/>
                    <a:pt x="240983" y="277178"/>
                  </a:cubicBezTo>
                  <a:cubicBezTo>
                    <a:pt x="193358" y="189548"/>
                    <a:pt x="145733" y="101918"/>
                    <a:pt x="97155" y="12383"/>
                  </a:cubicBezTo>
                  <a:cubicBezTo>
                    <a:pt x="88583" y="15240"/>
                    <a:pt x="81915" y="18098"/>
                    <a:pt x="75248" y="20955"/>
                  </a:cubicBezTo>
                  <a:cubicBezTo>
                    <a:pt x="62865" y="24765"/>
                    <a:pt x="50483" y="28575"/>
                    <a:pt x="37148" y="33338"/>
                  </a:cubicBezTo>
                  <a:cubicBezTo>
                    <a:pt x="69533" y="88583"/>
                    <a:pt x="100013" y="140970"/>
                    <a:pt x="130493" y="192405"/>
                  </a:cubicBezTo>
                  <a:cubicBezTo>
                    <a:pt x="157163" y="235268"/>
                    <a:pt x="182880" y="279083"/>
                    <a:pt x="208598" y="321945"/>
                  </a:cubicBezTo>
                  <a:close/>
                </a:path>
              </a:pathLst>
            </a:custGeom>
            <a:solidFill>
              <a:srgbClr val="11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9" name="Google Shape;3839;p30"/>
            <p:cNvSpPr/>
            <p:nvPr/>
          </p:nvSpPr>
          <p:spPr>
            <a:xfrm>
              <a:off x="2955492" y="3432809"/>
              <a:ext cx="210524" cy="596732"/>
            </a:xfrm>
            <a:custGeom>
              <a:rect b="b" l="l" r="r" t="t"/>
              <a:pathLst>
                <a:path extrusionOk="0" h="596732" w="210524">
                  <a:moveTo>
                    <a:pt x="75248" y="563880"/>
                  </a:moveTo>
                  <a:cubicBezTo>
                    <a:pt x="114300" y="569595"/>
                    <a:pt x="146685" y="556260"/>
                    <a:pt x="176213" y="536258"/>
                  </a:cubicBezTo>
                  <a:cubicBezTo>
                    <a:pt x="180023" y="533400"/>
                    <a:pt x="182880" y="522922"/>
                    <a:pt x="180023" y="519113"/>
                  </a:cubicBezTo>
                  <a:cubicBezTo>
                    <a:pt x="128588" y="424815"/>
                    <a:pt x="77153" y="331470"/>
                    <a:pt x="25718" y="237172"/>
                  </a:cubicBezTo>
                  <a:cubicBezTo>
                    <a:pt x="21908" y="230505"/>
                    <a:pt x="18098" y="223838"/>
                    <a:pt x="14288" y="217170"/>
                  </a:cubicBezTo>
                  <a:cubicBezTo>
                    <a:pt x="20955" y="218122"/>
                    <a:pt x="26670" y="220028"/>
                    <a:pt x="34290" y="221933"/>
                  </a:cubicBezTo>
                  <a:cubicBezTo>
                    <a:pt x="40005" y="209550"/>
                    <a:pt x="33338" y="204788"/>
                    <a:pt x="20003" y="204788"/>
                  </a:cubicBezTo>
                  <a:cubicBezTo>
                    <a:pt x="13335" y="204788"/>
                    <a:pt x="6668" y="202883"/>
                    <a:pt x="0" y="201930"/>
                  </a:cubicBezTo>
                  <a:cubicBezTo>
                    <a:pt x="26670" y="195263"/>
                    <a:pt x="55245" y="193358"/>
                    <a:pt x="79058" y="178118"/>
                  </a:cubicBezTo>
                  <a:cubicBezTo>
                    <a:pt x="138113" y="140018"/>
                    <a:pt x="160020" y="70485"/>
                    <a:pt x="133350" y="6668"/>
                  </a:cubicBezTo>
                  <a:cubicBezTo>
                    <a:pt x="132398" y="4763"/>
                    <a:pt x="131445" y="1905"/>
                    <a:pt x="130493" y="0"/>
                  </a:cubicBezTo>
                  <a:cubicBezTo>
                    <a:pt x="163830" y="953"/>
                    <a:pt x="179070" y="31433"/>
                    <a:pt x="177165" y="60960"/>
                  </a:cubicBezTo>
                  <a:cubicBezTo>
                    <a:pt x="172403" y="134303"/>
                    <a:pt x="130493" y="184785"/>
                    <a:pt x="52388" y="213360"/>
                  </a:cubicBezTo>
                  <a:cubicBezTo>
                    <a:pt x="50483" y="214313"/>
                    <a:pt x="49530" y="215265"/>
                    <a:pt x="45720" y="218122"/>
                  </a:cubicBezTo>
                  <a:cubicBezTo>
                    <a:pt x="63818" y="252413"/>
                    <a:pt x="81915" y="285750"/>
                    <a:pt x="100965" y="320040"/>
                  </a:cubicBezTo>
                  <a:cubicBezTo>
                    <a:pt x="136208" y="384810"/>
                    <a:pt x="172403" y="450533"/>
                    <a:pt x="207645" y="515303"/>
                  </a:cubicBezTo>
                  <a:cubicBezTo>
                    <a:pt x="216218" y="531495"/>
                    <a:pt x="204788" y="559118"/>
                    <a:pt x="184785" y="571500"/>
                  </a:cubicBezTo>
                  <a:cubicBezTo>
                    <a:pt x="157163" y="588645"/>
                    <a:pt x="127635" y="599122"/>
                    <a:pt x="92393" y="596265"/>
                  </a:cubicBezTo>
                  <a:cubicBezTo>
                    <a:pt x="75248" y="594360"/>
                    <a:pt x="66675" y="591503"/>
                    <a:pt x="74295" y="576263"/>
                  </a:cubicBezTo>
                  <a:cubicBezTo>
                    <a:pt x="75248" y="570547"/>
                    <a:pt x="74295" y="566738"/>
                    <a:pt x="75248" y="563880"/>
                  </a:cubicBezTo>
                  <a:close/>
                  <a:moveTo>
                    <a:pt x="41910" y="202883"/>
                  </a:moveTo>
                  <a:cubicBezTo>
                    <a:pt x="43815" y="201930"/>
                    <a:pt x="44768" y="200978"/>
                    <a:pt x="46673" y="200025"/>
                  </a:cubicBezTo>
                  <a:cubicBezTo>
                    <a:pt x="44768" y="200978"/>
                    <a:pt x="42863" y="201930"/>
                    <a:pt x="41910" y="202883"/>
                  </a:cubicBezTo>
                  <a:cubicBezTo>
                    <a:pt x="41910" y="203835"/>
                    <a:pt x="40958" y="203835"/>
                    <a:pt x="40958" y="204788"/>
                  </a:cubicBezTo>
                  <a:cubicBezTo>
                    <a:pt x="40958" y="203835"/>
                    <a:pt x="40958" y="202883"/>
                    <a:pt x="41910" y="20288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0" name="Google Shape;3840;p30"/>
            <p:cNvSpPr/>
            <p:nvPr/>
          </p:nvSpPr>
          <p:spPr>
            <a:xfrm>
              <a:off x="2703080" y="3671887"/>
              <a:ext cx="220773" cy="444817"/>
            </a:xfrm>
            <a:custGeom>
              <a:rect b="b" l="l" r="r" t="t"/>
              <a:pathLst>
                <a:path extrusionOk="0" h="444817" w="220773">
                  <a:moveTo>
                    <a:pt x="86678" y="416243"/>
                  </a:moveTo>
                  <a:cubicBezTo>
                    <a:pt x="128588" y="418147"/>
                    <a:pt x="159068" y="397193"/>
                    <a:pt x="195263" y="378143"/>
                  </a:cubicBezTo>
                  <a:cubicBezTo>
                    <a:pt x="130493" y="252413"/>
                    <a:pt x="64770" y="125730"/>
                    <a:pt x="0" y="0"/>
                  </a:cubicBezTo>
                  <a:cubicBezTo>
                    <a:pt x="21908" y="1905"/>
                    <a:pt x="30480" y="16193"/>
                    <a:pt x="38100" y="30480"/>
                  </a:cubicBezTo>
                  <a:cubicBezTo>
                    <a:pt x="94298" y="132397"/>
                    <a:pt x="150495" y="234315"/>
                    <a:pt x="206693" y="336232"/>
                  </a:cubicBezTo>
                  <a:cubicBezTo>
                    <a:pt x="208598" y="339090"/>
                    <a:pt x="208598" y="341947"/>
                    <a:pt x="210503" y="344805"/>
                  </a:cubicBezTo>
                  <a:cubicBezTo>
                    <a:pt x="228600" y="369570"/>
                    <a:pt x="221933" y="390525"/>
                    <a:pt x="197168" y="408622"/>
                  </a:cubicBezTo>
                  <a:cubicBezTo>
                    <a:pt x="175260" y="424815"/>
                    <a:pt x="156210" y="444818"/>
                    <a:pt x="122873" y="444818"/>
                  </a:cubicBezTo>
                  <a:cubicBezTo>
                    <a:pt x="93345" y="443865"/>
                    <a:pt x="87630" y="441007"/>
                    <a:pt x="86678" y="416243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1" name="Google Shape;3841;p30"/>
            <p:cNvSpPr/>
            <p:nvPr/>
          </p:nvSpPr>
          <p:spPr>
            <a:xfrm>
              <a:off x="2423045" y="3631881"/>
              <a:ext cx="479107" cy="201996"/>
            </a:xfrm>
            <a:custGeom>
              <a:rect b="b" l="l" r="r" t="t"/>
              <a:pathLst>
                <a:path extrusionOk="0" h="201996" w="479107">
                  <a:moveTo>
                    <a:pt x="479108" y="25718"/>
                  </a:moveTo>
                  <a:cubicBezTo>
                    <a:pt x="470535" y="27623"/>
                    <a:pt x="462915" y="30480"/>
                    <a:pt x="454342" y="32385"/>
                  </a:cubicBezTo>
                  <a:cubicBezTo>
                    <a:pt x="401003" y="31433"/>
                    <a:pt x="348615" y="29528"/>
                    <a:pt x="295275" y="29528"/>
                  </a:cubicBezTo>
                  <a:cubicBezTo>
                    <a:pt x="288608" y="29528"/>
                    <a:pt x="281940" y="34290"/>
                    <a:pt x="275272" y="37148"/>
                  </a:cubicBezTo>
                  <a:cubicBezTo>
                    <a:pt x="268605" y="36195"/>
                    <a:pt x="261938" y="35243"/>
                    <a:pt x="256222" y="33338"/>
                  </a:cubicBezTo>
                  <a:cubicBezTo>
                    <a:pt x="243840" y="30480"/>
                    <a:pt x="229553" y="22860"/>
                    <a:pt x="221933" y="40005"/>
                  </a:cubicBezTo>
                  <a:cubicBezTo>
                    <a:pt x="217170" y="41910"/>
                    <a:pt x="212408" y="43815"/>
                    <a:pt x="207645" y="44768"/>
                  </a:cubicBezTo>
                  <a:cubicBezTo>
                    <a:pt x="188595" y="32385"/>
                    <a:pt x="171450" y="44768"/>
                    <a:pt x="156210" y="51435"/>
                  </a:cubicBezTo>
                  <a:cubicBezTo>
                    <a:pt x="115253" y="69533"/>
                    <a:pt x="86678" y="99060"/>
                    <a:pt x="68580" y="135255"/>
                  </a:cubicBezTo>
                  <a:cubicBezTo>
                    <a:pt x="60008" y="151448"/>
                    <a:pt x="54292" y="169545"/>
                    <a:pt x="44767" y="185738"/>
                  </a:cubicBezTo>
                  <a:cubicBezTo>
                    <a:pt x="40958" y="193358"/>
                    <a:pt x="31433" y="200978"/>
                    <a:pt x="22860" y="201930"/>
                  </a:cubicBezTo>
                  <a:cubicBezTo>
                    <a:pt x="16192" y="202883"/>
                    <a:pt x="7620" y="193358"/>
                    <a:pt x="0" y="188595"/>
                  </a:cubicBezTo>
                  <a:cubicBezTo>
                    <a:pt x="19050" y="180975"/>
                    <a:pt x="21908" y="164783"/>
                    <a:pt x="29528" y="150495"/>
                  </a:cubicBezTo>
                  <a:cubicBezTo>
                    <a:pt x="46672" y="117158"/>
                    <a:pt x="66675" y="85725"/>
                    <a:pt x="97155" y="59055"/>
                  </a:cubicBezTo>
                  <a:cubicBezTo>
                    <a:pt x="139065" y="22860"/>
                    <a:pt x="190500" y="4763"/>
                    <a:pt x="248603" y="1905"/>
                  </a:cubicBezTo>
                  <a:cubicBezTo>
                    <a:pt x="255270" y="953"/>
                    <a:pt x="260985" y="953"/>
                    <a:pt x="267653" y="0"/>
                  </a:cubicBezTo>
                  <a:cubicBezTo>
                    <a:pt x="296228" y="0"/>
                    <a:pt x="325755" y="953"/>
                    <a:pt x="354330" y="953"/>
                  </a:cubicBezTo>
                  <a:cubicBezTo>
                    <a:pt x="350520" y="2858"/>
                    <a:pt x="346710" y="5715"/>
                    <a:pt x="342900" y="6668"/>
                  </a:cubicBezTo>
                  <a:cubicBezTo>
                    <a:pt x="307658" y="9525"/>
                    <a:pt x="273367" y="11430"/>
                    <a:pt x="238125" y="14288"/>
                  </a:cubicBezTo>
                  <a:cubicBezTo>
                    <a:pt x="220028" y="16193"/>
                    <a:pt x="201930" y="20955"/>
                    <a:pt x="182880" y="23813"/>
                  </a:cubicBezTo>
                  <a:cubicBezTo>
                    <a:pt x="211455" y="23813"/>
                    <a:pt x="238125" y="20955"/>
                    <a:pt x="265747" y="20003"/>
                  </a:cubicBezTo>
                  <a:cubicBezTo>
                    <a:pt x="316230" y="18098"/>
                    <a:pt x="366713" y="17145"/>
                    <a:pt x="416242" y="17145"/>
                  </a:cubicBezTo>
                  <a:cubicBezTo>
                    <a:pt x="437197" y="18098"/>
                    <a:pt x="458153" y="22860"/>
                    <a:pt x="479108" y="25718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2" name="Google Shape;3842;p30"/>
            <p:cNvSpPr/>
            <p:nvPr/>
          </p:nvSpPr>
          <p:spPr>
            <a:xfrm>
              <a:off x="2623070" y="3676649"/>
              <a:ext cx="5715" cy="1905"/>
            </a:xfrm>
            <a:custGeom>
              <a:rect b="b" l="l" r="r" t="t"/>
              <a:pathLst>
                <a:path extrusionOk="0" h="1905" w="5715">
                  <a:moveTo>
                    <a:pt x="5715" y="0"/>
                  </a:moveTo>
                  <a:cubicBezTo>
                    <a:pt x="3810" y="953"/>
                    <a:pt x="1905" y="953"/>
                    <a:pt x="0" y="1905"/>
                  </a:cubicBezTo>
                  <a:cubicBezTo>
                    <a:pt x="1905" y="953"/>
                    <a:pt x="3810" y="0"/>
                    <a:pt x="5715" y="0"/>
                  </a:cubicBezTo>
                  <a:close/>
                </a:path>
              </a:pathLst>
            </a:custGeom>
            <a:solidFill>
              <a:srgbClr val="CFD0C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3" name="Google Shape;3843;p30"/>
            <p:cNvSpPr/>
            <p:nvPr/>
          </p:nvSpPr>
          <p:spPr>
            <a:xfrm>
              <a:off x="2401642" y="3465194"/>
              <a:ext cx="659767" cy="316230"/>
            </a:xfrm>
            <a:custGeom>
              <a:rect b="b" l="l" r="r" t="t"/>
              <a:pathLst>
                <a:path extrusionOk="0" h="316230" w="659767">
                  <a:moveTo>
                    <a:pt x="594808" y="37148"/>
                  </a:moveTo>
                  <a:cubicBezTo>
                    <a:pt x="614811" y="24765"/>
                    <a:pt x="635766" y="12383"/>
                    <a:pt x="655768" y="0"/>
                  </a:cubicBezTo>
                  <a:cubicBezTo>
                    <a:pt x="670056" y="55245"/>
                    <a:pt x="645291" y="113348"/>
                    <a:pt x="593856" y="138113"/>
                  </a:cubicBezTo>
                  <a:cubicBezTo>
                    <a:pt x="563376" y="153353"/>
                    <a:pt x="529086" y="157163"/>
                    <a:pt x="493843" y="156210"/>
                  </a:cubicBezTo>
                  <a:cubicBezTo>
                    <a:pt x="426216" y="155258"/>
                    <a:pt x="358588" y="152400"/>
                    <a:pt x="290961" y="151448"/>
                  </a:cubicBezTo>
                  <a:cubicBezTo>
                    <a:pt x="244288" y="151448"/>
                    <a:pt x="198568" y="159068"/>
                    <a:pt x="156658" y="175260"/>
                  </a:cubicBezTo>
                  <a:cubicBezTo>
                    <a:pt x="93793" y="200025"/>
                    <a:pt x="52836" y="242888"/>
                    <a:pt x="23308" y="295275"/>
                  </a:cubicBezTo>
                  <a:cubicBezTo>
                    <a:pt x="20451" y="300990"/>
                    <a:pt x="16641" y="306705"/>
                    <a:pt x="10926" y="316230"/>
                  </a:cubicBezTo>
                  <a:cubicBezTo>
                    <a:pt x="-2409" y="263843"/>
                    <a:pt x="-9077" y="215265"/>
                    <a:pt x="24261" y="172403"/>
                  </a:cubicBezTo>
                  <a:cubicBezTo>
                    <a:pt x="72838" y="109538"/>
                    <a:pt x="135703" y="60008"/>
                    <a:pt x="223333" y="44768"/>
                  </a:cubicBezTo>
                  <a:cubicBezTo>
                    <a:pt x="260481" y="38100"/>
                    <a:pt x="301438" y="43815"/>
                    <a:pt x="340491" y="44768"/>
                  </a:cubicBezTo>
                  <a:cubicBezTo>
                    <a:pt x="401451" y="47625"/>
                    <a:pt x="463363" y="51435"/>
                    <a:pt x="524323" y="55245"/>
                  </a:cubicBezTo>
                  <a:cubicBezTo>
                    <a:pt x="514798" y="60008"/>
                    <a:pt x="506226" y="64770"/>
                    <a:pt x="490986" y="73343"/>
                  </a:cubicBezTo>
                  <a:cubicBezTo>
                    <a:pt x="502416" y="78105"/>
                    <a:pt x="511941" y="84773"/>
                    <a:pt x="518608" y="83820"/>
                  </a:cubicBezTo>
                  <a:cubicBezTo>
                    <a:pt x="548136" y="78105"/>
                    <a:pt x="579568" y="74295"/>
                    <a:pt x="600523" y="51435"/>
                  </a:cubicBezTo>
                  <a:cubicBezTo>
                    <a:pt x="611001" y="40005"/>
                    <a:pt x="607191" y="38100"/>
                    <a:pt x="594808" y="37148"/>
                  </a:cubicBezTo>
                  <a:close/>
                  <a:moveTo>
                    <a:pt x="484318" y="77153"/>
                  </a:moveTo>
                  <a:cubicBezTo>
                    <a:pt x="485271" y="75248"/>
                    <a:pt x="485271" y="73343"/>
                    <a:pt x="486223" y="70485"/>
                  </a:cubicBezTo>
                  <a:cubicBezTo>
                    <a:pt x="479556" y="68580"/>
                    <a:pt x="473841" y="67628"/>
                    <a:pt x="467173" y="65723"/>
                  </a:cubicBezTo>
                  <a:cubicBezTo>
                    <a:pt x="466221" y="67628"/>
                    <a:pt x="466221" y="68580"/>
                    <a:pt x="465268" y="70485"/>
                  </a:cubicBezTo>
                  <a:cubicBezTo>
                    <a:pt x="471936" y="73343"/>
                    <a:pt x="477651" y="75248"/>
                    <a:pt x="484318" y="77153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4" name="Google Shape;3844;p30"/>
            <p:cNvSpPr/>
            <p:nvPr/>
          </p:nvSpPr>
          <p:spPr>
            <a:xfrm>
              <a:off x="2606878" y="3633787"/>
              <a:ext cx="384959" cy="22859"/>
            </a:xfrm>
            <a:custGeom>
              <a:rect b="b" l="l" r="r" t="t"/>
              <a:pathLst>
                <a:path extrusionOk="0" h="22859" w="384959">
                  <a:moveTo>
                    <a:pt x="295275" y="22860"/>
                  </a:moveTo>
                  <a:cubicBezTo>
                    <a:pt x="274320" y="20003"/>
                    <a:pt x="253365" y="16193"/>
                    <a:pt x="233363" y="16193"/>
                  </a:cubicBezTo>
                  <a:cubicBezTo>
                    <a:pt x="182880" y="16193"/>
                    <a:pt x="132397" y="17145"/>
                    <a:pt x="82867" y="19050"/>
                  </a:cubicBezTo>
                  <a:cubicBezTo>
                    <a:pt x="55245" y="20003"/>
                    <a:pt x="28575" y="22860"/>
                    <a:pt x="0" y="22860"/>
                  </a:cubicBezTo>
                  <a:cubicBezTo>
                    <a:pt x="18097" y="19050"/>
                    <a:pt x="36195" y="15240"/>
                    <a:pt x="55245" y="13335"/>
                  </a:cubicBezTo>
                  <a:cubicBezTo>
                    <a:pt x="89535" y="9525"/>
                    <a:pt x="124777" y="8572"/>
                    <a:pt x="160020" y="5715"/>
                  </a:cubicBezTo>
                  <a:cubicBezTo>
                    <a:pt x="163830" y="5715"/>
                    <a:pt x="167640" y="1905"/>
                    <a:pt x="171450" y="0"/>
                  </a:cubicBezTo>
                  <a:cubicBezTo>
                    <a:pt x="212408" y="953"/>
                    <a:pt x="252413" y="1905"/>
                    <a:pt x="293370" y="2857"/>
                  </a:cubicBezTo>
                  <a:cubicBezTo>
                    <a:pt x="311467" y="2857"/>
                    <a:pt x="330517" y="953"/>
                    <a:pt x="348615" y="0"/>
                  </a:cubicBezTo>
                  <a:cubicBezTo>
                    <a:pt x="355283" y="953"/>
                    <a:pt x="361950" y="2857"/>
                    <a:pt x="368617" y="2857"/>
                  </a:cubicBezTo>
                  <a:cubicBezTo>
                    <a:pt x="381952" y="3810"/>
                    <a:pt x="388620" y="7620"/>
                    <a:pt x="382905" y="20003"/>
                  </a:cubicBezTo>
                  <a:cubicBezTo>
                    <a:pt x="376238" y="18097"/>
                    <a:pt x="369570" y="17145"/>
                    <a:pt x="362902" y="15240"/>
                  </a:cubicBezTo>
                  <a:cubicBezTo>
                    <a:pt x="347663" y="16193"/>
                    <a:pt x="332422" y="17145"/>
                    <a:pt x="317183" y="18097"/>
                  </a:cubicBezTo>
                  <a:cubicBezTo>
                    <a:pt x="309563" y="20003"/>
                    <a:pt x="301942" y="21907"/>
                    <a:pt x="295275" y="2286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5" name="Google Shape;3845;p30"/>
            <p:cNvSpPr/>
            <p:nvPr/>
          </p:nvSpPr>
          <p:spPr>
            <a:xfrm>
              <a:off x="2893580" y="3502342"/>
              <a:ext cx="114881" cy="45811"/>
            </a:xfrm>
            <a:custGeom>
              <a:rect b="b" l="l" r="r" t="t"/>
              <a:pathLst>
                <a:path extrusionOk="0" h="45811" w="114881">
                  <a:moveTo>
                    <a:pt x="102870" y="0"/>
                  </a:moveTo>
                  <a:cubicBezTo>
                    <a:pt x="115253" y="952"/>
                    <a:pt x="119063" y="2857"/>
                    <a:pt x="109538" y="13335"/>
                  </a:cubicBezTo>
                  <a:cubicBezTo>
                    <a:pt x="88583" y="37147"/>
                    <a:pt x="57150" y="40005"/>
                    <a:pt x="27623" y="45720"/>
                  </a:cubicBezTo>
                  <a:cubicBezTo>
                    <a:pt x="20955" y="46672"/>
                    <a:pt x="11430" y="40005"/>
                    <a:pt x="0" y="35242"/>
                  </a:cubicBezTo>
                  <a:cubicBezTo>
                    <a:pt x="15240" y="26670"/>
                    <a:pt x="23813" y="21907"/>
                    <a:pt x="33338" y="17145"/>
                  </a:cubicBezTo>
                  <a:cubicBezTo>
                    <a:pt x="35243" y="17145"/>
                    <a:pt x="38100" y="16192"/>
                    <a:pt x="40005" y="16192"/>
                  </a:cubicBezTo>
                  <a:cubicBezTo>
                    <a:pt x="50483" y="14288"/>
                    <a:pt x="60008" y="12382"/>
                    <a:pt x="70485" y="10477"/>
                  </a:cubicBezTo>
                  <a:cubicBezTo>
                    <a:pt x="80963" y="7620"/>
                    <a:pt x="91440" y="3810"/>
                    <a:pt x="102870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6" name="Google Shape;3846;p30"/>
            <p:cNvSpPr/>
            <p:nvPr/>
          </p:nvSpPr>
          <p:spPr>
            <a:xfrm>
              <a:off x="2932633" y="3513771"/>
              <a:ext cx="30479" cy="5715"/>
            </a:xfrm>
            <a:custGeom>
              <a:rect b="b" l="l" r="r" t="t"/>
              <a:pathLst>
                <a:path extrusionOk="0" h="5715" w="30479">
                  <a:moveTo>
                    <a:pt x="30480" y="0"/>
                  </a:moveTo>
                  <a:cubicBezTo>
                    <a:pt x="20003" y="1905"/>
                    <a:pt x="10478" y="3810"/>
                    <a:pt x="0" y="5715"/>
                  </a:cubicBezTo>
                  <a:cubicBezTo>
                    <a:pt x="10478" y="3810"/>
                    <a:pt x="20955" y="1905"/>
                    <a:pt x="30480" y="0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7" name="Google Shape;3847;p30"/>
            <p:cNvSpPr/>
            <p:nvPr/>
          </p:nvSpPr>
          <p:spPr>
            <a:xfrm>
              <a:off x="2670695" y="3632834"/>
              <a:ext cx="19050" cy="1905"/>
            </a:xfrm>
            <a:custGeom>
              <a:rect b="b" l="l" r="r" t="t"/>
              <a:pathLst>
                <a:path extrusionOk="0" h="1905" w="19050">
                  <a:moveTo>
                    <a:pt x="19050" y="0"/>
                  </a:moveTo>
                  <a:cubicBezTo>
                    <a:pt x="12383" y="953"/>
                    <a:pt x="6667" y="953"/>
                    <a:pt x="0" y="1905"/>
                  </a:cubicBezTo>
                  <a:cubicBezTo>
                    <a:pt x="6667" y="953"/>
                    <a:pt x="13335" y="0"/>
                    <a:pt x="19050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8" name="Google Shape;3848;p30"/>
            <p:cNvSpPr/>
            <p:nvPr/>
          </p:nvSpPr>
          <p:spPr>
            <a:xfrm>
              <a:off x="2632645" y="3678554"/>
              <a:ext cx="221167" cy="390421"/>
            </a:xfrm>
            <a:custGeom>
              <a:rect b="b" l="l" r="r" t="t"/>
              <a:pathLst>
                <a:path extrusionOk="0" h="390421" w="221167">
                  <a:moveTo>
                    <a:pt x="19000" y="13335"/>
                  </a:moveTo>
                  <a:cubicBezTo>
                    <a:pt x="25668" y="9525"/>
                    <a:pt x="31383" y="5715"/>
                    <a:pt x="39955" y="0"/>
                  </a:cubicBezTo>
                  <a:cubicBezTo>
                    <a:pt x="51385" y="22860"/>
                    <a:pt x="61863" y="42863"/>
                    <a:pt x="72340" y="63817"/>
                  </a:cubicBezTo>
                  <a:cubicBezTo>
                    <a:pt x="120918" y="159067"/>
                    <a:pt x="167590" y="254317"/>
                    <a:pt x="217120" y="349567"/>
                  </a:cubicBezTo>
                  <a:cubicBezTo>
                    <a:pt x="226645" y="366713"/>
                    <a:pt x="218073" y="372427"/>
                    <a:pt x="204738" y="380047"/>
                  </a:cubicBezTo>
                  <a:cubicBezTo>
                    <a:pt x="178068" y="395288"/>
                    <a:pt x="176163" y="395288"/>
                    <a:pt x="163780" y="369570"/>
                  </a:cubicBezTo>
                  <a:cubicBezTo>
                    <a:pt x="133300" y="312420"/>
                    <a:pt x="103773" y="254317"/>
                    <a:pt x="73293" y="197167"/>
                  </a:cubicBezTo>
                  <a:cubicBezTo>
                    <a:pt x="75198" y="146685"/>
                    <a:pt x="44718" y="105727"/>
                    <a:pt x="18048" y="63817"/>
                  </a:cubicBezTo>
                  <a:cubicBezTo>
                    <a:pt x="10428" y="51435"/>
                    <a:pt x="-6717" y="40957"/>
                    <a:pt x="2808" y="19050"/>
                  </a:cubicBezTo>
                  <a:cubicBezTo>
                    <a:pt x="1855" y="13335"/>
                    <a:pt x="24715" y="31432"/>
                    <a:pt x="19000" y="13335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9" name="Google Shape;3849;p30"/>
            <p:cNvSpPr/>
            <p:nvPr/>
          </p:nvSpPr>
          <p:spPr>
            <a:xfrm>
              <a:off x="2607830" y="3691889"/>
              <a:ext cx="98192" cy="183832"/>
            </a:xfrm>
            <a:custGeom>
              <a:rect b="b" l="l" r="r" t="t"/>
              <a:pathLst>
                <a:path extrusionOk="0" h="183832" w="98192">
                  <a:moveTo>
                    <a:pt x="43815" y="0"/>
                  </a:moveTo>
                  <a:cubicBezTo>
                    <a:pt x="49530" y="18097"/>
                    <a:pt x="26670" y="-953"/>
                    <a:pt x="27623" y="5715"/>
                  </a:cubicBezTo>
                  <a:cubicBezTo>
                    <a:pt x="18098" y="27622"/>
                    <a:pt x="35243" y="38100"/>
                    <a:pt x="42863" y="50482"/>
                  </a:cubicBezTo>
                  <a:cubicBezTo>
                    <a:pt x="69533" y="92392"/>
                    <a:pt x="100013" y="133350"/>
                    <a:pt x="98108" y="183832"/>
                  </a:cubicBezTo>
                  <a:cubicBezTo>
                    <a:pt x="70485" y="134303"/>
                    <a:pt x="42863" y="85725"/>
                    <a:pt x="16193" y="36195"/>
                  </a:cubicBezTo>
                  <a:cubicBezTo>
                    <a:pt x="12383" y="28575"/>
                    <a:pt x="7620" y="21907"/>
                    <a:pt x="0" y="11430"/>
                  </a:cubicBezTo>
                  <a:cubicBezTo>
                    <a:pt x="14288" y="8572"/>
                    <a:pt x="29528" y="4763"/>
                    <a:pt x="43815" y="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0" name="Google Shape;3850;p30"/>
            <p:cNvSpPr/>
            <p:nvPr/>
          </p:nvSpPr>
          <p:spPr>
            <a:xfrm>
              <a:off x="2644978" y="3660809"/>
              <a:ext cx="34289" cy="10124"/>
            </a:xfrm>
            <a:custGeom>
              <a:rect b="b" l="l" r="r" t="t"/>
              <a:pathLst>
                <a:path extrusionOk="0" h="10124" w="34289">
                  <a:moveTo>
                    <a:pt x="0" y="10125"/>
                  </a:moveTo>
                  <a:cubicBezTo>
                    <a:pt x="7620" y="-6067"/>
                    <a:pt x="21908" y="1552"/>
                    <a:pt x="34290" y="3458"/>
                  </a:cubicBezTo>
                  <a:cubicBezTo>
                    <a:pt x="21908" y="6315"/>
                    <a:pt x="11430" y="8220"/>
                    <a:pt x="0" y="10125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1" name="Google Shape;3851;p30"/>
            <p:cNvSpPr/>
            <p:nvPr/>
          </p:nvSpPr>
          <p:spPr>
            <a:xfrm>
              <a:off x="2922155" y="3663314"/>
              <a:ext cx="179386" cy="317182"/>
            </a:xfrm>
            <a:custGeom>
              <a:rect b="b" l="l" r="r" t="t"/>
              <a:pathLst>
                <a:path extrusionOk="0" h="317182" w="179386">
                  <a:moveTo>
                    <a:pt x="0" y="8572"/>
                  </a:moveTo>
                  <a:cubicBezTo>
                    <a:pt x="6668" y="5715"/>
                    <a:pt x="13335" y="3810"/>
                    <a:pt x="21908" y="0"/>
                  </a:cubicBezTo>
                  <a:cubicBezTo>
                    <a:pt x="70485" y="89535"/>
                    <a:pt x="118110" y="177165"/>
                    <a:pt x="165735" y="264795"/>
                  </a:cubicBezTo>
                  <a:cubicBezTo>
                    <a:pt x="167640" y="268605"/>
                    <a:pt x="171450" y="273367"/>
                    <a:pt x="173355" y="277178"/>
                  </a:cubicBezTo>
                  <a:cubicBezTo>
                    <a:pt x="176213" y="284797"/>
                    <a:pt x="181928" y="297180"/>
                    <a:pt x="178118" y="299085"/>
                  </a:cubicBezTo>
                  <a:cubicBezTo>
                    <a:pt x="166688" y="306705"/>
                    <a:pt x="152400" y="311467"/>
                    <a:pt x="139065" y="317182"/>
                  </a:cubicBezTo>
                  <a:cubicBezTo>
                    <a:pt x="138113" y="317182"/>
                    <a:pt x="135255" y="312420"/>
                    <a:pt x="133350" y="309563"/>
                  </a:cubicBezTo>
                  <a:cubicBezTo>
                    <a:pt x="132398" y="298132"/>
                    <a:pt x="135255" y="285750"/>
                    <a:pt x="131445" y="276225"/>
                  </a:cubicBezTo>
                  <a:cubicBezTo>
                    <a:pt x="120015" y="249555"/>
                    <a:pt x="105728" y="222885"/>
                    <a:pt x="92393" y="196215"/>
                  </a:cubicBezTo>
                  <a:cubicBezTo>
                    <a:pt x="79058" y="171450"/>
                    <a:pt x="67628" y="145732"/>
                    <a:pt x="50483" y="122872"/>
                  </a:cubicBezTo>
                  <a:cubicBezTo>
                    <a:pt x="33338" y="99060"/>
                    <a:pt x="13335" y="78105"/>
                    <a:pt x="17145" y="47625"/>
                  </a:cubicBezTo>
                  <a:cubicBezTo>
                    <a:pt x="17145" y="44767"/>
                    <a:pt x="14288" y="42863"/>
                    <a:pt x="13335" y="40005"/>
                  </a:cubicBezTo>
                  <a:cubicBezTo>
                    <a:pt x="7620" y="28575"/>
                    <a:pt x="3810" y="18097"/>
                    <a:pt x="0" y="8572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2" name="Google Shape;3852;p30"/>
            <p:cNvSpPr/>
            <p:nvPr/>
          </p:nvSpPr>
          <p:spPr>
            <a:xfrm>
              <a:off x="2883103" y="3671887"/>
              <a:ext cx="170973" cy="300990"/>
            </a:xfrm>
            <a:custGeom>
              <a:rect b="b" l="l" r="r" t="t"/>
              <a:pathLst>
                <a:path extrusionOk="0" h="300990" w="170973">
                  <a:moveTo>
                    <a:pt x="39052" y="0"/>
                  </a:moveTo>
                  <a:cubicBezTo>
                    <a:pt x="42863" y="10478"/>
                    <a:pt x="46672" y="20955"/>
                    <a:pt x="50483" y="31432"/>
                  </a:cubicBezTo>
                  <a:cubicBezTo>
                    <a:pt x="51435" y="34290"/>
                    <a:pt x="55245" y="37147"/>
                    <a:pt x="54292" y="39053"/>
                  </a:cubicBezTo>
                  <a:cubicBezTo>
                    <a:pt x="50483" y="69532"/>
                    <a:pt x="69533" y="90488"/>
                    <a:pt x="87630" y="114300"/>
                  </a:cubicBezTo>
                  <a:cubicBezTo>
                    <a:pt x="104775" y="137160"/>
                    <a:pt x="116205" y="162878"/>
                    <a:pt x="129540" y="187643"/>
                  </a:cubicBezTo>
                  <a:cubicBezTo>
                    <a:pt x="143827" y="214313"/>
                    <a:pt x="157163" y="240030"/>
                    <a:pt x="168592" y="267653"/>
                  </a:cubicBezTo>
                  <a:cubicBezTo>
                    <a:pt x="172402" y="278130"/>
                    <a:pt x="170497" y="289560"/>
                    <a:pt x="170497" y="300990"/>
                  </a:cubicBezTo>
                  <a:cubicBezTo>
                    <a:pt x="144780" y="258128"/>
                    <a:pt x="119063" y="214313"/>
                    <a:pt x="93345" y="171450"/>
                  </a:cubicBezTo>
                  <a:cubicBezTo>
                    <a:pt x="62865" y="120015"/>
                    <a:pt x="32385" y="67628"/>
                    <a:pt x="0" y="12382"/>
                  </a:cubicBezTo>
                  <a:cubicBezTo>
                    <a:pt x="14288" y="7620"/>
                    <a:pt x="26670" y="3810"/>
                    <a:pt x="39052" y="0"/>
                  </a:cubicBezTo>
                  <a:close/>
                  <a:moveTo>
                    <a:pt x="32385" y="26670"/>
                  </a:moveTo>
                  <a:cubicBezTo>
                    <a:pt x="31433" y="26670"/>
                    <a:pt x="30480" y="25718"/>
                    <a:pt x="29527" y="25718"/>
                  </a:cubicBezTo>
                  <a:cubicBezTo>
                    <a:pt x="29527" y="25718"/>
                    <a:pt x="29527" y="26670"/>
                    <a:pt x="29527" y="26670"/>
                  </a:cubicBezTo>
                  <a:cubicBezTo>
                    <a:pt x="30480" y="26670"/>
                    <a:pt x="31433" y="26670"/>
                    <a:pt x="32385" y="26670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3" name="Google Shape;3853;p30"/>
            <p:cNvSpPr/>
            <p:nvPr/>
          </p:nvSpPr>
          <p:spPr>
            <a:xfrm>
              <a:off x="2997403" y="3632834"/>
              <a:ext cx="4762" cy="2857"/>
            </a:xfrm>
            <a:custGeom>
              <a:rect b="b" l="l" r="r" t="t"/>
              <a:pathLst>
                <a:path extrusionOk="0" h="2857" w="4762">
                  <a:moveTo>
                    <a:pt x="0" y="2858"/>
                  </a:moveTo>
                  <a:cubicBezTo>
                    <a:pt x="1905" y="1905"/>
                    <a:pt x="2858" y="953"/>
                    <a:pt x="4763" y="0"/>
                  </a:cubicBezTo>
                  <a:cubicBezTo>
                    <a:pt x="2858" y="953"/>
                    <a:pt x="952" y="1905"/>
                    <a:pt x="0" y="2858"/>
                  </a:cubicBezTo>
                  <a:lnTo>
                    <a:pt x="0" y="2858"/>
                  </a:ln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4" name="Google Shape;3854;p30"/>
            <p:cNvSpPr/>
            <p:nvPr/>
          </p:nvSpPr>
          <p:spPr>
            <a:xfrm>
              <a:off x="2996450" y="3635692"/>
              <a:ext cx="952" cy="1904"/>
            </a:xfrm>
            <a:custGeom>
              <a:rect b="b" l="l" r="r" t="t"/>
              <a:pathLst>
                <a:path extrusionOk="0" h="1904" w="952">
                  <a:moveTo>
                    <a:pt x="953" y="0"/>
                  </a:moveTo>
                  <a:cubicBezTo>
                    <a:pt x="953" y="952"/>
                    <a:pt x="0" y="952"/>
                    <a:pt x="0" y="1905"/>
                  </a:cubicBezTo>
                  <a:cubicBezTo>
                    <a:pt x="0" y="952"/>
                    <a:pt x="0" y="0"/>
                    <a:pt x="953" y="0"/>
                  </a:cubicBezTo>
                  <a:cubicBezTo>
                    <a:pt x="953" y="0"/>
                    <a:pt x="953" y="0"/>
                    <a:pt x="953" y="0"/>
                  </a:cubicBezTo>
                  <a:close/>
                </a:path>
              </a:pathLst>
            </a:custGeom>
            <a:solidFill>
              <a:srgbClr val="B6B9B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5" name="Google Shape;3855;p30"/>
            <p:cNvSpPr/>
            <p:nvPr/>
          </p:nvSpPr>
          <p:spPr>
            <a:xfrm>
              <a:off x="2866910" y="3531869"/>
              <a:ext cx="20954" cy="10477"/>
            </a:xfrm>
            <a:custGeom>
              <a:rect b="b" l="l" r="r" t="t"/>
              <a:pathLst>
                <a:path extrusionOk="0" h="10477" w="20954">
                  <a:moveTo>
                    <a:pt x="19050" y="10478"/>
                  </a:moveTo>
                  <a:cubicBezTo>
                    <a:pt x="12382" y="8573"/>
                    <a:pt x="6667" y="6668"/>
                    <a:pt x="0" y="4763"/>
                  </a:cubicBezTo>
                  <a:cubicBezTo>
                    <a:pt x="952" y="2858"/>
                    <a:pt x="952" y="1905"/>
                    <a:pt x="1905" y="0"/>
                  </a:cubicBezTo>
                  <a:cubicBezTo>
                    <a:pt x="8572" y="1905"/>
                    <a:pt x="14288" y="2858"/>
                    <a:pt x="20955" y="4763"/>
                  </a:cubicBezTo>
                  <a:cubicBezTo>
                    <a:pt x="20002" y="6668"/>
                    <a:pt x="19050" y="8573"/>
                    <a:pt x="19050" y="10478"/>
                  </a:cubicBezTo>
                  <a:close/>
                </a:path>
              </a:pathLst>
            </a:custGeom>
            <a:solidFill>
              <a:srgbClr val="5A93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6" name="Google Shape;3856;p30"/>
            <p:cNvSpPr/>
            <p:nvPr/>
          </p:nvSpPr>
          <p:spPr>
            <a:xfrm>
              <a:off x="2912630" y="3698133"/>
              <a:ext cx="2857" cy="1375"/>
            </a:xfrm>
            <a:custGeom>
              <a:rect b="b" l="l" r="r" t="t"/>
              <a:pathLst>
                <a:path extrusionOk="0" h="1375" w="2857">
                  <a:moveTo>
                    <a:pt x="2858" y="423"/>
                  </a:moveTo>
                  <a:cubicBezTo>
                    <a:pt x="1905" y="423"/>
                    <a:pt x="953" y="423"/>
                    <a:pt x="0" y="1376"/>
                  </a:cubicBezTo>
                  <a:cubicBezTo>
                    <a:pt x="0" y="1376"/>
                    <a:pt x="0" y="423"/>
                    <a:pt x="0" y="423"/>
                  </a:cubicBezTo>
                  <a:cubicBezTo>
                    <a:pt x="953" y="-529"/>
                    <a:pt x="1905" y="423"/>
                    <a:pt x="2858" y="423"/>
                  </a:cubicBezTo>
                  <a:close/>
                </a:path>
              </a:pathLst>
            </a:custGeom>
            <a:solidFill>
              <a:srgbClr val="3396D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1C232"/>
        </a:solidFill>
      </p:bgPr>
    </p:bg>
    <p:spTree>
      <p:nvGrpSpPr>
        <p:cNvPr id="3860" name="Shape 3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1" name="Google Shape;3861;p31"/>
          <p:cNvSpPr txBox="1"/>
          <p:nvPr>
            <p:ph type="title"/>
          </p:nvPr>
        </p:nvSpPr>
        <p:spPr>
          <a:xfrm>
            <a:off x="265500" y="1723850"/>
            <a:ext cx="4045200" cy="83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3862" name="Google Shape;3862;p31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sp>
        <p:nvSpPr>
          <p:cNvPr id="3863" name="Google Shape;3863;p31"/>
          <p:cNvSpPr/>
          <p:nvPr/>
        </p:nvSpPr>
        <p:spPr>
          <a:xfrm>
            <a:off x="5238483" y="629087"/>
            <a:ext cx="2465210" cy="3755999"/>
          </a:xfrm>
          <a:custGeom>
            <a:rect b="b" l="l" r="r" t="t"/>
            <a:pathLst>
              <a:path extrusionOk="0" h="380547" w="249768">
                <a:moveTo>
                  <a:pt x="0" y="192238"/>
                </a:moveTo>
                <a:cubicBezTo>
                  <a:pt x="1524" y="139756"/>
                  <a:pt x="2858" y="87463"/>
                  <a:pt x="4477" y="34695"/>
                </a:cubicBezTo>
                <a:cubicBezTo>
                  <a:pt x="5048" y="13740"/>
                  <a:pt x="8382" y="10025"/>
                  <a:pt x="28861" y="8882"/>
                </a:cubicBezTo>
                <a:cubicBezTo>
                  <a:pt x="90297" y="5643"/>
                  <a:pt x="151638" y="2595"/>
                  <a:pt x="212979" y="119"/>
                </a:cubicBezTo>
                <a:cubicBezTo>
                  <a:pt x="239268" y="-929"/>
                  <a:pt x="244602" y="4596"/>
                  <a:pt x="243459" y="30694"/>
                </a:cubicBezTo>
                <a:cubicBezTo>
                  <a:pt x="241364" y="79558"/>
                  <a:pt x="238030" y="128230"/>
                  <a:pt x="236220" y="177093"/>
                </a:cubicBezTo>
                <a:cubicBezTo>
                  <a:pt x="232877" y="231043"/>
                  <a:pt x="236430" y="285202"/>
                  <a:pt x="246793" y="338256"/>
                </a:cubicBezTo>
                <a:cubicBezTo>
                  <a:pt x="254508" y="373404"/>
                  <a:pt x="248602" y="378166"/>
                  <a:pt x="212598" y="378261"/>
                </a:cubicBezTo>
                <a:cubicBezTo>
                  <a:pt x="157163" y="378261"/>
                  <a:pt x="101632" y="379690"/>
                  <a:pt x="46196" y="380547"/>
                </a:cubicBezTo>
                <a:cubicBezTo>
                  <a:pt x="42481" y="380547"/>
                  <a:pt x="38767" y="380547"/>
                  <a:pt x="35147" y="380547"/>
                </a:cubicBezTo>
                <a:cubicBezTo>
                  <a:pt x="9335" y="380547"/>
                  <a:pt x="4286" y="375499"/>
                  <a:pt x="4096" y="349496"/>
                </a:cubicBezTo>
                <a:cubicBezTo>
                  <a:pt x="4096" y="297013"/>
                  <a:pt x="4096" y="244721"/>
                  <a:pt x="4096" y="191952"/>
                </a:cubicBezTo>
                <a:close/>
                <a:moveTo>
                  <a:pt x="29432" y="319206"/>
                </a:moveTo>
                <a:cubicBezTo>
                  <a:pt x="93536" y="323779"/>
                  <a:pt x="154781" y="313301"/>
                  <a:pt x="214598" y="315301"/>
                </a:cubicBezTo>
                <a:cubicBezTo>
                  <a:pt x="213360" y="269391"/>
                  <a:pt x="210884" y="226528"/>
                  <a:pt x="211455" y="183666"/>
                </a:cubicBezTo>
                <a:cubicBezTo>
                  <a:pt x="212027" y="140803"/>
                  <a:pt x="215551" y="97083"/>
                  <a:pt x="217837" y="54221"/>
                </a:cubicBezTo>
                <a:cubicBezTo>
                  <a:pt x="196596" y="49268"/>
                  <a:pt x="46387" y="56888"/>
                  <a:pt x="29432" y="62889"/>
                </a:cubicBezTo>
                <a:close/>
                <a:moveTo>
                  <a:pt x="153257" y="34695"/>
                </a:moveTo>
                <a:cubicBezTo>
                  <a:pt x="150686" y="20312"/>
                  <a:pt x="141351" y="22884"/>
                  <a:pt x="134207" y="22503"/>
                </a:cubicBezTo>
                <a:cubicBezTo>
                  <a:pt x="104585" y="20883"/>
                  <a:pt x="103061" y="21360"/>
                  <a:pt x="94298" y="33075"/>
                </a:cubicBezTo>
                <a:cubicBezTo>
                  <a:pt x="113555" y="36962"/>
                  <a:pt x="133338" y="37509"/>
                  <a:pt x="152781" y="3469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64" name="Google Shape;3864;p31"/>
          <p:cNvGrpSpPr/>
          <p:nvPr/>
        </p:nvGrpSpPr>
        <p:grpSpPr>
          <a:xfrm>
            <a:off x="914694" y="578653"/>
            <a:ext cx="612256" cy="610358"/>
            <a:chOff x="4684395" y="1496637"/>
            <a:chExt cx="612256" cy="610358"/>
          </a:xfrm>
        </p:grpSpPr>
        <p:sp>
          <p:nvSpPr>
            <p:cNvPr id="3865" name="Google Shape;3865;p31"/>
            <p:cNvSpPr/>
            <p:nvPr/>
          </p:nvSpPr>
          <p:spPr>
            <a:xfrm>
              <a:off x="4684395" y="1496637"/>
              <a:ext cx="612256" cy="610358"/>
            </a:xfrm>
            <a:custGeom>
              <a:rect b="b" l="l" r="r" t="t"/>
              <a:pathLst>
                <a:path extrusionOk="0" h="610358" w="612256">
                  <a:moveTo>
                    <a:pt x="0" y="401695"/>
                  </a:moveTo>
                  <a:cubicBezTo>
                    <a:pt x="9525" y="390265"/>
                    <a:pt x="16192" y="379788"/>
                    <a:pt x="23813" y="371215"/>
                  </a:cubicBezTo>
                  <a:cubicBezTo>
                    <a:pt x="60008" y="331210"/>
                    <a:pt x="97155" y="292158"/>
                    <a:pt x="132397" y="251200"/>
                  </a:cubicBezTo>
                  <a:cubicBezTo>
                    <a:pt x="138113" y="244533"/>
                    <a:pt x="141922" y="230245"/>
                    <a:pt x="140017" y="221673"/>
                  </a:cubicBezTo>
                  <a:cubicBezTo>
                    <a:pt x="125730" y="159760"/>
                    <a:pt x="109538" y="98800"/>
                    <a:pt x="94297" y="36888"/>
                  </a:cubicBezTo>
                  <a:cubicBezTo>
                    <a:pt x="85725" y="4503"/>
                    <a:pt x="93345" y="-4070"/>
                    <a:pt x="126683" y="1645"/>
                  </a:cubicBezTo>
                  <a:cubicBezTo>
                    <a:pt x="145733" y="5455"/>
                    <a:pt x="163830" y="11170"/>
                    <a:pt x="180975" y="19743"/>
                  </a:cubicBezTo>
                  <a:cubicBezTo>
                    <a:pt x="228600" y="43555"/>
                    <a:pt x="274320" y="69273"/>
                    <a:pt x="323850" y="95943"/>
                  </a:cubicBezTo>
                  <a:cubicBezTo>
                    <a:pt x="354330" y="75940"/>
                    <a:pt x="388620" y="54033"/>
                    <a:pt x="421958" y="33078"/>
                  </a:cubicBezTo>
                  <a:cubicBezTo>
                    <a:pt x="436245" y="23553"/>
                    <a:pt x="451485" y="14028"/>
                    <a:pt x="466725" y="7360"/>
                  </a:cubicBezTo>
                  <a:cubicBezTo>
                    <a:pt x="498158" y="-6927"/>
                    <a:pt x="514350" y="4503"/>
                    <a:pt x="508635" y="38793"/>
                  </a:cubicBezTo>
                  <a:cubicBezTo>
                    <a:pt x="501015" y="86418"/>
                    <a:pt x="492442" y="134043"/>
                    <a:pt x="480060" y="179763"/>
                  </a:cubicBezTo>
                  <a:cubicBezTo>
                    <a:pt x="473392" y="205480"/>
                    <a:pt x="481965" y="219768"/>
                    <a:pt x="499110" y="235008"/>
                  </a:cubicBezTo>
                  <a:cubicBezTo>
                    <a:pt x="520065" y="252153"/>
                    <a:pt x="540068" y="269298"/>
                    <a:pt x="560070" y="288348"/>
                  </a:cubicBezTo>
                  <a:cubicBezTo>
                    <a:pt x="574358" y="301683"/>
                    <a:pt x="586740" y="315970"/>
                    <a:pt x="598170" y="331210"/>
                  </a:cubicBezTo>
                  <a:cubicBezTo>
                    <a:pt x="620077" y="361690"/>
                    <a:pt x="618173" y="367405"/>
                    <a:pt x="580073" y="375978"/>
                  </a:cubicBezTo>
                  <a:cubicBezTo>
                    <a:pt x="533400" y="385503"/>
                    <a:pt x="485775" y="395028"/>
                    <a:pt x="438150" y="401695"/>
                  </a:cubicBezTo>
                  <a:cubicBezTo>
                    <a:pt x="421958" y="403600"/>
                    <a:pt x="414337" y="410268"/>
                    <a:pt x="409575" y="424555"/>
                  </a:cubicBezTo>
                  <a:cubicBezTo>
                    <a:pt x="396240" y="464560"/>
                    <a:pt x="383858" y="504565"/>
                    <a:pt x="370523" y="544570"/>
                  </a:cubicBezTo>
                  <a:cubicBezTo>
                    <a:pt x="365760" y="557905"/>
                    <a:pt x="363855" y="573145"/>
                    <a:pt x="356235" y="585528"/>
                  </a:cubicBezTo>
                  <a:cubicBezTo>
                    <a:pt x="349567" y="596005"/>
                    <a:pt x="339090" y="609340"/>
                    <a:pt x="329565" y="610293"/>
                  </a:cubicBezTo>
                  <a:cubicBezTo>
                    <a:pt x="318135" y="611245"/>
                    <a:pt x="300990" y="601720"/>
                    <a:pt x="295275" y="592195"/>
                  </a:cubicBezTo>
                  <a:cubicBezTo>
                    <a:pt x="271462" y="553143"/>
                    <a:pt x="249555" y="512185"/>
                    <a:pt x="229552" y="470275"/>
                  </a:cubicBezTo>
                  <a:cubicBezTo>
                    <a:pt x="215265" y="439795"/>
                    <a:pt x="196215" y="430270"/>
                    <a:pt x="162877" y="428365"/>
                  </a:cubicBezTo>
                  <a:cubicBezTo>
                    <a:pt x="112395" y="426460"/>
                    <a:pt x="62865" y="416935"/>
                    <a:pt x="12383" y="411220"/>
                  </a:cubicBezTo>
                  <a:cubicBezTo>
                    <a:pt x="9525" y="408363"/>
                    <a:pt x="7620" y="406458"/>
                    <a:pt x="0" y="401695"/>
                  </a:cubicBezTo>
                  <a:close/>
                  <a:moveTo>
                    <a:pt x="149542" y="30220"/>
                  </a:moveTo>
                  <a:cubicBezTo>
                    <a:pt x="142875" y="26410"/>
                    <a:pt x="136208" y="22600"/>
                    <a:pt x="125730" y="16885"/>
                  </a:cubicBezTo>
                  <a:cubicBezTo>
                    <a:pt x="146685" y="98800"/>
                    <a:pt x="165735" y="175000"/>
                    <a:pt x="181927" y="241675"/>
                  </a:cubicBezTo>
                  <a:cubicBezTo>
                    <a:pt x="132397" y="295968"/>
                    <a:pt x="87630" y="344545"/>
                    <a:pt x="42863" y="394075"/>
                  </a:cubicBezTo>
                  <a:cubicBezTo>
                    <a:pt x="43815" y="397885"/>
                    <a:pt x="45720" y="400743"/>
                    <a:pt x="46672" y="404553"/>
                  </a:cubicBezTo>
                  <a:cubicBezTo>
                    <a:pt x="95250" y="406458"/>
                    <a:pt x="143827" y="408363"/>
                    <a:pt x="192405" y="409315"/>
                  </a:cubicBezTo>
                  <a:cubicBezTo>
                    <a:pt x="223837" y="409315"/>
                    <a:pt x="244792" y="421698"/>
                    <a:pt x="258127" y="451225"/>
                  </a:cubicBezTo>
                  <a:cubicBezTo>
                    <a:pt x="277177" y="492183"/>
                    <a:pt x="299085" y="531235"/>
                    <a:pt x="322898" y="576955"/>
                  </a:cubicBezTo>
                  <a:cubicBezTo>
                    <a:pt x="340042" y="523615"/>
                    <a:pt x="353377" y="476943"/>
                    <a:pt x="370523" y="431223"/>
                  </a:cubicBezTo>
                  <a:cubicBezTo>
                    <a:pt x="376237" y="415030"/>
                    <a:pt x="389573" y="400743"/>
                    <a:pt x="399098" y="386455"/>
                  </a:cubicBezTo>
                  <a:cubicBezTo>
                    <a:pt x="457200" y="378835"/>
                    <a:pt x="516255" y="370263"/>
                    <a:pt x="581977" y="361690"/>
                  </a:cubicBezTo>
                  <a:cubicBezTo>
                    <a:pt x="565785" y="340735"/>
                    <a:pt x="557212" y="326448"/>
                    <a:pt x="545783" y="315970"/>
                  </a:cubicBezTo>
                  <a:cubicBezTo>
                    <a:pt x="519112" y="290253"/>
                    <a:pt x="491490" y="266440"/>
                    <a:pt x="463867" y="242628"/>
                  </a:cubicBezTo>
                  <a:cubicBezTo>
                    <a:pt x="444817" y="226435"/>
                    <a:pt x="436245" y="208338"/>
                    <a:pt x="443865" y="181668"/>
                  </a:cubicBezTo>
                  <a:cubicBezTo>
                    <a:pt x="456248" y="133090"/>
                    <a:pt x="464820" y="84513"/>
                    <a:pt x="476250" y="30220"/>
                  </a:cubicBezTo>
                  <a:cubicBezTo>
                    <a:pt x="463867" y="37840"/>
                    <a:pt x="457200" y="41650"/>
                    <a:pt x="449580" y="46413"/>
                  </a:cubicBezTo>
                  <a:cubicBezTo>
                    <a:pt x="416242" y="67368"/>
                    <a:pt x="383858" y="91180"/>
                    <a:pt x="349567" y="109278"/>
                  </a:cubicBezTo>
                  <a:cubicBezTo>
                    <a:pt x="335280" y="116898"/>
                    <a:pt x="312420" y="119755"/>
                    <a:pt x="299085" y="113088"/>
                  </a:cubicBezTo>
                  <a:cubicBezTo>
                    <a:pt x="247650" y="86418"/>
                    <a:pt x="199073" y="57843"/>
                    <a:pt x="149542" y="30220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6" name="Google Shape;3866;p31"/>
            <p:cNvSpPr/>
            <p:nvPr/>
          </p:nvSpPr>
          <p:spPr>
            <a:xfrm>
              <a:off x="4810125" y="1524000"/>
              <a:ext cx="455294" cy="452437"/>
            </a:xfrm>
            <a:custGeom>
              <a:rect b="b" l="l" r="r" t="t"/>
              <a:pathLst>
                <a:path extrusionOk="0" h="452437" w="455294">
                  <a:moveTo>
                    <a:pt x="23813" y="2857"/>
                  </a:moveTo>
                  <a:cubicBezTo>
                    <a:pt x="73343" y="29528"/>
                    <a:pt x="120968" y="59055"/>
                    <a:pt x="172403" y="82868"/>
                  </a:cubicBezTo>
                  <a:cubicBezTo>
                    <a:pt x="185738" y="89535"/>
                    <a:pt x="208597" y="86678"/>
                    <a:pt x="222885" y="79057"/>
                  </a:cubicBezTo>
                  <a:cubicBezTo>
                    <a:pt x="258128" y="60960"/>
                    <a:pt x="289560" y="38100"/>
                    <a:pt x="322897" y="16193"/>
                  </a:cubicBezTo>
                  <a:cubicBezTo>
                    <a:pt x="329565" y="11430"/>
                    <a:pt x="337185" y="7620"/>
                    <a:pt x="349568" y="0"/>
                  </a:cubicBezTo>
                  <a:cubicBezTo>
                    <a:pt x="338138" y="54293"/>
                    <a:pt x="329565" y="103823"/>
                    <a:pt x="317182" y="151448"/>
                  </a:cubicBezTo>
                  <a:cubicBezTo>
                    <a:pt x="310515" y="178118"/>
                    <a:pt x="318135" y="196215"/>
                    <a:pt x="337185" y="212408"/>
                  </a:cubicBezTo>
                  <a:cubicBezTo>
                    <a:pt x="364807" y="236220"/>
                    <a:pt x="392430" y="260985"/>
                    <a:pt x="419100" y="285750"/>
                  </a:cubicBezTo>
                  <a:cubicBezTo>
                    <a:pt x="430530" y="297180"/>
                    <a:pt x="439103" y="310515"/>
                    <a:pt x="455295" y="331470"/>
                  </a:cubicBezTo>
                  <a:cubicBezTo>
                    <a:pt x="388620" y="340995"/>
                    <a:pt x="330518" y="348615"/>
                    <a:pt x="272415" y="356235"/>
                  </a:cubicBezTo>
                  <a:cubicBezTo>
                    <a:pt x="271463" y="351473"/>
                    <a:pt x="270510" y="345758"/>
                    <a:pt x="268605" y="340043"/>
                  </a:cubicBezTo>
                  <a:cubicBezTo>
                    <a:pt x="247650" y="351473"/>
                    <a:pt x="226695" y="359093"/>
                    <a:pt x="220980" y="384810"/>
                  </a:cubicBezTo>
                  <a:cubicBezTo>
                    <a:pt x="216218" y="403860"/>
                    <a:pt x="208597" y="422910"/>
                    <a:pt x="200978" y="441008"/>
                  </a:cubicBezTo>
                  <a:cubicBezTo>
                    <a:pt x="199072" y="445770"/>
                    <a:pt x="191453" y="452438"/>
                    <a:pt x="187643" y="452438"/>
                  </a:cubicBezTo>
                  <a:cubicBezTo>
                    <a:pt x="182880" y="452438"/>
                    <a:pt x="177165" y="444817"/>
                    <a:pt x="174307" y="440055"/>
                  </a:cubicBezTo>
                  <a:cubicBezTo>
                    <a:pt x="166688" y="424815"/>
                    <a:pt x="161925" y="407670"/>
                    <a:pt x="151447" y="394335"/>
                  </a:cubicBezTo>
                  <a:cubicBezTo>
                    <a:pt x="134303" y="371475"/>
                    <a:pt x="116205" y="345758"/>
                    <a:pt x="93345" y="330518"/>
                  </a:cubicBezTo>
                  <a:cubicBezTo>
                    <a:pt x="82868" y="323850"/>
                    <a:pt x="59055" y="340995"/>
                    <a:pt x="40005" y="344805"/>
                  </a:cubicBezTo>
                  <a:cubicBezTo>
                    <a:pt x="27622" y="347663"/>
                    <a:pt x="14288" y="347663"/>
                    <a:pt x="1905" y="348615"/>
                  </a:cubicBezTo>
                  <a:cubicBezTo>
                    <a:pt x="953" y="345758"/>
                    <a:pt x="0" y="341948"/>
                    <a:pt x="0" y="339090"/>
                  </a:cubicBezTo>
                  <a:cubicBezTo>
                    <a:pt x="17145" y="327660"/>
                    <a:pt x="33338" y="317183"/>
                    <a:pt x="50482" y="305753"/>
                  </a:cubicBezTo>
                  <a:cubicBezTo>
                    <a:pt x="40005" y="284798"/>
                    <a:pt x="38100" y="280988"/>
                    <a:pt x="58103" y="261938"/>
                  </a:cubicBezTo>
                  <a:cubicBezTo>
                    <a:pt x="107632" y="217170"/>
                    <a:pt x="86678" y="178118"/>
                    <a:pt x="63818" y="133350"/>
                  </a:cubicBezTo>
                  <a:cubicBezTo>
                    <a:pt x="41910" y="93345"/>
                    <a:pt x="32385" y="48578"/>
                    <a:pt x="23813" y="2857"/>
                  </a:cubicBezTo>
                  <a:close/>
                </a:path>
              </a:pathLst>
            </a:custGeom>
            <a:solidFill>
              <a:srgbClr val="FAD86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7" name="Google Shape;3867;p31"/>
            <p:cNvSpPr/>
            <p:nvPr/>
          </p:nvSpPr>
          <p:spPr>
            <a:xfrm>
              <a:off x="4725352" y="1512569"/>
              <a:ext cx="356234" cy="560069"/>
            </a:xfrm>
            <a:custGeom>
              <a:rect b="b" l="l" r="r" t="t"/>
              <a:pathLst>
                <a:path extrusionOk="0" h="560069" w="356234">
                  <a:moveTo>
                    <a:pt x="108585" y="14288"/>
                  </a:moveTo>
                  <a:cubicBezTo>
                    <a:pt x="117157" y="60008"/>
                    <a:pt x="125730" y="104775"/>
                    <a:pt x="147638" y="146685"/>
                  </a:cubicBezTo>
                  <a:cubicBezTo>
                    <a:pt x="170497" y="191453"/>
                    <a:pt x="191453" y="230505"/>
                    <a:pt x="141922" y="275273"/>
                  </a:cubicBezTo>
                  <a:cubicBezTo>
                    <a:pt x="121920" y="293370"/>
                    <a:pt x="124778" y="297180"/>
                    <a:pt x="134303" y="319088"/>
                  </a:cubicBezTo>
                  <a:cubicBezTo>
                    <a:pt x="117157" y="330518"/>
                    <a:pt x="100965" y="340995"/>
                    <a:pt x="83820" y="352425"/>
                  </a:cubicBezTo>
                  <a:cubicBezTo>
                    <a:pt x="84772" y="355283"/>
                    <a:pt x="85725" y="359093"/>
                    <a:pt x="85725" y="361950"/>
                  </a:cubicBezTo>
                  <a:cubicBezTo>
                    <a:pt x="98107" y="360998"/>
                    <a:pt x="111442" y="360998"/>
                    <a:pt x="123825" y="358140"/>
                  </a:cubicBezTo>
                  <a:cubicBezTo>
                    <a:pt x="141922" y="353378"/>
                    <a:pt x="166688" y="337185"/>
                    <a:pt x="177165" y="343853"/>
                  </a:cubicBezTo>
                  <a:cubicBezTo>
                    <a:pt x="200978" y="359093"/>
                    <a:pt x="218122" y="383858"/>
                    <a:pt x="235267" y="407670"/>
                  </a:cubicBezTo>
                  <a:cubicBezTo>
                    <a:pt x="245745" y="421005"/>
                    <a:pt x="249555" y="439103"/>
                    <a:pt x="258128" y="453390"/>
                  </a:cubicBezTo>
                  <a:cubicBezTo>
                    <a:pt x="260985" y="459105"/>
                    <a:pt x="266700" y="465772"/>
                    <a:pt x="271463" y="465772"/>
                  </a:cubicBezTo>
                  <a:cubicBezTo>
                    <a:pt x="276225" y="465772"/>
                    <a:pt x="282892" y="459105"/>
                    <a:pt x="284797" y="454343"/>
                  </a:cubicBezTo>
                  <a:cubicBezTo>
                    <a:pt x="292417" y="436245"/>
                    <a:pt x="300038" y="417195"/>
                    <a:pt x="304800" y="398145"/>
                  </a:cubicBezTo>
                  <a:cubicBezTo>
                    <a:pt x="310515" y="372428"/>
                    <a:pt x="332422" y="365760"/>
                    <a:pt x="352425" y="353378"/>
                  </a:cubicBezTo>
                  <a:cubicBezTo>
                    <a:pt x="353378" y="359093"/>
                    <a:pt x="354330" y="363855"/>
                    <a:pt x="356235" y="369570"/>
                  </a:cubicBezTo>
                  <a:cubicBezTo>
                    <a:pt x="346710" y="384810"/>
                    <a:pt x="333375" y="398145"/>
                    <a:pt x="327660" y="414338"/>
                  </a:cubicBezTo>
                  <a:cubicBezTo>
                    <a:pt x="311467" y="460058"/>
                    <a:pt x="297180" y="506730"/>
                    <a:pt x="280035" y="560070"/>
                  </a:cubicBezTo>
                  <a:cubicBezTo>
                    <a:pt x="256222" y="514350"/>
                    <a:pt x="234315" y="475297"/>
                    <a:pt x="215265" y="434340"/>
                  </a:cubicBezTo>
                  <a:cubicBezTo>
                    <a:pt x="201930" y="404813"/>
                    <a:pt x="180975" y="393383"/>
                    <a:pt x="149542" y="392430"/>
                  </a:cubicBezTo>
                  <a:cubicBezTo>
                    <a:pt x="100965" y="392430"/>
                    <a:pt x="52388" y="389573"/>
                    <a:pt x="3810" y="387668"/>
                  </a:cubicBezTo>
                  <a:cubicBezTo>
                    <a:pt x="2857" y="383858"/>
                    <a:pt x="952" y="381000"/>
                    <a:pt x="0" y="377190"/>
                  </a:cubicBezTo>
                  <a:cubicBezTo>
                    <a:pt x="44767" y="328613"/>
                    <a:pt x="89535" y="279083"/>
                    <a:pt x="139065" y="224790"/>
                  </a:cubicBezTo>
                  <a:cubicBezTo>
                    <a:pt x="122872" y="158115"/>
                    <a:pt x="102870" y="81915"/>
                    <a:pt x="82867" y="0"/>
                  </a:cubicBezTo>
                  <a:cubicBezTo>
                    <a:pt x="95250" y="7620"/>
                    <a:pt x="101917" y="11430"/>
                    <a:pt x="108585" y="14288"/>
                  </a:cubicBezTo>
                  <a:close/>
                </a:path>
              </a:pathLst>
            </a:custGeom>
            <a:solidFill>
              <a:srgbClr val="C1A04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68" name="Google Shape;3868;p31"/>
          <p:cNvGrpSpPr/>
          <p:nvPr/>
        </p:nvGrpSpPr>
        <p:grpSpPr>
          <a:xfrm>
            <a:off x="265491" y="845056"/>
            <a:ext cx="609600" cy="615395"/>
            <a:chOff x="2930841" y="980631"/>
            <a:chExt cx="609600" cy="615395"/>
          </a:xfrm>
        </p:grpSpPr>
        <p:sp>
          <p:nvSpPr>
            <p:cNvPr id="3869" name="Google Shape;3869;p31"/>
            <p:cNvSpPr/>
            <p:nvPr/>
          </p:nvSpPr>
          <p:spPr>
            <a:xfrm>
              <a:off x="2930841" y="980631"/>
              <a:ext cx="609600" cy="615395"/>
            </a:xfrm>
            <a:custGeom>
              <a:rect b="b" l="l" r="r" t="t"/>
              <a:pathLst>
                <a:path extrusionOk="0" h="615395" w="609600">
                  <a:moveTo>
                    <a:pt x="0" y="140098"/>
                  </a:moveTo>
                  <a:cubicBezTo>
                    <a:pt x="37147" y="138193"/>
                    <a:pt x="66675" y="133431"/>
                    <a:pt x="95250" y="135336"/>
                  </a:cubicBezTo>
                  <a:cubicBezTo>
                    <a:pt x="135255" y="139146"/>
                    <a:pt x="175260" y="146766"/>
                    <a:pt x="215265" y="154386"/>
                  </a:cubicBezTo>
                  <a:cubicBezTo>
                    <a:pt x="234315" y="158196"/>
                    <a:pt x="244793" y="154386"/>
                    <a:pt x="257175" y="139146"/>
                  </a:cubicBezTo>
                  <a:cubicBezTo>
                    <a:pt x="291465" y="97236"/>
                    <a:pt x="325755" y="56278"/>
                    <a:pt x="362903" y="16273"/>
                  </a:cubicBezTo>
                  <a:cubicBezTo>
                    <a:pt x="371475" y="6748"/>
                    <a:pt x="388620" y="-872"/>
                    <a:pt x="401955" y="81"/>
                  </a:cubicBezTo>
                  <a:cubicBezTo>
                    <a:pt x="409575" y="81"/>
                    <a:pt x="420053" y="18178"/>
                    <a:pt x="421957" y="29608"/>
                  </a:cubicBezTo>
                  <a:cubicBezTo>
                    <a:pt x="429578" y="78186"/>
                    <a:pt x="436245" y="126763"/>
                    <a:pt x="441007" y="175341"/>
                  </a:cubicBezTo>
                  <a:cubicBezTo>
                    <a:pt x="442913" y="200106"/>
                    <a:pt x="455295" y="208678"/>
                    <a:pt x="476250" y="217251"/>
                  </a:cubicBezTo>
                  <a:cubicBezTo>
                    <a:pt x="516255" y="233443"/>
                    <a:pt x="554355" y="253446"/>
                    <a:pt x="593407" y="272496"/>
                  </a:cubicBezTo>
                  <a:cubicBezTo>
                    <a:pt x="615315" y="282973"/>
                    <a:pt x="614363" y="296308"/>
                    <a:pt x="594360" y="307738"/>
                  </a:cubicBezTo>
                  <a:cubicBezTo>
                    <a:pt x="550545" y="333456"/>
                    <a:pt x="506730" y="359173"/>
                    <a:pt x="461963" y="383938"/>
                  </a:cubicBezTo>
                  <a:cubicBezTo>
                    <a:pt x="446722" y="392511"/>
                    <a:pt x="437197" y="400131"/>
                    <a:pt x="438150" y="419181"/>
                  </a:cubicBezTo>
                  <a:cubicBezTo>
                    <a:pt x="439103" y="471568"/>
                    <a:pt x="440055" y="523003"/>
                    <a:pt x="440055" y="575391"/>
                  </a:cubicBezTo>
                  <a:cubicBezTo>
                    <a:pt x="440055" y="588726"/>
                    <a:pt x="435293" y="602061"/>
                    <a:pt x="433388" y="615396"/>
                  </a:cubicBezTo>
                  <a:cubicBezTo>
                    <a:pt x="416243" y="611586"/>
                    <a:pt x="395288" y="613491"/>
                    <a:pt x="382905" y="603013"/>
                  </a:cubicBezTo>
                  <a:cubicBezTo>
                    <a:pt x="340043" y="567771"/>
                    <a:pt x="299085" y="529671"/>
                    <a:pt x="259080" y="490618"/>
                  </a:cubicBezTo>
                  <a:cubicBezTo>
                    <a:pt x="244793" y="477283"/>
                    <a:pt x="234315" y="476331"/>
                    <a:pt x="216218" y="481093"/>
                  </a:cubicBezTo>
                  <a:cubicBezTo>
                    <a:pt x="166688" y="495381"/>
                    <a:pt x="117157" y="505858"/>
                    <a:pt x="67628" y="516336"/>
                  </a:cubicBezTo>
                  <a:cubicBezTo>
                    <a:pt x="57150" y="518241"/>
                    <a:pt x="46672" y="518241"/>
                    <a:pt x="36195" y="517288"/>
                  </a:cubicBezTo>
                  <a:cubicBezTo>
                    <a:pt x="4763" y="514431"/>
                    <a:pt x="0" y="505858"/>
                    <a:pt x="14288" y="478236"/>
                  </a:cubicBezTo>
                  <a:cubicBezTo>
                    <a:pt x="40005" y="428706"/>
                    <a:pt x="65722" y="379176"/>
                    <a:pt x="93345" y="330598"/>
                  </a:cubicBezTo>
                  <a:cubicBezTo>
                    <a:pt x="100965" y="316311"/>
                    <a:pt x="101918" y="304881"/>
                    <a:pt x="93345" y="291546"/>
                  </a:cubicBezTo>
                  <a:cubicBezTo>
                    <a:pt x="62865" y="245826"/>
                    <a:pt x="34290" y="197248"/>
                    <a:pt x="0" y="140098"/>
                  </a:cubicBezTo>
                  <a:close/>
                  <a:moveTo>
                    <a:pt x="65722" y="182008"/>
                  </a:moveTo>
                  <a:cubicBezTo>
                    <a:pt x="88583" y="222013"/>
                    <a:pt x="110490" y="262018"/>
                    <a:pt x="132397" y="302976"/>
                  </a:cubicBezTo>
                  <a:cubicBezTo>
                    <a:pt x="136207" y="309643"/>
                    <a:pt x="138113" y="320121"/>
                    <a:pt x="134303" y="326788"/>
                  </a:cubicBezTo>
                  <a:cubicBezTo>
                    <a:pt x="114300" y="365841"/>
                    <a:pt x="92393" y="404893"/>
                    <a:pt x="71438" y="442993"/>
                  </a:cubicBezTo>
                  <a:cubicBezTo>
                    <a:pt x="61913" y="461091"/>
                    <a:pt x="52388" y="479188"/>
                    <a:pt x="43815" y="497286"/>
                  </a:cubicBezTo>
                  <a:cubicBezTo>
                    <a:pt x="45720" y="499191"/>
                    <a:pt x="46672" y="502048"/>
                    <a:pt x="48578" y="503953"/>
                  </a:cubicBezTo>
                  <a:cubicBezTo>
                    <a:pt x="103822" y="489666"/>
                    <a:pt x="160020" y="477283"/>
                    <a:pt x="215265" y="460138"/>
                  </a:cubicBezTo>
                  <a:cubicBezTo>
                    <a:pt x="241935" y="451566"/>
                    <a:pt x="261938" y="454423"/>
                    <a:pt x="280988" y="473473"/>
                  </a:cubicBezTo>
                  <a:cubicBezTo>
                    <a:pt x="289560" y="482046"/>
                    <a:pt x="299085" y="490618"/>
                    <a:pt x="307657" y="499191"/>
                  </a:cubicBezTo>
                  <a:cubicBezTo>
                    <a:pt x="338138" y="527766"/>
                    <a:pt x="368618" y="556341"/>
                    <a:pt x="404813" y="589678"/>
                  </a:cubicBezTo>
                  <a:cubicBezTo>
                    <a:pt x="401955" y="549673"/>
                    <a:pt x="399097" y="518241"/>
                    <a:pt x="397193" y="486808"/>
                  </a:cubicBezTo>
                  <a:cubicBezTo>
                    <a:pt x="399097" y="457281"/>
                    <a:pt x="399097" y="426801"/>
                    <a:pt x="402907" y="397273"/>
                  </a:cubicBezTo>
                  <a:cubicBezTo>
                    <a:pt x="403860" y="388701"/>
                    <a:pt x="415290" y="378223"/>
                    <a:pt x="423863" y="373461"/>
                  </a:cubicBezTo>
                  <a:cubicBezTo>
                    <a:pt x="473393" y="346791"/>
                    <a:pt x="522922" y="322026"/>
                    <a:pt x="572453" y="296308"/>
                  </a:cubicBezTo>
                  <a:cubicBezTo>
                    <a:pt x="572453" y="292498"/>
                    <a:pt x="571500" y="287736"/>
                    <a:pt x="571500" y="283926"/>
                  </a:cubicBezTo>
                  <a:cubicBezTo>
                    <a:pt x="529590" y="265828"/>
                    <a:pt x="488632" y="245826"/>
                    <a:pt x="445770" y="228681"/>
                  </a:cubicBezTo>
                  <a:cubicBezTo>
                    <a:pt x="422910" y="219156"/>
                    <a:pt x="407670" y="208678"/>
                    <a:pt x="405765" y="180103"/>
                  </a:cubicBezTo>
                  <a:cubicBezTo>
                    <a:pt x="402907" y="132478"/>
                    <a:pt x="395288" y="85806"/>
                    <a:pt x="388620" y="31513"/>
                  </a:cubicBezTo>
                  <a:cubicBezTo>
                    <a:pt x="351472" y="75328"/>
                    <a:pt x="318135" y="112476"/>
                    <a:pt x="287655" y="151528"/>
                  </a:cubicBezTo>
                  <a:cubicBezTo>
                    <a:pt x="269557" y="173436"/>
                    <a:pt x="250507" y="181056"/>
                    <a:pt x="221932" y="173436"/>
                  </a:cubicBezTo>
                  <a:cubicBezTo>
                    <a:pt x="165735" y="159148"/>
                    <a:pt x="107632" y="146766"/>
                    <a:pt x="44767" y="153433"/>
                  </a:cubicBezTo>
                  <a:cubicBezTo>
                    <a:pt x="53340" y="165816"/>
                    <a:pt x="59055" y="173436"/>
                    <a:pt x="65722" y="182008"/>
                  </a:cubicBezTo>
                  <a:close/>
                </a:path>
              </a:pathLst>
            </a:custGeom>
            <a:solidFill>
              <a:srgbClr val="18101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70" name="Google Shape;3870;p31"/>
            <p:cNvGrpSpPr/>
            <p:nvPr/>
          </p:nvGrpSpPr>
          <p:grpSpPr>
            <a:xfrm>
              <a:off x="2974656" y="1013097"/>
              <a:ext cx="529590" cy="558165"/>
              <a:chOff x="4782502" y="2913697"/>
              <a:chExt cx="529590" cy="558165"/>
            </a:xfrm>
          </p:grpSpPr>
          <p:sp>
            <p:nvSpPr>
              <p:cNvPr id="3871" name="Google Shape;3871;p31"/>
              <p:cNvSpPr/>
              <p:nvPr/>
            </p:nvSpPr>
            <p:spPr>
              <a:xfrm>
                <a:off x="4784407" y="2913697"/>
                <a:ext cx="527685" cy="501015"/>
              </a:xfrm>
              <a:custGeom>
                <a:rect b="b" l="l" r="r" t="t"/>
                <a:pathLst>
                  <a:path extrusionOk="0" h="501015" w="527685">
                    <a:moveTo>
                      <a:pt x="20002" y="149543"/>
                    </a:moveTo>
                    <a:cubicBezTo>
                      <a:pt x="14288" y="140970"/>
                      <a:pt x="7620" y="133350"/>
                      <a:pt x="0" y="121920"/>
                    </a:cubicBezTo>
                    <a:cubicBezTo>
                      <a:pt x="62865" y="115253"/>
                      <a:pt x="120015" y="127635"/>
                      <a:pt x="177165" y="141923"/>
                    </a:cubicBezTo>
                    <a:cubicBezTo>
                      <a:pt x="205740" y="148590"/>
                      <a:pt x="224790" y="141923"/>
                      <a:pt x="242887" y="120015"/>
                    </a:cubicBezTo>
                    <a:cubicBezTo>
                      <a:pt x="274320" y="80963"/>
                      <a:pt x="306705" y="43815"/>
                      <a:pt x="343852" y="0"/>
                    </a:cubicBezTo>
                    <a:cubicBezTo>
                      <a:pt x="350520" y="54293"/>
                      <a:pt x="358140" y="100965"/>
                      <a:pt x="360998" y="148590"/>
                    </a:cubicBezTo>
                    <a:cubicBezTo>
                      <a:pt x="362902" y="177165"/>
                      <a:pt x="378142" y="187643"/>
                      <a:pt x="401002" y="197168"/>
                    </a:cubicBezTo>
                    <a:cubicBezTo>
                      <a:pt x="442912" y="214313"/>
                      <a:pt x="484823" y="233363"/>
                      <a:pt x="526733" y="252413"/>
                    </a:cubicBezTo>
                    <a:cubicBezTo>
                      <a:pt x="526733" y="256223"/>
                      <a:pt x="527685" y="260985"/>
                      <a:pt x="527685" y="264795"/>
                    </a:cubicBezTo>
                    <a:cubicBezTo>
                      <a:pt x="478155" y="290513"/>
                      <a:pt x="428625" y="315278"/>
                      <a:pt x="379095" y="341948"/>
                    </a:cubicBezTo>
                    <a:cubicBezTo>
                      <a:pt x="370523" y="346710"/>
                      <a:pt x="359092" y="357188"/>
                      <a:pt x="358140" y="365760"/>
                    </a:cubicBezTo>
                    <a:cubicBezTo>
                      <a:pt x="354330" y="395288"/>
                      <a:pt x="354330" y="424815"/>
                      <a:pt x="352425" y="455295"/>
                    </a:cubicBezTo>
                    <a:cubicBezTo>
                      <a:pt x="351473" y="468630"/>
                      <a:pt x="349567" y="481965"/>
                      <a:pt x="347662" y="501015"/>
                    </a:cubicBezTo>
                    <a:cubicBezTo>
                      <a:pt x="332423" y="491490"/>
                      <a:pt x="319087" y="485775"/>
                      <a:pt x="308610" y="477203"/>
                    </a:cubicBezTo>
                    <a:cubicBezTo>
                      <a:pt x="293370" y="464820"/>
                      <a:pt x="277177" y="438150"/>
                      <a:pt x="265748" y="441008"/>
                    </a:cubicBezTo>
                    <a:cubicBezTo>
                      <a:pt x="238125" y="446723"/>
                      <a:pt x="238125" y="427673"/>
                      <a:pt x="229552" y="415290"/>
                    </a:cubicBezTo>
                    <a:cubicBezTo>
                      <a:pt x="219075" y="399098"/>
                      <a:pt x="207645" y="397193"/>
                      <a:pt x="191452" y="406718"/>
                    </a:cubicBezTo>
                    <a:cubicBezTo>
                      <a:pt x="183833" y="411480"/>
                      <a:pt x="174308" y="412433"/>
                      <a:pt x="165735" y="412433"/>
                    </a:cubicBezTo>
                    <a:cubicBezTo>
                      <a:pt x="150495" y="413385"/>
                      <a:pt x="135255" y="410528"/>
                      <a:pt x="120967" y="413385"/>
                    </a:cubicBezTo>
                    <a:cubicBezTo>
                      <a:pt x="101917" y="417195"/>
                      <a:pt x="83820" y="425768"/>
                      <a:pt x="64770" y="431483"/>
                    </a:cubicBezTo>
                    <a:cubicBezTo>
                      <a:pt x="62865" y="430530"/>
                      <a:pt x="60008" y="428625"/>
                      <a:pt x="58102" y="427673"/>
                    </a:cubicBezTo>
                    <a:cubicBezTo>
                      <a:pt x="76200" y="385763"/>
                      <a:pt x="91440" y="341948"/>
                      <a:pt x="122873" y="306705"/>
                    </a:cubicBezTo>
                    <a:cubicBezTo>
                      <a:pt x="140017" y="286703"/>
                      <a:pt x="140970" y="270510"/>
                      <a:pt x="129540" y="252413"/>
                    </a:cubicBezTo>
                    <a:cubicBezTo>
                      <a:pt x="110490" y="222885"/>
                      <a:pt x="89535" y="195263"/>
                      <a:pt x="65723" y="169545"/>
                    </a:cubicBezTo>
                    <a:cubicBezTo>
                      <a:pt x="54292" y="159068"/>
                      <a:pt x="35242" y="156210"/>
                      <a:pt x="20002" y="149543"/>
                    </a:cubicBezTo>
                    <a:close/>
                  </a:path>
                </a:pathLst>
              </a:custGeom>
              <a:solidFill>
                <a:srgbClr val="FAD86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72" name="Google Shape;3872;p31"/>
              <p:cNvSpPr/>
              <p:nvPr/>
            </p:nvSpPr>
            <p:spPr>
              <a:xfrm>
                <a:off x="4782502" y="3063240"/>
                <a:ext cx="360997" cy="408622"/>
              </a:xfrm>
              <a:custGeom>
                <a:rect b="b" l="l" r="r" t="t"/>
                <a:pathLst>
                  <a:path extrusionOk="0" h="408622" w="360997">
                    <a:moveTo>
                      <a:pt x="21907" y="0"/>
                    </a:moveTo>
                    <a:cubicBezTo>
                      <a:pt x="37147" y="6667"/>
                      <a:pt x="56197" y="9525"/>
                      <a:pt x="66675" y="20002"/>
                    </a:cubicBezTo>
                    <a:cubicBezTo>
                      <a:pt x="90488" y="44767"/>
                      <a:pt x="111442" y="73342"/>
                      <a:pt x="130492" y="102870"/>
                    </a:cubicBezTo>
                    <a:cubicBezTo>
                      <a:pt x="141922" y="120015"/>
                      <a:pt x="141922" y="137160"/>
                      <a:pt x="123825" y="157163"/>
                    </a:cubicBezTo>
                    <a:cubicBezTo>
                      <a:pt x="93345" y="191452"/>
                      <a:pt x="78105" y="236220"/>
                      <a:pt x="59055" y="278130"/>
                    </a:cubicBezTo>
                    <a:cubicBezTo>
                      <a:pt x="60960" y="279082"/>
                      <a:pt x="63817" y="280988"/>
                      <a:pt x="65722" y="281940"/>
                    </a:cubicBezTo>
                    <a:cubicBezTo>
                      <a:pt x="84772" y="275272"/>
                      <a:pt x="102870" y="267652"/>
                      <a:pt x="121920" y="263842"/>
                    </a:cubicBezTo>
                    <a:cubicBezTo>
                      <a:pt x="136207" y="260985"/>
                      <a:pt x="151447" y="263842"/>
                      <a:pt x="166688" y="262890"/>
                    </a:cubicBezTo>
                    <a:cubicBezTo>
                      <a:pt x="175260" y="261938"/>
                      <a:pt x="185738" y="260985"/>
                      <a:pt x="192405" y="257175"/>
                    </a:cubicBezTo>
                    <a:cubicBezTo>
                      <a:pt x="208597" y="247650"/>
                      <a:pt x="220028" y="249555"/>
                      <a:pt x="230505" y="265747"/>
                    </a:cubicBezTo>
                    <a:cubicBezTo>
                      <a:pt x="238125" y="278130"/>
                      <a:pt x="239078" y="297180"/>
                      <a:pt x="266700" y="291465"/>
                    </a:cubicBezTo>
                    <a:cubicBezTo>
                      <a:pt x="278130" y="289560"/>
                      <a:pt x="294322" y="316230"/>
                      <a:pt x="309563" y="327660"/>
                    </a:cubicBezTo>
                    <a:cubicBezTo>
                      <a:pt x="320040" y="336232"/>
                      <a:pt x="333375" y="341947"/>
                      <a:pt x="348615" y="351472"/>
                    </a:cubicBezTo>
                    <a:cubicBezTo>
                      <a:pt x="350520" y="332422"/>
                      <a:pt x="351472" y="319088"/>
                      <a:pt x="353378" y="305752"/>
                    </a:cubicBezTo>
                    <a:cubicBezTo>
                      <a:pt x="356235" y="337185"/>
                      <a:pt x="358140" y="368617"/>
                      <a:pt x="360997" y="408622"/>
                    </a:cubicBezTo>
                    <a:cubicBezTo>
                      <a:pt x="324803" y="375285"/>
                      <a:pt x="294322" y="346710"/>
                      <a:pt x="263842" y="318135"/>
                    </a:cubicBezTo>
                    <a:cubicBezTo>
                      <a:pt x="254317" y="309563"/>
                      <a:pt x="245745" y="300990"/>
                      <a:pt x="237172" y="292417"/>
                    </a:cubicBezTo>
                    <a:cubicBezTo>
                      <a:pt x="218122" y="273367"/>
                      <a:pt x="198120" y="270510"/>
                      <a:pt x="171450" y="279082"/>
                    </a:cubicBezTo>
                    <a:cubicBezTo>
                      <a:pt x="116205" y="296227"/>
                      <a:pt x="60007" y="308610"/>
                      <a:pt x="4763" y="322897"/>
                    </a:cubicBezTo>
                    <a:cubicBezTo>
                      <a:pt x="2857" y="320992"/>
                      <a:pt x="1905" y="318135"/>
                      <a:pt x="0" y="316230"/>
                    </a:cubicBezTo>
                    <a:cubicBezTo>
                      <a:pt x="9525" y="298132"/>
                      <a:pt x="18097" y="280035"/>
                      <a:pt x="27622" y="261938"/>
                    </a:cubicBezTo>
                    <a:cubicBezTo>
                      <a:pt x="48578" y="222885"/>
                      <a:pt x="70485" y="184785"/>
                      <a:pt x="90488" y="145732"/>
                    </a:cubicBezTo>
                    <a:cubicBezTo>
                      <a:pt x="93345" y="140017"/>
                      <a:pt x="91440" y="128588"/>
                      <a:pt x="88582" y="121920"/>
                    </a:cubicBezTo>
                    <a:cubicBezTo>
                      <a:pt x="66675" y="80010"/>
                      <a:pt x="43815" y="40005"/>
                      <a:pt x="21907" y="0"/>
                    </a:cubicBezTo>
                    <a:close/>
                  </a:path>
                </a:pathLst>
              </a:custGeom>
              <a:solidFill>
                <a:srgbClr val="C1A048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1155CC"/>
        </a:solidFill>
      </p:bgPr>
    </p:bg>
    <p:spTree>
      <p:nvGrpSpPr>
        <p:cNvPr id="3876" name="Shape 38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7" name="Google Shape;3877;p32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3878" name="Google Shape;3878;p32"/>
          <p:cNvSpPr txBox="1"/>
          <p:nvPr>
            <p:ph idx="1" type="subTitle"/>
          </p:nvPr>
        </p:nvSpPr>
        <p:spPr>
          <a:xfrm>
            <a:off x="265500" y="26506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sp>
        <p:nvSpPr>
          <p:cNvPr id="3879" name="Google Shape;3879;p32"/>
          <p:cNvSpPr/>
          <p:nvPr/>
        </p:nvSpPr>
        <p:spPr>
          <a:xfrm rot="5400000">
            <a:off x="4572645" y="969021"/>
            <a:ext cx="4140876" cy="3373035"/>
          </a:xfrm>
          <a:custGeom>
            <a:rect b="b" l="l" r="r" t="t"/>
            <a:pathLst>
              <a:path extrusionOk="0" h="348544" w="427887">
                <a:moveTo>
                  <a:pt x="221897" y="344049"/>
                </a:moveTo>
                <a:lnTo>
                  <a:pt x="50447" y="348049"/>
                </a:lnTo>
                <a:cubicBezTo>
                  <a:pt x="43846" y="348907"/>
                  <a:pt x="37150" y="348650"/>
                  <a:pt x="30635" y="347287"/>
                </a:cubicBezTo>
                <a:cubicBezTo>
                  <a:pt x="25425" y="345306"/>
                  <a:pt x="21443" y="341010"/>
                  <a:pt x="19871" y="335667"/>
                </a:cubicBezTo>
                <a:cubicBezTo>
                  <a:pt x="16252" y="295376"/>
                  <a:pt x="13775" y="254990"/>
                  <a:pt x="11108" y="214604"/>
                </a:cubicBezTo>
                <a:cubicBezTo>
                  <a:pt x="7365" y="158407"/>
                  <a:pt x="3746" y="102238"/>
                  <a:pt x="250" y="46107"/>
                </a:cubicBezTo>
                <a:cubicBezTo>
                  <a:pt x="-83" y="41700"/>
                  <a:pt x="-83" y="37274"/>
                  <a:pt x="250" y="32867"/>
                </a:cubicBezTo>
                <a:cubicBezTo>
                  <a:pt x="1679" y="16294"/>
                  <a:pt x="8251" y="8483"/>
                  <a:pt x="25015" y="7150"/>
                </a:cubicBezTo>
                <a:cubicBezTo>
                  <a:pt x="51590" y="5054"/>
                  <a:pt x="78260" y="3816"/>
                  <a:pt x="104835" y="3435"/>
                </a:cubicBezTo>
                <a:cubicBezTo>
                  <a:pt x="191512" y="1911"/>
                  <a:pt x="278161" y="768"/>
                  <a:pt x="364772" y="6"/>
                </a:cubicBezTo>
                <a:cubicBezTo>
                  <a:pt x="376621" y="-74"/>
                  <a:pt x="388460" y="657"/>
                  <a:pt x="400205" y="2197"/>
                </a:cubicBezTo>
                <a:cubicBezTo>
                  <a:pt x="422684" y="4864"/>
                  <a:pt x="423541" y="6197"/>
                  <a:pt x="424017" y="28105"/>
                </a:cubicBezTo>
                <a:cubicBezTo>
                  <a:pt x="424874" y="69538"/>
                  <a:pt x="425827" y="111067"/>
                  <a:pt x="426494" y="152501"/>
                </a:cubicBezTo>
                <a:cubicBezTo>
                  <a:pt x="427160" y="200126"/>
                  <a:pt x="428304" y="248799"/>
                  <a:pt x="427732" y="296900"/>
                </a:cubicBezTo>
                <a:cubicBezTo>
                  <a:pt x="427256" y="348049"/>
                  <a:pt x="425827" y="339667"/>
                  <a:pt x="386203" y="340715"/>
                </a:cubicBezTo>
                <a:cubicBezTo>
                  <a:pt x="331339" y="342144"/>
                  <a:pt x="276570" y="343192"/>
                  <a:pt x="221801" y="344430"/>
                </a:cubicBezTo>
                <a:close/>
                <a:moveTo>
                  <a:pt x="25777" y="28200"/>
                </a:moveTo>
                <a:lnTo>
                  <a:pt x="42636" y="300234"/>
                </a:lnTo>
                <a:cubicBezTo>
                  <a:pt x="162651" y="286232"/>
                  <a:pt x="280761" y="289852"/>
                  <a:pt x="401443" y="291376"/>
                </a:cubicBezTo>
                <a:cubicBezTo>
                  <a:pt x="400586" y="201650"/>
                  <a:pt x="400205" y="114020"/>
                  <a:pt x="397919" y="24676"/>
                </a:cubicBezTo>
                <a:cubicBezTo>
                  <a:pt x="272570" y="21818"/>
                  <a:pt x="150554" y="24866"/>
                  <a:pt x="25777" y="2820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80" name="Google Shape;3880;p32"/>
          <p:cNvGrpSpPr/>
          <p:nvPr/>
        </p:nvGrpSpPr>
        <p:grpSpPr>
          <a:xfrm>
            <a:off x="177797" y="627701"/>
            <a:ext cx="723447" cy="878290"/>
            <a:chOff x="5183505" y="2075590"/>
            <a:chExt cx="1411604" cy="1713737"/>
          </a:xfrm>
        </p:grpSpPr>
        <p:sp>
          <p:nvSpPr>
            <p:cNvPr id="3881" name="Google Shape;3881;p32"/>
            <p:cNvSpPr/>
            <p:nvPr/>
          </p:nvSpPr>
          <p:spPr>
            <a:xfrm>
              <a:off x="5698040" y="2075590"/>
              <a:ext cx="854507" cy="1491522"/>
            </a:xfrm>
            <a:custGeom>
              <a:rect b="b" l="l" r="r" t="t"/>
              <a:pathLst>
                <a:path extrusionOk="0" h="1491522" w="854507">
                  <a:moveTo>
                    <a:pt x="641800" y="1491522"/>
                  </a:moveTo>
                  <a:cubicBezTo>
                    <a:pt x="579887" y="1479140"/>
                    <a:pt x="539882" y="1441040"/>
                    <a:pt x="516070" y="1384843"/>
                  </a:cubicBezTo>
                  <a:cubicBezTo>
                    <a:pt x="446537" y="1217202"/>
                    <a:pt x="375100" y="1050515"/>
                    <a:pt x="309377" y="880970"/>
                  </a:cubicBezTo>
                  <a:cubicBezTo>
                    <a:pt x="229367" y="674277"/>
                    <a:pt x="155072" y="466632"/>
                    <a:pt x="78872" y="258987"/>
                  </a:cubicBezTo>
                  <a:cubicBezTo>
                    <a:pt x="70300" y="237080"/>
                    <a:pt x="63632" y="221840"/>
                    <a:pt x="35057" y="220887"/>
                  </a:cubicBezTo>
                  <a:cubicBezTo>
                    <a:pt x="1720" y="219935"/>
                    <a:pt x="-2090" y="193265"/>
                    <a:pt x="767" y="167547"/>
                  </a:cubicBezTo>
                  <a:cubicBezTo>
                    <a:pt x="111257" y="115160"/>
                    <a:pt x="218890" y="61820"/>
                    <a:pt x="329380" y="11337"/>
                  </a:cubicBezTo>
                  <a:cubicBezTo>
                    <a:pt x="390340" y="-16285"/>
                    <a:pt x="426535" y="7527"/>
                    <a:pt x="434155" y="72297"/>
                  </a:cubicBezTo>
                  <a:cubicBezTo>
                    <a:pt x="431297" y="79917"/>
                    <a:pt x="425582" y="89442"/>
                    <a:pt x="427487" y="96110"/>
                  </a:cubicBezTo>
                  <a:cubicBezTo>
                    <a:pt x="437012" y="128495"/>
                    <a:pt x="448442" y="159927"/>
                    <a:pt x="460825" y="190407"/>
                  </a:cubicBezTo>
                  <a:cubicBezTo>
                    <a:pt x="539882" y="390432"/>
                    <a:pt x="618940" y="591410"/>
                    <a:pt x="697045" y="791435"/>
                  </a:cubicBezTo>
                  <a:cubicBezTo>
                    <a:pt x="698950" y="796197"/>
                    <a:pt x="699903" y="800007"/>
                    <a:pt x="701807" y="804770"/>
                  </a:cubicBezTo>
                  <a:cubicBezTo>
                    <a:pt x="703712" y="809532"/>
                    <a:pt x="705617" y="813342"/>
                    <a:pt x="706570" y="818105"/>
                  </a:cubicBezTo>
                  <a:cubicBezTo>
                    <a:pt x="709428" y="825725"/>
                    <a:pt x="713237" y="834297"/>
                    <a:pt x="716095" y="841917"/>
                  </a:cubicBezTo>
                  <a:cubicBezTo>
                    <a:pt x="718953" y="850490"/>
                    <a:pt x="722762" y="859063"/>
                    <a:pt x="725620" y="867635"/>
                  </a:cubicBezTo>
                  <a:cubicBezTo>
                    <a:pt x="745622" y="920022"/>
                    <a:pt x="766578" y="972410"/>
                    <a:pt x="786580" y="1025750"/>
                  </a:cubicBezTo>
                  <a:cubicBezTo>
                    <a:pt x="793247" y="1046705"/>
                    <a:pt x="799915" y="1067660"/>
                    <a:pt x="806582" y="1087663"/>
                  </a:cubicBezTo>
                  <a:cubicBezTo>
                    <a:pt x="832300" y="1164815"/>
                    <a:pt x="860875" y="1241968"/>
                    <a:pt x="853255" y="1325788"/>
                  </a:cubicBezTo>
                  <a:cubicBezTo>
                    <a:pt x="847540" y="1395320"/>
                    <a:pt x="818012" y="1449613"/>
                    <a:pt x="748480" y="1471520"/>
                  </a:cubicBezTo>
                  <a:cubicBezTo>
                    <a:pt x="716095" y="1482950"/>
                    <a:pt x="677995" y="1485807"/>
                    <a:pt x="641800" y="1491522"/>
                  </a:cubicBezTo>
                  <a:close/>
                  <a:moveTo>
                    <a:pt x="704665" y="955265"/>
                  </a:moveTo>
                  <a:cubicBezTo>
                    <a:pt x="697997" y="927642"/>
                    <a:pt x="691330" y="900972"/>
                    <a:pt x="683710" y="869540"/>
                  </a:cubicBezTo>
                  <a:cubicBezTo>
                    <a:pt x="664660" y="878113"/>
                    <a:pt x="653230" y="883827"/>
                    <a:pt x="641800" y="889542"/>
                  </a:cubicBezTo>
                  <a:cubicBezTo>
                    <a:pt x="617035" y="891447"/>
                    <a:pt x="593222" y="915260"/>
                    <a:pt x="560837" y="891447"/>
                  </a:cubicBezTo>
                  <a:cubicBezTo>
                    <a:pt x="586555" y="881922"/>
                    <a:pt x="607510" y="874302"/>
                    <a:pt x="628465" y="866682"/>
                  </a:cubicBezTo>
                  <a:cubicBezTo>
                    <a:pt x="633228" y="864777"/>
                    <a:pt x="637990" y="861920"/>
                    <a:pt x="642753" y="860015"/>
                  </a:cubicBezTo>
                  <a:cubicBezTo>
                    <a:pt x="651325" y="859063"/>
                    <a:pt x="659897" y="857157"/>
                    <a:pt x="668470" y="856205"/>
                  </a:cubicBezTo>
                  <a:cubicBezTo>
                    <a:pt x="684662" y="845727"/>
                    <a:pt x="674185" y="837155"/>
                    <a:pt x="666565" y="828582"/>
                  </a:cubicBezTo>
                  <a:cubicBezTo>
                    <a:pt x="664660" y="823820"/>
                    <a:pt x="662755" y="818105"/>
                    <a:pt x="660850" y="813342"/>
                  </a:cubicBezTo>
                  <a:cubicBezTo>
                    <a:pt x="657040" y="805722"/>
                    <a:pt x="653230" y="798102"/>
                    <a:pt x="649420" y="790482"/>
                  </a:cubicBezTo>
                  <a:cubicBezTo>
                    <a:pt x="637990" y="758097"/>
                    <a:pt x="626560" y="726665"/>
                    <a:pt x="613225" y="691422"/>
                  </a:cubicBezTo>
                  <a:cubicBezTo>
                    <a:pt x="595128" y="699042"/>
                    <a:pt x="581792" y="705710"/>
                    <a:pt x="567505" y="712377"/>
                  </a:cubicBezTo>
                  <a:cubicBezTo>
                    <a:pt x="537025" y="726665"/>
                    <a:pt x="507497" y="741905"/>
                    <a:pt x="477017" y="754288"/>
                  </a:cubicBezTo>
                  <a:cubicBezTo>
                    <a:pt x="462730" y="760002"/>
                    <a:pt x="446537" y="760002"/>
                    <a:pt x="431297" y="762860"/>
                  </a:cubicBezTo>
                  <a:cubicBezTo>
                    <a:pt x="430345" y="758097"/>
                    <a:pt x="428440" y="753335"/>
                    <a:pt x="427487" y="748572"/>
                  </a:cubicBezTo>
                  <a:cubicBezTo>
                    <a:pt x="468445" y="728570"/>
                    <a:pt x="508450" y="709520"/>
                    <a:pt x="549407" y="689517"/>
                  </a:cubicBezTo>
                  <a:cubicBezTo>
                    <a:pt x="566553" y="682850"/>
                    <a:pt x="583697" y="676182"/>
                    <a:pt x="602747" y="669515"/>
                  </a:cubicBezTo>
                  <a:cubicBezTo>
                    <a:pt x="595128" y="650465"/>
                    <a:pt x="587507" y="633320"/>
                    <a:pt x="579887" y="612365"/>
                  </a:cubicBezTo>
                  <a:cubicBezTo>
                    <a:pt x="563695" y="620938"/>
                    <a:pt x="550360" y="627605"/>
                    <a:pt x="537025" y="634272"/>
                  </a:cubicBezTo>
                  <a:cubicBezTo>
                    <a:pt x="506545" y="645702"/>
                    <a:pt x="475112" y="658085"/>
                    <a:pt x="443680" y="667610"/>
                  </a:cubicBezTo>
                  <a:cubicBezTo>
                    <a:pt x="431297" y="671420"/>
                    <a:pt x="416057" y="670467"/>
                    <a:pt x="402722" y="671420"/>
                  </a:cubicBezTo>
                  <a:cubicBezTo>
                    <a:pt x="402722" y="667610"/>
                    <a:pt x="401770" y="664752"/>
                    <a:pt x="401770" y="660942"/>
                  </a:cubicBezTo>
                  <a:cubicBezTo>
                    <a:pt x="440822" y="642845"/>
                    <a:pt x="478922" y="624747"/>
                    <a:pt x="517975" y="607602"/>
                  </a:cubicBezTo>
                  <a:cubicBezTo>
                    <a:pt x="534167" y="602840"/>
                    <a:pt x="551312" y="598077"/>
                    <a:pt x="569410" y="593315"/>
                  </a:cubicBezTo>
                  <a:cubicBezTo>
                    <a:pt x="542740" y="529497"/>
                    <a:pt x="517022" y="468537"/>
                    <a:pt x="492257" y="406625"/>
                  </a:cubicBezTo>
                  <a:cubicBezTo>
                    <a:pt x="477970" y="371382"/>
                    <a:pt x="465587" y="336140"/>
                    <a:pt x="453205" y="299945"/>
                  </a:cubicBezTo>
                  <a:cubicBezTo>
                    <a:pt x="439870" y="259940"/>
                    <a:pt x="425582" y="219935"/>
                    <a:pt x="412247" y="179930"/>
                  </a:cubicBezTo>
                  <a:cubicBezTo>
                    <a:pt x="409390" y="169452"/>
                    <a:pt x="406532" y="158975"/>
                    <a:pt x="403675" y="149450"/>
                  </a:cubicBezTo>
                  <a:cubicBezTo>
                    <a:pt x="397960" y="132305"/>
                    <a:pt x="391292" y="115160"/>
                    <a:pt x="384625" y="94205"/>
                  </a:cubicBezTo>
                  <a:cubicBezTo>
                    <a:pt x="289375" y="132305"/>
                    <a:pt x="197935" y="169452"/>
                    <a:pt x="103637" y="207552"/>
                  </a:cubicBezTo>
                  <a:cubicBezTo>
                    <a:pt x="112210" y="222792"/>
                    <a:pt x="118877" y="236127"/>
                    <a:pt x="126497" y="249462"/>
                  </a:cubicBezTo>
                  <a:cubicBezTo>
                    <a:pt x="129355" y="260892"/>
                    <a:pt x="130307" y="272322"/>
                    <a:pt x="134117" y="282800"/>
                  </a:cubicBezTo>
                  <a:cubicBezTo>
                    <a:pt x="175075" y="393290"/>
                    <a:pt x="215080" y="504732"/>
                    <a:pt x="257942" y="615222"/>
                  </a:cubicBezTo>
                  <a:cubicBezTo>
                    <a:pt x="342715" y="833345"/>
                    <a:pt x="426535" y="1052420"/>
                    <a:pt x="514165" y="1269590"/>
                  </a:cubicBezTo>
                  <a:cubicBezTo>
                    <a:pt x="536072" y="1323882"/>
                    <a:pt x="567505" y="1375318"/>
                    <a:pt x="594175" y="1427705"/>
                  </a:cubicBezTo>
                  <a:cubicBezTo>
                    <a:pt x="604653" y="1436277"/>
                    <a:pt x="615130" y="1445802"/>
                    <a:pt x="625607" y="1454375"/>
                  </a:cubicBezTo>
                  <a:cubicBezTo>
                    <a:pt x="669422" y="1479140"/>
                    <a:pt x="725620" y="1468663"/>
                    <a:pt x="764672" y="1428657"/>
                  </a:cubicBezTo>
                  <a:cubicBezTo>
                    <a:pt x="768482" y="1423895"/>
                    <a:pt x="772292" y="1420085"/>
                    <a:pt x="776103" y="1415322"/>
                  </a:cubicBezTo>
                  <a:cubicBezTo>
                    <a:pt x="810392" y="1379127"/>
                    <a:pt x="818012" y="1336265"/>
                    <a:pt x="810392" y="1288640"/>
                  </a:cubicBezTo>
                  <a:cubicBezTo>
                    <a:pt x="811345" y="1204820"/>
                    <a:pt x="777055" y="1130525"/>
                    <a:pt x="751337" y="1048610"/>
                  </a:cubicBezTo>
                  <a:cubicBezTo>
                    <a:pt x="735145" y="1060040"/>
                    <a:pt x="724667" y="1067660"/>
                    <a:pt x="713237" y="1074327"/>
                  </a:cubicBezTo>
                  <a:cubicBezTo>
                    <a:pt x="677995" y="1092425"/>
                    <a:pt x="643705" y="1111475"/>
                    <a:pt x="608462" y="1127668"/>
                  </a:cubicBezTo>
                  <a:cubicBezTo>
                    <a:pt x="595128" y="1133382"/>
                    <a:pt x="579887" y="1134335"/>
                    <a:pt x="564647" y="1137193"/>
                  </a:cubicBezTo>
                  <a:cubicBezTo>
                    <a:pt x="563695" y="1133382"/>
                    <a:pt x="561790" y="1129572"/>
                    <a:pt x="560837" y="1125763"/>
                  </a:cubicBezTo>
                  <a:cubicBezTo>
                    <a:pt x="572267" y="1118143"/>
                    <a:pt x="583697" y="1109570"/>
                    <a:pt x="595128" y="1102902"/>
                  </a:cubicBezTo>
                  <a:cubicBezTo>
                    <a:pt x="631322" y="1080995"/>
                    <a:pt x="668470" y="1060040"/>
                    <a:pt x="704665" y="1038132"/>
                  </a:cubicBezTo>
                  <a:cubicBezTo>
                    <a:pt x="716095" y="1033370"/>
                    <a:pt x="728478" y="1029560"/>
                    <a:pt x="745622" y="1022892"/>
                  </a:cubicBezTo>
                  <a:cubicBezTo>
                    <a:pt x="728478" y="998127"/>
                    <a:pt x="716095" y="976220"/>
                    <a:pt x="704665" y="955265"/>
                  </a:cubicBezTo>
                  <a:lnTo>
                    <a:pt x="704665" y="955265"/>
                  </a:lnTo>
                  <a:close/>
                  <a:moveTo>
                    <a:pt x="34105" y="179930"/>
                  </a:moveTo>
                  <a:cubicBezTo>
                    <a:pt x="42677" y="208505"/>
                    <a:pt x="62680" y="198027"/>
                    <a:pt x="83635" y="189455"/>
                  </a:cubicBezTo>
                  <a:cubicBezTo>
                    <a:pt x="138880" y="166595"/>
                    <a:pt x="194125" y="144687"/>
                    <a:pt x="248417" y="122780"/>
                  </a:cubicBezTo>
                  <a:cubicBezTo>
                    <a:pt x="295090" y="103730"/>
                    <a:pt x="341762" y="83727"/>
                    <a:pt x="390340" y="63725"/>
                  </a:cubicBezTo>
                  <a:cubicBezTo>
                    <a:pt x="382720" y="47532"/>
                    <a:pt x="377005" y="36102"/>
                    <a:pt x="371290" y="25625"/>
                  </a:cubicBezTo>
                  <a:cubicBezTo>
                    <a:pt x="256990" y="78012"/>
                    <a:pt x="144595" y="129447"/>
                    <a:pt x="34105" y="179930"/>
                  </a:cubicBezTo>
                  <a:close/>
                </a:path>
              </a:pathLst>
            </a:custGeom>
            <a:solidFill>
              <a:srgbClr val="14141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2" name="Google Shape;3882;p32"/>
            <p:cNvSpPr/>
            <p:nvPr/>
          </p:nvSpPr>
          <p:spPr>
            <a:xfrm>
              <a:off x="5183505" y="2270432"/>
              <a:ext cx="842117" cy="1451936"/>
            </a:xfrm>
            <a:custGeom>
              <a:rect b="b" l="l" r="r" t="t"/>
              <a:pathLst>
                <a:path extrusionOk="0" h="1451936" w="842117">
                  <a:moveTo>
                    <a:pt x="636270" y="1448127"/>
                  </a:moveTo>
                  <a:cubicBezTo>
                    <a:pt x="572452" y="1430030"/>
                    <a:pt x="523875" y="1390977"/>
                    <a:pt x="497205" y="1330017"/>
                  </a:cubicBezTo>
                  <a:cubicBezTo>
                    <a:pt x="464820" y="1257627"/>
                    <a:pt x="435292" y="1184285"/>
                    <a:pt x="407670" y="1109990"/>
                  </a:cubicBezTo>
                  <a:cubicBezTo>
                    <a:pt x="359092" y="980450"/>
                    <a:pt x="312420" y="851862"/>
                    <a:pt x="267652" y="721370"/>
                  </a:cubicBezTo>
                  <a:cubicBezTo>
                    <a:pt x="218122" y="576590"/>
                    <a:pt x="170497" y="429905"/>
                    <a:pt x="121920" y="285125"/>
                  </a:cubicBezTo>
                  <a:cubicBezTo>
                    <a:pt x="116205" y="267980"/>
                    <a:pt x="109538" y="251787"/>
                    <a:pt x="102870" y="235595"/>
                  </a:cubicBezTo>
                  <a:cubicBezTo>
                    <a:pt x="94297" y="211782"/>
                    <a:pt x="83820" y="193685"/>
                    <a:pt x="56197" y="182255"/>
                  </a:cubicBezTo>
                  <a:cubicBezTo>
                    <a:pt x="34290" y="172730"/>
                    <a:pt x="20002" y="144155"/>
                    <a:pt x="0" y="121295"/>
                  </a:cubicBezTo>
                  <a:cubicBezTo>
                    <a:pt x="33338" y="110817"/>
                    <a:pt x="64770" y="102245"/>
                    <a:pt x="95250" y="90815"/>
                  </a:cubicBezTo>
                  <a:cubicBezTo>
                    <a:pt x="169545" y="65097"/>
                    <a:pt x="243840" y="41285"/>
                    <a:pt x="316230" y="12710"/>
                  </a:cubicBezTo>
                  <a:cubicBezTo>
                    <a:pt x="375285" y="-10150"/>
                    <a:pt x="392430" y="-5388"/>
                    <a:pt x="416242" y="53667"/>
                  </a:cubicBezTo>
                  <a:cubicBezTo>
                    <a:pt x="419100" y="60335"/>
                    <a:pt x="421957" y="67002"/>
                    <a:pt x="424815" y="73670"/>
                  </a:cubicBezTo>
                  <a:cubicBezTo>
                    <a:pt x="420052" y="80337"/>
                    <a:pt x="415290" y="87005"/>
                    <a:pt x="410527" y="92720"/>
                  </a:cubicBezTo>
                  <a:cubicBezTo>
                    <a:pt x="408622" y="99387"/>
                    <a:pt x="402907" y="107960"/>
                    <a:pt x="405765" y="113675"/>
                  </a:cubicBezTo>
                  <a:cubicBezTo>
                    <a:pt x="441007" y="206067"/>
                    <a:pt x="477202" y="298460"/>
                    <a:pt x="513397" y="389900"/>
                  </a:cubicBezTo>
                  <a:cubicBezTo>
                    <a:pt x="536257" y="448955"/>
                    <a:pt x="558165" y="507057"/>
                    <a:pt x="581025" y="566112"/>
                  </a:cubicBezTo>
                  <a:cubicBezTo>
                    <a:pt x="581025" y="568017"/>
                    <a:pt x="581977" y="569922"/>
                    <a:pt x="581977" y="572780"/>
                  </a:cubicBezTo>
                  <a:cubicBezTo>
                    <a:pt x="605790" y="635645"/>
                    <a:pt x="629602" y="698510"/>
                    <a:pt x="653415" y="761375"/>
                  </a:cubicBezTo>
                  <a:cubicBezTo>
                    <a:pt x="659130" y="776615"/>
                    <a:pt x="664845" y="791855"/>
                    <a:pt x="670560" y="806142"/>
                  </a:cubicBezTo>
                  <a:cubicBezTo>
                    <a:pt x="673417" y="811857"/>
                    <a:pt x="675322" y="818525"/>
                    <a:pt x="678180" y="824240"/>
                  </a:cubicBezTo>
                  <a:cubicBezTo>
                    <a:pt x="698182" y="874722"/>
                    <a:pt x="721042" y="924252"/>
                    <a:pt x="738188" y="975687"/>
                  </a:cubicBezTo>
                  <a:cubicBezTo>
                    <a:pt x="773430" y="1086177"/>
                    <a:pt x="807720" y="1196667"/>
                    <a:pt x="837247" y="1308110"/>
                  </a:cubicBezTo>
                  <a:cubicBezTo>
                    <a:pt x="848677" y="1349067"/>
                    <a:pt x="841057" y="1391930"/>
                    <a:pt x="802957" y="1421457"/>
                  </a:cubicBezTo>
                  <a:cubicBezTo>
                    <a:pt x="801052" y="1421457"/>
                    <a:pt x="800100" y="1421457"/>
                    <a:pt x="799147" y="1423362"/>
                  </a:cubicBezTo>
                  <a:cubicBezTo>
                    <a:pt x="788670" y="1428125"/>
                    <a:pt x="777240" y="1432887"/>
                    <a:pt x="766763" y="1437650"/>
                  </a:cubicBezTo>
                  <a:cubicBezTo>
                    <a:pt x="761047" y="1439555"/>
                    <a:pt x="755332" y="1441460"/>
                    <a:pt x="748665" y="1443365"/>
                  </a:cubicBezTo>
                  <a:cubicBezTo>
                    <a:pt x="743902" y="1444317"/>
                    <a:pt x="740092" y="1445270"/>
                    <a:pt x="735330" y="1445270"/>
                  </a:cubicBezTo>
                  <a:cubicBezTo>
                    <a:pt x="721042" y="1447175"/>
                    <a:pt x="706755" y="1450032"/>
                    <a:pt x="692467" y="1451937"/>
                  </a:cubicBezTo>
                  <a:cubicBezTo>
                    <a:pt x="673417" y="1450985"/>
                    <a:pt x="654367" y="1450032"/>
                    <a:pt x="636270" y="1448127"/>
                  </a:cubicBezTo>
                  <a:close/>
                  <a:moveTo>
                    <a:pt x="316230" y="125105"/>
                  </a:moveTo>
                  <a:cubicBezTo>
                    <a:pt x="253365" y="145107"/>
                    <a:pt x="190500" y="166062"/>
                    <a:pt x="124777" y="187970"/>
                  </a:cubicBezTo>
                  <a:cubicBezTo>
                    <a:pt x="133350" y="207020"/>
                    <a:pt x="141922" y="223212"/>
                    <a:pt x="149542" y="240357"/>
                  </a:cubicBezTo>
                  <a:cubicBezTo>
                    <a:pt x="198120" y="378470"/>
                    <a:pt x="246697" y="517535"/>
                    <a:pt x="296227" y="659457"/>
                  </a:cubicBezTo>
                  <a:cubicBezTo>
                    <a:pt x="328613" y="627072"/>
                    <a:pt x="368617" y="611832"/>
                    <a:pt x="411480" y="617547"/>
                  </a:cubicBezTo>
                  <a:cubicBezTo>
                    <a:pt x="456247" y="624215"/>
                    <a:pt x="478155" y="602307"/>
                    <a:pt x="495300" y="566112"/>
                  </a:cubicBezTo>
                  <a:cubicBezTo>
                    <a:pt x="500063" y="562302"/>
                    <a:pt x="504825" y="558492"/>
                    <a:pt x="509588" y="553730"/>
                  </a:cubicBezTo>
                  <a:cubicBezTo>
                    <a:pt x="532447" y="549920"/>
                    <a:pt x="521017" y="536585"/>
                    <a:pt x="517207" y="526107"/>
                  </a:cubicBezTo>
                  <a:cubicBezTo>
                    <a:pt x="491490" y="454670"/>
                    <a:pt x="465772" y="383232"/>
                    <a:pt x="439102" y="312747"/>
                  </a:cubicBezTo>
                  <a:cubicBezTo>
                    <a:pt x="421957" y="267027"/>
                    <a:pt x="402907" y="222260"/>
                    <a:pt x="383857" y="177492"/>
                  </a:cubicBezTo>
                  <a:cubicBezTo>
                    <a:pt x="380047" y="167015"/>
                    <a:pt x="376238" y="156537"/>
                    <a:pt x="372427" y="146060"/>
                  </a:cubicBezTo>
                  <a:cubicBezTo>
                    <a:pt x="357188" y="106055"/>
                    <a:pt x="357188" y="106055"/>
                    <a:pt x="316230" y="125105"/>
                  </a:cubicBezTo>
                  <a:close/>
                  <a:moveTo>
                    <a:pt x="459105" y="1128087"/>
                  </a:moveTo>
                  <a:lnTo>
                    <a:pt x="459105" y="1128087"/>
                  </a:lnTo>
                  <a:cubicBezTo>
                    <a:pt x="491490" y="1204287"/>
                    <a:pt x="521970" y="1281440"/>
                    <a:pt x="557213" y="1355735"/>
                  </a:cubicBezTo>
                  <a:cubicBezTo>
                    <a:pt x="574357" y="1391930"/>
                    <a:pt x="609600" y="1411932"/>
                    <a:pt x="647700" y="1424315"/>
                  </a:cubicBezTo>
                  <a:cubicBezTo>
                    <a:pt x="692467" y="1438602"/>
                    <a:pt x="736282" y="1430030"/>
                    <a:pt x="771525" y="1401455"/>
                  </a:cubicBezTo>
                  <a:cubicBezTo>
                    <a:pt x="803910" y="1375737"/>
                    <a:pt x="802005" y="1334780"/>
                    <a:pt x="793432" y="1296680"/>
                  </a:cubicBezTo>
                  <a:cubicBezTo>
                    <a:pt x="762952" y="1165235"/>
                    <a:pt x="721995" y="1036647"/>
                    <a:pt x="668655" y="912822"/>
                  </a:cubicBezTo>
                  <a:cubicBezTo>
                    <a:pt x="628650" y="819477"/>
                    <a:pt x="592455" y="725180"/>
                    <a:pt x="554355" y="631835"/>
                  </a:cubicBezTo>
                  <a:cubicBezTo>
                    <a:pt x="549592" y="615642"/>
                    <a:pt x="544830" y="600402"/>
                    <a:pt x="540067" y="584210"/>
                  </a:cubicBezTo>
                  <a:cubicBezTo>
                    <a:pt x="537210" y="583257"/>
                    <a:pt x="535305" y="582305"/>
                    <a:pt x="532447" y="581352"/>
                  </a:cubicBezTo>
                  <a:cubicBezTo>
                    <a:pt x="508635" y="638502"/>
                    <a:pt x="465772" y="644217"/>
                    <a:pt x="413385" y="638502"/>
                  </a:cubicBezTo>
                  <a:cubicBezTo>
                    <a:pt x="394335" y="636597"/>
                    <a:pt x="373380" y="652790"/>
                    <a:pt x="353377" y="660410"/>
                  </a:cubicBezTo>
                  <a:cubicBezTo>
                    <a:pt x="336232" y="676602"/>
                    <a:pt x="310515" y="689937"/>
                    <a:pt x="315277" y="718512"/>
                  </a:cubicBezTo>
                  <a:cubicBezTo>
                    <a:pt x="318135" y="737562"/>
                    <a:pt x="327660" y="755660"/>
                    <a:pt x="334327" y="774710"/>
                  </a:cubicBezTo>
                  <a:cubicBezTo>
                    <a:pt x="351472" y="828050"/>
                    <a:pt x="368617" y="882342"/>
                    <a:pt x="386715" y="935682"/>
                  </a:cubicBezTo>
                  <a:cubicBezTo>
                    <a:pt x="409575" y="999500"/>
                    <a:pt x="435292" y="1063317"/>
                    <a:pt x="459105" y="1128087"/>
                  </a:cubicBezTo>
                  <a:close/>
                  <a:moveTo>
                    <a:pt x="358140" y="28902"/>
                  </a:moveTo>
                  <a:cubicBezTo>
                    <a:pt x="257175" y="63192"/>
                    <a:pt x="158115" y="97482"/>
                    <a:pt x="60007" y="130820"/>
                  </a:cubicBezTo>
                  <a:cubicBezTo>
                    <a:pt x="59055" y="134630"/>
                    <a:pt x="58102" y="138440"/>
                    <a:pt x="57150" y="142250"/>
                  </a:cubicBezTo>
                  <a:cubicBezTo>
                    <a:pt x="72390" y="149870"/>
                    <a:pt x="90488" y="167967"/>
                    <a:pt x="102870" y="165110"/>
                  </a:cubicBezTo>
                  <a:cubicBezTo>
                    <a:pt x="195263" y="138440"/>
                    <a:pt x="286702" y="107960"/>
                    <a:pt x="381000" y="77480"/>
                  </a:cubicBezTo>
                  <a:cubicBezTo>
                    <a:pt x="371475" y="58430"/>
                    <a:pt x="364807" y="42237"/>
                    <a:pt x="358140" y="28902"/>
                  </a:cubicBezTo>
                  <a:close/>
                </a:path>
              </a:pathLst>
            </a:custGeom>
            <a:solidFill>
              <a:srgbClr val="11121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3" name="Google Shape;3883;p32"/>
            <p:cNvSpPr/>
            <p:nvPr/>
          </p:nvSpPr>
          <p:spPr>
            <a:xfrm>
              <a:off x="5794057" y="2837497"/>
              <a:ext cx="245722" cy="951830"/>
            </a:xfrm>
            <a:custGeom>
              <a:rect b="b" l="l" r="r" t="t"/>
              <a:pathLst>
                <a:path extrusionOk="0" h="951830" w="245722">
                  <a:moveTo>
                    <a:pt x="60960" y="239078"/>
                  </a:moveTo>
                  <a:cubicBezTo>
                    <a:pt x="55245" y="223838"/>
                    <a:pt x="49530" y="208598"/>
                    <a:pt x="43815" y="194310"/>
                  </a:cubicBezTo>
                  <a:cubicBezTo>
                    <a:pt x="50483" y="187643"/>
                    <a:pt x="61913" y="180975"/>
                    <a:pt x="61913" y="174308"/>
                  </a:cubicBezTo>
                  <a:cubicBezTo>
                    <a:pt x="61913" y="160020"/>
                    <a:pt x="56198" y="146685"/>
                    <a:pt x="50483" y="132398"/>
                  </a:cubicBezTo>
                  <a:cubicBezTo>
                    <a:pt x="34290" y="87630"/>
                    <a:pt x="17145" y="43815"/>
                    <a:pt x="0" y="0"/>
                  </a:cubicBezTo>
                  <a:cubicBezTo>
                    <a:pt x="10478" y="9525"/>
                    <a:pt x="24765" y="16193"/>
                    <a:pt x="30480" y="27623"/>
                  </a:cubicBezTo>
                  <a:cubicBezTo>
                    <a:pt x="53340" y="75248"/>
                    <a:pt x="73343" y="123825"/>
                    <a:pt x="93345" y="172403"/>
                  </a:cubicBezTo>
                  <a:cubicBezTo>
                    <a:pt x="118110" y="233363"/>
                    <a:pt x="140970" y="294323"/>
                    <a:pt x="167640" y="354330"/>
                  </a:cubicBezTo>
                  <a:cubicBezTo>
                    <a:pt x="230505" y="492443"/>
                    <a:pt x="250508" y="638175"/>
                    <a:pt x="244793" y="788670"/>
                  </a:cubicBezTo>
                  <a:cubicBezTo>
                    <a:pt x="243840" y="808672"/>
                    <a:pt x="240983" y="829628"/>
                    <a:pt x="239078" y="849630"/>
                  </a:cubicBezTo>
                  <a:cubicBezTo>
                    <a:pt x="235268" y="890588"/>
                    <a:pt x="203835" y="914400"/>
                    <a:pt x="177165" y="933450"/>
                  </a:cubicBezTo>
                  <a:cubicBezTo>
                    <a:pt x="147638" y="954405"/>
                    <a:pt x="107633" y="956310"/>
                    <a:pt x="70485" y="944880"/>
                  </a:cubicBezTo>
                  <a:cubicBezTo>
                    <a:pt x="80010" y="941070"/>
                    <a:pt x="90488" y="932497"/>
                    <a:pt x="100013" y="932497"/>
                  </a:cubicBezTo>
                  <a:cubicBezTo>
                    <a:pt x="143828" y="932497"/>
                    <a:pt x="176213" y="913447"/>
                    <a:pt x="200978" y="879158"/>
                  </a:cubicBezTo>
                  <a:cubicBezTo>
                    <a:pt x="209550" y="866775"/>
                    <a:pt x="210503" y="858203"/>
                    <a:pt x="193358" y="855345"/>
                  </a:cubicBezTo>
                  <a:cubicBezTo>
                    <a:pt x="231458" y="825818"/>
                    <a:pt x="239078" y="782955"/>
                    <a:pt x="227648" y="741998"/>
                  </a:cubicBezTo>
                  <a:cubicBezTo>
                    <a:pt x="197168" y="630555"/>
                    <a:pt x="163830" y="520065"/>
                    <a:pt x="128588" y="409575"/>
                  </a:cubicBezTo>
                  <a:cubicBezTo>
                    <a:pt x="112395" y="358140"/>
                    <a:pt x="89535" y="308610"/>
                    <a:pt x="68580" y="258128"/>
                  </a:cubicBezTo>
                  <a:cubicBezTo>
                    <a:pt x="72390" y="255270"/>
                    <a:pt x="76200" y="253365"/>
                    <a:pt x="79058" y="250508"/>
                  </a:cubicBezTo>
                  <a:cubicBezTo>
                    <a:pt x="73343" y="246698"/>
                    <a:pt x="66675" y="242888"/>
                    <a:pt x="60960" y="239078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4" name="Google Shape;3884;p32"/>
            <p:cNvSpPr/>
            <p:nvPr/>
          </p:nvSpPr>
          <p:spPr>
            <a:xfrm>
              <a:off x="6126099" y="2148839"/>
              <a:ext cx="306133" cy="725805"/>
            </a:xfrm>
            <a:custGeom>
              <a:rect b="b" l="l" r="r" t="t"/>
              <a:pathLst>
                <a:path extrusionOk="0" h="725805" w="306133">
                  <a:moveTo>
                    <a:pt x="269938" y="719138"/>
                  </a:moveTo>
                  <a:cubicBezTo>
                    <a:pt x="190881" y="519113"/>
                    <a:pt x="111823" y="318135"/>
                    <a:pt x="33718" y="118110"/>
                  </a:cubicBezTo>
                  <a:cubicBezTo>
                    <a:pt x="21336" y="86677"/>
                    <a:pt x="9906" y="55245"/>
                    <a:pt x="381" y="23813"/>
                  </a:cubicBezTo>
                  <a:cubicBezTo>
                    <a:pt x="-1524" y="17145"/>
                    <a:pt x="4191" y="7620"/>
                    <a:pt x="7048" y="0"/>
                  </a:cubicBezTo>
                  <a:cubicBezTo>
                    <a:pt x="38481" y="1905"/>
                    <a:pt x="51816" y="26670"/>
                    <a:pt x="61341" y="49530"/>
                  </a:cubicBezTo>
                  <a:cubicBezTo>
                    <a:pt x="114681" y="188595"/>
                    <a:pt x="166116" y="329565"/>
                    <a:pt x="217551" y="468630"/>
                  </a:cubicBezTo>
                  <a:cubicBezTo>
                    <a:pt x="245173" y="542925"/>
                    <a:pt x="272796" y="617220"/>
                    <a:pt x="300418" y="692468"/>
                  </a:cubicBezTo>
                  <a:cubicBezTo>
                    <a:pt x="304228" y="702945"/>
                    <a:pt x="304228" y="714375"/>
                    <a:pt x="306133" y="725805"/>
                  </a:cubicBezTo>
                  <a:cubicBezTo>
                    <a:pt x="293751" y="723900"/>
                    <a:pt x="281368" y="721043"/>
                    <a:pt x="269938" y="719138"/>
                  </a:cubicBezTo>
                  <a:close/>
                  <a:moveTo>
                    <a:pt x="268986" y="668655"/>
                  </a:moveTo>
                  <a:cubicBezTo>
                    <a:pt x="272796" y="667703"/>
                    <a:pt x="275653" y="666750"/>
                    <a:pt x="279463" y="665798"/>
                  </a:cubicBezTo>
                  <a:cubicBezTo>
                    <a:pt x="275653" y="658178"/>
                    <a:pt x="271843" y="650557"/>
                    <a:pt x="268986" y="642938"/>
                  </a:cubicBezTo>
                  <a:cubicBezTo>
                    <a:pt x="267081" y="643890"/>
                    <a:pt x="265176" y="644843"/>
                    <a:pt x="263271" y="645795"/>
                  </a:cubicBezTo>
                  <a:cubicBezTo>
                    <a:pt x="265176" y="653415"/>
                    <a:pt x="267081" y="661035"/>
                    <a:pt x="268986" y="668655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5" name="Google Shape;3885;p32"/>
            <p:cNvSpPr/>
            <p:nvPr/>
          </p:nvSpPr>
          <p:spPr>
            <a:xfrm>
              <a:off x="5593080" y="2346007"/>
              <a:ext cx="470246" cy="1341120"/>
            </a:xfrm>
            <a:custGeom>
              <a:rect b="b" l="l" r="r" t="t"/>
              <a:pathLst>
                <a:path extrusionOk="0" h="1341120" w="470246">
                  <a:moveTo>
                    <a:pt x="439102" y="1341120"/>
                  </a:moveTo>
                  <a:cubicBezTo>
                    <a:pt x="441007" y="1321118"/>
                    <a:pt x="444817" y="1300162"/>
                    <a:pt x="444817" y="1280160"/>
                  </a:cubicBezTo>
                  <a:cubicBezTo>
                    <a:pt x="450532" y="1129665"/>
                    <a:pt x="431482" y="983933"/>
                    <a:pt x="367665" y="845820"/>
                  </a:cubicBezTo>
                  <a:cubicBezTo>
                    <a:pt x="340042" y="785813"/>
                    <a:pt x="318135" y="724852"/>
                    <a:pt x="293370" y="663893"/>
                  </a:cubicBezTo>
                  <a:cubicBezTo>
                    <a:pt x="273367" y="615315"/>
                    <a:pt x="252413" y="566738"/>
                    <a:pt x="230505" y="519113"/>
                  </a:cubicBezTo>
                  <a:cubicBezTo>
                    <a:pt x="224790" y="507683"/>
                    <a:pt x="210502" y="501015"/>
                    <a:pt x="200025" y="491490"/>
                  </a:cubicBezTo>
                  <a:cubicBezTo>
                    <a:pt x="191452" y="474345"/>
                    <a:pt x="182880" y="456247"/>
                    <a:pt x="175260" y="439102"/>
                  </a:cubicBezTo>
                  <a:cubicBezTo>
                    <a:pt x="156210" y="391477"/>
                    <a:pt x="138113" y="343852"/>
                    <a:pt x="119063" y="296227"/>
                  </a:cubicBezTo>
                  <a:cubicBezTo>
                    <a:pt x="123825" y="289560"/>
                    <a:pt x="128588" y="281940"/>
                    <a:pt x="134302" y="273367"/>
                  </a:cubicBezTo>
                  <a:cubicBezTo>
                    <a:pt x="127635" y="253365"/>
                    <a:pt x="120967" y="228600"/>
                    <a:pt x="112395" y="205740"/>
                  </a:cubicBezTo>
                  <a:cubicBezTo>
                    <a:pt x="109538" y="198120"/>
                    <a:pt x="102870" y="190500"/>
                    <a:pt x="97155" y="183833"/>
                  </a:cubicBezTo>
                  <a:cubicBezTo>
                    <a:pt x="89535" y="175260"/>
                    <a:pt x="80010" y="167640"/>
                    <a:pt x="75247" y="157163"/>
                  </a:cubicBezTo>
                  <a:cubicBezTo>
                    <a:pt x="58102" y="119063"/>
                    <a:pt x="52388" y="75247"/>
                    <a:pt x="18097" y="44767"/>
                  </a:cubicBezTo>
                  <a:cubicBezTo>
                    <a:pt x="10477" y="38100"/>
                    <a:pt x="5715" y="27622"/>
                    <a:pt x="0" y="19050"/>
                  </a:cubicBezTo>
                  <a:cubicBezTo>
                    <a:pt x="4763" y="12382"/>
                    <a:pt x="9525" y="5715"/>
                    <a:pt x="14288" y="0"/>
                  </a:cubicBezTo>
                  <a:cubicBezTo>
                    <a:pt x="49530" y="1905"/>
                    <a:pt x="62865" y="27622"/>
                    <a:pt x="73342" y="55245"/>
                  </a:cubicBezTo>
                  <a:cubicBezTo>
                    <a:pt x="100013" y="126683"/>
                    <a:pt x="123825" y="199072"/>
                    <a:pt x="150495" y="270510"/>
                  </a:cubicBezTo>
                  <a:cubicBezTo>
                    <a:pt x="179070" y="345758"/>
                    <a:pt x="208597" y="420052"/>
                    <a:pt x="238125" y="495300"/>
                  </a:cubicBezTo>
                  <a:cubicBezTo>
                    <a:pt x="279082" y="598170"/>
                    <a:pt x="323850" y="699135"/>
                    <a:pt x="363855" y="802958"/>
                  </a:cubicBezTo>
                  <a:cubicBezTo>
                    <a:pt x="394335" y="881063"/>
                    <a:pt x="424815" y="959168"/>
                    <a:pt x="446722" y="1039177"/>
                  </a:cubicBezTo>
                  <a:cubicBezTo>
                    <a:pt x="470535" y="1127760"/>
                    <a:pt x="480060" y="1220152"/>
                    <a:pt x="457200" y="1311593"/>
                  </a:cubicBezTo>
                  <a:cubicBezTo>
                    <a:pt x="455295" y="1321118"/>
                    <a:pt x="445770" y="1330643"/>
                    <a:pt x="439102" y="1341120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6" name="Google Shape;3886;p32"/>
            <p:cNvSpPr/>
            <p:nvPr/>
          </p:nvSpPr>
          <p:spPr>
            <a:xfrm>
              <a:off x="6339724" y="3101340"/>
              <a:ext cx="240568" cy="509587"/>
            </a:xfrm>
            <a:custGeom>
              <a:rect b="b" l="l" r="r" t="t"/>
              <a:pathLst>
                <a:path extrusionOk="0" h="509587" w="240568">
                  <a:moveTo>
                    <a:pt x="116" y="465772"/>
                  </a:moveTo>
                  <a:cubicBezTo>
                    <a:pt x="36310" y="459105"/>
                    <a:pt x="74410" y="457200"/>
                    <a:pt x="109653" y="445770"/>
                  </a:cubicBezTo>
                  <a:cubicBezTo>
                    <a:pt x="179185" y="423863"/>
                    <a:pt x="207760" y="369570"/>
                    <a:pt x="214428" y="300038"/>
                  </a:cubicBezTo>
                  <a:cubicBezTo>
                    <a:pt x="221095" y="216217"/>
                    <a:pt x="193473" y="139065"/>
                    <a:pt x="167756" y="61913"/>
                  </a:cubicBezTo>
                  <a:cubicBezTo>
                    <a:pt x="161088" y="40957"/>
                    <a:pt x="154420" y="20002"/>
                    <a:pt x="147753" y="0"/>
                  </a:cubicBezTo>
                  <a:cubicBezTo>
                    <a:pt x="155373" y="6667"/>
                    <a:pt x="163945" y="12382"/>
                    <a:pt x="169660" y="20955"/>
                  </a:cubicBezTo>
                  <a:cubicBezTo>
                    <a:pt x="177281" y="31432"/>
                    <a:pt x="182995" y="43815"/>
                    <a:pt x="188710" y="56197"/>
                  </a:cubicBezTo>
                  <a:cubicBezTo>
                    <a:pt x="188710" y="60007"/>
                    <a:pt x="188710" y="64770"/>
                    <a:pt x="188710" y="68580"/>
                  </a:cubicBezTo>
                  <a:cubicBezTo>
                    <a:pt x="188710" y="70485"/>
                    <a:pt x="188710" y="72390"/>
                    <a:pt x="188710" y="75247"/>
                  </a:cubicBezTo>
                  <a:cubicBezTo>
                    <a:pt x="190616" y="79057"/>
                    <a:pt x="192520" y="83820"/>
                    <a:pt x="195378" y="87630"/>
                  </a:cubicBezTo>
                  <a:cubicBezTo>
                    <a:pt x="197283" y="89535"/>
                    <a:pt x="199188" y="91440"/>
                    <a:pt x="202045" y="94297"/>
                  </a:cubicBezTo>
                  <a:cubicBezTo>
                    <a:pt x="202045" y="96202"/>
                    <a:pt x="202045" y="98107"/>
                    <a:pt x="202045" y="100965"/>
                  </a:cubicBezTo>
                  <a:cubicBezTo>
                    <a:pt x="205856" y="102870"/>
                    <a:pt x="210618" y="104775"/>
                    <a:pt x="214428" y="107632"/>
                  </a:cubicBezTo>
                  <a:cubicBezTo>
                    <a:pt x="218238" y="121920"/>
                    <a:pt x="223001" y="137160"/>
                    <a:pt x="226810" y="151447"/>
                  </a:cubicBezTo>
                  <a:cubicBezTo>
                    <a:pt x="228716" y="153352"/>
                    <a:pt x="231573" y="155257"/>
                    <a:pt x="233478" y="158115"/>
                  </a:cubicBezTo>
                  <a:cubicBezTo>
                    <a:pt x="233478" y="160020"/>
                    <a:pt x="233478" y="161925"/>
                    <a:pt x="233478" y="163830"/>
                  </a:cubicBezTo>
                  <a:cubicBezTo>
                    <a:pt x="233478" y="170497"/>
                    <a:pt x="233478" y="176213"/>
                    <a:pt x="233478" y="182880"/>
                  </a:cubicBezTo>
                  <a:cubicBezTo>
                    <a:pt x="235383" y="203835"/>
                    <a:pt x="237288" y="224790"/>
                    <a:pt x="240145" y="245745"/>
                  </a:cubicBezTo>
                  <a:cubicBezTo>
                    <a:pt x="239193" y="306705"/>
                    <a:pt x="247766" y="368617"/>
                    <a:pt x="217285" y="425767"/>
                  </a:cubicBezTo>
                  <a:cubicBezTo>
                    <a:pt x="216333" y="427672"/>
                    <a:pt x="220143" y="432435"/>
                    <a:pt x="222048" y="436245"/>
                  </a:cubicBezTo>
                  <a:cubicBezTo>
                    <a:pt x="175376" y="489585"/>
                    <a:pt x="113463" y="506730"/>
                    <a:pt x="46788" y="509588"/>
                  </a:cubicBezTo>
                  <a:cubicBezTo>
                    <a:pt x="20118" y="509588"/>
                    <a:pt x="-1790" y="498157"/>
                    <a:pt x="116" y="465772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7" name="Google Shape;3887;p32"/>
            <p:cNvSpPr/>
            <p:nvPr/>
          </p:nvSpPr>
          <p:spPr>
            <a:xfrm>
              <a:off x="5844540" y="3691890"/>
              <a:ext cx="155940" cy="89534"/>
            </a:xfrm>
            <a:custGeom>
              <a:rect b="b" l="l" r="r" t="t"/>
              <a:pathLst>
                <a:path extrusionOk="0" h="89534" w="155940">
                  <a:moveTo>
                    <a:pt x="141922" y="0"/>
                  </a:moveTo>
                  <a:cubicBezTo>
                    <a:pt x="159067" y="3810"/>
                    <a:pt x="159067" y="11430"/>
                    <a:pt x="149542" y="23813"/>
                  </a:cubicBezTo>
                  <a:cubicBezTo>
                    <a:pt x="124778" y="58103"/>
                    <a:pt x="92392" y="77153"/>
                    <a:pt x="48578" y="77153"/>
                  </a:cubicBezTo>
                  <a:cubicBezTo>
                    <a:pt x="39053" y="77153"/>
                    <a:pt x="28575" y="84772"/>
                    <a:pt x="19050" y="89535"/>
                  </a:cubicBezTo>
                  <a:cubicBezTo>
                    <a:pt x="12382" y="89535"/>
                    <a:pt x="6667" y="89535"/>
                    <a:pt x="0" y="89535"/>
                  </a:cubicBezTo>
                  <a:cubicBezTo>
                    <a:pt x="953" y="80010"/>
                    <a:pt x="953" y="71438"/>
                    <a:pt x="1905" y="61913"/>
                  </a:cubicBezTo>
                  <a:cubicBezTo>
                    <a:pt x="4763" y="63817"/>
                    <a:pt x="8572" y="64770"/>
                    <a:pt x="11430" y="66675"/>
                  </a:cubicBezTo>
                  <a:cubicBezTo>
                    <a:pt x="18097" y="55245"/>
                    <a:pt x="24765" y="42863"/>
                    <a:pt x="31432" y="31432"/>
                  </a:cubicBezTo>
                  <a:cubicBezTo>
                    <a:pt x="45720" y="29528"/>
                    <a:pt x="60007" y="26670"/>
                    <a:pt x="74295" y="24765"/>
                  </a:cubicBezTo>
                  <a:cubicBezTo>
                    <a:pt x="79057" y="23813"/>
                    <a:pt x="82867" y="22860"/>
                    <a:pt x="87630" y="22860"/>
                  </a:cubicBezTo>
                  <a:cubicBezTo>
                    <a:pt x="93345" y="20955"/>
                    <a:pt x="99060" y="19050"/>
                    <a:pt x="105728" y="17145"/>
                  </a:cubicBezTo>
                  <a:cubicBezTo>
                    <a:pt x="126682" y="36195"/>
                    <a:pt x="135255" y="26670"/>
                    <a:pt x="138113" y="2857"/>
                  </a:cubicBezTo>
                  <a:cubicBezTo>
                    <a:pt x="139065" y="953"/>
                    <a:pt x="140017" y="0"/>
                    <a:pt x="141922" y="0"/>
                  </a:cubicBezTo>
                  <a:close/>
                </a:path>
              </a:pathLst>
            </a:custGeom>
            <a:solidFill>
              <a:srgbClr val="DADCD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8" name="Google Shape;3888;p32"/>
            <p:cNvSpPr/>
            <p:nvPr/>
          </p:nvSpPr>
          <p:spPr>
            <a:xfrm>
              <a:off x="6425565" y="2943225"/>
              <a:ext cx="109537" cy="214312"/>
            </a:xfrm>
            <a:custGeom>
              <a:rect b="b" l="l" r="r" t="t"/>
              <a:pathLst>
                <a:path extrusionOk="0" h="214312" w="109537">
                  <a:moveTo>
                    <a:pt x="101917" y="214313"/>
                  </a:moveTo>
                  <a:cubicBezTo>
                    <a:pt x="95250" y="202883"/>
                    <a:pt x="90488" y="190500"/>
                    <a:pt x="82867" y="179070"/>
                  </a:cubicBezTo>
                  <a:cubicBezTo>
                    <a:pt x="77153" y="170497"/>
                    <a:pt x="68580" y="164783"/>
                    <a:pt x="60960" y="158115"/>
                  </a:cubicBezTo>
                  <a:cubicBezTo>
                    <a:pt x="40957" y="105728"/>
                    <a:pt x="20003" y="53340"/>
                    <a:pt x="0" y="0"/>
                  </a:cubicBezTo>
                  <a:cubicBezTo>
                    <a:pt x="9525" y="2858"/>
                    <a:pt x="23813" y="3810"/>
                    <a:pt x="26670" y="10478"/>
                  </a:cubicBezTo>
                  <a:cubicBezTo>
                    <a:pt x="49530" y="58103"/>
                    <a:pt x="69532" y="106680"/>
                    <a:pt x="90488" y="155258"/>
                  </a:cubicBezTo>
                  <a:cubicBezTo>
                    <a:pt x="95250" y="164783"/>
                    <a:pt x="101917" y="173355"/>
                    <a:pt x="107632" y="182880"/>
                  </a:cubicBezTo>
                  <a:cubicBezTo>
                    <a:pt x="108585" y="186690"/>
                    <a:pt x="108585" y="190500"/>
                    <a:pt x="109538" y="195263"/>
                  </a:cubicBezTo>
                  <a:cubicBezTo>
                    <a:pt x="106680" y="201930"/>
                    <a:pt x="103822" y="208597"/>
                    <a:pt x="101917" y="214313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9" name="Google Shape;3889;p32"/>
            <p:cNvSpPr/>
            <p:nvPr/>
          </p:nvSpPr>
          <p:spPr>
            <a:xfrm>
              <a:off x="6415087" y="2891790"/>
              <a:ext cx="117395" cy="234314"/>
            </a:xfrm>
            <a:custGeom>
              <a:rect b="b" l="l" r="r" t="t"/>
              <a:pathLst>
                <a:path extrusionOk="0" h="234314" w="117395">
                  <a:moveTo>
                    <a:pt x="117157" y="234315"/>
                  </a:moveTo>
                  <a:cubicBezTo>
                    <a:pt x="111443" y="225742"/>
                    <a:pt x="104775" y="217170"/>
                    <a:pt x="100013" y="206692"/>
                  </a:cubicBezTo>
                  <a:cubicBezTo>
                    <a:pt x="79057" y="158115"/>
                    <a:pt x="59055" y="109538"/>
                    <a:pt x="36195" y="61913"/>
                  </a:cubicBezTo>
                  <a:cubicBezTo>
                    <a:pt x="33338" y="55245"/>
                    <a:pt x="19050" y="55245"/>
                    <a:pt x="9525" y="51435"/>
                  </a:cubicBezTo>
                  <a:cubicBezTo>
                    <a:pt x="6668" y="42863"/>
                    <a:pt x="2857" y="34290"/>
                    <a:pt x="0" y="25717"/>
                  </a:cubicBezTo>
                  <a:cubicBezTo>
                    <a:pt x="20955" y="27622"/>
                    <a:pt x="18097" y="12382"/>
                    <a:pt x="19050" y="0"/>
                  </a:cubicBezTo>
                  <a:cubicBezTo>
                    <a:pt x="27622" y="13335"/>
                    <a:pt x="37147" y="26670"/>
                    <a:pt x="43815" y="40957"/>
                  </a:cubicBezTo>
                  <a:cubicBezTo>
                    <a:pt x="68580" y="100013"/>
                    <a:pt x="92393" y="159067"/>
                    <a:pt x="116205" y="219075"/>
                  </a:cubicBezTo>
                  <a:cubicBezTo>
                    <a:pt x="118110" y="223838"/>
                    <a:pt x="117157" y="229552"/>
                    <a:pt x="117157" y="234315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0" name="Google Shape;3890;p32"/>
            <p:cNvSpPr/>
            <p:nvPr/>
          </p:nvSpPr>
          <p:spPr>
            <a:xfrm>
              <a:off x="6554954" y="3346132"/>
              <a:ext cx="40155" cy="190500"/>
            </a:xfrm>
            <a:custGeom>
              <a:rect b="b" l="l" r="r" t="t"/>
              <a:pathLst>
                <a:path extrusionOk="0" h="190500" w="40155">
                  <a:moveTo>
                    <a:pt x="4913" y="190500"/>
                  </a:moveTo>
                  <a:cubicBezTo>
                    <a:pt x="3008" y="186690"/>
                    <a:pt x="-802" y="181927"/>
                    <a:pt x="150" y="180022"/>
                  </a:cubicBezTo>
                  <a:cubicBezTo>
                    <a:pt x="30630" y="122872"/>
                    <a:pt x="22058" y="60960"/>
                    <a:pt x="23010" y="0"/>
                  </a:cubicBezTo>
                  <a:cubicBezTo>
                    <a:pt x="28725" y="6667"/>
                    <a:pt x="34440" y="12383"/>
                    <a:pt x="40155" y="19050"/>
                  </a:cubicBezTo>
                  <a:cubicBezTo>
                    <a:pt x="40155" y="22860"/>
                    <a:pt x="40155" y="27622"/>
                    <a:pt x="40155" y="31433"/>
                  </a:cubicBezTo>
                  <a:cubicBezTo>
                    <a:pt x="37298" y="33338"/>
                    <a:pt x="34440" y="35242"/>
                    <a:pt x="31583" y="38100"/>
                  </a:cubicBezTo>
                  <a:cubicBezTo>
                    <a:pt x="34440" y="40005"/>
                    <a:pt x="37298" y="41910"/>
                    <a:pt x="40155" y="44767"/>
                  </a:cubicBezTo>
                  <a:cubicBezTo>
                    <a:pt x="36345" y="83820"/>
                    <a:pt x="33488" y="121920"/>
                    <a:pt x="27773" y="160972"/>
                  </a:cubicBezTo>
                  <a:cubicBezTo>
                    <a:pt x="25868" y="171450"/>
                    <a:pt x="12533" y="180975"/>
                    <a:pt x="4913" y="19050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1" name="Google Shape;3891;p32"/>
            <p:cNvSpPr/>
            <p:nvPr/>
          </p:nvSpPr>
          <p:spPr>
            <a:xfrm>
              <a:off x="5796915" y="3719512"/>
              <a:ext cx="79057" cy="61912"/>
            </a:xfrm>
            <a:custGeom>
              <a:rect b="b" l="l" r="r" t="t"/>
              <a:pathLst>
                <a:path extrusionOk="0" h="61912" w="79057">
                  <a:moveTo>
                    <a:pt x="79057" y="3810"/>
                  </a:moveTo>
                  <a:cubicBezTo>
                    <a:pt x="72390" y="15240"/>
                    <a:pt x="65722" y="27622"/>
                    <a:pt x="59055" y="39053"/>
                  </a:cubicBezTo>
                  <a:cubicBezTo>
                    <a:pt x="56197" y="37147"/>
                    <a:pt x="52388" y="36195"/>
                    <a:pt x="49530" y="34290"/>
                  </a:cubicBezTo>
                  <a:cubicBezTo>
                    <a:pt x="48578" y="43815"/>
                    <a:pt x="48578" y="52388"/>
                    <a:pt x="47625" y="61913"/>
                  </a:cubicBezTo>
                  <a:cubicBezTo>
                    <a:pt x="30480" y="54293"/>
                    <a:pt x="14288" y="47625"/>
                    <a:pt x="0" y="41910"/>
                  </a:cubicBezTo>
                  <a:cubicBezTo>
                    <a:pt x="9525" y="22860"/>
                    <a:pt x="16192" y="11430"/>
                    <a:pt x="21907" y="0"/>
                  </a:cubicBezTo>
                  <a:cubicBezTo>
                    <a:pt x="40957" y="953"/>
                    <a:pt x="60007" y="1905"/>
                    <a:pt x="79057" y="381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2" name="Google Shape;3892;p32"/>
            <p:cNvSpPr/>
            <p:nvPr/>
          </p:nvSpPr>
          <p:spPr>
            <a:xfrm>
              <a:off x="6527482" y="3138487"/>
              <a:ext cx="51435" cy="125729"/>
            </a:xfrm>
            <a:custGeom>
              <a:rect b="b" l="l" r="r" t="t"/>
              <a:pathLst>
                <a:path extrusionOk="0" h="125729" w="51435">
                  <a:moveTo>
                    <a:pt x="0" y="19050"/>
                  </a:moveTo>
                  <a:cubicBezTo>
                    <a:pt x="1905" y="12383"/>
                    <a:pt x="4763" y="5715"/>
                    <a:pt x="6668" y="0"/>
                  </a:cubicBezTo>
                  <a:cubicBezTo>
                    <a:pt x="12383" y="9525"/>
                    <a:pt x="20955" y="19050"/>
                    <a:pt x="24765" y="29528"/>
                  </a:cubicBezTo>
                  <a:cubicBezTo>
                    <a:pt x="34290" y="60960"/>
                    <a:pt x="42863" y="94297"/>
                    <a:pt x="51435" y="125730"/>
                  </a:cubicBezTo>
                  <a:cubicBezTo>
                    <a:pt x="49530" y="125730"/>
                    <a:pt x="46673" y="125730"/>
                    <a:pt x="44768" y="125730"/>
                  </a:cubicBezTo>
                  <a:cubicBezTo>
                    <a:pt x="44768" y="123825"/>
                    <a:pt x="44768" y="121920"/>
                    <a:pt x="44768" y="120015"/>
                  </a:cubicBezTo>
                  <a:cubicBezTo>
                    <a:pt x="42863" y="118110"/>
                    <a:pt x="40005" y="116205"/>
                    <a:pt x="38100" y="113347"/>
                  </a:cubicBezTo>
                  <a:cubicBezTo>
                    <a:pt x="34290" y="99060"/>
                    <a:pt x="29528" y="83820"/>
                    <a:pt x="25718" y="69533"/>
                  </a:cubicBezTo>
                  <a:cubicBezTo>
                    <a:pt x="21908" y="67628"/>
                    <a:pt x="17145" y="65722"/>
                    <a:pt x="13335" y="62865"/>
                  </a:cubicBezTo>
                  <a:cubicBezTo>
                    <a:pt x="13335" y="60960"/>
                    <a:pt x="13335" y="59055"/>
                    <a:pt x="13335" y="56197"/>
                  </a:cubicBezTo>
                  <a:cubicBezTo>
                    <a:pt x="11430" y="54292"/>
                    <a:pt x="9525" y="52388"/>
                    <a:pt x="6668" y="49530"/>
                  </a:cubicBezTo>
                  <a:cubicBezTo>
                    <a:pt x="4763" y="45720"/>
                    <a:pt x="2858" y="40958"/>
                    <a:pt x="0" y="37147"/>
                  </a:cubicBezTo>
                  <a:cubicBezTo>
                    <a:pt x="953" y="36195"/>
                    <a:pt x="2858" y="35242"/>
                    <a:pt x="1905" y="35242"/>
                  </a:cubicBezTo>
                  <a:cubicBezTo>
                    <a:pt x="953" y="33338"/>
                    <a:pt x="0" y="32385"/>
                    <a:pt x="0" y="30480"/>
                  </a:cubicBezTo>
                  <a:cubicBezTo>
                    <a:pt x="0" y="27622"/>
                    <a:pt x="0" y="23813"/>
                    <a:pt x="0" y="1905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3" name="Google Shape;3893;p32"/>
            <p:cNvSpPr/>
            <p:nvPr/>
          </p:nvSpPr>
          <p:spPr>
            <a:xfrm>
              <a:off x="6571297" y="3283267"/>
              <a:ext cx="23812" cy="82867"/>
            </a:xfrm>
            <a:custGeom>
              <a:rect b="b" l="l" r="r" t="t"/>
              <a:pathLst>
                <a:path extrusionOk="0" h="82867" w="23812">
                  <a:moveTo>
                    <a:pt x="23813" y="82867"/>
                  </a:moveTo>
                  <a:cubicBezTo>
                    <a:pt x="18097" y="76200"/>
                    <a:pt x="12383" y="70485"/>
                    <a:pt x="6668" y="63817"/>
                  </a:cubicBezTo>
                  <a:cubicBezTo>
                    <a:pt x="4763" y="42863"/>
                    <a:pt x="2858" y="21908"/>
                    <a:pt x="0" y="953"/>
                  </a:cubicBezTo>
                  <a:cubicBezTo>
                    <a:pt x="2858" y="953"/>
                    <a:pt x="5715" y="0"/>
                    <a:pt x="9525" y="0"/>
                  </a:cubicBezTo>
                  <a:cubicBezTo>
                    <a:pt x="11430" y="4763"/>
                    <a:pt x="12383" y="8573"/>
                    <a:pt x="14288" y="13335"/>
                  </a:cubicBezTo>
                  <a:cubicBezTo>
                    <a:pt x="14288" y="15240"/>
                    <a:pt x="15240" y="17145"/>
                    <a:pt x="15240" y="19050"/>
                  </a:cubicBezTo>
                  <a:cubicBezTo>
                    <a:pt x="18097" y="40005"/>
                    <a:pt x="20955" y="60960"/>
                    <a:pt x="23813" y="82867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4" name="Google Shape;3894;p32"/>
            <p:cNvSpPr/>
            <p:nvPr/>
          </p:nvSpPr>
          <p:spPr>
            <a:xfrm>
              <a:off x="6395084" y="2867977"/>
              <a:ext cx="39052" cy="50644"/>
            </a:xfrm>
            <a:custGeom>
              <a:rect b="b" l="l" r="r" t="t"/>
              <a:pathLst>
                <a:path extrusionOk="0" h="50644" w="39052">
                  <a:moveTo>
                    <a:pt x="39053" y="24765"/>
                  </a:moveTo>
                  <a:cubicBezTo>
                    <a:pt x="38100" y="37147"/>
                    <a:pt x="40958" y="52388"/>
                    <a:pt x="20003" y="50482"/>
                  </a:cubicBezTo>
                  <a:cubicBezTo>
                    <a:pt x="17145" y="42863"/>
                    <a:pt x="13335" y="34290"/>
                    <a:pt x="10478" y="26670"/>
                  </a:cubicBezTo>
                  <a:cubicBezTo>
                    <a:pt x="12383" y="23813"/>
                    <a:pt x="14288" y="20002"/>
                    <a:pt x="16193" y="17145"/>
                  </a:cubicBezTo>
                  <a:cubicBezTo>
                    <a:pt x="12383" y="16192"/>
                    <a:pt x="8572" y="14288"/>
                    <a:pt x="4763" y="13335"/>
                  </a:cubicBezTo>
                  <a:cubicBezTo>
                    <a:pt x="2858" y="8572"/>
                    <a:pt x="1905" y="4763"/>
                    <a:pt x="0" y="0"/>
                  </a:cubicBezTo>
                  <a:cubicBezTo>
                    <a:pt x="11430" y="1905"/>
                    <a:pt x="23813" y="3810"/>
                    <a:pt x="35243" y="6667"/>
                  </a:cubicBezTo>
                  <a:cubicBezTo>
                    <a:pt x="37147" y="12382"/>
                    <a:pt x="38100" y="18097"/>
                    <a:pt x="39053" y="24765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5" name="Google Shape;3895;p32"/>
            <p:cNvSpPr/>
            <p:nvPr/>
          </p:nvSpPr>
          <p:spPr>
            <a:xfrm>
              <a:off x="6586537" y="3377565"/>
              <a:ext cx="8572" cy="13334"/>
            </a:xfrm>
            <a:custGeom>
              <a:rect b="b" l="l" r="r" t="t"/>
              <a:pathLst>
                <a:path extrusionOk="0" h="13334" w="8572">
                  <a:moveTo>
                    <a:pt x="8572" y="13335"/>
                  </a:moveTo>
                  <a:cubicBezTo>
                    <a:pt x="5715" y="11430"/>
                    <a:pt x="2857" y="9525"/>
                    <a:pt x="0" y="6667"/>
                  </a:cubicBezTo>
                  <a:cubicBezTo>
                    <a:pt x="2857" y="4763"/>
                    <a:pt x="5715" y="2857"/>
                    <a:pt x="8572" y="0"/>
                  </a:cubicBezTo>
                  <a:cubicBezTo>
                    <a:pt x="8572" y="4763"/>
                    <a:pt x="8572" y="9525"/>
                    <a:pt x="8572" y="13335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6" name="Google Shape;3896;p32"/>
            <p:cNvSpPr/>
            <p:nvPr/>
          </p:nvSpPr>
          <p:spPr>
            <a:xfrm>
              <a:off x="6571297" y="3265170"/>
              <a:ext cx="9525" cy="19050"/>
            </a:xfrm>
            <a:custGeom>
              <a:rect b="b" l="l" r="r" t="t"/>
              <a:pathLst>
                <a:path extrusionOk="0" h="19050" w="9525">
                  <a:moveTo>
                    <a:pt x="9525" y="18097"/>
                  </a:moveTo>
                  <a:cubicBezTo>
                    <a:pt x="6668" y="18097"/>
                    <a:pt x="3810" y="19050"/>
                    <a:pt x="0" y="19050"/>
                  </a:cubicBezTo>
                  <a:cubicBezTo>
                    <a:pt x="0" y="12383"/>
                    <a:pt x="0" y="6667"/>
                    <a:pt x="0" y="0"/>
                  </a:cubicBezTo>
                  <a:cubicBezTo>
                    <a:pt x="1905" y="0"/>
                    <a:pt x="4763" y="0"/>
                    <a:pt x="6668" y="0"/>
                  </a:cubicBezTo>
                  <a:cubicBezTo>
                    <a:pt x="7620" y="5715"/>
                    <a:pt x="8572" y="11430"/>
                    <a:pt x="9525" y="18097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7" name="Google Shape;3897;p32"/>
            <p:cNvSpPr/>
            <p:nvPr/>
          </p:nvSpPr>
          <p:spPr>
            <a:xfrm>
              <a:off x="6585584" y="3296602"/>
              <a:ext cx="952" cy="5714"/>
            </a:xfrm>
            <a:custGeom>
              <a:rect b="b" l="l" r="r" t="t"/>
              <a:pathLst>
                <a:path extrusionOk="0" h="5714" w="952">
                  <a:moveTo>
                    <a:pt x="953" y="5715"/>
                  </a:moveTo>
                  <a:cubicBezTo>
                    <a:pt x="953" y="3810"/>
                    <a:pt x="0" y="1905"/>
                    <a:pt x="0" y="0"/>
                  </a:cubicBezTo>
                  <a:cubicBezTo>
                    <a:pt x="0" y="952"/>
                    <a:pt x="0" y="3810"/>
                    <a:pt x="953" y="5715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8" name="Google Shape;3898;p32"/>
            <p:cNvSpPr/>
            <p:nvPr/>
          </p:nvSpPr>
          <p:spPr>
            <a:xfrm>
              <a:off x="5822632" y="2250757"/>
              <a:ext cx="631970" cy="1255395"/>
            </a:xfrm>
            <a:custGeom>
              <a:rect b="b" l="l" r="r" t="t"/>
              <a:pathLst>
                <a:path extrusionOk="0" h="1255395" w="631970">
                  <a:moveTo>
                    <a:pt x="422910" y="516255"/>
                  </a:moveTo>
                  <a:cubicBezTo>
                    <a:pt x="381953" y="536258"/>
                    <a:pt x="341948" y="555308"/>
                    <a:pt x="300990" y="575310"/>
                  </a:cubicBezTo>
                  <a:cubicBezTo>
                    <a:pt x="301943" y="580072"/>
                    <a:pt x="303848" y="584835"/>
                    <a:pt x="304800" y="589597"/>
                  </a:cubicBezTo>
                  <a:cubicBezTo>
                    <a:pt x="320040" y="586740"/>
                    <a:pt x="336233" y="586740"/>
                    <a:pt x="350520" y="581025"/>
                  </a:cubicBezTo>
                  <a:cubicBezTo>
                    <a:pt x="381000" y="568643"/>
                    <a:pt x="410528" y="553402"/>
                    <a:pt x="441008" y="539115"/>
                  </a:cubicBezTo>
                  <a:cubicBezTo>
                    <a:pt x="451485" y="565785"/>
                    <a:pt x="461963" y="591502"/>
                    <a:pt x="473393" y="618172"/>
                  </a:cubicBezTo>
                  <a:cubicBezTo>
                    <a:pt x="418148" y="641985"/>
                    <a:pt x="362903" y="665797"/>
                    <a:pt x="307658" y="689610"/>
                  </a:cubicBezTo>
                  <a:cubicBezTo>
                    <a:pt x="308610" y="693420"/>
                    <a:pt x="309563" y="697230"/>
                    <a:pt x="310515" y="701993"/>
                  </a:cubicBezTo>
                  <a:cubicBezTo>
                    <a:pt x="325755" y="700088"/>
                    <a:pt x="341948" y="701040"/>
                    <a:pt x="356235" y="695325"/>
                  </a:cubicBezTo>
                  <a:cubicBezTo>
                    <a:pt x="406718" y="677227"/>
                    <a:pt x="457200" y="656272"/>
                    <a:pt x="507683" y="637222"/>
                  </a:cubicBezTo>
                  <a:cubicBezTo>
                    <a:pt x="515303" y="634365"/>
                    <a:pt x="524828" y="639127"/>
                    <a:pt x="534353" y="640080"/>
                  </a:cubicBezTo>
                  <a:cubicBezTo>
                    <a:pt x="536258" y="644843"/>
                    <a:pt x="538163" y="650558"/>
                    <a:pt x="540068" y="655320"/>
                  </a:cubicBezTo>
                  <a:cubicBezTo>
                    <a:pt x="541020" y="664845"/>
                    <a:pt x="541973" y="673418"/>
                    <a:pt x="541973" y="682943"/>
                  </a:cubicBezTo>
                  <a:cubicBezTo>
                    <a:pt x="533400" y="683895"/>
                    <a:pt x="524828" y="685800"/>
                    <a:pt x="516255" y="686752"/>
                  </a:cubicBezTo>
                  <a:cubicBezTo>
                    <a:pt x="511493" y="688658"/>
                    <a:pt x="506730" y="691515"/>
                    <a:pt x="501968" y="693420"/>
                  </a:cubicBezTo>
                  <a:cubicBezTo>
                    <a:pt x="481013" y="701040"/>
                    <a:pt x="460058" y="708660"/>
                    <a:pt x="434340" y="718185"/>
                  </a:cubicBezTo>
                  <a:cubicBezTo>
                    <a:pt x="466725" y="741045"/>
                    <a:pt x="490538" y="718185"/>
                    <a:pt x="515303" y="716280"/>
                  </a:cubicBezTo>
                  <a:cubicBezTo>
                    <a:pt x="522923" y="735330"/>
                    <a:pt x="529590" y="754380"/>
                    <a:pt x="537210" y="773430"/>
                  </a:cubicBezTo>
                  <a:cubicBezTo>
                    <a:pt x="521018" y="780097"/>
                    <a:pt x="504825" y="786765"/>
                    <a:pt x="488633" y="794385"/>
                  </a:cubicBezTo>
                  <a:cubicBezTo>
                    <a:pt x="489585" y="798195"/>
                    <a:pt x="490538" y="802005"/>
                    <a:pt x="491490" y="805815"/>
                  </a:cubicBezTo>
                  <a:cubicBezTo>
                    <a:pt x="510540" y="803910"/>
                    <a:pt x="528638" y="801052"/>
                    <a:pt x="547688" y="799147"/>
                  </a:cubicBezTo>
                  <a:cubicBezTo>
                    <a:pt x="557213" y="822008"/>
                    <a:pt x="567690" y="843915"/>
                    <a:pt x="577215" y="866775"/>
                  </a:cubicBezTo>
                  <a:cubicBezTo>
                    <a:pt x="541020" y="888683"/>
                    <a:pt x="503873" y="909638"/>
                    <a:pt x="467678" y="931545"/>
                  </a:cubicBezTo>
                  <a:cubicBezTo>
                    <a:pt x="456248" y="938213"/>
                    <a:pt x="444818" y="946785"/>
                    <a:pt x="433388" y="954405"/>
                  </a:cubicBezTo>
                  <a:cubicBezTo>
                    <a:pt x="434340" y="958215"/>
                    <a:pt x="436245" y="962025"/>
                    <a:pt x="437198" y="965835"/>
                  </a:cubicBezTo>
                  <a:cubicBezTo>
                    <a:pt x="451485" y="962977"/>
                    <a:pt x="467678" y="962025"/>
                    <a:pt x="481013" y="956310"/>
                  </a:cubicBezTo>
                  <a:cubicBezTo>
                    <a:pt x="516255" y="940118"/>
                    <a:pt x="551498" y="921068"/>
                    <a:pt x="585788" y="902970"/>
                  </a:cubicBezTo>
                  <a:cubicBezTo>
                    <a:pt x="591503" y="925830"/>
                    <a:pt x="598170" y="948690"/>
                    <a:pt x="603885" y="971550"/>
                  </a:cubicBezTo>
                  <a:cubicBezTo>
                    <a:pt x="622935" y="1048702"/>
                    <a:pt x="648653" y="1124902"/>
                    <a:pt x="617220" y="1204913"/>
                  </a:cubicBezTo>
                  <a:cubicBezTo>
                    <a:pt x="581025" y="1229677"/>
                    <a:pt x="541973" y="1241108"/>
                    <a:pt x="498158" y="1234440"/>
                  </a:cubicBezTo>
                  <a:cubicBezTo>
                    <a:pt x="492443" y="1236345"/>
                    <a:pt x="485775" y="1238250"/>
                    <a:pt x="481013" y="1242060"/>
                  </a:cubicBezTo>
                  <a:cubicBezTo>
                    <a:pt x="476250" y="1245870"/>
                    <a:pt x="472440" y="1250633"/>
                    <a:pt x="467678" y="1255395"/>
                  </a:cubicBezTo>
                  <a:cubicBezTo>
                    <a:pt x="441008" y="1203008"/>
                    <a:pt x="409575" y="1151573"/>
                    <a:pt x="387668" y="1097280"/>
                  </a:cubicBezTo>
                  <a:cubicBezTo>
                    <a:pt x="300990" y="880110"/>
                    <a:pt x="216218" y="661035"/>
                    <a:pt x="131445" y="442913"/>
                  </a:cubicBezTo>
                  <a:cubicBezTo>
                    <a:pt x="88583" y="332422"/>
                    <a:pt x="48578" y="221933"/>
                    <a:pt x="7620" y="110490"/>
                  </a:cubicBezTo>
                  <a:cubicBezTo>
                    <a:pt x="3810" y="100013"/>
                    <a:pt x="2858" y="88582"/>
                    <a:pt x="0" y="77152"/>
                  </a:cubicBezTo>
                  <a:cubicBezTo>
                    <a:pt x="31433" y="68580"/>
                    <a:pt x="63818" y="60960"/>
                    <a:pt x="94298" y="49530"/>
                  </a:cubicBezTo>
                  <a:cubicBezTo>
                    <a:pt x="136208" y="34290"/>
                    <a:pt x="176213" y="17145"/>
                    <a:pt x="217170" y="0"/>
                  </a:cubicBezTo>
                  <a:cubicBezTo>
                    <a:pt x="254318" y="85725"/>
                    <a:pt x="292418" y="171450"/>
                    <a:pt x="327660" y="259080"/>
                  </a:cubicBezTo>
                  <a:cubicBezTo>
                    <a:pt x="351473" y="317183"/>
                    <a:pt x="370523" y="376238"/>
                    <a:pt x="391478" y="435292"/>
                  </a:cubicBezTo>
                  <a:cubicBezTo>
                    <a:pt x="352425" y="453390"/>
                    <a:pt x="314325" y="471488"/>
                    <a:pt x="275273" y="488633"/>
                  </a:cubicBezTo>
                  <a:cubicBezTo>
                    <a:pt x="275273" y="492442"/>
                    <a:pt x="276225" y="495300"/>
                    <a:pt x="276225" y="499110"/>
                  </a:cubicBezTo>
                  <a:cubicBezTo>
                    <a:pt x="289560" y="498158"/>
                    <a:pt x="304800" y="499110"/>
                    <a:pt x="317183" y="495300"/>
                  </a:cubicBezTo>
                  <a:cubicBezTo>
                    <a:pt x="348615" y="485775"/>
                    <a:pt x="379095" y="473392"/>
                    <a:pt x="410528" y="461963"/>
                  </a:cubicBezTo>
                  <a:cubicBezTo>
                    <a:pt x="414338" y="479108"/>
                    <a:pt x="419100" y="497205"/>
                    <a:pt x="422910" y="516255"/>
                  </a:cubicBezTo>
                  <a:close/>
                </a:path>
              </a:pathLst>
            </a:custGeom>
            <a:solidFill>
              <a:srgbClr val="F9F9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9" name="Google Shape;3899;p32"/>
            <p:cNvSpPr/>
            <p:nvPr/>
          </p:nvSpPr>
          <p:spPr>
            <a:xfrm>
              <a:off x="6039802" y="2225039"/>
              <a:ext cx="226694" cy="459105"/>
            </a:xfrm>
            <a:custGeom>
              <a:rect b="b" l="l" r="r" t="t"/>
              <a:pathLst>
                <a:path extrusionOk="0" h="459105" w="226694">
                  <a:moveTo>
                    <a:pt x="174307" y="459105"/>
                  </a:moveTo>
                  <a:cubicBezTo>
                    <a:pt x="153353" y="400050"/>
                    <a:pt x="133350" y="340995"/>
                    <a:pt x="110490" y="282893"/>
                  </a:cubicBezTo>
                  <a:cubicBezTo>
                    <a:pt x="75247" y="196215"/>
                    <a:pt x="37147" y="110490"/>
                    <a:pt x="0" y="23813"/>
                  </a:cubicBezTo>
                  <a:cubicBezTo>
                    <a:pt x="20003" y="16193"/>
                    <a:pt x="40005" y="7620"/>
                    <a:pt x="60007" y="0"/>
                  </a:cubicBezTo>
                  <a:cubicBezTo>
                    <a:pt x="62865" y="10477"/>
                    <a:pt x="65722" y="20955"/>
                    <a:pt x="68580" y="30480"/>
                  </a:cubicBezTo>
                  <a:cubicBezTo>
                    <a:pt x="66675" y="34290"/>
                    <a:pt x="63817" y="39052"/>
                    <a:pt x="61913" y="42863"/>
                  </a:cubicBezTo>
                  <a:cubicBezTo>
                    <a:pt x="60960" y="42863"/>
                    <a:pt x="60007" y="43815"/>
                    <a:pt x="60007" y="43815"/>
                  </a:cubicBezTo>
                  <a:cubicBezTo>
                    <a:pt x="60007" y="43815"/>
                    <a:pt x="60007" y="44768"/>
                    <a:pt x="60007" y="45720"/>
                  </a:cubicBezTo>
                  <a:cubicBezTo>
                    <a:pt x="60960" y="44768"/>
                    <a:pt x="61913" y="43815"/>
                    <a:pt x="62865" y="42863"/>
                  </a:cubicBezTo>
                  <a:cubicBezTo>
                    <a:pt x="79057" y="79058"/>
                    <a:pt x="94297" y="114300"/>
                    <a:pt x="110490" y="150495"/>
                  </a:cubicBezTo>
                  <a:cubicBezTo>
                    <a:pt x="123825" y="185738"/>
                    <a:pt x="135255" y="221932"/>
                    <a:pt x="149542" y="257175"/>
                  </a:cubicBezTo>
                  <a:cubicBezTo>
                    <a:pt x="174307" y="319088"/>
                    <a:pt x="200978" y="380048"/>
                    <a:pt x="226695" y="443865"/>
                  </a:cubicBezTo>
                  <a:cubicBezTo>
                    <a:pt x="207645" y="450532"/>
                    <a:pt x="190500" y="455295"/>
                    <a:pt x="174307" y="459105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0" name="Google Shape;3900;p32"/>
            <p:cNvSpPr/>
            <p:nvPr/>
          </p:nvSpPr>
          <p:spPr>
            <a:xfrm>
              <a:off x="5798819" y="2171700"/>
              <a:ext cx="300037" cy="155257"/>
            </a:xfrm>
            <a:custGeom>
              <a:rect b="b" l="l" r="r" t="t"/>
              <a:pathLst>
                <a:path extrusionOk="0" h="155257" w="300037">
                  <a:moveTo>
                    <a:pt x="300038" y="54292"/>
                  </a:moveTo>
                  <a:cubicBezTo>
                    <a:pt x="280035" y="61913"/>
                    <a:pt x="260033" y="70485"/>
                    <a:pt x="240030" y="78105"/>
                  </a:cubicBezTo>
                  <a:cubicBezTo>
                    <a:pt x="199073" y="94298"/>
                    <a:pt x="159068" y="112395"/>
                    <a:pt x="117158" y="127635"/>
                  </a:cubicBezTo>
                  <a:cubicBezTo>
                    <a:pt x="86678" y="139065"/>
                    <a:pt x="54293" y="145733"/>
                    <a:pt x="22860" y="155258"/>
                  </a:cubicBezTo>
                  <a:cubicBezTo>
                    <a:pt x="15240" y="141923"/>
                    <a:pt x="8573" y="128588"/>
                    <a:pt x="0" y="113348"/>
                  </a:cubicBezTo>
                  <a:cubicBezTo>
                    <a:pt x="94298" y="75248"/>
                    <a:pt x="185738" y="38100"/>
                    <a:pt x="280988" y="0"/>
                  </a:cubicBezTo>
                  <a:cubicBezTo>
                    <a:pt x="288608" y="20002"/>
                    <a:pt x="294323" y="37148"/>
                    <a:pt x="300038" y="54292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1" name="Google Shape;3901;p32"/>
            <p:cNvSpPr/>
            <p:nvPr/>
          </p:nvSpPr>
          <p:spPr>
            <a:xfrm>
              <a:off x="6408419" y="3126104"/>
              <a:ext cx="97174" cy="327660"/>
            </a:xfrm>
            <a:custGeom>
              <a:rect b="b" l="l" r="r" t="t"/>
              <a:pathLst>
                <a:path extrusionOk="0" h="327660" w="97174">
                  <a:moveTo>
                    <a:pt x="31433" y="327660"/>
                  </a:moveTo>
                  <a:cubicBezTo>
                    <a:pt x="62865" y="247650"/>
                    <a:pt x="37148" y="171450"/>
                    <a:pt x="18098" y="94298"/>
                  </a:cubicBezTo>
                  <a:cubicBezTo>
                    <a:pt x="12383" y="71438"/>
                    <a:pt x="6668" y="48578"/>
                    <a:pt x="0" y="25717"/>
                  </a:cubicBezTo>
                  <a:cubicBezTo>
                    <a:pt x="10478" y="18098"/>
                    <a:pt x="21908" y="10478"/>
                    <a:pt x="38100" y="0"/>
                  </a:cubicBezTo>
                  <a:cubicBezTo>
                    <a:pt x="63818" y="81915"/>
                    <a:pt x="98108" y="156210"/>
                    <a:pt x="97155" y="240030"/>
                  </a:cubicBezTo>
                  <a:cubicBezTo>
                    <a:pt x="94298" y="247650"/>
                    <a:pt x="89535" y="255270"/>
                    <a:pt x="87630" y="262890"/>
                  </a:cubicBezTo>
                  <a:cubicBezTo>
                    <a:pt x="77153" y="291465"/>
                    <a:pt x="67628" y="320992"/>
                    <a:pt x="31433" y="32766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2" name="Google Shape;3902;p32"/>
            <p:cNvSpPr/>
            <p:nvPr/>
          </p:nvSpPr>
          <p:spPr>
            <a:xfrm>
              <a:off x="5732144" y="2100262"/>
              <a:ext cx="356235" cy="174207"/>
            </a:xfrm>
            <a:custGeom>
              <a:rect b="b" l="l" r="r" t="t"/>
              <a:pathLst>
                <a:path extrusionOk="0" h="174207" w="356235">
                  <a:moveTo>
                    <a:pt x="0" y="155258"/>
                  </a:moveTo>
                  <a:cubicBezTo>
                    <a:pt x="110490" y="104775"/>
                    <a:pt x="222885" y="52388"/>
                    <a:pt x="337185" y="0"/>
                  </a:cubicBezTo>
                  <a:cubicBezTo>
                    <a:pt x="342900" y="10477"/>
                    <a:pt x="348615" y="22860"/>
                    <a:pt x="356235" y="38100"/>
                  </a:cubicBezTo>
                  <a:cubicBezTo>
                    <a:pt x="307658" y="58102"/>
                    <a:pt x="260985" y="78105"/>
                    <a:pt x="214313" y="97155"/>
                  </a:cubicBezTo>
                  <a:cubicBezTo>
                    <a:pt x="159068" y="120015"/>
                    <a:pt x="103823" y="141923"/>
                    <a:pt x="49530" y="163830"/>
                  </a:cubicBezTo>
                  <a:cubicBezTo>
                    <a:pt x="28575" y="173355"/>
                    <a:pt x="8573" y="184785"/>
                    <a:pt x="0" y="155258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3" name="Google Shape;3903;p32"/>
            <p:cNvSpPr/>
            <p:nvPr/>
          </p:nvSpPr>
          <p:spPr>
            <a:xfrm>
              <a:off x="6319837" y="3365182"/>
              <a:ext cx="188437" cy="138160"/>
            </a:xfrm>
            <a:custGeom>
              <a:rect b="b" l="l" r="r" t="t"/>
              <a:pathLst>
                <a:path extrusionOk="0" h="138160" w="188437">
                  <a:moveTo>
                    <a:pt x="120015" y="88583"/>
                  </a:moveTo>
                  <a:cubicBezTo>
                    <a:pt x="156210" y="81915"/>
                    <a:pt x="165735" y="52388"/>
                    <a:pt x="176213" y="22860"/>
                  </a:cubicBezTo>
                  <a:cubicBezTo>
                    <a:pt x="179070" y="15240"/>
                    <a:pt x="182880" y="7620"/>
                    <a:pt x="185738" y="0"/>
                  </a:cubicBezTo>
                  <a:cubicBezTo>
                    <a:pt x="193357" y="47625"/>
                    <a:pt x="185738" y="90488"/>
                    <a:pt x="151447" y="126683"/>
                  </a:cubicBezTo>
                  <a:cubicBezTo>
                    <a:pt x="150495" y="121920"/>
                    <a:pt x="150495" y="117158"/>
                    <a:pt x="150495" y="120015"/>
                  </a:cubicBezTo>
                  <a:cubicBezTo>
                    <a:pt x="108585" y="126683"/>
                    <a:pt x="68580" y="134302"/>
                    <a:pt x="28575" y="138113"/>
                  </a:cubicBezTo>
                  <a:cubicBezTo>
                    <a:pt x="20003" y="139065"/>
                    <a:pt x="9525" y="125730"/>
                    <a:pt x="0" y="118110"/>
                  </a:cubicBezTo>
                  <a:cubicBezTo>
                    <a:pt x="44768" y="124777"/>
                    <a:pt x="83820" y="113347"/>
                    <a:pt x="120015" y="88583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4" name="Google Shape;3904;p32"/>
            <p:cNvSpPr/>
            <p:nvPr/>
          </p:nvSpPr>
          <p:spPr>
            <a:xfrm>
              <a:off x="6130290" y="2867977"/>
              <a:ext cx="226694" cy="84772"/>
            </a:xfrm>
            <a:custGeom>
              <a:rect b="b" l="l" r="r" t="t"/>
              <a:pathLst>
                <a:path extrusionOk="0" h="84772" w="226694">
                  <a:moveTo>
                    <a:pt x="226695" y="22860"/>
                  </a:moveTo>
                  <a:cubicBezTo>
                    <a:pt x="218122" y="21907"/>
                    <a:pt x="207645" y="17145"/>
                    <a:pt x="200025" y="20002"/>
                  </a:cubicBezTo>
                  <a:cubicBezTo>
                    <a:pt x="149542" y="39052"/>
                    <a:pt x="100013" y="60007"/>
                    <a:pt x="48578" y="78105"/>
                  </a:cubicBezTo>
                  <a:cubicBezTo>
                    <a:pt x="34290" y="82867"/>
                    <a:pt x="18097" y="82867"/>
                    <a:pt x="2857" y="84772"/>
                  </a:cubicBezTo>
                  <a:cubicBezTo>
                    <a:pt x="1905" y="80963"/>
                    <a:pt x="953" y="77152"/>
                    <a:pt x="0" y="72390"/>
                  </a:cubicBezTo>
                  <a:cubicBezTo>
                    <a:pt x="55245" y="48577"/>
                    <a:pt x="110490" y="24765"/>
                    <a:pt x="165735" y="952"/>
                  </a:cubicBezTo>
                  <a:cubicBezTo>
                    <a:pt x="181928" y="952"/>
                    <a:pt x="199072" y="952"/>
                    <a:pt x="215265" y="0"/>
                  </a:cubicBezTo>
                  <a:cubicBezTo>
                    <a:pt x="219075" y="7620"/>
                    <a:pt x="222885" y="15240"/>
                    <a:pt x="226695" y="2286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5" name="Google Shape;3905;p32"/>
            <p:cNvSpPr/>
            <p:nvPr/>
          </p:nvSpPr>
          <p:spPr>
            <a:xfrm>
              <a:off x="6263640" y="2768917"/>
              <a:ext cx="81915" cy="100012"/>
            </a:xfrm>
            <a:custGeom>
              <a:rect b="b" l="l" r="r" t="t"/>
              <a:pathLst>
                <a:path extrusionOk="0" h="100012" w="81915">
                  <a:moveTo>
                    <a:pt x="81915" y="99060"/>
                  </a:moveTo>
                  <a:cubicBezTo>
                    <a:pt x="65722" y="99060"/>
                    <a:pt x="48578" y="99060"/>
                    <a:pt x="32385" y="100013"/>
                  </a:cubicBezTo>
                  <a:cubicBezTo>
                    <a:pt x="21907" y="73342"/>
                    <a:pt x="11430" y="47625"/>
                    <a:pt x="0" y="20955"/>
                  </a:cubicBezTo>
                  <a:cubicBezTo>
                    <a:pt x="14288" y="14288"/>
                    <a:pt x="27622" y="8573"/>
                    <a:pt x="45720" y="0"/>
                  </a:cubicBezTo>
                  <a:cubicBezTo>
                    <a:pt x="59055" y="35242"/>
                    <a:pt x="70485" y="66675"/>
                    <a:pt x="81915" y="99060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6" name="Google Shape;3906;p32"/>
            <p:cNvSpPr/>
            <p:nvPr/>
          </p:nvSpPr>
          <p:spPr>
            <a:xfrm>
              <a:off x="6290309" y="3483292"/>
              <a:ext cx="181927" cy="47699"/>
            </a:xfrm>
            <a:custGeom>
              <a:rect b="b" l="l" r="r" t="t"/>
              <a:pathLst>
                <a:path extrusionOk="0" h="47699" w="181927">
                  <a:moveTo>
                    <a:pt x="30480" y="0"/>
                  </a:moveTo>
                  <a:cubicBezTo>
                    <a:pt x="40005" y="6667"/>
                    <a:pt x="49530" y="20003"/>
                    <a:pt x="59055" y="20003"/>
                  </a:cubicBezTo>
                  <a:cubicBezTo>
                    <a:pt x="99060" y="16192"/>
                    <a:pt x="139065" y="8573"/>
                    <a:pt x="180975" y="1905"/>
                  </a:cubicBezTo>
                  <a:cubicBezTo>
                    <a:pt x="180975" y="-952"/>
                    <a:pt x="180975" y="3810"/>
                    <a:pt x="181928" y="8573"/>
                  </a:cubicBezTo>
                  <a:cubicBezTo>
                    <a:pt x="178118" y="13335"/>
                    <a:pt x="174308" y="17145"/>
                    <a:pt x="170497" y="21908"/>
                  </a:cubicBezTo>
                  <a:cubicBezTo>
                    <a:pt x="123825" y="23813"/>
                    <a:pt x="82868" y="61913"/>
                    <a:pt x="33338" y="41910"/>
                  </a:cubicBezTo>
                  <a:cubicBezTo>
                    <a:pt x="32385" y="43815"/>
                    <a:pt x="32385" y="45720"/>
                    <a:pt x="31433" y="47625"/>
                  </a:cubicBezTo>
                  <a:cubicBezTo>
                    <a:pt x="20955" y="39053"/>
                    <a:pt x="10478" y="29528"/>
                    <a:pt x="0" y="20955"/>
                  </a:cubicBezTo>
                  <a:cubicBezTo>
                    <a:pt x="4763" y="16192"/>
                    <a:pt x="8572" y="11430"/>
                    <a:pt x="13335" y="7620"/>
                  </a:cubicBezTo>
                  <a:cubicBezTo>
                    <a:pt x="18097" y="3810"/>
                    <a:pt x="23813" y="2858"/>
                    <a:pt x="30480" y="0"/>
                  </a:cubicBezTo>
                  <a:close/>
                </a:path>
              </a:pathLst>
            </a:custGeom>
            <a:solidFill>
              <a:srgbClr val="D0D2D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7" name="Google Shape;3907;p32"/>
            <p:cNvSpPr/>
            <p:nvPr/>
          </p:nvSpPr>
          <p:spPr>
            <a:xfrm>
              <a:off x="6370319" y="3029902"/>
              <a:ext cx="70485" cy="84772"/>
            </a:xfrm>
            <a:custGeom>
              <a:rect b="b" l="l" r="r" t="t"/>
              <a:pathLst>
                <a:path extrusionOk="0" h="84772" w="70485">
                  <a:moveTo>
                    <a:pt x="29528" y="84772"/>
                  </a:moveTo>
                  <a:cubicBezTo>
                    <a:pt x="20003" y="61913"/>
                    <a:pt x="9525" y="40005"/>
                    <a:pt x="0" y="17145"/>
                  </a:cubicBezTo>
                  <a:cubicBezTo>
                    <a:pt x="10478" y="11430"/>
                    <a:pt x="20955" y="5715"/>
                    <a:pt x="31433" y="0"/>
                  </a:cubicBezTo>
                  <a:cubicBezTo>
                    <a:pt x="43815" y="21907"/>
                    <a:pt x="56198" y="43815"/>
                    <a:pt x="70485" y="69532"/>
                  </a:cubicBezTo>
                  <a:cubicBezTo>
                    <a:pt x="53340" y="76200"/>
                    <a:pt x="41910" y="80963"/>
                    <a:pt x="29528" y="84772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8" name="Google Shape;3908;p32"/>
            <p:cNvSpPr/>
            <p:nvPr/>
          </p:nvSpPr>
          <p:spPr>
            <a:xfrm>
              <a:off x="6338887" y="2945129"/>
              <a:ext cx="62865" cy="85725"/>
            </a:xfrm>
            <a:custGeom>
              <a:rect b="b" l="l" r="r" t="t"/>
              <a:pathLst>
                <a:path extrusionOk="0" h="85725" w="62865">
                  <a:moveTo>
                    <a:pt x="21907" y="77153"/>
                  </a:moveTo>
                  <a:cubicBezTo>
                    <a:pt x="14288" y="58103"/>
                    <a:pt x="7620" y="39053"/>
                    <a:pt x="0" y="20003"/>
                  </a:cubicBezTo>
                  <a:cubicBezTo>
                    <a:pt x="11430" y="14288"/>
                    <a:pt x="23813" y="8573"/>
                    <a:pt x="41910" y="0"/>
                  </a:cubicBezTo>
                  <a:cubicBezTo>
                    <a:pt x="49530" y="30480"/>
                    <a:pt x="56197" y="58103"/>
                    <a:pt x="62865" y="85725"/>
                  </a:cubicBezTo>
                  <a:cubicBezTo>
                    <a:pt x="49530" y="82867"/>
                    <a:pt x="35243" y="80010"/>
                    <a:pt x="21907" y="77153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9" name="Google Shape;3909;p32"/>
            <p:cNvSpPr/>
            <p:nvPr/>
          </p:nvSpPr>
          <p:spPr>
            <a:xfrm>
              <a:off x="6233159" y="2689859"/>
              <a:ext cx="65722" cy="77152"/>
            </a:xfrm>
            <a:custGeom>
              <a:rect b="b" l="l" r="r" t="t"/>
              <a:pathLst>
                <a:path extrusionOk="0" h="77152" w="65722">
                  <a:moveTo>
                    <a:pt x="12383" y="77153"/>
                  </a:moveTo>
                  <a:cubicBezTo>
                    <a:pt x="8572" y="59055"/>
                    <a:pt x="3810" y="40005"/>
                    <a:pt x="0" y="21908"/>
                  </a:cubicBezTo>
                  <a:cubicBezTo>
                    <a:pt x="13335" y="15240"/>
                    <a:pt x="26670" y="7620"/>
                    <a:pt x="42863" y="0"/>
                  </a:cubicBezTo>
                  <a:cubicBezTo>
                    <a:pt x="51435" y="20003"/>
                    <a:pt x="58103" y="37148"/>
                    <a:pt x="65722" y="57150"/>
                  </a:cubicBezTo>
                  <a:cubicBezTo>
                    <a:pt x="46672" y="63818"/>
                    <a:pt x="29528" y="70485"/>
                    <a:pt x="12383" y="77153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0" name="Google Shape;3910;p32"/>
            <p:cNvSpPr/>
            <p:nvPr/>
          </p:nvSpPr>
          <p:spPr>
            <a:xfrm>
              <a:off x="6320790" y="3505200"/>
              <a:ext cx="139065" cy="39028"/>
            </a:xfrm>
            <a:custGeom>
              <a:rect b="b" l="l" r="r" t="t"/>
              <a:pathLst>
                <a:path extrusionOk="0" h="39028" w="139065">
                  <a:moveTo>
                    <a:pt x="0" y="25717"/>
                  </a:moveTo>
                  <a:cubicBezTo>
                    <a:pt x="953" y="23813"/>
                    <a:pt x="953" y="21908"/>
                    <a:pt x="1905" y="20003"/>
                  </a:cubicBezTo>
                  <a:cubicBezTo>
                    <a:pt x="51435" y="40005"/>
                    <a:pt x="93345" y="1905"/>
                    <a:pt x="139065" y="0"/>
                  </a:cubicBezTo>
                  <a:cubicBezTo>
                    <a:pt x="100013" y="40005"/>
                    <a:pt x="43815" y="50483"/>
                    <a:pt x="0" y="25717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1" name="Google Shape;3911;p32"/>
            <p:cNvSpPr/>
            <p:nvPr/>
          </p:nvSpPr>
          <p:spPr>
            <a:xfrm>
              <a:off x="6312217" y="3022282"/>
              <a:ext cx="90487" cy="31432"/>
            </a:xfrm>
            <a:custGeom>
              <a:rect b="b" l="l" r="r" t="t"/>
              <a:pathLst>
                <a:path extrusionOk="0" h="31432" w="90487">
                  <a:moveTo>
                    <a:pt x="48577" y="0"/>
                  </a:moveTo>
                  <a:cubicBezTo>
                    <a:pt x="62865" y="2858"/>
                    <a:pt x="76200" y="5715"/>
                    <a:pt x="90488" y="8572"/>
                  </a:cubicBezTo>
                  <a:cubicBezTo>
                    <a:pt x="90488" y="8572"/>
                    <a:pt x="90488" y="7620"/>
                    <a:pt x="90488" y="7620"/>
                  </a:cubicBezTo>
                  <a:cubicBezTo>
                    <a:pt x="80010" y="13335"/>
                    <a:pt x="69532" y="19050"/>
                    <a:pt x="59055" y="24765"/>
                  </a:cubicBezTo>
                  <a:cubicBezTo>
                    <a:pt x="40005" y="26670"/>
                    <a:pt x="21907" y="29527"/>
                    <a:pt x="2857" y="31433"/>
                  </a:cubicBezTo>
                  <a:cubicBezTo>
                    <a:pt x="1905" y="27622"/>
                    <a:pt x="952" y="23813"/>
                    <a:pt x="0" y="20002"/>
                  </a:cubicBezTo>
                  <a:cubicBezTo>
                    <a:pt x="16192" y="13335"/>
                    <a:pt x="32385" y="6667"/>
                    <a:pt x="48577" y="0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2" name="Google Shape;3912;p32"/>
            <p:cNvSpPr/>
            <p:nvPr/>
          </p:nvSpPr>
          <p:spPr>
            <a:xfrm>
              <a:off x="6100762" y="2257425"/>
              <a:ext cx="47625" cy="120014"/>
            </a:xfrm>
            <a:custGeom>
              <a:rect b="b" l="l" r="r" t="t"/>
              <a:pathLst>
                <a:path extrusionOk="0" h="120014" w="47625">
                  <a:moveTo>
                    <a:pt x="47625" y="120015"/>
                  </a:moveTo>
                  <a:cubicBezTo>
                    <a:pt x="31432" y="83820"/>
                    <a:pt x="16193" y="48577"/>
                    <a:pt x="0" y="12383"/>
                  </a:cubicBezTo>
                  <a:lnTo>
                    <a:pt x="0" y="12383"/>
                  </a:lnTo>
                  <a:cubicBezTo>
                    <a:pt x="1905" y="8573"/>
                    <a:pt x="4763" y="3810"/>
                    <a:pt x="6668" y="0"/>
                  </a:cubicBezTo>
                  <a:cubicBezTo>
                    <a:pt x="20955" y="40005"/>
                    <a:pt x="34290" y="80010"/>
                    <a:pt x="47625" y="12001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3" name="Google Shape;3913;p32"/>
            <p:cNvSpPr/>
            <p:nvPr/>
          </p:nvSpPr>
          <p:spPr>
            <a:xfrm>
              <a:off x="6363652" y="2905125"/>
              <a:ext cx="10017" cy="27622"/>
            </a:xfrm>
            <a:custGeom>
              <a:rect b="b" l="l" r="r" t="t"/>
              <a:pathLst>
                <a:path extrusionOk="0" h="27622" w="10017">
                  <a:moveTo>
                    <a:pt x="1905" y="27622"/>
                  </a:moveTo>
                  <a:cubicBezTo>
                    <a:pt x="953" y="18097"/>
                    <a:pt x="0" y="9525"/>
                    <a:pt x="0" y="0"/>
                  </a:cubicBezTo>
                  <a:cubicBezTo>
                    <a:pt x="7620" y="8572"/>
                    <a:pt x="17145" y="17145"/>
                    <a:pt x="1905" y="27622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4" name="Google Shape;3914;p32"/>
            <p:cNvSpPr/>
            <p:nvPr/>
          </p:nvSpPr>
          <p:spPr>
            <a:xfrm>
              <a:off x="6400800" y="2881312"/>
              <a:ext cx="11430" cy="13334"/>
            </a:xfrm>
            <a:custGeom>
              <a:rect b="b" l="l" r="r" t="t"/>
              <a:pathLst>
                <a:path extrusionOk="0" h="13334" w="11430">
                  <a:moveTo>
                    <a:pt x="0" y="0"/>
                  </a:moveTo>
                  <a:cubicBezTo>
                    <a:pt x="3810" y="953"/>
                    <a:pt x="7620" y="2858"/>
                    <a:pt x="11430" y="3810"/>
                  </a:cubicBezTo>
                  <a:cubicBezTo>
                    <a:pt x="9525" y="6667"/>
                    <a:pt x="7620" y="10478"/>
                    <a:pt x="5715" y="13335"/>
                  </a:cubicBezTo>
                  <a:cubicBezTo>
                    <a:pt x="2857" y="8572"/>
                    <a:pt x="1905" y="4763"/>
                    <a:pt x="0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5" name="Google Shape;3915;p32"/>
            <p:cNvSpPr/>
            <p:nvPr/>
          </p:nvSpPr>
          <p:spPr>
            <a:xfrm>
              <a:off x="6325552" y="2936557"/>
              <a:ext cx="14287" cy="6667"/>
            </a:xfrm>
            <a:custGeom>
              <a:rect b="b" l="l" r="r" t="t"/>
              <a:pathLst>
                <a:path extrusionOk="0" h="6667" w="14287">
                  <a:moveTo>
                    <a:pt x="0" y="6667"/>
                  </a:moveTo>
                  <a:cubicBezTo>
                    <a:pt x="4763" y="4763"/>
                    <a:pt x="9525" y="1905"/>
                    <a:pt x="14288" y="0"/>
                  </a:cubicBezTo>
                  <a:cubicBezTo>
                    <a:pt x="9525" y="1905"/>
                    <a:pt x="4763" y="3810"/>
                    <a:pt x="0" y="6667"/>
                  </a:cubicBezTo>
                  <a:close/>
                </a:path>
              </a:pathLst>
            </a:custGeom>
            <a:solidFill>
              <a:srgbClr val="1C1C1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6" name="Google Shape;3916;p32"/>
            <p:cNvSpPr/>
            <p:nvPr/>
          </p:nvSpPr>
          <p:spPr>
            <a:xfrm>
              <a:off x="5332094" y="2467175"/>
              <a:ext cx="345757" cy="461761"/>
            </a:xfrm>
            <a:custGeom>
              <a:rect b="b" l="l" r="r" t="t"/>
              <a:pathLst>
                <a:path extrusionOk="0" h="461761" w="345757">
                  <a:moveTo>
                    <a:pt x="345758" y="368417"/>
                  </a:moveTo>
                  <a:cubicBezTo>
                    <a:pt x="329565" y="404612"/>
                    <a:pt x="307658" y="426519"/>
                    <a:pt x="261938" y="419852"/>
                  </a:cubicBezTo>
                  <a:cubicBezTo>
                    <a:pt x="219075" y="414137"/>
                    <a:pt x="180023" y="428424"/>
                    <a:pt x="146685" y="461762"/>
                  </a:cubicBezTo>
                  <a:cubicBezTo>
                    <a:pt x="97155" y="319839"/>
                    <a:pt x="48578" y="180774"/>
                    <a:pt x="0" y="42662"/>
                  </a:cubicBezTo>
                  <a:cubicBezTo>
                    <a:pt x="50483" y="29327"/>
                    <a:pt x="100965" y="17896"/>
                    <a:pt x="149543" y="2657"/>
                  </a:cubicBezTo>
                  <a:cubicBezTo>
                    <a:pt x="171450" y="-4011"/>
                    <a:pt x="182880" y="1704"/>
                    <a:pt x="190500" y="21707"/>
                  </a:cubicBezTo>
                  <a:cubicBezTo>
                    <a:pt x="220028" y="96002"/>
                    <a:pt x="249555" y="171249"/>
                    <a:pt x="280988" y="244592"/>
                  </a:cubicBezTo>
                  <a:cubicBezTo>
                    <a:pt x="296228" y="281739"/>
                    <a:pt x="316230" y="316982"/>
                    <a:pt x="333375" y="353177"/>
                  </a:cubicBezTo>
                  <a:cubicBezTo>
                    <a:pt x="339090" y="357939"/>
                    <a:pt x="341948" y="363654"/>
                    <a:pt x="345758" y="368417"/>
                  </a:cubicBezTo>
                  <a:close/>
                </a:path>
              </a:pathLst>
            </a:custGeom>
            <a:solidFill>
              <a:srgbClr val="FBFBF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7" name="Google Shape;3917;p32"/>
            <p:cNvSpPr/>
            <p:nvPr/>
          </p:nvSpPr>
          <p:spPr>
            <a:xfrm>
              <a:off x="5535930" y="2851784"/>
              <a:ext cx="350519" cy="717232"/>
            </a:xfrm>
            <a:custGeom>
              <a:rect b="b" l="l" r="r" t="t"/>
              <a:pathLst>
                <a:path extrusionOk="0" h="717232" w="350519">
                  <a:moveTo>
                    <a:pt x="0" y="79058"/>
                  </a:moveTo>
                  <a:cubicBezTo>
                    <a:pt x="20002" y="71438"/>
                    <a:pt x="40957" y="54293"/>
                    <a:pt x="60007" y="57150"/>
                  </a:cubicBezTo>
                  <a:cubicBezTo>
                    <a:pt x="112395" y="62865"/>
                    <a:pt x="155257" y="57150"/>
                    <a:pt x="179070" y="0"/>
                  </a:cubicBezTo>
                  <a:cubicBezTo>
                    <a:pt x="181927" y="953"/>
                    <a:pt x="183832" y="1905"/>
                    <a:pt x="186690" y="2858"/>
                  </a:cubicBezTo>
                  <a:cubicBezTo>
                    <a:pt x="191452" y="19050"/>
                    <a:pt x="196215" y="34290"/>
                    <a:pt x="200977" y="50483"/>
                  </a:cubicBezTo>
                  <a:cubicBezTo>
                    <a:pt x="147638" y="61913"/>
                    <a:pt x="133350" y="96203"/>
                    <a:pt x="160020" y="141923"/>
                  </a:cubicBezTo>
                  <a:cubicBezTo>
                    <a:pt x="175260" y="167640"/>
                    <a:pt x="185738" y="197168"/>
                    <a:pt x="198120" y="224790"/>
                  </a:cubicBezTo>
                  <a:cubicBezTo>
                    <a:pt x="201930" y="232410"/>
                    <a:pt x="204788" y="240030"/>
                    <a:pt x="207645" y="247650"/>
                  </a:cubicBezTo>
                  <a:cubicBezTo>
                    <a:pt x="226695" y="291465"/>
                    <a:pt x="247650" y="334328"/>
                    <a:pt x="264795" y="378143"/>
                  </a:cubicBezTo>
                  <a:cubicBezTo>
                    <a:pt x="279082" y="413385"/>
                    <a:pt x="289560" y="451485"/>
                    <a:pt x="301942" y="487680"/>
                  </a:cubicBezTo>
                  <a:cubicBezTo>
                    <a:pt x="308610" y="505778"/>
                    <a:pt x="319088" y="522923"/>
                    <a:pt x="323850" y="541020"/>
                  </a:cubicBezTo>
                  <a:cubicBezTo>
                    <a:pt x="331470" y="568643"/>
                    <a:pt x="335280" y="597218"/>
                    <a:pt x="340042" y="624840"/>
                  </a:cubicBezTo>
                  <a:cubicBezTo>
                    <a:pt x="344805" y="654368"/>
                    <a:pt x="346710" y="684848"/>
                    <a:pt x="350520" y="717233"/>
                  </a:cubicBezTo>
                  <a:cubicBezTo>
                    <a:pt x="323850" y="714375"/>
                    <a:pt x="303847" y="712470"/>
                    <a:pt x="282892" y="710565"/>
                  </a:cubicBezTo>
                  <a:cubicBezTo>
                    <a:pt x="275272" y="703898"/>
                    <a:pt x="263842" y="700088"/>
                    <a:pt x="260032" y="691515"/>
                  </a:cubicBezTo>
                  <a:cubicBezTo>
                    <a:pt x="233363" y="638175"/>
                    <a:pt x="206692" y="584835"/>
                    <a:pt x="183832" y="529590"/>
                  </a:cubicBezTo>
                  <a:cubicBezTo>
                    <a:pt x="159067" y="468630"/>
                    <a:pt x="141922" y="405765"/>
                    <a:pt x="118110" y="344805"/>
                  </a:cubicBezTo>
                  <a:cubicBezTo>
                    <a:pt x="101917" y="301943"/>
                    <a:pt x="78105" y="261938"/>
                    <a:pt x="60960" y="220028"/>
                  </a:cubicBezTo>
                  <a:cubicBezTo>
                    <a:pt x="51435" y="198120"/>
                    <a:pt x="48577" y="173355"/>
                    <a:pt x="43815" y="156210"/>
                  </a:cubicBezTo>
                  <a:cubicBezTo>
                    <a:pt x="60960" y="143828"/>
                    <a:pt x="74295" y="136208"/>
                    <a:pt x="84772" y="125730"/>
                  </a:cubicBezTo>
                  <a:cubicBezTo>
                    <a:pt x="92392" y="118110"/>
                    <a:pt x="95250" y="105728"/>
                    <a:pt x="100965" y="96203"/>
                  </a:cubicBezTo>
                  <a:cubicBezTo>
                    <a:pt x="92392" y="93345"/>
                    <a:pt x="82867" y="88583"/>
                    <a:pt x="74295" y="87630"/>
                  </a:cubicBezTo>
                  <a:cubicBezTo>
                    <a:pt x="49530" y="82868"/>
                    <a:pt x="24765" y="80963"/>
                    <a:pt x="0" y="79058"/>
                  </a:cubicBezTo>
                  <a:close/>
                </a:path>
              </a:pathLst>
            </a:custGeom>
            <a:solidFill>
              <a:srgbClr val="7898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8" name="Google Shape;3918;p32"/>
            <p:cNvSpPr/>
            <p:nvPr/>
          </p:nvSpPr>
          <p:spPr>
            <a:xfrm>
              <a:off x="5642609" y="2900362"/>
              <a:ext cx="339706" cy="799267"/>
            </a:xfrm>
            <a:custGeom>
              <a:rect b="b" l="l" r="r" t="t"/>
              <a:pathLst>
                <a:path extrusionOk="0" h="799267" w="339706">
                  <a:moveTo>
                    <a:pt x="177165" y="660083"/>
                  </a:moveTo>
                  <a:cubicBezTo>
                    <a:pt x="198120" y="661988"/>
                    <a:pt x="218122" y="663893"/>
                    <a:pt x="244793" y="666750"/>
                  </a:cubicBezTo>
                  <a:cubicBezTo>
                    <a:pt x="240983" y="634365"/>
                    <a:pt x="239078" y="603885"/>
                    <a:pt x="234315" y="574358"/>
                  </a:cubicBezTo>
                  <a:cubicBezTo>
                    <a:pt x="230505" y="545783"/>
                    <a:pt x="225743" y="518160"/>
                    <a:pt x="218122" y="490538"/>
                  </a:cubicBezTo>
                  <a:cubicBezTo>
                    <a:pt x="213360" y="472440"/>
                    <a:pt x="202883" y="455295"/>
                    <a:pt x="196215" y="437197"/>
                  </a:cubicBezTo>
                  <a:cubicBezTo>
                    <a:pt x="182880" y="401003"/>
                    <a:pt x="173355" y="363855"/>
                    <a:pt x="159068" y="327660"/>
                  </a:cubicBezTo>
                  <a:cubicBezTo>
                    <a:pt x="141922" y="283845"/>
                    <a:pt x="120968" y="240030"/>
                    <a:pt x="101918" y="197167"/>
                  </a:cubicBezTo>
                  <a:cubicBezTo>
                    <a:pt x="98108" y="189547"/>
                    <a:pt x="95250" y="181928"/>
                    <a:pt x="92393" y="174308"/>
                  </a:cubicBezTo>
                  <a:cubicBezTo>
                    <a:pt x="80010" y="146685"/>
                    <a:pt x="69533" y="118110"/>
                    <a:pt x="54293" y="91440"/>
                  </a:cubicBezTo>
                  <a:cubicBezTo>
                    <a:pt x="27622" y="46672"/>
                    <a:pt x="41910" y="12383"/>
                    <a:pt x="95250" y="0"/>
                  </a:cubicBezTo>
                  <a:cubicBezTo>
                    <a:pt x="133350" y="93345"/>
                    <a:pt x="169545" y="187642"/>
                    <a:pt x="209550" y="280988"/>
                  </a:cubicBezTo>
                  <a:cubicBezTo>
                    <a:pt x="262890" y="405765"/>
                    <a:pt x="304800" y="533400"/>
                    <a:pt x="334328" y="664845"/>
                  </a:cubicBezTo>
                  <a:cubicBezTo>
                    <a:pt x="342900" y="703897"/>
                    <a:pt x="344805" y="743903"/>
                    <a:pt x="312420" y="769620"/>
                  </a:cubicBezTo>
                  <a:cubicBezTo>
                    <a:pt x="277178" y="798195"/>
                    <a:pt x="233363" y="806768"/>
                    <a:pt x="188595" y="792480"/>
                  </a:cubicBezTo>
                  <a:cubicBezTo>
                    <a:pt x="150495" y="780097"/>
                    <a:pt x="115253" y="760095"/>
                    <a:pt x="98108" y="723900"/>
                  </a:cubicBezTo>
                  <a:cubicBezTo>
                    <a:pt x="62865" y="649605"/>
                    <a:pt x="32385" y="573405"/>
                    <a:pt x="0" y="497205"/>
                  </a:cubicBezTo>
                  <a:cubicBezTo>
                    <a:pt x="4763" y="501015"/>
                    <a:pt x="12383" y="503872"/>
                    <a:pt x="15240" y="508635"/>
                  </a:cubicBezTo>
                  <a:cubicBezTo>
                    <a:pt x="37147" y="549593"/>
                    <a:pt x="58103" y="590550"/>
                    <a:pt x="80010" y="632460"/>
                  </a:cubicBezTo>
                  <a:cubicBezTo>
                    <a:pt x="89535" y="650558"/>
                    <a:pt x="94297" y="678180"/>
                    <a:pt x="125730" y="656272"/>
                  </a:cubicBezTo>
                  <a:cubicBezTo>
                    <a:pt x="127635" y="655320"/>
                    <a:pt x="134303" y="661035"/>
                    <a:pt x="138113" y="662940"/>
                  </a:cubicBezTo>
                  <a:cubicBezTo>
                    <a:pt x="135255" y="664845"/>
                    <a:pt x="132397" y="665797"/>
                    <a:pt x="129540" y="667703"/>
                  </a:cubicBezTo>
                  <a:cubicBezTo>
                    <a:pt x="134303" y="679133"/>
                    <a:pt x="138113" y="689610"/>
                    <a:pt x="142875" y="701040"/>
                  </a:cubicBezTo>
                  <a:cubicBezTo>
                    <a:pt x="145733" y="700088"/>
                    <a:pt x="148590" y="699135"/>
                    <a:pt x="151447" y="698183"/>
                  </a:cubicBezTo>
                  <a:cubicBezTo>
                    <a:pt x="153353" y="688658"/>
                    <a:pt x="154305" y="678180"/>
                    <a:pt x="155258" y="675322"/>
                  </a:cubicBezTo>
                  <a:cubicBezTo>
                    <a:pt x="164783" y="668655"/>
                    <a:pt x="170497" y="664845"/>
                    <a:pt x="177165" y="660083"/>
                  </a:cubicBezTo>
                  <a:close/>
                  <a:moveTo>
                    <a:pt x="249555" y="576263"/>
                  </a:moveTo>
                  <a:cubicBezTo>
                    <a:pt x="252413" y="575310"/>
                    <a:pt x="254318" y="574358"/>
                    <a:pt x="257175" y="573405"/>
                  </a:cubicBezTo>
                  <a:cubicBezTo>
                    <a:pt x="254318" y="568643"/>
                    <a:pt x="252413" y="563880"/>
                    <a:pt x="249555" y="559118"/>
                  </a:cubicBezTo>
                  <a:cubicBezTo>
                    <a:pt x="248603" y="560070"/>
                    <a:pt x="246697" y="560070"/>
                    <a:pt x="245745" y="561022"/>
                  </a:cubicBezTo>
                  <a:cubicBezTo>
                    <a:pt x="246697" y="565785"/>
                    <a:pt x="248603" y="571500"/>
                    <a:pt x="249555" y="576263"/>
                  </a:cubicBezTo>
                  <a:close/>
                </a:path>
              </a:pathLst>
            </a:custGeom>
            <a:solidFill>
              <a:srgbClr val="637D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9" name="Google Shape;3919;p32"/>
            <p:cNvSpPr/>
            <p:nvPr/>
          </p:nvSpPr>
          <p:spPr>
            <a:xfrm>
              <a:off x="5496299" y="2930842"/>
              <a:ext cx="323475" cy="672464"/>
            </a:xfrm>
            <a:custGeom>
              <a:rect b="b" l="l" r="r" t="t"/>
              <a:pathLst>
                <a:path extrusionOk="0" h="672464" w="323475">
                  <a:moveTo>
                    <a:pt x="323476" y="629603"/>
                  </a:moveTo>
                  <a:cubicBezTo>
                    <a:pt x="317761" y="633413"/>
                    <a:pt x="311093" y="638175"/>
                    <a:pt x="299663" y="646748"/>
                  </a:cubicBezTo>
                  <a:cubicBezTo>
                    <a:pt x="299663" y="649605"/>
                    <a:pt x="297758" y="659130"/>
                    <a:pt x="295853" y="669608"/>
                  </a:cubicBezTo>
                  <a:cubicBezTo>
                    <a:pt x="292996" y="670560"/>
                    <a:pt x="290138" y="671513"/>
                    <a:pt x="287281" y="672465"/>
                  </a:cubicBezTo>
                  <a:cubicBezTo>
                    <a:pt x="282518" y="661035"/>
                    <a:pt x="278708" y="650558"/>
                    <a:pt x="273946" y="639128"/>
                  </a:cubicBezTo>
                  <a:cubicBezTo>
                    <a:pt x="276803" y="637223"/>
                    <a:pt x="279661" y="636270"/>
                    <a:pt x="282518" y="634365"/>
                  </a:cubicBezTo>
                  <a:cubicBezTo>
                    <a:pt x="278708" y="631508"/>
                    <a:pt x="272041" y="625793"/>
                    <a:pt x="270136" y="627698"/>
                  </a:cubicBezTo>
                  <a:cubicBezTo>
                    <a:pt x="238703" y="649605"/>
                    <a:pt x="233941" y="621030"/>
                    <a:pt x="224416" y="603885"/>
                  </a:cubicBezTo>
                  <a:cubicBezTo>
                    <a:pt x="202508" y="562928"/>
                    <a:pt x="181553" y="521017"/>
                    <a:pt x="159646" y="480060"/>
                  </a:cubicBezTo>
                  <a:cubicBezTo>
                    <a:pt x="156788" y="475298"/>
                    <a:pt x="150121" y="472440"/>
                    <a:pt x="144406" y="468630"/>
                  </a:cubicBezTo>
                  <a:cubicBezTo>
                    <a:pt x="144406" y="468630"/>
                    <a:pt x="144406" y="467678"/>
                    <a:pt x="144406" y="467678"/>
                  </a:cubicBezTo>
                  <a:cubicBezTo>
                    <a:pt x="138691" y="440055"/>
                    <a:pt x="135833" y="411480"/>
                    <a:pt x="127261" y="385763"/>
                  </a:cubicBezTo>
                  <a:cubicBezTo>
                    <a:pt x="105353" y="322898"/>
                    <a:pt x="82493" y="260033"/>
                    <a:pt x="57728" y="198120"/>
                  </a:cubicBezTo>
                  <a:cubicBezTo>
                    <a:pt x="46298" y="169545"/>
                    <a:pt x="32011" y="141923"/>
                    <a:pt x="19628" y="114300"/>
                  </a:cubicBezTo>
                  <a:cubicBezTo>
                    <a:pt x="12961" y="96203"/>
                    <a:pt x="3436" y="78105"/>
                    <a:pt x="578" y="58103"/>
                  </a:cubicBezTo>
                  <a:cubicBezTo>
                    <a:pt x="-4184" y="29528"/>
                    <a:pt x="21533" y="16192"/>
                    <a:pt x="38678" y="0"/>
                  </a:cubicBezTo>
                  <a:cubicBezTo>
                    <a:pt x="63443" y="1905"/>
                    <a:pt x="88208" y="3810"/>
                    <a:pt x="112021" y="7620"/>
                  </a:cubicBezTo>
                  <a:cubicBezTo>
                    <a:pt x="121546" y="8573"/>
                    <a:pt x="130118" y="13335"/>
                    <a:pt x="138691" y="16192"/>
                  </a:cubicBezTo>
                  <a:cubicBezTo>
                    <a:pt x="133928" y="26670"/>
                    <a:pt x="130118" y="38100"/>
                    <a:pt x="122498" y="45720"/>
                  </a:cubicBezTo>
                  <a:cubicBezTo>
                    <a:pt x="112021" y="56198"/>
                    <a:pt x="98686" y="63817"/>
                    <a:pt x="81541" y="76200"/>
                  </a:cubicBezTo>
                  <a:cubicBezTo>
                    <a:pt x="86303" y="93345"/>
                    <a:pt x="89161" y="118110"/>
                    <a:pt x="98686" y="140017"/>
                  </a:cubicBezTo>
                  <a:cubicBezTo>
                    <a:pt x="115831" y="181928"/>
                    <a:pt x="139643" y="221933"/>
                    <a:pt x="155836" y="264795"/>
                  </a:cubicBezTo>
                  <a:cubicBezTo>
                    <a:pt x="179648" y="325755"/>
                    <a:pt x="196793" y="388620"/>
                    <a:pt x="221558" y="449580"/>
                  </a:cubicBezTo>
                  <a:cubicBezTo>
                    <a:pt x="243466" y="504825"/>
                    <a:pt x="271088" y="558165"/>
                    <a:pt x="297758" y="611505"/>
                  </a:cubicBezTo>
                  <a:cubicBezTo>
                    <a:pt x="304426" y="619125"/>
                    <a:pt x="314903" y="623888"/>
                    <a:pt x="323476" y="629603"/>
                  </a:cubicBezTo>
                  <a:close/>
                </a:path>
              </a:pathLst>
            </a:custGeom>
            <a:solidFill>
              <a:srgbClr val="669CE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0" name="Google Shape;3920;p32"/>
            <p:cNvSpPr/>
            <p:nvPr/>
          </p:nvSpPr>
          <p:spPr>
            <a:xfrm>
              <a:off x="5309234" y="2393632"/>
              <a:ext cx="397718" cy="428625"/>
            </a:xfrm>
            <a:custGeom>
              <a:rect b="b" l="l" r="r" t="t"/>
              <a:pathLst>
                <a:path extrusionOk="0" h="428625" w="397718">
                  <a:moveTo>
                    <a:pt x="358140" y="425767"/>
                  </a:moveTo>
                  <a:cubicBezTo>
                    <a:pt x="340043" y="389572"/>
                    <a:pt x="320993" y="354330"/>
                    <a:pt x="305753" y="317183"/>
                  </a:cubicBezTo>
                  <a:cubicBezTo>
                    <a:pt x="274320" y="242888"/>
                    <a:pt x="244793" y="168592"/>
                    <a:pt x="215265" y="94297"/>
                  </a:cubicBezTo>
                  <a:cubicBezTo>
                    <a:pt x="207645" y="74295"/>
                    <a:pt x="196215" y="68580"/>
                    <a:pt x="174308" y="75247"/>
                  </a:cubicBezTo>
                  <a:cubicBezTo>
                    <a:pt x="124778" y="90488"/>
                    <a:pt x="74295" y="102870"/>
                    <a:pt x="24765" y="115252"/>
                  </a:cubicBezTo>
                  <a:cubicBezTo>
                    <a:pt x="17145" y="98108"/>
                    <a:pt x="8572" y="81915"/>
                    <a:pt x="0" y="62865"/>
                  </a:cubicBezTo>
                  <a:cubicBezTo>
                    <a:pt x="65722" y="40958"/>
                    <a:pt x="128588" y="20955"/>
                    <a:pt x="191453" y="0"/>
                  </a:cubicBezTo>
                  <a:cubicBezTo>
                    <a:pt x="190500" y="9525"/>
                    <a:pt x="190500" y="18097"/>
                    <a:pt x="189547" y="27622"/>
                  </a:cubicBezTo>
                  <a:cubicBezTo>
                    <a:pt x="187643" y="60008"/>
                    <a:pt x="199072" y="67627"/>
                    <a:pt x="228600" y="56197"/>
                  </a:cubicBezTo>
                  <a:cubicBezTo>
                    <a:pt x="238125" y="52388"/>
                    <a:pt x="248603" y="53340"/>
                    <a:pt x="258128" y="52388"/>
                  </a:cubicBezTo>
                  <a:cubicBezTo>
                    <a:pt x="276225" y="97155"/>
                    <a:pt x="295275" y="141922"/>
                    <a:pt x="313372" y="187642"/>
                  </a:cubicBezTo>
                  <a:cubicBezTo>
                    <a:pt x="340043" y="259080"/>
                    <a:pt x="365760" y="330517"/>
                    <a:pt x="391478" y="401002"/>
                  </a:cubicBezTo>
                  <a:cubicBezTo>
                    <a:pt x="395288" y="411480"/>
                    <a:pt x="406718" y="425767"/>
                    <a:pt x="383858" y="428625"/>
                  </a:cubicBezTo>
                  <a:cubicBezTo>
                    <a:pt x="382905" y="426720"/>
                    <a:pt x="381000" y="424815"/>
                    <a:pt x="380047" y="422910"/>
                  </a:cubicBezTo>
                  <a:cubicBezTo>
                    <a:pt x="373380" y="410527"/>
                    <a:pt x="367665" y="398145"/>
                    <a:pt x="360997" y="384810"/>
                  </a:cubicBezTo>
                  <a:cubicBezTo>
                    <a:pt x="359093" y="381000"/>
                    <a:pt x="357188" y="376238"/>
                    <a:pt x="354330" y="372427"/>
                  </a:cubicBezTo>
                  <a:cubicBezTo>
                    <a:pt x="352425" y="370522"/>
                    <a:pt x="351472" y="367665"/>
                    <a:pt x="349568" y="365760"/>
                  </a:cubicBezTo>
                  <a:cubicBezTo>
                    <a:pt x="351472" y="367665"/>
                    <a:pt x="352425" y="370522"/>
                    <a:pt x="354330" y="372427"/>
                  </a:cubicBezTo>
                  <a:cubicBezTo>
                    <a:pt x="356235" y="376238"/>
                    <a:pt x="358140" y="381000"/>
                    <a:pt x="360997" y="384810"/>
                  </a:cubicBezTo>
                  <a:cubicBezTo>
                    <a:pt x="360997" y="397192"/>
                    <a:pt x="360997" y="409575"/>
                    <a:pt x="361950" y="421958"/>
                  </a:cubicBezTo>
                  <a:cubicBezTo>
                    <a:pt x="360045" y="423863"/>
                    <a:pt x="359093" y="424815"/>
                    <a:pt x="358140" y="425767"/>
                  </a:cubicBezTo>
                  <a:close/>
                  <a:moveTo>
                    <a:pt x="305753" y="244792"/>
                  </a:moveTo>
                  <a:cubicBezTo>
                    <a:pt x="302895" y="245745"/>
                    <a:pt x="300990" y="246697"/>
                    <a:pt x="298133" y="247650"/>
                  </a:cubicBezTo>
                  <a:cubicBezTo>
                    <a:pt x="302895" y="261938"/>
                    <a:pt x="307658" y="275272"/>
                    <a:pt x="312420" y="289560"/>
                  </a:cubicBezTo>
                  <a:cubicBezTo>
                    <a:pt x="315278" y="288608"/>
                    <a:pt x="317183" y="287655"/>
                    <a:pt x="320040" y="286702"/>
                  </a:cubicBezTo>
                  <a:cubicBezTo>
                    <a:pt x="315278" y="272415"/>
                    <a:pt x="310515" y="258127"/>
                    <a:pt x="305753" y="244792"/>
                  </a:cubicBezTo>
                  <a:close/>
                  <a:moveTo>
                    <a:pt x="339090" y="346710"/>
                  </a:moveTo>
                  <a:cubicBezTo>
                    <a:pt x="340995" y="345758"/>
                    <a:pt x="342900" y="345758"/>
                    <a:pt x="343853" y="344805"/>
                  </a:cubicBezTo>
                  <a:cubicBezTo>
                    <a:pt x="341947" y="340995"/>
                    <a:pt x="340995" y="337185"/>
                    <a:pt x="339090" y="333375"/>
                  </a:cubicBezTo>
                  <a:cubicBezTo>
                    <a:pt x="338138" y="333375"/>
                    <a:pt x="336233" y="334327"/>
                    <a:pt x="335280" y="334327"/>
                  </a:cubicBezTo>
                  <a:cubicBezTo>
                    <a:pt x="336233" y="339090"/>
                    <a:pt x="337185" y="342900"/>
                    <a:pt x="339090" y="346710"/>
                  </a:cubicBezTo>
                  <a:close/>
                  <a:moveTo>
                    <a:pt x="270510" y="164783"/>
                  </a:moveTo>
                  <a:cubicBezTo>
                    <a:pt x="269558" y="164783"/>
                    <a:pt x="268605" y="164783"/>
                    <a:pt x="267653" y="164783"/>
                  </a:cubicBezTo>
                  <a:cubicBezTo>
                    <a:pt x="267653" y="167640"/>
                    <a:pt x="267653" y="171450"/>
                    <a:pt x="267653" y="174308"/>
                  </a:cubicBezTo>
                  <a:cubicBezTo>
                    <a:pt x="268605" y="174308"/>
                    <a:pt x="269558" y="174308"/>
                    <a:pt x="270510" y="174308"/>
                  </a:cubicBezTo>
                  <a:cubicBezTo>
                    <a:pt x="270510" y="170497"/>
                    <a:pt x="270510" y="167640"/>
                    <a:pt x="270510" y="164783"/>
                  </a:cubicBezTo>
                  <a:close/>
                  <a:moveTo>
                    <a:pt x="293370" y="230505"/>
                  </a:moveTo>
                  <a:cubicBezTo>
                    <a:pt x="294322" y="230505"/>
                    <a:pt x="295275" y="230505"/>
                    <a:pt x="296228" y="230505"/>
                  </a:cubicBezTo>
                  <a:cubicBezTo>
                    <a:pt x="296228" y="227647"/>
                    <a:pt x="296228" y="223838"/>
                    <a:pt x="296228" y="220980"/>
                  </a:cubicBezTo>
                  <a:cubicBezTo>
                    <a:pt x="295275" y="220980"/>
                    <a:pt x="294322" y="220980"/>
                    <a:pt x="293370" y="220980"/>
                  </a:cubicBezTo>
                  <a:cubicBezTo>
                    <a:pt x="293370" y="223838"/>
                    <a:pt x="293370" y="227647"/>
                    <a:pt x="293370" y="230505"/>
                  </a:cubicBezTo>
                  <a:close/>
                  <a:moveTo>
                    <a:pt x="280988" y="199072"/>
                  </a:moveTo>
                  <a:cubicBezTo>
                    <a:pt x="281940" y="199072"/>
                    <a:pt x="282893" y="198120"/>
                    <a:pt x="282893" y="198120"/>
                  </a:cubicBezTo>
                  <a:cubicBezTo>
                    <a:pt x="282893" y="197167"/>
                    <a:pt x="282893" y="196215"/>
                    <a:pt x="282893" y="196215"/>
                  </a:cubicBezTo>
                  <a:cubicBezTo>
                    <a:pt x="281940" y="197167"/>
                    <a:pt x="280988" y="197167"/>
                    <a:pt x="280035" y="198120"/>
                  </a:cubicBezTo>
                  <a:cubicBezTo>
                    <a:pt x="280035" y="198120"/>
                    <a:pt x="280988" y="199072"/>
                    <a:pt x="280988" y="199072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1" name="Google Shape;3921;p32"/>
            <p:cNvSpPr/>
            <p:nvPr/>
          </p:nvSpPr>
          <p:spPr>
            <a:xfrm>
              <a:off x="5240655" y="2299335"/>
              <a:ext cx="323850" cy="136727"/>
            </a:xfrm>
            <a:custGeom>
              <a:rect b="b" l="l" r="r" t="t"/>
              <a:pathLst>
                <a:path extrusionOk="0" h="136727" w="323850">
                  <a:moveTo>
                    <a:pt x="300990" y="0"/>
                  </a:moveTo>
                  <a:cubicBezTo>
                    <a:pt x="307657" y="13335"/>
                    <a:pt x="315277" y="29527"/>
                    <a:pt x="323850" y="48577"/>
                  </a:cubicBezTo>
                  <a:cubicBezTo>
                    <a:pt x="229552" y="79057"/>
                    <a:pt x="138113" y="109537"/>
                    <a:pt x="45720" y="136207"/>
                  </a:cubicBezTo>
                  <a:cubicBezTo>
                    <a:pt x="33338" y="140018"/>
                    <a:pt x="15240" y="121920"/>
                    <a:pt x="0" y="113348"/>
                  </a:cubicBezTo>
                  <a:cubicBezTo>
                    <a:pt x="952" y="109537"/>
                    <a:pt x="1905" y="105727"/>
                    <a:pt x="2857" y="101918"/>
                  </a:cubicBezTo>
                  <a:cubicBezTo>
                    <a:pt x="100965" y="68580"/>
                    <a:pt x="200025" y="34290"/>
                    <a:pt x="300990" y="0"/>
                  </a:cubicBezTo>
                  <a:close/>
                </a:path>
              </a:pathLst>
            </a:custGeom>
            <a:solidFill>
              <a:srgbClr val="EAEAEA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2" name="Google Shape;3922;p32"/>
            <p:cNvSpPr/>
            <p:nvPr/>
          </p:nvSpPr>
          <p:spPr>
            <a:xfrm>
              <a:off x="5696902" y="2641282"/>
              <a:ext cx="159067" cy="389572"/>
            </a:xfrm>
            <a:custGeom>
              <a:rect b="b" l="l" r="r" t="t"/>
              <a:pathLst>
                <a:path extrusionOk="0" h="389572" w="159067">
                  <a:moveTo>
                    <a:pt x="16192" y="0"/>
                  </a:moveTo>
                  <a:cubicBezTo>
                    <a:pt x="35242" y="47625"/>
                    <a:pt x="53340" y="95250"/>
                    <a:pt x="72390" y="142875"/>
                  </a:cubicBezTo>
                  <a:cubicBezTo>
                    <a:pt x="80010" y="160972"/>
                    <a:pt x="88582" y="178117"/>
                    <a:pt x="97155" y="195263"/>
                  </a:cubicBezTo>
                  <a:cubicBezTo>
                    <a:pt x="114300" y="239077"/>
                    <a:pt x="131445" y="283845"/>
                    <a:pt x="147638" y="327660"/>
                  </a:cubicBezTo>
                  <a:cubicBezTo>
                    <a:pt x="152400" y="340995"/>
                    <a:pt x="158115" y="355283"/>
                    <a:pt x="159067" y="369570"/>
                  </a:cubicBezTo>
                  <a:cubicBezTo>
                    <a:pt x="159067" y="376238"/>
                    <a:pt x="147638" y="382905"/>
                    <a:pt x="140970" y="389572"/>
                  </a:cubicBezTo>
                  <a:cubicBezTo>
                    <a:pt x="117157" y="326708"/>
                    <a:pt x="93345" y="263842"/>
                    <a:pt x="69532" y="200977"/>
                  </a:cubicBezTo>
                  <a:cubicBezTo>
                    <a:pt x="72390" y="200977"/>
                    <a:pt x="76200" y="200025"/>
                    <a:pt x="79057" y="200025"/>
                  </a:cubicBezTo>
                  <a:cubicBezTo>
                    <a:pt x="80010" y="200977"/>
                    <a:pt x="80963" y="201930"/>
                    <a:pt x="81915" y="202883"/>
                  </a:cubicBezTo>
                  <a:cubicBezTo>
                    <a:pt x="80963" y="201930"/>
                    <a:pt x="80010" y="200977"/>
                    <a:pt x="79057" y="200025"/>
                  </a:cubicBezTo>
                  <a:cubicBezTo>
                    <a:pt x="75247" y="198120"/>
                    <a:pt x="71438" y="196215"/>
                    <a:pt x="67628" y="194310"/>
                  </a:cubicBezTo>
                  <a:cubicBezTo>
                    <a:pt x="44767" y="135255"/>
                    <a:pt x="22860" y="77152"/>
                    <a:pt x="0" y="18097"/>
                  </a:cubicBezTo>
                  <a:cubicBezTo>
                    <a:pt x="5715" y="13335"/>
                    <a:pt x="10478" y="6667"/>
                    <a:pt x="16192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3" name="Google Shape;3923;p32"/>
            <p:cNvSpPr/>
            <p:nvPr/>
          </p:nvSpPr>
          <p:spPr>
            <a:xfrm>
              <a:off x="5588828" y="2365057"/>
              <a:ext cx="139506" cy="297179"/>
            </a:xfrm>
            <a:custGeom>
              <a:rect b="b" l="l" r="r" t="t"/>
              <a:pathLst>
                <a:path extrusionOk="0" h="297179" w="139506">
                  <a:moveTo>
                    <a:pt x="124266" y="276225"/>
                  </a:moveTo>
                  <a:cubicBezTo>
                    <a:pt x="118552" y="282892"/>
                    <a:pt x="113789" y="289560"/>
                    <a:pt x="108074" y="297180"/>
                  </a:cubicBezTo>
                  <a:cubicBezTo>
                    <a:pt x="71879" y="204788"/>
                    <a:pt x="35684" y="113347"/>
                    <a:pt x="441" y="20955"/>
                  </a:cubicBezTo>
                  <a:cubicBezTo>
                    <a:pt x="-1464" y="15240"/>
                    <a:pt x="3299" y="7620"/>
                    <a:pt x="5204" y="0"/>
                  </a:cubicBezTo>
                  <a:cubicBezTo>
                    <a:pt x="10919" y="8572"/>
                    <a:pt x="15681" y="19050"/>
                    <a:pt x="23302" y="25717"/>
                  </a:cubicBezTo>
                  <a:cubicBezTo>
                    <a:pt x="57591" y="56197"/>
                    <a:pt x="62354" y="100013"/>
                    <a:pt x="80452" y="138113"/>
                  </a:cubicBezTo>
                  <a:cubicBezTo>
                    <a:pt x="85214" y="148590"/>
                    <a:pt x="95691" y="155258"/>
                    <a:pt x="102359" y="164783"/>
                  </a:cubicBezTo>
                  <a:cubicBezTo>
                    <a:pt x="108074" y="171450"/>
                    <a:pt x="114741" y="178117"/>
                    <a:pt x="117599" y="186690"/>
                  </a:cubicBezTo>
                  <a:cubicBezTo>
                    <a:pt x="126171" y="210502"/>
                    <a:pt x="132839" y="234315"/>
                    <a:pt x="139506" y="254317"/>
                  </a:cubicBezTo>
                  <a:cubicBezTo>
                    <a:pt x="133791" y="261938"/>
                    <a:pt x="129029" y="268605"/>
                    <a:pt x="124266" y="276225"/>
                  </a:cubicBezTo>
                  <a:close/>
                </a:path>
              </a:pathLst>
            </a:custGeom>
            <a:solidFill>
              <a:srgbClr val="BEC0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4" name="Google Shape;3924;p32"/>
            <p:cNvSpPr/>
            <p:nvPr/>
          </p:nvSpPr>
          <p:spPr>
            <a:xfrm>
              <a:off x="5517832" y="3044190"/>
              <a:ext cx="124777" cy="353377"/>
            </a:xfrm>
            <a:custGeom>
              <a:rect b="b" l="l" r="r" t="t"/>
              <a:pathLst>
                <a:path extrusionOk="0" h="353377" w="124777">
                  <a:moveTo>
                    <a:pt x="0" y="0"/>
                  </a:moveTo>
                  <a:cubicBezTo>
                    <a:pt x="12383" y="27622"/>
                    <a:pt x="26670" y="55245"/>
                    <a:pt x="38100" y="83820"/>
                  </a:cubicBezTo>
                  <a:cubicBezTo>
                    <a:pt x="61913" y="145732"/>
                    <a:pt x="85725" y="208597"/>
                    <a:pt x="107633" y="271463"/>
                  </a:cubicBezTo>
                  <a:cubicBezTo>
                    <a:pt x="116205" y="298132"/>
                    <a:pt x="119063" y="325755"/>
                    <a:pt x="124778" y="353377"/>
                  </a:cubicBezTo>
                  <a:cubicBezTo>
                    <a:pt x="100965" y="288607"/>
                    <a:pt x="75248" y="224790"/>
                    <a:pt x="52388" y="160020"/>
                  </a:cubicBezTo>
                  <a:cubicBezTo>
                    <a:pt x="33338" y="107632"/>
                    <a:pt x="17145" y="54292"/>
                    <a:pt x="0" y="0"/>
                  </a:cubicBezTo>
                  <a:close/>
                </a:path>
              </a:pathLst>
            </a:custGeom>
            <a:solidFill>
              <a:srgbClr val="637DE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5" name="Google Shape;3925;p32"/>
            <p:cNvSpPr/>
            <p:nvPr/>
          </p:nvSpPr>
          <p:spPr>
            <a:xfrm>
              <a:off x="5497771" y="2382138"/>
              <a:ext cx="68638" cy="73642"/>
            </a:xfrm>
            <a:custGeom>
              <a:rect b="b" l="l" r="r" t="t"/>
              <a:pathLst>
                <a:path extrusionOk="0" h="73642" w="68638">
                  <a:moveTo>
                    <a:pt x="68639" y="64834"/>
                  </a:moveTo>
                  <a:cubicBezTo>
                    <a:pt x="58161" y="65786"/>
                    <a:pt x="47684" y="65786"/>
                    <a:pt x="39111" y="68644"/>
                  </a:cubicBezTo>
                  <a:cubicBezTo>
                    <a:pt x="9584" y="80074"/>
                    <a:pt x="-894" y="72454"/>
                    <a:pt x="59" y="40069"/>
                  </a:cubicBezTo>
                  <a:cubicBezTo>
                    <a:pt x="59" y="30544"/>
                    <a:pt x="1011" y="21971"/>
                    <a:pt x="1964" y="12446"/>
                  </a:cubicBezTo>
                  <a:cubicBezTo>
                    <a:pt x="42921" y="-6604"/>
                    <a:pt x="42921" y="-6604"/>
                    <a:pt x="57209" y="32449"/>
                  </a:cubicBezTo>
                  <a:cubicBezTo>
                    <a:pt x="61019" y="43879"/>
                    <a:pt x="64829" y="54356"/>
                    <a:pt x="68639" y="64834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6" name="Google Shape;3926;p32"/>
            <p:cNvSpPr/>
            <p:nvPr/>
          </p:nvSpPr>
          <p:spPr>
            <a:xfrm>
              <a:off x="5950267" y="3694747"/>
              <a:ext cx="32384" cy="24421"/>
            </a:xfrm>
            <a:custGeom>
              <a:rect b="b" l="l" r="r" t="t"/>
              <a:pathLst>
                <a:path extrusionOk="0" h="24421" w="32384">
                  <a:moveTo>
                    <a:pt x="32385" y="0"/>
                  </a:moveTo>
                  <a:cubicBezTo>
                    <a:pt x="29527" y="23813"/>
                    <a:pt x="20955" y="33338"/>
                    <a:pt x="0" y="14288"/>
                  </a:cubicBezTo>
                  <a:cubicBezTo>
                    <a:pt x="10477" y="8572"/>
                    <a:pt x="21907" y="4763"/>
                    <a:pt x="32385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7" name="Google Shape;3927;p32"/>
            <p:cNvSpPr/>
            <p:nvPr/>
          </p:nvSpPr>
          <p:spPr>
            <a:xfrm>
              <a:off x="5666422" y="2817495"/>
              <a:ext cx="24765" cy="18097"/>
            </a:xfrm>
            <a:custGeom>
              <a:rect b="b" l="l" r="r" t="t"/>
              <a:pathLst>
                <a:path extrusionOk="0" h="18097" w="24765">
                  <a:moveTo>
                    <a:pt x="11430" y="18097"/>
                  </a:moveTo>
                  <a:cubicBezTo>
                    <a:pt x="7620" y="12383"/>
                    <a:pt x="3810" y="6667"/>
                    <a:pt x="0" y="1905"/>
                  </a:cubicBezTo>
                  <a:cubicBezTo>
                    <a:pt x="953" y="952"/>
                    <a:pt x="1905" y="0"/>
                    <a:pt x="2858" y="0"/>
                  </a:cubicBezTo>
                  <a:cubicBezTo>
                    <a:pt x="8572" y="0"/>
                    <a:pt x="15240" y="0"/>
                    <a:pt x="20955" y="952"/>
                  </a:cubicBezTo>
                  <a:cubicBezTo>
                    <a:pt x="21908" y="2858"/>
                    <a:pt x="23813" y="4763"/>
                    <a:pt x="24765" y="6667"/>
                  </a:cubicBezTo>
                  <a:cubicBezTo>
                    <a:pt x="20955" y="10477"/>
                    <a:pt x="16193" y="14288"/>
                    <a:pt x="11430" y="18097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8" name="Google Shape;3928;p32"/>
            <p:cNvSpPr/>
            <p:nvPr/>
          </p:nvSpPr>
          <p:spPr>
            <a:xfrm>
              <a:off x="5855017" y="3076575"/>
              <a:ext cx="18097" cy="18097"/>
            </a:xfrm>
            <a:custGeom>
              <a:rect b="b" l="l" r="r" t="t"/>
              <a:pathLst>
                <a:path extrusionOk="0" h="18097" w="18097">
                  <a:moveTo>
                    <a:pt x="0" y="0"/>
                  </a:moveTo>
                  <a:cubicBezTo>
                    <a:pt x="5715" y="3810"/>
                    <a:pt x="12382" y="6667"/>
                    <a:pt x="18097" y="10478"/>
                  </a:cubicBezTo>
                  <a:cubicBezTo>
                    <a:pt x="14288" y="13335"/>
                    <a:pt x="10477" y="15240"/>
                    <a:pt x="7620" y="18097"/>
                  </a:cubicBezTo>
                  <a:cubicBezTo>
                    <a:pt x="4763" y="12383"/>
                    <a:pt x="1905" y="6667"/>
                    <a:pt x="0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9" name="Google Shape;3929;p32"/>
            <p:cNvSpPr/>
            <p:nvPr/>
          </p:nvSpPr>
          <p:spPr>
            <a:xfrm>
              <a:off x="5918834" y="3713797"/>
              <a:ext cx="13334" cy="1905"/>
            </a:xfrm>
            <a:custGeom>
              <a:rect b="b" l="l" r="r" t="t"/>
              <a:pathLst>
                <a:path extrusionOk="0" h="1905" w="13334">
                  <a:moveTo>
                    <a:pt x="13335" y="0"/>
                  </a:moveTo>
                  <a:cubicBezTo>
                    <a:pt x="8572" y="953"/>
                    <a:pt x="4763" y="1905"/>
                    <a:pt x="0" y="1905"/>
                  </a:cubicBezTo>
                  <a:cubicBezTo>
                    <a:pt x="4763" y="1905"/>
                    <a:pt x="9525" y="953"/>
                    <a:pt x="13335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0" name="Google Shape;3930;p32"/>
            <p:cNvSpPr/>
            <p:nvPr/>
          </p:nvSpPr>
          <p:spPr>
            <a:xfrm>
              <a:off x="5765482" y="2837497"/>
              <a:ext cx="10477" cy="6667"/>
            </a:xfrm>
            <a:custGeom>
              <a:rect b="b" l="l" r="r" t="t"/>
              <a:pathLst>
                <a:path extrusionOk="0" h="6667" w="10477">
                  <a:moveTo>
                    <a:pt x="10478" y="5715"/>
                  </a:moveTo>
                  <a:cubicBezTo>
                    <a:pt x="7620" y="5715"/>
                    <a:pt x="3810" y="6668"/>
                    <a:pt x="953" y="6668"/>
                  </a:cubicBezTo>
                  <a:cubicBezTo>
                    <a:pt x="953" y="4763"/>
                    <a:pt x="0" y="2858"/>
                    <a:pt x="0" y="0"/>
                  </a:cubicBezTo>
                  <a:cubicBezTo>
                    <a:pt x="2858" y="1905"/>
                    <a:pt x="6668" y="3810"/>
                    <a:pt x="10478" y="5715"/>
                  </a:cubicBezTo>
                  <a:lnTo>
                    <a:pt x="10478" y="5715"/>
                  </a:ln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1" name="Google Shape;3931;p32"/>
            <p:cNvSpPr/>
            <p:nvPr/>
          </p:nvSpPr>
          <p:spPr>
            <a:xfrm>
              <a:off x="6388417" y="2791777"/>
              <a:ext cx="16192" cy="25717"/>
            </a:xfrm>
            <a:custGeom>
              <a:rect b="b" l="l" r="r" t="t"/>
              <a:pathLst>
                <a:path extrusionOk="0" h="25717" w="16192">
                  <a:moveTo>
                    <a:pt x="6667" y="25717"/>
                  </a:moveTo>
                  <a:cubicBezTo>
                    <a:pt x="4763" y="18097"/>
                    <a:pt x="2857" y="10477"/>
                    <a:pt x="0" y="2857"/>
                  </a:cubicBezTo>
                  <a:cubicBezTo>
                    <a:pt x="1905" y="1905"/>
                    <a:pt x="3810" y="952"/>
                    <a:pt x="5715" y="0"/>
                  </a:cubicBezTo>
                  <a:cubicBezTo>
                    <a:pt x="9525" y="7620"/>
                    <a:pt x="13335" y="15240"/>
                    <a:pt x="16192" y="22860"/>
                  </a:cubicBezTo>
                  <a:cubicBezTo>
                    <a:pt x="13335" y="23813"/>
                    <a:pt x="10477" y="24765"/>
                    <a:pt x="6667" y="25717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2" name="Google Shape;3932;p32"/>
            <p:cNvSpPr/>
            <p:nvPr/>
          </p:nvSpPr>
          <p:spPr>
            <a:xfrm>
              <a:off x="6564630" y="3252787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0"/>
                  </a:moveTo>
                  <a:cubicBezTo>
                    <a:pt x="1905" y="1905"/>
                    <a:pt x="4763" y="3810"/>
                    <a:pt x="6667" y="6667"/>
                  </a:cubicBezTo>
                  <a:cubicBezTo>
                    <a:pt x="4763" y="3810"/>
                    <a:pt x="2857" y="1905"/>
                    <a:pt x="0" y="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3" name="Google Shape;3933;p32"/>
            <p:cNvSpPr/>
            <p:nvPr/>
          </p:nvSpPr>
          <p:spPr>
            <a:xfrm>
              <a:off x="6539865" y="3202304"/>
              <a:ext cx="12382" cy="6667"/>
            </a:xfrm>
            <a:custGeom>
              <a:rect b="b" l="l" r="r" t="t"/>
              <a:pathLst>
                <a:path extrusionOk="0" h="6667" w="12382">
                  <a:moveTo>
                    <a:pt x="0" y="0"/>
                  </a:moveTo>
                  <a:cubicBezTo>
                    <a:pt x="3810" y="1905"/>
                    <a:pt x="8572" y="3810"/>
                    <a:pt x="12382" y="6667"/>
                  </a:cubicBezTo>
                  <a:cubicBezTo>
                    <a:pt x="8572" y="3810"/>
                    <a:pt x="4763" y="1905"/>
                    <a:pt x="0" y="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4" name="Google Shape;3934;p32"/>
            <p:cNvSpPr/>
            <p:nvPr/>
          </p:nvSpPr>
          <p:spPr>
            <a:xfrm>
              <a:off x="6527482" y="3169920"/>
              <a:ext cx="1905" cy="6667"/>
            </a:xfrm>
            <a:custGeom>
              <a:rect b="b" l="l" r="r" t="t"/>
              <a:pathLst>
                <a:path extrusionOk="0" h="6667" w="1905">
                  <a:moveTo>
                    <a:pt x="0" y="0"/>
                  </a:moveTo>
                  <a:cubicBezTo>
                    <a:pt x="953" y="1905"/>
                    <a:pt x="1905" y="2858"/>
                    <a:pt x="1905" y="4763"/>
                  </a:cubicBezTo>
                  <a:cubicBezTo>
                    <a:pt x="1905" y="4763"/>
                    <a:pt x="0" y="5715"/>
                    <a:pt x="0" y="6667"/>
                  </a:cubicBezTo>
                  <a:cubicBezTo>
                    <a:pt x="0" y="4763"/>
                    <a:pt x="0" y="2858"/>
                    <a:pt x="0" y="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5" name="Google Shape;3935;p32"/>
            <p:cNvSpPr/>
            <p:nvPr/>
          </p:nvSpPr>
          <p:spPr>
            <a:xfrm>
              <a:off x="6534150" y="3188970"/>
              <a:ext cx="6667" cy="6667"/>
            </a:xfrm>
            <a:custGeom>
              <a:rect b="b" l="l" r="r" t="t"/>
              <a:pathLst>
                <a:path extrusionOk="0" h="6667" w="6667">
                  <a:moveTo>
                    <a:pt x="0" y="0"/>
                  </a:moveTo>
                  <a:cubicBezTo>
                    <a:pt x="1905" y="1905"/>
                    <a:pt x="3810" y="3810"/>
                    <a:pt x="6668" y="6667"/>
                  </a:cubicBezTo>
                  <a:cubicBezTo>
                    <a:pt x="3810" y="4763"/>
                    <a:pt x="1905" y="2858"/>
                    <a:pt x="0" y="0"/>
                  </a:cubicBezTo>
                  <a:close/>
                </a:path>
              </a:pathLst>
            </a:custGeom>
            <a:solidFill>
              <a:srgbClr val="C2C4C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6" name="Google Shape;3936;p32"/>
            <p:cNvSpPr/>
            <p:nvPr/>
          </p:nvSpPr>
          <p:spPr>
            <a:xfrm>
              <a:off x="6098857" y="2269807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2858" y="0"/>
                  </a:moveTo>
                  <a:cubicBezTo>
                    <a:pt x="1905" y="952"/>
                    <a:pt x="953" y="1905"/>
                    <a:pt x="0" y="2857"/>
                  </a:cubicBezTo>
                  <a:cubicBezTo>
                    <a:pt x="0" y="1905"/>
                    <a:pt x="0" y="1905"/>
                    <a:pt x="0" y="952"/>
                  </a:cubicBezTo>
                  <a:cubicBezTo>
                    <a:pt x="953" y="0"/>
                    <a:pt x="1905" y="0"/>
                    <a:pt x="2858" y="0"/>
                  </a:cubicBezTo>
                  <a:cubicBezTo>
                    <a:pt x="2858" y="0"/>
                    <a:pt x="2858" y="0"/>
                    <a:pt x="2858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7" name="Google Shape;3937;p32"/>
            <p:cNvSpPr/>
            <p:nvPr/>
          </p:nvSpPr>
          <p:spPr>
            <a:xfrm>
              <a:off x="5888355" y="3459479"/>
              <a:ext cx="11429" cy="17145"/>
            </a:xfrm>
            <a:custGeom>
              <a:rect b="b" l="l" r="r" t="t"/>
              <a:pathLst>
                <a:path extrusionOk="0" h="17145" w="11429">
                  <a:moveTo>
                    <a:pt x="3810" y="17145"/>
                  </a:moveTo>
                  <a:cubicBezTo>
                    <a:pt x="2857" y="12383"/>
                    <a:pt x="952" y="6667"/>
                    <a:pt x="0" y="1905"/>
                  </a:cubicBezTo>
                  <a:cubicBezTo>
                    <a:pt x="952" y="953"/>
                    <a:pt x="2857" y="953"/>
                    <a:pt x="3810" y="0"/>
                  </a:cubicBezTo>
                  <a:cubicBezTo>
                    <a:pt x="6667" y="4763"/>
                    <a:pt x="8572" y="9525"/>
                    <a:pt x="11430" y="14288"/>
                  </a:cubicBezTo>
                  <a:cubicBezTo>
                    <a:pt x="8572" y="15240"/>
                    <a:pt x="5715" y="16192"/>
                    <a:pt x="3810" y="17145"/>
                  </a:cubicBezTo>
                  <a:close/>
                </a:path>
              </a:pathLst>
            </a:custGeom>
            <a:solidFill>
              <a:srgbClr val="7898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8" name="Google Shape;3938;p32"/>
            <p:cNvSpPr/>
            <p:nvPr/>
          </p:nvSpPr>
          <p:spPr>
            <a:xfrm>
              <a:off x="5608319" y="2638425"/>
              <a:ext cx="21907" cy="44767"/>
            </a:xfrm>
            <a:custGeom>
              <a:rect b="b" l="l" r="r" t="t"/>
              <a:pathLst>
                <a:path extrusionOk="0" h="44767" w="21907">
                  <a:moveTo>
                    <a:pt x="6668" y="0"/>
                  </a:moveTo>
                  <a:cubicBezTo>
                    <a:pt x="11430" y="14288"/>
                    <a:pt x="16193" y="27622"/>
                    <a:pt x="21908" y="41910"/>
                  </a:cubicBezTo>
                  <a:cubicBezTo>
                    <a:pt x="19050" y="42863"/>
                    <a:pt x="17145" y="43815"/>
                    <a:pt x="14288" y="44767"/>
                  </a:cubicBezTo>
                  <a:cubicBezTo>
                    <a:pt x="9525" y="30480"/>
                    <a:pt x="4763" y="17145"/>
                    <a:pt x="0" y="2858"/>
                  </a:cubicBezTo>
                  <a:cubicBezTo>
                    <a:pt x="1905" y="953"/>
                    <a:pt x="3810" y="0"/>
                    <a:pt x="6668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9" name="Google Shape;3939;p32"/>
            <p:cNvSpPr/>
            <p:nvPr/>
          </p:nvSpPr>
          <p:spPr>
            <a:xfrm>
              <a:off x="5669280" y="2779395"/>
              <a:ext cx="19050" cy="38100"/>
            </a:xfrm>
            <a:custGeom>
              <a:rect b="b" l="l" r="r" t="t"/>
              <a:pathLst>
                <a:path extrusionOk="0" h="38100" w="19050">
                  <a:moveTo>
                    <a:pt x="19050" y="38100"/>
                  </a:moveTo>
                  <a:cubicBezTo>
                    <a:pt x="13335" y="38100"/>
                    <a:pt x="6667" y="38100"/>
                    <a:pt x="952" y="37147"/>
                  </a:cubicBezTo>
                  <a:cubicBezTo>
                    <a:pt x="952" y="24765"/>
                    <a:pt x="952" y="12383"/>
                    <a:pt x="0" y="0"/>
                  </a:cubicBezTo>
                  <a:lnTo>
                    <a:pt x="0" y="0"/>
                  </a:lnTo>
                  <a:cubicBezTo>
                    <a:pt x="5715" y="13335"/>
                    <a:pt x="12382" y="25717"/>
                    <a:pt x="19050" y="38100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0" name="Google Shape;3940;p32"/>
            <p:cNvSpPr/>
            <p:nvPr/>
          </p:nvSpPr>
          <p:spPr>
            <a:xfrm>
              <a:off x="5644515" y="2727959"/>
              <a:ext cx="8572" cy="12382"/>
            </a:xfrm>
            <a:custGeom>
              <a:rect b="b" l="l" r="r" t="t"/>
              <a:pathLst>
                <a:path extrusionOk="0" h="12382" w="8572">
                  <a:moveTo>
                    <a:pt x="3810" y="12383"/>
                  </a:moveTo>
                  <a:cubicBezTo>
                    <a:pt x="2857" y="8573"/>
                    <a:pt x="1905" y="4763"/>
                    <a:pt x="0" y="953"/>
                  </a:cubicBezTo>
                  <a:cubicBezTo>
                    <a:pt x="953" y="953"/>
                    <a:pt x="2857" y="0"/>
                    <a:pt x="3810" y="0"/>
                  </a:cubicBezTo>
                  <a:cubicBezTo>
                    <a:pt x="5715" y="3810"/>
                    <a:pt x="6667" y="7620"/>
                    <a:pt x="8572" y="11430"/>
                  </a:cubicBezTo>
                  <a:cubicBezTo>
                    <a:pt x="6667" y="11430"/>
                    <a:pt x="4763" y="12383"/>
                    <a:pt x="3810" y="12383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1" name="Google Shape;3941;p32"/>
            <p:cNvSpPr/>
            <p:nvPr/>
          </p:nvSpPr>
          <p:spPr>
            <a:xfrm>
              <a:off x="5576887" y="2558415"/>
              <a:ext cx="2857" cy="9525"/>
            </a:xfrm>
            <a:custGeom>
              <a:rect b="b" l="l" r="r" t="t"/>
              <a:pathLst>
                <a:path extrusionOk="0" h="9525" w="2857">
                  <a:moveTo>
                    <a:pt x="2857" y="0"/>
                  </a:moveTo>
                  <a:cubicBezTo>
                    <a:pt x="2857" y="2857"/>
                    <a:pt x="2857" y="6667"/>
                    <a:pt x="2857" y="9525"/>
                  </a:cubicBezTo>
                  <a:cubicBezTo>
                    <a:pt x="1905" y="9525"/>
                    <a:pt x="953" y="9525"/>
                    <a:pt x="0" y="9525"/>
                  </a:cubicBezTo>
                  <a:cubicBezTo>
                    <a:pt x="0" y="6667"/>
                    <a:pt x="0" y="2857"/>
                    <a:pt x="0" y="0"/>
                  </a:cubicBezTo>
                  <a:cubicBezTo>
                    <a:pt x="953" y="0"/>
                    <a:pt x="1905" y="0"/>
                    <a:pt x="2857" y="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2" name="Google Shape;3942;p32"/>
            <p:cNvSpPr/>
            <p:nvPr/>
          </p:nvSpPr>
          <p:spPr>
            <a:xfrm>
              <a:off x="5602605" y="2614612"/>
              <a:ext cx="2857" cy="9525"/>
            </a:xfrm>
            <a:custGeom>
              <a:rect b="b" l="l" r="r" t="t"/>
              <a:pathLst>
                <a:path extrusionOk="0" h="9525" w="2857">
                  <a:moveTo>
                    <a:pt x="0" y="9525"/>
                  </a:moveTo>
                  <a:cubicBezTo>
                    <a:pt x="0" y="6667"/>
                    <a:pt x="0" y="2858"/>
                    <a:pt x="0" y="0"/>
                  </a:cubicBezTo>
                  <a:cubicBezTo>
                    <a:pt x="952" y="0"/>
                    <a:pt x="1905" y="0"/>
                    <a:pt x="2857" y="0"/>
                  </a:cubicBezTo>
                  <a:cubicBezTo>
                    <a:pt x="2857" y="2858"/>
                    <a:pt x="2857" y="6667"/>
                    <a:pt x="2857" y="9525"/>
                  </a:cubicBezTo>
                  <a:cubicBezTo>
                    <a:pt x="952" y="9525"/>
                    <a:pt x="0" y="9525"/>
                    <a:pt x="0" y="9525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3" name="Google Shape;3943;p32"/>
            <p:cNvSpPr/>
            <p:nvPr/>
          </p:nvSpPr>
          <p:spPr>
            <a:xfrm>
              <a:off x="5662612" y="2767012"/>
              <a:ext cx="6667" cy="12805"/>
            </a:xfrm>
            <a:custGeom>
              <a:rect b="b" l="l" r="r" t="t"/>
              <a:pathLst>
                <a:path extrusionOk="0" h="12805" w="6667">
                  <a:moveTo>
                    <a:pt x="6668" y="12383"/>
                  </a:moveTo>
                  <a:cubicBezTo>
                    <a:pt x="4763" y="8572"/>
                    <a:pt x="2857" y="3810"/>
                    <a:pt x="0" y="0"/>
                  </a:cubicBezTo>
                  <a:lnTo>
                    <a:pt x="0" y="0"/>
                  </a:lnTo>
                  <a:cubicBezTo>
                    <a:pt x="1905" y="4763"/>
                    <a:pt x="4763" y="8572"/>
                    <a:pt x="6668" y="12383"/>
                  </a:cubicBezTo>
                  <a:cubicBezTo>
                    <a:pt x="6668" y="13335"/>
                    <a:pt x="6668" y="12383"/>
                    <a:pt x="6668" y="12383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4" name="Google Shape;3944;p32"/>
            <p:cNvSpPr/>
            <p:nvPr/>
          </p:nvSpPr>
          <p:spPr>
            <a:xfrm>
              <a:off x="5589269" y="2588895"/>
              <a:ext cx="3281" cy="3809"/>
            </a:xfrm>
            <a:custGeom>
              <a:rect b="b" l="l" r="r" t="t"/>
              <a:pathLst>
                <a:path extrusionOk="0" h="3809" w="3281">
                  <a:moveTo>
                    <a:pt x="953" y="3810"/>
                  </a:moveTo>
                  <a:cubicBezTo>
                    <a:pt x="953" y="2858"/>
                    <a:pt x="0" y="2858"/>
                    <a:pt x="0" y="1905"/>
                  </a:cubicBezTo>
                  <a:cubicBezTo>
                    <a:pt x="953" y="952"/>
                    <a:pt x="1905" y="952"/>
                    <a:pt x="2858" y="0"/>
                  </a:cubicBezTo>
                  <a:cubicBezTo>
                    <a:pt x="2858" y="952"/>
                    <a:pt x="3810" y="1905"/>
                    <a:pt x="2858" y="1905"/>
                  </a:cubicBezTo>
                  <a:cubicBezTo>
                    <a:pt x="2858" y="3810"/>
                    <a:pt x="1905" y="3810"/>
                    <a:pt x="953" y="3810"/>
                  </a:cubicBezTo>
                  <a:close/>
                </a:path>
              </a:pathLst>
            </a:custGeom>
            <a:solidFill>
              <a:srgbClr val="B1B4B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5" name="Google Shape;3945;p32"/>
            <p:cNvSpPr/>
            <p:nvPr/>
          </p:nvSpPr>
          <p:spPr>
            <a:xfrm>
              <a:off x="5657850" y="2760345"/>
              <a:ext cx="4762" cy="6667"/>
            </a:xfrm>
            <a:custGeom>
              <a:rect b="b" l="l" r="r" t="t"/>
              <a:pathLst>
                <a:path extrusionOk="0" h="6667" w="4762">
                  <a:moveTo>
                    <a:pt x="4763" y="6667"/>
                  </a:moveTo>
                  <a:cubicBezTo>
                    <a:pt x="2857" y="4763"/>
                    <a:pt x="1905" y="1905"/>
                    <a:pt x="0" y="0"/>
                  </a:cubicBezTo>
                  <a:cubicBezTo>
                    <a:pt x="1905" y="2858"/>
                    <a:pt x="3810" y="4763"/>
                    <a:pt x="4763" y="6667"/>
                  </a:cubicBezTo>
                  <a:cubicBezTo>
                    <a:pt x="4763" y="6667"/>
                    <a:pt x="4763" y="6667"/>
                    <a:pt x="4763" y="6667"/>
                  </a:cubicBezTo>
                  <a:close/>
                </a:path>
              </a:pathLst>
            </a:custGeom>
            <a:solidFill>
              <a:srgbClr val="9C9F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6" name="Google Shape;3946;p32"/>
            <p:cNvSpPr/>
            <p:nvPr/>
          </p:nvSpPr>
          <p:spPr>
            <a:xfrm>
              <a:off x="5775959" y="2842259"/>
              <a:ext cx="2857" cy="2857"/>
            </a:xfrm>
            <a:custGeom>
              <a:rect b="b" l="l" r="r" t="t"/>
              <a:pathLst>
                <a:path extrusionOk="0" h="2857" w="2857">
                  <a:moveTo>
                    <a:pt x="0" y="0"/>
                  </a:moveTo>
                  <a:cubicBezTo>
                    <a:pt x="953" y="953"/>
                    <a:pt x="1905" y="1905"/>
                    <a:pt x="2858" y="2858"/>
                  </a:cubicBezTo>
                  <a:cubicBezTo>
                    <a:pt x="1905" y="2858"/>
                    <a:pt x="953" y="1905"/>
                    <a:pt x="0" y="0"/>
                  </a:cubicBezTo>
                  <a:cubicBezTo>
                    <a:pt x="0" y="953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7CAC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741B47"/>
        </a:solidFill>
      </p:bgPr>
    </p:bg>
    <p:spTree>
      <p:nvGrpSpPr>
        <p:cNvPr id="3950" name="Shape 39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1" name="Google Shape;3951;p33"/>
          <p:cNvSpPr txBox="1"/>
          <p:nvPr>
            <p:ph type="title"/>
          </p:nvPr>
        </p:nvSpPr>
        <p:spPr>
          <a:xfrm>
            <a:off x="1446625" y="1294325"/>
            <a:ext cx="5634300" cy="2276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  <p:grpSp>
        <p:nvGrpSpPr>
          <p:cNvPr id="3952" name="Google Shape;3952;p33"/>
          <p:cNvGrpSpPr/>
          <p:nvPr/>
        </p:nvGrpSpPr>
        <p:grpSpPr>
          <a:xfrm>
            <a:off x="7266910" y="969533"/>
            <a:ext cx="1120413" cy="2686286"/>
            <a:chOff x="7579910" y="842633"/>
            <a:chExt cx="1120413" cy="2686286"/>
          </a:xfrm>
        </p:grpSpPr>
        <p:sp>
          <p:nvSpPr>
            <p:cNvPr id="3953" name="Google Shape;3953;p33"/>
            <p:cNvSpPr/>
            <p:nvPr/>
          </p:nvSpPr>
          <p:spPr>
            <a:xfrm>
              <a:off x="7626444" y="842633"/>
              <a:ext cx="650834" cy="2127264"/>
            </a:xfrm>
            <a:custGeom>
              <a:rect b="b" l="l" r="r" t="t"/>
              <a:pathLst>
                <a:path extrusionOk="0" h="990577" w="303066">
                  <a:moveTo>
                    <a:pt x="953" y="553289"/>
                  </a:moveTo>
                  <a:cubicBezTo>
                    <a:pt x="4763" y="422796"/>
                    <a:pt x="9525" y="293256"/>
                    <a:pt x="13335" y="162764"/>
                  </a:cubicBezTo>
                  <a:cubicBezTo>
                    <a:pt x="13335" y="155144"/>
                    <a:pt x="12382" y="146571"/>
                    <a:pt x="12382" y="138951"/>
                  </a:cubicBezTo>
                  <a:cubicBezTo>
                    <a:pt x="10478" y="120854"/>
                    <a:pt x="15240" y="112281"/>
                    <a:pt x="30480" y="104661"/>
                  </a:cubicBezTo>
                  <a:cubicBezTo>
                    <a:pt x="101918" y="69419"/>
                    <a:pt x="174307" y="36081"/>
                    <a:pt x="250507" y="9411"/>
                  </a:cubicBezTo>
                  <a:cubicBezTo>
                    <a:pt x="254318" y="8459"/>
                    <a:pt x="259080" y="6554"/>
                    <a:pt x="262890" y="4649"/>
                  </a:cubicBezTo>
                  <a:cubicBezTo>
                    <a:pt x="274320" y="-114"/>
                    <a:pt x="286703" y="-3924"/>
                    <a:pt x="297180" y="7506"/>
                  </a:cubicBezTo>
                  <a:cubicBezTo>
                    <a:pt x="306705" y="17984"/>
                    <a:pt x="302895" y="30366"/>
                    <a:pt x="298132" y="42749"/>
                  </a:cubicBezTo>
                  <a:cubicBezTo>
                    <a:pt x="220028" y="243726"/>
                    <a:pt x="180022" y="454229"/>
                    <a:pt x="143828" y="665684"/>
                  </a:cubicBezTo>
                  <a:cubicBezTo>
                    <a:pt x="131445" y="737121"/>
                    <a:pt x="125730" y="808559"/>
                    <a:pt x="117157" y="879996"/>
                  </a:cubicBezTo>
                  <a:cubicBezTo>
                    <a:pt x="114300" y="899999"/>
                    <a:pt x="111443" y="919049"/>
                    <a:pt x="106680" y="939051"/>
                  </a:cubicBezTo>
                  <a:cubicBezTo>
                    <a:pt x="105728" y="944766"/>
                    <a:pt x="99060" y="951434"/>
                    <a:pt x="93345" y="954291"/>
                  </a:cubicBezTo>
                  <a:cubicBezTo>
                    <a:pt x="76200" y="964769"/>
                    <a:pt x="59055" y="975246"/>
                    <a:pt x="40957" y="984771"/>
                  </a:cubicBezTo>
                  <a:cubicBezTo>
                    <a:pt x="18097" y="997154"/>
                    <a:pt x="3810" y="989534"/>
                    <a:pt x="953" y="963816"/>
                  </a:cubicBezTo>
                  <a:cubicBezTo>
                    <a:pt x="0" y="951434"/>
                    <a:pt x="0" y="939051"/>
                    <a:pt x="0" y="926669"/>
                  </a:cubicBezTo>
                  <a:cubicBezTo>
                    <a:pt x="953" y="803796"/>
                    <a:pt x="953" y="679019"/>
                    <a:pt x="953" y="553289"/>
                  </a:cubicBez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4" name="Google Shape;3954;p33"/>
            <p:cNvSpPr/>
            <p:nvPr/>
          </p:nvSpPr>
          <p:spPr>
            <a:xfrm>
              <a:off x="8039407" y="1469325"/>
              <a:ext cx="660917" cy="1454122"/>
            </a:xfrm>
            <a:custGeom>
              <a:rect b="b" l="l" r="r" t="t"/>
              <a:pathLst>
                <a:path extrusionOk="0" h="677123" w="307761">
                  <a:moveTo>
                    <a:pt x="0" y="616584"/>
                  </a:moveTo>
                  <a:cubicBezTo>
                    <a:pt x="10477" y="518476"/>
                    <a:pt x="21907" y="421321"/>
                    <a:pt x="32385" y="323214"/>
                  </a:cubicBezTo>
                  <a:cubicBezTo>
                    <a:pt x="40005" y="251776"/>
                    <a:pt x="53340" y="180339"/>
                    <a:pt x="72390" y="110806"/>
                  </a:cubicBezTo>
                  <a:cubicBezTo>
                    <a:pt x="77152" y="93661"/>
                    <a:pt x="80963" y="76516"/>
                    <a:pt x="88582" y="60324"/>
                  </a:cubicBezTo>
                  <a:cubicBezTo>
                    <a:pt x="93345" y="48894"/>
                    <a:pt x="102870" y="38416"/>
                    <a:pt x="109538" y="27939"/>
                  </a:cubicBezTo>
                  <a:cubicBezTo>
                    <a:pt x="112395" y="24129"/>
                    <a:pt x="116205" y="21271"/>
                    <a:pt x="117157" y="18414"/>
                  </a:cubicBezTo>
                  <a:cubicBezTo>
                    <a:pt x="120967" y="-636"/>
                    <a:pt x="135255" y="-636"/>
                    <a:pt x="149542" y="316"/>
                  </a:cubicBezTo>
                  <a:cubicBezTo>
                    <a:pt x="191452" y="3174"/>
                    <a:pt x="233363" y="6031"/>
                    <a:pt x="276225" y="7936"/>
                  </a:cubicBezTo>
                  <a:cubicBezTo>
                    <a:pt x="287655" y="8889"/>
                    <a:pt x="300038" y="8889"/>
                    <a:pt x="305752" y="21271"/>
                  </a:cubicBezTo>
                  <a:cubicBezTo>
                    <a:pt x="311467" y="33654"/>
                    <a:pt x="303847" y="43179"/>
                    <a:pt x="297180" y="51751"/>
                  </a:cubicBezTo>
                  <a:cubicBezTo>
                    <a:pt x="205740" y="173671"/>
                    <a:pt x="141922" y="310831"/>
                    <a:pt x="90488" y="453706"/>
                  </a:cubicBezTo>
                  <a:cubicBezTo>
                    <a:pt x="72390" y="503236"/>
                    <a:pt x="65722" y="555624"/>
                    <a:pt x="60007" y="608011"/>
                  </a:cubicBezTo>
                  <a:cubicBezTo>
                    <a:pt x="58102" y="621346"/>
                    <a:pt x="61913" y="635634"/>
                    <a:pt x="65722" y="648969"/>
                  </a:cubicBezTo>
                  <a:cubicBezTo>
                    <a:pt x="71438" y="670876"/>
                    <a:pt x="64770" y="679449"/>
                    <a:pt x="42863" y="676591"/>
                  </a:cubicBezTo>
                  <a:cubicBezTo>
                    <a:pt x="38100" y="675639"/>
                    <a:pt x="34290" y="674686"/>
                    <a:pt x="29527" y="674686"/>
                  </a:cubicBezTo>
                  <a:cubicBezTo>
                    <a:pt x="4763" y="669924"/>
                    <a:pt x="3810" y="668019"/>
                    <a:pt x="2857" y="644206"/>
                  </a:cubicBezTo>
                  <a:cubicBezTo>
                    <a:pt x="2857" y="634681"/>
                    <a:pt x="2857" y="625156"/>
                    <a:pt x="2857" y="615631"/>
                  </a:cubicBezTo>
                  <a:cubicBezTo>
                    <a:pt x="952" y="616584"/>
                    <a:pt x="952" y="616584"/>
                    <a:pt x="0" y="616584"/>
                  </a:cubicBez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5" name="Google Shape;3955;p33"/>
            <p:cNvSpPr/>
            <p:nvPr/>
          </p:nvSpPr>
          <p:spPr>
            <a:xfrm>
              <a:off x="7579910" y="3064060"/>
              <a:ext cx="439144" cy="464859"/>
            </a:xfrm>
            <a:custGeom>
              <a:rect b="b" l="l" r="r" t="t"/>
              <a:pathLst>
                <a:path extrusionOk="0" h="216465" w="204491">
                  <a:moveTo>
                    <a:pt x="100738" y="216465"/>
                  </a:moveTo>
                  <a:cubicBezTo>
                    <a:pt x="89308" y="213608"/>
                    <a:pt x="77878" y="212655"/>
                    <a:pt x="67401" y="207893"/>
                  </a:cubicBezTo>
                  <a:cubicBezTo>
                    <a:pt x="23586" y="190748"/>
                    <a:pt x="-4989" y="140265"/>
                    <a:pt x="726" y="92640"/>
                  </a:cubicBezTo>
                  <a:cubicBezTo>
                    <a:pt x="6441" y="44063"/>
                    <a:pt x="43588" y="5963"/>
                    <a:pt x="91213" y="248"/>
                  </a:cubicBezTo>
                  <a:cubicBezTo>
                    <a:pt x="100738" y="-705"/>
                    <a:pt x="112168" y="1200"/>
                    <a:pt x="121693" y="4058"/>
                  </a:cubicBezTo>
                  <a:cubicBezTo>
                    <a:pt x="132171" y="6915"/>
                    <a:pt x="135028" y="16440"/>
                    <a:pt x="135981" y="26918"/>
                  </a:cubicBezTo>
                  <a:cubicBezTo>
                    <a:pt x="135981" y="29775"/>
                    <a:pt x="140743" y="33585"/>
                    <a:pt x="144553" y="35490"/>
                  </a:cubicBezTo>
                  <a:cubicBezTo>
                    <a:pt x="147411" y="37395"/>
                    <a:pt x="150268" y="39300"/>
                    <a:pt x="154078" y="40253"/>
                  </a:cubicBezTo>
                  <a:cubicBezTo>
                    <a:pt x="235993" y="86925"/>
                    <a:pt x="204561" y="165983"/>
                    <a:pt x="155031" y="197415"/>
                  </a:cubicBezTo>
                  <a:cubicBezTo>
                    <a:pt x="139791" y="208845"/>
                    <a:pt x="121693" y="214560"/>
                    <a:pt x="100738" y="216465"/>
                  </a:cubicBez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6" name="Google Shape;3956;p33"/>
            <p:cNvSpPr/>
            <p:nvPr/>
          </p:nvSpPr>
          <p:spPr>
            <a:xfrm>
              <a:off x="8014722" y="2999112"/>
              <a:ext cx="255836" cy="235347"/>
            </a:xfrm>
            <a:custGeom>
              <a:rect b="b" l="l" r="r" t="t"/>
              <a:pathLst>
                <a:path extrusionOk="0" h="109591" w="119132">
                  <a:moveTo>
                    <a:pt x="119133" y="49559"/>
                  </a:moveTo>
                  <a:cubicBezTo>
                    <a:pt x="118180" y="84801"/>
                    <a:pt x="98178" y="110519"/>
                    <a:pt x="69603" y="109566"/>
                  </a:cubicBezTo>
                  <a:cubicBezTo>
                    <a:pt x="35313" y="108614"/>
                    <a:pt x="-1835" y="78134"/>
                    <a:pt x="70" y="50511"/>
                  </a:cubicBezTo>
                  <a:cubicBezTo>
                    <a:pt x="1023" y="21936"/>
                    <a:pt x="24835" y="-924"/>
                    <a:pt x="53410" y="29"/>
                  </a:cubicBezTo>
                  <a:cubicBezTo>
                    <a:pt x="92463" y="981"/>
                    <a:pt x="119133" y="20984"/>
                    <a:pt x="119133" y="49559"/>
                  </a:cubicBez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57" name="Google Shape;3957;p33"/>
          <p:cNvGrpSpPr/>
          <p:nvPr/>
        </p:nvGrpSpPr>
        <p:grpSpPr>
          <a:xfrm>
            <a:off x="292761" y="3655820"/>
            <a:ext cx="853279" cy="849497"/>
            <a:chOff x="1156996" y="3782886"/>
            <a:chExt cx="354720" cy="353177"/>
          </a:xfrm>
        </p:grpSpPr>
        <p:sp>
          <p:nvSpPr>
            <p:cNvPr id="3958" name="Google Shape;3958;p33"/>
            <p:cNvSpPr/>
            <p:nvPr/>
          </p:nvSpPr>
          <p:spPr>
            <a:xfrm>
              <a:off x="1156996" y="3782886"/>
              <a:ext cx="354720" cy="353177"/>
            </a:xfrm>
            <a:custGeom>
              <a:rect b="b" l="l" r="r" t="t"/>
              <a:pathLst>
                <a:path extrusionOk="0" h="353177" w="354720">
                  <a:moveTo>
                    <a:pt x="354720" y="176832"/>
                  </a:moveTo>
                  <a:cubicBezTo>
                    <a:pt x="353473" y="274273"/>
                    <a:pt x="274339" y="352731"/>
                    <a:pt x="176889" y="353140"/>
                  </a:cubicBezTo>
                  <a:cubicBezTo>
                    <a:pt x="81162" y="355093"/>
                    <a:pt x="1991" y="279074"/>
                    <a:pt x="38" y="183357"/>
                  </a:cubicBezTo>
                  <a:cubicBezTo>
                    <a:pt x="0" y="181528"/>
                    <a:pt x="-10" y="179709"/>
                    <a:pt x="10" y="177880"/>
                  </a:cubicBezTo>
                  <a:cubicBezTo>
                    <a:pt x="-276" y="79925"/>
                    <a:pt x="78886" y="287"/>
                    <a:pt x="176841" y="1"/>
                  </a:cubicBezTo>
                  <a:cubicBezTo>
                    <a:pt x="274796" y="-285"/>
                    <a:pt x="354435" y="78877"/>
                    <a:pt x="354720" y="176832"/>
                  </a:cubicBezTo>
                  <a:close/>
                  <a:moveTo>
                    <a:pt x="326145" y="176832"/>
                  </a:moveTo>
                  <a:cubicBezTo>
                    <a:pt x="323793" y="94327"/>
                    <a:pt x="255003" y="29357"/>
                    <a:pt x="172498" y="31710"/>
                  </a:cubicBezTo>
                  <a:cubicBezTo>
                    <a:pt x="92897" y="33977"/>
                    <a:pt x="29061" y="98261"/>
                    <a:pt x="27346" y="177880"/>
                  </a:cubicBezTo>
                  <a:cubicBezTo>
                    <a:pt x="25746" y="258719"/>
                    <a:pt x="89983" y="325546"/>
                    <a:pt x="170821" y="327147"/>
                  </a:cubicBezTo>
                  <a:cubicBezTo>
                    <a:pt x="172850" y="327185"/>
                    <a:pt x="174870" y="327185"/>
                    <a:pt x="176889" y="327137"/>
                  </a:cubicBezTo>
                  <a:cubicBezTo>
                    <a:pt x="259413" y="326461"/>
                    <a:pt x="325955" y="259367"/>
                    <a:pt x="325955" y="17683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9" name="Google Shape;3959;p33"/>
            <p:cNvSpPr/>
            <p:nvPr/>
          </p:nvSpPr>
          <p:spPr>
            <a:xfrm>
              <a:off x="1258081" y="4000116"/>
              <a:ext cx="159781" cy="62294"/>
            </a:xfrm>
            <a:custGeom>
              <a:rect b="b" l="l" r="r" t="t"/>
              <a:pathLst>
                <a:path extrusionOk="0" h="62294" w="159781">
                  <a:moveTo>
                    <a:pt x="88948" y="62282"/>
                  </a:moveTo>
                  <a:cubicBezTo>
                    <a:pt x="49324" y="62758"/>
                    <a:pt x="24654" y="49709"/>
                    <a:pt x="4842" y="26563"/>
                  </a:cubicBezTo>
                  <a:cubicBezTo>
                    <a:pt x="175" y="21134"/>
                    <a:pt x="-2492" y="14847"/>
                    <a:pt x="3318" y="8847"/>
                  </a:cubicBezTo>
                  <a:cubicBezTo>
                    <a:pt x="8138" y="3846"/>
                    <a:pt x="16101" y="3703"/>
                    <a:pt x="21092" y="8523"/>
                  </a:cubicBezTo>
                  <a:cubicBezTo>
                    <a:pt x="21206" y="8627"/>
                    <a:pt x="21311" y="8742"/>
                    <a:pt x="21416" y="8847"/>
                  </a:cubicBezTo>
                  <a:cubicBezTo>
                    <a:pt x="24788" y="11818"/>
                    <a:pt x="27969" y="15000"/>
                    <a:pt x="30941" y="18372"/>
                  </a:cubicBezTo>
                  <a:cubicBezTo>
                    <a:pt x="51848" y="41212"/>
                    <a:pt x="86519" y="44851"/>
                    <a:pt x="111713" y="26849"/>
                  </a:cubicBezTo>
                  <a:cubicBezTo>
                    <a:pt x="120552" y="20258"/>
                    <a:pt x="128944" y="13095"/>
                    <a:pt x="136859" y="5417"/>
                  </a:cubicBezTo>
                  <a:cubicBezTo>
                    <a:pt x="143145" y="-202"/>
                    <a:pt x="149622" y="-2679"/>
                    <a:pt x="155909" y="4084"/>
                  </a:cubicBezTo>
                  <a:cubicBezTo>
                    <a:pt x="162195" y="10847"/>
                    <a:pt x="159814" y="16276"/>
                    <a:pt x="155909" y="21991"/>
                  </a:cubicBezTo>
                  <a:cubicBezTo>
                    <a:pt x="140107" y="44089"/>
                    <a:pt x="115875" y="58672"/>
                    <a:pt x="88948" y="622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0" name="Google Shape;3960;p33"/>
            <p:cNvSpPr/>
            <p:nvPr/>
          </p:nvSpPr>
          <p:spPr>
            <a:xfrm>
              <a:off x="1365756" y="3897425"/>
              <a:ext cx="35781" cy="43624"/>
            </a:xfrm>
            <a:custGeom>
              <a:rect b="b" l="l" r="r" t="t"/>
              <a:pathLst>
                <a:path extrusionOk="0" h="43624" w="35781">
                  <a:moveTo>
                    <a:pt x="35661" y="22479"/>
                  </a:moveTo>
                  <a:cubicBezTo>
                    <a:pt x="36833" y="32938"/>
                    <a:pt x="29308" y="42358"/>
                    <a:pt x="18850" y="43529"/>
                  </a:cubicBezTo>
                  <a:cubicBezTo>
                    <a:pt x="18488" y="43577"/>
                    <a:pt x="18126" y="43605"/>
                    <a:pt x="17754" y="43625"/>
                  </a:cubicBezTo>
                  <a:cubicBezTo>
                    <a:pt x="7372" y="43625"/>
                    <a:pt x="609" y="35624"/>
                    <a:pt x="38" y="22384"/>
                  </a:cubicBezTo>
                  <a:cubicBezTo>
                    <a:pt x="-533" y="9144"/>
                    <a:pt x="5372" y="191"/>
                    <a:pt x="15850" y="0"/>
                  </a:cubicBezTo>
                  <a:cubicBezTo>
                    <a:pt x="27489" y="819"/>
                    <a:pt x="36319" y="10830"/>
                    <a:pt x="35661" y="2247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1" name="Google Shape;3961;p33"/>
            <p:cNvSpPr/>
            <p:nvPr/>
          </p:nvSpPr>
          <p:spPr>
            <a:xfrm>
              <a:off x="1271972" y="3901984"/>
              <a:ext cx="31734" cy="43093"/>
            </a:xfrm>
            <a:custGeom>
              <a:rect b="b" l="l" r="r" t="t"/>
              <a:pathLst>
                <a:path extrusionOk="0" h="43093" w="31734">
                  <a:moveTo>
                    <a:pt x="0" y="20112"/>
                  </a:moveTo>
                  <a:cubicBezTo>
                    <a:pt x="0" y="7920"/>
                    <a:pt x="5429" y="395"/>
                    <a:pt x="15145" y="14"/>
                  </a:cubicBezTo>
                  <a:cubicBezTo>
                    <a:pt x="24860" y="-367"/>
                    <a:pt x="31337" y="7253"/>
                    <a:pt x="31718" y="21159"/>
                  </a:cubicBezTo>
                  <a:cubicBezTo>
                    <a:pt x="32099" y="35066"/>
                    <a:pt x="25527" y="43638"/>
                    <a:pt x="16002" y="43067"/>
                  </a:cubicBezTo>
                  <a:cubicBezTo>
                    <a:pt x="6477" y="42495"/>
                    <a:pt x="286" y="32494"/>
                    <a:pt x="0" y="2011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62" name="Google Shape;3962;p33"/>
          <p:cNvSpPr/>
          <p:nvPr/>
        </p:nvSpPr>
        <p:spPr>
          <a:xfrm>
            <a:off x="2165325" y="3726375"/>
            <a:ext cx="4587600" cy="365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Montserrat Alternates"/>
                <a:ea typeface="Montserrat Alternates"/>
                <a:cs typeface="Montserrat Alternates"/>
                <a:sym typeface="Montserrat Alternates"/>
              </a:rPr>
              <a:t>Fonts used: Montserrat Alternates and </a:t>
            </a:r>
            <a:r>
              <a:rPr lang="en-GB">
                <a:latin typeface="Gochi Hand"/>
                <a:ea typeface="Gochi Hand"/>
                <a:cs typeface="Gochi Hand"/>
                <a:sym typeface="Gochi Hand"/>
              </a:rPr>
              <a:t>Gochi Hand</a:t>
            </a:r>
            <a:endParaRPr>
              <a:latin typeface="Gochi Hand"/>
              <a:ea typeface="Gochi Hand"/>
              <a:cs typeface="Gochi Hand"/>
              <a:sym typeface="Gochi Hand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Montserrat Alternates"/>
              <a:ea typeface="Montserrat Alternates"/>
              <a:cs typeface="Montserrat Alternates"/>
              <a:sym typeface="Montserrat Alternates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38761D"/>
        </a:solidFill>
      </p:bgPr>
    </p:bg>
    <p:spTree>
      <p:nvGrpSpPr>
        <p:cNvPr id="3966" name="Shape 3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7" name="Google Shape;3967;p34"/>
          <p:cNvSpPr txBox="1"/>
          <p:nvPr>
            <p:ph type="title"/>
          </p:nvPr>
        </p:nvSpPr>
        <p:spPr>
          <a:xfrm>
            <a:off x="253825" y="1206225"/>
            <a:ext cx="2818500" cy="2972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/>
              <a:t>Editable hand drawn Icons</a:t>
            </a:r>
            <a:r>
              <a:rPr lang="en-GB" sz="2400"/>
              <a:t> made by Omar López (@OmarLopez0207)</a:t>
            </a:r>
            <a:endParaRPr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2400"/>
              <a:t>You can change their size, fill and border color.</a:t>
            </a:r>
            <a:endParaRPr sz="2400"/>
          </a:p>
        </p:txBody>
      </p:sp>
      <p:sp>
        <p:nvSpPr>
          <p:cNvPr id="3968" name="Google Shape;3968;p34"/>
          <p:cNvSpPr/>
          <p:nvPr/>
        </p:nvSpPr>
        <p:spPr>
          <a:xfrm>
            <a:off x="3390570" y="2849824"/>
            <a:ext cx="368279" cy="316496"/>
          </a:xfrm>
          <a:custGeom>
            <a:rect b="b" l="l" r="r" t="t"/>
            <a:pathLst>
              <a:path extrusionOk="0" h="351662" w="409199">
                <a:moveTo>
                  <a:pt x="36818" y="81724"/>
                </a:moveTo>
                <a:lnTo>
                  <a:pt x="24150" y="82582"/>
                </a:lnTo>
                <a:cubicBezTo>
                  <a:pt x="14625" y="83058"/>
                  <a:pt x="4433" y="82582"/>
                  <a:pt x="1194" y="70675"/>
                </a:cubicBezTo>
                <a:cubicBezTo>
                  <a:pt x="-2044" y="58769"/>
                  <a:pt x="1194" y="44005"/>
                  <a:pt x="12243" y="40005"/>
                </a:cubicBezTo>
                <a:cubicBezTo>
                  <a:pt x="32953" y="32185"/>
                  <a:pt x="54181" y="25822"/>
                  <a:pt x="75775" y="20955"/>
                </a:cubicBezTo>
                <a:cubicBezTo>
                  <a:pt x="162453" y="1905"/>
                  <a:pt x="250559" y="190"/>
                  <a:pt x="338760" y="0"/>
                </a:cubicBezTo>
                <a:cubicBezTo>
                  <a:pt x="356515" y="628"/>
                  <a:pt x="374222" y="2152"/>
                  <a:pt x="391815" y="4572"/>
                </a:cubicBezTo>
                <a:cubicBezTo>
                  <a:pt x="400254" y="5305"/>
                  <a:pt x="406978" y="11954"/>
                  <a:pt x="407817" y="20383"/>
                </a:cubicBezTo>
                <a:cubicBezTo>
                  <a:pt x="412960" y="38138"/>
                  <a:pt x="403340" y="56817"/>
                  <a:pt x="385909" y="62960"/>
                </a:cubicBezTo>
                <a:lnTo>
                  <a:pt x="376956" y="66484"/>
                </a:lnTo>
                <a:cubicBezTo>
                  <a:pt x="374098" y="83915"/>
                  <a:pt x="371717" y="101441"/>
                  <a:pt x="368478" y="118872"/>
                </a:cubicBezTo>
                <a:cubicBezTo>
                  <a:pt x="358953" y="171926"/>
                  <a:pt x="348285" y="224885"/>
                  <a:pt x="338760" y="277939"/>
                </a:cubicBezTo>
                <a:cubicBezTo>
                  <a:pt x="336570" y="291837"/>
                  <a:pt x="335331" y="305876"/>
                  <a:pt x="335046" y="319945"/>
                </a:cubicBezTo>
                <a:cubicBezTo>
                  <a:pt x="333807" y="348520"/>
                  <a:pt x="330950" y="351568"/>
                  <a:pt x="299708" y="351663"/>
                </a:cubicBezTo>
                <a:cubicBezTo>
                  <a:pt x="276848" y="351663"/>
                  <a:pt x="253893" y="348805"/>
                  <a:pt x="230937" y="348044"/>
                </a:cubicBezTo>
                <a:cubicBezTo>
                  <a:pt x="194742" y="346900"/>
                  <a:pt x="158547" y="346043"/>
                  <a:pt x="122257" y="345853"/>
                </a:cubicBezTo>
                <a:cubicBezTo>
                  <a:pt x="103207" y="345853"/>
                  <a:pt x="99397" y="345376"/>
                  <a:pt x="96921" y="326803"/>
                </a:cubicBezTo>
                <a:cubicBezTo>
                  <a:pt x="88253" y="261938"/>
                  <a:pt x="65298" y="200596"/>
                  <a:pt x="51105" y="137160"/>
                </a:cubicBezTo>
                <a:cubicBezTo>
                  <a:pt x="47391" y="119253"/>
                  <a:pt x="41961" y="101537"/>
                  <a:pt x="36818" y="81724"/>
                </a:cubicBezTo>
                <a:close/>
                <a:moveTo>
                  <a:pt x="273038" y="148399"/>
                </a:moveTo>
                <a:lnTo>
                  <a:pt x="269133" y="150590"/>
                </a:lnTo>
                <a:cubicBezTo>
                  <a:pt x="262084" y="144304"/>
                  <a:pt x="254750" y="138303"/>
                  <a:pt x="248082" y="131540"/>
                </a:cubicBezTo>
                <a:cubicBezTo>
                  <a:pt x="241415" y="124778"/>
                  <a:pt x="234462" y="116205"/>
                  <a:pt x="227604" y="108490"/>
                </a:cubicBezTo>
                <a:cubicBezTo>
                  <a:pt x="224644" y="103641"/>
                  <a:pt x="218314" y="102108"/>
                  <a:pt x="213464" y="105070"/>
                </a:cubicBezTo>
                <a:cubicBezTo>
                  <a:pt x="212331" y="105756"/>
                  <a:pt x="211343" y="106661"/>
                  <a:pt x="210554" y="107728"/>
                </a:cubicBezTo>
                <a:cubicBezTo>
                  <a:pt x="201029" y="118681"/>
                  <a:pt x="191504" y="130112"/>
                  <a:pt x="182836" y="141922"/>
                </a:cubicBezTo>
                <a:cubicBezTo>
                  <a:pt x="181312" y="144018"/>
                  <a:pt x="182836" y="148495"/>
                  <a:pt x="182836" y="151447"/>
                </a:cubicBezTo>
                <a:cubicBezTo>
                  <a:pt x="186646" y="151447"/>
                  <a:pt x="192361" y="152209"/>
                  <a:pt x="194171" y="150114"/>
                </a:cubicBezTo>
                <a:cubicBezTo>
                  <a:pt x="203124" y="141922"/>
                  <a:pt x="211316" y="132779"/>
                  <a:pt x="220460" y="123158"/>
                </a:cubicBezTo>
                <a:lnTo>
                  <a:pt x="235509" y="142208"/>
                </a:lnTo>
                <a:cubicBezTo>
                  <a:pt x="234938" y="150495"/>
                  <a:pt x="231795" y="159925"/>
                  <a:pt x="234557" y="162115"/>
                </a:cubicBezTo>
                <a:cubicBezTo>
                  <a:pt x="245320" y="170783"/>
                  <a:pt x="255798" y="182213"/>
                  <a:pt x="274467" y="178879"/>
                </a:cubicBezTo>
                <a:close/>
                <a:moveTo>
                  <a:pt x="240462" y="233458"/>
                </a:moveTo>
                <a:lnTo>
                  <a:pt x="230937" y="219361"/>
                </a:lnTo>
                <a:cubicBezTo>
                  <a:pt x="226365" y="223456"/>
                  <a:pt x="222841" y="225933"/>
                  <a:pt x="219984" y="228886"/>
                </a:cubicBezTo>
                <a:cubicBezTo>
                  <a:pt x="200934" y="250126"/>
                  <a:pt x="200934" y="252413"/>
                  <a:pt x="225984" y="264414"/>
                </a:cubicBezTo>
                <a:cubicBezTo>
                  <a:pt x="232251" y="267586"/>
                  <a:pt x="239441" y="268434"/>
                  <a:pt x="246273" y="266795"/>
                </a:cubicBezTo>
                <a:cubicBezTo>
                  <a:pt x="249130" y="265938"/>
                  <a:pt x="249035" y="255746"/>
                  <a:pt x="250464" y="249650"/>
                </a:cubicBezTo>
                <a:lnTo>
                  <a:pt x="297136" y="246221"/>
                </a:lnTo>
                <a:cubicBezTo>
                  <a:pt x="291135" y="227743"/>
                  <a:pt x="286563" y="212693"/>
                  <a:pt x="281325" y="197929"/>
                </a:cubicBezTo>
                <a:cubicBezTo>
                  <a:pt x="280753" y="196501"/>
                  <a:pt x="276467" y="196310"/>
                  <a:pt x="269895" y="194405"/>
                </a:cubicBezTo>
                <a:lnTo>
                  <a:pt x="274467" y="233267"/>
                </a:lnTo>
                <a:close/>
                <a:moveTo>
                  <a:pt x="148927" y="234315"/>
                </a:moveTo>
                <a:cubicBezTo>
                  <a:pt x="152786" y="215694"/>
                  <a:pt x="161795" y="198539"/>
                  <a:pt x="174930" y="184785"/>
                </a:cubicBezTo>
                <a:cubicBezTo>
                  <a:pt x="179788" y="179641"/>
                  <a:pt x="181788" y="175260"/>
                  <a:pt x="178645" y="169450"/>
                </a:cubicBezTo>
                <a:cubicBezTo>
                  <a:pt x="176540" y="165763"/>
                  <a:pt x="173148" y="162982"/>
                  <a:pt x="169120" y="161639"/>
                </a:cubicBezTo>
                <a:cubicBezTo>
                  <a:pt x="159595" y="159639"/>
                  <a:pt x="140545" y="177165"/>
                  <a:pt x="145022" y="184880"/>
                </a:cubicBezTo>
                <a:cubicBezTo>
                  <a:pt x="150737" y="196024"/>
                  <a:pt x="145022" y="202882"/>
                  <a:pt x="140926" y="211169"/>
                </a:cubicBezTo>
                <a:cubicBezTo>
                  <a:pt x="136259" y="221837"/>
                  <a:pt x="131401" y="232315"/>
                  <a:pt x="125210" y="245269"/>
                </a:cubicBezTo>
                <a:cubicBezTo>
                  <a:pt x="144260" y="253079"/>
                  <a:pt x="162357" y="247079"/>
                  <a:pt x="179693" y="245840"/>
                </a:cubicBezTo>
                <a:cubicBezTo>
                  <a:pt x="181598" y="245840"/>
                  <a:pt x="183027" y="240697"/>
                  <a:pt x="186551" y="23469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9" name="Google Shape;3969;p34"/>
          <p:cNvSpPr/>
          <p:nvPr/>
        </p:nvSpPr>
        <p:spPr>
          <a:xfrm>
            <a:off x="6158568" y="4246607"/>
            <a:ext cx="338586" cy="387575"/>
          </a:xfrm>
          <a:custGeom>
            <a:rect b="b" l="l" r="r" t="t"/>
            <a:pathLst>
              <a:path extrusionOk="0" h="430639" w="376207">
                <a:moveTo>
                  <a:pt x="91223" y="338425"/>
                </a:moveTo>
                <a:cubicBezTo>
                  <a:pt x="79060" y="349808"/>
                  <a:pt x="67839" y="362171"/>
                  <a:pt x="57695" y="375382"/>
                </a:cubicBezTo>
                <a:cubicBezTo>
                  <a:pt x="51828" y="386355"/>
                  <a:pt x="48104" y="398347"/>
                  <a:pt x="46742" y="410720"/>
                </a:cubicBezTo>
                <a:cubicBezTo>
                  <a:pt x="45313" y="418340"/>
                  <a:pt x="45313" y="426627"/>
                  <a:pt x="36645" y="428341"/>
                </a:cubicBezTo>
                <a:cubicBezTo>
                  <a:pt x="26006" y="430323"/>
                  <a:pt x="15166" y="431027"/>
                  <a:pt x="4355" y="430437"/>
                </a:cubicBezTo>
                <a:cubicBezTo>
                  <a:pt x="2641" y="430437"/>
                  <a:pt x="-788" y="420912"/>
                  <a:pt x="164" y="417197"/>
                </a:cubicBezTo>
                <a:cubicBezTo>
                  <a:pt x="5594" y="393766"/>
                  <a:pt x="11404" y="372334"/>
                  <a:pt x="29216" y="352332"/>
                </a:cubicBezTo>
                <a:cubicBezTo>
                  <a:pt x="72173" y="304040"/>
                  <a:pt x="120275" y="261273"/>
                  <a:pt x="165518" y="215553"/>
                </a:cubicBezTo>
                <a:cubicBezTo>
                  <a:pt x="170814" y="210419"/>
                  <a:pt x="176482" y="205676"/>
                  <a:pt x="182473" y="201361"/>
                </a:cubicBezTo>
                <a:cubicBezTo>
                  <a:pt x="194065" y="191636"/>
                  <a:pt x="203304" y="179434"/>
                  <a:pt x="209524" y="165642"/>
                </a:cubicBezTo>
                <a:cubicBezTo>
                  <a:pt x="202685" y="166480"/>
                  <a:pt x="195989" y="168242"/>
                  <a:pt x="189617" y="170881"/>
                </a:cubicBezTo>
                <a:cubicBezTo>
                  <a:pt x="170062" y="184159"/>
                  <a:pt x="151297" y="198570"/>
                  <a:pt x="133419" y="214029"/>
                </a:cubicBezTo>
                <a:cubicBezTo>
                  <a:pt x="115036" y="231079"/>
                  <a:pt x="99129" y="250700"/>
                  <a:pt x="82175" y="269274"/>
                </a:cubicBezTo>
                <a:cubicBezTo>
                  <a:pt x="78955" y="273322"/>
                  <a:pt x="75412" y="277113"/>
                  <a:pt x="71602" y="280608"/>
                </a:cubicBezTo>
                <a:cubicBezTo>
                  <a:pt x="67163" y="285457"/>
                  <a:pt x="59629" y="285800"/>
                  <a:pt x="54781" y="281361"/>
                </a:cubicBezTo>
                <a:cubicBezTo>
                  <a:pt x="53904" y="280561"/>
                  <a:pt x="53152" y="279627"/>
                  <a:pt x="52552" y="278608"/>
                </a:cubicBezTo>
                <a:cubicBezTo>
                  <a:pt x="51609" y="277427"/>
                  <a:pt x="50752" y="276189"/>
                  <a:pt x="49980" y="274894"/>
                </a:cubicBezTo>
                <a:cubicBezTo>
                  <a:pt x="28835" y="238699"/>
                  <a:pt x="11880" y="201361"/>
                  <a:pt x="15119" y="157831"/>
                </a:cubicBezTo>
                <a:cubicBezTo>
                  <a:pt x="17404" y="125161"/>
                  <a:pt x="38741" y="104396"/>
                  <a:pt x="60934" y="84774"/>
                </a:cubicBezTo>
                <a:cubicBezTo>
                  <a:pt x="97700" y="52104"/>
                  <a:pt x="142944" y="38197"/>
                  <a:pt x="190378" y="31149"/>
                </a:cubicBezTo>
                <a:cubicBezTo>
                  <a:pt x="226288" y="25720"/>
                  <a:pt x="262483" y="22862"/>
                  <a:pt x="298392" y="17433"/>
                </a:cubicBezTo>
                <a:cubicBezTo>
                  <a:pt x="316489" y="13918"/>
                  <a:pt x="334387" y="9470"/>
                  <a:pt x="352018" y="4098"/>
                </a:cubicBezTo>
                <a:cubicBezTo>
                  <a:pt x="355542" y="3145"/>
                  <a:pt x="358780" y="-93"/>
                  <a:pt x="362114" y="2"/>
                </a:cubicBezTo>
                <a:cubicBezTo>
                  <a:pt x="365448" y="97"/>
                  <a:pt x="373449" y="955"/>
                  <a:pt x="375640" y="4003"/>
                </a:cubicBezTo>
                <a:cubicBezTo>
                  <a:pt x="376907" y="8613"/>
                  <a:pt x="376030" y="13537"/>
                  <a:pt x="373259" y="17433"/>
                </a:cubicBezTo>
                <a:cubicBezTo>
                  <a:pt x="361543" y="34483"/>
                  <a:pt x="349160" y="51056"/>
                  <a:pt x="336587" y="67534"/>
                </a:cubicBezTo>
                <a:cubicBezTo>
                  <a:pt x="324481" y="82536"/>
                  <a:pt x="316594" y="100481"/>
                  <a:pt x="313727" y="119541"/>
                </a:cubicBezTo>
                <a:cubicBezTo>
                  <a:pt x="308155" y="154650"/>
                  <a:pt x="306241" y="190245"/>
                  <a:pt x="308012" y="225745"/>
                </a:cubicBezTo>
                <a:cubicBezTo>
                  <a:pt x="310012" y="256510"/>
                  <a:pt x="308012" y="287181"/>
                  <a:pt x="288962" y="314803"/>
                </a:cubicBezTo>
                <a:cubicBezTo>
                  <a:pt x="252767" y="365667"/>
                  <a:pt x="167233" y="395099"/>
                  <a:pt x="107987" y="349474"/>
                </a:cubicBezTo>
                <a:cubicBezTo>
                  <a:pt x="103034" y="345855"/>
                  <a:pt x="97891" y="342902"/>
                  <a:pt x="91223" y="33842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0" name="Google Shape;3970;p34"/>
          <p:cNvSpPr/>
          <p:nvPr/>
        </p:nvSpPr>
        <p:spPr>
          <a:xfrm>
            <a:off x="3374997" y="1864941"/>
            <a:ext cx="356242" cy="345758"/>
          </a:xfrm>
          <a:custGeom>
            <a:rect b="b" l="l" r="r" t="t"/>
            <a:pathLst>
              <a:path extrusionOk="0" h="384175" w="395824">
                <a:moveTo>
                  <a:pt x="62717" y="333830"/>
                </a:moveTo>
                <a:lnTo>
                  <a:pt x="34142" y="298302"/>
                </a:lnTo>
                <a:cubicBezTo>
                  <a:pt x="51382" y="279919"/>
                  <a:pt x="69861" y="263059"/>
                  <a:pt x="60907" y="237151"/>
                </a:cubicBezTo>
                <a:cubicBezTo>
                  <a:pt x="51954" y="211244"/>
                  <a:pt x="27570" y="211720"/>
                  <a:pt x="6043" y="213053"/>
                </a:cubicBezTo>
                <a:cubicBezTo>
                  <a:pt x="-2300" y="190174"/>
                  <a:pt x="-1995" y="165047"/>
                  <a:pt x="6901" y="142378"/>
                </a:cubicBezTo>
                <a:cubicBezTo>
                  <a:pt x="70909" y="140378"/>
                  <a:pt x="84720" y="94753"/>
                  <a:pt x="58145" y="52462"/>
                </a:cubicBezTo>
                <a:lnTo>
                  <a:pt x="96245" y="23315"/>
                </a:lnTo>
                <a:cubicBezTo>
                  <a:pt x="101770" y="30269"/>
                  <a:pt x="105770" y="35888"/>
                  <a:pt x="110818" y="41222"/>
                </a:cubicBezTo>
                <a:cubicBezTo>
                  <a:pt x="121886" y="55843"/>
                  <a:pt x="141045" y="61787"/>
                  <a:pt x="158443" y="55986"/>
                </a:cubicBezTo>
                <a:cubicBezTo>
                  <a:pt x="175493" y="49985"/>
                  <a:pt x="183018" y="38365"/>
                  <a:pt x="184256" y="16171"/>
                </a:cubicBezTo>
                <a:cubicBezTo>
                  <a:pt x="184256" y="11885"/>
                  <a:pt x="184732" y="7599"/>
                  <a:pt x="185018" y="2455"/>
                </a:cubicBezTo>
                <a:cubicBezTo>
                  <a:pt x="205297" y="-1897"/>
                  <a:pt x="226391" y="-440"/>
                  <a:pt x="245883" y="6646"/>
                </a:cubicBezTo>
                <a:cubicBezTo>
                  <a:pt x="254836" y="55986"/>
                  <a:pt x="281221" y="70940"/>
                  <a:pt x="325702" y="51604"/>
                </a:cubicBezTo>
                <a:cubicBezTo>
                  <a:pt x="345610" y="61987"/>
                  <a:pt x="355516" y="82084"/>
                  <a:pt x="369041" y="100277"/>
                </a:cubicBezTo>
                <a:cubicBezTo>
                  <a:pt x="362640" y="106735"/>
                  <a:pt x="356621" y="113574"/>
                  <a:pt x="351039" y="120756"/>
                </a:cubicBezTo>
                <a:cubicBezTo>
                  <a:pt x="336751" y="140663"/>
                  <a:pt x="343324" y="160190"/>
                  <a:pt x="366374" y="167619"/>
                </a:cubicBezTo>
                <a:cubicBezTo>
                  <a:pt x="375899" y="170572"/>
                  <a:pt x="384757" y="173048"/>
                  <a:pt x="394949" y="176096"/>
                </a:cubicBezTo>
                <a:cubicBezTo>
                  <a:pt x="397426" y="200633"/>
                  <a:pt x="394635" y="225407"/>
                  <a:pt x="386758" y="248772"/>
                </a:cubicBezTo>
                <a:lnTo>
                  <a:pt x="372565" y="248772"/>
                </a:lnTo>
                <a:cubicBezTo>
                  <a:pt x="354144" y="247058"/>
                  <a:pt x="337142" y="258830"/>
                  <a:pt x="332275" y="276680"/>
                </a:cubicBezTo>
                <a:cubicBezTo>
                  <a:pt x="330970" y="282252"/>
                  <a:pt x="331370" y="288101"/>
                  <a:pt x="333418" y="293444"/>
                </a:cubicBezTo>
                <a:cubicBezTo>
                  <a:pt x="336561" y="302493"/>
                  <a:pt x="341228" y="311066"/>
                  <a:pt x="346467" y="322019"/>
                </a:cubicBezTo>
                <a:lnTo>
                  <a:pt x="305890" y="354976"/>
                </a:lnTo>
                <a:cubicBezTo>
                  <a:pt x="297318" y="349546"/>
                  <a:pt x="290079" y="344594"/>
                  <a:pt x="282554" y="340117"/>
                </a:cubicBezTo>
                <a:cubicBezTo>
                  <a:pt x="257599" y="325353"/>
                  <a:pt x="234929" y="334211"/>
                  <a:pt x="227595" y="361929"/>
                </a:cubicBezTo>
                <a:cubicBezTo>
                  <a:pt x="225880" y="368216"/>
                  <a:pt x="224642" y="374692"/>
                  <a:pt x="223023" y="380979"/>
                </a:cubicBezTo>
                <a:cubicBezTo>
                  <a:pt x="199711" y="385627"/>
                  <a:pt x="175672" y="385199"/>
                  <a:pt x="152538" y="379741"/>
                </a:cubicBezTo>
                <a:cubicBezTo>
                  <a:pt x="152538" y="316780"/>
                  <a:pt x="109199" y="302398"/>
                  <a:pt x="62717" y="333830"/>
                </a:cubicBezTo>
                <a:close/>
                <a:moveTo>
                  <a:pt x="259504" y="193051"/>
                </a:moveTo>
                <a:cubicBezTo>
                  <a:pt x="258065" y="161933"/>
                  <a:pt x="231968" y="137701"/>
                  <a:pt x="200830" y="138568"/>
                </a:cubicBezTo>
                <a:cubicBezTo>
                  <a:pt x="168164" y="138882"/>
                  <a:pt x="141934" y="165609"/>
                  <a:pt x="142244" y="198280"/>
                </a:cubicBezTo>
                <a:cubicBezTo>
                  <a:pt x="142246" y="198442"/>
                  <a:pt x="142248" y="198604"/>
                  <a:pt x="142251" y="198766"/>
                </a:cubicBezTo>
                <a:cubicBezTo>
                  <a:pt x="141762" y="227541"/>
                  <a:pt x="164689" y="251258"/>
                  <a:pt x="193459" y="251744"/>
                </a:cubicBezTo>
                <a:cubicBezTo>
                  <a:pt x="194329" y="251763"/>
                  <a:pt x="195199" y="251753"/>
                  <a:pt x="196067" y="251725"/>
                </a:cubicBezTo>
                <a:cubicBezTo>
                  <a:pt x="230548" y="250963"/>
                  <a:pt x="259980" y="223817"/>
                  <a:pt x="259504" y="19305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1" name="Google Shape;3971;p34"/>
          <p:cNvSpPr/>
          <p:nvPr/>
        </p:nvSpPr>
        <p:spPr>
          <a:xfrm>
            <a:off x="8328289" y="4241392"/>
            <a:ext cx="399354" cy="353353"/>
          </a:xfrm>
          <a:custGeom>
            <a:rect b="b" l="l" r="r" t="t"/>
            <a:pathLst>
              <a:path extrusionOk="0" h="392614" w="443727">
                <a:moveTo>
                  <a:pt x="294345" y="391376"/>
                </a:moveTo>
                <a:cubicBezTo>
                  <a:pt x="286754" y="392176"/>
                  <a:pt x="279125" y="392595"/>
                  <a:pt x="271486" y="392614"/>
                </a:cubicBezTo>
                <a:cubicBezTo>
                  <a:pt x="258351" y="392462"/>
                  <a:pt x="247730" y="381841"/>
                  <a:pt x="247578" y="368706"/>
                </a:cubicBezTo>
                <a:cubicBezTo>
                  <a:pt x="244721" y="349656"/>
                  <a:pt x="241958" y="330606"/>
                  <a:pt x="237291" y="312128"/>
                </a:cubicBezTo>
                <a:cubicBezTo>
                  <a:pt x="230814" y="286315"/>
                  <a:pt x="214431" y="275075"/>
                  <a:pt x="187189" y="274028"/>
                </a:cubicBezTo>
                <a:cubicBezTo>
                  <a:pt x="176997" y="273552"/>
                  <a:pt x="164806" y="280124"/>
                  <a:pt x="156995" y="267360"/>
                </a:cubicBezTo>
                <a:cubicBezTo>
                  <a:pt x="156424" y="266503"/>
                  <a:pt x="152995" y="267360"/>
                  <a:pt x="150994" y="267360"/>
                </a:cubicBezTo>
                <a:cubicBezTo>
                  <a:pt x="126230" y="273171"/>
                  <a:pt x="103941" y="264407"/>
                  <a:pt x="83081" y="253644"/>
                </a:cubicBezTo>
                <a:cubicBezTo>
                  <a:pt x="68117" y="245862"/>
                  <a:pt x="58831" y="230308"/>
                  <a:pt x="59078" y="213449"/>
                </a:cubicBezTo>
                <a:cubicBezTo>
                  <a:pt x="48601" y="216878"/>
                  <a:pt x="54506" y="225641"/>
                  <a:pt x="52982" y="231832"/>
                </a:cubicBezTo>
                <a:cubicBezTo>
                  <a:pt x="33361" y="232499"/>
                  <a:pt x="10120" y="214973"/>
                  <a:pt x="2976" y="192494"/>
                </a:cubicBezTo>
                <a:cubicBezTo>
                  <a:pt x="-2482" y="172320"/>
                  <a:pt x="-387" y="150841"/>
                  <a:pt x="8881" y="132105"/>
                </a:cubicBezTo>
                <a:cubicBezTo>
                  <a:pt x="17644" y="111055"/>
                  <a:pt x="39838" y="110483"/>
                  <a:pt x="53554" y="96196"/>
                </a:cubicBezTo>
                <a:lnTo>
                  <a:pt x="30789" y="102673"/>
                </a:lnTo>
                <a:cubicBezTo>
                  <a:pt x="30789" y="78289"/>
                  <a:pt x="43553" y="64002"/>
                  <a:pt x="59364" y="49333"/>
                </a:cubicBezTo>
                <a:cubicBezTo>
                  <a:pt x="74347" y="35969"/>
                  <a:pt x="94711" y="30359"/>
                  <a:pt x="114419" y="34188"/>
                </a:cubicBezTo>
                <a:cubicBezTo>
                  <a:pt x="112418" y="19806"/>
                  <a:pt x="113466" y="16472"/>
                  <a:pt x="123181" y="12757"/>
                </a:cubicBezTo>
                <a:cubicBezTo>
                  <a:pt x="146041" y="4089"/>
                  <a:pt x="168997" y="565"/>
                  <a:pt x="190713" y="15424"/>
                </a:cubicBezTo>
                <a:cubicBezTo>
                  <a:pt x="212335" y="-9531"/>
                  <a:pt x="251483" y="-3626"/>
                  <a:pt x="281487" y="28949"/>
                </a:cubicBezTo>
                <a:lnTo>
                  <a:pt x="271962" y="43142"/>
                </a:lnTo>
                <a:cubicBezTo>
                  <a:pt x="275534" y="42408"/>
                  <a:pt x="279010" y="41284"/>
                  <a:pt x="282344" y="39808"/>
                </a:cubicBezTo>
                <a:cubicBezTo>
                  <a:pt x="306347" y="23997"/>
                  <a:pt x="329969" y="26854"/>
                  <a:pt x="353020" y="41618"/>
                </a:cubicBezTo>
                <a:cubicBezTo>
                  <a:pt x="365498" y="49428"/>
                  <a:pt x="373308" y="58572"/>
                  <a:pt x="371308" y="74003"/>
                </a:cubicBezTo>
                <a:cubicBezTo>
                  <a:pt x="371308" y="76384"/>
                  <a:pt x="372070" y="78956"/>
                  <a:pt x="375785" y="81908"/>
                </a:cubicBezTo>
                <a:lnTo>
                  <a:pt x="381213" y="66859"/>
                </a:lnTo>
                <a:cubicBezTo>
                  <a:pt x="387691" y="62382"/>
                  <a:pt x="401597" y="66859"/>
                  <a:pt x="408932" y="75050"/>
                </a:cubicBezTo>
                <a:cubicBezTo>
                  <a:pt x="417942" y="82975"/>
                  <a:pt x="418818" y="96691"/>
                  <a:pt x="410894" y="105702"/>
                </a:cubicBezTo>
                <a:cubicBezTo>
                  <a:pt x="409931" y="106797"/>
                  <a:pt x="408855" y="107788"/>
                  <a:pt x="407693" y="108674"/>
                </a:cubicBezTo>
                <a:cubicBezTo>
                  <a:pt x="409312" y="109950"/>
                  <a:pt x="411103" y="110979"/>
                  <a:pt x="413027" y="111722"/>
                </a:cubicBezTo>
                <a:cubicBezTo>
                  <a:pt x="439888" y="117246"/>
                  <a:pt x="449698" y="134201"/>
                  <a:pt x="440173" y="160299"/>
                </a:cubicBezTo>
                <a:cubicBezTo>
                  <a:pt x="435601" y="172777"/>
                  <a:pt x="429124" y="184493"/>
                  <a:pt x="423790" y="196685"/>
                </a:cubicBezTo>
                <a:cubicBezTo>
                  <a:pt x="420142" y="203171"/>
                  <a:pt x="417514" y="210172"/>
                  <a:pt x="415980" y="217449"/>
                </a:cubicBezTo>
                <a:cubicBezTo>
                  <a:pt x="413837" y="236052"/>
                  <a:pt x="403854" y="252854"/>
                  <a:pt x="388548" y="263646"/>
                </a:cubicBezTo>
                <a:cubicBezTo>
                  <a:pt x="383966" y="267417"/>
                  <a:pt x="379670" y="271523"/>
                  <a:pt x="375689" y="275933"/>
                </a:cubicBezTo>
                <a:cubicBezTo>
                  <a:pt x="360544" y="291458"/>
                  <a:pt x="351591" y="307937"/>
                  <a:pt x="356639" y="331559"/>
                </a:cubicBezTo>
                <a:cubicBezTo>
                  <a:pt x="359973" y="346132"/>
                  <a:pt x="356163" y="362420"/>
                  <a:pt x="355401" y="377850"/>
                </a:cubicBezTo>
                <a:cubicBezTo>
                  <a:pt x="355649" y="384318"/>
                  <a:pt x="350610" y="389757"/>
                  <a:pt x="344142" y="390004"/>
                </a:cubicBezTo>
                <a:cubicBezTo>
                  <a:pt x="343571" y="390023"/>
                  <a:pt x="343009" y="390004"/>
                  <a:pt x="342447" y="389947"/>
                </a:cubicBezTo>
                <a:cubicBezTo>
                  <a:pt x="333779" y="389947"/>
                  <a:pt x="325112" y="389947"/>
                  <a:pt x="316444" y="389947"/>
                </a:cubicBezTo>
                <a:cubicBezTo>
                  <a:pt x="311872" y="337274"/>
                  <a:pt x="318635" y="289173"/>
                  <a:pt x="343590" y="244691"/>
                </a:cubicBezTo>
                <a:cubicBezTo>
                  <a:pt x="351239" y="247672"/>
                  <a:pt x="359144" y="249939"/>
                  <a:pt x="367212" y="251454"/>
                </a:cubicBezTo>
                <a:cubicBezTo>
                  <a:pt x="371022" y="251454"/>
                  <a:pt x="375308" y="246882"/>
                  <a:pt x="379309" y="244405"/>
                </a:cubicBezTo>
                <a:cubicBezTo>
                  <a:pt x="377118" y="240881"/>
                  <a:pt x="375308" y="234880"/>
                  <a:pt x="372641" y="234308"/>
                </a:cubicBezTo>
                <a:cubicBezTo>
                  <a:pt x="344066" y="230784"/>
                  <a:pt x="347781" y="210496"/>
                  <a:pt x="348733" y="191160"/>
                </a:cubicBezTo>
                <a:cubicBezTo>
                  <a:pt x="348733" y="186779"/>
                  <a:pt x="348733" y="182397"/>
                  <a:pt x="348733" y="177730"/>
                </a:cubicBezTo>
                <a:cubicBezTo>
                  <a:pt x="355020" y="173063"/>
                  <a:pt x="363212" y="169729"/>
                  <a:pt x="366164" y="163919"/>
                </a:cubicBezTo>
                <a:cubicBezTo>
                  <a:pt x="370527" y="154013"/>
                  <a:pt x="373413" y="143516"/>
                  <a:pt x="374736" y="132772"/>
                </a:cubicBezTo>
                <a:cubicBezTo>
                  <a:pt x="374736" y="130486"/>
                  <a:pt x="369689" y="126486"/>
                  <a:pt x="366260" y="124962"/>
                </a:cubicBezTo>
                <a:cubicBezTo>
                  <a:pt x="365021" y="124962"/>
                  <a:pt x="360544" y="128962"/>
                  <a:pt x="359401" y="131820"/>
                </a:cubicBezTo>
                <a:cubicBezTo>
                  <a:pt x="356163" y="140392"/>
                  <a:pt x="353972" y="149346"/>
                  <a:pt x="351305" y="158013"/>
                </a:cubicBezTo>
                <a:lnTo>
                  <a:pt x="304252" y="100863"/>
                </a:lnTo>
                <a:cubicBezTo>
                  <a:pt x="307338" y="92681"/>
                  <a:pt x="314015" y="86366"/>
                  <a:pt x="322349" y="83718"/>
                </a:cubicBezTo>
                <a:cubicBezTo>
                  <a:pt x="328160" y="81051"/>
                  <a:pt x="334637" y="78099"/>
                  <a:pt x="329683" y="71431"/>
                </a:cubicBezTo>
                <a:cubicBezTo>
                  <a:pt x="325512" y="67916"/>
                  <a:pt x="319806" y="66831"/>
                  <a:pt x="314634" y="68574"/>
                </a:cubicBezTo>
                <a:cubicBezTo>
                  <a:pt x="304566" y="76727"/>
                  <a:pt x="295022" y="85509"/>
                  <a:pt x="286059" y="94863"/>
                </a:cubicBezTo>
                <a:lnTo>
                  <a:pt x="238434" y="75813"/>
                </a:lnTo>
                <a:cubicBezTo>
                  <a:pt x="239387" y="65145"/>
                  <a:pt x="240910" y="54477"/>
                  <a:pt x="241006" y="43713"/>
                </a:cubicBezTo>
                <a:cubicBezTo>
                  <a:pt x="240291" y="39046"/>
                  <a:pt x="238777" y="34531"/>
                  <a:pt x="236529" y="30378"/>
                </a:cubicBezTo>
                <a:cubicBezTo>
                  <a:pt x="231671" y="32569"/>
                  <a:pt x="224146" y="33522"/>
                  <a:pt x="222432" y="37236"/>
                </a:cubicBezTo>
                <a:cubicBezTo>
                  <a:pt x="218898" y="46495"/>
                  <a:pt x="216222" y="56058"/>
                  <a:pt x="214431" y="65811"/>
                </a:cubicBezTo>
                <a:cubicBezTo>
                  <a:pt x="204010" y="68821"/>
                  <a:pt x="192971" y="63649"/>
                  <a:pt x="188618" y="53715"/>
                </a:cubicBezTo>
                <a:cubicBezTo>
                  <a:pt x="185465" y="47847"/>
                  <a:pt x="181455" y="42485"/>
                  <a:pt x="176712" y="37808"/>
                </a:cubicBezTo>
                <a:cubicBezTo>
                  <a:pt x="171759" y="31598"/>
                  <a:pt x="162701" y="30588"/>
                  <a:pt x="156500" y="35541"/>
                </a:cubicBezTo>
                <a:cubicBezTo>
                  <a:pt x="155661" y="36207"/>
                  <a:pt x="154900" y="36970"/>
                  <a:pt x="154233" y="37808"/>
                </a:cubicBezTo>
                <a:lnTo>
                  <a:pt x="162615" y="56858"/>
                </a:lnTo>
                <a:cubicBezTo>
                  <a:pt x="161377" y="57620"/>
                  <a:pt x="160329" y="58953"/>
                  <a:pt x="159281" y="58953"/>
                </a:cubicBezTo>
                <a:cubicBezTo>
                  <a:pt x="125372" y="57906"/>
                  <a:pt x="103845" y="72193"/>
                  <a:pt x="93559" y="105816"/>
                </a:cubicBezTo>
                <a:cubicBezTo>
                  <a:pt x="88796" y="121532"/>
                  <a:pt x="77556" y="135153"/>
                  <a:pt x="68222" y="151250"/>
                </a:cubicBezTo>
                <a:cubicBezTo>
                  <a:pt x="76604" y="170300"/>
                  <a:pt x="87272" y="168586"/>
                  <a:pt x="110799" y="140297"/>
                </a:cubicBezTo>
                <a:cubicBezTo>
                  <a:pt x="126610" y="158490"/>
                  <a:pt x="126610" y="158490"/>
                  <a:pt x="143755" y="165348"/>
                </a:cubicBezTo>
                <a:cubicBezTo>
                  <a:pt x="143755" y="158966"/>
                  <a:pt x="145660" y="152774"/>
                  <a:pt x="143755" y="148869"/>
                </a:cubicBezTo>
                <a:cubicBezTo>
                  <a:pt x="138603" y="139935"/>
                  <a:pt x="132573" y="131543"/>
                  <a:pt x="125753" y="123819"/>
                </a:cubicBezTo>
                <a:cubicBezTo>
                  <a:pt x="112799" y="108579"/>
                  <a:pt x="115276" y="97244"/>
                  <a:pt x="133945" y="90386"/>
                </a:cubicBezTo>
                <a:cubicBezTo>
                  <a:pt x="138126" y="88852"/>
                  <a:pt x="142479" y="87833"/>
                  <a:pt x="146899" y="87338"/>
                </a:cubicBezTo>
                <a:cubicBezTo>
                  <a:pt x="175884" y="88252"/>
                  <a:pt x="204477" y="94243"/>
                  <a:pt x="231385" y="105054"/>
                </a:cubicBezTo>
                <a:cubicBezTo>
                  <a:pt x="227670" y="121818"/>
                  <a:pt x="223765" y="137915"/>
                  <a:pt x="220622" y="154299"/>
                </a:cubicBezTo>
                <a:cubicBezTo>
                  <a:pt x="219003" y="162681"/>
                  <a:pt x="218050" y="170205"/>
                  <a:pt x="207097" y="171539"/>
                </a:cubicBezTo>
                <a:cubicBezTo>
                  <a:pt x="203363" y="172929"/>
                  <a:pt x="200648" y="176187"/>
                  <a:pt x="199953" y="180111"/>
                </a:cubicBezTo>
                <a:cubicBezTo>
                  <a:pt x="201248" y="184140"/>
                  <a:pt x="204239" y="187417"/>
                  <a:pt x="208144" y="189065"/>
                </a:cubicBezTo>
                <a:cubicBezTo>
                  <a:pt x="220908" y="194970"/>
                  <a:pt x="230528" y="189732"/>
                  <a:pt x="241291" y="172110"/>
                </a:cubicBezTo>
                <a:cubicBezTo>
                  <a:pt x="242625" y="172110"/>
                  <a:pt x="244339" y="170682"/>
                  <a:pt x="245292" y="171158"/>
                </a:cubicBezTo>
                <a:cubicBezTo>
                  <a:pt x="251293" y="173825"/>
                  <a:pt x="257674" y="179254"/>
                  <a:pt x="263008" y="171729"/>
                </a:cubicBezTo>
                <a:cubicBezTo>
                  <a:pt x="268342" y="164205"/>
                  <a:pt x="263008" y="157823"/>
                  <a:pt x="257770" y="152679"/>
                </a:cubicBezTo>
                <a:cubicBezTo>
                  <a:pt x="256284" y="151022"/>
                  <a:pt x="254550" y="149612"/>
                  <a:pt x="252626" y="148488"/>
                </a:cubicBezTo>
                <a:cubicBezTo>
                  <a:pt x="239958" y="142678"/>
                  <a:pt x="240434" y="133344"/>
                  <a:pt x="245387" y="122675"/>
                </a:cubicBezTo>
                <a:cubicBezTo>
                  <a:pt x="246911" y="119532"/>
                  <a:pt x="248816" y="116484"/>
                  <a:pt x="250911" y="112674"/>
                </a:cubicBezTo>
                <a:cubicBezTo>
                  <a:pt x="272086" y="117932"/>
                  <a:pt x="291117" y="129610"/>
                  <a:pt x="305395" y="146107"/>
                </a:cubicBezTo>
                <a:cubicBezTo>
                  <a:pt x="318825" y="162014"/>
                  <a:pt x="317777" y="171253"/>
                  <a:pt x="302061" y="185445"/>
                </a:cubicBezTo>
                <a:cubicBezTo>
                  <a:pt x="296060" y="190874"/>
                  <a:pt x="289583" y="195637"/>
                  <a:pt x="282249" y="201542"/>
                </a:cubicBezTo>
                <a:cubicBezTo>
                  <a:pt x="294155" y="216021"/>
                  <a:pt x="304537" y="205353"/>
                  <a:pt x="316634" y="199352"/>
                </a:cubicBezTo>
                <a:cubicBezTo>
                  <a:pt x="319920" y="210858"/>
                  <a:pt x="319111" y="223145"/>
                  <a:pt x="314348" y="234118"/>
                </a:cubicBezTo>
                <a:cubicBezTo>
                  <a:pt x="292298" y="283410"/>
                  <a:pt x="285344" y="338131"/>
                  <a:pt x="294345" y="39137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2" name="Google Shape;3972;p34"/>
          <p:cNvSpPr/>
          <p:nvPr/>
        </p:nvSpPr>
        <p:spPr>
          <a:xfrm>
            <a:off x="7044113" y="3793851"/>
            <a:ext cx="383440" cy="232225"/>
          </a:xfrm>
          <a:custGeom>
            <a:rect b="b" l="l" r="r" t="t"/>
            <a:pathLst>
              <a:path extrusionOk="0" h="258028" w="426045">
                <a:moveTo>
                  <a:pt x="79969" y="109604"/>
                </a:moveTo>
                <a:cubicBezTo>
                  <a:pt x="78350" y="79124"/>
                  <a:pt x="91875" y="57407"/>
                  <a:pt x="111973" y="38071"/>
                </a:cubicBezTo>
                <a:cubicBezTo>
                  <a:pt x="133128" y="16993"/>
                  <a:pt x="160855" y="3782"/>
                  <a:pt x="190554" y="638"/>
                </a:cubicBezTo>
                <a:cubicBezTo>
                  <a:pt x="228616" y="-3981"/>
                  <a:pt x="265240" y="16821"/>
                  <a:pt x="280756" y="51883"/>
                </a:cubicBezTo>
                <a:cubicBezTo>
                  <a:pt x="282851" y="56550"/>
                  <a:pt x="284566" y="61408"/>
                  <a:pt x="286852" y="67123"/>
                </a:cubicBezTo>
                <a:cubicBezTo>
                  <a:pt x="307435" y="63513"/>
                  <a:pt x="328629" y="67980"/>
                  <a:pt x="346002" y="79601"/>
                </a:cubicBezTo>
                <a:cubicBezTo>
                  <a:pt x="362833" y="91735"/>
                  <a:pt x="371301" y="112385"/>
                  <a:pt x="367814" y="132845"/>
                </a:cubicBezTo>
                <a:cubicBezTo>
                  <a:pt x="380959" y="139036"/>
                  <a:pt x="392770" y="143513"/>
                  <a:pt x="403343" y="149704"/>
                </a:cubicBezTo>
                <a:cubicBezTo>
                  <a:pt x="421174" y="160268"/>
                  <a:pt x="429813" y="181394"/>
                  <a:pt x="424488" y="201425"/>
                </a:cubicBezTo>
                <a:cubicBezTo>
                  <a:pt x="419250" y="225904"/>
                  <a:pt x="406391" y="239525"/>
                  <a:pt x="383721" y="241907"/>
                </a:cubicBezTo>
                <a:cubicBezTo>
                  <a:pt x="368291" y="243716"/>
                  <a:pt x="352670" y="243811"/>
                  <a:pt x="337144" y="244859"/>
                </a:cubicBezTo>
                <a:cubicBezTo>
                  <a:pt x="276565" y="248860"/>
                  <a:pt x="216081" y="253622"/>
                  <a:pt x="155502" y="256861"/>
                </a:cubicBezTo>
                <a:cubicBezTo>
                  <a:pt x="124451" y="258480"/>
                  <a:pt x="93304" y="258194"/>
                  <a:pt x="62157" y="257337"/>
                </a:cubicBezTo>
                <a:cubicBezTo>
                  <a:pt x="50384" y="256366"/>
                  <a:pt x="38783" y="253841"/>
                  <a:pt x="27677" y="249812"/>
                </a:cubicBezTo>
                <a:cubicBezTo>
                  <a:pt x="10570" y="244945"/>
                  <a:pt x="-889" y="228895"/>
                  <a:pt x="54" y="211141"/>
                </a:cubicBezTo>
                <a:cubicBezTo>
                  <a:pt x="-851" y="172422"/>
                  <a:pt x="20771" y="136684"/>
                  <a:pt x="55490" y="119510"/>
                </a:cubicBezTo>
                <a:cubicBezTo>
                  <a:pt x="62729" y="115986"/>
                  <a:pt x="70444" y="113414"/>
                  <a:pt x="79969" y="10960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3" name="Google Shape;3973;p34"/>
          <p:cNvSpPr/>
          <p:nvPr/>
        </p:nvSpPr>
        <p:spPr>
          <a:xfrm>
            <a:off x="5716428" y="1807146"/>
            <a:ext cx="283235" cy="393485"/>
          </a:xfrm>
          <a:custGeom>
            <a:rect b="b" l="l" r="r" t="t"/>
            <a:pathLst>
              <a:path extrusionOk="0" h="437205" w="314706">
                <a:moveTo>
                  <a:pt x="314039" y="404535"/>
                </a:moveTo>
                <a:lnTo>
                  <a:pt x="41815" y="437206"/>
                </a:lnTo>
                <a:cubicBezTo>
                  <a:pt x="39814" y="423394"/>
                  <a:pt x="37529" y="410631"/>
                  <a:pt x="36004" y="397772"/>
                </a:cubicBezTo>
                <a:cubicBezTo>
                  <a:pt x="29242" y="343480"/>
                  <a:pt x="25336" y="288616"/>
                  <a:pt x="15526" y="234895"/>
                </a:cubicBezTo>
                <a:cubicBezTo>
                  <a:pt x="5715" y="181174"/>
                  <a:pt x="4667" y="126119"/>
                  <a:pt x="667" y="71541"/>
                </a:cubicBezTo>
                <a:cubicBezTo>
                  <a:pt x="667" y="66397"/>
                  <a:pt x="95" y="61159"/>
                  <a:pt x="0" y="56015"/>
                </a:cubicBezTo>
                <a:cubicBezTo>
                  <a:pt x="0" y="36965"/>
                  <a:pt x="1524" y="34298"/>
                  <a:pt x="20383" y="31536"/>
                </a:cubicBezTo>
                <a:cubicBezTo>
                  <a:pt x="44577" y="28012"/>
                  <a:pt x="68771" y="24964"/>
                  <a:pt x="92964" y="22011"/>
                </a:cubicBezTo>
                <a:cubicBezTo>
                  <a:pt x="142875" y="15658"/>
                  <a:pt x="192757" y="8933"/>
                  <a:pt x="242602" y="1818"/>
                </a:cubicBezTo>
                <a:cubicBezTo>
                  <a:pt x="273367" y="-2373"/>
                  <a:pt x="274796" y="-1706"/>
                  <a:pt x="278225" y="30393"/>
                </a:cubicBezTo>
                <a:cubicBezTo>
                  <a:pt x="282035" y="65731"/>
                  <a:pt x="285083" y="101068"/>
                  <a:pt x="288607" y="136406"/>
                </a:cubicBezTo>
                <a:cubicBezTo>
                  <a:pt x="297275" y="222131"/>
                  <a:pt x="306133" y="307189"/>
                  <a:pt x="314706" y="392533"/>
                </a:cubicBezTo>
                <a:cubicBezTo>
                  <a:pt x="314725" y="396543"/>
                  <a:pt x="314506" y="400553"/>
                  <a:pt x="314039" y="404535"/>
                </a:cubicBezTo>
                <a:close/>
                <a:moveTo>
                  <a:pt x="253270" y="129739"/>
                </a:moveTo>
                <a:cubicBezTo>
                  <a:pt x="248698" y="101926"/>
                  <a:pt x="245554" y="78494"/>
                  <a:pt x="240792" y="55444"/>
                </a:cubicBezTo>
                <a:cubicBezTo>
                  <a:pt x="237363" y="39346"/>
                  <a:pt x="231267" y="35155"/>
                  <a:pt x="215741" y="37346"/>
                </a:cubicBezTo>
                <a:cubicBezTo>
                  <a:pt x="162211" y="44776"/>
                  <a:pt x="108804" y="52710"/>
                  <a:pt x="55531" y="61159"/>
                </a:cubicBezTo>
                <a:cubicBezTo>
                  <a:pt x="39433" y="63730"/>
                  <a:pt x="35719" y="68493"/>
                  <a:pt x="36481" y="85257"/>
                </a:cubicBezTo>
                <a:cubicBezTo>
                  <a:pt x="36957" y="103735"/>
                  <a:pt x="39243" y="122119"/>
                  <a:pt x="40386" y="140502"/>
                </a:cubicBezTo>
                <a:cubicBezTo>
                  <a:pt x="42005" y="165172"/>
                  <a:pt x="49149" y="170220"/>
                  <a:pt x="72771" y="164124"/>
                </a:cubicBezTo>
                <a:cubicBezTo>
                  <a:pt x="123577" y="150951"/>
                  <a:pt x="175327" y="141750"/>
                  <a:pt x="227552" y="136597"/>
                </a:cubicBezTo>
                <a:cubicBezTo>
                  <a:pt x="236277" y="134939"/>
                  <a:pt x="244878" y="132644"/>
                  <a:pt x="253270" y="129739"/>
                </a:cubicBezTo>
                <a:close/>
                <a:moveTo>
                  <a:pt x="83344" y="344527"/>
                </a:moveTo>
                <a:cubicBezTo>
                  <a:pt x="75885" y="354290"/>
                  <a:pt x="75133" y="367606"/>
                  <a:pt x="81439" y="378151"/>
                </a:cubicBezTo>
                <a:cubicBezTo>
                  <a:pt x="83791" y="386323"/>
                  <a:pt x="92288" y="391086"/>
                  <a:pt x="100489" y="388819"/>
                </a:cubicBezTo>
                <a:lnTo>
                  <a:pt x="173641" y="372245"/>
                </a:lnTo>
                <a:cubicBezTo>
                  <a:pt x="180527" y="371521"/>
                  <a:pt x="185776" y="365740"/>
                  <a:pt x="185833" y="358815"/>
                </a:cubicBezTo>
                <a:cubicBezTo>
                  <a:pt x="185833" y="351100"/>
                  <a:pt x="185833" y="343384"/>
                  <a:pt x="185833" y="332812"/>
                </a:cubicBezTo>
                <a:close/>
                <a:moveTo>
                  <a:pt x="157163" y="228894"/>
                </a:moveTo>
                <a:cubicBezTo>
                  <a:pt x="157163" y="183460"/>
                  <a:pt x="152114" y="179650"/>
                  <a:pt x="111919" y="195461"/>
                </a:cubicBezTo>
                <a:cubicBezTo>
                  <a:pt x="113729" y="206129"/>
                  <a:pt x="115538" y="217369"/>
                  <a:pt x="117538" y="229465"/>
                </a:cubicBezTo>
                <a:cubicBezTo>
                  <a:pt x="125825" y="229942"/>
                  <a:pt x="132302" y="230608"/>
                  <a:pt x="138779" y="230513"/>
                </a:cubicBezTo>
                <a:cubicBezTo>
                  <a:pt x="145256" y="230418"/>
                  <a:pt x="150114" y="229180"/>
                  <a:pt x="157163" y="228513"/>
                </a:cubicBezTo>
                <a:close/>
                <a:moveTo>
                  <a:pt x="187642" y="225274"/>
                </a:moveTo>
                <a:cubicBezTo>
                  <a:pt x="203644" y="225274"/>
                  <a:pt x="211455" y="219655"/>
                  <a:pt x="211264" y="208320"/>
                </a:cubicBezTo>
                <a:cubicBezTo>
                  <a:pt x="211264" y="190794"/>
                  <a:pt x="204025" y="181174"/>
                  <a:pt x="191643" y="181174"/>
                </a:cubicBezTo>
                <a:cubicBezTo>
                  <a:pt x="180356" y="180821"/>
                  <a:pt x="170621" y="189041"/>
                  <a:pt x="169069" y="200224"/>
                </a:cubicBezTo>
                <a:cubicBezTo>
                  <a:pt x="168878" y="215464"/>
                  <a:pt x="176022" y="224893"/>
                  <a:pt x="187642" y="224893"/>
                </a:cubicBezTo>
                <a:close/>
                <a:moveTo>
                  <a:pt x="120967" y="251849"/>
                </a:moveTo>
                <a:cubicBezTo>
                  <a:pt x="119539" y="274233"/>
                  <a:pt x="120110" y="279757"/>
                  <a:pt x="126492" y="281853"/>
                </a:cubicBezTo>
                <a:cubicBezTo>
                  <a:pt x="138341" y="284901"/>
                  <a:pt x="150924" y="282834"/>
                  <a:pt x="161163" y="276138"/>
                </a:cubicBezTo>
                <a:cubicBezTo>
                  <a:pt x="160401" y="265851"/>
                  <a:pt x="165068" y="254040"/>
                  <a:pt x="155162" y="247563"/>
                </a:cubicBezTo>
                <a:cubicBezTo>
                  <a:pt x="145256" y="241086"/>
                  <a:pt x="132302" y="246801"/>
                  <a:pt x="120491" y="251468"/>
                </a:cubicBezTo>
                <a:close/>
                <a:moveTo>
                  <a:pt x="103917" y="227560"/>
                </a:moveTo>
                <a:cubicBezTo>
                  <a:pt x="98965" y="214225"/>
                  <a:pt x="103917" y="198985"/>
                  <a:pt x="87725" y="194794"/>
                </a:cubicBezTo>
                <a:cubicBezTo>
                  <a:pt x="78819" y="191727"/>
                  <a:pt x="69066" y="196156"/>
                  <a:pt x="65532" y="204891"/>
                </a:cubicBezTo>
                <a:cubicBezTo>
                  <a:pt x="63341" y="213940"/>
                  <a:pt x="63817" y="228132"/>
                  <a:pt x="69342" y="233466"/>
                </a:cubicBezTo>
                <a:cubicBezTo>
                  <a:pt x="78676" y="242038"/>
                  <a:pt x="90202" y="231847"/>
                  <a:pt x="103441" y="227179"/>
                </a:cubicBezTo>
                <a:close/>
                <a:moveTo>
                  <a:pt x="176117" y="238990"/>
                </a:moveTo>
                <a:cubicBezTo>
                  <a:pt x="172307" y="272899"/>
                  <a:pt x="182975" y="282043"/>
                  <a:pt x="213455" y="265660"/>
                </a:cubicBezTo>
                <a:lnTo>
                  <a:pt x="213455" y="238990"/>
                </a:lnTo>
                <a:close/>
                <a:moveTo>
                  <a:pt x="254794" y="219083"/>
                </a:moveTo>
                <a:cubicBezTo>
                  <a:pt x="254794" y="211082"/>
                  <a:pt x="255270" y="202605"/>
                  <a:pt x="254794" y="194128"/>
                </a:cubicBezTo>
                <a:cubicBezTo>
                  <a:pt x="253460" y="176411"/>
                  <a:pt x="249079" y="174030"/>
                  <a:pt x="232505" y="181078"/>
                </a:cubicBezTo>
                <a:cubicBezTo>
                  <a:pt x="229267" y="182507"/>
                  <a:pt x="226219" y="184507"/>
                  <a:pt x="223456" y="185936"/>
                </a:cubicBezTo>
                <a:cubicBezTo>
                  <a:pt x="218218" y="220702"/>
                  <a:pt x="227266" y="225655"/>
                  <a:pt x="254317" y="218702"/>
                </a:cubicBezTo>
                <a:close/>
                <a:moveTo>
                  <a:pt x="265557" y="324906"/>
                </a:moveTo>
                <a:cubicBezTo>
                  <a:pt x="250984" y="323382"/>
                  <a:pt x="237839" y="323382"/>
                  <a:pt x="232410" y="335193"/>
                </a:cubicBezTo>
                <a:cubicBezTo>
                  <a:pt x="229743" y="341194"/>
                  <a:pt x="234791" y="351671"/>
                  <a:pt x="238411" y="359196"/>
                </a:cubicBezTo>
                <a:cubicBezTo>
                  <a:pt x="240601" y="363863"/>
                  <a:pt x="260223" y="362625"/>
                  <a:pt x="265271" y="357481"/>
                </a:cubicBezTo>
                <a:cubicBezTo>
                  <a:pt x="274701" y="347099"/>
                  <a:pt x="265843" y="336717"/>
                  <a:pt x="265081" y="324525"/>
                </a:cubicBezTo>
                <a:close/>
                <a:moveTo>
                  <a:pt x="214693" y="282520"/>
                </a:moveTo>
                <a:lnTo>
                  <a:pt x="179070" y="289092"/>
                </a:lnTo>
                <a:cubicBezTo>
                  <a:pt x="176784" y="300046"/>
                  <a:pt x="173926" y="311571"/>
                  <a:pt x="184499" y="315571"/>
                </a:cubicBezTo>
                <a:cubicBezTo>
                  <a:pt x="193672" y="317991"/>
                  <a:pt x="203425" y="316905"/>
                  <a:pt x="211836" y="312523"/>
                </a:cubicBezTo>
                <a:cubicBezTo>
                  <a:pt x="221647" y="306427"/>
                  <a:pt x="217456" y="295664"/>
                  <a:pt x="214217" y="282139"/>
                </a:cubicBezTo>
                <a:close/>
                <a:moveTo>
                  <a:pt x="67151" y="254897"/>
                </a:moveTo>
                <a:cubicBezTo>
                  <a:pt x="68580" y="268518"/>
                  <a:pt x="65341" y="280900"/>
                  <a:pt x="76676" y="285758"/>
                </a:cubicBezTo>
                <a:cubicBezTo>
                  <a:pt x="84258" y="288673"/>
                  <a:pt x="92764" y="287939"/>
                  <a:pt x="99727" y="283758"/>
                </a:cubicBezTo>
                <a:cubicBezTo>
                  <a:pt x="110299" y="275376"/>
                  <a:pt x="102679" y="263851"/>
                  <a:pt x="100679" y="251373"/>
                </a:cubicBezTo>
                <a:close/>
                <a:moveTo>
                  <a:pt x="109823" y="326144"/>
                </a:moveTo>
                <a:cubicBezTo>
                  <a:pt x="112966" y="315476"/>
                  <a:pt x="113919" y="304903"/>
                  <a:pt x="105442" y="300808"/>
                </a:cubicBezTo>
                <a:cubicBezTo>
                  <a:pt x="97231" y="298360"/>
                  <a:pt x="88439" y="298626"/>
                  <a:pt x="80391" y="301570"/>
                </a:cubicBezTo>
                <a:cubicBezTo>
                  <a:pt x="70866" y="304141"/>
                  <a:pt x="70294" y="313095"/>
                  <a:pt x="72199" y="321572"/>
                </a:cubicBezTo>
                <a:cubicBezTo>
                  <a:pt x="74104" y="330049"/>
                  <a:pt x="80677" y="332431"/>
                  <a:pt x="89154" y="330335"/>
                </a:cubicBezTo>
                <a:cubicBezTo>
                  <a:pt x="95155" y="328811"/>
                  <a:pt x="101632" y="327763"/>
                  <a:pt x="109538" y="326144"/>
                </a:cubicBezTo>
                <a:close/>
                <a:moveTo>
                  <a:pt x="124873" y="310999"/>
                </a:moveTo>
                <a:cubicBezTo>
                  <a:pt x="124873" y="322334"/>
                  <a:pt x="128492" y="325954"/>
                  <a:pt x="138970" y="325573"/>
                </a:cubicBezTo>
                <a:cubicBezTo>
                  <a:pt x="155257" y="325001"/>
                  <a:pt x="164592" y="318524"/>
                  <a:pt x="164687" y="307951"/>
                </a:cubicBezTo>
                <a:cubicBezTo>
                  <a:pt x="164782" y="297379"/>
                  <a:pt x="160401" y="292045"/>
                  <a:pt x="148780" y="292045"/>
                </a:cubicBezTo>
                <a:cubicBezTo>
                  <a:pt x="133064" y="292045"/>
                  <a:pt x="124301" y="298807"/>
                  <a:pt x="124301" y="310999"/>
                </a:cubicBezTo>
                <a:close/>
                <a:moveTo>
                  <a:pt x="227171" y="268327"/>
                </a:moveTo>
                <a:cubicBezTo>
                  <a:pt x="239935" y="263089"/>
                  <a:pt x="253746" y="271280"/>
                  <a:pt x="258985" y="257564"/>
                </a:cubicBezTo>
                <a:cubicBezTo>
                  <a:pt x="261052" y="249820"/>
                  <a:pt x="259242" y="241543"/>
                  <a:pt x="254127" y="235371"/>
                </a:cubicBezTo>
                <a:cubicBezTo>
                  <a:pt x="244602" y="227084"/>
                  <a:pt x="233743" y="233847"/>
                  <a:pt x="221647" y="237657"/>
                </a:cubicBezTo>
                <a:close/>
                <a:moveTo>
                  <a:pt x="260223" y="277852"/>
                </a:moveTo>
                <a:cubicBezTo>
                  <a:pt x="251746" y="279091"/>
                  <a:pt x="243935" y="279662"/>
                  <a:pt x="236315" y="281472"/>
                </a:cubicBezTo>
                <a:cubicBezTo>
                  <a:pt x="230114" y="282663"/>
                  <a:pt x="226057" y="288654"/>
                  <a:pt x="227238" y="294845"/>
                </a:cubicBezTo>
                <a:cubicBezTo>
                  <a:pt x="227371" y="295550"/>
                  <a:pt x="227571" y="296236"/>
                  <a:pt x="227838" y="296902"/>
                </a:cubicBezTo>
                <a:cubicBezTo>
                  <a:pt x="228981" y="302141"/>
                  <a:pt x="232315" y="310523"/>
                  <a:pt x="235458" y="310904"/>
                </a:cubicBezTo>
                <a:cubicBezTo>
                  <a:pt x="244002" y="312190"/>
                  <a:pt x="252736" y="310866"/>
                  <a:pt x="260509" y="307094"/>
                </a:cubicBezTo>
                <a:cubicBezTo>
                  <a:pt x="264223" y="304808"/>
                  <a:pt x="263176" y="294235"/>
                  <a:pt x="263842" y="287377"/>
                </a:cubicBezTo>
                <a:cubicBezTo>
                  <a:pt x="263938" y="285187"/>
                  <a:pt x="262414" y="283091"/>
                  <a:pt x="260223" y="277852"/>
                </a:cubicBezTo>
                <a:close/>
                <a:moveTo>
                  <a:pt x="227838" y="346147"/>
                </a:moveTo>
                <a:cubicBezTo>
                  <a:pt x="228790" y="336622"/>
                  <a:pt x="225266" y="331288"/>
                  <a:pt x="214598" y="331192"/>
                </a:cubicBezTo>
                <a:cubicBezTo>
                  <a:pt x="200406" y="331192"/>
                  <a:pt x="194500" y="335669"/>
                  <a:pt x="194119" y="347956"/>
                </a:cubicBezTo>
                <a:cubicBezTo>
                  <a:pt x="194119" y="361768"/>
                  <a:pt x="197834" y="367006"/>
                  <a:pt x="208979" y="367006"/>
                </a:cubicBezTo>
                <a:cubicBezTo>
                  <a:pt x="222790" y="367387"/>
                  <a:pt x="227838" y="361863"/>
                  <a:pt x="227838" y="34586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4" name="Google Shape;3974;p34"/>
          <p:cNvSpPr/>
          <p:nvPr/>
        </p:nvSpPr>
        <p:spPr>
          <a:xfrm>
            <a:off x="8378061" y="878921"/>
            <a:ext cx="388030" cy="398815"/>
          </a:xfrm>
          <a:custGeom>
            <a:rect b="b" l="l" r="r" t="t"/>
            <a:pathLst>
              <a:path extrusionOk="0" h="443128" w="431144">
                <a:moveTo>
                  <a:pt x="7238" y="300901"/>
                </a:moveTo>
                <a:cubicBezTo>
                  <a:pt x="4475" y="242608"/>
                  <a:pt x="2666" y="200412"/>
                  <a:pt x="284" y="158026"/>
                </a:cubicBezTo>
                <a:cubicBezTo>
                  <a:pt x="-1354" y="148622"/>
                  <a:pt x="4228" y="139461"/>
                  <a:pt x="13334" y="136595"/>
                </a:cubicBezTo>
                <a:cubicBezTo>
                  <a:pt x="33184" y="125193"/>
                  <a:pt x="51986" y="112061"/>
                  <a:pt x="69531" y="97352"/>
                </a:cubicBezTo>
                <a:cubicBezTo>
                  <a:pt x="95725" y="76873"/>
                  <a:pt x="120681" y="54870"/>
                  <a:pt x="146874" y="34296"/>
                </a:cubicBezTo>
                <a:cubicBezTo>
                  <a:pt x="160114" y="23914"/>
                  <a:pt x="175449" y="15818"/>
                  <a:pt x="188975" y="5721"/>
                </a:cubicBezTo>
                <a:cubicBezTo>
                  <a:pt x="199557" y="-1907"/>
                  <a:pt x="213825" y="-1907"/>
                  <a:pt x="224407" y="5721"/>
                </a:cubicBezTo>
                <a:cubicBezTo>
                  <a:pt x="248506" y="20009"/>
                  <a:pt x="273366" y="33534"/>
                  <a:pt x="296036" y="50013"/>
                </a:cubicBezTo>
                <a:cubicBezTo>
                  <a:pt x="332612" y="76397"/>
                  <a:pt x="367664" y="104972"/>
                  <a:pt x="403573" y="132309"/>
                </a:cubicBezTo>
                <a:cubicBezTo>
                  <a:pt x="412755" y="138482"/>
                  <a:pt x="418308" y="148775"/>
                  <a:pt x="418432" y="159836"/>
                </a:cubicBezTo>
                <a:cubicBezTo>
                  <a:pt x="420432" y="207937"/>
                  <a:pt x="423671" y="255943"/>
                  <a:pt x="426242" y="304044"/>
                </a:cubicBezTo>
                <a:cubicBezTo>
                  <a:pt x="427957" y="335096"/>
                  <a:pt x="429672" y="366147"/>
                  <a:pt x="431005" y="397199"/>
                </a:cubicBezTo>
                <a:cubicBezTo>
                  <a:pt x="431767" y="416249"/>
                  <a:pt x="429957" y="418344"/>
                  <a:pt x="411955" y="419392"/>
                </a:cubicBezTo>
                <a:cubicBezTo>
                  <a:pt x="337279" y="424155"/>
                  <a:pt x="262603" y="428755"/>
                  <a:pt x="187927" y="433203"/>
                </a:cubicBezTo>
                <a:cubicBezTo>
                  <a:pt x="138397" y="436251"/>
                  <a:pt x="88867" y="439585"/>
                  <a:pt x="39337" y="442728"/>
                </a:cubicBezTo>
                <a:cubicBezTo>
                  <a:pt x="16572" y="444062"/>
                  <a:pt x="15239" y="443300"/>
                  <a:pt x="13714" y="420345"/>
                </a:cubicBezTo>
                <a:cubicBezTo>
                  <a:pt x="11048" y="375006"/>
                  <a:pt x="8857" y="329857"/>
                  <a:pt x="7238" y="300901"/>
                </a:cubicBezTo>
                <a:close/>
                <a:moveTo>
                  <a:pt x="402144" y="402152"/>
                </a:moveTo>
                <a:cubicBezTo>
                  <a:pt x="398163" y="394789"/>
                  <a:pt x="393610" y="387750"/>
                  <a:pt x="388524" y="381102"/>
                </a:cubicBezTo>
                <a:cubicBezTo>
                  <a:pt x="358520" y="348431"/>
                  <a:pt x="329182" y="314998"/>
                  <a:pt x="297369" y="284137"/>
                </a:cubicBezTo>
                <a:cubicBezTo>
                  <a:pt x="279052" y="267954"/>
                  <a:pt x="259250" y="253533"/>
                  <a:pt x="238219" y="241084"/>
                </a:cubicBezTo>
                <a:cubicBezTo>
                  <a:pt x="220845" y="227844"/>
                  <a:pt x="196328" y="229645"/>
                  <a:pt x="181069" y="245275"/>
                </a:cubicBezTo>
                <a:cubicBezTo>
                  <a:pt x="173944" y="251686"/>
                  <a:pt x="167353" y="258658"/>
                  <a:pt x="161352" y="266135"/>
                </a:cubicBezTo>
                <a:cubicBezTo>
                  <a:pt x="154323" y="275679"/>
                  <a:pt x="146827" y="284871"/>
                  <a:pt x="138873" y="293662"/>
                </a:cubicBezTo>
                <a:cubicBezTo>
                  <a:pt x="104012" y="327476"/>
                  <a:pt x="77913" y="367862"/>
                  <a:pt x="52196" y="408534"/>
                </a:cubicBezTo>
                <a:cubicBezTo>
                  <a:pt x="49795" y="413782"/>
                  <a:pt x="47976" y="419278"/>
                  <a:pt x="46767" y="424917"/>
                </a:cubicBezTo>
                <a:close/>
                <a:moveTo>
                  <a:pt x="191832" y="160026"/>
                </a:moveTo>
                <a:cubicBezTo>
                  <a:pt x="183641" y="184029"/>
                  <a:pt x="187546" y="191935"/>
                  <a:pt x="210120" y="197364"/>
                </a:cubicBezTo>
                <a:cubicBezTo>
                  <a:pt x="223503" y="202032"/>
                  <a:pt x="238076" y="202032"/>
                  <a:pt x="251459" y="197364"/>
                </a:cubicBezTo>
                <a:cubicBezTo>
                  <a:pt x="255554" y="195555"/>
                  <a:pt x="264794" y="197364"/>
                  <a:pt x="266318" y="199841"/>
                </a:cubicBezTo>
                <a:cubicBezTo>
                  <a:pt x="270509" y="207556"/>
                  <a:pt x="263079" y="211366"/>
                  <a:pt x="256793" y="214319"/>
                </a:cubicBezTo>
                <a:cubicBezTo>
                  <a:pt x="250506" y="217272"/>
                  <a:pt x="247268" y="217843"/>
                  <a:pt x="240505" y="220415"/>
                </a:cubicBezTo>
                <a:lnTo>
                  <a:pt x="274224" y="242608"/>
                </a:lnTo>
                <a:cubicBezTo>
                  <a:pt x="288511" y="233083"/>
                  <a:pt x="301465" y="224987"/>
                  <a:pt x="314705" y="216986"/>
                </a:cubicBezTo>
                <a:cubicBezTo>
                  <a:pt x="324391" y="212376"/>
                  <a:pt x="328849" y="201051"/>
                  <a:pt x="324897" y="191078"/>
                </a:cubicBezTo>
                <a:cubicBezTo>
                  <a:pt x="318229" y="164503"/>
                  <a:pt x="313276" y="137547"/>
                  <a:pt x="307751" y="110782"/>
                </a:cubicBezTo>
                <a:cubicBezTo>
                  <a:pt x="302894" y="87636"/>
                  <a:pt x="298226" y="83350"/>
                  <a:pt x="275080" y="85160"/>
                </a:cubicBezTo>
                <a:cubicBezTo>
                  <a:pt x="236028" y="88208"/>
                  <a:pt x="196976" y="92018"/>
                  <a:pt x="158018" y="96114"/>
                </a:cubicBezTo>
                <a:cubicBezTo>
                  <a:pt x="144969" y="97447"/>
                  <a:pt x="132205" y="100590"/>
                  <a:pt x="118395" y="103067"/>
                </a:cubicBezTo>
                <a:lnTo>
                  <a:pt x="118395" y="221082"/>
                </a:lnTo>
                <a:lnTo>
                  <a:pt x="154208" y="242132"/>
                </a:lnTo>
                <a:cubicBezTo>
                  <a:pt x="162400" y="236131"/>
                  <a:pt x="168686" y="231083"/>
                  <a:pt x="175449" y="226701"/>
                </a:cubicBezTo>
                <a:cubicBezTo>
                  <a:pt x="182212" y="222320"/>
                  <a:pt x="189070" y="218796"/>
                  <a:pt x="196499" y="214414"/>
                </a:cubicBezTo>
                <a:cubicBezTo>
                  <a:pt x="161162" y="195364"/>
                  <a:pt x="160590" y="170218"/>
                  <a:pt x="176021" y="141453"/>
                </a:cubicBezTo>
                <a:cubicBezTo>
                  <a:pt x="177068" y="139452"/>
                  <a:pt x="178116" y="137547"/>
                  <a:pt x="179259" y="135642"/>
                </a:cubicBezTo>
                <a:cubicBezTo>
                  <a:pt x="196404" y="107067"/>
                  <a:pt x="222884" y="100495"/>
                  <a:pt x="251173" y="117545"/>
                </a:cubicBezTo>
                <a:cubicBezTo>
                  <a:pt x="270004" y="130825"/>
                  <a:pt x="275147" y="156519"/>
                  <a:pt x="262889" y="176028"/>
                </a:cubicBezTo>
                <a:cubicBezTo>
                  <a:pt x="258841" y="180124"/>
                  <a:pt x="253725" y="183001"/>
                  <a:pt x="248125" y="184315"/>
                </a:cubicBezTo>
                <a:cubicBezTo>
                  <a:pt x="239933" y="186792"/>
                  <a:pt x="231170" y="187554"/>
                  <a:pt x="222788" y="189649"/>
                </a:cubicBezTo>
                <a:cubicBezTo>
                  <a:pt x="211777" y="193840"/>
                  <a:pt x="199452" y="188306"/>
                  <a:pt x="195261" y="177295"/>
                </a:cubicBezTo>
                <a:cubicBezTo>
                  <a:pt x="194795" y="176086"/>
                  <a:pt x="194452" y="174828"/>
                  <a:pt x="194213" y="173552"/>
                </a:cubicBezTo>
                <a:cubicBezTo>
                  <a:pt x="193156" y="169094"/>
                  <a:pt x="192356" y="164579"/>
                  <a:pt x="191832" y="160026"/>
                </a:cubicBezTo>
                <a:close/>
                <a:moveTo>
                  <a:pt x="32384" y="397580"/>
                </a:moveTo>
                <a:lnTo>
                  <a:pt x="141730" y="258229"/>
                </a:lnTo>
                <a:lnTo>
                  <a:pt x="20477" y="169551"/>
                </a:lnTo>
                <a:cubicBezTo>
                  <a:pt x="24382" y="246513"/>
                  <a:pt x="28383" y="321666"/>
                  <a:pt x="32384" y="397580"/>
                </a:cubicBezTo>
                <a:close/>
                <a:moveTo>
                  <a:pt x="293178" y="252800"/>
                </a:moveTo>
                <a:lnTo>
                  <a:pt x="412717" y="379197"/>
                </a:lnTo>
                <a:cubicBezTo>
                  <a:pt x="407764" y="305949"/>
                  <a:pt x="403192" y="236322"/>
                  <a:pt x="397858" y="161360"/>
                </a:cubicBezTo>
                <a:cubicBezTo>
                  <a:pt x="368826" y="197964"/>
                  <a:pt x="333355" y="228949"/>
                  <a:pt x="293178" y="252800"/>
                </a:cubicBezTo>
                <a:close/>
                <a:moveTo>
                  <a:pt x="244886" y="167075"/>
                </a:moveTo>
                <a:cubicBezTo>
                  <a:pt x="253554" y="148025"/>
                  <a:pt x="251268" y="137166"/>
                  <a:pt x="238219" y="129546"/>
                </a:cubicBezTo>
                <a:cubicBezTo>
                  <a:pt x="225170" y="121926"/>
                  <a:pt x="210787" y="124784"/>
                  <a:pt x="198119" y="142119"/>
                </a:cubicBezTo>
                <a:cubicBezTo>
                  <a:pt x="222884" y="134690"/>
                  <a:pt x="236124" y="146310"/>
                  <a:pt x="244886" y="167075"/>
                </a:cubicBezTo>
                <a:close/>
                <a:moveTo>
                  <a:pt x="225836" y="168789"/>
                </a:moveTo>
                <a:lnTo>
                  <a:pt x="215073" y="157550"/>
                </a:lnTo>
                <a:cubicBezTo>
                  <a:pt x="213168" y="160026"/>
                  <a:pt x="209263" y="163265"/>
                  <a:pt x="209834" y="164694"/>
                </a:cubicBezTo>
                <a:cubicBezTo>
                  <a:pt x="211425" y="168227"/>
                  <a:pt x="214139" y="171142"/>
                  <a:pt x="217550" y="172980"/>
                </a:cubicBezTo>
                <a:cubicBezTo>
                  <a:pt x="219073" y="173742"/>
                  <a:pt x="222884" y="170885"/>
                  <a:pt x="226122" y="16917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5" name="Google Shape;3975;p34"/>
          <p:cNvSpPr/>
          <p:nvPr/>
        </p:nvSpPr>
        <p:spPr>
          <a:xfrm>
            <a:off x="7326666" y="2848331"/>
            <a:ext cx="334853" cy="255988"/>
          </a:xfrm>
          <a:custGeom>
            <a:rect b="b" l="l" r="r" t="t"/>
            <a:pathLst>
              <a:path extrusionOk="0" h="284431" w="372059">
                <a:moveTo>
                  <a:pt x="202896" y="41633"/>
                </a:moveTo>
                <a:cubicBezTo>
                  <a:pt x="209087" y="37061"/>
                  <a:pt x="217279" y="30774"/>
                  <a:pt x="225851" y="24964"/>
                </a:cubicBezTo>
                <a:cubicBezTo>
                  <a:pt x="252445" y="6924"/>
                  <a:pt x="284278" y="-1753"/>
                  <a:pt x="316338" y="294"/>
                </a:cubicBezTo>
                <a:cubicBezTo>
                  <a:pt x="347076" y="2800"/>
                  <a:pt x="371050" y="27955"/>
                  <a:pt x="372060" y="58778"/>
                </a:cubicBezTo>
                <a:cubicBezTo>
                  <a:pt x="371965" y="75056"/>
                  <a:pt x="368012" y="91087"/>
                  <a:pt x="360535" y="105546"/>
                </a:cubicBezTo>
                <a:cubicBezTo>
                  <a:pt x="342818" y="141074"/>
                  <a:pt x="312910" y="165648"/>
                  <a:pt x="286430" y="193271"/>
                </a:cubicBezTo>
                <a:cubicBezTo>
                  <a:pt x="262903" y="217845"/>
                  <a:pt x="238805" y="241563"/>
                  <a:pt x="215754" y="266804"/>
                </a:cubicBezTo>
                <a:cubicBezTo>
                  <a:pt x="195943" y="288711"/>
                  <a:pt x="184513" y="290521"/>
                  <a:pt x="162129" y="270423"/>
                </a:cubicBezTo>
                <a:cubicBezTo>
                  <a:pt x="152604" y="261565"/>
                  <a:pt x="143079" y="251373"/>
                  <a:pt x="133554" y="242325"/>
                </a:cubicBezTo>
                <a:cubicBezTo>
                  <a:pt x="105645" y="216988"/>
                  <a:pt x="76404" y="192699"/>
                  <a:pt x="49544" y="166792"/>
                </a:cubicBezTo>
                <a:cubicBezTo>
                  <a:pt x="34427" y="152685"/>
                  <a:pt x="20711" y="137150"/>
                  <a:pt x="8586" y="120405"/>
                </a:cubicBezTo>
                <a:cubicBezTo>
                  <a:pt x="2366" y="111261"/>
                  <a:pt x="-625" y="100297"/>
                  <a:pt x="109" y="89258"/>
                </a:cubicBezTo>
                <a:cubicBezTo>
                  <a:pt x="1823" y="56644"/>
                  <a:pt x="21912" y="27841"/>
                  <a:pt x="51925" y="14963"/>
                </a:cubicBezTo>
                <a:cubicBezTo>
                  <a:pt x="78099" y="3514"/>
                  <a:pt x="107674" y="2600"/>
                  <a:pt x="134506" y="12391"/>
                </a:cubicBezTo>
                <a:cubicBezTo>
                  <a:pt x="156700" y="20392"/>
                  <a:pt x="177750" y="31060"/>
                  <a:pt x="202896" y="41633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6" name="Google Shape;3976;p34"/>
          <p:cNvSpPr/>
          <p:nvPr/>
        </p:nvSpPr>
        <p:spPr>
          <a:xfrm>
            <a:off x="5773283" y="4225151"/>
            <a:ext cx="260737" cy="361055"/>
          </a:xfrm>
          <a:custGeom>
            <a:rect b="b" l="l" r="r" t="t"/>
            <a:pathLst>
              <a:path extrusionOk="0" h="401172" w="289708">
                <a:moveTo>
                  <a:pt x="246793" y="161514"/>
                </a:moveTo>
                <a:lnTo>
                  <a:pt x="269938" y="161514"/>
                </a:lnTo>
                <a:cubicBezTo>
                  <a:pt x="288988" y="161514"/>
                  <a:pt x="291846" y="164847"/>
                  <a:pt x="288512" y="183993"/>
                </a:cubicBezTo>
                <a:cubicBezTo>
                  <a:pt x="285750" y="199233"/>
                  <a:pt x="282321" y="214473"/>
                  <a:pt x="280606" y="229808"/>
                </a:cubicBezTo>
                <a:cubicBezTo>
                  <a:pt x="276320" y="266574"/>
                  <a:pt x="273748" y="303531"/>
                  <a:pt x="268986" y="340203"/>
                </a:cubicBezTo>
                <a:cubicBezTo>
                  <a:pt x="264223" y="376874"/>
                  <a:pt x="263366" y="376588"/>
                  <a:pt x="226219" y="378303"/>
                </a:cubicBezTo>
                <a:cubicBezTo>
                  <a:pt x="167735" y="380494"/>
                  <a:pt x="109347" y="384018"/>
                  <a:pt x="52388" y="399353"/>
                </a:cubicBezTo>
                <a:cubicBezTo>
                  <a:pt x="34576" y="404211"/>
                  <a:pt x="28194" y="399829"/>
                  <a:pt x="25717" y="380303"/>
                </a:cubicBezTo>
                <a:cubicBezTo>
                  <a:pt x="18479" y="323820"/>
                  <a:pt x="12002" y="267241"/>
                  <a:pt x="5239" y="210663"/>
                </a:cubicBezTo>
                <a:cubicBezTo>
                  <a:pt x="3524" y="196947"/>
                  <a:pt x="1905" y="183231"/>
                  <a:pt x="0" y="167229"/>
                </a:cubicBezTo>
                <a:lnTo>
                  <a:pt x="36576" y="167229"/>
                </a:lnTo>
                <a:cubicBezTo>
                  <a:pt x="37814" y="145607"/>
                  <a:pt x="37719" y="125795"/>
                  <a:pt x="40481" y="106459"/>
                </a:cubicBezTo>
                <a:cubicBezTo>
                  <a:pt x="44282" y="74522"/>
                  <a:pt x="59789" y="45137"/>
                  <a:pt x="84011" y="23973"/>
                </a:cubicBezTo>
                <a:cubicBezTo>
                  <a:pt x="121063" y="-10031"/>
                  <a:pt x="178660" y="-7564"/>
                  <a:pt x="212674" y="29488"/>
                </a:cubicBezTo>
                <a:cubicBezTo>
                  <a:pt x="214303" y="31269"/>
                  <a:pt x="215875" y="33117"/>
                  <a:pt x="217361" y="35022"/>
                </a:cubicBezTo>
                <a:cubicBezTo>
                  <a:pt x="243554" y="66930"/>
                  <a:pt x="250603" y="103506"/>
                  <a:pt x="248221" y="143130"/>
                </a:cubicBezTo>
                <a:cubicBezTo>
                  <a:pt x="248317" y="148941"/>
                  <a:pt x="247459" y="154561"/>
                  <a:pt x="246793" y="161514"/>
                </a:cubicBezTo>
                <a:close/>
                <a:moveTo>
                  <a:pt x="203168" y="168372"/>
                </a:moveTo>
                <a:cubicBezTo>
                  <a:pt x="214217" y="132939"/>
                  <a:pt x="213360" y="98839"/>
                  <a:pt x="194500" y="68931"/>
                </a:cubicBezTo>
                <a:cubicBezTo>
                  <a:pt x="171259" y="31974"/>
                  <a:pt x="140113" y="24449"/>
                  <a:pt x="105918" y="55405"/>
                </a:cubicBezTo>
                <a:cubicBezTo>
                  <a:pt x="79820" y="78932"/>
                  <a:pt x="69723" y="134463"/>
                  <a:pt x="83439" y="168372"/>
                </a:cubicBezTo>
                <a:close/>
                <a:moveTo>
                  <a:pt x="132493" y="329059"/>
                </a:moveTo>
                <a:lnTo>
                  <a:pt x="162973" y="329059"/>
                </a:lnTo>
                <a:cubicBezTo>
                  <a:pt x="161354" y="319534"/>
                  <a:pt x="160020" y="311818"/>
                  <a:pt x="158591" y="304008"/>
                </a:cubicBezTo>
                <a:cubicBezTo>
                  <a:pt x="179261" y="282862"/>
                  <a:pt x="180594" y="262955"/>
                  <a:pt x="162687" y="246858"/>
                </a:cubicBezTo>
                <a:cubicBezTo>
                  <a:pt x="150686" y="235999"/>
                  <a:pt x="128206" y="239333"/>
                  <a:pt x="115824" y="255335"/>
                </a:cubicBezTo>
                <a:cubicBezTo>
                  <a:pt x="111157" y="261240"/>
                  <a:pt x="105632" y="271909"/>
                  <a:pt x="108013" y="276671"/>
                </a:cubicBezTo>
                <a:cubicBezTo>
                  <a:pt x="115491" y="288758"/>
                  <a:pt x="124168" y="300055"/>
                  <a:pt x="133921" y="310389"/>
                </a:cubicBezTo>
                <a:cubicBezTo>
                  <a:pt x="133636" y="313819"/>
                  <a:pt x="133159" y="320391"/>
                  <a:pt x="132493" y="329059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7" name="Google Shape;3977;p34"/>
          <p:cNvSpPr/>
          <p:nvPr/>
        </p:nvSpPr>
        <p:spPr>
          <a:xfrm>
            <a:off x="7068611" y="1786337"/>
            <a:ext cx="341288" cy="368054"/>
          </a:xfrm>
          <a:custGeom>
            <a:rect b="b" l="l" r="r" t="t"/>
            <a:pathLst>
              <a:path extrusionOk="0" h="408949" w="379209">
                <a:moveTo>
                  <a:pt x="101556" y="100631"/>
                </a:moveTo>
                <a:cubicBezTo>
                  <a:pt x="120606" y="102155"/>
                  <a:pt x="138703" y="104441"/>
                  <a:pt x="156991" y="104822"/>
                </a:cubicBezTo>
                <a:cubicBezTo>
                  <a:pt x="165793" y="104670"/>
                  <a:pt x="174365" y="107641"/>
                  <a:pt x="181185" y="113204"/>
                </a:cubicBezTo>
                <a:cubicBezTo>
                  <a:pt x="228496" y="151304"/>
                  <a:pt x="276121" y="188899"/>
                  <a:pt x="324060" y="225980"/>
                </a:cubicBezTo>
                <a:cubicBezTo>
                  <a:pt x="335680" y="235505"/>
                  <a:pt x="348349" y="242934"/>
                  <a:pt x="360160" y="251697"/>
                </a:cubicBezTo>
                <a:cubicBezTo>
                  <a:pt x="366541" y="256460"/>
                  <a:pt x="372352" y="262080"/>
                  <a:pt x="379210" y="267890"/>
                </a:cubicBezTo>
                <a:cubicBezTo>
                  <a:pt x="369170" y="285606"/>
                  <a:pt x="355816" y="301227"/>
                  <a:pt x="339871" y="313896"/>
                </a:cubicBezTo>
                <a:cubicBezTo>
                  <a:pt x="308630" y="343233"/>
                  <a:pt x="276625" y="371712"/>
                  <a:pt x="244621" y="400573"/>
                </a:cubicBezTo>
                <a:cubicBezTo>
                  <a:pt x="232715" y="411336"/>
                  <a:pt x="226429" y="411908"/>
                  <a:pt x="213951" y="401240"/>
                </a:cubicBezTo>
                <a:cubicBezTo>
                  <a:pt x="185852" y="377427"/>
                  <a:pt x="158134" y="352948"/>
                  <a:pt x="129750" y="329231"/>
                </a:cubicBezTo>
                <a:cubicBezTo>
                  <a:pt x="106033" y="309324"/>
                  <a:pt x="82125" y="289512"/>
                  <a:pt x="57265" y="270843"/>
                </a:cubicBezTo>
                <a:cubicBezTo>
                  <a:pt x="41948" y="261327"/>
                  <a:pt x="32729" y="244487"/>
                  <a:pt x="32976" y="226456"/>
                </a:cubicBezTo>
                <a:cubicBezTo>
                  <a:pt x="32976" y="209502"/>
                  <a:pt x="32976" y="192452"/>
                  <a:pt x="32309" y="175593"/>
                </a:cubicBezTo>
                <a:cubicBezTo>
                  <a:pt x="31643" y="158733"/>
                  <a:pt x="30404" y="141684"/>
                  <a:pt x="29166" y="124729"/>
                </a:cubicBezTo>
                <a:cubicBezTo>
                  <a:pt x="27832" y="106251"/>
                  <a:pt x="32309" y="100726"/>
                  <a:pt x="51073" y="99488"/>
                </a:cubicBezTo>
                <a:cubicBezTo>
                  <a:pt x="58979" y="99488"/>
                  <a:pt x="66981" y="99488"/>
                  <a:pt x="74981" y="99488"/>
                </a:cubicBezTo>
                <a:cubicBezTo>
                  <a:pt x="77553" y="79104"/>
                  <a:pt x="69362" y="68913"/>
                  <a:pt x="53074" y="63579"/>
                </a:cubicBezTo>
                <a:cubicBezTo>
                  <a:pt x="43549" y="60340"/>
                  <a:pt x="34024" y="56530"/>
                  <a:pt x="24499" y="52339"/>
                </a:cubicBezTo>
                <a:cubicBezTo>
                  <a:pt x="10126" y="45367"/>
                  <a:pt x="829" y="30975"/>
                  <a:pt x="401" y="15001"/>
                </a:cubicBezTo>
                <a:cubicBezTo>
                  <a:pt x="-1285" y="8648"/>
                  <a:pt x="2506" y="2123"/>
                  <a:pt x="8859" y="447"/>
                </a:cubicBezTo>
                <a:cubicBezTo>
                  <a:pt x="9363" y="314"/>
                  <a:pt x="9878" y="209"/>
                  <a:pt x="10402" y="142"/>
                </a:cubicBezTo>
                <a:cubicBezTo>
                  <a:pt x="17641" y="-906"/>
                  <a:pt x="19927" y="3952"/>
                  <a:pt x="21451" y="10905"/>
                </a:cubicBezTo>
                <a:cubicBezTo>
                  <a:pt x="24594" y="31479"/>
                  <a:pt x="40501" y="37290"/>
                  <a:pt x="57741" y="41481"/>
                </a:cubicBezTo>
                <a:cubicBezTo>
                  <a:pt x="74820" y="44824"/>
                  <a:pt x="88983" y="56692"/>
                  <a:pt x="95269" y="72913"/>
                </a:cubicBezTo>
                <a:cubicBezTo>
                  <a:pt x="98022" y="81991"/>
                  <a:pt x="100117" y="91258"/>
                  <a:pt x="101556" y="100631"/>
                </a:cubicBezTo>
                <a:close/>
                <a:moveTo>
                  <a:pt x="74886" y="126825"/>
                </a:moveTo>
                <a:cubicBezTo>
                  <a:pt x="56312" y="131873"/>
                  <a:pt x="52122" y="141398"/>
                  <a:pt x="59646" y="153780"/>
                </a:cubicBezTo>
                <a:cubicBezTo>
                  <a:pt x="65847" y="166677"/>
                  <a:pt x="81334" y="172097"/>
                  <a:pt x="94231" y="165887"/>
                </a:cubicBezTo>
                <a:cubicBezTo>
                  <a:pt x="95279" y="165382"/>
                  <a:pt x="96298" y="164810"/>
                  <a:pt x="97270" y="164163"/>
                </a:cubicBezTo>
                <a:cubicBezTo>
                  <a:pt x="109176" y="156638"/>
                  <a:pt x="109843" y="147589"/>
                  <a:pt x="99651" y="134540"/>
                </a:cubicBezTo>
                <a:cubicBezTo>
                  <a:pt x="95489" y="141274"/>
                  <a:pt x="90774" y="147646"/>
                  <a:pt x="85554" y="153590"/>
                </a:cubicBezTo>
                <a:cubicBezTo>
                  <a:pt x="81553" y="158267"/>
                  <a:pt x="74514" y="158810"/>
                  <a:pt x="69838" y="154809"/>
                </a:cubicBezTo>
                <a:cubicBezTo>
                  <a:pt x="69161" y="154219"/>
                  <a:pt x="68552" y="153561"/>
                  <a:pt x="68028" y="152828"/>
                </a:cubicBezTo>
                <a:cubicBezTo>
                  <a:pt x="65647" y="149304"/>
                  <a:pt x="67171" y="142446"/>
                  <a:pt x="68028" y="137397"/>
                </a:cubicBezTo>
                <a:cubicBezTo>
                  <a:pt x="69733" y="133530"/>
                  <a:pt x="72048" y="129958"/>
                  <a:pt x="74886" y="12682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8" name="Google Shape;3978;p34"/>
          <p:cNvSpPr/>
          <p:nvPr/>
        </p:nvSpPr>
        <p:spPr>
          <a:xfrm>
            <a:off x="5616002" y="2373344"/>
            <a:ext cx="333898" cy="297078"/>
          </a:xfrm>
          <a:custGeom>
            <a:rect b="b" l="l" r="r" t="t"/>
            <a:pathLst>
              <a:path extrusionOk="0" h="330087" w="370998">
                <a:moveTo>
                  <a:pt x="35528" y="91062"/>
                </a:moveTo>
                <a:lnTo>
                  <a:pt x="64675" y="91062"/>
                </a:lnTo>
                <a:cubicBezTo>
                  <a:pt x="63437" y="68393"/>
                  <a:pt x="62579" y="47152"/>
                  <a:pt x="60865" y="26006"/>
                </a:cubicBezTo>
                <a:cubicBezTo>
                  <a:pt x="60865" y="23244"/>
                  <a:pt x="56769" y="20577"/>
                  <a:pt x="54007" y="18482"/>
                </a:cubicBezTo>
                <a:cubicBezTo>
                  <a:pt x="51540" y="16843"/>
                  <a:pt x="48882" y="15500"/>
                  <a:pt x="46101" y="14481"/>
                </a:cubicBezTo>
                <a:lnTo>
                  <a:pt x="44291" y="7147"/>
                </a:lnTo>
                <a:cubicBezTo>
                  <a:pt x="47587" y="5537"/>
                  <a:pt x="51073" y="4347"/>
                  <a:pt x="54673" y="3623"/>
                </a:cubicBezTo>
                <a:cubicBezTo>
                  <a:pt x="78581" y="2194"/>
                  <a:pt x="102775" y="-4759"/>
                  <a:pt x="127540" y="5528"/>
                </a:cubicBezTo>
                <a:cubicBezTo>
                  <a:pt x="116967" y="34103"/>
                  <a:pt x="126778" y="61059"/>
                  <a:pt x="127540" y="90110"/>
                </a:cubicBezTo>
                <a:lnTo>
                  <a:pt x="150114" y="90110"/>
                </a:lnTo>
                <a:cubicBezTo>
                  <a:pt x="147923" y="61535"/>
                  <a:pt x="145732" y="34293"/>
                  <a:pt x="143446" y="4385"/>
                </a:cubicBezTo>
                <a:cubicBezTo>
                  <a:pt x="164344" y="-521"/>
                  <a:pt x="186081" y="-521"/>
                  <a:pt x="206978" y="4385"/>
                </a:cubicBezTo>
                <a:lnTo>
                  <a:pt x="206978" y="90110"/>
                </a:lnTo>
                <a:lnTo>
                  <a:pt x="232029" y="90110"/>
                </a:lnTo>
                <a:lnTo>
                  <a:pt x="232029" y="6861"/>
                </a:lnTo>
                <a:cubicBezTo>
                  <a:pt x="252270" y="-549"/>
                  <a:pt x="274615" y="308"/>
                  <a:pt x="294227" y="9243"/>
                </a:cubicBezTo>
                <a:cubicBezTo>
                  <a:pt x="282512" y="34484"/>
                  <a:pt x="291370" y="60582"/>
                  <a:pt x="288798" y="87919"/>
                </a:cubicBezTo>
                <a:lnTo>
                  <a:pt x="318516" y="87919"/>
                </a:lnTo>
                <a:cubicBezTo>
                  <a:pt x="318516" y="77251"/>
                  <a:pt x="318516" y="67154"/>
                  <a:pt x="318516" y="56963"/>
                </a:cubicBezTo>
                <a:cubicBezTo>
                  <a:pt x="318516" y="50295"/>
                  <a:pt x="318516" y="42675"/>
                  <a:pt x="328041" y="42390"/>
                </a:cubicBezTo>
                <a:cubicBezTo>
                  <a:pt x="337566" y="42104"/>
                  <a:pt x="338233" y="49248"/>
                  <a:pt x="338519" y="56201"/>
                </a:cubicBezTo>
                <a:cubicBezTo>
                  <a:pt x="339471" y="83537"/>
                  <a:pt x="340519" y="110969"/>
                  <a:pt x="341281" y="138402"/>
                </a:cubicBezTo>
                <a:cubicBezTo>
                  <a:pt x="342710" y="188598"/>
                  <a:pt x="343853" y="238795"/>
                  <a:pt x="345091" y="290135"/>
                </a:cubicBezTo>
                <a:lnTo>
                  <a:pt x="370999" y="293469"/>
                </a:lnTo>
                <a:lnTo>
                  <a:pt x="370999" y="326425"/>
                </a:lnTo>
                <a:cubicBezTo>
                  <a:pt x="354711" y="331950"/>
                  <a:pt x="24479" y="330997"/>
                  <a:pt x="0" y="325092"/>
                </a:cubicBezTo>
                <a:lnTo>
                  <a:pt x="0" y="294230"/>
                </a:lnTo>
                <a:lnTo>
                  <a:pt x="19050" y="288992"/>
                </a:lnTo>
                <a:cubicBezTo>
                  <a:pt x="20107" y="287106"/>
                  <a:pt x="20822" y="285039"/>
                  <a:pt x="21146" y="282896"/>
                </a:cubicBezTo>
                <a:cubicBezTo>
                  <a:pt x="20003" y="235271"/>
                  <a:pt x="19050" y="187646"/>
                  <a:pt x="17336" y="140783"/>
                </a:cubicBezTo>
                <a:cubicBezTo>
                  <a:pt x="16383" y="112684"/>
                  <a:pt x="14288" y="84585"/>
                  <a:pt x="12859" y="56486"/>
                </a:cubicBezTo>
                <a:cubicBezTo>
                  <a:pt x="12859" y="53534"/>
                  <a:pt x="11811" y="49914"/>
                  <a:pt x="12859" y="47723"/>
                </a:cubicBezTo>
                <a:cubicBezTo>
                  <a:pt x="15335" y="43818"/>
                  <a:pt x="18955" y="38198"/>
                  <a:pt x="22384" y="38198"/>
                </a:cubicBezTo>
                <a:cubicBezTo>
                  <a:pt x="27032" y="39132"/>
                  <a:pt x="30852" y="42418"/>
                  <a:pt x="32480" y="46866"/>
                </a:cubicBezTo>
                <a:cubicBezTo>
                  <a:pt x="33595" y="55648"/>
                  <a:pt x="34042" y="64497"/>
                  <a:pt x="33814" y="73346"/>
                </a:cubicBezTo>
                <a:cubicBezTo>
                  <a:pt x="34290" y="79156"/>
                  <a:pt x="34957" y="84871"/>
                  <a:pt x="35528" y="91062"/>
                </a:cubicBezTo>
                <a:close/>
                <a:moveTo>
                  <a:pt x="34862" y="111255"/>
                </a:moveTo>
                <a:cubicBezTo>
                  <a:pt x="37719" y="171263"/>
                  <a:pt x="40577" y="229937"/>
                  <a:pt x="43339" y="287944"/>
                </a:cubicBezTo>
                <a:cubicBezTo>
                  <a:pt x="70961" y="293183"/>
                  <a:pt x="306419" y="292897"/>
                  <a:pt x="324517" y="287944"/>
                </a:cubicBezTo>
                <a:cubicBezTo>
                  <a:pt x="322707" y="228794"/>
                  <a:pt x="320897" y="169262"/>
                  <a:pt x="318992" y="108398"/>
                </a:cubicBezTo>
                <a:lnTo>
                  <a:pt x="288893" y="110017"/>
                </a:lnTo>
                <a:cubicBezTo>
                  <a:pt x="290036" y="127352"/>
                  <a:pt x="292037" y="142021"/>
                  <a:pt x="291751" y="156690"/>
                </a:cubicBezTo>
                <a:cubicBezTo>
                  <a:pt x="291084" y="183264"/>
                  <a:pt x="289941" y="209839"/>
                  <a:pt x="287084" y="236223"/>
                </a:cubicBezTo>
                <a:cubicBezTo>
                  <a:pt x="287198" y="247301"/>
                  <a:pt x="278530" y="256473"/>
                  <a:pt x="267462" y="256988"/>
                </a:cubicBezTo>
                <a:cubicBezTo>
                  <a:pt x="256708" y="256931"/>
                  <a:pt x="247164" y="250101"/>
                  <a:pt x="243650" y="239938"/>
                </a:cubicBezTo>
                <a:cubicBezTo>
                  <a:pt x="240935" y="234680"/>
                  <a:pt x="239096" y="229022"/>
                  <a:pt x="238220" y="223174"/>
                </a:cubicBezTo>
                <a:cubicBezTo>
                  <a:pt x="236506" y="208505"/>
                  <a:pt x="235363" y="193742"/>
                  <a:pt x="234982" y="178978"/>
                </a:cubicBezTo>
                <a:cubicBezTo>
                  <a:pt x="234505" y="156213"/>
                  <a:pt x="234982" y="133353"/>
                  <a:pt x="234982" y="110684"/>
                </a:cubicBezTo>
                <a:lnTo>
                  <a:pt x="207073" y="110684"/>
                </a:lnTo>
                <a:cubicBezTo>
                  <a:pt x="207073" y="144117"/>
                  <a:pt x="207073" y="175930"/>
                  <a:pt x="207073" y="207648"/>
                </a:cubicBezTo>
                <a:cubicBezTo>
                  <a:pt x="206940" y="218764"/>
                  <a:pt x="205692" y="229832"/>
                  <a:pt x="203359" y="240700"/>
                </a:cubicBezTo>
                <a:cubicBezTo>
                  <a:pt x="200015" y="251711"/>
                  <a:pt x="189719" y="259121"/>
                  <a:pt x="178213" y="258797"/>
                </a:cubicBezTo>
                <a:cubicBezTo>
                  <a:pt x="166211" y="258321"/>
                  <a:pt x="161639" y="250416"/>
                  <a:pt x="160211" y="239747"/>
                </a:cubicBezTo>
                <a:cubicBezTo>
                  <a:pt x="157163" y="218507"/>
                  <a:pt x="153543" y="197361"/>
                  <a:pt x="151733" y="176025"/>
                </a:cubicBezTo>
                <a:cubicBezTo>
                  <a:pt x="149923" y="154689"/>
                  <a:pt x="150209" y="133353"/>
                  <a:pt x="149447" y="110208"/>
                </a:cubicBezTo>
                <a:lnTo>
                  <a:pt x="128397" y="111541"/>
                </a:lnTo>
                <a:cubicBezTo>
                  <a:pt x="130302" y="134782"/>
                  <a:pt x="133255" y="156118"/>
                  <a:pt x="133350" y="177454"/>
                </a:cubicBezTo>
                <a:cubicBezTo>
                  <a:pt x="133493" y="200304"/>
                  <a:pt x="131969" y="223126"/>
                  <a:pt x="128778" y="245748"/>
                </a:cubicBezTo>
                <a:cubicBezTo>
                  <a:pt x="127816" y="257578"/>
                  <a:pt x="117577" y="266465"/>
                  <a:pt x="105728" y="265751"/>
                </a:cubicBezTo>
                <a:cubicBezTo>
                  <a:pt x="94231" y="267313"/>
                  <a:pt x="83210" y="260598"/>
                  <a:pt x="79343" y="249653"/>
                </a:cubicBezTo>
                <a:cubicBezTo>
                  <a:pt x="74743" y="238766"/>
                  <a:pt x="71542" y="227346"/>
                  <a:pt x="69818" y="215649"/>
                </a:cubicBezTo>
                <a:cubicBezTo>
                  <a:pt x="67056" y="189932"/>
                  <a:pt x="66008" y="164024"/>
                  <a:pt x="64484" y="138116"/>
                </a:cubicBezTo>
                <a:cubicBezTo>
                  <a:pt x="64008" y="129448"/>
                  <a:pt x="64484" y="120780"/>
                  <a:pt x="64484" y="111255"/>
                </a:cubicBezTo>
                <a:close/>
                <a:moveTo>
                  <a:pt x="190405" y="76489"/>
                </a:moveTo>
                <a:cubicBezTo>
                  <a:pt x="190405" y="60582"/>
                  <a:pt x="190405" y="45247"/>
                  <a:pt x="190405" y="29912"/>
                </a:cubicBezTo>
                <a:cubicBezTo>
                  <a:pt x="190405" y="19339"/>
                  <a:pt x="184690" y="16196"/>
                  <a:pt x="174974" y="16291"/>
                </a:cubicBezTo>
                <a:cubicBezTo>
                  <a:pt x="165259" y="16386"/>
                  <a:pt x="158496" y="17910"/>
                  <a:pt x="158591" y="28959"/>
                </a:cubicBezTo>
                <a:cubicBezTo>
                  <a:pt x="158591" y="42199"/>
                  <a:pt x="158591" y="55344"/>
                  <a:pt x="159544" y="68583"/>
                </a:cubicBezTo>
                <a:cubicBezTo>
                  <a:pt x="159544" y="78108"/>
                  <a:pt x="165735" y="81537"/>
                  <a:pt x="174403" y="80585"/>
                </a:cubicBezTo>
                <a:cubicBezTo>
                  <a:pt x="179813" y="79670"/>
                  <a:pt x="185156" y="78394"/>
                  <a:pt x="190405" y="76775"/>
                </a:cubicBezTo>
                <a:close/>
                <a:moveTo>
                  <a:pt x="74962" y="20482"/>
                </a:moveTo>
                <a:cubicBezTo>
                  <a:pt x="76581" y="35817"/>
                  <a:pt x="78010" y="48485"/>
                  <a:pt x="79343" y="60677"/>
                </a:cubicBezTo>
                <a:lnTo>
                  <a:pt x="108966" y="60677"/>
                </a:lnTo>
                <a:cubicBezTo>
                  <a:pt x="107442" y="46199"/>
                  <a:pt x="106109" y="33531"/>
                  <a:pt x="104680" y="20482"/>
                </a:cubicBezTo>
                <a:close/>
                <a:moveTo>
                  <a:pt x="249555" y="17529"/>
                </a:moveTo>
                <a:lnTo>
                  <a:pt x="249555" y="62868"/>
                </a:lnTo>
                <a:lnTo>
                  <a:pt x="274034" y="61344"/>
                </a:lnTo>
                <a:cubicBezTo>
                  <a:pt x="272605" y="45533"/>
                  <a:pt x="271463" y="32102"/>
                  <a:pt x="270129" y="17529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9" name="Google Shape;3979;p34"/>
          <p:cNvSpPr/>
          <p:nvPr/>
        </p:nvSpPr>
        <p:spPr>
          <a:xfrm>
            <a:off x="8438046" y="2297014"/>
            <a:ext cx="348506" cy="351392"/>
          </a:xfrm>
          <a:custGeom>
            <a:rect b="b" l="l" r="r" t="t"/>
            <a:pathLst>
              <a:path extrusionOk="0" h="390435" w="387229">
                <a:moveTo>
                  <a:pt x="252508" y="311123"/>
                </a:moveTo>
                <a:lnTo>
                  <a:pt x="282987" y="284929"/>
                </a:lnTo>
                <a:cubicBezTo>
                  <a:pt x="274891" y="274833"/>
                  <a:pt x="267938" y="265879"/>
                  <a:pt x="259842" y="255687"/>
                </a:cubicBezTo>
                <a:cubicBezTo>
                  <a:pt x="239839" y="271499"/>
                  <a:pt x="221742" y="285405"/>
                  <a:pt x="204025" y="299883"/>
                </a:cubicBezTo>
                <a:cubicBezTo>
                  <a:pt x="186309" y="314361"/>
                  <a:pt x="180404" y="314266"/>
                  <a:pt x="166783" y="295311"/>
                </a:cubicBezTo>
                <a:cubicBezTo>
                  <a:pt x="161639" y="288168"/>
                  <a:pt x="156686" y="280833"/>
                  <a:pt x="150114" y="271404"/>
                </a:cubicBezTo>
                <a:lnTo>
                  <a:pt x="122491" y="289215"/>
                </a:lnTo>
                <a:cubicBezTo>
                  <a:pt x="138208" y="314266"/>
                  <a:pt x="147828" y="340269"/>
                  <a:pt x="141541" y="369225"/>
                </a:cubicBezTo>
                <a:cubicBezTo>
                  <a:pt x="140684" y="373226"/>
                  <a:pt x="135636" y="376179"/>
                  <a:pt x="131064" y="381322"/>
                </a:cubicBezTo>
                <a:cubicBezTo>
                  <a:pt x="128731" y="376845"/>
                  <a:pt x="126120" y="372521"/>
                  <a:pt x="123254" y="368368"/>
                </a:cubicBezTo>
                <a:cubicBezTo>
                  <a:pt x="120110" y="364558"/>
                  <a:pt x="116777" y="359319"/>
                  <a:pt x="112681" y="358272"/>
                </a:cubicBezTo>
                <a:cubicBezTo>
                  <a:pt x="93631" y="353223"/>
                  <a:pt x="74009" y="349509"/>
                  <a:pt x="54102" y="345127"/>
                </a:cubicBezTo>
                <a:cubicBezTo>
                  <a:pt x="48196" y="357033"/>
                  <a:pt x="44005" y="368273"/>
                  <a:pt x="29432" y="364939"/>
                </a:cubicBezTo>
                <a:cubicBezTo>
                  <a:pt x="21793" y="363882"/>
                  <a:pt x="15850" y="357748"/>
                  <a:pt x="15050" y="350080"/>
                </a:cubicBezTo>
                <a:cubicBezTo>
                  <a:pt x="13525" y="335126"/>
                  <a:pt x="24575" y="330268"/>
                  <a:pt x="35623" y="326839"/>
                </a:cubicBezTo>
                <a:cubicBezTo>
                  <a:pt x="39510" y="312790"/>
                  <a:pt x="38776" y="297864"/>
                  <a:pt x="33528" y="284262"/>
                </a:cubicBezTo>
                <a:cubicBezTo>
                  <a:pt x="28860" y="266832"/>
                  <a:pt x="10859" y="270642"/>
                  <a:pt x="0" y="263688"/>
                </a:cubicBezTo>
                <a:cubicBezTo>
                  <a:pt x="4381" y="246896"/>
                  <a:pt x="21555" y="236828"/>
                  <a:pt x="38357" y="241219"/>
                </a:cubicBezTo>
                <a:cubicBezTo>
                  <a:pt x="40091" y="241666"/>
                  <a:pt x="41796" y="242276"/>
                  <a:pt x="43434" y="243019"/>
                </a:cubicBezTo>
                <a:cubicBezTo>
                  <a:pt x="65437" y="250925"/>
                  <a:pt x="86487" y="262069"/>
                  <a:pt x="111347" y="272832"/>
                </a:cubicBezTo>
                <a:lnTo>
                  <a:pt x="136779" y="253782"/>
                </a:lnTo>
                <a:cubicBezTo>
                  <a:pt x="132588" y="245781"/>
                  <a:pt x="128778" y="238733"/>
                  <a:pt x="125159" y="231684"/>
                </a:cubicBezTo>
                <a:cubicBezTo>
                  <a:pt x="115634" y="212634"/>
                  <a:pt x="116491" y="205205"/>
                  <a:pt x="131636" y="190346"/>
                </a:cubicBezTo>
                <a:cubicBezTo>
                  <a:pt x="143732" y="178439"/>
                  <a:pt x="156781" y="167391"/>
                  <a:pt x="169736" y="155865"/>
                </a:cubicBezTo>
                <a:cubicBezTo>
                  <a:pt x="172498" y="153389"/>
                  <a:pt x="174688" y="150531"/>
                  <a:pt x="178594" y="146340"/>
                </a:cubicBezTo>
                <a:lnTo>
                  <a:pt x="163353" y="124433"/>
                </a:lnTo>
                <a:lnTo>
                  <a:pt x="121348" y="160914"/>
                </a:lnTo>
                <a:lnTo>
                  <a:pt x="65437" y="95477"/>
                </a:lnTo>
                <a:cubicBezTo>
                  <a:pt x="55912" y="84714"/>
                  <a:pt x="56483" y="78427"/>
                  <a:pt x="67627" y="69474"/>
                </a:cubicBezTo>
                <a:cubicBezTo>
                  <a:pt x="92393" y="49566"/>
                  <a:pt x="117443" y="29945"/>
                  <a:pt x="142494" y="10228"/>
                </a:cubicBezTo>
                <a:cubicBezTo>
                  <a:pt x="146028" y="7561"/>
                  <a:pt x="149714" y="5113"/>
                  <a:pt x="153543" y="2894"/>
                </a:cubicBezTo>
                <a:cubicBezTo>
                  <a:pt x="159048" y="-1592"/>
                  <a:pt x="167144" y="-773"/>
                  <a:pt x="171631" y="4732"/>
                </a:cubicBezTo>
                <a:cubicBezTo>
                  <a:pt x="172536" y="5837"/>
                  <a:pt x="173241" y="7085"/>
                  <a:pt x="173736" y="8418"/>
                </a:cubicBezTo>
                <a:cubicBezTo>
                  <a:pt x="185166" y="27468"/>
                  <a:pt x="196882" y="46518"/>
                  <a:pt x="209264" y="64711"/>
                </a:cubicBezTo>
                <a:cubicBezTo>
                  <a:pt x="214836" y="70293"/>
                  <a:pt x="214827" y="79341"/>
                  <a:pt x="209245" y="84914"/>
                </a:cubicBezTo>
                <a:cubicBezTo>
                  <a:pt x="208264" y="85895"/>
                  <a:pt x="207150" y="86723"/>
                  <a:pt x="205930" y="87381"/>
                </a:cubicBezTo>
                <a:cubicBezTo>
                  <a:pt x="196977" y="93953"/>
                  <a:pt x="188309" y="100811"/>
                  <a:pt x="177355" y="109098"/>
                </a:cubicBezTo>
                <a:lnTo>
                  <a:pt x="194976" y="130624"/>
                </a:lnTo>
                <a:lnTo>
                  <a:pt x="238125" y="91572"/>
                </a:lnTo>
                <a:cubicBezTo>
                  <a:pt x="242030" y="88143"/>
                  <a:pt x="245364" y="84047"/>
                  <a:pt x="249555" y="80999"/>
                </a:cubicBezTo>
                <a:cubicBezTo>
                  <a:pt x="255089" y="74798"/>
                  <a:pt x="264604" y="74255"/>
                  <a:pt x="270805" y="79780"/>
                </a:cubicBezTo>
                <a:cubicBezTo>
                  <a:pt x="272215" y="81037"/>
                  <a:pt x="273377" y="82551"/>
                  <a:pt x="274225" y="84237"/>
                </a:cubicBezTo>
                <a:cubicBezTo>
                  <a:pt x="279082" y="90524"/>
                  <a:pt x="282987" y="97668"/>
                  <a:pt x="288512" y="106335"/>
                </a:cubicBezTo>
                <a:cubicBezTo>
                  <a:pt x="296418" y="97477"/>
                  <a:pt x="303086" y="89095"/>
                  <a:pt x="310705" y="81666"/>
                </a:cubicBezTo>
                <a:cubicBezTo>
                  <a:pt x="321850" y="70712"/>
                  <a:pt x="328708" y="72141"/>
                  <a:pt x="335947" y="86428"/>
                </a:cubicBezTo>
                <a:cubicBezTo>
                  <a:pt x="345405" y="104840"/>
                  <a:pt x="354930" y="123195"/>
                  <a:pt x="364522" y="141483"/>
                </a:cubicBezTo>
                <a:cubicBezTo>
                  <a:pt x="372427" y="156913"/>
                  <a:pt x="369856" y="162152"/>
                  <a:pt x="352520" y="165581"/>
                </a:cubicBezTo>
                <a:cubicBezTo>
                  <a:pt x="348139" y="166438"/>
                  <a:pt x="343662" y="167010"/>
                  <a:pt x="339280" y="167771"/>
                </a:cubicBezTo>
                <a:lnTo>
                  <a:pt x="325374" y="169962"/>
                </a:lnTo>
                <a:cubicBezTo>
                  <a:pt x="329089" y="178059"/>
                  <a:pt x="332327" y="184917"/>
                  <a:pt x="334899" y="191870"/>
                </a:cubicBezTo>
                <a:cubicBezTo>
                  <a:pt x="341662" y="207300"/>
                  <a:pt x="340043" y="212444"/>
                  <a:pt x="325374" y="220445"/>
                </a:cubicBezTo>
                <a:cubicBezTo>
                  <a:pt x="310705" y="228446"/>
                  <a:pt x="295370" y="235589"/>
                  <a:pt x="278702" y="243971"/>
                </a:cubicBezTo>
                <a:lnTo>
                  <a:pt x="297752" y="271689"/>
                </a:lnTo>
                <a:cubicBezTo>
                  <a:pt x="306705" y="265403"/>
                  <a:pt x="314801" y="259497"/>
                  <a:pt x="323088" y="253973"/>
                </a:cubicBezTo>
                <a:cubicBezTo>
                  <a:pt x="333946" y="246734"/>
                  <a:pt x="337756" y="247210"/>
                  <a:pt x="344900" y="257878"/>
                </a:cubicBezTo>
                <a:cubicBezTo>
                  <a:pt x="358807" y="278833"/>
                  <a:pt x="372523" y="299883"/>
                  <a:pt x="385286" y="321505"/>
                </a:cubicBezTo>
                <a:cubicBezTo>
                  <a:pt x="387877" y="326420"/>
                  <a:pt x="387877" y="332307"/>
                  <a:pt x="385286" y="337221"/>
                </a:cubicBezTo>
                <a:cubicBezTo>
                  <a:pt x="367569" y="355033"/>
                  <a:pt x="349091" y="372178"/>
                  <a:pt x="330136" y="388656"/>
                </a:cubicBezTo>
                <a:cubicBezTo>
                  <a:pt x="325869" y="391028"/>
                  <a:pt x="320687" y="391028"/>
                  <a:pt x="316420" y="388656"/>
                </a:cubicBezTo>
                <a:cubicBezTo>
                  <a:pt x="291093" y="366415"/>
                  <a:pt x="269510" y="340231"/>
                  <a:pt x="252508" y="311123"/>
                </a:cubicBezTo>
                <a:close/>
                <a:moveTo>
                  <a:pt x="53816" y="320648"/>
                </a:moveTo>
                <a:lnTo>
                  <a:pt x="80867" y="301122"/>
                </a:lnTo>
                <a:lnTo>
                  <a:pt x="48387" y="279786"/>
                </a:lnTo>
                <a:close/>
                <a:moveTo>
                  <a:pt x="104775" y="340841"/>
                </a:moveTo>
                <a:lnTo>
                  <a:pt x="108299" y="338079"/>
                </a:lnTo>
                <a:lnTo>
                  <a:pt x="90106" y="313218"/>
                </a:lnTo>
                <a:lnTo>
                  <a:pt x="66199" y="332268"/>
                </a:lnTo>
                <a:close/>
                <a:moveTo>
                  <a:pt x="150876" y="107383"/>
                </a:moveTo>
                <a:cubicBezTo>
                  <a:pt x="139636" y="101478"/>
                  <a:pt x="125739" y="105726"/>
                  <a:pt x="119729" y="116908"/>
                </a:cubicBezTo>
                <a:cubicBezTo>
                  <a:pt x="115348" y="123957"/>
                  <a:pt x="119729" y="127386"/>
                  <a:pt x="126968" y="129291"/>
                </a:cubicBezTo>
                <a:close/>
                <a:moveTo>
                  <a:pt x="320230" y="298836"/>
                </a:moveTo>
                <a:lnTo>
                  <a:pt x="338709" y="283786"/>
                </a:lnTo>
                <a:cubicBezTo>
                  <a:pt x="335280" y="278357"/>
                  <a:pt x="332804" y="274261"/>
                  <a:pt x="329184" y="268927"/>
                </a:cubicBezTo>
                <a:lnTo>
                  <a:pt x="310134" y="285215"/>
                </a:lnTo>
                <a:close/>
                <a:moveTo>
                  <a:pt x="310705" y="324553"/>
                </a:moveTo>
                <a:lnTo>
                  <a:pt x="292798" y="338079"/>
                </a:lnTo>
                <a:cubicBezTo>
                  <a:pt x="303657" y="348556"/>
                  <a:pt x="304133" y="349032"/>
                  <a:pt x="309181" y="344746"/>
                </a:cubicBezTo>
                <a:cubicBezTo>
                  <a:pt x="314230" y="340460"/>
                  <a:pt x="322993" y="334364"/>
                  <a:pt x="310325" y="324648"/>
                </a:cubicBezTo>
                <a:close/>
                <a:moveTo>
                  <a:pt x="163925" y="32136"/>
                </a:moveTo>
                <a:cubicBezTo>
                  <a:pt x="149257" y="28611"/>
                  <a:pt x="140970" y="34136"/>
                  <a:pt x="134017" y="50138"/>
                </a:cubicBezTo>
                <a:cubicBezTo>
                  <a:pt x="148304" y="50043"/>
                  <a:pt x="148304" y="50043"/>
                  <a:pt x="163925" y="32136"/>
                </a:cubicBezTo>
                <a:close/>
                <a:moveTo>
                  <a:pt x="87725" y="86428"/>
                </a:moveTo>
                <a:cubicBezTo>
                  <a:pt x="101232" y="82828"/>
                  <a:pt x="112823" y="74160"/>
                  <a:pt x="120110" y="62235"/>
                </a:cubicBezTo>
                <a:cubicBezTo>
                  <a:pt x="105670" y="63778"/>
                  <a:pt x="93173" y="72941"/>
                  <a:pt x="87344" y="86238"/>
                </a:cubicBezTo>
                <a:close/>
                <a:moveTo>
                  <a:pt x="291179" y="298836"/>
                </a:moveTo>
                <a:lnTo>
                  <a:pt x="275558" y="313409"/>
                </a:lnTo>
                <a:lnTo>
                  <a:pt x="282987" y="324363"/>
                </a:lnTo>
                <a:cubicBezTo>
                  <a:pt x="299751" y="313599"/>
                  <a:pt x="299751" y="313599"/>
                  <a:pt x="291179" y="298836"/>
                </a:cubicBezTo>
                <a:close/>
                <a:moveTo>
                  <a:pt x="130016" y="82047"/>
                </a:moveTo>
                <a:cubicBezTo>
                  <a:pt x="119729" y="88047"/>
                  <a:pt x="105346" y="88905"/>
                  <a:pt x="103441" y="105383"/>
                </a:cubicBezTo>
                <a:cubicBezTo>
                  <a:pt x="115605" y="102716"/>
                  <a:pt x="125606" y="94077"/>
                  <a:pt x="130016" y="82428"/>
                </a:cubicBezTo>
                <a:close/>
                <a:moveTo>
                  <a:pt x="345472" y="332745"/>
                </a:moveTo>
                <a:lnTo>
                  <a:pt x="354997" y="343984"/>
                </a:lnTo>
                <a:cubicBezTo>
                  <a:pt x="359426" y="339060"/>
                  <a:pt x="363464" y="333811"/>
                  <a:pt x="367093" y="328268"/>
                </a:cubicBezTo>
                <a:cubicBezTo>
                  <a:pt x="367855" y="326839"/>
                  <a:pt x="364045" y="322934"/>
                  <a:pt x="362141" y="319695"/>
                </a:cubicBezTo>
                <a:cubicBezTo>
                  <a:pt x="358521" y="322077"/>
                  <a:pt x="355949" y="323505"/>
                  <a:pt x="353663" y="325220"/>
                </a:cubicBezTo>
                <a:cubicBezTo>
                  <a:pt x="351377" y="326934"/>
                  <a:pt x="349282" y="329601"/>
                  <a:pt x="345472" y="333126"/>
                </a:cubicBezTo>
                <a:close/>
                <a:moveTo>
                  <a:pt x="190785" y="72331"/>
                </a:moveTo>
                <a:cubicBezTo>
                  <a:pt x="175355" y="68521"/>
                  <a:pt x="166116" y="76046"/>
                  <a:pt x="165735" y="91857"/>
                </a:cubicBezTo>
                <a:close/>
                <a:moveTo>
                  <a:pt x="327279" y="348556"/>
                </a:moveTo>
                <a:cubicBezTo>
                  <a:pt x="322040" y="352652"/>
                  <a:pt x="312896" y="354462"/>
                  <a:pt x="317754" y="364939"/>
                </a:cubicBezTo>
                <a:cubicBezTo>
                  <a:pt x="320745" y="367063"/>
                  <a:pt x="324583" y="367597"/>
                  <a:pt x="328041" y="366368"/>
                </a:cubicBezTo>
                <a:cubicBezTo>
                  <a:pt x="335947" y="361605"/>
                  <a:pt x="336804" y="355319"/>
                  <a:pt x="327279" y="348651"/>
                </a:cubicBezTo>
                <a:close/>
                <a:moveTo>
                  <a:pt x="351758" y="299502"/>
                </a:moveTo>
                <a:cubicBezTo>
                  <a:pt x="329375" y="305884"/>
                  <a:pt x="328326" y="307218"/>
                  <a:pt x="336137" y="319219"/>
                </a:cubicBezTo>
                <a:cubicBezTo>
                  <a:pt x="340423" y="312933"/>
                  <a:pt x="352806" y="313790"/>
                  <a:pt x="351758" y="299597"/>
                </a:cubicBezTo>
                <a:close/>
                <a:moveTo>
                  <a:pt x="149923" y="67854"/>
                </a:moveTo>
                <a:lnTo>
                  <a:pt x="153352" y="71760"/>
                </a:lnTo>
                <a:lnTo>
                  <a:pt x="175450" y="54615"/>
                </a:lnTo>
                <a:cubicBezTo>
                  <a:pt x="162210" y="52329"/>
                  <a:pt x="156210" y="60044"/>
                  <a:pt x="149923" y="6785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0" name="Google Shape;3980;p34"/>
          <p:cNvSpPr/>
          <p:nvPr/>
        </p:nvSpPr>
        <p:spPr>
          <a:xfrm>
            <a:off x="7900703" y="4257226"/>
            <a:ext cx="294962" cy="331251"/>
          </a:xfrm>
          <a:custGeom>
            <a:rect b="b" l="l" r="r" t="t"/>
            <a:pathLst>
              <a:path extrusionOk="0" h="368057" w="327736">
                <a:moveTo>
                  <a:pt x="287705" y="28206"/>
                </a:moveTo>
                <a:lnTo>
                  <a:pt x="311518" y="28206"/>
                </a:lnTo>
                <a:cubicBezTo>
                  <a:pt x="322186" y="28206"/>
                  <a:pt x="328186" y="32968"/>
                  <a:pt x="327710" y="44493"/>
                </a:cubicBezTo>
                <a:cubicBezTo>
                  <a:pt x="326377" y="76212"/>
                  <a:pt x="325805" y="108120"/>
                  <a:pt x="323805" y="139743"/>
                </a:cubicBezTo>
                <a:cubicBezTo>
                  <a:pt x="321138" y="180987"/>
                  <a:pt x="295230" y="207276"/>
                  <a:pt x="262083" y="225945"/>
                </a:cubicBezTo>
                <a:cubicBezTo>
                  <a:pt x="244747" y="234203"/>
                  <a:pt x="226583" y="240594"/>
                  <a:pt x="207886" y="244995"/>
                </a:cubicBezTo>
                <a:cubicBezTo>
                  <a:pt x="199751" y="246242"/>
                  <a:pt x="193084" y="252129"/>
                  <a:pt x="190836" y="260044"/>
                </a:cubicBezTo>
                <a:cubicBezTo>
                  <a:pt x="185693" y="279094"/>
                  <a:pt x="180359" y="298144"/>
                  <a:pt x="174739" y="318909"/>
                </a:cubicBezTo>
                <a:cubicBezTo>
                  <a:pt x="190645" y="323576"/>
                  <a:pt x="202647" y="330053"/>
                  <a:pt x="203314" y="345960"/>
                </a:cubicBezTo>
                <a:lnTo>
                  <a:pt x="231317" y="355485"/>
                </a:lnTo>
                <a:cubicBezTo>
                  <a:pt x="231317" y="366820"/>
                  <a:pt x="225031" y="367962"/>
                  <a:pt x="218935" y="368058"/>
                </a:cubicBezTo>
                <a:cubicBezTo>
                  <a:pt x="178168" y="368058"/>
                  <a:pt x="137496" y="368058"/>
                  <a:pt x="96729" y="368058"/>
                </a:cubicBezTo>
                <a:cubicBezTo>
                  <a:pt x="92824" y="368058"/>
                  <a:pt x="89014" y="363390"/>
                  <a:pt x="85109" y="360914"/>
                </a:cubicBezTo>
                <a:cubicBezTo>
                  <a:pt x="88633" y="357771"/>
                  <a:pt x="91776" y="352437"/>
                  <a:pt x="95586" y="351865"/>
                </a:cubicBezTo>
                <a:cubicBezTo>
                  <a:pt x="104168" y="350608"/>
                  <a:pt x="111426" y="344874"/>
                  <a:pt x="114636" y="336816"/>
                </a:cubicBezTo>
                <a:cubicBezTo>
                  <a:pt x="118256" y="329958"/>
                  <a:pt x="129114" y="327291"/>
                  <a:pt x="139401" y="320623"/>
                </a:cubicBezTo>
                <a:cubicBezTo>
                  <a:pt x="140477" y="301230"/>
                  <a:pt x="137725" y="281809"/>
                  <a:pt x="131305" y="263473"/>
                </a:cubicBezTo>
                <a:cubicBezTo>
                  <a:pt x="128704" y="257663"/>
                  <a:pt x="124466" y="252729"/>
                  <a:pt x="119112" y="249281"/>
                </a:cubicBezTo>
                <a:cubicBezTo>
                  <a:pt x="113017" y="245119"/>
                  <a:pt x="106654" y="241366"/>
                  <a:pt x="100062" y="238041"/>
                </a:cubicBezTo>
                <a:cubicBezTo>
                  <a:pt x="91480" y="239785"/>
                  <a:pt x="82698" y="240356"/>
                  <a:pt x="73964" y="239756"/>
                </a:cubicBezTo>
                <a:cubicBezTo>
                  <a:pt x="44341" y="232993"/>
                  <a:pt x="22434" y="216420"/>
                  <a:pt x="16814" y="184892"/>
                </a:cubicBezTo>
                <a:cubicBezTo>
                  <a:pt x="10337" y="147745"/>
                  <a:pt x="5194" y="110311"/>
                  <a:pt x="527" y="72878"/>
                </a:cubicBezTo>
                <a:cubicBezTo>
                  <a:pt x="-1474" y="56876"/>
                  <a:pt x="1765" y="53828"/>
                  <a:pt x="18243" y="51256"/>
                </a:cubicBezTo>
                <a:cubicBezTo>
                  <a:pt x="27006" y="49637"/>
                  <a:pt x="35864" y="48589"/>
                  <a:pt x="44628" y="46874"/>
                </a:cubicBezTo>
                <a:cubicBezTo>
                  <a:pt x="48056" y="46208"/>
                  <a:pt x="53295" y="45351"/>
                  <a:pt x="54153" y="43065"/>
                </a:cubicBezTo>
                <a:cubicBezTo>
                  <a:pt x="62439" y="24015"/>
                  <a:pt x="79870" y="25443"/>
                  <a:pt x="95681" y="23348"/>
                </a:cubicBezTo>
                <a:cubicBezTo>
                  <a:pt x="144735" y="16871"/>
                  <a:pt x="193884" y="10775"/>
                  <a:pt x="243033" y="4298"/>
                </a:cubicBezTo>
                <a:cubicBezTo>
                  <a:pt x="251129" y="3250"/>
                  <a:pt x="259035" y="1059"/>
                  <a:pt x="267131" y="297"/>
                </a:cubicBezTo>
                <a:cubicBezTo>
                  <a:pt x="282562" y="-1131"/>
                  <a:pt x="285705" y="2203"/>
                  <a:pt x="286181" y="18776"/>
                </a:cubicBezTo>
                <a:cubicBezTo>
                  <a:pt x="286944" y="21062"/>
                  <a:pt x="287229" y="23157"/>
                  <a:pt x="287705" y="28206"/>
                </a:cubicBezTo>
                <a:close/>
                <a:moveTo>
                  <a:pt x="231317" y="217467"/>
                </a:moveTo>
                <a:cubicBezTo>
                  <a:pt x="267227" y="206323"/>
                  <a:pt x="289610" y="185845"/>
                  <a:pt x="299040" y="154888"/>
                </a:cubicBezTo>
                <a:cubicBezTo>
                  <a:pt x="309613" y="120312"/>
                  <a:pt x="308565" y="83832"/>
                  <a:pt x="308565" y="46874"/>
                </a:cubicBezTo>
                <a:lnTo>
                  <a:pt x="277895" y="46874"/>
                </a:lnTo>
                <a:cubicBezTo>
                  <a:pt x="276275" y="54018"/>
                  <a:pt x="274370" y="60305"/>
                  <a:pt x="273322" y="66782"/>
                </a:cubicBezTo>
                <a:cubicBezTo>
                  <a:pt x="269131" y="92976"/>
                  <a:pt x="264845" y="119169"/>
                  <a:pt x="261226" y="145363"/>
                </a:cubicBezTo>
                <a:cubicBezTo>
                  <a:pt x="258645" y="165204"/>
                  <a:pt x="251853" y="184263"/>
                  <a:pt x="241318" y="201275"/>
                </a:cubicBezTo>
                <a:cubicBezTo>
                  <a:pt x="238556" y="205275"/>
                  <a:pt x="236175" y="209466"/>
                  <a:pt x="231317" y="217467"/>
                </a:cubicBezTo>
                <a:close/>
                <a:moveTo>
                  <a:pt x="19577" y="69925"/>
                </a:moveTo>
                <a:cubicBezTo>
                  <a:pt x="21005" y="112530"/>
                  <a:pt x="28911" y="154669"/>
                  <a:pt x="43008" y="194893"/>
                </a:cubicBezTo>
                <a:cubicBezTo>
                  <a:pt x="48361" y="210905"/>
                  <a:pt x="64391" y="220811"/>
                  <a:pt x="81108" y="218420"/>
                </a:cubicBezTo>
                <a:cubicBezTo>
                  <a:pt x="75202" y="193750"/>
                  <a:pt x="67963" y="169080"/>
                  <a:pt x="63487" y="143839"/>
                </a:cubicBezTo>
                <a:cubicBezTo>
                  <a:pt x="59010" y="118598"/>
                  <a:pt x="57010" y="91547"/>
                  <a:pt x="53962" y="6411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1" name="Google Shape;3981;p34"/>
          <p:cNvSpPr/>
          <p:nvPr/>
        </p:nvSpPr>
        <p:spPr>
          <a:xfrm>
            <a:off x="4703547" y="2805384"/>
            <a:ext cx="369046" cy="326697"/>
          </a:xfrm>
          <a:custGeom>
            <a:rect b="b" l="l" r="r" t="t"/>
            <a:pathLst>
              <a:path extrusionOk="0" h="362997" w="410051">
                <a:moveTo>
                  <a:pt x="187166" y="0"/>
                </a:moveTo>
                <a:cubicBezTo>
                  <a:pt x="196824" y="8372"/>
                  <a:pt x="203673" y="19517"/>
                  <a:pt x="206788" y="31909"/>
                </a:cubicBezTo>
                <a:cubicBezTo>
                  <a:pt x="214884" y="59531"/>
                  <a:pt x="224028" y="86868"/>
                  <a:pt x="232886" y="114586"/>
                </a:cubicBezTo>
                <a:cubicBezTo>
                  <a:pt x="240125" y="115157"/>
                  <a:pt x="245935" y="115824"/>
                  <a:pt x="251936" y="116109"/>
                </a:cubicBezTo>
                <a:lnTo>
                  <a:pt x="393954" y="122967"/>
                </a:lnTo>
                <a:cubicBezTo>
                  <a:pt x="400336" y="122967"/>
                  <a:pt x="409480" y="121253"/>
                  <a:pt x="410051" y="130016"/>
                </a:cubicBezTo>
                <a:cubicBezTo>
                  <a:pt x="410051" y="134493"/>
                  <a:pt x="403955" y="141160"/>
                  <a:pt x="399002" y="143923"/>
                </a:cubicBezTo>
                <a:cubicBezTo>
                  <a:pt x="356330" y="167449"/>
                  <a:pt x="313277" y="190405"/>
                  <a:pt x="269558" y="214026"/>
                </a:cubicBezTo>
                <a:cubicBezTo>
                  <a:pt x="270805" y="220208"/>
                  <a:pt x="272396" y="226314"/>
                  <a:pt x="274320" y="232315"/>
                </a:cubicBezTo>
                <a:cubicBezTo>
                  <a:pt x="287017" y="266986"/>
                  <a:pt x="300037" y="301590"/>
                  <a:pt x="313373" y="336137"/>
                </a:cubicBezTo>
                <a:cubicBezTo>
                  <a:pt x="317373" y="346615"/>
                  <a:pt x="319850" y="356140"/>
                  <a:pt x="305372" y="362998"/>
                </a:cubicBezTo>
                <a:cubicBezTo>
                  <a:pt x="259556" y="337090"/>
                  <a:pt x="220980" y="300038"/>
                  <a:pt x="176403" y="267748"/>
                </a:cubicBezTo>
                <a:cubicBezTo>
                  <a:pt x="159067" y="277273"/>
                  <a:pt x="140970" y="287369"/>
                  <a:pt x="123349" y="298037"/>
                </a:cubicBezTo>
                <a:cubicBezTo>
                  <a:pt x="102013" y="311086"/>
                  <a:pt x="81343" y="325279"/>
                  <a:pt x="59912" y="338233"/>
                </a:cubicBezTo>
                <a:cubicBezTo>
                  <a:pt x="55636" y="340195"/>
                  <a:pt x="50778" y="340500"/>
                  <a:pt x="46292" y="339090"/>
                </a:cubicBezTo>
                <a:cubicBezTo>
                  <a:pt x="44767" y="338614"/>
                  <a:pt x="43625" y="330994"/>
                  <a:pt x="45053" y="327850"/>
                </a:cubicBezTo>
                <a:cubicBezTo>
                  <a:pt x="57531" y="299275"/>
                  <a:pt x="70675" y="271272"/>
                  <a:pt x="83725" y="243078"/>
                </a:cubicBezTo>
                <a:cubicBezTo>
                  <a:pt x="89535" y="230314"/>
                  <a:pt x="95631" y="217741"/>
                  <a:pt x="102775" y="203359"/>
                </a:cubicBezTo>
                <a:cubicBezTo>
                  <a:pt x="68961" y="174784"/>
                  <a:pt x="39814" y="142113"/>
                  <a:pt x="0" y="121634"/>
                </a:cubicBezTo>
                <a:lnTo>
                  <a:pt x="1333" y="115348"/>
                </a:lnTo>
                <a:cubicBezTo>
                  <a:pt x="8611" y="113462"/>
                  <a:pt x="16031" y="112223"/>
                  <a:pt x="23527" y="111633"/>
                </a:cubicBezTo>
                <a:cubicBezTo>
                  <a:pt x="52102" y="111633"/>
                  <a:pt x="81343" y="112395"/>
                  <a:pt x="110204" y="112776"/>
                </a:cubicBezTo>
                <a:lnTo>
                  <a:pt x="138779" y="11277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2" name="Google Shape;3982;p34"/>
          <p:cNvSpPr/>
          <p:nvPr/>
        </p:nvSpPr>
        <p:spPr>
          <a:xfrm>
            <a:off x="7481278" y="3716919"/>
            <a:ext cx="299507" cy="377102"/>
          </a:xfrm>
          <a:custGeom>
            <a:rect b="b" l="l" r="r" t="t"/>
            <a:pathLst>
              <a:path extrusionOk="0" h="419002" w="332785">
                <a:moveTo>
                  <a:pt x="158704" y="149923"/>
                </a:moveTo>
                <a:cubicBezTo>
                  <a:pt x="143179" y="149923"/>
                  <a:pt x="130129" y="150686"/>
                  <a:pt x="120604" y="160591"/>
                </a:cubicBezTo>
                <a:cubicBezTo>
                  <a:pt x="111079" y="170497"/>
                  <a:pt x="105365" y="169354"/>
                  <a:pt x="96125" y="161734"/>
                </a:cubicBezTo>
                <a:cubicBezTo>
                  <a:pt x="84152" y="149762"/>
                  <a:pt x="65731" y="147123"/>
                  <a:pt x="50881" y="155257"/>
                </a:cubicBezTo>
                <a:cubicBezTo>
                  <a:pt x="44109" y="159658"/>
                  <a:pt x="38070" y="165087"/>
                  <a:pt x="32974" y="171355"/>
                </a:cubicBezTo>
                <a:cubicBezTo>
                  <a:pt x="28974" y="175641"/>
                  <a:pt x="27069" y="182118"/>
                  <a:pt x="22592" y="185547"/>
                </a:cubicBezTo>
                <a:cubicBezTo>
                  <a:pt x="18211" y="188966"/>
                  <a:pt x="12686" y="190567"/>
                  <a:pt x="7162" y="190024"/>
                </a:cubicBezTo>
                <a:cubicBezTo>
                  <a:pt x="2961" y="187519"/>
                  <a:pt x="284" y="183089"/>
                  <a:pt x="18" y="178213"/>
                </a:cubicBezTo>
                <a:cubicBezTo>
                  <a:pt x="-220" y="162801"/>
                  <a:pt x="1894" y="147447"/>
                  <a:pt x="6304" y="132683"/>
                </a:cubicBezTo>
                <a:cubicBezTo>
                  <a:pt x="32689" y="67056"/>
                  <a:pt x="79837" y="25146"/>
                  <a:pt x="150513" y="11144"/>
                </a:cubicBezTo>
                <a:cubicBezTo>
                  <a:pt x="159333" y="8420"/>
                  <a:pt x="167801" y="4677"/>
                  <a:pt x="175754" y="0"/>
                </a:cubicBezTo>
                <a:cubicBezTo>
                  <a:pt x="185450" y="2629"/>
                  <a:pt x="194995" y="5801"/>
                  <a:pt x="204329" y="9525"/>
                </a:cubicBezTo>
                <a:cubicBezTo>
                  <a:pt x="218750" y="15059"/>
                  <a:pt x="232485" y="22222"/>
                  <a:pt x="245287" y="30861"/>
                </a:cubicBezTo>
                <a:cubicBezTo>
                  <a:pt x="274623" y="53435"/>
                  <a:pt x="304151" y="76390"/>
                  <a:pt x="317867" y="112871"/>
                </a:cubicBezTo>
                <a:cubicBezTo>
                  <a:pt x="323011" y="126587"/>
                  <a:pt x="327392" y="140494"/>
                  <a:pt x="331488" y="154591"/>
                </a:cubicBezTo>
                <a:cubicBezTo>
                  <a:pt x="333488" y="161639"/>
                  <a:pt x="334345" y="169545"/>
                  <a:pt x="325106" y="173641"/>
                </a:cubicBezTo>
                <a:cubicBezTo>
                  <a:pt x="317581" y="176879"/>
                  <a:pt x="313105" y="173069"/>
                  <a:pt x="308056" y="167735"/>
                </a:cubicBezTo>
                <a:cubicBezTo>
                  <a:pt x="287387" y="145923"/>
                  <a:pt x="261384" y="146971"/>
                  <a:pt x="241381" y="169736"/>
                </a:cubicBezTo>
                <a:cubicBezTo>
                  <a:pt x="229761" y="182785"/>
                  <a:pt x="227761" y="182880"/>
                  <a:pt x="215568" y="170593"/>
                </a:cubicBezTo>
                <a:cubicBezTo>
                  <a:pt x="207282" y="162306"/>
                  <a:pt x="199662" y="153162"/>
                  <a:pt x="185470" y="151543"/>
                </a:cubicBezTo>
                <a:cubicBezTo>
                  <a:pt x="184784" y="157486"/>
                  <a:pt x="184403" y="163468"/>
                  <a:pt x="184327" y="169450"/>
                </a:cubicBezTo>
                <a:cubicBezTo>
                  <a:pt x="185660" y="206473"/>
                  <a:pt x="187156" y="243487"/>
                  <a:pt x="188803" y="280511"/>
                </a:cubicBezTo>
                <a:cubicBezTo>
                  <a:pt x="188813" y="284883"/>
                  <a:pt x="189861" y="289188"/>
                  <a:pt x="191851" y="293084"/>
                </a:cubicBezTo>
                <a:cubicBezTo>
                  <a:pt x="211759" y="325374"/>
                  <a:pt x="203281" y="358045"/>
                  <a:pt x="190327" y="388811"/>
                </a:cubicBezTo>
                <a:cubicBezTo>
                  <a:pt x="177374" y="419576"/>
                  <a:pt x="129272" y="427958"/>
                  <a:pt x="103555" y="408718"/>
                </a:cubicBezTo>
                <a:cubicBezTo>
                  <a:pt x="77837" y="389477"/>
                  <a:pt x="65455" y="345186"/>
                  <a:pt x="76504" y="314706"/>
                </a:cubicBezTo>
                <a:cubicBezTo>
                  <a:pt x="78932" y="304972"/>
                  <a:pt x="88029" y="298418"/>
                  <a:pt x="98030" y="299180"/>
                </a:cubicBezTo>
                <a:cubicBezTo>
                  <a:pt x="108088" y="299161"/>
                  <a:pt x="116423" y="306953"/>
                  <a:pt x="117080" y="316992"/>
                </a:cubicBezTo>
                <a:cubicBezTo>
                  <a:pt x="118890" y="330232"/>
                  <a:pt x="119938" y="343567"/>
                  <a:pt x="121462" y="356806"/>
                </a:cubicBezTo>
                <a:cubicBezTo>
                  <a:pt x="122128" y="363093"/>
                  <a:pt x="124033" y="369761"/>
                  <a:pt x="131558" y="368237"/>
                </a:cubicBezTo>
                <a:cubicBezTo>
                  <a:pt x="134892" y="367570"/>
                  <a:pt x="138892" y="361188"/>
                  <a:pt x="139464" y="356997"/>
                </a:cubicBezTo>
                <a:cubicBezTo>
                  <a:pt x="141464" y="343090"/>
                  <a:pt x="141845" y="328993"/>
                  <a:pt x="142988" y="314992"/>
                </a:cubicBezTo>
                <a:cubicBezTo>
                  <a:pt x="143750" y="306133"/>
                  <a:pt x="143941" y="297371"/>
                  <a:pt x="153656" y="292132"/>
                </a:cubicBezTo>
                <a:cubicBezTo>
                  <a:pt x="156933" y="289436"/>
                  <a:pt x="158847" y="285426"/>
                  <a:pt x="158895" y="281178"/>
                </a:cubicBezTo>
                <a:cubicBezTo>
                  <a:pt x="158704" y="237458"/>
                  <a:pt x="158704" y="194024"/>
                  <a:pt x="158704" y="149923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83" name="Google Shape;3983;p34"/>
          <p:cNvGrpSpPr/>
          <p:nvPr/>
        </p:nvGrpSpPr>
        <p:grpSpPr>
          <a:xfrm>
            <a:off x="6549291" y="916634"/>
            <a:ext cx="407596" cy="338335"/>
            <a:chOff x="4078421" y="461400"/>
            <a:chExt cx="452885" cy="375970"/>
          </a:xfrm>
        </p:grpSpPr>
        <p:sp>
          <p:nvSpPr>
            <p:cNvPr id="3984" name="Google Shape;3984;p34"/>
            <p:cNvSpPr/>
            <p:nvPr/>
          </p:nvSpPr>
          <p:spPr>
            <a:xfrm>
              <a:off x="4078421" y="461400"/>
              <a:ext cx="326187" cy="350254"/>
            </a:xfrm>
            <a:custGeom>
              <a:rect b="b" l="l" r="r" t="t"/>
              <a:pathLst>
                <a:path extrusionOk="0" h="350254" w="326187">
                  <a:moveTo>
                    <a:pt x="173332" y="99132"/>
                  </a:moveTo>
                  <a:cubicBezTo>
                    <a:pt x="176381" y="133708"/>
                    <a:pt x="179238" y="166760"/>
                    <a:pt x="182381" y="199812"/>
                  </a:cubicBezTo>
                  <a:cubicBezTo>
                    <a:pt x="183239" y="208670"/>
                    <a:pt x="185334" y="217338"/>
                    <a:pt x="186572" y="226101"/>
                  </a:cubicBezTo>
                  <a:cubicBezTo>
                    <a:pt x="189811" y="249723"/>
                    <a:pt x="187811" y="252485"/>
                    <a:pt x="165141" y="262772"/>
                  </a:cubicBezTo>
                  <a:cubicBezTo>
                    <a:pt x="159302" y="265658"/>
                    <a:pt x="154140" y="269744"/>
                    <a:pt x="149996" y="274773"/>
                  </a:cubicBezTo>
                  <a:cubicBezTo>
                    <a:pt x="130946" y="296490"/>
                    <a:pt x="112754" y="318684"/>
                    <a:pt x="94085" y="340591"/>
                  </a:cubicBezTo>
                  <a:cubicBezTo>
                    <a:pt x="91227" y="343925"/>
                    <a:pt x="88084" y="348211"/>
                    <a:pt x="84560" y="349164"/>
                  </a:cubicBezTo>
                  <a:cubicBezTo>
                    <a:pt x="79149" y="350792"/>
                    <a:pt x="73358" y="350592"/>
                    <a:pt x="68081" y="348592"/>
                  </a:cubicBezTo>
                  <a:cubicBezTo>
                    <a:pt x="61414" y="345544"/>
                    <a:pt x="63224" y="339067"/>
                    <a:pt x="65605" y="333162"/>
                  </a:cubicBezTo>
                  <a:cubicBezTo>
                    <a:pt x="72463" y="316017"/>
                    <a:pt x="78654" y="298776"/>
                    <a:pt x="86655" y="277536"/>
                  </a:cubicBezTo>
                  <a:cubicBezTo>
                    <a:pt x="73320" y="279917"/>
                    <a:pt x="63509" y="281727"/>
                    <a:pt x="53699" y="283346"/>
                  </a:cubicBezTo>
                  <a:cubicBezTo>
                    <a:pt x="46498" y="284946"/>
                    <a:pt x="39163" y="285899"/>
                    <a:pt x="31791" y="286203"/>
                  </a:cubicBezTo>
                  <a:cubicBezTo>
                    <a:pt x="23742" y="287146"/>
                    <a:pt x="16456" y="281384"/>
                    <a:pt x="15522" y="273335"/>
                  </a:cubicBezTo>
                  <a:cubicBezTo>
                    <a:pt x="15360" y="272011"/>
                    <a:pt x="15389" y="270668"/>
                    <a:pt x="15599" y="269344"/>
                  </a:cubicBezTo>
                  <a:cubicBezTo>
                    <a:pt x="17313" y="192096"/>
                    <a:pt x="8169" y="115706"/>
                    <a:pt x="359" y="39125"/>
                  </a:cubicBezTo>
                  <a:cubicBezTo>
                    <a:pt x="-1356" y="23028"/>
                    <a:pt x="2835" y="19408"/>
                    <a:pt x="18170" y="18646"/>
                  </a:cubicBezTo>
                  <a:cubicBezTo>
                    <a:pt x="70558" y="15979"/>
                    <a:pt x="122945" y="13217"/>
                    <a:pt x="175333" y="9788"/>
                  </a:cubicBezTo>
                  <a:cubicBezTo>
                    <a:pt x="213433" y="7311"/>
                    <a:pt x="250580" y="3501"/>
                    <a:pt x="288204" y="263"/>
                  </a:cubicBezTo>
                  <a:cubicBezTo>
                    <a:pt x="299053" y="-1508"/>
                    <a:pt x="309283" y="5853"/>
                    <a:pt x="311055" y="16704"/>
                  </a:cubicBezTo>
                  <a:cubicBezTo>
                    <a:pt x="311064" y="16716"/>
                    <a:pt x="311064" y="16729"/>
                    <a:pt x="311064" y="16741"/>
                  </a:cubicBezTo>
                  <a:cubicBezTo>
                    <a:pt x="316112" y="33696"/>
                    <a:pt x="320589" y="50745"/>
                    <a:pt x="325447" y="67986"/>
                  </a:cubicBezTo>
                  <a:cubicBezTo>
                    <a:pt x="329066" y="82273"/>
                    <a:pt x="319065" y="92941"/>
                    <a:pt x="303063" y="92465"/>
                  </a:cubicBezTo>
                  <a:cubicBezTo>
                    <a:pt x="259705" y="90313"/>
                    <a:pt x="216243" y="92547"/>
                    <a:pt x="173332" y="9913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5" name="Google Shape;3985;p34"/>
            <p:cNvSpPr/>
            <p:nvPr/>
          </p:nvSpPr>
          <p:spPr>
            <a:xfrm>
              <a:off x="4266897" y="562532"/>
              <a:ext cx="264409" cy="274838"/>
            </a:xfrm>
            <a:custGeom>
              <a:rect b="b" l="l" r="r" t="t"/>
              <a:pathLst>
                <a:path extrusionOk="0" h="274838" w="264409">
                  <a:moveTo>
                    <a:pt x="154592" y="200977"/>
                  </a:moveTo>
                  <a:cubicBezTo>
                    <a:pt x="158783" y="217456"/>
                    <a:pt x="162403" y="231743"/>
                    <a:pt x="166118" y="246031"/>
                  </a:cubicBezTo>
                  <a:cubicBezTo>
                    <a:pt x="167947" y="250831"/>
                    <a:pt x="169071" y="255861"/>
                    <a:pt x="169451" y="260985"/>
                  </a:cubicBezTo>
                  <a:cubicBezTo>
                    <a:pt x="169547" y="265881"/>
                    <a:pt x="167613" y="270605"/>
                    <a:pt x="164117" y="274034"/>
                  </a:cubicBezTo>
                  <a:cubicBezTo>
                    <a:pt x="159403" y="275520"/>
                    <a:pt x="154278" y="274930"/>
                    <a:pt x="150021" y="272415"/>
                  </a:cubicBezTo>
                  <a:cubicBezTo>
                    <a:pt x="145163" y="269024"/>
                    <a:pt x="140886" y="264871"/>
                    <a:pt x="137352" y="260128"/>
                  </a:cubicBezTo>
                  <a:cubicBezTo>
                    <a:pt x="120874" y="241078"/>
                    <a:pt x="104491" y="222028"/>
                    <a:pt x="87251" y="202311"/>
                  </a:cubicBezTo>
                  <a:cubicBezTo>
                    <a:pt x="69058" y="204883"/>
                    <a:pt x="50198" y="208407"/>
                    <a:pt x="31244" y="210217"/>
                  </a:cubicBezTo>
                  <a:cubicBezTo>
                    <a:pt x="12289" y="212027"/>
                    <a:pt x="6002" y="207740"/>
                    <a:pt x="8098" y="188404"/>
                  </a:cubicBezTo>
                  <a:cubicBezTo>
                    <a:pt x="11365" y="144113"/>
                    <a:pt x="9222" y="99593"/>
                    <a:pt x="1716" y="55817"/>
                  </a:cubicBezTo>
                  <a:cubicBezTo>
                    <a:pt x="535" y="46339"/>
                    <a:pt x="-37" y="36795"/>
                    <a:pt x="2" y="27242"/>
                  </a:cubicBezTo>
                  <a:cubicBezTo>
                    <a:pt x="2" y="8858"/>
                    <a:pt x="4002" y="4953"/>
                    <a:pt x="21814" y="4763"/>
                  </a:cubicBezTo>
                  <a:cubicBezTo>
                    <a:pt x="65439" y="4191"/>
                    <a:pt x="109063" y="3810"/>
                    <a:pt x="152783" y="2953"/>
                  </a:cubicBezTo>
                  <a:cubicBezTo>
                    <a:pt x="179357" y="2381"/>
                    <a:pt x="206027" y="762"/>
                    <a:pt x="232697" y="0"/>
                  </a:cubicBezTo>
                  <a:cubicBezTo>
                    <a:pt x="251747" y="0"/>
                    <a:pt x="256986" y="4572"/>
                    <a:pt x="257367" y="22765"/>
                  </a:cubicBezTo>
                  <a:cubicBezTo>
                    <a:pt x="258224" y="60865"/>
                    <a:pt x="258320" y="98298"/>
                    <a:pt x="259367" y="136017"/>
                  </a:cubicBezTo>
                  <a:cubicBezTo>
                    <a:pt x="259844" y="147676"/>
                    <a:pt x="261282" y="159268"/>
                    <a:pt x="263654" y="170688"/>
                  </a:cubicBezTo>
                  <a:cubicBezTo>
                    <a:pt x="266988" y="183899"/>
                    <a:pt x="258986" y="197310"/>
                    <a:pt x="245775" y="200644"/>
                  </a:cubicBezTo>
                  <a:cubicBezTo>
                    <a:pt x="242965" y="201359"/>
                    <a:pt x="240051" y="201568"/>
                    <a:pt x="237174" y="201263"/>
                  </a:cubicBezTo>
                  <a:cubicBezTo>
                    <a:pt x="214314" y="200406"/>
                    <a:pt x="191359" y="199739"/>
                    <a:pt x="168499" y="199263"/>
                  </a:cubicBezTo>
                  <a:cubicBezTo>
                    <a:pt x="163832" y="199520"/>
                    <a:pt x="159183" y="200092"/>
                    <a:pt x="154592" y="20097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986" name="Google Shape;3986;p34"/>
          <p:cNvSpPr/>
          <p:nvPr/>
        </p:nvSpPr>
        <p:spPr>
          <a:xfrm>
            <a:off x="7017950" y="4382780"/>
            <a:ext cx="411896" cy="143928"/>
          </a:xfrm>
          <a:custGeom>
            <a:rect b="b" l="l" r="r" t="t"/>
            <a:pathLst>
              <a:path extrusionOk="0" h="159920" w="457662">
                <a:moveTo>
                  <a:pt x="333673" y="150009"/>
                </a:moveTo>
                <a:cubicBezTo>
                  <a:pt x="324148" y="149056"/>
                  <a:pt x="314623" y="147913"/>
                  <a:pt x="305098" y="147342"/>
                </a:cubicBezTo>
                <a:cubicBezTo>
                  <a:pt x="286048" y="146389"/>
                  <a:pt x="270998" y="139722"/>
                  <a:pt x="263474" y="120100"/>
                </a:cubicBezTo>
                <a:cubicBezTo>
                  <a:pt x="260044" y="113585"/>
                  <a:pt x="255349" y="107822"/>
                  <a:pt x="249663" y="103146"/>
                </a:cubicBezTo>
                <a:cubicBezTo>
                  <a:pt x="244652" y="97183"/>
                  <a:pt x="235756" y="96421"/>
                  <a:pt x="229803" y="101431"/>
                </a:cubicBezTo>
                <a:cubicBezTo>
                  <a:pt x="229689" y="101526"/>
                  <a:pt x="229574" y="101622"/>
                  <a:pt x="229470" y="101717"/>
                </a:cubicBezTo>
                <a:cubicBezTo>
                  <a:pt x="219945" y="111242"/>
                  <a:pt x="205181" y="115243"/>
                  <a:pt x="200418" y="129720"/>
                </a:cubicBezTo>
                <a:cubicBezTo>
                  <a:pt x="196122" y="142817"/>
                  <a:pt x="184007" y="151761"/>
                  <a:pt x="170224" y="152009"/>
                </a:cubicBezTo>
                <a:cubicBezTo>
                  <a:pt x="142411" y="154962"/>
                  <a:pt x="114503" y="157819"/>
                  <a:pt x="86595" y="159819"/>
                </a:cubicBezTo>
                <a:cubicBezTo>
                  <a:pt x="70592" y="160962"/>
                  <a:pt x="60877" y="152295"/>
                  <a:pt x="54686" y="137531"/>
                </a:cubicBezTo>
                <a:cubicBezTo>
                  <a:pt x="47351" y="119814"/>
                  <a:pt x="38684" y="102669"/>
                  <a:pt x="29635" y="85810"/>
                </a:cubicBezTo>
                <a:cubicBezTo>
                  <a:pt x="27158" y="81334"/>
                  <a:pt x="21158" y="78857"/>
                  <a:pt x="17157" y="75142"/>
                </a:cubicBezTo>
                <a:cubicBezTo>
                  <a:pt x="12690" y="71856"/>
                  <a:pt x="8823" y="67836"/>
                  <a:pt x="5727" y="63236"/>
                </a:cubicBezTo>
                <a:cubicBezTo>
                  <a:pt x="-3798" y="44186"/>
                  <a:pt x="-2464" y="36756"/>
                  <a:pt x="17538" y="28851"/>
                </a:cubicBezTo>
                <a:cubicBezTo>
                  <a:pt x="72879" y="7134"/>
                  <a:pt x="130029" y="-3344"/>
                  <a:pt x="188988" y="9801"/>
                </a:cubicBezTo>
                <a:cubicBezTo>
                  <a:pt x="201656" y="13601"/>
                  <a:pt x="213772" y="19078"/>
                  <a:pt x="224993" y="26088"/>
                </a:cubicBezTo>
                <a:cubicBezTo>
                  <a:pt x="232994" y="30470"/>
                  <a:pt x="239375" y="32756"/>
                  <a:pt x="246328" y="24564"/>
                </a:cubicBezTo>
                <a:cubicBezTo>
                  <a:pt x="249348" y="21335"/>
                  <a:pt x="253158" y="18945"/>
                  <a:pt x="257378" y="17611"/>
                </a:cubicBezTo>
                <a:cubicBezTo>
                  <a:pt x="317100" y="-1439"/>
                  <a:pt x="377393" y="-7249"/>
                  <a:pt x="438353" y="11325"/>
                </a:cubicBezTo>
                <a:cubicBezTo>
                  <a:pt x="455688" y="16563"/>
                  <a:pt x="456355" y="17706"/>
                  <a:pt x="457403" y="33709"/>
                </a:cubicBezTo>
                <a:cubicBezTo>
                  <a:pt x="458355" y="51806"/>
                  <a:pt x="457403" y="56187"/>
                  <a:pt x="442068" y="61426"/>
                </a:cubicBezTo>
                <a:cubicBezTo>
                  <a:pt x="429018" y="65065"/>
                  <a:pt x="419093" y="75685"/>
                  <a:pt x="416350" y="88953"/>
                </a:cubicBezTo>
                <a:cubicBezTo>
                  <a:pt x="415407" y="91773"/>
                  <a:pt x="414330" y="94535"/>
                  <a:pt x="413111" y="97240"/>
                </a:cubicBezTo>
                <a:cubicBezTo>
                  <a:pt x="396919" y="140103"/>
                  <a:pt x="373011" y="152390"/>
                  <a:pt x="333673" y="150009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7" name="Google Shape;3987;p34"/>
          <p:cNvSpPr/>
          <p:nvPr/>
        </p:nvSpPr>
        <p:spPr>
          <a:xfrm>
            <a:off x="3935110" y="3756280"/>
            <a:ext cx="368579" cy="360929"/>
          </a:xfrm>
          <a:custGeom>
            <a:rect b="b" l="l" r="r" t="t"/>
            <a:pathLst>
              <a:path extrusionOk="0" h="401032" w="409532">
                <a:moveTo>
                  <a:pt x="78560" y="62331"/>
                </a:moveTo>
                <a:cubicBezTo>
                  <a:pt x="103706" y="47091"/>
                  <a:pt x="127518" y="28803"/>
                  <a:pt x="154283" y="17182"/>
                </a:cubicBezTo>
                <a:cubicBezTo>
                  <a:pt x="217529" y="-10059"/>
                  <a:pt x="279918" y="-4439"/>
                  <a:pt x="339449" y="30708"/>
                </a:cubicBezTo>
                <a:cubicBezTo>
                  <a:pt x="345593" y="32908"/>
                  <a:pt x="348784" y="39671"/>
                  <a:pt x="346584" y="45814"/>
                </a:cubicBezTo>
                <a:cubicBezTo>
                  <a:pt x="345926" y="47653"/>
                  <a:pt x="344812" y="49310"/>
                  <a:pt x="343355" y="50615"/>
                </a:cubicBezTo>
                <a:cubicBezTo>
                  <a:pt x="341459" y="52892"/>
                  <a:pt x="339202" y="54854"/>
                  <a:pt x="336687" y="56425"/>
                </a:cubicBezTo>
                <a:cubicBezTo>
                  <a:pt x="316589" y="69570"/>
                  <a:pt x="313256" y="89191"/>
                  <a:pt x="315351" y="111004"/>
                </a:cubicBezTo>
                <a:cubicBezTo>
                  <a:pt x="316018" y="118052"/>
                  <a:pt x="316494" y="125196"/>
                  <a:pt x="317161" y="133578"/>
                </a:cubicBezTo>
                <a:cubicBezTo>
                  <a:pt x="312722" y="133930"/>
                  <a:pt x="308264" y="133930"/>
                  <a:pt x="303826" y="133578"/>
                </a:cubicBezTo>
                <a:cubicBezTo>
                  <a:pt x="275822" y="128911"/>
                  <a:pt x="260868" y="143103"/>
                  <a:pt x="265726" y="170535"/>
                </a:cubicBezTo>
                <a:cubicBezTo>
                  <a:pt x="266964" y="178060"/>
                  <a:pt x="276394" y="186442"/>
                  <a:pt x="267821" y="192728"/>
                </a:cubicBezTo>
                <a:cubicBezTo>
                  <a:pt x="262392" y="196824"/>
                  <a:pt x="252772" y="195395"/>
                  <a:pt x="245057" y="196347"/>
                </a:cubicBezTo>
                <a:cubicBezTo>
                  <a:pt x="241351" y="196452"/>
                  <a:pt x="237665" y="196805"/>
                  <a:pt x="234008" y="197395"/>
                </a:cubicBezTo>
                <a:cubicBezTo>
                  <a:pt x="229817" y="198348"/>
                  <a:pt x="225816" y="200062"/>
                  <a:pt x="218863" y="202348"/>
                </a:cubicBezTo>
                <a:lnTo>
                  <a:pt x="299825" y="280072"/>
                </a:lnTo>
                <a:lnTo>
                  <a:pt x="399362" y="375322"/>
                </a:lnTo>
                <a:cubicBezTo>
                  <a:pt x="399914" y="375818"/>
                  <a:pt x="400428" y="376361"/>
                  <a:pt x="400886" y="376942"/>
                </a:cubicBezTo>
                <a:cubicBezTo>
                  <a:pt x="406124" y="382942"/>
                  <a:pt x="414316" y="389229"/>
                  <a:pt x="405934" y="397516"/>
                </a:cubicBezTo>
                <a:cubicBezTo>
                  <a:pt x="397552" y="405802"/>
                  <a:pt x="391265" y="397516"/>
                  <a:pt x="385455" y="392372"/>
                </a:cubicBezTo>
                <a:cubicBezTo>
                  <a:pt x="350403" y="359416"/>
                  <a:pt x="315475" y="326392"/>
                  <a:pt x="280680" y="293312"/>
                </a:cubicBezTo>
                <a:lnTo>
                  <a:pt x="205909" y="222351"/>
                </a:lnTo>
                <a:cubicBezTo>
                  <a:pt x="203366" y="220446"/>
                  <a:pt x="200699" y="218722"/>
                  <a:pt x="197908" y="217207"/>
                </a:cubicBezTo>
                <a:cubicBezTo>
                  <a:pt x="190574" y="233781"/>
                  <a:pt x="183525" y="249592"/>
                  <a:pt x="176191" y="265880"/>
                </a:cubicBezTo>
                <a:cubicBezTo>
                  <a:pt x="169142" y="264737"/>
                  <a:pt x="164189" y="263689"/>
                  <a:pt x="159236" y="263118"/>
                </a:cubicBezTo>
                <a:cubicBezTo>
                  <a:pt x="133328" y="260165"/>
                  <a:pt x="123613" y="268452"/>
                  <a:pt x="122375" y="294264"/>
                </a:cubicBezTo>
                <a:cubicBezTo>
                  <a:pt x="122375" y="303789"/>
                  <a:pt x="121422" y="313314"/>
                  <a:pt x="120755" y="322839"/>
                </a:cubicBezTo>
                <a:cubicBezTo>
                  <a:pt x="120755" y="324078"/>
                  <a:pt x="119422" y="325316"/>
                  <a:pt x="117898" y="327793"/>
                </a:cubicBezTo>
                <a:cubicBezTo>
                  <a:pt x="114755" y="328412"/>
                  <a:pt x="111516" y="328412"/>
                  <a:pt x="108373" y="327793"/>
                </a:cubicBezTo>
                <a:cubicBezTo>
                  <a:pt x="86275" y="318268"/>
                  <a:pt x="70273" y="322173"/>
                  <a:pt x="55509" y="342271"/>
                </a:cubicBezTo>
                <a:cubicBezTo>
                  <a:pt x="52461" y="346462"/>
                  <a:pt x="50651" y="351796"/>
                  <a:pt x="47603" y="355605"/>
                </a:cubicBezTo>
                <a:cubicBezTo>
                  <a:pt x="40460" y="365130"/>
                  <a:pt x="32554" y="365702"/>
                  <a:pt x="27315" y="354558"/>
                </a:cubicBezTo>
                <a:cubicBezTo>
                  <a:pt x="19295" y="337984"/>
                  <a:pt x="12913" y="320658"/>
                  <a:pt x="8265" y="302837"/>
                </a:cubicBezTo>
                <a:cubicBezTo>
                  <a:pt x="-5756" y="252288"/>
                  <a:pt x="-1850" y="198443"/>
                  <a:pt x="19314" y="150437"/>
                </a:cubicBezTo>
                <a:cubicBezTo>
                  <a:pt x="26648" y="134245"/>
                  <a:pt x="35602" y="118909"/>
                  <a:pt x="43603" y="102812"/>
                </a:cubicBezTo>
                <a:cubicBezTo>
                  <a:pt x="48746" y="92620"/>
                  <a:pt x="58557" y="84238"/>
                  <a:pt x="55033" y="70522"/>
                </a:cubicBezTo>
                <a:cubicBezTo>
                  <a:pt x="54557" y="68522"/>
                  <a:pt x="61415" y="62997"/>
                  <a:pt x="65415" y="62140"/>
                </a:cubicBezTo>
                <a:cubicBezTo>
                  <a:pt x="70435" y="62198"/>
                  <a:pt x="75407" y="63169"/>
                  <a:pt x="80084" y="64998"/>
                </a:cubicBezTo>
                <a:close/>
                <a:moveTo>
                  <a:pt x="69035" y="107479"/>
                </a:moveTo>
                <a:cubicBezTo>
                  <a:pt x="20648" y="161105"/>
                  <a:pt x="8170" y="270738"/>
                  <a:pt x="40460" y="320935"/>
                </a:cubicBezTo>
                <a:lnTo>
                  <a:pt x="93990" y="295693"/>
                </a:lnTo>
                <a:cubicBezTo>
                  <a:pt x="78560" y="236067"/>
                  <a:pt x="62177" y="175393"/>
                  <a:pt x="69035" y="107479"/>
                </a:cubicBezTo>
                <a:close/>
                <a:moveTo>
                  <a:pt x="312494" y="42900"/>
                </a:moveTo>
                <a:cubicBezTo>
                  <a:pt x="246771" y="8229"/>
                  <a:pt x="184668" y="19087"/>
                  <a:pt x="124565" y="57092"/>
                </a:cubicBezTo>
                <a:cubicBezTo>
                  <a:pt x="120641" y="60397"/>
                  <a:pt x="117069" y="64102"/>
                  <a:pt x="113897" y="68141"/>
                </a:cubicBezTo>
                <a:cubicBezTo>
                  <a:pt x="188669" y="68141"/>
                  <a:pt x="204480" y="70522"/>
                  <a:pt x="287919" y="95954"/>
                </a:cubicBezTo>
                <a:close/>
                <a:moveTo>
                  <a:pt x="167142" y="228733"/>
                </a:moveTo>
                <a:cubicBezTo>
                  <a:pt x="180191" y="197871"/>
                  <a:pt x="202766" y="183013"/>
                  <a:pt x="233817" y="173773"/>
                </a:cubicBezTo>
                <a:cubicBezTo>
                  <a:pt x="209109" y="147456"/>
                  <a:pt x="178715" y="127120"/>
                  <a:pt x="144949" y="114337"/>
                </a:cubicBezTo>
                <a:cubicBezTo>
                  <a:pt x="131328" y="108527"/>
                  <a:pt x="116850" y="101669"/>
                  <a:pt x="99515" y="109765"/>
                </a:cubicBezTo>
                <a:cubicBezTo>
                  <a:pt x="118565" y="151389"/>
                  <a:pt x="133614" y="193776"/>
                  <a:pt x="167142" y="228733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8" name="Google Shape;3988;p34"/>
          <p:cNvSpPr/>
          <p:nvPr/>
        </p:nvSpPr>
        <p:spPr>
          <a:xfrm>
            <a:off x="4794694" y="4341959"/>
            <a:ext cx="369577" cy="192183"/>
          </a:xfrm>
          <a:custGeom>
            <a:rect b="b" l="l" r="r" t="t"/>
            <a:pathLst>
              <a:path extrusionOk="0" h="213537" w="410641">
                <a:moveTo>
                  <a:pt x="372279" y="146963"/>
                </a:moveTo>
                <a:lnTo>
                  <a:pt x="343704" y="116388"/>
                </a:lnTo>
                <a:cubicBezTo>
                  <a:pt x="338846" y="123056"/>
                  <a:pt x="334846" y="128199"/>
                  <a:pt x="331227" y="133438"/>
                </a:cubicBezTo>
                <a:cubicBezTo>
                  <a:pt x="322273" y="146582"/>
                  <a:pt x="319225" y="147059"/>
                  <a:pt x="307319" y="137057"/>
                </a:cubicBezTo>
                <a:cubicBezTo>
                  <a:pt x="304557" y="134772"/>
                  <a:pt x="301985" y="132295"/>
                  <a:pt x="298461" y="129152"/>
                </a:cubicBezTo>
                <a:lnTo>
                  <a:pt x="280649" y="144392"/>
                </a:lnTo>
                <a:lnTo>
                  <a:pt x="255312" y="134867"/>
                </a:lnTo>
                <a:lnTo>
                  <a:pt x="247787" y="164680"/>
                </a:lnTo>
                <a:cubicBezTo>
                  <a:pt x="235405" y="166395"/>
                  <a:pt x="223118" y="168490"/>
                  <a:pt x="210735" y="169633"/>
                </a:cubicBezTo>
                <a:cubicBezTo>
                  <a:pt x="199677" y="170548"/>
                  <a:pt x="189304" y="175377"/>
                  <a:pt x="181494" y="183254"/>
                </a:cubicBezTo>
                <a:cubicBezTo>
                  <a:pt x="134631" y="227831"/>
                  <a:pt x="42619" y="229355"/>
                  <a:pt x="6900" y="145821"/>
                </a:cubicBezTo>
                <a:cubicBezTo>
                  <a:pt x="-1815" y="124999"/>
                  <a:pt x="-2291" y="101644"/>
                  <a:pt x="5567" y="80479"/>
                </a:cubicBezTo>
                <a:cubicBezTo>
                  <a:pt x="32808" y="4279"/>
                  <a:pt x="110342" y="-16867"/>
                  <a:pt x="165111" y="13042"/>
                </a:cubicBezTo>
                <a:cubicBezTo>
                  <a:pt x="176693" y="19452"/>
                  <a:pt x="186818" y="28215"/>
                  <a:pt x="194829" y="38760"/>
                </a:cubicBezTo>
                <a:cubicBezTo>
                  <a:pt x="201991" y="49208"/>
                  <a:pt x="214202" y="55028"/>
                  <a:pt x="226833" y="53999"/>
                </a:cubicBezTo>
                <a:cubicBezTo>
                  <a:pt x="272076" y="53999"/>
                  <a:pt x="317225" y="53999"/>
                  <a:pt x="362373" y="53999"/>
                </a:cubicBezTo>
                <a:cubicBezTo>
                  <a:pt x="374279" y="52161"/>
                  <a:pt x="386110" y="57790"/>
                  <a:pt x="392187" y="68192"/>
                </a:cubicBezTo>
                <a:cubicBezTo>
                  <a:pt x="394682" y="71849"/>
                  <a:pt x="397482" y="75298"/>
                  <a:pt x="400569" y="78479"/>
                </a:cubicBezTo>
                <a:cubicBezTo>
                  <a:pt x="414094" y="94862"/>
                  <a:pt x="413904" y="96005"/>
                  <a:pt x="400569" y="111721"/>
                </a:cubicBezTo>
                <a:cubicBezTo>
                  <a:pt x="390663" y="122675"/>
                  <a:pt x="381900" y="134486"/>
                  <a:pt x="372279" y="146963"/>
                </a:cubicBezTo>
                <a:close/>
                <a:moveTo>
                  <a:pt x="85101" y="106958"/>
                </a:moveTo>
                <a:cubicBezTo>
                  <a:pt x="84691" y="91471"/>
                  <a:pt x="72013" y="79136"/>
                  <a:pt x="56526" y="79146"/>
                </a:cubicBezTo>
                <a:cubicBezTo>
                  <a:pt x="38714" y="79907"/>
                  <a:pt x="24617" y="94471"/>
                  <a:pt x="24426" y="112292"/>
                </a:cubicBezTo>
                <a:cubicBezTo>
                  <a:pt x="25598" y="128552"/>
                  <a:pt x="39581" y="140887"/>
                  <a:pt x="55859" y="140010"/>
                </a:cubicBezTo>
                <a:cubicBezTo>
                  <a:pt x="73080" y="138686"/>
                  <a:pt x="86082" y="123827"/>
                  <a:pt x="85101" y="106578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89" name="Google Shape;3989;p34"/>
          <p:cNvSpPr/>
          <p:nvPr/>
        </p:nvSpPr>
        <p:spPr>
          <a:xfrm>
            <a:off x="7996462" y="1336426"/>
            <a:ext cx="245250" cy="360609"/>
          </a:xfrm>
          <a:custGeom>
            <a:rect b="b" l="l" r="r" t="t"/>
            <a:pathLst>
              <a:path extrusionOk="0" h="400677" w="272500">
                <a:moveTo>
                  <a:pt x="226932" y="46824"/>
                </a:moveTo>
                <a:cubicBezTo>
                  <a:pt x="223979" y="93687"/>
                  <a:pt x="230266" y="142741"/>
                  <a:pt x="185784" y="176078"/>
                </a:cubicBezTo>
                <a:cubicBezTo>
                  <a:pt x="188679" y="178345"/>
                  <a:pt x="191699" y="180441"/>
                  <a:pt x="194833" y="182365"/>
                </a:cubicBezTo>
                <a:cubicBezTo>
                  <a:pt x="235504" y="201415"/>
                  <a:pt x="253125" y="235514"/>
                  <a:pt x="254078" y="278758"/>
                </a:cubicBezTo>
                <a:cubicBezTo>
                  <a:pt x="254554" y="299903"/>
                  <a:pt x="252078" y="321144"/>
                  <a:pt x="250935" y="342194"/>
                </a:cubicBezTo>
                <a:cubicBezTo>
                  <a:pt x="272557" y="351719"/>
                  <a:pt x="274747" y="357434"/>
                  <a:pt x="271033" y="395344"/>
                </a:cubicBezTo>
                <a:cubicBezTo>
                  <a:pt x="264975" y="396201"/>
                  <a:pt x="258841" y="396391"/>
                  <a:pt x="252745" y="395915"/>
                </a:cubicBezTo>
                <a:cubicBezTo>
                  <a:pt x="208263" y="387343"/>
                  <a:pt x="164162" y="394963"/>
                  <a:pt x="119395" y="397249"/>
                </a:cubicBezTo>
                <a:cubicBezTo>
                  <a:pt x="86153" y="399058"/>
                  <a:pt x="52720" y="400392"/>
                  <a:pt x="19573" y="400678"/>
                </a:cubicBezTo>
                <a:cubicBezTo>
                  <a:pt x="-1382" y="400678"/>
                  <a:pt x="-3383" y="394391"/>
                  <a:pt x="3666" y="374294"/>
                </a:cubicBezTo>
                <a:cubicBezTo>
                  <a:pt x="9762" y="356958"/>
                  <a:pt x="22716" y="355244"/>
                  <a:pt x="38337" y="354767"/>
                </a:cubicBezTo>
                <a:cubicBezTo>
                  <a:pt x="38337" y="349528"/>
                  <a:pt x="39194" y="344671"/>
                  <a:pt x="39384" y="339813"/>
                </a:cubicBezTo>
                <a:cubicBezTo>
                  <a:pt x="40718" y="311238"/>
                  <a:pt x="41480" y="282187"/>
                  <a:pt x="43385" y="253421"/>
                </a:cubicBezTo>
                <a:cubicBezTo>
                  <a:pt x="45061" y="227751"/>
                  <a:pt x="59320" y="204568"/>
                  <a:pt x="81485" y="191509"/>
                </a:cubicBezTo>
                <a:cubicBezTo>
                  <a:pt x="84343" y="189604"/>
                  <a:pt x="86819" y="187127"/>
                  <a:pt x="91010" y="183603"/>
                </a:cubicBezTo>
                <a:cubicBezTo>
                  <a:pt x="43957" y="153790"/>
                  <a:pt x="21001" y="112642"/>
                  <a:pt x="26621" y="56920"/>
                </a:cubicBezTo>
                <a:cubicBezTo>
                  <a:pt x="19096" y="51205"/>
                  <a:pt x="5285" y="51205"/>
                  <a:pt x="9095" y="35965"/>
                </a:cubicBezTo>
                <a:cubicBezTo>
                  <a:pt x="11762" y="25298"/>
                  <a:pt x="15286" y="18725"/>
                  <a:pt x="27383" y="17678"/>
                </a:cubicBezTo>
                <a:cubicBezTo>
                  <a:pt x="75008" y="13677"/>
                  <a:pt x="123110" y="8915"/>
                  <a:pt x="171020" y="4628"/>
                </a:cubicBezTo>
                <a:cubicBezTo>
                  <a:pt x="190070" y="2914"/>
                  <a:pt x="209120" y="1675"/>
                  <a:pt x="228170" y="342"/>
                </a:cubicBezTo>
                <a:cubicBezTo>
                  <a:pt x="238866" y="-1611"/>
                  <a:pt x="249277" y="4981"/>
                  <a:pt x="252078" y="15487"/>
                </a:cubicBezTo>
                <a:cubicBezTo>
                  <a:pt x="259507" y="35394"/>
                  <a:pt x="254459" y="42442"/>
                  <a:pt x="226932" y="46824"/>
                </a:cubicBezTo>
                <a:close/>
                <a:moveTo>
                  <a:pt x="44242" y="54920"/>
                </a:moveTo>
                <a:cubicBezTo>
                  <a:pt x="42432" y="81686"/>
                  <a:pt x="42719" y="106927"/>
                  <a:pt x="60149" y="128739"/>
                </a:cubicBezTo>
                <a:cubicBezTo>
                  <a:pt x="73579" y="145503"/>
                  <a:pt x="86629" y="161886"/>
                  <a:pt x="107774" y="170078"/>
                </a:cubicBezTo>
                <a:cubicBezTo>
                  <a:pt x="122061" y="175507"/>
                  <a:pt x="121204" y="188080"/>
                  <a:pt x="107774" y="196366"/>
                </a:cubicBezTo>
                <a:cubicBezTo>
                  <a:pt x="105993" y="197662"/>
                  <a:pt x="104040" y="198691"/>
                  <a:pt x="101964" y="199415"/>
                </a:cubicBezTo>
                <a:cubicBezTo>
                  <a:pt x="70151" y="208940"/>
                  <a:pt x="53863" y="257993"/>
                  <a:pt x="61482" y="299237"/>
                </a:cubicBezTo>
                <a:cubicBezTo>
                  <a:pt x="83104" y="285520"/>
                  <a:pt x="104916" y="270662"/>
                  <a:pt x="128157" y="257707"/>
                </a:cubicBezTo>
                <a:cubicBezTo>
                  <a:pt x="140635" y="250469"/>
                  <a:pt x="154827" y="242372"/>
                  <a:pt x="167115" y="259803"/>
                </a:cubicBezTo>
                <a:cubicBezTo>
                  <a:pt x="168543" y="261803"/>
                  <a:pt x="172258" y="262470"/>
                  <a:pt x="175020" y="263232"/>
                </a:cubicBezTo>
                <a:lnTo>
                  <a:pt x="233980" y="279044"/>
                </a:lnTo>
                <a:cubicBezTo>
                  <a:pt x="237114" y="257184"/>
                  <a:pt x="230104" y="235086"/>
                  <a:pt x="214930" y="219036"/>
                </a:cubicBezTo>
                <a:cubicBezTo>
                  <a:pt x="203681" y="206177"/>
                  <a:pt x="188918" y="196909"/>
                  <a:pt x="172449" y="192366"/>
                </a:cubicBezTo>
                <a:cubicBezTo>
                  <a:pt x="157685" y="188556"/>
                  <a:pt x="155399" y="177031"/>
                  <a:pt x="166353" y="166744"/>
                </a:cubicBezTo>
                <a:cubicBezTo>
                  <a:pt x="169592" y="163791"/>
                  <a:pt x="174068" y="161981"/>
                  <a:pt x="177021" y="158838"/>
                </a:cubicBezTo>
                <a:cubicBezTo>
                  <a:pt x="184184" y="152609"/>
                  <a:pt x="190346" y="145312"/>
                  <a:pt x="195309" y="137216"/>
                </a:cubicBezTo>
                <a:cubicBezTo>
                  <a:pt x="208929" y="108641"/>
                  <a:pt x="207596" y="77495"/>
                  <a:pt x="204834" y="4568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0" name="Google Shape;3990;p34"/>
          <p:cNvSpPr/>
          <p:nvPr/>
        </p:nvSpPr>
        <p:spPr>
          <a:xfrm>
            <a:off x="5280215" y="4254935"/>
            <a:ext cx="354268" cy="375655"/>
          </a:xfrm>
          <a:custGeom>
            <a:rect b="b" l="l" r="r" t="t"/>
            <a:pathLst>
              <a:path extrusionOk="0" h="417394" w="393631">
                <a:moveTo>
                  <a:pt x="200230" y="345312"/>
                </a:moveTo>
                <a:lnTo>
                  <a:pt x="200230" y="119569"/>
                </a:lnTo>
                <a:lnTo>
                  <a:pt x="159653" y="85565"/>
                </a:lnTo>
                <a:lnTo>
                  <a:pt x="68880" y="91375"/>
                </a:lnTo>
                <a:cubicBezTo>
                  <a:pt x="69032" y="127618"/>
                  <a:pt x="73280" y="163718"/>
                  <a:pt x="81548" y="199008"/>
                </a:cubicBezTo>
                <a:cubicBezTo>
                  <a:pt x="85168" y="199008"/>
                  <a:pt x="88787" y="199865"/>
                  <a:pt x="92216" y="200532"/>
                </a:cubicBezTo>
                <a:cubicBezTo>
                  <a:pt x="99646" y="202056"/>
                  <a:pt x="102694" y="207390"/>
                  <a:pt x="99646" y="213676"/>
                </a:cubicBezTo>
                <a:cubicBezTo>
                  <a:pt x="84025" y="245775"/>
                  <a:pt x="48496" y="268350"/>
                  <a:pt x="12301" y="241108"/>
                </a:cubicBezTo>
                <a:cubicBezTo>
                  <a:pt x="8863" y="238289"/>
                  <a:pt x="6044" y="234784"/>
                  <a:pt x="4015" y="230821"/>
                </a:cubicBezTo>
                <a:cubicBezTo>
                  <a:pt x="-3986" y="215867"/>
                  <a:pt x="-81" y="205961"/>
                  <a:pt x="16207" y="198912"/>
                </a:cubicBezTo>
                <a:cubicBezTo>
                  <a:pt x="22970" y="169290"/>
                  <a:pt x="30018" y="139953"/>
                  <a:pt x="36400" y="110425"/>
                </a:cubicBezTo>
                <a:cubicBezTo>
                  <a:pt x="38857" y="104205"/>
                  <a:pt x="37685" y="97138"/>
                  <a:pt x="33352" y="92042"/>
                </a:cubicBezTo>
                <a:cubicBezTo>
                  <a:pt x="23827" y="81755"/>
                  <a:pt x="27351" y="76135"/>
                  <a:pt x="42020" y="75278"/>
                </a:cubicBezTo>
                <a:cubicBezTo>
                  <a:pt x="71547" y="73373"/>
                  <a:pt x="101170" y="72135"/>
                  <a:pt x="130792" y="70611"/>
                </a:cubicBezTo>
                <a:cubicBezTo>
                  <a:pt x="136669" y="69849"/>
                  <a:pt x="142594" y="69563"/>
                  <a:pt x="148509" y="69753"/>
                </a:cubicBezTo>
                <a:cubicBezTo>
                  <a:pt x="172321" y="72516"/>
                  <a:pt x="182037" y="50703"/>
                  <a:pt x="198515" y="41178"/>
                </a:cubicBezTo>
                <a:cubicBezTo>
                  <a:pt x="200706" y="39940"/>
                  <a:pt x="200611" y="34416"/>
                  <a:pt x="200992" y="30891"/>
                </a:cubicBezTo>
                <a:cubicBezTo>
                  <a:pt x="201468" y="25748"/>
                  <a:pt x="200992" y="20509"/>
                  <a:pt x="201658" y="15366"/>
                </a:cubicBezTo>
                <a:cubicBezTo>
                  <a:pt x="201763" y="6793"/>
                  <a:pt x="208793" y="-74"/>
                  <a:pt x="217365" y="21"/>
                </a:cubicBezTo>
                <a:cubicBezTo>
                  <a:pt x="217460" y="21"/>
                  <a:pt x="217565" y="30"/>
                  <a:pt x="217661" y="30"/>
                </a:cubicBezTo>
                <a:cubicBezTo>
                  <a:pt x="227186" y="-541"/>
                  <a:pt x="230138" y="7079"/>
                  <a:pt x="231281" y="14604"/>
                </a:cubicBezTo>
                <a:cubicBezTo>
                  <a:pt x="231757" y="21385"/>
                  <a:pt x="231757" y="28205"/>
                  <a:pt x="231281" y="34987"/>
                </a:cubicBezTo>
                <a:cubicBezTo>
                  <a:pt x="235282" y="37749"/>
                  <a:pt x="240044" y="39464"/>
                  <a:pt x="242140" y="42702"/>
                </a:cubicBezTo>
                <a:cubicBezTo>
                  <a:pt x="254998" y="63276"/>
                  <a:pt x="274620" y="61752"/>
                  <a:pt x="294908" y="60800"/>
                </a:cubicBezTo>
                <a:cubicBezTo>
                  <a:pt x="317101" y="59657"/>
                  <a:pt x="339390" y="59752"/>
                  <a:pt x="361583" y="59371"/>
                </a:cubicBezTo>
                <a:cubicBezTo>
                  <a:pt x="366746" y="59019"/>
                  <a:pt x="371937" y="59333"/>
                  <a:pt x="377014" y="60324"/>
                </a:cubicBezTo>
                <a:cubicBezTo>
                  <a:pt x="380062" y="61181"/>
                  <a:pt x="384729" y="64991"/>
                  <a:pt x="384443" y="66801"/>
                </a:cubicBezTo>
                <a:cubicBezTo>
                  <a:pt x="383481" y="70649"/>
                  <a:pt x="381186" y="74021"/>
                  <a:pt x="377966" y="76326"/>
                </a:cubicBezTo>
                <a:cubicBezTo>
                  <a:pt x="373947" y="78202"/>
                  <a:pt x="369679" y="79478"/>
                  <a:pt x="365298" y="80136"/>
                </a:cubicBezTo>
                <a:cubicBezTo>
                  <a:pt x="370441" y="105949"/>
                  <a:pt x="374823" y="131190"/>
                  <a:pt x="380633" y="156336"/>
                </a:cubicBezTo>
                <a:cubicBezTo>
                  <a:pt x="384253" y="172624"/>
                  <a:pt x="390158" y="188625"/>
                  <a:pt x="393206" y="205008"/>
                </a:cubicBezTo>
                <a:cubicBezTo>
                  <a:pt x="395968" y="218915"/>
                  <a:pt x="384729" y="226821"/>
                  <a:pt x="375585" y="233583"/>
                </a:cubicBezTo>
                <a:cubicBezTo>
                  <a:pt x="348153" y="253586"/>
                  <a:pt x="319388" y="250443"/>
                  <a:pt x="294527" y="226821"/>
                </a:cubicBezTo>
                <a:cubicBezTo>
                  <a:pt x="287193" y="221706"/>
                  <a:pt x="285393" y="211609"/>
                  <a:pt x="290508" y="204275"/>
                </a:cubicBezTo>
                <a:cubicBezTo>
                  <a:pt x="290508" y="204265"/>
                  <a:pt x="290517" y="204256"/>
                  <a:pt x="290527" y="204246"/>
                </a:cubicBezTo>
                <a:cubicBezTo>
                  <a:pt x="307576" y="167385"/>
                  <a:pt x="322340" y="129570"/>
                  <a:pt x="338152" y="92042"/>
                </a:cubicBezTo>
                <a:cubicBezTo>
                  <a:pt x="339390" y="87860"/>
                  <a:pt x="340314" y="83593"/>
                  <a:pt x="340914" y="79278"/>
                </a:cubicBezTo>
                <a:lnTo>
                  <a:pt x="262999" y="79278"/>
                </a:lnTo>
                <a:cubicBezTo>
                  <a:pt x="259094" y="87098"/>
                  <a:pt x="253913" y="94213"/>
                  <a:pt x="247664" y="100329"/>
                </a:cubicBezTo>
                <a:cubicBezTo>
                  <a:pt x="232043" y="111187"/>
                  <a:pt x="230233" y="125665"/>
                  <a:pt x="230329" y="142715"/>
                </a:cubicBezTo>
                <a:cubicBezTo>
                  <a:pt x="230329" y="202723"/>
                  <a:pt x="230329" y="262730"/>
                  <a:pt x="230329" y="322737"/>
                </a:cubicBezTo>
                <a:cubicBezTo>
                  <a:pt x="230329" y="328548"/>
                  <a:pt x="230996" y="334453"/>
                  <a:pt x="231472" y="342835"/>
                </a:cubicBezTo>
                <a:cubicBezTo>
                  <a:pt x="243568" y="342835"/>
                  <a:pt x="254998" y="343788"/>
                  <a:pt x="266524" y="343883"/>
                </a:cubicBezTo>
                <a:cubicBezTo>
                  <a:pt x="278049" y="343978"/>
                  <a:pt x="291670" y="343883"/>
                  <a:pt x="304624" y="343883"/>
                </a:cubicBezTo>
                <a:cubicBezTo>
                  <a:pt x="324721" y="343883"/>
                  <a:pt x="326055" y="344645"/>
                  <a:pt x="331961" y="364933"/>
                </a:cubicBezTo>
                <a:cubicBezTo>
                  <a:pt x="332627" y="367029"/>
                  <a:pt x="333104" y="369219"/>
                  <a:pt x="334056" y="372744"/>
                </a:cubicBezTo>
                <a:cubicBezTo>
                  <a:pt x="338342" y="373887"/>
                  <a:pt x="343105" y="375125"/>
                  <a:pt x="347867" y="376649"/>
                </a:cubicBezTo>
                <a:cubicBezTo>
                  <a:pt x="357964" y="380078"/>
                  <a:pt x="357392" y="388650"/>
                  <a:pt x="357392" y="396842"/>
                </a:cubicBezTo>
                <a:cubicBezTo>
                  <a:pt x="358040" y="404605"/>
                  <a:pt x="352268" y="411415"/>
                  <a:pt x="344514" y="412053"/>
                </a:cubicBezTo>
                <a:cubicBezTo>
                  <a:pt x="344391" y="412063"/>
                  <a:pt x="344276" y="412072"/>
                  <a:pt x="344153" y="412082"/>
                </a:cubicBezTo>
                <a:cubicBezTo>
                  <a:pt x="336085" y="413034"/>
                  <a:pt x="327931" y="413034"/>
                  <a:pt x="319864" y="412082"/>
                </a:cubicBezTo>
                <a:cubicBezTo>
                  <a:pt x="256713" y="405700"/>
                  <a:pt x="194038" y="413892"/>
                  <a:pt x="131173" y="416368"/>
                </a:cubicBezTo>
                <a:cubicBezTo>
                  <a:pt x="118496" y="417330"/>
                  <a:pt x="105780" y="417616"/>
                  <a:pt x="93073" y="417225"/>
                </a:cubicBezTo>
                <a:cubicBezTo>
                  <a:pt x="79072" y="416368"/>
                  <a:pt x="74690" y="411225"/>
                  <a:pt x="73262" y="398175"/>
                </a:cubicBezTo>
                <a:cubicBezTo>
                  <a:pt x="71833" y="385126"/>
                  <a:pt x="75071" y="380840"/>
                  <a:pt x="87168" y="380459"/>
                </a:cubicBezTo>
                <a:cubicBezTo>
                  <a:pt x="103075" y="380459"/>
                  <a:pt x="114029" y="376077"/>
                  <a:pt x="118410" y="358837"/>
                </a:cubicBezTo>
                <a:cubicBezTo>
                  <a:pt x="119362" y="355123"/>
                  <a:pt x="128983" y="352170"/>
                  <a:pt x="134888" y="351408"/>
                </a:cubicBezTo>
                <a:cubicBezTo>
                  <a:pt x="156034" y="348455"/>
                  <a:pt x="177274" y="347121"/>
                  <a:pt x="200230" y="345312"/>
                </a:cubicBezTo>
                <a:close/>
                <a:moveTo>
                  <a:pt x="371680" y="196722"/>
                </a:moveTo>
                <a:cubicBezTo>
                  <a:pt x="364631" y="168623"/>
                  <a:pt x="357964" y="141762"/>
                  <a:pt x="350725" y="112997"/>
                </a:cubicBezTo>
                <a:cubicBezTo>
                  <a:pt x="337866" y="141572"/>
                  <a:pt x="325864" y="169385"/>
                  <a:pt x="313672" y="197007"/>
                </a:cubicBezTo>
                <a:cubicBezTo>
                  <a:pt x="341771" y="204342"/>
                  <a:pt x="346057" y="204342"/>
                  <a:pt x="371775" y="196722"/>
                </a:cubicBezTo>
                <a:close/>
                <a:moveTo>
                  <a:pt x="238901" y="75849"/>
                </a:moveTo>
                <a:cubicBezTo>
                  <a:pt x="238901" y="62895"/>
                  <a:pt x="230614" y="55752"/>
                  <a:pt x="215374" y="55561"/>
                </a:cubicBezTo>
                <a:cubicBezTo>
                  <a:pt x="204049" y="54113"/>
                  <a:pt x="193695" y="62114"/>
                  <a:pt x="192248" y="73439"/>
                </a:cubicBezTo>
                <a:cubicBezTo>
                  <a:pt x="192200" y="73830"/>
                  <a:pt x="192162" y="74221"/>
                  <a:pt x="192133" y="74611"/>
                </a:cubicBezTo>
                <a:cubicBezTo>
                  <a:pt x="191743" y="87918"/>
                  <a:pt x="202221" y="99014"/>
                  <a:pt x="215527" y="99395"/>
                </a:cubicBezTo>
                <a:cubicBezTo>
                  <a:pt x="216175" y="99414"/>
                  <a:pt x="216822" y="99414"/>
                  <a:pt x="217470" y="99376"/>
                </a:cubicBezTo>
                <a:cubicBezTo>
                  <a:pt x="229148" y="99662"/>
                  <a:pt x="238844" y="90432"/>
                  <a:pt x="239130" y="78755"/>
                </a:cubicBezTo>
                <a:cubicBezTo>
                  <a:pt x="239149" y="77783"/>
                  <a:pt x="239101" y="76811"/>
                  <a:pt x="238996" y="75849"/>
                </a:cubicBezTo>
                <a:close/>
                <a:moveTo>
                  <a:pt x="52783" y="138238"/>
                </a:moveTo>
                <a:lnTo>
                  <a:pt x="46972" y="138238"/>
                </a:lnTo>
                <a:lnTo>
                  <a:pt x="35352" y="200532"/>
                </a:lnTo>
                <a:lnTo>
                  <a:pt x="63927" y="200532"/>
                </a:lnTo>
                <a:cubicBezTo>
                  <a:pt x="60022" y="178243"/>
                  <a:pt x="56497" y="158241"/>
                  <a:pt x="52878" y="138238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1" name="Google Shape;3991;p34"/>
          <p:cNvSpPr/>
          <p:nvPr/>
        </p:nvSpPr>
        <p:spPr>
          <a:xfrm>
            <a:off x="5200349" y="904377"/>
            <a:ext cx="360083" cy="403108"/>
          </a:xfrm>
          <a:custGeom>
            <a:rect b="b" l="l" r="r" t="t"/>
            <a:pathLst>
              <a:path extrusionOk="0" h="447898" w="400092">
                <a:moveTo>
                  <a:pt x="42048" y="337824"/>
                </a:moveTo>
                <a:cubicBezTo>
                  <a:pt x="43610" y="327746"/>
                  <a:pt x="44277" y="317545"/>
                  <a:pt x="44048" y="307344"/>
                </a:cubicBezTo>
                <a:cubicBezTo>
                  <a:pt x="38333" y="252099"/>
                  <a:pt x="31856" y="196949"/>
                  <a:pt x="25665" y="141799"/>
                </a:cubicBezTo>
                <a:cubicBezTo>
                  <a:pt x="22903" y="117606"/>
                  <a:pt x="19855" y="93412"/>
                  <a:pt x="16902" y="68647"/>
                </a:cubicBezTo>
                <a:cubicBezTo>
                  <a:pt x="11568" y="64456"/>
                  <a:pt x="-1481" y="68647"/>
                  <a:pt x="138" y="56074"/>
                </a:cubicBezTo>
                <a:cubicBezTo>
                  <a:pt x="1757" y="43501"/>
                  <a:pt x="11759" y="43977"/>
                  <a:pt x="20807" y="43787"/>
                </a:cubicBezTo>
                <a:cubicBezTo>
                  <a:pt x="65194" y="42358"/>
                  <a:pt x="109676" y="41215"/>
                  <a:pt x="154157" y="39977"/>
                </a:cubicBezTo>
                <a:cubicBezTo>
                  <a:pt x="161396" y="39977"/>
                  <a:pt x="168730" y="39215"/>
                  <a:pt x="177684" y="38739"/>
                </a:cubicBezTo>
                <a:cubicBezTo>
                  <a:pt x="175398" y="19689"/>
                  <a:pt x="181970" y="6639"/>
                  <a:pt x="200830" y="1401"/>
                </a:cubicBezTo>
                <a:cubicBezTo>
                  <a:pt x="213974" y="-2219"/>
                  <a:pt x="219880" y="829"/>
                  <a:pt x="222833" y="14640"/>
                </a:cubicBezTo>
                <a:cubicBezTo>
                  <a:pt x="223785" y="18927"/>
                  <a:pt x="223690" y="23499"/>
                  <a:pt x="224642" y="27880"/>
                </a:cubicBezTo>
                <a:cubicBezTo>
                  <a:pt x="225700" y="31955"/>
                  <a:pt x="227004" y="35962"/>
                  <a:pt x="228547" y="39882"/>
                </a:cubicBezTo>
                <a:lnTo>
                  <a:pt x="252836" y="39882"/>
                </a:lnTo>
                <a:lnTo>
                  <a:pt x="372946" y="39882"/>
                </a:lnTo>
                <a:cubicBezTo>
                  <a:pt x="378852" y="39275"/>
                  <a:pt x="384805" y="39694"/>
                  <a:pt x="390568" y="41120"/>
                </a:cubicBezTo>
                <a:cubicBezTo>
                  <a:pt x="395045" y="43106"/>
                  <a:pt x="398502" y="46867"/>
                  <a:pt x="400093" y="51502"/>
                </a:cubicBezTo>
                <a:cubicBezTo>
                  <a:pt x="399912" y="55735"/>
                  <a:pt x="397626" y="59595"/>
                  <a:pt x="393997" y="61789"/>
                </a:cubicBezTo>
                <a:cubicBezTo>
                  <a:pt x="374947" y="70647"/>
                  <a:pt x="369327" y="85697"/>
                  <a:pt x="368851" y="105318"/>
                </a:cubicBezTo>
                <a:cubicBezTo>
                  <a:pt x="368213" y="174260"/>
                  <a:pt x="371965" y="243164"/>
                  <a:pt x="380090" y="311630"/>
                </a:cubicBezTo>
                <a:cubicBezTo>
                  <a:pt x="380262" y="322060"/>
                  <a:pt x="384948" y="331890"/>
                  <a:pt x="392949" y="338586"/>
                </a:cubicBezTo>
                <a:cubicBezTo>
                  <a:pt x="401617" y="345634"/>
                  <a:pt x="398093" y="355635"/>
                  <a:pt x="387044" y="357636"/>
                </a:cubicBezTo>
                <a:cubicBezTo>
                  <a:pt x="380452" y="358607"/>
                  <a:pt x="373785" y="358864"/>
                  <a:pt x="367136" y="358398"/>
                </a:cubicBezTo>
                <a:cubicBezTo>
                  <a:pt x="325607" y="358398"/>
                  <a:pt x="284078" y="357255"/>
                  <a:pt x="242549" y="356683"/>
                </a:cubicBezTo>
                <a:lnTo>
                  <a:pt x="215689" y="356683"/>
                </a:lnTo>
                <a:cubicBezTo>
                  <a:pt x="216737" y="369066"/>
                  <a:pt x="217594" y="378972"/>
                  <a:pt x="218642" y="390306"/>
                </a:cubicBezTo>
                <a:cubicBezTo>
                  <a:pt x="237215" y="397736"/>
                  <a:pt x="255598" y="405070"/>
                  <a:pt x="273982" y="412595"/>
                </a:cubicBezTo>
                <a:cubicBezTo>
                  <a:pt x="281011" y="414948"/>
                  <a:pt x="287726" y="418138"/>
                  <a:pt x="293984" y="422120"/>
                </a:cubicBezTo>
                <a:cubicBezTo>
                  <a:pt x="297518" y="425396"/>
                  <a:pt x="299166" y="430226"/>
                  <a:pt x="298366" y="434979"/>
                </a:cubicBezTo>
                <a:cubicBezTo>
                  <a:pt x="295585" y="438846"/>
                  <a:pt x="291031" y="441037"/>
                  <a:pt x="286269" y="440789"/>
                </a:cubicBezTo>
                <a:cubicBezTo>
                  <a:pt x="274858" y="437617"/>
                  <a:pt x="263666" y="433731"/>
                  <a:pt x="252741" y="429168"/>
                </a:cubicBezTo>
                <a:cubicBezTo>
                  <a:pt x="243883" y="425739"/>
                  <a:pt x="235310" y="421739"/>
                  <a:pt x="226547" y="418024"/>
                </a:cubicBezTo>
                <a:cubicBezTo>
                  <a:pt x="221594" y="426216"/>
                  <a:pt x="226547" y="439455"/>
                  <a:pt x="213498" y="439646"/>
                </a:cubicBezTo>
                <a:cubicBezTo>
                  <a:pt x="200449" y="439836"/>
                  <a:pt x="202639" y="425835"/>
                  <a:pt x="196639" y="416500"/>
                </a:cubicBezTo>
                <a:lnTo>
                  <a:pt x="146823" y="440122"/>
                </a:lnTo>
                <a:cubicBezTo>
                  <a:pt x="143489" y="441646"/>
                  <a:pt x="140346" y="443646"/>
                  <a:pt x="137298" y="445361"/>
                </a:cubicBezTo>
                <a:cubicBezTo>
                  <a:pt x="132174" y="449399"/>
                  <a:pt x="124753" y="448523"/>
                  <a:pt x="120705" y="443408"/>
                </a:cubicBezTo>
                <a:cubicBezTo>
                  <a:pt x="120362" y="442970"/>
                  <a:pt x="120048" y="442503"/>
                  <a:pt x="119772" y="442027"/>
                </a:cubicBezTo>
                <a:cubicBezTo>
                  <a:pt x="114914" y="434502"/>
                  <a:pt x="119772" y="429264"/>
                  <a:pt x="125773" y="425739"/>
                </a:cubicBezTo>
                <a:cubicBezTo>
                  <a:pt x="134155" y="420977"/>
                  <a:pt x="142822" y="416881"/>
                  <a:pt x="151490" y="412690"/>
                </a:cubicBezTo>
                <a:lnTo>
                  <a:pt x="195877" y="391164"/>
                </a:lnTo>
                <a:lnTo>
                  <a:pt x="192448" y="359636"/>
                </a:lnTo>
                <a:cubicBezTo>
                  <a:pt x="185018" y="359636"/>
                  <a:pt x="178637" y="358302"/>
                  <a:pt x="172255" y="358493"/>
                </a:cubicBezTo>
                <a:cubicBezTo>
                  <a:pt x="127106" y="359922"/>
                  <a:pt x="81862" y="361731"/>
                  <a:pt x="36714" y="363160"/>
                </a:cubicBezTo>
                <a:cubicBezTo>
                  <a:pt x="28332" y="363160"/>
                  <a:pt x="16426" y="367351"/>
                  <a:pt x="14711" y="354969"/>
                </a:cubicBezTo>
                <a:cubicBezTo>
                  <a:pt x="12711" y="340300"/>
                  <a:pt x="26237" y="343062"/>
                  <a:pt x="35000" y="341157"/>
                </a:cubicBezTo>
                <a:cubicBezTo>
                  <a:pt x="37419" y="340205"/>
                  <a:pt x="39771" y="339090"/>
                  <a:pt x="42048" y="337824"/>
                </a:cubicBezTo>
                <a:close/>
                <a:moveTo>
                  <a:pt x="340562" y="83030"/>
                </a:moveTo>
                <a:cubicBezTo>
                  <a:pt x="242454" y="83030"/>
                  <a:pt x="144251" y="76934"/>
                  <a:pt x="44239" y="80363"/>
                </a:cubicBezTo>
                <a:cubicBezTo>
                  <a:pt x="53764" y="162278"/>
                  <a:pt x="62717" y="242288"/>
                  <a:pt x="71861" y="322393"/>
                </a:cubicBezTo>
                <a:lnTo>
                  <a:pt x="353992" y="317440"/>
                </a:lnTo>
                <a:cubicBezTo>
                  <a:pt x="349325" y="240192"/>
                  <a:pt x="344943" y="162945"/>
                  <a:pt x="340562" y="8303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2" name="Google Shape;3992;p34"/>
          <p:cNvSpPr/>
          <p:nvPr/>
        </p:nvSpPr>
        <p:spPr>
          <a:xfrm>
            <a:off x="6524602" y="1866101"/>
            <a:ext cx="383779" cy="290652"/>
          </a:xfrm>
          <a:custGeom>
            <a:rect b="b" l="l" r="r" t="t"/>
            <a:pathLst>
              <a:path extrusionOk="0" h="322947" w="426421">
                <a:moveTo>
                  <a:pt x="334682" y="322481"/>
                </a:moveTo>
                <a:cubicBezTo>
                  <a:pt x="310297" y="321243"/>
                  <a:pt x="286009" y="318862"/>
                  <a:pt x="261625" y="318862"/>
                </a:cubicBezTo>
                <a:cubicBezTo>
                  <a:pt x="213524" y="318862"/>
                  <a:pt x="165422" y="318862"/>
                  <a:pt x="117416" y="321243"/>
                </a:cubicBezTo>
                <a:cubicBezTo>
                  <a:pt x="99871" y="324043"/>
                  <a:pt x="82650" y="314652"/>
                  <a:pt x="75506" y="298383"/>
                </a:cubicBezTo>
                <a:cubicBezTo>
                  <a:pt x="48627" y="252530"/>
                  <a:pt x="25138" y="204781"/>
                  <a:pt x="5212" y="155508"/>
                </a:cubicBezTo>
                <a:cubicBezTo>
                  <a:pt x="3354" y="151469"/>
                  <a:pt x="1792" y="147297"/>
                  <a:pt x="544" y="143030"/>
                </a:cubicBezTo>
                <a:cubicBezTo>
                  <a:pt x="-2218" y="129409"/>
                  <a:pt x="5783" y="115503"/>
                  <a:pt x="18833" y="116265"/>
                </a:cubicBezTo>
                <a:cubicBezTo>
                  <a:pt x="44931" y="117789"/>
                  <a:pt x="62838" y="103406"/>
                  <a:pt x="81126" y="89119"/>
                </a:cubicBezTo>
                <a:cubicBezTo>
                  <a:pt x="115511" y="62258"/>
                  <a:pt x="149516" y="35017"/>
                  <a:pt x="183710" y="7966"/>
                </a:cubicBezTo>
                <a:cubicBezTo>
                  <a:pt x="197045" y="-2512"/>
                  <a:pt x="207046" y="-2798"/>
                  <a:pt x="221810" y="7966"/>
                </a:cubicBezTo>
                <a:cubicBezTo>
                  <a:pt x="238384" y="20348"/>
                  <a:pt x="254386" y="33493"/>
                  <a:pt x="270959" y="46066"/>
                </a:cubicBezTo>
                <a:cubicBezTo>
                  <a:pt x="287533" y="58639"/>
                  <a:pt x="305726" y="71116"/>
                  <a:pt x="323061" y="83594"/>
                </a:cubicBezTo>
                <a:cubicBezTo>
                  <a:pt x="327824" y="87023"/>
                  <a:pt x="334491" y="89690"/>
                  <a:pt x="336777" y="94357"/>
                </a:cubicBezTo>
                <a:cubicBezTo>
                  <a:pt x="341063" y="103216"/>
                  <a:pt x="347921" y="102644"/>
                  <a:pt x="355255" y="103025"/>
                </a:cubicBezTo>
                <a:cubicBezTo>
                  <a:pt x="373734" y="104073"/>
                  <a:pt x="392308" y="104835"/>
                  <a:pt x="410596" y="106835"/>
                </a:cubicBezTo>
                <a:cubicBezTo>
                  <a:pt x="427074" y="108550"/>
                  <a:pt x="429646" y="113693"/>
                  <a:pt x="423074" y="128552"/>
                </a:cubicBezTo>
                <a:cubicBezTo>
                  <a:pt x="417644" y="141506"/>
                  <a:pt x="412501" y="154651"/>
                  <a:pt x="408119" y="167986"/>
                </a:cubicBezTo>
                <a:cubicBezTo>
                  <a:pt x="393451" y="212820"/>
                  <a:pt x="379039" y="257806"/>
                  <a:pt x="364876" y="302955"/>
                </a:cubicBezTo>
                <a:cubicBezTo>
                  <a:pt x="358208" y="322386"/>
                  <a:pt x="356494" y="324100"/>
                  <a:pt x="334682" y="322481"/>
                </a:cubicBezTo>
                <a:close/>
                <a:moveTo>
                  <a:pt x="304773" y="102168"/>
                </a:moveTo>
                <a:lnTo>
                  <a:pt x="205522" y="22729"/>
                </a:lnTo>
                <a:cubicBezTo>
                  <a:pt x="166660" y="50161"/>
                  <a:pt x="131132" y="77498"/>
                  <a:pt x="92556" y="108454"/>
                </a:cubicBezTo>
                <a:close/>
                <a:moveTo>
                  <a:pt x="129608" y="173320"/>
                </a:moveTo>
                <a:lnTo>
                  <a:pt x="208094" y="168557"/>
                </a:lnTo>
                <a:lnTo>
                  <a:pt x="208094" y="125599"/>
                </a:lnTo>
                <a:lnTo>
                  <a:pt x="111511" y="125599"/>
                </a:lnTo>
                <a:close/>
                <a:moveTo>
                  <a:pt x="66648" y="247329"/>
                </a:moveTo>
                <a:lnTo>
                  <a:pt x="133894" y="239233"/>
                </a:lnTo>
                <a:cubicBezTo>
                  <a:pt x="127989" y="221611"/>
                  <a:pt x="122655" y="205990"/>
                  <a:pt x="116750" y="188750"/>
                </a:cubicBezTo>
                <a:lnTo>
                  <a:pt x="41788" y="196275"/>
                </a:lnTo>
                <a:cubicBezTo>
                  <a:pt x="51313" y="215515"/>
                  <a:pt x="59123" y="231613"/>
                  <a:pt x="66648" y="247329"/>
                </a:cubicBezTo>
                <a:close/>
                <a:moveTo>
                  <a:pt x="91699" y="127219"/>
                </a:moveTo>
                <a:cubicBezTo>
                  <a:pt x="65419" y="126314"/>
                  <a:pt x="39130" y="128619"/>
                  <a:pt x="13403" y="134077"/>
                </a:cubicBezTo>
                <a:cubicBezTo>
                  <a:pt x="21595" y="151603"/>
                  <a:pt x="28548" y="166652"/>
                  <a:pt x="35406" y="181225"/>
                </a:cubicBezTo>
                <a:lnTo>
                  <a:pt x="108272" y="171700"/>
                </a:lnTo>
                <a:cubicBezTo>
                  <a:pt x="102938" y="156746"/>
                  <a:pt x="97795" y="143125"/>
                  <a:pt x="91985" y="127600"/>
                </a:cubicBezTo>
                <a:close/>
                <a:moveTo>
                  <a:pt x="326490" y="120265"/>
                </a:moveTo>
                <a:cubicBezTo>
                  <a:pt x="322585" y="136839"/>
                  <a:pt x="319156" y="151507"/>
                  <a:pt x="315060" y="168748"/>
                </a:cubicBezTo>
                <a:lnTo>
                  <a:pt x="387545" y="168748"/>
                </a:lnTo>
                <a:cubicBezTo>
                  <a:pt x="392403" y="154746"/>
                  <a:pt x="397070" y="140173"/>
                  <a:pt x="403357" y="123790"/>
                </a:cubicBezTo>
                <a:cubicBezTo>
                  <a:pt x="392117" y="122456"/>
                  <a:pt x="382687" y="120742"/>
                  <a:pt x="373258" y="120456"/>
                </a:cubicBezTo>
                <a:cubicBezTo>
                  <a:pt x="358780" y="120265"/>
                  <a:pt x="344016" y="120646"/>
                  <a:pt x="326776" y="120646"/>
                </a:cubicBezTo>
                <a:close/>
                <a:moveTo>
                  <a:pt x="294772" y="167890"/>
                </a:moveTo>
                <a:cubicBezTo>
                  <a:pt x="299344" y="151412"/>
                  <a:pt x="303439" y="136839"/>
                  <a:pt x="307440" y="122647"/>
                </a:cubicBezTo>
                <a:lnTo>
                  <a:pt x="228763" y="122647"/>
                </a:lnTo>
                <a:lnTo>
                  <a:pt x="228763" y="167890"/>
                </a:lnTo>
                <a:close/>
                <a:moveTo>
                  <a:pt x="298963" y="234565"/>
                </a:moveTo>
                <a:lnTo>
                  <a:pt x="364114" y="234565"/>
                </a:lnTo>
                <a:cubicBezTo>
                  <a:pt x="368686" y="220278"/>
                  <a:pt x="373639" y="205990"/>
                  <a:pt x="378687" y="189417"/>
                </a:cubicBezTo>
                <a:cubicBezTo>
                  <a:pt x="356351" y="186664"/>
                  <a:pt x="333843" y="185578"/>
                  <a:pt x="311345" y="186178"/>
                </a:cubicBezTo>
                <a:cubicBezTo>
                  <a:pt x="307630" y="202180"/>
                  <a:pt x="303820" y="217039"/>
                  <a:pt x="299249" y="234661"/>
                </a:cubicBezTo>
                <a:close/>
                <a:moveTo>
                  <a:pt x="153992" y="239137"/>
                </a:moveTo>
                <a:lnTo>
                  <a:pt x="207999" y="234565"/>
                </a:lnTo>
                <a:lnTo>
                  <a:pt x="207999" y="186369"/>
                </a:lnTo>
                <a:lnTo>
                  <a:pt x="134942" y="190560"/>
                </a:lnTo>
                <a:cubicBezTo>
                  <a:pt x="142848" y="209229"/>
                  <a:pt x="148372" y="223993"/>
                  <a:pt x="154278" y="239233"/>
                </a:cubicBezTo>
                <a:close/>
                <a:moveTo>
                  <a:pt x="285723" y="300764"/>
                </a:moveTo>
                <a:lnTo>
                  <a:pt x="342873" y="306098"/>
                </a:lnTo>
                <a:lnTo>
                  <a:pt x="357542" y="254473"/>
                </a:lnTo>
                <a:lnTo>
                  <a:pt x="295248" y="254473"/>
                </a:lnTo>
                <a:close/>
                <a:moveTo>
                  <a:pt x="290581" y="187512"/>
                </a:moveTo>
                <a:lnTo>
                  <a:pt x="227620" y="187512"/>
                </a:lnTo>
                <a:cubicBezTo>
                  <a:pt x="227620" y="204752"/>
                  <a:pt x="223906" y="219992"/>
                  <a:pt x="231526" y="234089"/>
                </a:cubicBezTo>
                <a:lnTo>
                  <a:pt x="281913" y="234089"/>
                </a:lnTo>
                <a:close/>
                <a:moveTo>
                  <a:pt x="99795" y="304479"/>
                </a:moveTo>
                <a:lnTo>
                  <a:pt x="156945" y="301336"/>
                </a:lnTo>
                <a:cubicBezTo>
                  <a:pt x="149992" y="284667"/>
                  <a:pt x="144562" y="271332"/>
                  <a:pt x="138562" y="256854"/>
                </a:cubicBezTo>
                <a:lnTo>
                  <a:pt x="78650" y="263045"/>
                </a:lnTo>
                <a:cubicBezTo>
                  <a:pt x="85698" y="277714"/>
                  <a:pt x="92270" y="289906"/>
                  <a:pt x="99795" y="304479"/>
                </a:cubicBezTo>
                <a:close/>
                <a:moveTo>
                  <a:pt x="210761" y="253044"/>
                </a:moveTo>
                <a:cubicBezTo>
                  <a:pt x="192187" y="255425"/>
                  <a:pt x="176471" y="250377"/>
                  <a:pt x="161231" y="259426"/>
                </a:cubicBezTo>
                <a:cubicBezTo>
                  <a:pt x="166279" y="273046"/>
                  <a:pt x="170756" y="286000"/>
                  <a:pt x="175519" y="298192"/>
                </a:cubicBezTo>
                <a:lnTo>
                  <a:pt x="213619" y="298192"/>
                </a:lnTo>
                <a:cubicBezTo>
                  <a:pt x="212857" y="282667"/>
                  <a:pt x="211904" y="269046"/>
                  <a:pt x="210761" y="252853"/>
                </a:cubicBezTo>
                <a:close/>
                <a:moveTo>
                  <a:pt x="234860" y="298478"/>
                </a:moveTo>
                <a:lnTo>
                  <a:pt x="267435" y="298478"/>
                </a:lnTo>
                <a:cubicBezTo>
                  <a:pt x="270769" y="283333"/>
                  <a:pt x="273912" y="269903"/>
                  <a:pt x="276960" y="254663"/>
                </a:cubicBezTo>
                <a:lnTo>
                  <a:pt x="230478" y="254663"/>
                </a:lnTo>
                <a:cubicBezTo>
                  <a:pt x="232097" y="269713"/>
                  <a:pt x="233431" y="283238"/>
                  <a:pt x="234860" y="298288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3" name="Google Shape;3993;p34"/>
          <p:cNvSpPr/>
          <p:nvPr/>
        </p:nvSpPr>
        <p:spPr>
          <a:xfrm>
            <a:off x="6046437" y="3726969"/>
            <a:ext cx="336357" cy="388808"/>
          </a:xfrm>
          <a:custGeom>
            <a:rect b="b" l="l" r="r" t="t"/>
            <a:pathLst>
              <a:path extrusionOk="0" h="432009" w="373730">
                <a:moveTo>
                  <a:pt x="210407" y="313087"/>
                </a:moveTo>
                <a:cubicBezTo>
                  <a:pt x="226314" y="284512"/>
                  <a:pt x="216503" y="257080"/>
                  <a:pt x="204978" y="230600"/>
                </a:cubicBezTo>
                <a:cubicBezTo>
                  <a:pt x="201111" y="222713"/>
                  <a:pt x="191586" y="219456"/>
                  <a:pt x="183690" y="223323"/>
                </a:cubicBezTo>
                <a:cubicBezTo>
                  <a:pt x="183252" y="223533"/>
                  <a:pt x="182823" y="223771"/>
                  <a:pt x="182404" y="224028"/>
                </a:cubicBezTo>
                <a:cubicBezTo>
                  <a:pt x="147733" y="239458"/>
                  <a:pt x="118872" y="220408"/>
                  <a:pt x="117634" y="182023"/>
                </a:cubicBezTo>
                <a:cubicBezTo>
                  <a:pt x="117634" y="167830"/>
                  <a:pt x="117634" y="153448"/>
                  <a:pt x="117634" y="137065"/>
                </a:cubicBezTo>
                <a:lnTo>
                  <a:pt x="129445" y="143732"/>
                </a:lnTo>
                <a:cubicBezTo>
                  <a:pt x="138855" y="150685"/>
                  <a:pt x="149133" y="156391"/>
                  <a:pt x="160020" y="160687"/>
                </a:cubicBezTo>
                <a:cubicBezTo>
                  <a:pt x="174336" y="163306"/>
                  <a:pt x="184747" y="175755"/>
                  <a:pt x="184785" y="190309"/>
                </a:cubicBezTo>
                <a:cubicBezTo>
                  <a:pt x="185738" y="197644"/>
                  <a:pt x="183261" y="206978"/>
                  <a:pt x="195453" y="211550"/>
                </a:cubicBezTo>
                <a:cubicBezTo>
                  <a:pt x="194215" y="203549"/>
                  <a:pt x="193548" y="197072"/>
                  <a:pt x="192215" y="190786"/>
                </a:cubicBezTo>
                <a:cubicBezTo>
                  <a:pt x="185252" y="160982"/>
                  <a:pt x="187747" y="129759"/>
                  <a:pt x="199358" y="101441"/>
                </a:cubicBezTo>
                <a:cubicBezTo>
                  <a:pt x="205454" y="86296"/>
                  <a:pt x="204692" y="85534"/>
                  <a:pt x="188024" y="82391"/>
                </a:cubicBezTo>
                <a:cubicBezTo>
                  <a:pt x="181518" y="81391"/>
                  <a:pt x="175289" y="79057"/>
                  <a:pt x="169736" y="75533"/>
                </a:cubicBezTo>
                <a:cubicBezTo>
                  <a:pt x="158782" y="68199"/>
                  <a:pt x="157734" y="60674"/>
                  <a:pt x="164497" y="49054"/>
                </a:cubicBezTo>
                <a:cubicBezTo>
                  <a:pt x="171260" y="37433"/>
                  <a:pt x="178689" y="25527"/>
                  <a:pt x="186690" y="12287"/>
                </a:cubicBezTo>
                <a:cubicBezTo>
                  <a:pt x="196110" y="22612"/>
                  <a:pt x="204445" y="33880"/>
                  <a:pt x="211550" y="45910"/>
                </a:cubicBezTo>
                <a:cubicBezTo>
                  <a:pt x="215265" y="53721"/>
                  <a:pt x="212217" y="64960"/>
                  <a:pt x="212217" y="74485"/>
                </a:cubicBezTo>
                <a:cubicBezTo>
                  <a:pt x="221742" y="64389"/>
                  <a:pt x="233267" y="53245"/>
                  <a:pt x="244031" y="42005"/>
                </a:cubicBezTo>
                <a:cubicBezTo>
                  <a:pt x="245221" y="40205"/>
                  <a:pt x="245688" y="38033"/>
                  <a:pt x="245364" y="35909"/>
                </a:cubicBezTo>
                <a:cubicBezTo>
                  <a:pt x="243745" y="16859"/>
                  <a:pt x="256794" y="9049"/>
                  <a:pt x="271748" y="6287"/>
                </a:cubicBezTo>
                <a:cubicBezTo>
                  <a:pt x="291751" y="2667"/>
                  <a:pt x="312325" y="1905"/>
                  <a:pt x="332613" y="0"/>
                </a:cubicBezTo>
                <a:lnTo>
                  <a:pt x="334899" y="4096"/>
                </a:lnTo>
                <a:cubicBezTo>
                  <a:pt x="331289" y="7648"/>
                  <a:pt x="327327" y="10839"/>
                  <a:pt x="323088" y="13621"/>
                </a:cubicBezTo>
                <a:cubicBezTo>
                  <a:pt x="314077" y="17326"/>
                  <a:pt x="307582" y="25375"/>
                  <a:pt x="305848" y="34957"/>
                </a:cubicBezTo>
                <a:cubicBezTo>
                  <a:pt x="300228" y="63532"/>
                  <a:pt x="290894" y="68104"/>
                  <a:pt x="264319" y="58102"/>
                </a:cubicBezTo>
                <a:cubicBezTo>
                  <a:pt x="262890" y="57531"/>
                  <a:pt x="261461" y="57340"/>
                  <a:pt x="258985" y="56674"/>
                </a:cubicBezTo>
                <a:cubicBezTo>
                  <a:pt x="245364" y="68866"/>
                  <a:pt x="229457" y="79629"/>
                  <a:pt x="223361" y="102679"/>
                </a:cubicBezTo>
                <a:cubicBezTo>
                  <a:pt x="229981" y="103384"/>
                  <a:pt x="236649" y="103384"/>
                  <a:pt x="243269" y="102679"/>
                </a:cubicBezTo>
                <a:cubicBezTo>
                  <a:pt x="252174" y="99917"/>
                  <a:pt x="261652" y="104784"/>
                  <a:pt x="264605" y="113633"/>
                </a:cubicBezTo>
                <a:cubicBezTo>
                  <a:pt x="268415" y="122301"/>
                  <a:pt x="273177" y="130588"/>
                  <a:pt x="278225" y="140398"/>
                </a:cubicBezTo>
                <a:cubicBezTo>
                  <a:pt x="263805" y="145323"/>
                  <a:pt x="248355" y="146475"/>
                  <a:pt x="233363" y="143732"/>
                </a:cubicBezTo>
                <a:cubicBezTo>
                  <a:pt x="229838" y="143732"/>
                  <a:pt x="225647" y="135636"/>
                  <a:pt x="224790" y="130683"/>
                </a:cubicBezTo>
                <a:cubicBezTo>
                  <a:pt x="224552" y="122615"/>
                  <a:pt x="225314" y="114557"/>
                  <a:pt x="227076" y="106680"/>
                </a:cubicBezTo>
                <a:cubicBezTo>
                  <a:pt x="220885" y="112585"/>
                  <a:pt x="216503" y="114776"/>
                  <a:pt x="215932" y="117729"/>
                </a:cubicBezTo>
                <a:cubicBezTo>
                  <a:pt x="213170" y="133636"/>
                  <a:pt x="207645" y="150209"/>
                  <a:pt x="209836" y="165354"/>
                </a:cubicBezTo>
                <a:cubicBezTo>
                  <a:pt x="214732" y="192129"/>
                  <a:pt x="221085" y="218618"/>
                  <a:pt x="228886" y="244697"/>
                </a:cubicBezTo>
                <a:lnTo>
                  <a:pt x="234125" y="244697"/>
                </a:lnTo>
                <a:cubicBezTo>
                  <a:pt x="235077" y="241268"/>
                  <a:pt x="237363" y="237744"/>
                  <a:pt x="236887" y="234505"/>
                </a:cubicBezTo>
                <a:cubicBezTo>
                  <a:pt x="232696" y="203263"/>
                  <a:pt x="254794" y="180689"/>
                  <a:pt x="284988" y="184975"/>
                </a:cubicBezTo>
                <a:cubicBezTo>
                  <a:pt x="298418" y="186880"/>
                  <a:pt x="312230" y="186880"/>
                  <a:pt x="327375" y="187928"/>
                </a:cubicBezTo>
                <a:cubicBezTo>
                  <a:pt x="327508" y="190033"/>
                  <a:pt x="327212" y="192138"/>
                  <a:pt x="326517" y="194120"/>
                </a:cubicBezTo>
                <a:cubicBezTo>
                  <a:pt x="317659" y="208502"/>
                  <a:pt x="307467" y="222695"/>
                  <a:pt x="299657" y="237077"/>
                </a:cubicBezTo>
                <a:cubicBezTo>
                  <a:pt x="285083" y="263938"/>
                  <a:pt x="271082" y="267462"/>
                  <a:pt x="246983" y="248602"/>
                </a:cubicBezTo>
                <a:cubicBezTo>
                  <a:pt x="239439" y="249593"/>
                  <a:pt x="234125" y="256489"/>
                  <a:pt x="235077" y="264033"/>
                </a:cubicBezTo>
                <a:cubicBezTo>
                  <a:pt x="235830" y="273539"/>
                  <a:pt x="235830" y="283102"/>
                  <a:pt x="235077" y="292608"/>
                </a:cubicBezTo>
                <a:cubicBezTo>
                  <a:pt x="233905" y="300942"/>
                  <a:pt x="232286" y="309210"/>
                  <a:pt x="230219" y="317373"/>
                </a:cubicBezTo>
                <a:cubicBezTo>
                  <a:pt x="244793" y="327565"/>
                  <a:pt x="258794" y="337471"/>
                  <a:pt x="272415" y="346615"/>
                </a:cubicBezTo>
                <a:cubicBezTo>
                  <a:pt x="276101" y="348882"/>
                  <a:pt x="280378" y="350006"/>
                  <a:pt x="284702" y="349853"/>
                </a:cubicBezTo>
                <a:cubicBezTo>
                  <a:pt x="307200" y="349701"/>
                  <a:pt x="328708" y="359121"/>
                  <a:pt x="343853" y="375761"/>
                </a:cubicBezTo>
                <a:cubicBezTo>
                  <a:pt x="349853" y="381352"/>
                  <a:pt x="356216" y="386544"/>
                  <a:pt x="362903" y="391287"/>
                </a:cubicBezTo>
                <a:cubicBezTo>
                  <a:pt x="373199" y="397192"/>
                  <a:pt x="376781" y="410308"/>
                  <a:pt x="370904" y="420624"/>
                </a:cubicBezTo>
                <a:cubicBezTo>
                  <a:pt x="362693" y="420710"/>
                  <a:pt x="354492" y="420300"/>
                  <a:pt x="346329" y="419386"/>
                </a:cubicBezTo>
                <a:cubicBezTo>
                  <a:pt x="276416" y="407003"/>
                  <a:pt x="206216" y="409861"/>
                  <a:pt x="135922" y="414623"/>
                </a:cubicBezTo>
                <a:cubicBezTo>
                  <a:pt x="117443" y="415766"/>
                  <a:pt x="98965" y="417576"/>
                  <a:pt x="80677" y="419862"/>
                </a:cubicBezTo>
                <a:cubicBezTo>
                  <a:pt x="60960" y="422434"/>
                  <a:pt x="41434" y="425863"/>
                  <a:pt x="21812" y="429387"/>
                </a:cubicBezTo>
                <a:cubicBezTo>
                  <a:pt x="18955" y="429387"/>
                  <a:pt x="16002" y="432435"/>
                  <a:pt x="13526" y="431959"/>
                </a:cubicBezTo>
                <a:cubicBezTo>
                  <a:pt x="8887" y="430816"/>
                  <a:pt x="4353" y="429253"/>
                  <a:pt x="0" y="427291"/>
                </a:cubicBezTo>
                <a:cubicBezTo>
                  <a:pt x="2191" y="423196"/>
                  <a:pt x="3429" y="417766"/>
                  <a:pt x="6858" y="415480"/>
                </a:cubicBezTo>
                <a:cubicBezTo>
                  <a:pt x="19621" y="406717"/>
                  <a:pt x="33242" y="399097"/>
                  <a:pt x="46482" y="390906"/>
                </a:cubicBezTo>
                <a:cubicBezTo>
                  <a:pt x="53340" y="386620"/>
                  <a:pt x="60103" y="382048"/>
                  <a:pt x="66961" y="377666"/>
                </a:cubicBezTo>
                <a:cubicBezTo>
                  <a:pt x="82630" y="367741"/>
                  <a:pt x="100222" y="361255"/>
                  <a:pt x="118586" y="358616"/>
                </a:cubicBezTo>
                <a:cubicBezTo>
                  <a:pt x="130073" y="356740"/>
                  <a:pt x="140779" y="351615"/>
                  <a:pt x="149447" y="343852"/>
                </a:cubicBezTo>
                <a:cubicBezTo>
                  <a:pt x="174403" y="320707"/>
                  <a:pt x="177832" y="317945"/>
                  <a:pt x="210407" y="31308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4" name="Google Shape;3994;p34"/>
          <p:cNvSpPr/>
          <p:nvPr/>
        </p:nvSpPr>
        <p:spPr>
          <a:xfrm>
            <a:off x="7524182" y="919418"/>
            <a:ext cx="337874" cy="362411"/>
          </a:xfrm>
          <a:custGeom>
            <a:rect b="b" l="l" r="r" t="t"/>
            <a:pathLst>
              <a:path extrusionOk="0" h="402679" w="375415">
                <a:moveTo>
                  <a:pt x="222262" y="187188"/>
                </a:moveTo>
                <a:cubicBezTo>
                  <a:pt x="243312" y="180139"/>
                  <a:pt x="263505" y="173091"/>
                  <a:pt x="283984" y="166900"/>
                </a:cubicBezTo>
                <a:cubicBezTo>
                  <a:pt x="291509" y="164614"/>
                  <a:pt x="293509" y="159565"/>
                  <a:pt x="296747" y="153184"/>
                </a:cubicBezTo>
                <a:cubicBezTo>
                  <a:pt x="310654" y="122704"/>
                  <a:pt x="342468" y="118132"/>
                  <a:pt x="365042" y="143087"/>
                </a:cubicBezTo>
                <a:cubicBezTo>
                  <a:pt x="376939" y="156203"/>
                  <a:pt x="378796" y="175577"/>
                  <a:pt x="369614" y="190712"/>
                </a:cubicBezTo>
                <a:cubicBezTo>
                  <a:pt x="360203" y="204685"/>
                  <a:pt x="342810" y="210934"/>
                  <a:pt x="326656" y="206143"/>
                </a:cubicBezTo>
                <a:cubicBezTo>
                  <a:pt x="316131" y="201552"/>
                  <a:pt x="305977" y="196170"/>
                  <a:pt x="296271" y="190045"/>
                </a:cubicBezTo>
                <a:lnTo>
                  <a:pt x="232930" y="211191"/>
                </a:lnTo>
                <a:lnTo>
                  <a:pt x="220452" y="239766"/>
                </a:lnTo>
                <a:cubicBezTo>
                  <a:pt x="244265" y="264245"/>
                  <a:pt x="268649" y="289772"/>
                  <a:pt x="293699" y="314632"/>
                </a:cubicBezTo>
                <a:cubicBezTo>
                  <a:pt x="298462" y="317852"/>
                  <a:pt x="304149" y="319423"/>
                  <a:pt x="309892" y="319109"/>
                </a:cubicBezTo>
                <a:cubicBezTo>
                  <a:pt x="332371" y="320062"/>
                  <a:pt x="346944" y="333587"/>
                  <a:pt x="358565" y="350256"/>
                </a:cubicBezTo>
                <a:cubicBezTo>
                  <a:pt x="367852" y="363010"/>
                  <a:pt x="365042" y="380888"/>
                  <a:pt x="352278" y="390175"/>
                </a:cubicBezTo>
                <a:cubicBezTo>
                  <a:pt x="351783" y="390537"/>
                  <a:pt x="351278" y="390880"/>
                  <a:pt x="350755" y="391213"/>
                </a:cubicBezTo>
                <a:cubicBezTo>
                  <a:pt x="336410" y="402386"/>
                  <a:pt x="317426" y="405644"/>
                  <a:pt x="300177" y="399881"/>
                </a:cubicBezTo>
                <a:cubicBezTo>
                  <a:pt x="274269" y="392737"/>
                  <a:pt x="265124" y="370735"/>
                  <a:pt x="275031" y="341398"/>
                </a:cubicBezTo>
                <a:cubicBezTo>
                  <a:pt x="252075" y="314061"/>
                  <a:pt x="228834" y="286248"/>
                  <a:pt x="205403" y="258625"/>
                </a:cubicBezTo>
                <a:cubicBezTo>
                  <a:pt x="195897" y="247814"/>
                  <a:pt x="179657" y="246148"/>
                  <a:pt x="168160" y="254815"/>
                </a:cubicBezTo>
                <a:cubicBezTo>
                  <a:pt x="140823" y="279580"/>
                  <a:pt x="114249" y="305298"/>
                  <a:pt x="87197" y="331015"/>
                </a:cubicBezTo>
                <a:cubicBezTo>
                  <a:pt x="89960" y="337969"/>
                  <a:pt x="92341" y="343207"/>
                  <a:pt x="94151" y="348637"/>
                </a:cubicBezTo>
                <a:cubicBezTo>
                  <a:pt x="101209" y="365591"/>
                  <a:pt x="93179" y="385041"/>
                  <a:pt x="76234" y="392099"/>
                </a:cubicBezTo>
                <a:cubicBezTo>
                  <a:pt x="75863" y="392252"/>
                  <a:pt x="75482" y="392404"/>
                  <a:pt x="75101" y="392547"/>
                </a:cubicBezTo>
                <a:cubicBezTo>
                  <a:pt x="53241" y="405082"/>
                  <a:pt x="25361" y="397528"/>
                  <a:pt x="12826" y="375669"/>
                </a:cubicBezTo>
                <a:cubicBezTo>
                  <a:pt x="10921" y="372344"/>
                  <a:pt x="9445" y="368801"/>
                  <a:pt x="8426" y="365115"/>
                </a:cubicBezTo>
                <a:cubicBezTo>
                  <a:pt x="806" y="338731"/>
                  <a:pt x="14522" y="316633"/>
                  <a:pt x="41764" y="317490"/>
                </a:cubicBezTo>
                <a:cubicBezTo>
                  <a:pt x="63290" y="318538"/>
                  <a:pt x="76053" y="308632"/>
                  <a:pt x="89389" y="295297"/>
                </a:cubicBezTo>
                <a:cubicBezTo>
                  <a:pt x="109105" y="275389"/>
                  <a:pt x="129203" y="255863"/>
                  <a:pt x="147491" y="238147"/>
                </a:cubicBezTo>
                <a:cubicBezTo>
                  <a:pt x="144347" y="222049"/>
                  <a:pt x="141681" y="208429"/>
                  <a:pt x="138633" y="193093"/>
                </a:cubicBezTo>
                <a:lnTo>
                  <a:pt x="74815" y="161470"/>
                </a:lnTo>
                <a:cubicBezTo>
                  <a:pt x="70624" y="164328"/>
                  <a:pt x="67195" y="166995"/>
                  <a:pt x="63480" y="169090"/>
                </a:cubicBezTo>
                <a:cubicBezTo>
                  <a:pt x="43107" y="180720"/>
                  <a:pt x="17160" y="173634"/>
                  <a:pt x="5530" y="153260"/>
                </a:cubicBezTo>
                <a:cubicBezTo>
                  <a:pt x="2558" y="148059"/>
                  <a:pt x="720" y="142287"/>
                  <a:pt x="139" y="136324"/>
                </a:cubicBezTo>
                <a:cubicBezTo>
                  <a:pt x="-1480" y="118513"/>
                  <a:pt x="11283" y="110035"/>
                  <a:pt x="24428" y="102511"/>
                </a:cubicBezTo>
                <a:cubicBezTo>
                  <a:pt x="36744" y="94812"/>
                  <a:pt x="52603" y="95887"/>
                  <a:pt x="63766" y="105178"/>
                </a:cubicBezTo>
                <a:cubicBezTo>
                  <a:pt x="68443" y="108854"/>
                  <a:pt x="72225" y="113541"/>
                  <a:pt x="74815" y="118894"/>
                </a:cubicBezTo>
                <a:cubicBezTo>
                  <a:pt x="82150" y="137944"/>
                  <a:pt x="98342" y="146421"/>
                  <a:pt x="114058" y="155851"/>
                </a:cubicBezTo>
                <a:lnTo>
                  <a:pt x="148825" y="176710"/>
                </a:lnTo>
                <a:lnTo>
                  <a:pt x="173780" y="162232"/>
                </a:lnTo>
                <a:cubicBezTo>
                  <a:pt x="173780" y="135277"/>
                  <a:pt x="173780" y="107178"/>
                  <a:pt x="173780" y="79174"/>
                </a:cubicBezTo>
                <a:cubicBezTo>
                  <a:pt x="172627" y="72781"/>
                  <a:pt x="170056" y="66728"/>
                  <a:pt x="166255" y="61458"/>
                </a:cubicBezTo>
                <a:cubicBezTo>
                  <a:pt x="152634" y="37264"/>
                  <a:pt x="156730" y="17833"/>
                  <a:pt x="177304" y="6213"/>
                </a:cubicBezTo>
                <a:cubicBezTo>
                  <a:pt x="203403" y="-8265"/>
                  <a:pt x="224167" y="4403"/>
                  <a:pt x="238074" y="25263"/>
                </a:cubicBezTo>
                <a:cubicBezTo>
                  <a:pt x="245131" y="36707"/>
                  <a:pt x="241598" y="51706"/>
                  <a:pt x="230168" y="58791"/>
                </a:cubicBezTo>
                <a:cubicBezTo>
                  <a:pt x="204832" y="72888"/>
                  <a:pt x="203879" y="95653"/>
                  <a:pt x="202164" y="119275"/>
                </a:cubicBezTo>
                <a:cubicBezTo>
                  <a:pt x="202164" y="123656"/>
                  <a:pt x="201117" y="128038"/>
                  <a:pt x="200736" y="132514"/>
                </a:cubicBezTo>
                <a:cubicBezTo>
                  <a:pt x="198069" y="162899"/>
                  <a:pt x="198069" y="162899"/>
                  <a:pt x="222262" y="187188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5" name="Google Shape;3995;p34"/>
          <p:cNvSpPr/>
          <p:nvPr/>
        </p:nvSpPr>
        <p:spPr>
          <a:xfrm>
            <a:off x="4724218" y="941461"/>
            <a:ext cx="385098" cy="313690"/>
          </a:xfrm>
          <a:custGeom>
            <a:rect b="b" l="l" r="r" t="t"/>
            <a:pathLst>
              <a:path extrusionOk="0" h="348544" w="427887">
                <a:moveTo>
                  <a:pt x="221897" y="344049"/>
                </a:moveTo>
                <a:lnTo>
                  <a:pt x="50447" y="348049"/>
                </a:lnTo>
                <a:cubicBezTo>
                  <a:pt x="43846" y="348907"/>
                  <a:pt x="37150" y="348650"/>
                  <a:pt x="30635" y="347287"/>
                </a:cubicBezTo>
                <a:cubicBezTo>
                  <a:pt x="25425" y="345306"/>
                  <a:pt x="21443" y="341010"/>
                  <a:pt x="19871" y="335667"/>
                </a:cubicBezTo>
                <a:cubicBezTo>
                  <a:pt x="16252" y="295376"/>
                  <a:pt x="13775" y="254990"/>
                  <a:pt x="11108" y="214604"/>
                </a:cubicBezTo>
                <a:cubicBezTo>
                  <a:pt x="7365" y="158407"/>
                  <a:pt x="3746" y="102238"/>
                  <a:pt x="250" y="46107"/>
                </a:cubicBezTo>
                <a:cubicBezTo>
                  <a:pt x="-83" y="41700"/>
                  <a:pt x="-83" y="37274"/>
                  <a:pt x="250" y="32867"/>
                </a:cubicBezTo>
                <a:cubicBezTo>
                  <a:pt x="1679" y="16294"/>
                  <a:pt x="8251" y="8483"/>
                  <a:pt x="25015" y="7150"/>
                </a:cubicBezTo>
                <a:cubicBezTo>
                  <a:pt x="51590" y="5054"/>
                  <a:pt x="78260" y="3816"/>
                  <a:pt x="104835" y="3435"/>
                </a:cubicBezTo>
                <a:cubicBezTo>
                  <a:pt x="191512" y="1911"/>
                  <a:pt x="278161" y="768"/>
                  <a:pt x="364772" y="6"/>
                </a:cubicBezTo>
                <a:cubicBezTo>
                  <a:pt x="376621" y="-74"/>
                  <a:pt x="388460" y="657"/>
                  <a:pt x="400205" y="2197"/>
                </a:cubicBezTo>
                <a:cubicBezTo>
                  <a:pt x="422684" y="4864"/>
                  <a:pt x="423541" y="6197"/>
                  <a:pt x="424017" y="28105"/>
                </a:cubicBezTo>
                <a:cubicBezTo>
                  <a:pt x="424874" y="69538"/>
                  <a:pt x="425827" y="111067"/>
                  <a:pt x="426494" y="152501"/>
                </a:cubicBezTo>
                <a:cubicBezTo>
                  <a:pt x="427160" y="200126"/>
                  <a:pt x="428304" y="248799"/>
                  <a:pt x="427732" y="296900"/>
                </a:cubicBezTo>
                <a:cubicBezTo>
                  <a:pt x="427256" y="348049"/>
                  <a:pt x="425827" y="339667"/>
                  <a:pt x="386203" y="340715"/>
                </a:cubicBezTo>
                <a:cubicBezTo>
                  <a:pt x="331339" y="342144"/>
                  <a:pt x="276570" y="343192"/>
                  <a:pt x="221801" y="344430"/>
                </a:cubicBezTo>
                <a:close/>
                <a:moveTo>
                  <a:pt x="25777" y="28200"/>
                </a:moveTo>
                <a:lnTo>
                  <a:pt x="42636" y="300234"/>
                </a:lnTo>
                <a:cubicBezTo>
                  <a:pt x="162651" y="286232"/>
                  <a:pt x="280761" y="289852"/>
                  <a:pt x="401443" y="291376"/>
                </a:cubicBezTo>
                <a:cubicBezTo>
                  <a:pt x="400586" y="201650"/>
                  <a:pt x="400205" y="114020"/>
                  <a:pt x="397919" y="24676"/>
                </a:cubicBezTo>
                <a:cubicBezTo>
                  <a:pt x="272570" y="21818"/>
                  <a:pt x="150554" y="24866"/>
                  <a:pt x="25777" y="2820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6" name="Google Shape;3996;p34"/>
          <p:cNvSpPr/>
          <p:nvPr/>
        </p:nvSpPr>
        <p:spPr>
          <a:xfrm>
            <a:off x="6467321" y="2771169"/>
            <a:ext cx="242367" cy="375976"/>
          </a:xfrm>
          <a:custGeom>
            <a:rect b="b" l="l" r="r" t="t"/>
            <a:pathLst>
              <a:path extrusionOk="0" h="417751" w="269297">
                <a:moveTo>
                  <a:pt x="188448" y="127540"/>
                </a:moveTo>
                <a:cubicBezTo>
                  <a:pt x="195867" y="120082"/>
                  <a:pt x="207926" y="120044"/>
                  <a:pt x="215384" y="127463"/>
                </a:cubicBezTo>
                <a:cubicBezTo>
                  <a:pt x="216451" y="128521"/>
                  <a:pt x="217384" y="129692"/>
                  <a:pt x="218166" y="130969"/>
                </a:cubicBezTo>
                <a:cubicBezTo>
                  <a:pt x="261695" y="182594"/>
                  <a:pt x="294366" y="255365"/>
                  <a:pt x="243312" y="329660"/>
                </a:cubicBezTo>
                <a:cubicBezTo>
                  <a:pt x="229453" y="351482"/>
                  <a:pt x="211146" y="370151"/>
                  <a:pt x="189591" y="384429"/>
                </a:cubicBezTo>
                <a:cubicBezTo>
                  <a:pt x="177684" y="391859"/>
                  <a:pt x="167493" y="401860"/>
                  <a:pt x="155967" y="409861"/>
                </a:cubicBezTo>
                <a:cubicBezTo>
                  <a:pt x="144442" y="417862"/>
                  <a:pt x="134060" y="422434"/>
                  <a:pt x="120439" y="410337"/>
                </a:cubicBezTo>
                <a:cubicBezTo>
                  <a:pt x="141585" y="395573"/>
                  <a:pt x="149586" y="373666"/>
                  <a:pt x="155682" y="351091"/>
                </a:cubicBezTo>
                <a:cubicBezTo>
                  <a:pt x="164445" y="318802"/>
                  <a:pt x="154824" y="296132"/>
                  <a:pt x="127678" y="275939"/>
                </a:cubicBezTo>
                <a:cubicBezTo>
                  <a:pt x="115572" y="266452"/>
                  <a:pt x="104609" y="255584"/>
                  <a:pt x="95007" y="243554"/>
                </a:cubicBezTo>
                <a:cubicBezTo>
                  <a:pt x="88149" y="235334"/>
                  <a:pt x="86902" y="223799"/>
                  <a:pt x="91864" y="214313"/>
                </a:cubicBezTo>
                <a:cubicBezTo>
                  <a:pt x="97389" y="202216"/>
                  <a:pt x="102437" y="189929"/>
                  <a:pt x="107676" y="177641"/>
                </a:cubicBezTo>
                <a:cubicBezTo>
                  <a:pt x="110438" y="171355"/>
                  <a:pt x="113105" y="164973"/>
                  <a:pt x="116439" y="157067"/>
                </a:cubicBezTo>
                <a:cubicBezTo>
                  <a:pt x="102437" y="158687"/>
                  <a:pt x="102437" y="158782"/>
                  <a:pt x="75100" y="200311"/>
                </a:cubicBezTo>
                <a:cubicBezTo>
                  <a:pt x="61879" y="217599"/>
                  <a:pt x="56022" y="239401"/>
                  <a:pt x="58812" y="260985"/>
                </a:cubicBezTo>
                <a:cubicBezTo>
                  <a:pt x="62432" y="280797"/>
                  <a:pt x="69385" y="300038"/>
                  <a:pt x="75386" y="321278"/>
                </a:cubicBezTo>
                <a:cubicBezTo>
                  <a:pt x="70700" y="321821"/>
                  <a:pt x="65975" y="321821"/>
                  <a:pt x="61289" y="321278"/>
                </a:cubicBezTo>
                <a:cubicBezTo>
                  <a:pt x="41229" y="315458"/>
                  <a:pt x="23398" y="303705"/>
                  <a:pt x="10140" y="287560"/>
                </a:cubicBezTo>
                <a:cubicBezTo>
                  <a:pt x="-2624" y="273558"/>
                  <a:pt x="-3672" y="246126"/>
                  <a:pt x="8901" y="227076"/>
                </a:cubicBezTo>
                <a:cubicBezTo>
                  <a:pt x="21474" y="208026"/>
                  <a:pt x="36048" y="190119"/>
                  <a:pt x="50049" y="172021"/>
                </a:cubicBezTo>
                <a:cubicBezTo>
                  <a:pt x="76053" y="138589"/>
                  <a:pt x="101008" y="104394"/>
                  <a:pt x="109485" y="61817"/>
                </a:cubicBezTo>
                <a:cubicBezTo>
                  <a:pt x="111400" y="46520"/>
                  <a:pt x="112448" y="31128"/>
                  <a:pt x="112629" y="15716"/>
                </a:cubicBezTo>
                <a:cubicBezTo>
                  <a:pt x="113372" y="10411"/>
                  <a:pt x="114486" y="5153"/>
                  <a:pt x="115962" y="0"/>
                </a:cubicBezTo>
                <a:cubicBezTo>
                  <a:pt x="121430" y="924"/>
                  <a:pt x="126754" y="2591"/>
                  <a:pt x="131774" y="4953"/>
                </a:cubicBezTo>
                <a:cubicBezTo>
                  <a:pt x="136736" y="7963"/>
                  <a:pt x="141051" y="11954"/>
                  <a:pt x="144442" y="16669"/>
                </a:cubicBezTo>
                <a:cubicBezTo>
                  <a:pt x="166064" y="47625"/>
                  <a:pt x="178541" y="80486"/>
                  <a:pt x="164635" y="118681"/>
                </a:cubicBezTo>
                <a:cubicBezTo>
                  <a:pt x="158539" y="135350"/>
                  <a:pt x="153110" y="152305"/>
                  <a:pt x="147966" y="169259"/>
                </a:cubicBezTo>
                <a:cubicBezTo>
                  <a:pt x="144347" y="181261"/>
                  <a:pt x="141394" y="193548"/>
                  <a:pt x="138441" y="205740"/>
                </a:cubicBezTo>
                <a:cubicBezTo>
                  <a:pt x="135489" y="217932"/>
                  <a:pt x="133870" y="228410"/>
                  <a:pt x="146061" y="235363"/>
                </a:cubicBezTo>
                <a:cubicBezTo>
                  <a:pt x="159053" y="239659"/>
                  <a:pt x="173351" y="235401"/>
                  <a:pt x="181875" y="224695"/>
                </a:cubicBezTo>
                <a:cubicBezTo>
                  <a:pt x="189257" y="212884"/>
                  <a:pt x="194363" y="199806"/>
                  <a:pt x="196925" y="186119"/>
                </a:cubicBezTo>
                <a:cubicBezTo>
                  <a:pt x="197573" y="172907"/>
                  <a:pt x="196392" y="159668"/>
                  <a:pt x="193401" y="146780"/>
                </a:cubicBezTo>
                <a:cubicBezTo>
                  <a:pt x="192143" y="140275"/>
                  <a:pt x="190486" y="133845"/>
                  <a:pt x="188448" y="12754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7" name="Google Shape;3997;p34"/>
          <p:cNvSpPr/>
          <p:nvPr/>
        </p:nvSpPr>
        <p:spPr>
          <a:xfrm>
            <a:off x="6013276" y="3238503"/>
            <a:ext cx="352139" cy="371936"/>
          </a:xfrm>
          <a:custGeom>
            <a:rect b="b" l="l" r="r" t="t"/>
            <a:pathLst>
              <a:path extrusionOk="0" h="413262" w="391265">
                <a:moveTo>
                  <a:pt x="344564" y="65028"/>
                </a:moveTo>
                <a:cubicBezTo>
                  <a:pt x="359042" y="76077"/>
                  <a:pt x="373901" y="86650"/>
                  <a:pt x="387807" y="98461"/>
                </a:cubicBezTo>
                <a:cubicBezTo>
                  <a:pt x="390636" y="102652"/>
                  <a:pt x="391789" y="107748"/>
                  <a:pt x="391046" y="112749"/>
                </a:cubicBezTo>
                <a:cubicBezTo>
                  <a:pt x="390341" y="123074"/>
                  <a:pt x="388807" y="133332"/>
                  <a:pt x="386474" y="143419"/>
                </a:cubicBezTo>
                <a:cubicBezTo>
                  <a:pt x="373406" y="200502"/>
                  <a:pt x="368786" y="259205"/>
                  <a:pt x="372758" y="317631"/>
                </a:cubicBezTo>
                <a:cubicBezTo>
                  <a:pt x="373996" y="340587"/>
                  <a:pt x="374377" y="363542"/>
                  <a:pt x="374472" y="386497"/>
                </a:cubicBezTo>
                <a:cubicBezTo>
                  <a:pt x="373672" y="395517"/>
                  <a:pt x="372205" y="404461"/>
                  <a:pt x="370091" y="413262"/>
                </a:cubicBezTo>
                <a:cubicBezTo>
                  <a:pt x="362185" y="407738"/>
                  <a:pt x="357423" y="404880"/>
                  <a:pt x="353327" y="401356"/>
                </a:cubicBezTo>
                <a:cubicBezTo>
                  <a:pt x="331229" y="382782"/>
                  <a:pt x="309893" y="363256"/>
                  <a:pt x="287318" y="345635"/>
                </a:cubicBezTo>
                <a:cubicBezTo>
                  <a:pt x="272269" y="333824"/>
                  <a:pt x="269126" y="334776"/>
                  <a:pt x="254553" y="347063"/>
                </a:cubicBezTo>
                <a:cubicBezTo>
                  <a:pt x="234740" y="363732"/>
                  <a:pt x="215500" y="381068"/>
                  <a:pt x="195402" y="397451"/>
                </a:cubicBezTo>
                <a:cubicBezTo>
                  <a:pt x="175305" y="413834"/>
                  <a:pt x="172447" y="411453"/>
                  <a:pt x="158540" y="396594"/>
                </a:cubicBezTo>
                <a:cubicBezTo>
                  <a:pt x="146444" y="383639"/>
                  <a:pt x="132347" y="372686"/>
                  <a:pt x="119583" y="360303"/>
                </a:cubicBezTo>
                <a:cubicBezTo>
                  <a:pt x="113059" y="352731"/>
                  <a:pt x="101629" y="351893"/>
                  <a:pt x="94056" y="358417"/>
                </a:cubicBezTo>
                <a:cubicBezTo>
                  <a:pt x="93989" y="358474"/>
                  <a:pt x="93932" y="358532"/>
                  <a:pt x="93866" y="358589"/>
                </a:cubicBezTo>
                <a:cubicBezTo>
                  <a:pt x="76721" y="370114"/>
                  <a:pt x="59099" y="381068"/>
                  <a:pt x="41669" y="392212"/>
                </a:cubicBezTo>
                <a:cubicBezTo>
                  <a:pt x="36049" y="395831"/>
                  <a:pt x="30715" y="399832"/>
                  <a:pt x="24809" y="402880"/>
                </a:cubicBezTo>
                <a:cubicBezTo>
                  <a:pt x="10808" y="410310"/>
                  <a:pt x="-813" y="403833"/>
                  <a:pt x="45" y="388021"/>
                </a:cubicBezTo>
                <a:cubicBezTo>
                  <a:pt x="1283" y="363637"/>
                  <a:pt x="4521" y="339348"/>
                  <a:pt x="6236" y="314964"/>
                </a:cubicBezTo>
                <a:cubicBezTo>
                  <a:pt x="9284" y="270673"/>
                  <a:pt x="11760" y="226382"/>
                  <a:pt x="14618" y="182091"/>
                </a:cubicBezTo>
                <a:cubicBezTo>
                  <a:pt x="15475" y="168755"/>
                  <a:pt x="16808" y="155516"/>
                  <a:pt x="18428" y="142276"/>
                </a:cubicBezTo>
                <a:cubicBezTo>
                  <a:pt x="19380" y="133799"/>
                  <a:pt x="23381" y="129131"/>
                  <a:pt x="33382" y="130751"/>
                </a:cubicBezTo>
                <a:cubicBezTo>
                  <a:pt x="38078" y="131113"/>
                  <a:pt x="42707" y="129494"/>
                  <a:pt x="46146" y="126274"/>
                </a:cubicBezTo>
                <a:cubicBezTo>
                  <a:pt x="75292" y="95794"/>
                  <a:pt x="104343" y="65219"/>
                  <a:pt x="132728" y="34072"/>
                </a:cubicBezTo>
                <a:cubicBezTo>
                  <a:pt x="146444" y="18927"/>
                  <a:pt x="149778" y="18737"/>
                  <a:pt x="162446" y="35596"/>
                </a:cubicBezTo>
                <a:cubicBezTo>
                  <a:pt x="175114" y="52455"/>
                  <a:pt x="187592" y="68362"/>
                  <a:pt x="200546" y="84269"/>
                </a:cubicBezTo>
                <a:cubicBezTo>
                  <a:pt x="206880" y="90993"/>
                  <a:pt x="213585" y="97356"/>
                  <a:pt x="220643" y="103319"/>
                </a:cubicBezTo>
                <a:lnTo>
                  <a:pt x="248361" y="77982"/>
                </a:lnTo>
                <a:cubicBezTo>
                  <a:pt x="255505" y="84269"/>
                  <a:pt x="257886" y="90365"/>
                  <a:pt x="250838" y="98175"/>
                </a:cubicBezTo>
                <a:cubicBezTo>
                  <a:pt x="245904" y="104643"/>
                  <a:pt x="240208" y="110501"/>
                  <a:pt x="233883" y="115606"/>
                </a:cubicBezTo>
                <a:cubicBezTo>
                  <a:pt x="224492" y="121607"/>
                  <a:pt x="218624" y="131808"/>
                  <a:pt x="218167" y="142943"/>
                </a:cubicBezTo>
                <a:cubicBezTo>
                  <a:pt x="209499" y="212666"/>
                  <a:pt x="200450" y="282294"/>
                  <a:pt x="191497" y="352017"/>
                </a:cubicBezTo>
                <a:cubicBezTo>
                  <a:pt x="190449" y="360018"/>
                  <a:pt x="189306" y="368019"/>
                  <a:pt x="187687" y="380020"/>
                </a:cubicBezTo>
                <a:lnTo>
                  <a:pt x="270078" y="313345"/>
                </a:lnTo>
                <a:cubicBezTo>
                  <a:pt x="273698" y="272483"/>
                  <a:pt x="277413" y="229716"/>
                  <a:pt x="281223" y="187044"/>
                </a:cubicBezTo>
                <a:cubicBezTo>
                  <a:pt x="281251" y="181862"/>
                  <a:pt x="281756" y="176699"/>
                  <a:pt x="282747" y="171613"/>
                </a:cubicBezTo>
                <a:cubicBezTo>
                  <a:pt x="290462" y="143514"/>
                  <a:pt x="279889" y="119606"/>
                  <a:pt x="267030" y="95413"/>
                </a:cubicBezTo>
                <a:cubicBezTo>
                  <a:pt x="260648" y="83907"/>
                  <a:pt x="255905" y="71563"/>
                  <a:pt x="252933" y="58742"/>
                </a:cubicBezTo>
                <a:cubicBezTo>
                  <a:pt x="248228" y="39196"/>
                  <a:pt x="257677" y="18984"/>
                  <a:pt x="275698" y="10069"/>
                </a:cubicBezTo>
                <a:cubicBezTo>
                  <a:pt x="293091" y="-2314"/>
                  <a:pt x="316122" y="-3361"/>
                  <a:pt x="334563" y="7402"/>
                </a:cubicBezTo>
                <a:cubicBezTo>
                  <a:pt x="355327" y="19499"/>
                  <a:pt x="358470" y="40073"/>
                  <a:pt x="344754" y="64552"/>
                </a:cubicBezTo>
                <a:cubicBezTo>
                  <a:pt x="340468" y="73125"/>
                  <a:pt x="336277" y="81697"/>
                  <a:pt x="331515" y="89984"/>
                </a:cubicBezTo>
                <a:cubicBezTo>
                  <a:pt x="310988" y="122388"/>
                  <a:pt x="298777" y="159364"/>
                  <a:pt x="295986" y="197616"/>
                </a:cubicBezTo>
                <a:cubicBezTo>
                  <a:pt x="294081" y="239621"/>
                  <a:pt x="289605" y="281531"/>
                  <a:pt x="286461" y="321918"/>
                </a:cubicBezTo>
                <a:lnTo>
                  <a:pt x="356756" y="377829"/>
                </a:lnTo>
                <a:cubicBezTo>
                  <a:pt x="356756" y="359732"/>
                  <a:pt x="357232" y="345159"/>
                  <a:pt x="356756" y="330204"/>
                </a:cubicBezTo>
                <a:cubicBezTo>
                  <a:pt x="353927" y="281493"/>
                  <a:pt x="355489" y="232621"/>
                  <a:pt x="361423" y="184186"/>
                </a:cubicBezTo>
                <a:cubicBezTo>
                  <a:pt x="364662" y="162183"/>
                  <a:pt x="367424" y="140180"/>
                  <a:pt x="370948" y="118368"/>
                </a:cubicBezTo>
                <a:cubicBezTo>
                  <a:pt x="372510" y="111101"/>
                  <a:pt x="369948" y="103557"/>
                  <a:pt x="364281" y="98747"/>
                </a:cubicBezTo>
                <a:cubicBezTo>
                  <a:pt x="347231" y="82935"/>
                  <a:pt x="347516" y="82650"/>
                  <a:pt x="344564" y="65028"/>
                </a:cubicBezTo>
                <a:close/>
                <a:moveTo>
                  <a:pt x="17475" y="388021"/>
                </a:moveTo>
                <a:cubicBezTo>
                  <a:pt x="42812" y="372019"/>
                  <a:pt x="65576" y="357160"/>
                  <a:pt x="88913" y="343444"/>
                </a:cubicBezTo>
                <a:cubicBezTo>
                  <a:pt x="97295" y="338862"/>
                  <a:pt x="102486" y="330042"/>
                  <a:pt x="102438" y="320489"/>
                </a:cubicBezTo>
                <a:cubicBezTo>
                  <a:pt x="107839" y="261624"/>
                  <a:pt x="113935" y="202826"/>
                  <a:pt x="120726" y="144086"/>
                </a:cubicBezTo>
                <a:cubicBezTo>
                  <a:pt x="123870" y="117320"/>
                  <a:pt x="129108" y="90841"/>
                  <a:pt x="134252" y="58361"/>
                </a:cubicBezTo>
                <a:cubicBezTo>
                  <a:pt x="100248" y="94556"/>
                  <a:pt x="69767" y="126464"/>
                  <a:pt x="39954" y="159040"/>
                </a:cubicBezTo>
                <a:cubicBezTo>
                  <a:pt x="35458" y="164765"/>
                  <a:pt x="32744" y="171689"/>
                  <a:pt x="32144" y="178947"/>
                </a:cubicBezTo>
                <a:cubicBezTo>
                  <a:pt x="30143" y="197235"/>
                  <a:pt x="29763" y="215809"/>
                  <a:pt x="28524" y="234192"/>
                </a:cubicBezTo>
                <a:cubicBezTo>
                  <a:pt x="25000" y="284484"/>
                  <a:pt x="21285" y="334586"/>
                  <a:pt x="17475" y="388021"/>
                </a:cubicBezTo>
                <a:close/>
                <a:moveTo>
                  <a:pt x="166256" y="380592"/>
                </a:moveTo>
                <a:cubicBezTo>
                  <a:pt x="179972" y="288580"/>
                  <a:pt x="193021" y="201045"/>
                  <a:pt x="205880" y="114939"/>
                </a:cubicBezTo>
                <a:lnTo>
                  <a:pt x="154159" y="58456"/>
                </a:lnTo>
                <a:cubicBezTo>
                  <a:pt x="150540" y="70838"/>
                  <a:pt x="146539" y="81221"/>
                  <a:pt x="144634" y="91889"/>
                </a:cubicBezTo>
                <a:cubicBezTo>
                  <a:pt x="130632" y="168089"/>
                  <a:pt x="126346" y="244289"/>
                  <a:pt x="121107" y="321441"/>
                </a:cubicBezTo>
                <a:cubicBezTo>
                  <a:pt x="120555" y="329376"/>
                  <a:pt x="122850" y="337243"/>
                  <a:pt x="127584" y="343635"/>
                </a:cubicBezTo>
                <a:cubicBezTo>
                  <a:pt x="138919" y="356684"/>
                  <a:pt x="152540" y="367733"/>
                  <a:pt x="166256" y="380592"/>
                </a:cubicBezTo>
                <a:close/>
                <a:moveTo>
                  <a:pt x="280556" y="54265"/>
                </a:moveTo>
                <a:cubicBezTo>
                  <a:pt x="280556" y="67981"/>
                  <a:pt x="287414" y="76363"/>
                  <a:pt x="299606" y="76268"/>
                </a:cubicBezTo>
                <a:cubicBezTo>
                  <a:pt x="312703" y="75972"/>
                  <a:pt x="323256" y="65447"/>
                  <a:pt x="323609" y="52360"/>
                </a:cubicBezTo>
                <a:cubicBezTo>
                  <a:pt x="323532" y="40854"/>
                  <a:pt x="314855" y="31234"/>
                  <a:pt x="303416" y="29976"/>
                </a:cubicBezTo>
                <a:cubicBezTo>
                  <a:pt x="291157" y="29710"/>
                  <a:pt x="281013" y="39425"/>
                  <a:pt x="280746" y="51684"/>
                </a:cubicBezTo>
                <a:cubicBezTo>
                  <a:pt x="280727" y="52541"/>
                  <a:pt x="280756" y="53408"/>
                  <a:pt x="280841" y="5426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8" name="Google Shape;3998;p34"/>
          <p:cNvSpPr/>
          <p:nvPr/>
        </p:nvSpPr>
        <p:spPr>
          <a:xfrm>
            <a:off x="3817901" y="937261"/>
            <a:ext cx="369903" cy="307844"/>
          </a:xfrm>
          <a:custGeom>
            <a:rect b="b" l="l" r="r" t="t"/>
            <a:pathLst>
              <a:path extrusionOk="0" h="342049" w="411003">
                <a:moveTo>
                  <a:pt x="255937" y="280518"/>
                </a:moveTo>
                <a:lnTo>
                  <a:pt x="258032" y="304425"/>
                </a:lnTo>
                <a:cubicBezTo>
                  <a:pt x="270415" y="304902"/>
                  <a:pt x="282035" y="305187"/>
                  <a:pt x="293656" y="305759"/>
                </a:cubicBezTo>
                <a:cubicBezTo>
                  <a:pt x="302609" y="306330"/>
                  <a:pt x="312706" y="306997"/>
                  <a:pt x="313182" y="318999"/>
                </a:cubicBezTo>
                <a:cubicBezTo>
                  <a:pt x="312820" y="330505"/>
                  <a:pt x="303362" y="339630"/>
                  <a:pt x="291846" y="339573"/>
                </a:cubicBezTo>
                <a:cubicBezTo>
                  <a:pt x="243745" y="340620"/>
                  <a:pt x="195548" y="341287"/>
                  <a:pt x="147447" y="342049"/>
                </a:cubicBezTo>
                <a:cubicBezTo>
                  <a:pt x="135922" y="342049"/>
                  <a:pt x="128397" y="335382"/>
                  <a:pt x="119825" y="326428"/>
                </a:cubicBezTo>
                <a:cubicBezTo>
                  <a:pt x="135636" y="305092"/>
                  <a:pt x="160592" y="316903"/>
                  <a:pt x="180308" y="306521"/>
                </a:cubicBezTo>
                <a:lnTo>
                  <a:pt x="174784" y="279946"/>
                </a:lnTo>
                <a:cubicBezTo>
                  <a:pt x="164116" y="279946"/>
                  <a:pt x="153924" y="279089"/>
                  <a:pt x="143923" y="279946"/>
                </a:cubicBezTo>
                <a:cubicBezTo>
                  <a:pt x="112995" y="282804"/>
                  <a:pt x="82077" y="285976"/>
                  <a:pt x="51149" y="289471"/>
                </a:cubicBezTo>
                <a:cubicBezTo>
                  <a:pt x="29051" y="292043"/>
                  <a:pt x="17526" y="285756"/>
                  <a:pt x="15907" y="263468"/>
                </a:cubicBezTo>
                <a:cubicBezTo>
                  <a:pt x="11335" y="202984"/>
                  <a:pt x="-1810" y="143262"/>
                  <a:pt x="476" y="82493"/>
                </a:cubicBezTo>
                <a:cubicBezTo>
                  <a:pt x="953" y="69253"/>
                  <a:pt x="0" y="55918"/>
                  <a:pt x="0" y="42583"/>
                </a:cubicBezTo>
                <a:cubicBezTo>
                  <a:pt x="0" y="20580"/>
                  <a:pt x="10858" y="8484"/>
                  <a:pt x="33433" y="7626"/>
                </a:cubicBezTo>
                <a:cubicBezTo>
                  <a:pt x="60770" y="6483"/>
                  <a:pt x="88202" y="6198"/>
                  <a:pt x="115633" y="6198"/>
                </a:cubicBezTo>
                <a:cubicBezTo>
                  <a:pt x="166021" y="6198"/>
                  <a:pt x="216313" y="7626"/>
                  <a:pt x="266700" y="6960"/>
                </a:cubicBezTo>
                <a:cubicBezTo>
                  <a:pt x="294037" y="6960"/>
                  <a:pt x="321278" y="3340"/>
                  <a:pt x="348615" y="768"/>
                </a:cubicBezTo>
                <a:cubicBezTo>
                  <a:pt x="380238" y="-2184"/>
                  <a:pt x="387763" y="2292"/>
                  <a:pt x="395669" y="33439"/>
                </a:cubicBezTo>
                <a:cubicBezTo>
                  <a:pt x="398250" y="45057"/>
                  <a:pt x="399783" y="56884"/>
                  <a:pt x="400241" y="68777"/>
                </a:cubicBezTo>
                <a:cubicBezTo>
                  <a:pt x="404050" y="127832"/>
                  <a:pt x="407575" y="186954"/>
                  <a:pt x="410813" y="246132"/>
                </a:cubicBezTo>
                <a:cubicBezTo>
                  <a:pt x="411956" y="267849"/>
                  <a:pt x="408432" y="273088"/>
                  <a:pt x="386715" y="274707"/>
                </a:cubicBezTo>
                <a:cubicBezTo>
                  <a:pt x="351377" y="277374"/>
                  <a:pt x="315849" y="278041"/>
                  <a:pt x="280321" y="279565"/>
                </a:cubicBezTo>
                <a:close/>
                <a:moveTo>
                  <a:pt x="40386" y="264706"/>
                </a:moveTo>
                <a:cubicBezTo>
                  <a:pt x="155353" y="248990"/>
                  <a:pt x="267176" y="248609"/>
                  <a:pt x="379381" y="247561"/>
                </a:cubicBezTo>
                <a:cubicBezTo>
                  <a:pt x="379781" y="244113"/>
                  <a:pt x="379781" y="240627"/>
                  <a:pt x="379381" y="237179"/>
                </a:cubicBezTo>
                <a:cubicBezTo>
                  <a:pt x="372542" y="207594"/>
                  <a:pt x="369656" y="177229"/>
                  <a:pt x="370808" y="146882"/>
                </a:cubicBezTo>
                <a:cubicBezTo>
                  <a:pt x="372056" y="108353"/>
                  <a:pt x="368856" y="69808"/>
                  <a:pt x="361283" y="32010"/>
                </a:cubicBezTo>
                <a:lnTo>
                  <a:pt x="27908" y="38868"/>
                </a:lnTo>
                <a:cubicBezTo>
                  <a:pt x="23813" y="115735"/>
                  <a:pt x="31528" y="189459"/>
                  <a:pt x="40386" y="264706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99" name="Google Shape;3999;p34"/>
          <p:cNvSpPr/>
          <p:nvPr/>
        </p:nvSpPr>
        <p:spPr>
          <a:xfrm>
            <a:off x="3343670" y="1335682"/>
            <a:ext cx="389930" cy="404353"/>
          </a:xfrm>
          <a:custGeom>
            <a:rect b="b" l="l" r="r" t="t"/>
            <a:pathLst>
              <a:path extrusionOk="0" h="449281" w="433256">
                <a:moveTo>
                  <a:pt x="183892" y="449282"/>
                </a:moveTo>
                <a:cubicBezTo>
                  <a:pt x="154079" y="401657"/>
                  <a:pt x="147126" y="354032"/>
                  <a:pt x="141696" y="303454"/>
                </a:cubicBezTo>
                <a:cubicBezTo>
                  <a:pt x="111788" y="287547"/>
                  <a:pt x="80641" y="270879"/>
                  <a:pt x="49304" y="254400"/>
                </a:cubicBezTo>
                <a:cubicBezTo>
                  <a:pt x="36921" y="247923"/>
                  <a:pt x="23872" y="242494"/>
                  <a:pt x="11680" y="235350"/>
                </a:cubicBezTo>
                <a:cubicBezTo>
                  <a:pt x="-3846" y="226397"/>
                  <a:pt x="-3941" y="218586"/>
                  <a:pt x="11680" y="210490"/>
                </a:cubicBezTo>
                <a:cubicBezTo>
                  <a:pt x="31968" y="199917"/>
                  <a:pt x="53400" y="191440"/>
                  <a:pt x="73497" y="180486"/>
                </a:cubicBezTo>
                <a:cubicBezTo>
                  <a:pt x="122170" y="153816"/>
                  <a:pt x="169795" y="125241"/>
                  <a:pt x="218754" y="99143"/>
                </a:cubicBezTo>
                <a:cubicBezTo>
                  <a:pt x="279428" y="66758"/>
                  <a:pt x="341055" y="36183"/>
                  <a:pt x="402396" y="4941"/>
                </a:cubicBezTo>
                <a:cubicBezTo>
                  <a:pt x="411921" y="273"/>
                  <a:pt x="421446" y="-3727"/>
                  <a:pt x="433257" y="5893"/>
                </a:cubicBezTo>
                <a:cubicBezTo>
                  <a:pt x="433009" y="11894"/>
                  <a:pt x="432218" y="17857"/>
                  <a:pt x="430875" y="23705"/>
                </a:cubicBezTo>
                <a:cubicBezTo>
                  <a:pt x="418874" y="64853"/>
                  <a:pt x="404586" y="105429"/>
                  <a:pt x="394585" y="147530"/>
                </a:cubicBezTo>
                <a:cubicBezTo>
                  <a:pt x="384108" y="191345"/>
                  <a:pt x="376297" y="235922"/>
                  <a:pt x="369725" y="280880"/>
                </a:cubicBezTo>
                <a:cubicBezTo>
                  <a:pt x="362791" y="325038"/>
                  <a:pt x="362467" y="369977"/>
                  <a:pt x="368772" y="414230"/>
                </a:cubicBezTo>
                <a:cubicBezTo>
                  <a:pt x="369534" y="419850"/>
                  <a:pt x="367439" y="429184"/>
                  <a:pt x="363724" y="431280"/>
                </a:cubicBezTo>
                <a:cubicBezTo>
                  <a:pt x="357514" y="432832"/>
                  <a:pt x="350932" y="431765"/>
                  <a:pt x="345531" y="428327"/>
                </a:cubicBezTo>
                <a:cubicBezTo>
                  <a:pt x="320576" y="413973"/>
                  <a:pt x="295877" y="399057"/>
                  <a:pt x="271427" y="383559"/>
                </a:cubicBezTo>
                <a:cubicBezTo>
                  <a:pt x="263877" y="377168"/>
                  <a:pt x="252579" y="378111"/>
                  <a:pt x="246189" y="385664"/>
                </a:cubicBezTo>
                <a:cubicBezTo>
                  <a:pt x="246059" y="385817"/>
                  <a:pt x="245930" y="385969"/>
                  <a:pt x="245805" y="386131"/>
                </a:cubicBezTo>
                <a:cubicBezTo>
                  <a:pt x="237708" y="394704"/>
                  <a:pt x="229612" y="403371"/>
                  <a:pt x="221421" y="411849"/>
                </a:cubicBezTo>
                <a:cubicBezTo>
                  <a:pt x="210086" y="422612"/>
                  <a:pt x="198370" y="434328"/>
                  <a:pt x="183892" y="449282"/>
                </a:cubicBezTo>
                <a:close/>
                <a:moveTo>
                  <a:pt x="374392" y="44469"/>
                </a:moveTo>
                <a:lnTo>
                  <a:pt x="369344" y="38183"/>
                </a:lnTo>
                <a:lnTo>
                  <a:pt x="27587" y="224492"/>
                </a:lnTo>
                <a:lnTo>
                  <a:pt x="160937" y="293167"/>
                </a:lnTo>
                <a:close/>
                <a:moveTo>
                  <a:pt x="348103" y="404419"/>
                </a:moveTo>
                <a:cubicBezTo>
                  <a:pt x="338578" y="288024"/>
                  <a:pt x="364296" y="179343"/>
                  <a:pt x="396776" y="71044"/>
                </a:cubicBezTo>
                <a:cubicBezTo>
                  <a:pt x="342960" y="158198"/>
                  <a:pt x="271236" y="232969"/>
                  <a:pt x="221516" y="321647"/>
                </a:cubicBezTo>
                <a:cubicBezTo>
                  <a:pt x="243614" y="345555"/>
                  <a:pt x="301431" y="383369"/>
                  <a:pt x="347722" y="404419"/>
                </a:cubicBezTo>
                <a:close/>
                <a:moveTo>
                  <a:pt x="325719" y="139624"/>
                </a:moveTo>
                <a:lnTo>
                  <a:pt x="322767" y="136767"/>
                </a:lnTo>
                <a:cubicBezTo>
                  <a:pt x="320338" y="138205"/>
                  <a:pt x="318071" y="139891"/>
                  <a:pt x="316004" y="141815"/>
                </a:cubicBezTo>
                <a:cubicBezTo>
                  <a:pt x="280952" y="181915"/>
                  <a:pt x="245805" y="221920"/>
                  <a:pt x="211229" y="262306"/>
                </a:cubicBezTo>
                <a:cubicBezTo>
                  <a:pt x="197799" y="277927"/>
                  <a:pt x="187512" y="296977"/>
                  <a:pt x="171986" y="309931"/>
                </a:cubicBezTo>
                <a:cubicBezTo>
                  <a:pt x="158651" y="320790"/>
                  <a:pt x="160746" y="329743"/>
                  <a:pt x="164747" y="342126"/>
                </a:cubicBezTo>
                <a:cubicBezTo>
                  <a:pt x="167319" y="349746"/>
                  <a:pt x="168557" y="357937"/>
                  <a:pt x="170652" y="365748"/>
                </a:cubicBezTo>
                <a:cubicBezTo>
                  <a:pt x="173415" y="376225"/>
                  <a:pt x="176463" y="386607"/>
                  <a:pt x="179320" y="397085"/>
                </a:cubicBezTo>
                <a:cubicBezTo>
                  <a:pt x="183464" y="389627"/>
                  <a:pt x="186390" y="381559"/>
                  <a:pt x="187988" y="373177"/>
                </a:cubicBezTo>
                <a:cubicBezTo>
                  <a:pt x="191645" y="353641"/>
                  <a:pt x="197163" y="334506"/>
                  <a:pt x="204466" y="316027"/>
                </a:cubicBezTo>
                <a:cubicBezTo>
                  <a:pt x="227832" y="272288"/>
                  <a:pt x="255564" y="231026"/>
                  <a:pt x="287238" y="192869"/>
                </a:cubicBezTo>
                <a:cubicBezTo>
                  <a:pt x="300192" y="175629"/>
                  <a:pt x="312670" y="157436"/>
                  <a:pt x="325338" y="139624"/>
                </a:cubicBezTo>
                <a:close/>
                <a:moveTo>
                  <a:pt x="200656" y="404324"/>
                </a:moveTo>
                <a:lnTo>
                  <a:pt x="203228" y="405562"/>
                </a:lnTo>
                <a:lnTo>
                  <a:pt x="241328" y="362414"/>
                </a:lnTo>
                <a:lnTo>
                  <a:pt x="215420" y="341935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0" name="Google Shape;4000;p34"/>
          <p:cNvSpPr/>
          <p:nvPr/>
        </p:nvSpPr>
        <p:spPr>
          <a:xfrm>
            <a:off x="7951690" y="964332"/>
            <a:ext cx="373907" cy="302972"/>
          </a:xfrm>
          <a:custGeom>
            <a:rect b="b" l="l" r="r" t="t"/>
            <a:pathLst>
              <a:path extrusionOk="0" h="336636" w="415452">
                <a:moveTo>
                  <a:pt x="415241" y="332350"/>
                </a:moveTo>
                <a:cubicBezTo>
                  <a:pt x="404001" y="333112"/>
                  <a:pt x="395334" y="333969"/>
                  <a:pt x="386666" y="334065"/>
                </a:cubicBezTo>
                <a:cubicBezTo>
                  <a:pt x="280748" y="335017"/>
                  <a:pt x="174830" y="335874"/>
                  <a:pt x="68912" y="336636"/>
                </a:cubicBezTo>
                <a:cubicBezTo>
                  <a:pt x="45290" y="336636"/>
                  <a:pt x="44052" y="335398"/>
                  <a:pt x="40908" y="312633"/>
                </a:cubicBezTo>
                <a:cubicBezTo>
                  <a:pt x="28211" y="219546"/>
                  <a:pt x="15314" y="126515"/>
                  <a:pt x="2237" y="33551"/>
                </a:cubicBezTo>
                <a:cubicBezTo>
                  <a:pt x="-2621" y="-549"/>
                  <a:pt x="-2430" y="-834"/>
                  <a:pt x="33002" y="309"/>
                </a:cubicBezTo>
                <a:cubicBezTo>
                  <a:pt x="135873" y="3738"/>
                  <a:pt x="238743" y="6786"/>
                  <a:pt x="341613" y="9834"/>
                </a:cubicBezTo>
                <a:cubicBezTo>
                  <a:pt x="355709" y="9834"/>
                  <a:pt x="370188" y="11072"/>
                  <a:pt x="383808" y="12024"/>
                </a:cubicBezTo>
                <a:cubicBezTo>
                  <a:pt x="397429" y="12977"/>
                  <a:pt x="399620" y="14501"/>
                  <a:pt x="400572" y="29646"/>
                </a:cubicBezTo>
                <a:cubicBezTo>
                  <a:pt x="402763" y="65079"/>
                  <a:pt x="404477" y="100512"/>
                  <a:pt x="406478" y="136040"/>
                </a:cubicBezTo>
                <a:cubicBezTo>
                  <a:pt x="409430" y="189951"/>
                  <a:pt x="412479" y="243863"/>
                  <a:pt x="415241" y="297965"/>
                </a:cubicBezTo>
                <a:cubicBezTo>
                  <a:pt x="415717" y="308919"/>
                  <a:pt x="415241" y="319777"/>
                  <a:pt x="415241" y="332350"/>
                </a:cubicBezTo>
                <a:close/>
                <a:moveTo>
                  <a:pt x="193594" y="148232"/>
                </a:moveTo>
                <a:cubicBezTo>
                  <a:pt x="156256" y="164234"/>
                  <a:pt x="138444" y="196619"/>
                  <a:pt x="116251" y="224432"/>
                </a:cubicBezTo>
                <a:cubicBezTo>
                  <a:pt x="90152" y="257579"/>
                  <a:pt x="67293" y="300632"/>
                  <a:pt x="67293" y="316348"/>
                </a:cubicBezTo>
                <a:lnTo>
                  <a:pt x="378093" y="316348"/>
                </a:lnTo>
                <a:cubicBezTo>
                  <a:pt x="354376" y="264818"/>
                  <a:pt x="284558" y="171854"/>
                  <a:pt x="247601" y="143088"/>
                </a:cubicBezTo>
                <a:cubicBezTo>
                  <a:pt x="242838" y="148803"/>
                  <a:pt x="238076" y="155185"/>
                  <a:pt x="232551" y="161091"/>
                </a:cubicBezTo>
                <a:cubicBezTo>
                  <a:pt x="228512" y="167501"/>
                  <a:pt x="220045" y="169425"/>
                  <a:pt x="213635" y="165386"/>
                </a:cubicBezTo>
                <a:cubicBezTo>
                  <a:pt x="212130" y="164443"/>
                  <a:pt x="210825" y="163205"/>
                  <a:pt x="209786" y="161757"/>
                </a:cubicBezTo>
                <a:cubicBezTo>
                  <a:pt x="205214" y="157281"/>
                  <a:pt x="199785" y="152994"/>
                  <a:pt x="193594" y="148232"/>
                </a:cubicBezTo>
                <a:close/>
                <a:moveTo>
                  <a:pt x="362282" y="32884"/>
                </a:moveTo>
                <a:lnTo>
                  <a:pt x="361805" y="28884"/>
                </a:lnTo>
                <a:lnTo>
                  <a:pt x="42242" y="18406"/>
                </a:lnTo>
                <a:cubicBezTo>
                  <a:pt x="98154" y="66603"/>
                  <a:pt x="163114" y="100607"/>
                  <a:pt x="219121" y="145565"/>
                </a:cubicBezTo>
                <a:close/>
                <a:moveTo>
                  <a:pt x="172544" y="133944"/>
                </a:moveTo>
                <a:lnTo>
                  <a:pt x="19286" y="29169"/>
                </a:lnTo>
                <a:cubicBezTo>
                  <a:pt x="31859" y="116514"/>
                  <a:pt x="43671" y="198429"/>
                  <a:pt x="56339" y="285678"/>
                </a:cubicBezTo>
                <a:cubicBezTo>
                  <a:pt x="90058" y="228051"/>
                  <a:pt x="123490" y="176902"/>
                  <a:pt x="172544" y="133944"/>
                </a:cubicBezTo>
                <a:close/>
                <a:moveTo>
                  <a:pt x="391619" y="298060"/>
                </a:moveTo>
                <a:lnTo>
                  <a:pt x="397905" y="296155"/>
                </a:lnTo>
                <a:lnTo>
                  <a:pt x="380855" y="44981"/>
                </a:lnTo>
                <a:cubicBezTo>
                  <a:pt x="340470" y="71460"/>
                  <a:pt x="301874" y="100578"/>
                  <a:pt x="265317" y="132135"/>
                </a:cubicBezTo>
                <a:cubicBezTo>
                  <a:pt x="288940" y="159852"/>
                  <a:pt x="312942" y="185284"/>
                  <a:pt x="333517" y="212811"/>
                </a:cubicBezTo>
                <a:cubicBezTo>
                  <a:pt x="354090" y="240339"/>
                  <a:pt x="372664" y="269104"/>
                  <a:pt x="391905" y="29758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1" name="Google Shape;4001;p34"/>
          <p:cNvSpPr/>
          <p:nvPr/>
        </p:nvSpPr>
        <p:spPr>
          <a:xfrm>
            <a:off x="4696435" y="1820561"/>
            <a:ext cx="427499" cy="425462"/>
          </a:xfrm>
          <a:custGeom>
            <a:rect b="b" l="l" r="r" t="t"/>
            <a:pathLst>
              <a:path extrusionOk="0" h="472736" w="474999">
                <a:moveTo>
                  <a:pt x="128327" y="327381"/>
                </a:moveTo>
                <a:cubicBezTo>
                  <a:pt x="137852" y="320808"/>
                  <a:pt x="148044" y="316331"/>
                  <a:pt x="148044" y="302425"/>
                </a:cubicBezTo>
                <a:cubicBezTo>
                  <a:pt x="148044" y="298424"/>
                  <a:pt x="153854" y="294233"/>
                  <a:pt x="157569" y="290423"/>
                </a:cubicBezTo>
                <a:cubicBezTo>
                  <a:pt x="162332" y="284994"/>
                  <a:pt x="167094" y="279851"/>
                  <a:pt x="172619" y="274231"/>
                </a:cubicBezTo>
                <a:lnTo>
                  <a:pt x="157188" y="251181"/>
                </a:lnTo>
                <a:cubicBezTo>
                  <a:pt x="125308" y="206518"/>
                  <a:pt x="120660" y="147910"/>
                  <a:pt x="145091" y="98781"/>
                </a:cubicBezTo>
                <a:cubicBezTo>
                  <a:pt x="168561" y="44250"/>
                  <a:pt x="219986" y="6931"/>
                  <a:pt x="279108" y="1530"/>
                </a:cubicBezTo>
                <a:cubicBezTo>
                  <a:pt x="356546" y="-7995"/>
                  <a:pt x="431508" y="26772"/>
                  <a:pt x="464846" y="110782"/>
                </a:cubicBezTo>
                <a:cubicBezTo>
                  <a:pt x="480238" y="149196"/>
                  <a:pt x="478047" y="192421"/>
                  <a:pt x="458845" y="229082"/>
                </a:cubicBezTo>
                <a:cubicBezTo>
                  <a:pt x="428174" y="291662"/>
                  <a:pt x="377692" y="322808"/>
                  <a:pt x="309683" y="328047"/>
                </a:cubicBezTo>
                <a:cubicBezTo>
                  <a:pt x="282632" y="330048"/>
                  <a:pt x="258534" y="324428"/>
                  <a:pt x="213386" y="306711"/>
                </a:cubicBezTo>
                <a:lnTo>
                  <a:pt x="198717" y="318046"/>
                </a:lnTo>
                <a:cubicBezTo>
                  <a:pt x="188049" y="326333"/>
                  <a:pt x="179667" y="338048"/>
                  <a:pt x="162522" y="334619"/>
                </a:cubicBezTo>
                <a:cubicBezTo>
                  <a:pt x="156426" y="333477"/>
                  <a:pt x="148235" y="343097"/>
                  <a:pt x="140138" y="348240"/>
                </a:cubicBezTo>
                <a:lnTo>
                  <a:pt x="154997" y="374529"/>
                </a:lnTo>
                <a:cubicBezTo>
                  <a:pt x="147549" y="385140"/>
                  <a:pt x="139300" y="395170"/>
                  <a:pt x="130328" y="404533"/>
                </a:cubicBezTo>
                <a:cubicBezTo>
                  <a:pt x="107372" y="425393"/>
                  <a:pt x="83560" y="445490"/>
                  <a:pt x="59366" y="464922"/>
                </a:cubicBezTo>
                <a:cubicBezTo>
                  <a:pt x="45936" y="475780"/>
                  <a:pt x="38792" y="475399"/>
                  <a:pt x="26219" y="463302"/>
                </a:cubicBezTo>
                <a:cubicBezTo>
                  <a:pt x="18685" y="454558"/>
                  <a:pt x="11684" y="445367"/>
                  <a:pt x="5264" y="435775"/>
                </a:cubicBezTo>
                <a:cubicBezTo>
                  <a:pt x="-4261" y="423488"/>
                  <a:pt x="216" y="413772"/>
                  <a:pt x="10122" y="405104"/>
                </a:cubicBezTo>
                <a:cubicBezTo>
                  <a:pt x="40983" y="377739"/>
                  <a:pt x="71939" y="350459"/>
                  <a:pt x="102991" y="323285"/>
                </a:cubicBezTo>
                <a:cubicBezTo>
                  <a:pt x="112611" y="315284"/>
                  <a:pt x="120326" y="323380"/>
                  <a:pt x="128327" y="327381"/>
                </a:cubicBezTo>
                <a:close/>
                <a:moveTo>
                  <a:pt x="157664" y="162312"/>
                </a:moveTo>
                <a:cubicBezTo>
                  <a:pt x="154997" y="243179"/>
                  <a:pt x="221958" y="302235"/>
                  <a:pt x="297587" y="303949"/>
                </a:cubicBezTo>
                <a:cubicBezTo>
                  <a:pt x="379025" y="305854"/>
                  <a:pt x="445796" y="244037"/>
                  <a:pt x="447320" y="166218"/>
                </a:cubicBezTo>
                <a:cubicBezTo>
                  <a:pt x="448844" y="88398"/>
                  <a:pt x="383407" y="25438"/>
                  <a:pt x="304445" y="24485"/>
                </a:cubicBezTo>
                <a:cubicBezTo>
                  <a:pt x="225482" y="23533"/>
                  <a:pt x="157474" y="82588"/>
                  <a:pt x="157664" y="162312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2" name="Google Shape;4002;p34"/>
          <p:cNvSpPr/>
          <p:nvPr/>
        </p:nvSpPr>
        <p:spPr>
          <a:xfrm>
            <a:off x="6893827" y="2855855"/>
            <a:ext cx="266277" cy="201941"/>
          </a:xfrm>
          <a:custGeom>
            <a:rect b="b" l="l" r="r" t="t"/>
            <a:pathLst>
              <a:path extrusionOk="0" h="224379" w="295863">
                <a:moveTo>
                  <a:pt x="50143" y="83633"/>
                </a:moveTo>
                <a:cubicBezTo>
                  <a:pt x="54239" y="75917"/>
                  <a:pt x="58240" y="68869"/>
                  <a:pt x="61764" y="61725"/>
                </a:cubicBezTo>
                <a:cubicBezTo>
                  <a:pt x="75765" y="33626"/>
                  <a:pt x="95387" y="14100"/>
                  <a:pt x="129010" y="11433"/>
                </a:cubicBezTo>
                <a:cubicBezTo>
                  <a:pt x="141945" y="8899"/>
                  <a:pt x="154680" y="5432"/>
                  <a:pt x="167110" y="1051"/>
                </a:cubicBezTo>
                <a:cubicBezTo>
                  <a:pt x="180731" y="-2092"/>
                  <a:pt x="187113" y="1718"/>
                  <a:pt x="190923" y="13814"/>
                </a:cubicBezTo>
                <a:cubicBezTo>
                  <a:pt x="194733" y="23625"/>
                  <a:pt x="189865" y="34655"/>
                  <a:pt x="180054" y="38465"/>
                </a:cubicBezTo>
                <a:cubicBezTo>
                  <a:pt x="179683" y="38608"/>
                  <a:pt x="179302" y="38741"/>
                  <a:pt x="178921" y="38865"/>
                </a:cubicBezTo>
                <a:cubicBezTo>
                  <a:pt x="172711" y="41132"/>
                  <a:pt x="166339" y="42942"/>
                  <a:pt x="159871" y="44294"/>
                </a:cubicBezTo>
                <a:cubicBezTo>
                  <a:pt x="151965" y="46390"/>
                  <a:pt x="143774" y="48104"/>
                  <a:pt x="142250" y="60773"/>
                </a:cubicBezTo>
                <a:lnTo>
                  <a:pt x="243215" y="51248"/>
                </a:lnTo>
                <a:cubicBezTo>
                  <a:pt x="251311" y="50485"/>
                  <a:pt x="259408" y="49152"/>
                  <a:pt x="267504" y="48771"/>
                </a:cubicBezTo>
                <a:cubicBezTo>
                  <a:pt x="285887" y="47914"/>
                  <a:pt x="293317" y="52105"/>
                  <a:pt x="295412" y="63630"/>
                </a:cubicBezTo>
                <a:cubicBezTo>
                  <a:pt x="297698" y="76870"/>
                  <a:pt x="291411" y="84871"/>
                  <a:pt x="274076" y="89062"/>
                </a:cubicBezTo>
                <a:cubicBezTo>
                  <a:pt x="264646" y="91081"/>
                  <a:pt x="255102" y="92577"/>
                  <a:pt x="245501" y="93538"/>
                </a:cubicBezTo>
                <a:cubicBezTo>
                  <a:pt x="238166" y="94491"/>
                  <a:pt x="230833" y="94586"/>
                  <a:pt x="221688" y="95158"/>
                </a:cubicBezTo>
                <a:cubicBezTo>
                  <a:pt x="230537" y="110464"/>
                  <a:pt x="227918" y="129819"/>
                  <a:pt x="215307" y="142211"/>
                </a:cubicBezTo>
                <a:cubicBezTo>
                  <a:pt x="212497" y="147126"/>
                  <a:pt x="211134" y="152746"/>
                  <a:pt x="211401" y="158404"/>
                </a:cubicBezTo>
                <a:cubicBezTo>
                  <a:pt x="211554" y="168910"/>
                  <a:pt x="206667" y="178863"/>
                  <a:pt x="198257" y="185169"/>
                </a:cubicBezTo>
                <a:cubicBezTo>
                  <a:pt x="195304" y="187074"/>
                  <a:pt x="191494" y="189932"/>
                  <a:pt x="191113" y="192789"/>
                </a:cubicBezTo>
                <a:cubicBezTo>
                  <a:pt x="189513" y="205476"/>
                  <a:pt x="180217" y="215840"/>
                  <a:pt x="167777" y="218792"/>
                </a:cubicBezTo>
                <a:cubicBezTo>
                  <a:pt x="157204" y="223621"/>
                  <a:pt x="145488" y="225374"/>
                  <a:pt x="133963" y="223841"/>
                </a:cubicBezTo>
                <a:cubicBezTo>
                  <a:pt x="121485" y="222231"/>
                  <a:pt x="108894" y="221821"/>
                  <a:pt x="96340" y="222602"/>
                </a:cubicBezTo>
                <a:cubicBezTo>
                  <a:pt x="83519" y="224079"/>
                  <a:pt x="70812" y="219078"/>
                  <a:pt x="62430" y="209267"/>
                </a:cubicBezTo>
                <a:cubicBezTo>
                  <a:pt x="54429" y="198599"/>
                  <a:pt x="45381" y="199742"/>
                  <a:pt x="34999" y="201361"/>
                </a:cubicBezTo>
                <a:cubicBezTo>
                  <a:pt x="29979" y="202581"/>
                  <a:pt x="24892" y="203476"/>
                  <a:pt x="19758" y="204028"/>
                </a:cubicBezTo>
                <a:cubicBezTo>
                  <a:pt x="10624" y="205552"/>
                  <a:pt x="1985" y="199390"/>
                  <a:pt x="461" y="190255"/>
                </a:cubicBezTo>
                <a:cubicBezTo>
                  <a:pt x="308" y="189331"/>
                  <a:pt x="232" y="188398"/>
                  <a:pt x="232" y="187455"/>
                </a:cubicBezTo>
                <a:cubicBezTo>
                  <a:pt x="-339" y="160118"/>
                  <a:pt x="232" y="132686"/>
                  <a:pt x="994" y="105445"/>
                </a:cubicBezTo>
                <a:cubicBezTo>
                  <a:pt x="1470" y="93919"/>
                  <a:pt x="9090" y="87728"/>
                  <a:pt x="21473" y="85919"/>
                </a:cubicBezTo>
                <a:cubicBezTo>
                  <a:pt x="26521" y="85157"/>
                  <a:pt x="31760" y="85919"/>
                  <a:pt x="36903" y="85157"/>
                </a:cubicBezTo>
                <a:cubicBezTo>
                  <a:pt x="42047" y="84394"/>
                  <a:pt x="46143" y="84109"/>
                  <a:pt x="50143" y="83633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3" name="Google Shape;4003;p34"/>
          <p:cNvSpPr/>
          <p:nvPr/>
        </p:nvSpPr>
        <p:spPr>
          <a:xfrm>
            <a:off x="3433682" y="917119"/>
            <a:ext cx="224791" cy="342492"/>
          </a:xfrm>
          <a:custGeom>
            <a:rect b="b" l="l" r="r" t="t"/>
            <a:pathLst>
              <a:path extrusionOk="0" h="380547" w="249768">
                <a:moveTo>
                  <a:pt x="0" y="192238"/>
                </a:moveTo>
                <a:cubicBezTo>
                  <a:pt x="1524" y="139756"/>
                  <a:pt x="2858" y="87463"/>
                  <a:pt x="4477" y="34695"/>
                </a:cubicBezTo>
                <a:cubicBezTo>
                  <a:pt x="5048" y="13740"/>
                  <a:pt x="8382" y="10025"/>
                  <a:pt x="28861" y="8882"/>
                </a:cubicBezTo>
                <a:cubicBezTo>
                  <a:pt x="90297" y="5643"/>
                  <a:pt x="151638" y="2595"/>
                  <a:pt x="212979" y="119"/>
                </a:cubicBezTo>
                <a:cubicBezTo>
                  <a:pt x="239268" y="-929"/>
                  <a:pt x="244602" y="4596"/>
                  <a:pt x="243459" y="30694"/>
                </a:cubicBezTo>
                <a:cubicBezTo>
                  <a:pt x="241364" y="79558"/>
                  <a:pt x="238030" y="128230"/>
                  <a:pt x="236220" y="177093"/>
                </a:cubicBezTo>
                <a:cubicBezTo>
                  <a:pt x="232877" y="231043"/>
                  <a:pt x="236430" y="285202"/>
                  <a:pt x="246793" y="338256"/>
                </a:cubicBezTo>
                <a:cubicBezTo>
                  <a:pt x="254508" y="373404"/>
                  <a:pt x="248602" y="378166"/>
                  <a:pt x="212598" y="378261"/>
                </a:cubicBezTo>
                <a:cubicBezTo>
                  <a:pt x="157163" y="378261"/>
                  <a:pt x="101632" y="379690"/>
                  <a:pt x="46196" y="380547"/>
                </a:cubicBezTo>
                <a:cubicBezTo>
                  <a:pt x="42481" y="380547"/>
                  <a:pt x="38767" y="380547"/>
                  <a:pt x="35147" y="380547"/>
                </a:cubicBezTo>
                <a:cubicBezTo>
                  <a:pt x="9335" y="380547"/>
                  <a:pt x="4286" y="375499"/>
                  <a:pt x="4096" y="349496"/>
                </a:cubicBezTo>
                <a:cubicBezTo>
                  <a:pt x="4096" y="297013"/>
                  <a:pt x="4096" y="244721"/>
                  <a:pt x="4096" y="191952"/>
                </a:cubicBezTo>
                <a:close/>
                <a:moveTo>
                  <a:pt x="29432" y="319206"/>
                </a:moveTo>
                <a:cubicBezTo>
                  <a:pt x="93536" y="323779"/>
                  <a:pt x="154781" y="313301"/>
                  <a:pt x="214598" y="315301"/>
                </a:cubicBezTo>
                <a:cubicBezTo>
                  <a:pt x="213360" y="269391"/>
                  <a:pt x="210884" y="226528"/>
                  <a:pt x="211455" y="183666"/>
                </a:cubicBezTo>
                <a:cubicBezTo>
                  <a:pt x="212027" y="140803"/>
                  <a:pt x="215551" y="97083"/>
                  <a:pt x="217837" y="54221"/>
                </a:cubicBezTo>
                <a:cubicBezTo>
                  <a:pt x="196596" y="49268"/>
                  <a:pt x="46387" y="56888"/>
                  <a:pt x="29432" y="62889"/>
                </a:cubicBezTo>
                <a:close/>
                <a:moveTo>
                  <a:pt x="153257" y="34695"/>
                </a:moveTo>
                <a:cubicBezTo>
                  <a:pt x="150686" y="20312"/>
                  <a:pt x="141351" y="22884"/>
                  <a:pt x="134207" y="22503"/>
                </a:cubicBezTo>
                <a:cubicBezTo>
                  <a:pt x="104585" y="20883"/>
                  <a:pt x="103061" y="21360"/>
                  <a:pt x="94298" y="33075"/>
                </a:cubicBezTo>
                <a:cubicBezTo>
                  <a:pt x="113555" y="36962"/>
                  <a:pt x="133338" y="37509"/>
                  <a:pt x="152781" y="34695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4" name="Google Shape;4004;p34"/>
          <p:cNvSpPr/>
          <p:nvPr/>
        </p:nvSpPr>
        <p:spPr>
          <a:xfrm>
            <a:off x="3468172" y="4246460"/>
            <a:ext cx="259028" cy="359500"/>
          </a:xfrm>
          <a:custGeom>
            <a:rect b="b" l="l" r="r" t="t"/>
            <a:pathLst>
              <a:path extrusionOk="0" h="399444" w="287809">
                <a:moveTo>
                  <a:pt x="192703" y="84548"/>
                </a:moveTo>
                <a:cubicBezTo>
                  <a:pt x="218706" y="86263"/>
                  <a:pt x="219373" y="86072"/>
                  <a:pt x="226326" y="111409"/>
                </a:cubicBezTo>
                <a:cubicBezTo>
                  <a:pt x="240137" y="161987"/>
                  <a:pt x="258901" y="211231"/>
                  <a:pt x="268522" y="263047"/>
                </a:cubicBezTo>
                <a:cubicBezTo>
                  <a:pt x="272303" y="278887"/>
                  <a:pt x="277923" y="294241"/>
                  <a:pt x="285286" y="308767"/>
                </a:cubicBezTo>
                <a:cubicBezTo>
                  <a:pt x="289858" y="315863"/>
                  <a:pt x="288058" y="325293"/>
                  <a:pt x="281190" y="330198"/>
                </a:cubicBezTo>
                <a:cubicBezTo>
                  <a:pt x="259759" y="348391"/>
                  <a:pt x="239185" y="367727"/>
                  <a:pt x="216801" y="384586"/>
                </a:cubicBezTo>
                <a:cubicBezTo>
                  <a:pt x="207076" y="391425"/>
                  <a:pt x="195694" y="395530"/>
                  <a:pt x="183844" y="396492"/>
                </a:cubicBezTo>
                <a:cubicBezTo>
                  <a:pt x="155269" y="398778"/>
                  <a:pt x="126694" y="399159"/>
                  <a:pt x="97453" y="399445"/>
                </a:cubicBezTo>
                <a:cubicBezTo>
                  <a:pt x="73069" y="399445"/>
                  <a:pt x="48685" y="398207"/>
                  <a:pt x="24205" y="398397"/>
                </a:cubicBezTo>
                <a:cubicBezTo>
                  <a:pt x="4489" y="398397"/>
                  <a:pt x="-274" y="395445"/>
                  <a:pt x="12" y="376204"/>
                </a:cubicBezTo>
                <a:cubicBezTo>
                  <a:pt x="1631" y="292479"/>
                  <a:pt x="3727" y="208755"/>
                  <a:pt x="5632" y="125125"/>
                </a:cubicBezTo>
                <a:cubicBezTo>
                  <a:pt x="5632" y="124363"/>
                  <a:pt x="5632" y="123601"/>
                  <a:pt x="5632" y="122839"/>
                </a:cubicBezTo>
                <a:cubicBezTo>
                  <a:pt x="8775" y="88549"/>
                  <a:pt x="8775" y="88549"/>
                  <a:pt x="38493" y="81405"/>
                </a:cubicBezTo>
                <a:cubicBezTo>
                  <a:pt x="48018" y="62831"/>
                  <a:pt x="56305" y="44829"/>
                  <a:pt x="65925" y="27684"/>
                </a:cubicBezTo>
                <a:cubicBezTo>
                  <a:pt x="73544" y="12616"/>
                  <a:pt x="90176" y="4357"/>
                  <a:pt x="106787" y="7396"/>
                </a:cubicBezTo>
                <a:cubicBezTo>
                  <a:pt x="113296" y="7863"/>
                  <a:pt x="119822" y="6786"/>
                  <a:pt x="125837" y="4253"/>
                </a:cubicBezTo>
                <a:cubicBezTo>
                  <a:pt x="150983" y="-5272"/>
                  <a:pt x="169652" y="1014"/>
                  <a:pt x="181749" y="25017"/>
                </a:cubicBezTo>
                <a:cubicBezTo>
                  <a:pt x="187011" y="37190"/>
                  <a:pt x="190661" y="50001"/>
                  <a:pt x="192607" y="63117"/>
                </a:cubicBezTo>
                <a:cubicBezTo>
                  <a:pt x="193335" y="70242"/>
                  <a:pt x="193368" y="77414"/>
                  <a:pt x="192703" y="84548"/>
                </a:cubicBezTo>
                <a:close/>
                <a:moveTo>
                  <a:pt x="189845" y="372108"/>
                </a:moveTo>
                <a:lnTo>
                  <a:pt x="189845" y="108456"/>
                </a:lnTo>
                <a:lnTo>
                  <a:pt x="162985" y="106361"/>
                </a:lnTo>
                <a:cubicBezTo>
                  <a:pt x="162413" y="112933"/>
                  <a:pt x="162032" y="117314"/>
                  <a:pt x="161461" y="121601"/>
                </a:cubicBezTo>
                <a:cubicBezTo>
                  <a:pt x="160699" y="128078"/>
                  <a:pt x="157841" y="134174"/>
                  <a:pt x="150697" y="132650"/>
                </a:cubicBezTo>
                <a:cubicBezTo>
                  <a:pt x="147268" y="131983"/>
                  <a:pt x="143839" y="126078"/>
                  <a:pt x="142315" y="121791"/>
                </a:cubicBezTo>
                <a:cubicBezTo>
                  <a:pt x="141009" y="116257"/>
                  <a:pt x="140244" y="110609"/>
                  <a:pt x="140029" y="104932"/>
                </a:cubicBezTo>
                <a:lnTo>
                  <a:pt x="67449" y="104932"/>
                </a:lnTo>
                <a:cubicBezTo>
                  <a:pt x="67449" y="114457"/>
                  <a:pt x="67449" y="122267"/>
                  <a:pt x="67449" y="130269"/>
                </a:cubicBezTo>
                <a:cubicBezTo>
                  <a:pt x="67449" y="138270"/>
                  <a:pt x="69449" y="147795"/>
                  <a:pt x="57924" y="149319"/>
                </a:cubicBezTo>
                <a:cubicBezTo>
                  <a:pt x="46399" y="150842"/>
                  <a:pt x="44398" y="140746"/>
                  <a:pt x="42970" y="131888"/>
                </a:cubicBezTo>
                <a:cubicBezTo>
                  <a:pt x="41541" y="123030"/>
                  <a:pt x="40493" y="114076"/>
                  <a:pt x="38779" y="101884"/>
                </a:cubicBezTo>
                <a:cubicBezTo>
                  <a:pt x="28492" y="123411"/>
                  <a:pt x="20395" y="340009"/>
                  <a:pt x="27444" y="375156"/>
                </a:cubicBezTo>
                <a:cubicBezTo>
                  <a:pt x="81260" y="370965"/>
                  <a:pt x="135648" y="387158"/>
                  <a:pt x="189845" y="372108"/>
                </a:cubicBezTo>
                <a:close/>
                <a:moveTo>
                  <a:pt x="262235" y="318197"/>
                </a:moveTo>
                <a:cubicBezTo>
                  <a:pt x="253758" y="291622"/>
                  <a:pt x="245471" y="268000"/>
                  <a:pt x="238708" y="243997"/>
                </a:cubicBezTo>
                <a:cubicBezTo>
                  <a:pt x="231946" y="219994"/>
                  <a:pt x="230326" y="194181"/>
                  <a:pt x="216039" y="168273"/>
                </a:cubicBezTo>
                <a:cubicBezTo>
                  <a:pt x="211657" y="238663"/>
                  <a:pt x="214324" y="327817"/>
                  <a:pt x="221563" y="351725"/>
                </a:cubicBezTo>
                <a:close/>
                <a:moveTo>
                  <a:pt x="170700" y="83120"/>
                </a:moveTo>
                <a:cubicBezTo>
                  <a:pt x="174326" y="63136"/>
                  <a:pt x="168646" y="42591"/>
                  <a:pt x="155269" y="27303"/>
                </a:cubicBezTo>
                <a:cubicBezTo>
                  <a:pt x="152793" y="23970"/>
                  <a:pt x="145744" y="23779"/>
                  <a:pt x="138696" y="21112"/>
                </a:cubicBezTo>
                <a:cubicBezTo>
                  <a:pt x="144792" y="35399"/>
                  <a:pt x="148221" y="45877"/>
                  <a:pt x="153650" y="55592"/>
                </a:cubicBezTo>
                <a:cubicBezTo>
                  <a:pt x="159079" y="65308"/>
                  <a:pt x="153364" y="78453"/>
                  <a:pt x="170700" y="83120"/>
                </a:cubicBezTo>
                <a:close/>
                <a:moveTo>
                  <a:pt x="137172" y="81120"/>
                </a:moveTo>
                <a:cubicBezTo>
                  <a:pt x="135340" y="65489"/>
                  <a:pt x="128135" y="50973"/>
                  <a:pt x="116788" y="40067"/>
                </a:cubicBezTo>
                <a:cubicBezTo>
                  <a:pt x="112788" y="55021"/>
                  <a:pt x="109454" y="67118"/>
                  <a:pt x="105739" y="81120"/>
                </a:cubicBezTo>
                <a:close/>
                <a:moveTo>
                  <a:pt x="93071" y="33495"/>
                </a:moveTo>
                <a:cubicBezTo>
                  <a:pt x="78688" y="45496"/>
                  <a:pt x="73354" y="56069"/>
                  <a:pt x="69735" y="80357"/>
                </a:cubicBezTo>
                <a:cubicBezTo>
                  <a:pt x="76402" y="84358"/>
                  <a:pt x="80689" y="82834"/>
                  <a:pt x="82689" y="75119"/>
                </a:cubicBezTo>
                <a:cubicBezTo>
                  <a:pt x="86499" y="60831"/>
                  <a:pt x="90023" y="46925"/>
                  <a:pt x="93452" y="3311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5" name="Google Shape;4005;p34"/>
          <p:cNvSpPr/>
          <p:nvPr/>
        </p:nvSpPr>
        <p:spPr>
          <a:xfrm>
            <a:off x="3833855" y="2828921"/>
            <a:ext cx="260432" cy="309236"/>
          </a:xfrm>
          <a:custGeom>
            <a:rect b="b" l="l" r="r" t="t"/>
            <a:pathLst>
              <a:path extrusionOk="0" h="343596" w="289369">
                <a:moveTo>
                  <a:pt x="260604" y="227604"/>
                </a:moveTo>
                <a:cubicBezTo>
                  <a:pt x="262890" y="171978"/>
                  <a:pt x="264986" y="120448"/>
                  <a:pt x="267176" y="66346"/>
                </a:cubicBezTo>
                <a:cubicBezTo>
                  <a:pt x="198311" y="88920"/>
                  <a:pt x="134969" y="120162"/>
                  <a:pt x="70961" y="145118"/>
                </a:cubicBezTo>
                <a:lnTo>
                  <a:pt x="70961" y="222365"/>
                </a:lnTo>
                <a:cubicBezTo>
                  <a:pt x="70961" y="234938"/>
                  <a:pt x="70961" y="247607"/>
                  <a:pt x="70961" y="260465"/>
                </a:cubicBezTo>
                <a:cubicBezTo>
                  <a:pt x="70961" y="265037"/>
                  <a:pt x="72866" y="271610"/>
                  <a:pt x="76010" y="273324"/>
                </a:cubicBezTo>
                <a:cubicBezTo>
                  <a:pt x="84172" y="277687"/>
                  <a:pt x="87259" y="287850"/>
                  <a:pt x="82896" y="296013"/>
                </a:cubicBezTo>
                <a:cubicBezTo>
                  <a:pt x="82791" y="296194"/>
                  <a:pt x="82687" y="296384"/>
                  <a:pt x="82582" y="296565"/>
                </a:cubicBezTo>
                <a:cubicBezTo>
                  <a:pt x="78153" y="308233"/>
                  <a:pt x="72019" y="319178"/>
                  <a:pt x="64389" y="329045"/>
                </a:cubicBezTo>
                <a:cubicBezTo>
                  <a:pt x="47339" y="350381"/>
                  <a:pt x="20479" y="348095"/>
                  <a:pt x="8668" y="323235"/>
                </a:cubicBezTo>
                <a:cubicBezTo>
                  <a:pt x="3239" y="310348"/>
                  <a:pt x="295" y="296546"/>
                  <a:pt x="0" y="282563"/>
                </a:cubicBezTo>
                <a:cubicBezTo>
                  <a:pt x="-19" y="271457"/>
                  <a:pt x="2010" y="260446"/>
                  <a:pt x="6001" y="250083"/>
                </a:cubicBezTo>
                <a:cubicBezTo>
                  <a:pt x="12383" y="231033"/>
                  <a:pt x="23432" y="226747"/>
                  <a:pt x="42005" y="234748"/>
                </a:cubicBezTo>
                <a:cubicBezTo>
                  <a:pt x="44482" y="235891"/>
                  <a:pt x="46863" y="237224"/>
                  <a:pt x="52864" y="240272"/>
                </a:cubicBezTo>
                <a:cubicBezTo>
                  <a:pt x="51530" y="184456"/>
                  <a:pt x="50197" y="131592"/>
                  <a:pt x="48863" y="77204"/>
                </a:cubicBezTo>
                <a:cubicBezTo>
                  <a:pt x="53731" y="74413"/>
                  <a:pt x="58760" y="71899"/>
                  <a:pt x="63913" y="69680"/>
                </a:cubicBezTo>
                <a:cubicBezTo>
                  <a:pt x="115157" y="50630"/>
                  <a:pt x="166688" y="32151"/>
                  <a:pt x="217932" y="12530"/>
                </a:cubicBezTo>
                <a:cubicBezTo>
                  <a:pt x="254318" y="-1091"/>
                  <a:pt x="254127" y="-1377"/>
                  <a:pt x="289370" y="1385"/>
                </a:cubicBezTo>
                <a:cubicBezTo>
                  <a:pt x="289370" y="8815"/>
                  <a:pt x="289370" y="16530"/>
                  <a:pt x="289370" y="24245"/>
                </a:cubicBezTo>
                <a:cubicBezTo>
                  <a:pt x="286893" y="88539"/>
                  <a:pt x="284131" y="152928"/>
                  <a:pt x="281750" y="217317"/>
                </a:cubicBezTo>
                <a:cubicBezTo>
                  <a:pt x="281530" y="227661"/>
                  <a:pt x="282073" y="238006"/>
                  <a:pt x="283369" y="248274"/>
                </a:cubicBezTo>
                <a:cubicBezTo>
                  <a:pt x="285550" y="266933"/>
                  <a:pt x="279140" y="285573"/>
                  <a:pt x="265938" y="298946"/>
                </a:cubicBezTo>
                <a:cubicBezTo>
                  <a:pt x="252660" y="315272"/>
                  <a:pt x="228657" y="317739"/>
                  <a:pt x="212341" y="304461"/>
                </a:cubicBezTo>
                <a:cubicBezTo>
                  <a:pt x="207550" y="300566"/>
                  <a:pt x="203787" y="295565"/>
                  <a:pt x="201359" y="289898"/>
                </a:cubicBezTo>
                <a:cubicBezTo>
                  <a:pt x="191872" y="269171"/>
                  <a:pt x="194462" y="244911"/>
                  <a:pt x="208121" y="226652"/>
                </a:cubicBezTo>
                <a:cubicBezTo>
                  <a:pt x="215884" y="214955"/>
                  <a:pt x="231267" y="211088"/>
                  <a:pt x="243650" y="217698"/>
                </a:cubicBezTo>
                <a:cubicBezTo>
                  <a:pt x="248507" y="219699"/>
                  <a:pt x="252603" y="223127"/>
                  <a:pt x="260604" y="22760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6" name="Google Shape;4006;p34"/>
          <p:cNvSpPr/>
          <p:nvPr/>
        </p:nvSpPr>
        <p:spPr>
          <a:xfrm>
            <a:off x="6522267" y="3317698"/>
            <a:ext cx="293918" cy="269485"/>
          </a:xfrm>
          <a:custGeom>
            <a:rect b="b" l="l" r="r" t="t"/>
            <a:pathLst>
              <a:path extrusionOk="0" h="299428" w="326576">
                <a:moveTo>
                  <a:pt x="119218" y="207057"/>
                </a:moveTo>
                <a:lnTo>
                  <a:pt x="40827" y="107996"/>
                </a:lnTo>
                <a:lnTo>
                  <a:pt x="15395" y="123427"/>
                </a:lnTo>
                <a:cubicBezTo>
                  <a:pt x="-2417" y="110949"/>
                  <a:pt x="-4607" y="100853"/>
                  <a:pt x="7965" y="85994"/>
                </a:cubicBezTo>
                <a:cubicBezTo>
                  <a:pt x="28921" y="61229"/>
                  <a:pt x="50038" y="36559"/>
                  <a:pt x="71307" y="11984"/>
                </a:cubicBezTo>
                <a:cubicBezTo>
                  <a:pt x="74040" y="8565"/>
                  <a:pt x="77250" y="5546"/>
                  <a:pt x="80832" y="3031"/>
                </a:cubicBezTo>
                <a:cubicBezTo>
                  <a:pt x="88309" y="-2246"/>
                  <a:pt x="98653" y="-455"/>
                  <a:pt x="103930" y="7022"/>
                </a:cubicBezTo>
                <a:cubicBezTo>
                  <a:pt x="105711" y="9546"/>
                  <a:pt x="106749" y="12518"/>
                  <a:pt x="106930" y="15604"/>
                </a:cubicBezTo>
                <a:cubicBezTo>
                  <a:pt x="107168" y="20776"/>
                  <a:pt x="106787" y="25958"/>
                  <a:pt x="105787" y="31034"/>
                </a:cubicBezTo>
                <a:cubicBezTo>
                  <a:pt x="104959" y="35502"/>
                  <a:pt x="103873" y="39921"/>
                  <a:pt x="102549" y="44274"/>
                </a:cubicBezTo>
                <a:lnTo>
                  <a:pt x="201609" y="113997"/>
                </a:lnTo>
                <a:lnTo>
                  <a:pt x="253330" y="97995"/>
                </a:lnTo>
                <a:cubicBezTo>
                  <a:pt x="256140" y="97033"/>
                  <a:pt x="259045" y="96395"/>
                  <a:pt x="261997" y="96090"/>
                </a:cubicBezTo>
                <a:cubicBezTo>
                  <a:pt x="269522" y="95519"/>
                  <a:pt x="277142" y="95328"/>
                  <a:pt x="281047" y="103425"/>
                </a:cubicBezTo>
                <a:cubicBezTo>
                  <a:pt x="284953" y="111521"/>
                  <a:pt x="281047" y="117331"/>
                  <a:pt x="275237" y="122951"/>
                </a:cubicBezTo>
                <a:cubicBezTo>
                  <a:pt x="258663" y="139715"/>
                  <a:pt x="242185" y="156669"/>
                  <a:pt x="225802" y="173624"/>
                </a:cubicBezTo>
                <a:cubicBezTo>
                  <a:pt x="224269" y="175614"/>
                  <a:pt x="222926" y="177757"/>
                  <a:pt x="221802" y="180005"/>
                </a:cubicBezTo>
                <a:cubicBezTo>
                  <a:pt x="258635" y="213572"/>
                  <a:pt x="293611" y="249128"/>
                  <a:pt x="326577" y="286495"/>
                </a:cubicBezTo>
                <a:cubicBezTo>
                  <a:pt x="312727" y="288638"/>
                  <a:pt x="298611" y="284761"/>
                  <a:pt x="287810" y="275827"/>
                </a:cubicBezTo>
                <a:lnTo>
                  <a:pt x="202656" y="219820"/>
                </a:lnTo>
                <a:cubicBezTo>
                  <a:pt x="199609" y="217820"/>
                  <a:pt x="196275" y="216200"/>
                  <a:pt x="190941" y="213248"/>
                </a:cubicBezTo>
                <a:cubicBezTo>
                  <a:pt x="177034" y="239251"/>
                  <a:pt x="151888" y="256872"/>
                  <a:pt x="140935" y="285066"/>
                </a:cubicBezTo>
                <a:cubicBezTo>
                  <a:pt x="137505" y="293829"/>
                  <a:pt x="132267" y="301163"/>
                  <a:pt x="121218" y="299068"/>
                </a:cubicBezTo>
                <a:cubicBezTo>
                  <a:pt x="110169" y="296973"/>
                  <a:pt x="107597" y="289067"/>
                  <a:pt x="106454" y="279542"/>
                </a:cubicBezTo>
                <a:cubicBezTo>
                  <a:pt x="102339" y="254634"/>
                  <a:pt x="106845" y="229059"/>
                  <a:pt x="119218" y="20705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7" name="Google Shape;4007;p34"/>
          <p:cNvSpPr/>
          <p:nvPr/>
        </p:nvSpPr>
        <p:spPr>
          <a:xfrm>
            <a:off x="6118286" y="935108"/>
            <a:ext cx="351901" cy="349003"/>
          </a:xfrm>
          <a:custGeom>
            <a:rect b="b" l="l" r="r" t="t"/>
            <a:pathLst>
              <a:path extrusionOk="0" h="387781" w="391001">
                <a:moveTo>
                  <a:pt x="230173" y="312152"/>
                </a:moveTo>
                <a:cubicBezTo>
                  <a:pt x="243604" y="332345"/>
                  <a:pt x="254938" y="349680"/>
                  <a:pt x="266559" y="366730"/>
                </a:cubicBezTo>
                <a:cubicBezTo>
                  <a:pt x="270369" y="372350"/>
                  <a:pt x="276084" y="378636"/>
                  <a:pt x="269036" y="383970"/>
                </a:cubicBezTo>
                <a:cubicBezTo>
                  <a:pt x="263835" y="387647"/>
                  <a:pt x="257234" y="388733"/>
                  <a:pt x="251128" y="386923"/>
                </a:cubicBezTo>
                <a:cubicBezTo>
                  <a:pt x="227430" y="376512"/>
                  <a:pt x="204837" y="363749"/>
                  <a:pt x="183691" y="348823"/>
                </a:cubicBezTo>
                <a:cubicBezTo>
                  <a:pt x="164594" y="333402"/>
                  <a:pt x="140696" y="325182"/>
                  <a:pt x="116159" y="325582"/>
                </a:cubicBezTo>
                <a:cubicBezTo>
                  <a:pt x="85774" y="325582"/>
                  <a:pt x="55485" y="326820"/>
                  <a:pt x="25195" y="328154"/>
                </a:cubicBezTo>
                <a:cubicBezTo>
                  <a:pt x="1764" y="329202"/>
                  <a:pt x="-3856" y="323963"/>
                  <a:pt x="2336" y="301484"/>
                </a:cubicBezTo>
                <a:cubicBezTo>
                  <a:pt x="16147" y="251287"/>
                  <a:pt x="13956" y="200424"/>
                  <a:pt x="10241" y="149084"/>
                </a:cubicBezTo>
                <a:cubicBezTo>
                  <a:pt x="8051" y="118794"/>
                  <a:pt x="6050" y="88505"/>
                  <a:pt x="4050" y="58215"/>
                </a:cubicBezTo>
                <a:cubicBezTo>
                  <a:pt x="2412" y="38451"/>
                  <a:pt x="17099" y="21098"/>
                  <a:pt x="36864" y="19456"/>
                </a:cubicBezTo>
                <a:cubicBezTo>
                  <a:pt x="37454" y="19408"/>
                  <a:pt x="38035" y="19373"/>
                  <a:pt x="38626" y="19353"/>
                </a:cubicBezTo>
                <a:cubicBezTo>
                  <a:pt x="74154" y="17067"/>
                  <a:pt x="109587" y="15639"/>
                  <a:pt x="145115" y="13543"/>
                </a:cubicBezTo>
                <a:cubicBezTo>
                  <a:pt x="217505" y="9225"/>
                  <a:pt x="289924" y="4812"/>
                  <a:pt x="362380" y="303"/>
                </a:cubicBezTo>
                <a:cubicBezTo>
                  <a:pt x="387050" y="-1221"/>
                  <a:pt x="391527" y="2304"/>
                  <a:pt x="390955" y="26973"/>
                </a:cubicBezTo>
                <a:cubicBezTo>
                  <a:pt x="389812" y="80980"/>
                  <a:pt x="387717" y="134987"/>
                  <a:pt x="386479" y="188898"/>
                </a:cubicBezTo>
                <a:cubicBezTo>
                  <a:pt x="385907" y="214806"/>
                  <a:pt x="386479" y="240714"/>
                  <a:pt x="386479" y="266622"/>
                </a:cubicBezTo>
                <a:cubicBezTo>
                  <a:pt x="386479" y="286815"/>
                  <a:pt x="383526" y="291197"/>
                  <a:pt x="363047" y="293769"/>
                </a:cubicBezTo>
                <a:cubicBezTo>
                  <a:pt x="326281" y="298436"/>
                  <a:pt x="289514" y="302246"/>
                  <a:pt x="252748" y="306627"/>
                </a:cubicBezTo>
                <a:cubicBezTo>
                  <a:pt x="246652" y="308342"/>
                  <a:pt x="240270" y="310056"/>
                  <a:pt x="230173" y="312152"/>
                </a:cubicBezTo>
                <a:close/>
                <a:moveTo>
                  <a:pt x="360761" y="271194"/>
                </a:moveTo>
                <a:cubicBezTo>
                  <a:pt x="361999" y="188708"/>
                  <a:pt x="363143" y="108412"/>
                  <a:pt x="364476" y="25164"/>
                </a:cubicBezTo>
                <a:lnTo>
                  <a:pt x="27101" y="44214"/>
                </a:lnTo>
                <a:cubicBezTo>
                  <a:pt x="29196" y="73932"/>
                  <a:pt x="30053" y="101364"/>
                  <a:pt x="33292" y="128415"/>
                </a:cubicBezTo>
                <a:cubicBezTo>
                  <a:pt x="39769" y="182231"/>
                  <a:pt x="44912" y="235952"/>
                  <a:pt x="30244" y="289292"/>
                </a:cubicBezTo>
                <a:cubicBezTo>
                  <a:pt x="29263" y="293845"/>
                  <a:pt x="28558" y="298465"/>
                  <a:pt x="28148" y="303103"/>
                </a:cubicBezTo>
                <a:lnTo>
                  <a:pt x="55771" y="303103"/>
                </a:lnTo>
                <a:lnTo>
                  <a:pt x="137971" y="304056"/>
                </a:lnTo>
                <a:cubicBezTo>
                  <a:pt x="153650" y="304246"/>
                  <a:pt x="168861" y="309418"/>
                  <a:pt x="181405" y="318819"/>
                </a:cubicBezTo>
                <a:cubicBezTo>
                  <a:pt x="191693" y="326344"/>
                  <a:pt x="202646" y="333012"/>
                  <a:pt x="213314" y="339965"/>
                </a:cubicBezTo>
                <a:cubicBezTo>
                  <a:pt x="211419" y="333278"/>
                  <a:pt x="207961" y="327135"/>
                  <a:pt x="203218" y="322058"/>
                </a:cubicBezTo>
                <a:cubicBezTo>
                  <a:pt x="189978" y="305770"/>
                  <a:pt x="193121" y="294816"/>
                  <a:pt x="213314" y="290340"/>
                </a:cubicBezTo>
                <a:cubicBezTo>
                  <a:pt x="231316" y="286434"/>
                  <a:pt x="249700" y="283577"/>
                  <a:pt x="268083" y="281291"/>
                </a:cubicBezTo>
                <a:cubicBezTo>
                  <a:pt x="298087" y="277100"/>
                  <a:pt x="328281" y="274242"/>
                  <a:pt x="360761" y="27119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08" name="Google Shape;4008;p34"/>
          <p:cNvSpPr/>
          <p:nvPr/>
        </p:nvSpPr>
        <p:spPr>
          <a:xfrm>
            <a:off x="7969850" y="3278966"/>
            <a:ext cx="172252" cy="295962"/>
          </a:xfrm>
          <a:custGeom>
            <a:rect b="b" l="l" r="r" t="t"/>
            <a:pathLst>
              <a:path extrusionOk="0" h="328847" w="191391">
                <a:moveTo>
                  <a:pt x="94641" y="328848"/>
                </a:moveTo>
                <a:cubicBezTo>
                  <a:pt x="86735" y="312750"/>
                  <a:pt x="78544" y="297225"/>
                  <a:pt x="71400" y="281223"/>
                </a:cubicBezTo>
                <a:cubicBezTo>
                  <a:pt x="50540" y="234646"/>
                  <a:pt x="29109" y="188354"/>
                  <a:pt x="9868" y="141110"/>
                </a:cubicBezTo>
                <a:cubicBezTo>
                  <a:pt x="-4638" y="110201"/>
                  <a:pt x="-3076" y="74149"/>
                  <a:pt x="14059" y="44622"/>
                </a:cubicBezTo>
                <a:cubicBezTo>
                  <a:pt x="34281" y="11198"/>
                  <a:pt x="73314" y="-5918"/>
                  <a:pt x="111595" y="1855"/>
                </a:cubicBezTo>
                <a:cubicBezTo>
                  <a:pt x="160745" y="10237"/>
                  <a:pt x="183604" y="33858"/>
                  <a:pt x="190463" y="68530"/>
                </a:cubicBezTo>
                <a:cubicBezTo>
                  <a:pt x="191701" y="75749"/>
                  <a:pt x="191701" y="83122"/>
                  <a:pt x="190463" y="90342"/>
                </a:cubicBezTo>
                <a:cubicBezTo>
                  <a:pt x="184452" y="124670"/>
                  <a:pt x="171489" y="157407"/>
                  <a:pt x="152363" y="186544"/>
                </a:cubicBezTo>
                <a:cubicBezTo>
                  <a:pt x="137008" y="210099"/>
                  <a:pt x="123445" y="234779"/>
                  <a:pt x="111786" y="260363"/>
                </a:cubicBezTo>
                <a:cubicBezTo>
                  <a:pt x="105309" y="275317"/>
                  <a:pt x="106166" y="293510"/>
                  <a:pt x="104261" y="310369"/>
                </a:cubicBezTo>
                <a:cubicBezTo>
                  <a:pt x="103785" y="317037"/>
                  <a:pt x="107309" y="324466"/>
                  <a:pt x="94641" y="328848"/>
                </a:cubicBezTo>
                <a:close/>
                <a:moveTo>
                  <a:pt x="127693" y="84913"/>
                </a:moveTo>
                <a:cubicBezTo>
                  <a:pt x="127521" y="68291"/>
                  <a:pt x="113910" y="54956"/>
                  <a:pt x="97289" y="55128"/>
                </a:cubicBezTo>
                <a:cubicBezTo>
                  <a:pt x="96689" y="55128"/>
                  <a:pt x="96098" y="55156"/>
                  <a:pt x="95498" y="55194"/>
                </a:cubicBezTo>
                <a:cubicBezTo>
                  <a:pt x="76048" y="54585"/>
                  <a:pt x="59579" y="69415"/>
                  <a:pt x="58160" y="88818"/>
                </a:cubicBezTo>
                <a:cubicBezTo>
                  <a:pt x="58027" y="105705"/>
                  <a:pt x="71609" y="119498"/>
                  <a:pt x="88497" y="119631"/>
                </a:cubicBezTo>
                <a:cubicBezTo>
                  <a:pt x="89564" y="119641"/>
                  <a:pt x="90631" y="119593"/>
                  <a:pt x="91688" y="119488"/>
                </a:cubicBezTo>
                <a:cubicBezTo>
                  <a:pt x="110986" y="120069"/>
                  <a:pt x="127102" y="104896"/>
                  <a:pt x="127683" y="85598"/>
                </a:cubicBezTo>
                <a:cubicBezTo>
                  <a:pt x="127683" y="85370"/>
                  <a:pt x="127693" y="85141"/>
                  <a:pt x="127693" y="84913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09" name="Google Shape;4009;p34"/>
          <p:cNvGrpSpPr/>
          <p:nvPr/>
        </p:nvGrpSpPr>
        <p:grpSpPr>
          <a:xfrm>
            <a:off x="7482796" y="1351086"/>
            <a:ext cx="396198" cy="378475"/>
            <a:chOff x="5115649" y="944179"/>
            <a:chExt cx="440220" cy="420575"/>
          </a:xfrm>
        </p:grpSpPr>
        <p:sp>
          <p:nvSpPr>
            <p:cNvPr id="4010" name="Google Shape;4010;p34"/>
            <p:cNvSpPr/>
            <p:nvPr/>
          </p:nvSpPr>
          <p:spPr>
            <a:xfrm>
              <a:off x="5115649" y="970930"/>
              <a:ext cx="440220" cy="393824"/>
            </a:xfrm>
            <a:custGeom>
              <a:rect b="b" l="l" r="r" t="t"/>
              <a:pathLst>
                <a:path extrusionOk="0" h="393824" w="440220">
                  <a:moveTo>
                    <a:pt x="352066" y="72615"/>
                  </a:moveTo>
                  <a:lnTo>
                    <a:pt x="383975" y="70139"/>
                  </a:lnTo>
                  <a:cubicBezTo>
                    <a:pt x="420865" y="103905"/>
                    <a:pt x="441353" y="151968"/>
                    <a:pt x="440173" y="201965"/>
                  </a:cubicBezTo>
                  <a:cubicBezTo>
                    <a:pt x="439782" y="261724"/>
                    <a:pt x="409912" y="317436"/>
                    <a:pt x="360353" y="350840"/>
                  </a:cubicBezTo>
                  <a:cubicBezTo>
                    <a:pt x="276942" y="409048"/>
                    <a:pt x="165824" y="408057"/>
                    <a:pt x="83461" y="348364"/>
                  </a:cubicBezTo>
                  <a:cubicBezTo>
                    <a:pt x="63325" y="333333"/>
                    <a:pt x="45876" y="315007"/>
                    <a:pt x="31836" y="294167"/>
                  </a:cubicBezTo>
                  <a:cubicBezTo>
                    <a:pt x="9880" y="263753"/>
                    <a:pt x="-1283" y="226872"/>
                    <a:pt x="117" y="189392"/>
                  </a:cubicBezTo>
                  <a:cubicBezTo>
                    <a:pt x="1813" y="131242"/>
                    <a:pt x="31150" y="77387"/>
                    <a:pt x="79079" y="44421"/>
                  </a:cubicBezTo>
                  <a:cubicBezTo>
                    <a:pt x="149660" y="-5299"/>
                    <a:pt x="226812" y="-12157"/>
                    <a:pt x="307679" y="18227"/>
                  </a:cubicBezTo>
                  <a:cubicBezTo>
                    <a:pt x="309670" y="19085"/>
                    <a:pt x="311556" y="20170"/>
                    <a:pt x="313299" y="21466"/>
                  </a:cubicBezTo>
                  <a:cubicBezTo>
                    <a:pt x="313871" y="21466"/>
                    <a:pt x="314156" y="22609"/>
                    <a:pt x="315681" y="24704"/>
                  </a:cubicBezTo>
                  <a:cubicBezTo>
                    <a:pt x="315185" y="30010"/>
                    <a:pt x="314262" y="35268"/>
                    <a:pt x="312918" y="40421"/>
                  </a:cubicBezTo>
                  <a:cubicBezTo>
                    <a:pt x="308251" y="54137"/>
                    <a:pt x="301965" y="57280"/>
                    <a:pt x="287582" y="52327"/>
                  </a:cubicBezTo>
                  <a:cubicBezTo>
                    <a:pt x="249101" y="38020"/>
                    <a:pt x="207162" y="35791"/>
                    <a:pt x="167376" y="45945"/>
                  </a:cubicBezTo>
                  <a:cubicBezTo>
                    <a:pt x="102606" y="63090"/>
                    <a:pt x="58886" y="103095"/>
                    <a:pt x="44028" y="169770"/>
                  </a:cubicBezTo>
                  <a:cubicBezTo>
                    <a:pt x="32979" y="218443"/>
                    <a:pt x="51552" y="261496"/>
                    <a:pt x="84413" y="295976"/>
                  </a:cubicBezTo>
                  <a:cubicBezTo>
                    <a:pt x="146450" y="360175"/>
                    <a:pt x="244262" y="373805"/>
                    <a:pt x="321491" y="329028"/>
                  </a:cubicBezTo>
                  <a:cubicBezTo>
                    <a:pt x="409216" y="278165"/>
                    <a:pt x="416741" y="177485"/>
                    <a:pt x="367592" y="110715"/>
                  </a:cubicBezTo>
                  <a:cubicBezTo>
                    <a:pt x="361048" y="102790"/>
                    <a:pt x="354018" y="95285"/>
                    <a:pt x="346542" y="88236"/>
                  </a:cubicBezTo>
                  <a:cubicBezTo>
                    <a:pt x="348828" y="82426"/>
                    <a:pt x="351018" y="77187"/>
                    <a:pt x="353114" y="7185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1" name="Google Shape;4011;p34"/>
            <p:cNvSpPr/>
            <p:nvPr/>
          </p:nvSpPr>
          <p:spPr>
            <a:xfrm>
              <a:off x="5213689" y="944179"/>
              <a:ext cx="323462" cy="346501"/>
            </a:xfrm>
            <a:custGeom>
              <a:rect b="b" l="l" r="r" t="t"/>
              <a:pathLst>
                <a:path extrusionOk="0" h="346501" w="323462">
                  <a:moveTo>
                    <a:pt x="254787" y="98508"/>
                  </a:moveTo>
                  <a:cubicBezTo>
                    <a:pt x="232918" y="116520"/>
                    <a:pt x="212878" y="136656"/>
                    <a:pt x="194971" y="158611"/>
                  </a:cubicBezTo>
                  <a:cubicBezTo>
                    <a:pt x="209544" y="157373"/>
                    <a:pt x="209544" y="157373"/>
                    <a:pt x="215259" y="164707"/>
                  </a:cubicBezTo>
                  <a:cubicBezTo>
                    <a:pt x="242786" y="201940"/>
                    <a:pt x="244082" y="252413"/>
                    <a:pt x="218497" y="291008"/>
                  </a:cubicBezTo>
                  <a:cubicBezTo>
                    <a:pt x="185960" y="340157"/>
                    <a:pt x="123286" y="359569"/>
                    <a:pt x="68669" y="337395"/>
                  </a:cubicBezTo>
                  <a:cubicBezTo>
                    <a:pt x="10529" y="311754"/>
                    <a:pt x="-15827" y="243841"/>
                    <a:pt x="9805" y="185690"/>
                  </a:cubicBezTo>
                  <a:cubicBezTo>
                    <a:pt x="14939" y="174070"/>
                    <a:pt x="21949" y="163373"/>
                    <a:pt x="30569" y="154039"/>
                  </a:cubicBezTo>
                  <a:cubicBezTo>
                    <a:pt x="65907" y="115939"/>
                    <a:pt x="131344" y="104699"/>
                    <a:pt x="174587" y="129369"/>
                  </a:cubicBezTo>
                  <a:cubicBezTo>
                    <a:pt x="180683" y="122987"/>
                    <a:pt x="187446" y="116320"/>
                    <a:pt x="193637" y="109271"/>
                  </a:cubicBezTo>
                  <a:cubicBezTo>
                    <a:pt x="201209" y="99261"/>
                    <a:pt x="209382" y="89717"/>
                    <a:pt x="218116" y="80696"/>
                  </a:cubicBezTo>
                  <a:cubicBezTo>
                    <a:pt x="225499" y="74543"/>
                    <a:pt x="229499" y="65237"/>
                    <a:pt x="228880" y="55646"/>
                  </a:cubicBezTo>
                  <a:cubicBezTo>
                    <a:pt x="228880" y="39167"/>
                    <a:pt x="252121" y="6211"/>
                    <a:pt x="266980" y="115"/>
                  </a:cubicBezTo>
                  <a:cubicBezTo>
                    <a:pt x="270161" y="-152"/>
                    <a:pt x="273371" y="48"/>
                    <a:pt x="276505" y="686"/>
                  </a:cubicBezTo>
                  <a:cubicBezTo>
                    <a:pt x="275171" y="8878"/>
                    <a:pt x="273743" y="16307"/>
                    <a:pt x="272790" y="23832"/>
                  </a:cubicBezTo>
                  <a:cubicBezTo>
                    <a:pt x="271838" y="31357"/>
                    <a:pt x="271647" y="38120"/>
                    <a:pt x="271075" y="45644"/>
                  </a:cubicBezTo>
                  <a:cubicBezTo>
                    <a:pt x="289173" y="49645"/>
                    <a:pt x="305175" y="36119"/>
                    <a:pt x="323463" y="44216"/>
                  </a:cubicBezTo>
                  <a:cubicBezTo>
                    <a:pt x="321749" y="48692"/>
                    <a:pt x="321368" y="53741"/>
                    <a:pt x="318796" y="55931"/>
                  </a:cubicBezTo>
                  <a:cubicBezTo>
                    <a:pt x="306604" y="66790"/>
                    <a:pt x="294126" y="77267"/>
                    <a:pt x="281172" y="86983"/>
                  </a:cubicBezTo>
                  <a:cubicBezTo>
                    <a:pt x="276666" y="89269"/>
                    <a:pt x="271647" y="90383"/>
                    <a:pt x="266599" y="90221"/>
                  </a:cubicBezTo>
                  <a:cubicBezTo>
                    <a:pt x="260312" y="90793"/>
                    <a:pt x="254693" y="91650"/>
                    <a:pt x="253931" y="99746"/>
                  </a:cubicBezTo>
                  <a:close/>
                  <a:moveTo>
                    <a:pt x="133154" y="185757"/>
                  </a:moveTo>
                  <a:cubicBezTo>
                    <a:pt x="138583" y="174041"/>
                    <a:pt x="154013" y="166707"/>
                    <a:pt x="155346" y="150610"/>
                  </a:cubicBezTo>
                  <a:cubicBezTo>
                    <a:pt x="125858" y="137932"/>
                    <a:pt x="91882" y="141542"/>
                    <a:pt x="65716" y="160135"/>
                  </a:cubicBezTo>
                  <a:cubicBezTo>
                    <a:pt x="19044" y="190710"/>
                    <a:pt x="17520" y="270625"/>
                    <a:pt x="63049" y="302057"/>
                  </a:cubicBezTo>
                  <a:cubicBezTo>
                    <a:pt x="96825" y="326127"/>
                    <a:pt x="142612" y="324241"/>
                    <a:pt x="174302" y="297485"/>
                  </a:cubicBezTo>
                  <a:cubicBezTo>
                    <a:pt x="207286" y="270911"/>
                    <a:pt x="216717" y="224648"/>
                    <a:pt x="196781" y="187281"/>
                  </a:cubicBezTo>
                  <a:cubicBezTo>
                    <a:pt x="193637" y="180614"/>
                    <a:pt x="191637" y="173279"/>
                    <a:pt x="188112" y="163564"/>
                  </a:cubicBezTo>
                  <a:lnTo>
                    <a:pt x="151918" y="203855"/>
                  </a:lnTo>
                  <a:cubicBezTo>
                    <a:pt x="153061" y="208046"/>
                    <a:pt x="153632" y="210141"/>
                    <a:pt x="154299" y="212237"/>
                  </a:cubicBezTo>
                  <a:cubicBezTo>
                    <a:pt x="162490" y="240812"/>
                    <a:pt x="154299" y="258814"/>
                    <a:pt x="127724" y="269387"/>
                  </a:cubicBezTo>
                  <a:cubicBezTo>
                    <a:pt x="103788" y="278588"/>
                    <a:pt x="76813" y="267682"/>
                    <a:pt x="66002" y="244431"/>
                  </a:cubicBezTo>
                  <a:cubicBezTo>
                    <a:pt x="63497" y="238392"/>
                    <a:pt x="63088" y="231677"/>
                    <a:pt x="64859" y="225381"/>
                  </a:cubicBezTo>
                  <a:cubicBezTo>
                    <a:pt x="70288" y="209665"/>
                    <a:pt x="78575" y="195568"/>
                    <a:pt x="97244" y="19223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12" name="Google Shape;4012;p34"/>
          <p:cNvSpPr/>
          <p:nvPr/>
        </p:nvSpPr>
        <p:spPr>
          <a:xfrm>
            <a:off x="8337877" y="2795773"/>
            <a:ext cx="389766" cy="327921"/>
          </a:xfrm>
          <a:custGeom>
            <a:rect b="b" l="l" r="r" t="t"/>
            <a:pathLst>
              <a:path extrusionOk="0" h="364357" w="433073">
                <a:moveTo>
                  <a:pt x="137861" y="89906"/>
                </a:moveTo>
                <a:cubicBezTo>
                  <a:pt x="131955" y="104765"/>
                  <a:pt x="126049" y="119529"/>
                  <a:pt x="120334" y="134483"/>
                </a:cubicBezTo>
                <a:cubicBezTo>
                  <a:pt x="103475" y="178965"/>
                  <a:pt x="103570" y="178679"/>
                  <a:pt x="57279" y="174774"/>
                </a:cubicBezTo>
                <a:cubicBezTo>
                  <a:pt x="44030" y="174088"/>
                  <a:pt x="30761" y="174412"/>
                  <a:pt x="17560" y="175726"/>
                </a:cubicBezTo>
                <a:cubicBezTo>
                  <a:pt x="9558" y="176298"/>
                  <a:pt x="1843" y="176583"/>
                  <a:pt x="224" y="166773"/>
                </a:cubicBezTo>
                <a:cubicBezTo>
                  <a:pt x="-1395" y="156962"/>
                  <a:pt x="6034" y="153438"/>
                  <a:pt x="13559" y="152104"/>
                </a:cubicBezTo>
                <a:cubicBezTo>
                  <a:pt x="23027" y="150771"/>
                  <a:pt x="32571" y="150104"/>
                  <a:pt x="42134" y="150104"/>
                </a:cubicBezTo>
                <a:cubicBezTo>
                  <a:pt x="55374" y="150104"/>
                  <a:pt x="68709" y="150104"/>
                  <a:pt x="83092" y="150104"/>
                </a:cubicBezTo>
                <a:cubicBezTo>
                  <a:pt x="85663" y="144103"/>
                  <a:pt x="88426" y="138198"/>
                  <a:pt x="90902" y="132102"/>
                </a:cubicBezTo>
                <a:cubicBezTo>
                  <a:pt x="106333" y="94002"/>
                  <a:pt x="121696" y="55587"/>
                  <a:pt x="137003" y="16849"/>
                </a:cubicBezTo>
                <a:cubicBezTo>
                  <a:pt x="138146" y="14087"/>
                  <a:pt x="138432" y="10277"/>
                  <a:pt x="140527" y="8753"/>
                </a:cubicBezTo>
                <a:cubicBezTo>
                  <a:pt x="145385" y="5038"/>
                  <a:pt x="151481" y="-772"/>
                  <a:pt x="156244" y="85"/>
                </a:cubicBezTo>
                <a:cubicBezTo>
                  <a:pt x="161006" y="942"/>
                  <a:pt x="166340" y="7896"/>
                  <a:pt x="167959" y="13230"/>
                </a:cubicBezTo>
                <a:cubicBezTo>
                  <a:pt x="169350" y="20507"/>
                  <a:pt x="169741" y="27946"/>
                  <a:pt x="169102" y="35328"/>
                </a:cubicBezTo>
                <a:cubicBezTo>
                  <a:pt x="170693" y="105175"/>
                  <a:pt x="172369" y="174774"/>
                  <a:pt x="174151" y="244116"/>
                </a:cubicBezTo>
                <a:cubicBezTo>
                  <a:pt x="174608" y="247335"/>
                  <a:pt x="175275" y="250516"/>
                  <a:pt x="176151" y="253641"/>
                </a:cubicBezTo>
                <a:cubicBezTo>
                  <a:pt x="183104" y="233162"/>
                  <a:pt x="189391" y="217065"/>
                  <a:pt x="194058" y="200396"/>
                </a:cubicBezTo>
                <a:cubicBezTo>
                  <a:pt x="203583" y="165534"/>
                  <a:pt x="213108" y="130292"/>
                  <a:pt x="222633" y="95621"/>
                </a:cubicBezTo>
                <a:cubicBezTo>
                  <a:pt x="224405" y="89106"/>
                  <a:pt x="226662" y="82743"/>
                  <a:pt x="229396" y="76571"/>
                </a:cubicBezTo>
                <a:cubicBezTo>
                  <a:pt x="232082" y="68436"/>
                  <a:pt x="240664" y="63836"/>
                  <a:pt x="248922" y="66093"/>
                </a:cubicBezTo>
                <a:cubicBezTo>
                  <a:pt x="257380" y="67008"/>
                  <a:pt x="263828" y="74066"/>
                  <a:pt x="263971" y="82572"/>
                </a:cubicBezTo>
                <a:cubicBezTo>
                  <a:pt x="266924" y="105337"/>
                  <a:pt x="269972" y="128006"/>
                  <a:pt x="273496" y="150771"/>
                </a:cubicBezTo>
                <a:cubicBezTo>
                  <a:pt x="273496" y="154295"/>
                  <a:pt x="275020" y="157819"/>
                  <a:pt x="276545" y="164963"/>
                </a:cubicBezTo>
                <a:cubicBezTo>
                  <a:pt x="287689" y="144484"/>
                  <a:pt x="304071" y="140579"/>
                  <a:pt x="323121" y="140103"/>
                </a:cubicBezTo>
                <a:cubicBezTo>
                  <a:pt x="351696" y="139341"/>
                  <a:pt x="380271" y="136674"/>
                  <a:pt x="409608" y="135150"/>
                </a:cubicBezTo>
                <a:cubicBezTo>
                  <a:pt x="425230" y="134292"/>
                  <a:pt x="431897" y="137722"/>
                  <a:pt x="432945" y="146199"/>
                </a:cubicBezTo>
                <a:cubicBezTo>
                  <a:pt x="433992" y="154676"/>
                  <a:pt x="428754" y="159248"/>
                  <a:pt x="412466" y="160486"/>
                </a:cubicBezTo>
                <a:cubicBezTo>
                  <a:pt x="387415" y="162391"/>
                  <a:pt x="362174" y="163439"/>
                  <a:pt x="337028" y="165058"/>
                </a:cubicBezTo>
                <a:cubicBezTo>
                  <a:pt x="326741" y="165725"/>
                  <a:pt x="316549" y="166963"/>
                  <a:pt x="304738" y="168201"/>
                </a:cubicBezTo>
                <a:lnTo>
                  <a:pt x="285688" y="234210"/>
                </a:lnTo>
                <a:cubicBezTo>
                  <a:pt x="284803" y="238553"/>
                  <a:pt x="283498" y="242792"/>
                  <a:pt x="281783" y="246878"/>
                </a:cubicBezTo>
                <a:cubicBezTo>
                  <a:pt x="279364" y="253612"/>
                  <a:pt x="271934" y="257098"/>
                  <a:pt x="265210" y="254679"/>
                </a:cubicBezTo>
                <a:cubicBezTo>
                  <a:pt x="261743" y="253431"/>
                  <a:pt x="258971" y="250764"/>
                  <a:pt x="257590" y="247354"/>
                </a:cubicBezTo>
                <a:cubicBezTo>
                  <a:pt x="255151" y="242020"/>
                  <a:pt x="253760" y="236258"/>
                  <a:pt x="253494" y="230400"/>
                </a:cubicBezTo>
                <a:cubicBezTo>
                  <a:pt x="250255" y="201825"/>
                  <a:pt x="247303" y="173250"/>
                  <a:pt x="243969" y="140865"/>
                </a:cubicBezTo>
                <a:cubicBezTo>
                  <a:pt x="241187" y="144598"/>
                  <a:pt x="238825" y="148618"/>
                  <a:pt x="236920" y="152866"/>
                </a:cubicBezTo>
                <a:cubicBezTo>
                  <a:pt x="223014" y="202015"/>
                  <a:pt x="209488" y="251164"/>
                  <a:pt x="195487" y="300218"/>
                </a:cubicBezTo>
                <a:cubicBezTo>
                  <a:pt x="190724" y="317268"/>
                  <a:pt x="184819" y="334032"/>
                  <a:pt x="179580" y="350986"/>
                </a:cubicBezTo>
                <a:cubicBezTo>
                  <a:pt x="177199" y="358701"/>
                  <a:pt x="173674" y="364893"/>
                  <a:pt x="164435" y="364321"/>
                </a:cubicBezTo>
                <a:cubicBezTo>
                  <a:pt x="156596" y="363759"/>
                  <a:pt x="150595" y="357130"/>
                  <a:pt x="150814" y="349272"/>
                </a:cubicBezTo>
                <a:cubicBezTo>
                  <a:pt x="149385" y="333841"/>
                  <a:pt x="148433" y="318315"/>
                  <a:pt x="148052" y="302695"/>
                </a:cubicBezTo>
                <a:cubicBezTo>
                  <a:pt x="146147" y="232400"/>
                  <a:pt x="144623" y="162105"/>
                  <a:pt x="142908" y="9181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3" name="Google Shape;4013;p34"/>
          <p:cNvSpPr/>
          <p:nvPr/>
        </p:nvSpPr>
        <p:spPr>
          <a:xfrm>
            <a:off x="5684703" y="2816562"/>
            <a:ext cx="196494" cy="333153"/>
          </a:xfrm>
          <a:custGeom>
            <a:rect b="b" l="l" r="r" t="t"/>
            <a:pathLst>
              <a:path extrusionOk="0" h="370170" w="218327">
                <a:moveTo>
                  <a:pt x="0" y="367694"/>
                </a:moveTo>
                <a:cubicBezTo>
                  <a:pt x="6382" y="360740"/>
                  <a:pt x="8668" y="358169"/>
                  <a:pt x="11144" y="355692"/>
                </a:cubicBezTo>
                <a:cubicBezTo>
                  <a:pt x="26289" y="340643"/>
                  <a:pt x="42291" y="326355"/>
                  <a:pt x="56483" y="310449"/>
                </a:cubicBezTo>
                <a:cubicBezTo>
                  <a:pt x="82391" y="282760"/>
                  <a:pt x="102108" y="249870"/>
                  <a:pt x="114300" y="213960"/>
                </a:cubicBezTo>
                <a:cubicBezTo>
                  <a:pt x="128702" y="174698"/>
                  <a:pt x="127997" y="131474"/>
                  <a:pt x="112300" y="92707"/>
                </a:cubicBezTo>
                <a:cubicBezTo>
                  <a:pt x="111157" y="89945"/>
                  <a:pt x="110109" y="87182"/>
                  <a:pt x="109061" y="84420"/>
                </a:cubicBezTo>
                <a:cubicBezTo>
                  <a:pt x="101641" y="60027"/>
                  <a:pt x="85325" y="39319"/>
                  <a:pt x="63341" y="26413"/>
                </a:cubicBezTo>
                <a:cubicBezTo>
                  <a:pt x="56197" y="22603"/>
                  <a:pt x="45053" y="18126"/>
                  <a:pt x="50006" y="6696"/>
                </a:cubicBezTo>
                <a:cubicBezTo>
                  <a:pt x="55531" y="-6162"/>
                  <a:pt x="66675" y="3077"/>
                  <a:pt x="73152" y="5172"/>
                </a:cubicBezTo>
                <a:cubicBezTo>
                  <a:pt x="90907" y="10240"/>
                  <a:pt x="107794" y="17945"/>
                  <a:pt x="123254" y="28032"/>
                </a:cubicBezTo>
                <a:cubicBezTo>
                  <a:pt x="141351" y="41986"/>
                  <a:pt x="157982" y="57750"/>
                  <a:pt x="172879" y="75086"/>
                </a:cubicBezTo>
                <a:cubicBezTo>
                  <a:pt x="182813" y="86964"/>
                  <a:pt x="191643" y="99708"/>
                  <a:pt x="199263" y="113186"/>
                </a:cubicBezTo>
                <a:cubicBezTo>
                  <a:pt x="211969" y="134236"/>
                  <a:pt x="218570" y="158411"/>
                  <a:pt x="218313" y="183004"/>
                </a:cubicBezTo>
                <a:cubicBezTo>
                  <a:pt x="218789" y="217199"/>
                  <a:pt x="207169" y="248441"/>
                  <a:pt x="193357" y="278826"/>
                </a:cubicBezTo>
                <a:cubicBezTo>
                  <a:pt x="172021" y="325307"/>
                  <a:pt x="130493" y="346167"/>
                  <a:pt x="84487" y="359217"/>
                </a:cubicBezTo>
                <a:cubicBezTo>
                  <a:pt x="62884" y="364360"/>
                  <a:pt x="40957" y="368018"/>
                  <a:pt x="18860" y="370170"/>
                </a:cubicBezTo>
                <a:cubicBezTo>
                  <a:pt x="12497" y="370047"/>
                  <a:pt x="6172" y="369218"/>
                  <a:pt x="0" y="367694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4" name="Google Shape;4014;p34"/>
          <p:cNvSpPr/>
          <p:nvPr/>
        </p:nvSpPr>
        <p:spPr>
          <a:xfrm>
            <a:off x="8409526" y="1339440"/>
            <a:ext cx="397419" cy="387399"/>
          </a:xfrm>
          <a:custGeom>
            <a:rect b="b" l="l" r="r" t="t"/>
            <a:pathLst>
              <a:path extrusionOk="0" h="430443" w="441577">
                <a:moveTo>
                  <a:pt x="199047" y="62103"/>
                </a:moveTo>
                <a:lnTo>
                  <a:pt x="199047" y="46863"/>
                </a:lnTo>
                <a:lnTo>
                  <a:pt x="181235" y="45529"/>
                </a:lnTo>
                <a:cubicBezTo>
                  <a:pt x="165423" y="44482"/>
                  <a:pt x="160947" y="40481"/>
                  <a:pt x="159899" y="26479"/>
                </a:cubicBezTo>
                <a:cubicBezTo>
                  <a:pt x="158851" y="12478"/>
                  <a:pt x="163709" y="6001"/>
                  <a:pt x="178949" y="4763"/>
                </a:cubicBezTo>
                <a:cubicBezTo>
                  <a:pt x="209810" y="2191"/>
                  <a:pt x="240862" y="381"/>
                  <a:pt x="271913" y="0"/>
                </a:cubicBezTo>
                <a:cubicBezTo>
                  <a:pt x="288010" y="0"/>
                  <a:pt x="289248" y="2477"/>
                  <a:pt x="289820" y="18479"/>
                </a:cubicBezTo>
                <a:cubicBezTo>
                  <a:pt x="289820" y="26479"/>
                  <a:pt x="289820" y="34481"/>
                  <a:pt x="289820" y="44767"/>
                </a:cubicBezTo>
                <a:lnTo>
                  <a:pt x="251720" y="46863"/>
                </a:lnTo>
                <a:cubicBezTo>
                  <a:pt x="248005" y="58865"/>
                  <a:pt x="252672" y="64103"/>
                  <a:pt x="263626" y="65913"/>
                </a:cubicBezTo>
                <a:cubicBezTo>
                  <a:pt x="279533" y="68866"/>
                  <a:pt x="295440" y="72485"/>
                  <a:pt x="312775" y="76105"/>
                </a:cubicBezTo>
                <a:cubicBezTo>
                  <a:pt x="315442" y="73152"/>
                  <a:pt x="318681" y="69342"/>
                  <a:pt x="322300" y="65818"/>
                </a:cubicBezTo>
                <a:cubicBezTo>
                  <a:pt x="325920" y="62294"/>
                  <a:pt x="330301" y="57055"/>
                  <a:pt x="331825" y="57817"/>
                </a:cubicBezTo>
                <a:cubicBezTo>
                  <a:pt x="347160" y="64961"/>
                  <a:pt x="357161" y="50102"/>
                  <a:pt x="369925" y="49530"/>
                </a:cubicBezTo>
                <a:cubicBezTo>
                  <a:pt x="377545" y="49530"/>
                  <a:pt x="387928" y="63913"/>
                  <a:pt x="383927" y="68580"/>
                </a:cubicBezTo>
                <a:cubicBezTo>
                  <a:pt x="375354" y="78772"/>
                  <a:pt x="378117" y="90011"/>
                  <a:pt x="376783" y="101060"/>
                </a:cubicBezTo>
                <a:cubicBezTo>
                  <a:pt x="375574" y="104451"/>
                  <a:pt x="373906" y="107652"/>
                  <a:pt x="371830" y="110585"/>
                </a:cubicBezTo>
                <a:cubicBezTo>
                  <a:pt x="395900" y="128045"/>
                  <a:pt x="414817" y="151676"/>
                  <a:pt x="426599" y="178975"/>
                </a:cubicBezTo>
                <a:cubicBezTo>
                  <a:pt x="446230" y="218037"/>
                  <a:pt x="446582" y="264014"/>
                  <a:pt x="427551" y="303371"/>
                </a:cubicBezTo>
                <a:cubicBezTo>
                  <a:pt x="390880" y="382143"/>
                  <a:pt x="324681" y="418719"/>
                  <a:pt x="241338" y="428434"/>
                </a:cubicBezTo>
                <a:cubicBezTo>
                  <a:pt x="183426" y="436016"/>
                  <a:pt x="124761" y="421977"/>
                  <a:pt x="76555" y="389001"/>
                </a:cubicBezTo>
                <a:cubicBezTo>
                  <a:pt x="-5836" y="333280"/>
                  <a:pt x="-21743" y="234887"/>
                  <a:pt x="28930" y="159067"/>
                </a:cubicBezTo>
                <a:cubicBezTo>
                  <a:pt x="59220" y="113633"/>
                  <a:pt x="103987" y="86392"/>
                  <a:pt x="156565" y="72200"/>
                </a:cubicBezTo>
                <a:cubicBezTo>
                  <a:pt x="169519" y="68390"/>
                  <a:pt x="183330" y="65723"/>
                  <a:pt x="199047" y="62103"/>
                </a:cubicBezTo>
                <a:close/>
                <a:moveTo>
                  <a:pt x="211620" y="413480"/>
                </a:moveTo>
                <a:cubicBezTo>
                  <a:pt x="232098" y="410623"/>
                  <a:pt x="252958" y="409384"/>
                  <a:pt x="272865" y="404527"/>
                </a:cubicBezTo>
                <a:cubicBezTo>
                  <a:pt x="324395" y="392049"/>
                  <a:pt x="368115" y="365760"/>
                  <a:pt x="396690" y="320707"/>
                </a:cubicBezTo>
                <a:cubicBezTo>
                  <a:pt x="441363" y="249841"/>
                  <a:pt x="422789" y="165735"/>
                  <a:pt x="349065" y="117253"/>
                </a:cubicBezTo>
                <a:cubicBezTo>
                  <a:pt x="287439" y="76676"/>
                  <a:pt x="220192" y="71914"/>
                  <a:pt x="150850" y="92774"/>
                </a:cubicBezTo>
                <a:cubicBezTo>
                  <a:pt x="99196" y="106509"/>
                  <a:pt x="56000" y="141894"/>
                  <a:pt x="32359" y="189833"/>
                </a:cubicBezTo>
                <a:cubicBezTo>
                  <a:pt x="1594" y="253841"/>
                  <a:pt x="19119" y="316611"/>
                  <a:pt x="73698" y="363569"/>
                </a:cubicBezTo>
                <a:cubicBezTo>
                  <a:pt x="112750" y="397192"/>
                  <a:pt x="159994" y="411194"/>
                  <a:pt x="211620" y="41348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15" name="Google Shape;4015;p34"/>
          <p:cNvSpPr/>
          <p:nvPr/>
        </p:nvSpPr>
        <p:spPr>
          <a:xfrm>
            <a:off x="6092977" y="1873428"/>
            <a:ext cx="351420" cy="352517"/>
          </a:xfrm>
          <a:custGeom>
            <a:rect b="b" l="l" r="r" t="t"/>
            <a:pathLst>
              <a:path extrusionOk="0" h="391685" w="390467">
                <a:moveTo>
                  <a:pt x="334646" y="2477"/>
                </a:moveTo>
                <a:cubicBezTo>
                  <a:pt x="321787" y="13907"/>
                  <a:pt x="313119" y="21527"/>
                  <a:pt x="304261" y="29432"/>
                </a:cubicBezTo>
                <a:cubicBezTo>
                  <a:pt x="291383" y="42643"/>
                  <a:pt x="286973" y="61941"/>
                  <a:pt x="292831" y="79438"/>
                </a:cubicBezTo>
                <a:cubicBezTo>
                  <a:pt x="293498" y="80772"/>
                  <a:pt x="294260" y="82677"/>
                  <a:pt x="295308" y="82963"/>
                </a:cubicBezTo>
                <a:cubicBezTo>
                  <a:pt x="307738" y="87144"/>
                  <a:pt x="320473" y="90326"/>
                  <a:pt x="333408" y="92488"/>
                </a:cubicBezTo>
                <a:cubicBezTo>
                  <a:pt x="340485" y="91697"/>
                  <a:pt x="347143" y="88744"/>
                  <a:pt x="352458" y="84011"/>
                </a:cubicBezTo>
                <a:cubicBezTo>
                  <a:pt x="364078" y="75533"/>
                  <a:pt x="375032" y="66104"/>
                  <a:pt x="387986" y="55436"/>
                </a:cubicBezTo>
                <a:cubicBezTo>
                  <a:pt x="392653" y="68580"/>
                  <a:pt x="390663" y="83172"/>
                  <a:pt x="382652" y="94583"/>
                </a:cubicBezTo>
                <a:cubicBezTo>
                  <a:pt x="366174" y="123158"/>
                  <a:pt x="341028" y="142208"/>
                  <a:pt x="299118" y="134779"/>
                </a:cubicBezTo>
                <a:cubicBezTo>
                  <a:pt x="291593" y="133445"/>
                  <a:pt x="285497" y="131350"/>
                  <a:pt x="278830" y="137827"/>
                </a:cubicBezTo>
                <a:cubicBezTo>
                  <a:pt x="226118" y="187538"/>
                  <a:pt x="176426" y="240373"/>
                  <a:pt x="130049" y="296037"/>
                </a:cubicBezTo>
                <a:cubicBezTo>
                  <a:pt x="128944" y="297761"/>
                  <a:pt x="127991" y="299580"/>
                  <a:pt x="127191" y="301466"/>
                </a:cubicBezTo>
                <a:cubicBezTo>
                  <a:pt x="138145" y="325946"/>
                  <a:pt x="142050" y="351568"/>
                  <a:pt x="121572" y="374809"/>
                </a:cubicBezTo>
                <a:cubicBezTo>
                  <a:pt x="107856" y="390239"/>
                  <a:pt x="89091" y="394525"/>
                  <a:pt x="56706" y="389954"/>
                </a:cubicBezTo>
                <a:cubicBezTo>
                  <a:pt x="58926" y="380657"/>
                  <a:pt x="64888" y="372694"/>
                  <a:pt x="73185" y="367951"/>
                </a:cubicBezTo>
                <a:cubicBezTo>
                  <a:pt x="92235" y="352901"/>
                  <a:pt x="89568" y="335661"/>
                  <a:pt x="80519" y="316611"/>
                </a:cubicBezTo>
                <a:cubicBezTo>
                  <a:pt x="64050" y="310667"/>
                  <a:pt x="45619" y="315735"/>
                  <a:pt x="34513" y="329279"/>
                </a:cubicBezTo>
                <a:cubicBezTo>
                  <a:pt x="25379" y="337899"/>
                  <a:pt x="15387" y="345558"/>
                  <a:pt x="4700" y="352139"/>
                </a:cubicBezTo>
                <a:cubicBezTo>
                  <a:pt x="-6044" y="329375"/>
                  <a:pt x="2185" y="302171"/>
                  <a:pt x="23750" y="289179"/>
                </a:cubicBezTo>
                <a:cubicBezTo>
                  <a:pt x="38990" y="279654"/>
                  <a:pt x="55278" y="272129"/>
                  <a:pt x="74042" y="275463"/>
                </a:cubicBezTo>
                <a:cubicBezTo>
                  <a:pt x="80700" y="276577"/>
                  <a:pt x="87405" y="273758"/>
                  <a:pt x="91282" y="268224"/>
                </a:cubicBezTo>
                <a:cubicBezTo>
                  <a:pt x="111856" y="246031"/>
                  <a:pt x="133383" y="224600"/>
                  <a:pt x="153385" y="201549"/>
                </a:cubicBezTo>
                <a:cubicBezTo>
                  <a:pt x="181293" y="170021"/>
                  <a:pt x="207964" y="137350"/>
                  <a:pt x="235776" y="105537"/>
                </a:cubicBezTo>
                <a:cubicBezTo>
                  <a:pt x="242854" y="98184"/>
                  <a:pt x="246549" y="88202"/>
                  <a:pt x="245968" y="78010"/>
                </a:cubicBezTo>
                <a:cubicBezTo>
                  <a:pt x="244092" y="36814"/>
                  <a:pt x="275972" y="1896"/>
                  <a:pt x="317177" y="19"/>
                </a:cubicBezTo>
                <a:cubicBezTo>
                  <a:pt x="317310" y="10"/>
                  <a:pt x="317453" y="10"/>
                  <a:pt x="317596" y="0"/>
                </a:cubicBezTo>
                <a:cubicBezTo>
                  <a:pt x="323330" y="438"/>
                  <a:pt x="329026" y="1267"/>
                  <a:pt x="334646" y="247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16" name="Google Shape;4016;p34"/>
          <p:cNvGrpSpPr/>
          <p:nvPr/>
        </p:nvGrpSpPr>
        <p:grpSpPr>
          <a:xfrm>
            <a:off x="7466191" y="1873446"/>
            <a:ext cx="352150" cy="315682"/>
            <a:chOff x="5205044" y="2344554"/>
            <a:chExt cx="391278" cy="350797"/>
          </a:xfrm>
        </p:grpSpPr>
        <p:sp>
          <p:nvSpPr>
            <p:cNvPr id="4017" name="Google Shape;4017;p34"/>
            <p:cNvSpPr/>
            <p:nvPr/>
          </p:nvSpPr>
          <p:spPr>
            <a:xfrm>
              <a:off x="5338305" y="2392531"/>
              <a:ext cx="258017" cy="217971"/>
            </a:xfrm>
            <a:custGeom>
              <a:rect b="b" l="l" r="r" t="t"/>
              <a:pathLst>
                <a:path extrusionOk="0" h="217971" w="258017">
                  <a:moveTo>
                    <a:pt x="94188" y="217972"/>
                  </a:moveTo>
                  <a:cubicBezTo>
                    <a:pt x="89139" y="210533"/>
                    <a:pt x="83605" y="203436"/>
                    <a:pt x="77614" y="196731"/>
                  </a:cubicBezTo>
                  <a:cubicBezTo>
                    <a:pt x="68946" y="186815"/>
                    <a:pt x="58717" y="178386"/>
                    <a:pt x="47325" y="171775"/>
                  </a:cubicBezTo>
                  <a:cubicBezTo>
                    <a:pt x="37333" y="167060"/>
                    <a:pt x="29427" y="158812"/>
                    <a:pt x="25132" y="148630"/>
                  </a:cubicBezTo>
                  <a:cubicBezTo>
                    <a:pt x="18464" y="135485"/>
                    <a:pt x="11987" y="122245"/>
                    <a:pt x="4939" y="109196"/>
                  </a:cubicBezTo>
                  <a:cubicBezTo>
                    <a:pt x="-2110" y="96147"/>
                    <a:pt x="-2110" y="90908"/>
                    <a:pt x="8177" y="81955"/>
                  </a:cubicBezTo>
                  <a:cubicBezTo>
                    <a:pt x="16511" y="74649"/>
                    <a:pt x="25922" y="68667"/>
                    <a:pt x="36086" y="64238"/>
                  </a:cubicBezTo>
                  <a:cubicBezTo>
                    <a:pt x="85167" y="43474"/>
                    <a:pt x="134412" y="23252"/>
                    <a:pt x="183818" y="3564"/>
                  </a:cubicBezTo>
                  <a:cubicBezTo>
                    <a:pt x="204487" y="-4532"/>
                    <a:pt x="210298" y="897"/>
                    <a:pt x="216108" y="22614"/>
                  </a:cubicBezTo>
                  <a:cubicBezTo>
                    <a:pt x="223918" y="51665"/>
                    <a:pt x="234205" y="79764"/>
                    <a:pt x="243921" y="108815"/>
                  </a:cubicBezTo>
                  <a:cubicBezTo>
                    <a:pt x="247635" y="119864"/>
                    <a:pt x="252493" y="130627"/>
                    <a:pt x="258018" y="1446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8" name="Google Shape;4018;p34"/>
            <p:cNvSpPr/>
            <p:nvPr/>
          </p:nvSpPr>
          <p:spPr>
            <a:xfrm>
              <a:off x="5205044" y="2344554"/>
              <a:ext cx="366312" cy="350797"/>
            </a:xfrm>
            <a:custGeom>
              <a:rect b="b" l="l" r="r" t="t"/>
              <a:pathLst>
                <a:path extrusionOk="0" h="350797" w="366312">
                  <a:moveTo>
                    <a:pt x="50284" y="72210"/>
                  </a:moveTo>
                  <a:cubicBezTo>
                    <a:pt x="40912" y="75401"/>
                    <a:pt x="31377" y="78068"/>
                    <a:pt x="21709" y="80211"/>
                  </a:cubicBezTo>
                  <a:cubicBezTo>
                    <a:pt x="12517" y="82507"/>
                    <a:pt x="3183" y="76992"/>
                    <a:pt x="754" y="67829"/>
                  </a:cubicBezTo>
                  <a:cubicBezTo>
                    <a:pt x="-1799" y="59542"/>
                    <a:pt x="2316" y="50665"/>
                    <a:pt x="10279" y="47255"/>
                  </a:cubicBezTo>
                  <a:cubicBezTo>
                    <a:pt x="17041" y="42968"/>
                    <a:pt x="24185" y="39158"/>
                    <a:pt x="31615" y="34872"/>
                  </a:cubicBezTo>
                  <a:cubicBezTo>
                    <a:pt x="29519" y="28491"/>
                    <a:pt x="27424" y="23061"/>
                    <a:pt x="25805" y="17537"/>
                  </a:cubicBezTo>
                  <a:cubicBezTo>
                    <a:pt x="23481" y="10545"/>
                    <a:pt x="27272" y="3002"/>
                    <a:pt x="34263" y="677"/>
                  </a:cubicBezTo>
                  <a:cubicBezTo>
                    <a:pt x="40188" y="-1285"/>
                    <a:pt x="46693" y="1125"/>
                    <a:pt x="49903" y="6488"/>
                  </a:cubicBezTo>
                  <a:cubicBezTo>
                    <a:pt x="56570" y="18013"/>
                    <a:pt x="62952" y="29729"/>
                    <a:pt x="68953" y="41635"/>
                  </a:cubicBezTo>
                  <a:cubicBezTo>
                    <a:pt x="95718" y="96880"/>
                    <a:pt x="122103" y="152316"/>
                    <a:pt x="148963" y="207465"/>
                  </a:cubicBezTo>
                  <a:cubicBezTo>
                    <a:pt x="151440" y="212418"/>
                    <a:pt x="155725" y="218800"/>
                    <a:pt x="160203" y="219752"/>
                  </a:cubicBezTo>
                  <a:cubicBezTo>
                    <a:pt x="193064" y="226801"/>
                    <a:pt x="207828" y="250423"/>
                    <a:pt x="216781" y="282427"/>
                  </a:cubicBezTo>
                  <a:cubicBezTo>
                    <a:pt x="237165" y="274617"/>
                    <a:pt x="256976" y="267568"/>
                    <a:pt x="276408" y="259567"/>
                  </a:cubicBezTo>
                  <a:cubicBezTo>
                    <a:pt x="299744" y="250042"/>
                    <a:pt x="322604" y="239469"/>
                    <a:pt x="345654" y="229468"/>
                  </a:cubicBezTo>
                  <a:cubicBezTo>
                    <a:pt x="352988" y="226229"/>
                    <a:pt x="360608" y="224515"/>
                    <a:pt x="364704" y="233088"/>
                  </a:cubicBezTo>
                  <a:cubicBezTo>
                    <a:pt x="368800" y="241660"/>
                    <a:pt x="364704" y="248613"/>
                    <a:pt x="356608" y="252995"/>
                  </a:cubicBezTo>
                  <a:cubicBezTo>
                    <a:pt x="353369" y="254804"/>
                    <a:pt x="350036" y="256329"/>
                    <a:pt x="347083" y="257852"/>
                  </a:cubicBezTo>
                  <a:lnTo>
                    <a:pt x="296029" y="279665"/>
                  </a:lnTo>
                  <a:cubicBezTo>
                    <a:pt x="269454" y="290904"/>
                    <a:pt x="242689" y="301763"/>
                    <a:pt x="216400" y="313574"/>
                  </a:cubicBezTo>
                  <a:cubicBezTo>
                    <a:pt x="210780" y="316879"/>
                    <a:pt x="205865" y="321241"/>
                    <a:pt x="201922" y="326433"/>
                  </a:cubicBezTo>
                  <a:cubicBezTo>
                    <a:pt x="181072" y="349855"/>
                    <a:pt x="147553" y="357274"/>
                    <a:pt x="118769" y="344816"/>
                  </a:cubicBezTo>
                  <a:cubicBezTo>
                    <a:pt x="85736" y="327271"/>
                    <a:pt x="73182" y="286275"/>
                    <a:pt x="90718" y="253242"/>
                  </a:cubicBezTo>
                  <a:cubicBezTo>
                    <a:pt x="93404" y="248185"/>
                    <a:pt x="96719" y="243498"/>
                    <a:pt x="100576" y="239279"/>
                  </a:cubicBezTo>
                  <a:cubicBezTo>
                    <a:pt x="106672" y="232897"/>
                    <a:pt x="113625" y="227372"/>
                    <a:pt x="121912" y="220229"/>
                  </a:cubicBezTo>
                  <a:close/>
                  <a:moveTo>
                    <a:pt x="157535" y="268616"/>
                  </a:moveTo>
                  <a:cubicBezTo>
                    <a:pt x="146620" y="267092"/>
                    <a:pt x="136418" y="274369"/>
                    <a:pt x="134294" y="285189"/>
                  </a:cubicBezTo>
                  <a:cubicBezTo>
                    <a:pt x="134294" y="294714"/>
                    <a:pt x="139629" y="298048"/>
                    <a:pt x="147725" y="299000"/>
                  </a:cubicBezTo>
                  <a:cubicBezTo>
                    <a:pt x="155897" y="300772"/>
                    <a:pt x="163965" y="295581"/>
                    <a:pt x="165736" y="287409"/>
                  </a:cubicBezTo>
                  <a:cubicBezTo>
                    <a:pt x="166060" y="285894"/>
                    <a:pt x="166156" y="284342"/>
                    <a:pt x="166013" y="282808"/>
                  </a:cubicBezTo>
                  <a:cubicBezTo>
                    <a:pt x="165441" y="277093"/>
                    <a:pt x="159726" y="271950"/>
                    <a:pt x="157535" y="26861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19" name="Google Shape;4019;p34"/>
          <p:cNvSpPr/>
          <p:nvPr/>
        </p:nvSpPr>
        <p:spPr>
          <a:xfrm>
            <a:off x="3821517" y="2302747"/>
            <a:ext cx="288086" cy="363446"/>
          </a:xfrm>
          <a:custGeom>
            <a:rect b="b" l="l" r="r" t="t"/>
            <a:pathLst>
              <a:path extrusionOk="0" h="403829" w="320096">
                <a:moveTo>
                  <a:pt x="176975" y="128218"/>
                </a:moveTo>
                <a:cubicBezTo>
                  <a:pt x="197167" y="110978"/>
                  <a:pt x="217075" y="93452"/>
                  <a:pt x="237554" y="76593"/>
                </a:cubicBezTo>
                <a:cubicBezTo>
                  <a:pt x="252984" y="63924"/>
                  <a:pt x="268891" y="51923"/>
                  <a:pt x="285179" y="39921"/>
                </a:cubicBezTo>
                <a:cubicBezTo>
                  <a:pt x="291494" y="33235"/>
                  <a:pt x="301342" y="31244"/>
                  <a:pt x="309753" y="34968"/>
                </a:cubicBezTo>
                <a:cubicBezTo>
                  <a:pt x="318059" y="40436"/>
                  <a:pt x="321907" y="50618"/>
                  <a:pt x="319278" y="60210"/>
                </a:cubicBezTo>
                <a:cubicBezTo>
                  <a:pt x="318202" y="72002"/>
                  <a:pt x="315811" y="83632"/>
                  <a:pt x="312134" y="94881"/>
                </a:cubicBezTo>
                <a:cubicBezTo>
                  <a:pt x="301657" y="125170"/>
                  <a:pt x="277273" y="132981"/>
                  <a:pt x="243268" y="118026"/>
                </a:cubicBezTo>
                <a:cubicBezTo>
                  <a:pt x="213789" y="130142"/>
                  <a:pt x="188957" y="151373"/>
                  <a:pt x="172403" y="178606"/>
                </a:cubicBezTo>
                <a:cubicBezTo>
                  <a:pt x="144399" y="220515"/>
                  <a:pt x="134874" y="269283"/>
                  <a:pt x="120396" y="316146"/>
                </a:cubicBezTo>
                <a:cubicBezTo>
                  <a:pt x="117929" y="323147"/>
                  <a:pt x="116234" y="330396"/>
                  <a:pt x="115348" y="337768"/>
                </a:cubicBezTo>
                <a:cubicBezTo>
                  <a:pt x="112681" y="369486"/>
                  <a:pt x="90106" y="386441"/>
                  <a:pt x="67723" y="403491"/>
                </a:cubicBezTo>
                <a:cubicBezTo>
                  <a:pt x="66866" y="404253"/>
                  <a:pt x="64960" y="403491"/>
                  <a:pt x="61436" y="403491"/>
                </a:cubicBezTo>
                <a:cubicBezTo>
                  <a:pt x="68104" y="369772"/>
                  <a:pt x="82677" y="338911"/>
                  <a:pt x="92012" y="306526"/>
                </a:cubicBezTo>
                <a:cubicBezTo>
                  <a:pt x="101346" y="274141"/>
                  <a:pt x="121063" y="245661"/>
                  <a:pt x="124778" y="208895"/>
                </a:cubicBezTo>
                <a:cubicBezTo>
                  <a:pt x="79534" y="249186"/>
                  <a:pt x="52768" y="303669"/>
                  <a:pt x="0" y="339102"/>
                </a:cubicBezTo>
                <a:cubicBezTo>
                  <a:pt x="1238" y="312146"/>
                  <a:pt x="5239" y="292048"/>
                  <a:pt x="23336" y="275760"/>
                </a:cubicBezTo>
                <a:cubicBezTo>
                  <a:pt x="54635" y="248709"/>
                  <a:pt x="84553" y="220096"/>
                  <a:pt x="112967" y="190035"/>
                </a:cubicBezTo>
                <a:cubicBezTo>
                  <a:pt x="128778" y="172605"/>
                  <a:pt x="138208" y="149364"/>
                  <a:pt x="149638" y="128313"/>
                </a:cubicBezTo>
                <a:cubicBezTo>
                  <a:pt x="151971" y="122046"/>
                  <a:pt x="153324" y="115464"/>
                  <a:pt x="153638" y="108787"/>
                </a:cubicBezTo>
                <a:cubicBezTo>
                  <a:pt x="157029" y="97900"/>
                  <a:pt x="152543" y="86099"/>
                  <a:pt x="142780" y="80212"/>
                </a:cubicBezTo>
                <a:cubicBezTo>
                  <a:pt x="120872" y="64401"/>
                  <a:pt x="123730" y="27348"/>
                  <a:pt x="147542" y="11346"/>
                </a:cubicBezTo>
                <a:cubicBezTo>
                  <a:pt x="155524" y="5993"/>
                  <a:pt x="164544" y="2393"/>
                  <a:pt x="174022" y="774"/>
                </a:cubicBezTo>
                <a:cubicBezTo>
                  <a:pt x="197358" y="-3227"/>
                  <a:pt x="208693" y="8489"/>
                  <a:pt x="202597" y="31254"/>
                </a:cubicBezTo>
                <a:cubicBezTo>
                  <a:pt x="197453" y="51256"/>
                  <a:pt x="189833" y="70592"/>
                  <a:pt x="183547" y="90213"/>
                </a:cubicBezTo>
                <a:lnTo>
                  <a:pt x="172117" y="125551"/>
                </a:lnTo>
                <a:close/>
                <a:moveTo>
                  <a:pt x="296132" y="60972"/>
                </a:moveTo>
                <a:cubicBezTo>
                  <a:pt x="282683" y="67782"/>
                  <a:pt x="270424" y="76726"/>
                  <a:pt x="259842" y="87451"/>
                </a:cubicBezTo>
                <a:cubicBezTo>
                  <a:pt x="257651" y="89547"/>
                  <a:pt x="259366" y="99357"/>
                  <a:pt x="262509" y="102215"/>
                </a:cubicBezTo>
                <a:cubicBezTo>
                  <a:pt x="267719" y="108216"/>
                  <a:pt x="276806" y="108854"/>
                  <a:pt x="282797" y="103644"/>
                </a:cubicBezTo>
                <a:cubicBezTo>
                  <a:pt x="283312" y="103196"/>
                  <a:pt x="283788" y="102720"/>
                  <a:pt x="284226" y="102215"/>
                </a:cubicBezTo>
                <a:cubicBezTo>
                  <a:pt x="294913" y="91366"/>
                  <a:pt x="299390" y="75850"/>
                  <a:pt x="296132" y="60972"/>
                </a:cubicBezTo>
                <a:close/>
                <a:moveTo>
                  <a:pt x="163259" y="63829"/>
                </a:moveTo>
                <a:cubicBezTo>
                  <a:pt x="172726" y="57000"/>
                  <a:pt x="179146" y="46751"/>
                  <a:pt x="181166" y="35254"/>
                </a:cubicBezTo>
                <a:cubicBezTo>
                  <a:pt x="181661" y="30444"/>
                  <a:pt x="179737" y="25691"/>
                  <a:pt x="176022" y="22586"/>
                </a:cubicBezTo>
                <a:cubicBezTo>
                  <a:pt x="171479" y="21081"/>
                  <a:pt x="166488" y="21748"/>
                  <a:pt x="162496" y="24396"/>
                </a:cubicBezTo>
                <a:cubicBezTo>
                  <a:pt x="149066" y="33349"/>
                  <a:pt x="149352" y="45732"/>
                  <a:pt x="163259" y="63829"/>
                </a:cubicBezTo>
                <a:close/>
                <a:moveTo>
                  <a:pt x="153734" y="156507"/>
                </a:moveTo>
                <a:lnTo>
                  <a:pt x="143446" y="165270"/>
                </a:lnTo>
                <a:cubicBezTo>
                  <a:pt x="146104" y="168680"/>
                  <a:pt x="149323" y="171614"/>
                  <a:pt x="152971" y="173938"/>
                </a:cubicBezTo>
                <a:cubicBezTo>
                  <a:pt x="154400" y="174510"/>
                  <a:pt x="160115" y="169557"/>
                  <a:pt x="160306" y="166985"/>
                </a:cubicBezTo>
                <a:cubicBezTo>
                  <a:pt x="160496" y="164413"/>
                  <a:pt x="156591" y="160794"/>
                  <a:pt x="153638" y="15650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20" name="Google Shape;4020;p34"/>
          <p:cNvSpPr/>
          <p:nvPr/>
        </p:nvSpPr>
        <p:spPr>
          <a:xfrm>
            <a:off x="3388661" y="2322012"/>
            <a:ext cx="397829" cy="408319"/>
          </a:xfrm>
          <a:custGeom>
            <a:rect b="b" l="l" r="r" t="t"/>
            <a:pathLst>
              <a:path extrusionOk="0" h="453688" w="442032">
                <a:moveTo>
                  <a:pt x="0" y="369160"/>
                </a:moveTo>
                <a:cubicBezTo>
                  <a:pt x="28575" y="335822"/>
                  <a:pt x="54102" y="305342"/>
                  <a:pt x="80105" y="275148"/>
                </a:cubicBezTo>
                <a:cubicBezTo>
                  <a:pt x="97917" y="254383"/>
                  <a:pt x="116491" y="234285"/>
                  <a:pt x="134302" y="213616"/>
                </a:cubicBezTo>
                <a:cubicBezTo>
                  <a:pt x="192659" y="145798"/>
                  <a:pt x="250888" y="77914"/>
                  <a:pt x="308991" y="9972"/>
                </a:cubicBezTo>
                <a:cubicBezTo>
                  <a:pt x="316706" y="923"/>
                  <a:pt x="324040" y="-3173"/>
                  <a:pt x="335661" y="2828"/>
                </a:cubicBezTo>
                <a:cubicBezTo>
                  <a:pt x="367189" y="19306"/>
                  <a:pt x="399097" y="34927"/>
                  <a:pt x="430911" y="51310"/>
                </a:cubicBezTo>
                <a:cubicBezTo>
                  <a:pt x="445198" y="58835"/>
                  <a:pt x="445103" y="60835"/>
                  <a:pt x="434149" y="74075"/>
                </a:cubicBezTo>
                <a:cubicBezTo>
                  <a:pt x="386020" y="130206"/>
                  <a:pt x="337947" y="186375"/>
                  <a:pt x="289941" y="242572"/>
                </a:cubicBezTo>
                <a:cubicBezTo>
                  <a:pt x="236982" y="304170"/>
                  <a:pt x="183928" y="365759"/>
                  <a:pt x="130778" y="427357"/>
                </a:cubicBezTo>
                <a:cubicBezTo>
                  <a:pt x="124492" y="434596"/>
                  <a:pt x="117729" y="441454"/>
                  <a:pt x="111728" y="448503"/>
                </a:cubicBezTo>
                <a:cubicBezTo>
                  <a:pt x="107806" y="454037"/>
                  <a:pt x="100137" y="455351"/>
                  <a:pt x="94599" y="451427"/>
                </a:cubicBezTo>
                <a:cubicBezTo>
                  <a:pt x="93902" y="450932"/>
                  <a:pt x="93258" y="450370"/>
                  <a:pt x="92678" y="449741"/>
                </a:cubicBezTo>
                <a:close/>
                <a:moveTo>
                  <a:pt x="260794" y="247335"/>
                </a:moveTo>
                <a:lnTo>
                  <a:pt x="298894" y="204568"/>
                </a:lnTo>
                <a:cubicBezTo>
                  <a:pt x="295084" y="184660"/>
                  <a:pt x="268795" y="183232"/>
                  <a:pt x="272796" y="158848"/>
                </a:cubicBezTo>
                <a:cubicBezTo>
                  <a:pt x="277882" y="160343"/>
                  <a:pt x="282797" y="162353"/>
                  <a:pt x="287465" y="164848"/>
                </a:cubicBezTo>
                <a:cubicBezTo>
                  <a:pt x="292989" y="168563"/>
                  <a:pt x="297656" y="173421"/>
                  <a:pt x="302800" y="177612"/>
                </a:cubicBezTo>
                <a:cubicBezTo>
                  <a:pt x="307762" y="183194"/>
                  <a:pt x="316306" y="183708"/>
                  <a:pt x="321897" y="178745"/>
                </a:cubicBezTo>
                <a:cubicBezTo>
                  <a:pt x="322745" y="177993"/>
                  <a:pt x="323498" y="177126"/>
                  <a:pt x="324136" y="176183"/>
                </a:cubicBezTo>
                <a:cubicBezTo>
                  <a:pt x="333661" y="164467"/>
                  <a:pt x="343186" y="152561"/>
                  <a:pt x="353473" y="140083"/>
                </a:cubicBezTo>
                <a:cubicBezTo>
                  <a:pt x="349329" y="138035"/>
                  <a:pt x="345453" y="135473"/>
                  <a:pt x="341947" y="132463"/>
                </a:cubicBezTo>
                <a:cubicBezTo>
                  <a:pt x="339385" y="128644"/>
                  <a:pt x="337185" y="124596"/>
                  <a:pt x="335375" y="120367"/>
                </a:cubicBezTo>
                <a:cubicBezTo>
                  <a:pt x="339785" y="119195"/>
                  <a:pt x="344348" y="118719"/>
                  <a:pt x="348901" y="118938"/>
                </a:cubicBezTo>
                <a:cubicBezTo>
                  <a:pt x="355035" y="120719"/>
                  <a:pt x="361026" y="122976"/>
                  <a:pt x="366808" y="125701"/>
                </a:cubicBezTo>
                <a:lnTo>
                  <a:pt x="419767" y="64455"/>
                </a:lnTo>
                <a:lnTo>
                  <a:pt x="326803" y="17877"/>
                </a:lnTo>
                <a:lnTo>
                  <a:pt x="24574" y="367445"/>
                </a:lnTo>
                <a:lnTo>
                  <a:pt x="100108" y="434120"/>
                </a:lnTo>
                <a:lnTo>
                  <a:pt x="148304" y="378685"/>
                </a:lnTo>
                <a:lnTo>
                  <a:pt x="126968" y="365540"/>
                </a:lnTo>
                <a:cubicBezTo>
                  <a:pt x="140398" y="346490"/>
                  <a:pt x="148590" y="365540"/>
                  <a:pt x="161449" y="362968"/>
                </a:cubicBezTo>
                <a:lnTo>
                  <a:pt x="191834" y="327440"/>
                </a:lnTo>
                <a:cubicBezTo>
                  <a:pt x="181356" y="310962"/>
                  <a:pt x="160782" y="305342"/>
                  <a:pt x="153734" y="283625"/>
                </a:cubicBezTo>
                <a:cubicBezTo>
                  <a:pt x="178308" y="281910"/>
                  <a:pt x="187928" y="307723"/>
                  <a:pt x="210884" y="306009"/>
                </a:cubicBezTo>
                <a:lnTo>
                  <a:pt x="248984" y="261146"/>
                </a:lnTo>
                <a:cubicBezTo>
                  <a:pt x="241935" y="251621"/>
                  <a:pt x="224980" y="248383"/>
                  <a:pt x="234505" y="229428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21" name="Google Shape;4021;p34"/>
          <p:cNvSpPr/>
          <p:nvPr/>
        </p:nvSpPr>
        <p:spPr>
          <a:xfrm>
            <a:off x="4378368" y="1349027"/>
            <a:ext cx="128589" cy="391778"/>
          </a:xfrm>
          <a:custGeom>
            <a:rect b="b" l="l" r="r" t="t"/>
            <a:pathLst>
              <a:path extrusionOk="0" h="435309" w="142877">
                <a:moveTo>
                  <a:pt x="94015" y="160892"/>
                </a:moveTo>
                <a:cubicBezTo>
                  <a:pt x="94015" y="132317"/>
                  <a:pt x="94015" y="104599"/>
                  <a:pt x="94015" y="76500"/>
                </a:cubicBezTo>
                <a:cubicBezTo>
                  <a:pt x="94529" y="66156"/>
                  <a:pt x="93205" y="55802"/>
                  <a:pt x="90109" y="45925"/>
                </a:cubicBezTo>
                <a:cubicBezTo>
                  <a:pt x="86080" y="36505"/>
                  <a:pt x="79479" y="28418"/>
                  <a:pt x="71059" y="22588"/>
                </a:cubicBezTo>
                <a:cubicBezTo>
                  <a:pt x="56772" y="13063"/>
                  <a:pt x="44008" y="17064"/>
                  <a:pt x="35817" y="32113"/>
                </a:cubicBezTo>
                <a:cubicBezTo>
                  <a:pt x="31454" y="39829"/>
                  <a:pt x="28702" y="48354"/>
                  <a:pt x="27721" y="57164"/>
                </a:cubicBezTo>
                <a:cubicBezTo>
                  <a:pt x="23463" y="94636"/>
                  <a:pt x="21234" y="132317"/>
                  <a:pt x="21053" y="170035"/>
                </a:cubicBezTo>
                <a:cubicBezTo>
                  <a:pt x="22768" y="231472"/>
                  <a:pt x="27530" y="292813"/>
                  <a:pt x="33150" y="353963"/>
                </a:cubicBezTo>
                <a:cubicBezTo>
                  <a:pt x="35883" y="371375"/>
                  <a:pt x="41417" y="388234"/>
                  <a:pt x="49533" y="403874"/>
                </a:cubicBezTo>
                <a:cubicBezTo>
                  <a:pt x="57058" y="420543"/>
                  <a:pt x="73726" y="418543"/>
                  <a:pt x="88490" y="417971"/>
                </a:cubicBezTo>
                <a:cubicBezTo>
                  <a:pt x="103254" y="417400"/>
                  <a:pt x="106683" y="405779"/>
                  <a:pt x="108493" y="394826"/>
                </a:cubicBezTo>
                <a:cubicBezTo>
                  <a:pt x="113255" y="366251"/>
                  <a:pt x="118018" y="337676"/>
                  <a:pt x="120208" y="309101"/>
                </a:cubicBezTo>
                <a:cubicBezTo>
                  <a:pt x="122494" y="275192"/>
                  <a:pt x="121828" y="240997"/>
                  <a:pt x="122399" y="206897"/>
                </a:cubicBezTo>
                <a:cubicBezTo>
                  <a:pt x="122399" y="204706"/>
                  <a:pt x="122399" y="202421"/>
                  <a:pt x="122399" y="200230"/>
                </a:cubicBezTo>
                <a:cubicBezTo>
                  <a:pt x="122399" y="192038"/>
                  <a:pt x="124209" y="184037"/>
                  <a:pt x="133353" y="184132"/>
                </a:cubicBezTo>
                <a:cubicBezTo>
                  <a:pt x="142497" y="184228"/>
                  <a:pt x="142878" y="193657"/>
                  <a:pt x="142878" y="200897"/>
                </a:cubicBezTo>
                <a:cubicBezTo>
                  <a:pt x="142306" y="263095"/>
                  <a:pt x="142878" y="325484"/>
                  <a:pt x="130305" y="386824"/>
                </a:cubicBezTo>
                <a:cubicBezTo>
                  <a:pt x="127171" y="398931"/>
                  <a:pt x="122228" y="410494"/>
                  <a:pt x="115636" y="421114"/>
                </a:cubicBezTo>
                <a:cubicBezTo>
                  <a:pt x="110598" y="430573"/>
                  <a:pt x="100406" y="436126"/>
                  <a:pt x="89728" y="435211"/>
                </a:cubicBezTo>
                <a:cubicBezTo>
                  <a:pt x="83061" y="435211"/>
                  <a:pt x="76393" y="435211"/>
                  <a:pt x="69726" y="435211"/>
                </a:cubicBezTo>
                <a:cubicBezTo>
                  <a:pt x="51181" y="435983"/>
                  <a:pt x="34388" y="424296"/>
                  <a:pt x="28673" y="406636"/>
                </a:cubicBezTo>
                <a:cubicBezTo>
                  <a:pt x="22539" y="391549"/>
                  <a:pt x="18062" y="375833"/>
                  <a:pt x="15338" y="359773"/>
                </a:cubicBezTo>
                <a:cubicBezTo>
                  <a:pt x="7051" y="289193"/>
                  <a:pt x="-1712" y="218613"/>
                  <a:pt x="289" y="147271"/>
                </a:cubicBezTo>
                <a:cubicBezTo>
                  <a:pt x="1051" y="120696"/>
                  <a:pt x="2384" y="93931"/>
                  <a:pt x="5718" y="67547"/>
                </a:cubicBezTo>
                <a:cubicBezTo>
                  <a:pt x="7975" y="52973"/>
                  <a:pt x="12366" y="38819"/>
                  <a:pt x="18767" y="25541"/>
                </a:cubicBezTo>
                <a:cubicBezTo>
                  <a:pt x="25816" y="9920"/>
                  <a:pt x="37817" y="-1700"/>
                  <a:pt x="56867" y="205"/>
                </a:cubicBezTo>
                <a:cubicBezTo>
                  <a:pt x="77632" y="2396"/>
                  <a:pt x="96967" y="8777"/>
                  <a:pt x="104016" y="31066"/>
                </a:cubicBezTo>
                <a:cubicBezTo>
                  <a:pt x="108597" y="45134"/>
                  <a:pt x="111131" y="59803"/>
                  <a:pt x="111541" y="74595"/>
                </a:cubicBezTo>
                <a:cubicBezTo>
                  <a:pt x="112398" y="129364"/>
                  <a:pt x="111541" y="184228"/>
                  <a:pt x="111541" y="239092"/>
                </a:cubicBezTo>
                <a:cubicBezTo>
                  <a:pt x="111302" y="250931"/>
                  <a:pt x="110255" y="262733"/>
                  <a:pt x="108397" y="274430"/>
                </a:cubicBezTo>
                <a:cubicBezTo>
                  <a:pt x="107654" y="288222"/>
                  <a:pt x="98606" y="300166"/>
                  <a:pt x="85537" y="304624"/>
                </a:cubicBezTo>
                <a:cubicBezTo>
                  <a:pt x="71155" y="309196"/>
                  <a:pt x="60772" y="303005"/>
                  <a:pt x="50390" y="292241"/>
                </a:cubicBezTo>
                <a:cubicBezTo>
                  <a:pt x="38541" y="280859"/>
                  <a:pt x="31978" y="265047"/>
                  <a:pt x="32293" y="248617"/>
                </a:cubicBezTo>
                <a:cubicBezTo>
                  <a:pt x="32293" y="228614"/>
                  <a:pt x="32293" y="208612"/>
                  <a:pt x="32769" y="188609"/>
                </a:cubicBezTo>
                <a:cubicBezTo>
                  <a:pt x="32407" y="184942"/>
                  <a:pt x="32969" y="181246"/>
                  <a:pt x="34388" y="177846"/>
                </a:cubicBezTo>
                <a:cubicBezTo>
                  <a:pt x="36217" y="174912"/>
                  <a:pt x="39246" y="172922"/>
                  <a:pt x="42675" y="172417"/>
                </a:cubicBezTo>
                <a:cubicBezTo>
                  <a:pt x="46047" y="172941"/>
                  <a:pt x="48885" y="175227"/>
                  <a:pt x="50104" y="178418"/>
                </a:cubicBezTo>
                <a:cubicBezTo>
                  <a:pt x="51076" y="185742"/>
                  <a:pt x="51428" y="193134"/>
                  <a:pt x="51152" y="200515"/>
                </a:cubicBezTo>
                <a:cubicBezTo>
                  <a:pt x="51152" y="216041"/>
                  <a:pt x="51152" y="231567"/>
                  <a:pt x="51152" y="247188"/>
                </a:cubicBezTo>
                <a:cubicBezTo>
                  <a:pt x="51095" y="259161"/>
                  <a:pt x="55476" y="270734"/>
                  <a:pt x="63439" y="279668"/>
                </a:cubicBezTo>
                <a:cubicBezTo>
                  <a:pt x="73726" y="291479"/>
                  <a:pt x="84394" y="290241"/>
                  <a:pt x="90014" y="275763"/>
                </a:cubicBezTo>
                <a:cubicBezTo>
                  <a:pt x="92319" y="269505"/>
                  <a:pt x="93510" y="262904"/>
                  <a:pt x="93538" y="256237"/>
                </a:cubicBezTo>
                <a:cubicBezTo>
                  <a:pt x="93538" y="224328"/>
                  <a:pt x="93538" y="192514"/>
                  <a:pt x="93538" y="16098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22" name="Google Shape;4022;p34"/>
          <p:cNvGrpSpPr/>
          <p:nvPr/>
        </p:nvGrpSpPr>
        <p:grpSpPr>
          <a:xfrm>
            <a:off x="4275729" y="932158"/>
            <a:ext cx="377647" cy="304420"/>
            <a:chOff x="1552241" y="478651"/>
            <a:chExt cx="419608" cy="338282"/>
          </a:xfrm>
        </p:grpSpPr>
        <p:sp>
          <p:nvSpPr>
            <p:cNvPr id="4023" name="Google Shape;4023;p34"/>
            <p:cNvSpPr/>
            <p:nvPr/>
          </p:nvSpPr>
          <p:spPr>
            <a:xfrm>
              <a:off x="1552241" y="478651"/>
              <a:ext cx="401432" cy="271800"/>
            </a:xfrm>
            <a:custGeom>
              <a:rect b="b" l="l" r="r" t="t"/>
              <a:pathLst>
                <a:path extrusionOk="0" h="271800" w="401432">
                  <a:moveTo>
                    <a:pt x="247968" y="62"/>
                  </a:moveTo>
                  <a:lnTo>
                    <a:pt x="359124" y="62"/>
                  </a:lnTo>
                  <a:cubicBezTo>
                    <a:pt x="366506" y="-146"/>
                    <a:pt x="373888" y="172"/>
                    <a:pt x="381222" y="1014"/>
                  </a:cubicBezTo>
                  <a:cubicBezTo>
                    <a:pt x="396748" y="3205"/>
                    <a:pt x="401701" y="9110"/>
                    <a:pt x="401415" y="24541"/>
                  </a:cubicBezTo>
                  <a:cubicBezTo>
                    <a:pt x="401549" y="31953"/>
                    <a:pt x="400911" y="39359"/>
                    <a:pt x="399510" y="46639"/>
                  </a:cubicBezTo>
                  <a:cubicBezTo>
                    <a:pt x="389852" y="99074"/>
                    <a:pt x="386023" y="152423"/>
                    <a:pt x="388080" y="205706"/>
                  </a:cubicBezTo>
                  <a:cubicBezTo>
                    <a:pt x="388080" y="209421"/>
                    <a:pt x="388080" y="213136"/>
                    <a:pt x="388080" y="216755"/>
                  </a:cubicBezTo>
                  <a:cubicBezTo>
                    <a:pt x="386842" y="235805"/>
                    <a:pt x="383032" y="239711"/>
                    <a:pt x="364172" y="242187"/>
                  </a:cubicBezTo>
                  <a:cubicBezTo>
                    <a:pt x="353124" y="243616"/>
                    <a:pt x="341979" y="243425"/>
                    <a:pt x="330835" y="244187"/>
                  </a:cubicBezTo>
                  <a:cubicBezTo>
                    <a:pt x="271113" y="248473"/>
                    <a:pt x="211201" y="252093"/>
                    <a:pt x="151479" y="257427"/>
                  </a:cubicBezTo>
                  <a:cubicBezTo>
                    <a:pt x="126524" y="259713"/>
                    <a:pt x="101949" y="265714"/>
                    <a:pt x="77184" y="270095"/>
                  </a:cubicBezTo>
                  <a:cubicBezTo>
                    <a:pt x="49562" y="275048"/>
                    <a:pt x="39084" y="270095"/>
                    <a:pt x="33084" y="243425"/>
                  </a:cubicBezTo>
                  <a:cubicBezTo>
                    <a:pt x="25368" y="210373"/>
                    <a:pt x="20701" y="176750"/>
                    <a:pt x="15176" y="143127"/>
                  </a:cubicBezTo>
                  <a:cubicBezTo>
                    <a:pt x="10509" y="115409"/>
                    <a:pt x="5651" y="87692"/>
                    <a:pt x="2604" y="59783"/>
                  </a:cubicBezTo>
                  <a:cubicBezTo>
                    <a:pt x="-1778" y="21683"/>
                    <a:pt x="-5969" y="18159"/>
                    <a:pt x="37751" y="13396"/>
                  </a:cubicBezTo>
                  <a:cubicBezTo>
                    <a:pt x="98711" y="6824"/>
                    <a:pt x="160338" y="5491"/>
                    <a:pt x="221679" y="2062"/>
                  </a:cubicBezTo>
                  <a:cubicBezTo>
                    <a:pt x="230537" y="1586"/>
                    <a:pt x="239395" y="2062"/>
                    <a:pt x="248253" y="2062"/>
                  </a:cubicBezTo>
                  <a:close/>
                  <a:moveTo>
                    <a:pt x="361505" y="218089"/>
                  </a:moveTo>
                  <a:cubicBezTo>
                    <a:pt x="365316" y="152176"/>
                    <a:pt x="369030" y="89787"/>
                    <a:pt x="372745" y="25684"/>
                  </a:cubicBezTo>
                  <a:cubicBezTo>
                    <a:pt x="364268" y="25684"/>
                    <a:pt x="356362" y="24636"/>
                    <a:pt x="348361" y="24636"/>
                  </a:cubicBezTo>
                  <a:cubicBezTo>
                    <a:pt x="286925" y="25208"/>
                    <a:pt x="225489" y="24636"/>
                    <a:pt x="164052" y="26731"/>
                  </a:cubicBezTo>
                  <a:cubicBezTo>
                    <a:pt x="124143" y="27875"/>
                    <a:pt x="84328" y="31304"/>
                    <a:pt x="44418" y="34352"/>
                  </a:cubicBezTo>
                  <a:cubicBezTo>
                    <a:pt x="28797" y="35590"/>
                    <a:pt x="25368" y="39019"/>
                    <a:pt x="27845" y="53402"/>
                  </a:cubicBezTo>
                  <a:cubicBezTo>
                    <a:pt x="36227" y="110552"/>
                    <a:pt x="45276" y="167702"/>
                    <a:pt x="54515" y="224280"/>
                  </a:cubicBezTo>
                  <a:cubicBezTo>
                    <a:pt x="56544" y="232405"/>
                    <a:pt x="59182" y="240368"/>
                    <a:pt x="62421" y="248093"/>
                  </a:cubicBezTo>
                  <a:cubicBezTo>
                    <a:pt x="161957" y="224661"/>
                    <a:pt x="262064" y="223994"/>
                    <a:pt x="361505" y="21808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4" name="Google Shape;4024;p34"/>
            <p:cNvSpPr/>
            <p:nvPr/>
          </p:nvSpPr>
          <p:spPr>
            <a:xfrm>
              <a:off x="1557988" y="742745"/>
              <a:ext cx="413861" cy="74188"/>
            </a:xfrm>
            <a:custGeom>
              <a:rect b="b" l="l" r="r" t="t"/>
              <a:pathLst>
                <a:path extrusionOk="0" h="74188" w="413861">
                  <a:moveTo>
                    <a:pt x="150400" y="14192"/>
                  </a:moveTo>
                  <a:lnTo>
                    <a:pt x="163163" y="34861"/>
                  </a:lnTo>
                  <a:cubicBezTo>
                    <a:pt x="190690" y="31528"/>
                    <a:pt x="219361" y="28861"/>
                    <a:pt x="247650" y="23908"/>
                  </a:cubicBezTo>
                  <a:cubicBezTo>
                    <a:pt x="252793" y="22955"/>
                    <a:pt x="256222" y="12573"/>
                    <a:pt x="263366" y="2381"/>
                  </a:cubicBezTo>
                  <a:cubicBezTo>
                    <a:pt x="306134" y="1619"/>
                    <a:pt x="354139" y="476"/>
                    <a:pt x="402241" y="0"/>
                  </a:cubicBezTo>
                  <a:cubicBezTo>
                    <a:pt x="405765" y="0"/>
                    <a:pt x="409480" y="4096"/>
                    <a:pt x="413861" y="6763"/>
                  </a:cubicBezTo>
                  <a:cubicBezTo>
                    <a:pt x="411861" y="10287"/>
                    <a:pt x="410623" y="12859"/>
                    <a:pt x="409099" y="15145"/>
                  </a:cubicBezTo>
                  <a:cubicBezTo>
                    <a:pt x="400336" y="28670"/>
                    <a:pt x="394240" y="47530"/>
                    <a:pt x="381762" y="54102"/>
                  </a:cubicBezTo>
                  <a:cubicBezTo>
                    <a:pt x="369284" y="60674"/>
                    <a:pt x="350044" y="55531"/>
                    <a:pt x="334137" y="55150"/>
                  </a:cubicBezTo>
                  <a:cubicBezTo>
                    <a:pt x="248888" y="53350"/>
                    <a:pt x="163639" y="58569"/>
                    <a:pt x="79248" y="70771"/>
                  </a:cubicBezTo>
                  <a:cubicBezTo>
                    <a:pt x="31623" y="77629"/>
                    <a:pt x="31623" y="77533"/>
                    <a:pt x="4096" y="37909"/>
                  </a:cubicBezTo>
                  <a:cubicBezTo>
                    <a:pt x="2534" y="35147"/>
                    <a:pt x="1162" y="32290"/>
                    <a:pt x="0" y="29337"/>
                  </a:cubicBezTo>
                  <a:cubicBezTo>
                    <a:pt x="7382" y="26813"/>
                    <a:pt x="14964" y="24898"/>
                    <a:pt x="22669" y="23622"/>
                  </a:cubicBezTo>
                  <a:cubicBezTo>
                    <a:pt x="64389" y="19907"/>
                    <a:pt x="106585" y="17335"/>
                    <a:pt x="150400" y="1419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25" name="Google Shape;4025;p34"/>
          <p:cNvGrpSpPr/>
          <p:nvPr/>
        </p:nvGrpSpPr>
        <p:grpSpPr>
          <a:xfrm>
            <a:off x="7400181" y="2286483"/>
            <a:ext cx="522678" cy="313941"/>
            <a:chOff x="5152459" y="2791811"/>
            <a:chExt cx="580753" cy="348862"/>
          </a:xfrm>
        </p:grpSpPr>
        <p:sp>
          <p:nvSpPr>
            <p:cNvPr id="4026" name="Google Shape;4026;p34"/>
            <p:cNvSpPr/>
            <p:nvPr/>
          </p:nvSpPr>
          <p:spPr>
            <a:xfrm>
              <a:off x="5152459" y="2791811"/>
              <a:ext cx="580753" cy="348862"/>
            </a:xfrm>
            <a:custGeom>
              <a:rect b="b" l="l" r="r" t="t"/>
              <a:pathLst>
                <a:path extrusionOk="0" h="348862" w="580753">
                  <a:moveTo>
                    <a:pt x="114775" y="213598"/>
                  </a:moveTo>
                  <a:cubicBezTo>
                    <a:pt x="116299" y="194548"/>
                    <a:pt x="116490" y="176546"/>
                    <a:pt x="119252" y="159115"/>
                  </a:cubicBezTo>
                  <a:cubicBezTo>
                    <a:pt x="135540" y="55769"/>
                    <a:pt x="265079" y="-14335"/>
                    <a:pt x="368616" y="51388"/>
                  </a:cubicBezTo>
                  <a:cubicBezTo>
                    <a:pt x="378627" y="58665"/>
                    <a:pt x="392029" y="59227"/>
                    <a:pt x="402620" y="52816"/>
                  </a:cubicBezTo>
                  <a:cubicBezTo>
                    <a:pt x="440720" y="35767"/>
                    <a:pt x="480345" y="20241"/>
                    <a:pt x="519778" y="5191"/>
                  </a:cubicBezTo>
                  <a:cubicBezTo>
                    <a:pt x="530941" y="1191"/>
                    <a:pt x="542800" y="-533"/>
                    <a:pt x="554640" y="143"/>
                  </a:cubicBezTo>
                  <a:cubicBezTo>
                    <a:pt x="576928" y="1381"/>
                    <a:pt x="587406" y="20336"/>
                    <a:pt x="576261" y="39386"/>
                  </a:cubicBezTo>
                  <a:cubicBezTo>
                    <a:pt x="569699" y="51007"/>
                    <a:pt x="561117" y="61360"/>
                    <a:pt x="550925" y="69962"/>
                  </a:cubicBezTo>
                  <a:cubicBezTo>
                    <a:pt x="524540" y="91488"/>
                    <a:pt x="496918" y="111300"/>
                    <a:pt x="469772" y="131874"/>
                  </a:cubicBezTo>
                  <a:cubicBezTo>
                    <a:pt x="455103" y="142923"/>
                    <a:pt x="440530" y="154258"/>
                    <a:pt x="425671" y="165021"/>
                  </a:cubicBezTo>
                  <a:cubicBezTo>
                    <a:pt x="352709" y="215761"/>
                    <a:pt x="274814" y="258995"/>
                    <a:pt x="193166" y="294085"/>
                  </a:cubicBezTo>
                  <a:cubicBezTo>
                    <a:pt x="151446" y="313135"/>
                    <a:pt x="107441" y="327518"/>
                    <a:pt x="64674" y="342853"/>
                  </a:cubicBezTo>
                  <a:cubicBezTo>
                    <a:pt x="52767" y="346986"/>
                    <a:pt x="40223" y="349015"/>
                    <a:pt x="27621" y="348854"/>
                  </a:cubicBezTo>
                  <a:cubicBezTo>
                    <a:pt x="4095" y="348854"/>
                    <a:pt x="-7145" y="329137"/>
                    <a:pt x="4856" y="308848"/>
                  </a:cubicBezTo>
                  <a:cubicBezTo>
                    <a:pt x="11648" y="297390"/>
                    <a:pt x="20344" y="287179"/>
                    <a:pt x="30574" y="278654"/>
                  </a:cubicBezTo>
                  <a:cubicBezTo>
                    <a:pt x="58006" y="256842"/>
                    <a:pt x="86581" y="235220"/>
                    <a:pt x="114775" y="213598"/>
                  </a:cubicBezTo>
                  <a:close/>
                  <a:moveTo>
                    <a:pt x="507491" y="55007"/>
                  </a:moveTo>
                  <a:lnTo>
                    <a:pt x="505014" y="50530"/>
                  </a:lnTo>
                  <a:lnTo>
                    <a:pt x="412241" y="91107"/>
                  </a:lnTo>
                  <a:lnTo>
                    <a:pt x="426719" y="112824"/>
                  </a:lnTo>
                  <a:close/>
                  <a:moveTo>
                    <a:pt x="128396" y="255032"/>
                  </a:moveTo>
                  <a:cubicBezTo>
                    <a:pt x="110489" y="267891"/>
                    <a:pt x="93725" y="279893"/>
                    <a:pt x="77056" y="291989"/>
                  </a:cubicBezTo>
                  <a:lnTo>
                    <a:pt x="79723" y="296561"/>
                  </a:lnTo>
                  <a:lnTo>
                    <a:pt x="138206" y="271796"/>
                  </a:lnTo>
                  <a:cubicBezTo>
                    <a:pt x="134491" y="265605"/>
                    <a:pt x="132015" y="261414"/>
                    <a:pt x="128396" y="25531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7" name="Google Shape;4027;p34"/>
            <p:cNvSpPr/>
            <p:nvPr/>
          </p:nvSpPr>
          <p:spPr>
            <a:xfrm>
              <a:off x="5334766" y="2967880"/>
              <a:ext cx="258536" cy="168629"/>
            </a:xfrm>
            <a:custGeom>
              <a:rect b="b" l="l" r="r" t="t"/>
              <a:pathLst>
                <a:path extrusionOk="0" h="168629" w="258536">
                  <a:moveTo>
                    <a:pt x="0" y="138494"/>
                  </a:moveTo>
                  <a:cubicBezTo>
                    <a:pt x="89745" y="101280"/>
                    <a:pt x="175384" y="54874"/>
                    <a:pt x="255556" y="0"/>
                  </a:cubicBezTo>
                  <a:cubicBezTo>
                    <a:pt x="269177" y="38862"/>
                    <a:pt x="234696" y="111633"/>
                    <a:pt x="180975" y="143923"/>
                  </a:cubicBezTo>
                  <a:cubicBezTo>
                    <a:pt x="122301" y="179261"/>
                    <a:pt x="47244" y="176022"/>
                    <a:pt x="0" y="13849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28" name="Google Shape;4028;p34"/>
          <p:cNvGrpSpPr/>
          <p:nvPr/>
        </p:nvGrpSpPr>
        <p:grpSpPr>
          <a:xfrm>
            <a:off x="3833855" y="1874611"/>
            <a:ext cx="392654" cy="304393"/>
            <a:chOff x="1290926" y="1818000"/>
            <a:chExt cx="436282" cy="338252"/>
          </a:xfrm>
        </p:grpSpPr>
        <p:sp>
          <p:nvSpPr>
            <p:cNvPr id="4029" name="Google Shape;4029;p34"/>
            <p:cNvSpPr/>
            <p:nvPr/>
          </p:nvSpPr>
          <p:spPr>
            <a:xfrm>
              <a:off x="1290926" y="1922890"/>
              <a:ext cx="249052" cy="233362"/>
            </a:xfrm>
            <a:custGeom>
              <a:rect b="b" l="l" r="r" t="t"/>
              <a:pathLst>
                <a:path extrusionOk="0" h="233362" w="249052">
                  <a:moveTo>
                    <a:pt x="216477" y="197739"/>
                  </a:moveTo>
                  <a:cubicBezTo>
                    <a:pt x="210857" y="202787"/>
                    <a:pt x="206000" y="207264"/>
                    <a:pt x="201047" y="211646"/>
                  </a:cubicBezTo>
                  <a:cubicBezTo>
                    <a:pt x="196237" y="216475"/>
                    <a:pt x="188607" y="217046"/>
                    <a:pt x="183140" y="212979"/>
                  </a:cubicBezTo>
                  <a:cubicBezTo>
                    <a:pt x="156565" y="198596"/>
                    <a:pt x="148564" y="202406"/>
                    <a:pt x="138563" y="233363"/>
                  </a:cubicBezTo>
                  <a:lnTo>
                    <a:pt x="96272" y="233363"/>
                  </a:lnTo>
                  <a:cubicBezTo>
                    <a:pt x="91033" y="197167"/>
                    <a:pt x="79317" y="185738"/>
                    <a:pt x="37502" y="203549"/>
                  </a:cubicBezTo>
                  <a:lnTo>
                    <a:pt x="21786" y="184499"/>
                  </a:lnTo>
                  <a:cubicBezTo>
                    <a:pt x="47980" y="152114"/>
                    <a:pt x="40074" y="130492"/>
                    <a:pt x="4070" y="129921"/>
                  </a:cubicBezTo>
                  <a:cubicBezTo>
                    <a:pt x="-731" y="118462"/>
                    <a:pt x="-1302" y="105670"/>
                    <a:pt x="2450" y="93821"/>
                  </a:cubicBezTo>
                  <a:cubicBezTo>
                    <a:pt x="16738" y="85154"/>
                    <a:pt x="30264" y="80105"/>
                    <a:pt x="39407" y="70866"/>
                  </a:cubicBezTo>
                  <a:cubicBezTo>
                    <a:pt x="50266" y="59722"/>
                    <a:pt x="43884" y="46101"/>
                    <a:pt x="35216" y="32766"/>
                  </a:cubicBezTo>
                  <a:lnTo>
                    <a:pt x="59029" y="16002"/>
                  </a:lnTo>
                  <a:cubicBezTo>
                    <a:pt x="70364" y="28004"/>
                    <a:pt x="81222" y="40100"/>
                    <a:pt x="99320" y="33909"/>
                  </a:cubicBezTo>
                  <a:cubicBezTo>
                    <a:pt x="114179" y="28861"/>
                    <a:pt x="113417" y="14859"/>
                    <a:pt x="116560" y="0"/>
                  </a:cubicBezTo>
                  <a:lnTo>
                    <a:pt x="151898" y="2667"/>
                  </a:lnTo>
                  <a:cubicBezTo>
                    <a:pt x="167138" y="38386"/>
                    <a:pt x="172472" y="41338"/>
                    <a:pt x="207810" y="32671"/>
                  </a:cubicBezTo>
                  <a:lnTo>
                    <a:pt x="231431" y="60484"/>
                  </a:lnTo>
                  <a:cubicBezTo>
                    <a:pt x="223526" y="70675"/>
                    <a:pt x="210572" y="79534"/>
                    <a:pt x="217811" y="91630"/>
                  </a:cubicBezTo>
                  <a:cubicBezTo>
                    <a:pt x="223145" y="100298"/>
                    <a:pt x="236003" y="104299"/>
                    <a:pt x="249053" y="112681"/>
                  </a:cubicBezTo>
                  <a:lnTo>
                    <a:pt x="245433" y="150781"/>
                  </a:lnTo>
                  <a:cubicBezTo>
                    <a:pt x="207428" y="155829"/>
                    <a:pt x="202856" y="163163"/>
                    <a:pt x="216477" y="197739"/>
                  </a:cubicBezTo>
                  <a:close/>
                  <a:moveTo>
                    <a:pt x="123418" y="154019"/>
                  </a:moveTo>
                  <a:cubicBezTo>
                    <a:pt x="144944" y="154019"/>
                    <a:pt x="163804" y="136303"/>
                    <a:pt x="163137" y="117824"/>
                  </a:cubicBezTo>
                  <a:cubicBezTo>
                    <a:pt x="160956" y="98679"/>
                    <a:pt x="144287" y="84515"/>
                    <a:pt x="125037" y="85439"/>
                  </a:cubicBezTo>
                  <a:cubicBezTo>
                    <a:pt x="104911" y="85649"/>
                    <a:pt x="88623" y="101889"/>
                    <a:pt x="88366" y="122015"/>
                  </a:cubicBezTo>
                  <a:cubicBezTo>
                    <a:pt x="88633" y="140008"/>
                    <a:pt x="103425" y="154372"/>
                    <a:pt x="121418" y="154114"/>
                  </a:cubicBezTo>
                  <a:cubicBezTo>
                    <a:pt x="122085" y="154105"/>
                    <a:pt x="122751" y="154067"/>
                    <a:pt x="123418" y="1540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0" name="Google Shape;4030;p34"/>
            <p:cNvSpPr/>
            <p:nvPr/>
          </p:nvSpPr>
          <p:spPr>
            <a:xfrm>
              <a:off x="1538325" y="1818000"/>
              <a:ext cx="188883" cy="165347"/>
            </a:xfrm>
            <a:custGeom>
              <a:rect b="b" l="l" r="r" t="t"/>
              <a:pathLst>
                <a:path extrusionOk="0" h="165347" w="188883">
                  <a:moveTo>
                    <a:pt x="24955" y="140398"/>
                  </a:moveTo>
                  <a:lnTo>
                    <a:pt x="17621" y="132302"/>
                  </a:lnTo>
                  <a:cubicBezTo>
                    <a:pt x="20383" y="120872"/>
                    <a:pt x="26194" y="110299"/>
                    <a:pt x="23813" y="102108"/>
                  </a:cubicBezTo>
                  <a:cubicBezTo>
                    <a:pt x="22003" y="95726"/>
                    <a:pt x="9811" y="92583"/>
                    <a:pt x="0" y="86106"/>
                  </a:cubicBezTo>
                  <a:lnTo>
                    <a:pt x="0" y="63913"/>
                  </a:lnTo>
                  <a:cubicBezTo>
                    <a:pt x="30194" y="54959"/>
                    <a:pt x="39529" y="45434"/>
                    <a:pt x="26479" y="23717"/>
                  </a:cubicBezTo>
                  <a:cubicBezTo>
                    <a:pt x="27213" y="22517"/>
                    <a:pt x="28108" y="21422"/>
                    <a:pt x="29146" y="20479"/>
                  </a:cubicBezTo>
                  <a:cubicBezTo>
                    <a:pt x="33528" y="17716"/>
                    <a:pt x="38005" y="15145"/>
                    <a:pt x="39910" y="14002"/>
                  </a:cubicBezTo>
                  <a:cubicBezTo>
                    <a:pt x="50130" y="18850"/>
                    <a:pt x="60960" y="22279"/>
                    <a:pt x="72104" y="24193"/>
                  </a:cubicBezTo>
                  <a:cubicBezTo>
                    <a:pt x="84772" y="24193"/>
                    <a:pt x="85820" y="11049"/>
                    <a:pt x="88583" y="0"/>
                  </a:cubicBezTo>
                  <a:lnTo>
                    <a:pt x="113252" y="2095"/>
                  </a:lnTo>
                  <a:cubicBezTo>
                    <a:pt x="118205" y="9430"/>
                    <a:pt x="121253" y="18097"/>
                    <a:pt x="127349" y="21717"/>
                  </a:cubicBezTo>
                  <a:cubicBezTo>
                    <a:pt x="134693" y="24651"/>
                    <a:pt x="142684" y="25575"/>
                    <a:pt x="150495" y="24384"/>
                  </a:cubicBezTo>
                  <a:cubicBezTo>
                    <a:pt x="163925" y="23622"/>
                    <a:pt x="166878" y="34480"/>
                    <a:pt x="173164" y="41529"/>
                  </a:cubicBezTo>
                  <a:cubicBezTo>
                    <a:pt x="158782" y="65627"/>
                    <a:pt x="158782" y="65627"/>
                    <a:pt x="188881" y="78581"/>
                  </a:cubicBezTo>
                  <a:cubicBezTo>
                    <a:pt x="188881" y="92773"/>
                    <a:pt x="189547" y="105727"/>
                    <a:pt x="169831" y="108871"/>
                  </a:cubicBezTo>
                  <a:cubicBezTo>
                    <a:pt x="158020" y="110680"/>
                    <a:pt x="157353" y="117919"/>
                    <a:pt x="162877" y="138684"/>
                  </a:cubicBezTo>
                  <a:cubicBezTo>
                    <a:pt x="154591" y="150400"/>
                    <a:pt x="145256" y="154876"/>
                    <a:pt x="131350" y="145828"/>
                  </a:cubicBezTo>
                  <a:cubicBezTo>
                    <a:pt x="125425" y="141722"/>
                    <a:pt x="117300" y="143189"/>
                    <a:pt x="113186" y="149104"/>
                  </a:cubicBezTo>
                  <a:cubicBezTo>
                    <a:pt x="112862" y="149581"/>
                    <a:pt x="112566" y="150076"/>
                    <a:pt x="112300" y="150590"/>
                  </a:cubicBezTo>
                  <a:cubicBezTo>
                    <a:pt x="103822" y="169640"/>
                    <a:pt x="89535" y="165544"/>
                    <a:pt x="77724" y="163544"/>
                  </a:cubicBezTo>
                  <a:cubicBezTo>
                    <a:pt x="69913" y="154019"/>
                    <a:pt x="65151" y="143065"/>
                    <a:pt x="57150" y="139160"/>
                  </a:cubicBezTo>
                  <a:cubicBezTo>
                    <a:pt x="49149" y="135255"/>
                    <a:pt x="38195" y="139541"/>
                    <a:pt x="24955" y="140398"/>
                  </a:cubicBezTo>
                  <a:close/>
                  <a:moveTo>
                    <a:pt x="92773" y="108299"/>
                  </a:moveTo>
                  <a:cubicBezTo>
                    <a:pt x="109918" y="107728"/>
                    <a:pt x="123634" y="95821"/>
                    <a:pt x="122777" y="82201"/>
                  </a:cubicBezTo>
                  <a:cubicBezTo>
                    <a:pt x="120758" y="68342"/>
                    <a:pt x="108128" y="58569"/>
                    <a:pt x="94202" y="60103"/>
                  </a:cubicBezTo>
                  <a:cubicBezTo>
                    <a:pt x="79705" y="60350"/>
                    <a:pt x="67427" y="70866"/>
                    <a:pt x="64960" y="85153"/>
                  </a:cubicBezTo>
                  <a:cubicBezTo>
                    <a:pt x="67066" y="98774"/>
                    <a:pt x="78991" y="108699"/>
                    <a:pt x="92773" y="10829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31" name="Google Shape;4031;p34"/>
          <p:cNvGrpSpPr/>
          <p:nvPr/>
        </p:nvGrpSpPr>
        <p:grpSpPr>
          <a:xfrm>
            <a:off x="7848565" y="2786451"/>
            <a:ext cx="295793" cy="308749"/>
            <a:chOff x="5775488" y="3272901"/>
            <a:chExt cx="328659" cy="343092"/>
          </a:xfrm>
        </p:grpSpPr>
        <p:sp>
          <p:nvSpPr>
            <p:cNvPr id="4032" name="Google Shape;4032;p34"/>
            <p:cNvSpPr/>
            <p:nvPr/>
          </p:nvSpPr>
          <p:spPr>
            <a:xfrm>
              <a:off x="5876739" y="3272901"/>
              <a:ext cx="227408" cy="311913"/>
            </a:xfrm>
            <a:custGeom>
              <a:rect b="b" l="l" r="r" t="t"/>
              <a:pathLst>
                <a:path extrusionOk="0" h="311913" w="227408">
                  <a:moveTo>
                    <a:pt x="200882" y="174087"/>
                  </a:moveTo>
                  <a:cubicBezTo>
                    <a:pt x="209455" y="193137"/>
                    <a:pt x="207073" y="208758"/>
                    <a:pt x="187357" y="218188"/>
                  </a:cubicBezTo>
                  <a:cubicBezTo>
                    <a:pt x="187357" y="233047"/>
                    <a:pt x="192214" y="246763"/>
                    <a:pt x="181356" y="259717"/>
                  </a:cubicBezTo>
                  <a:cubicBezTo>
                    <a:pt x="178594" y="262860"/>
                    <a:pt x="181832" y="270956"/>
                    <a:pt x="182023" y="276766"/>
                  </a:cubicBezTo>
                  <a:cubicBezTo>
                    <a:pt x="182594" y="295150"/>
                    <a:pt x="177546" y="304008"/>
                    <a:pt x="159353" y="306103"/>
                  </a:cubicBezTo>
                  <a:cubicBezTo>
                    <a:pt x="127730" y="309713"/>
                    <a:pt x="95935" y="311647"/>
                    <a:pt x="64103" y="311914"/>
                  </a:cubicBezTo>
                  <a:cubicBezTo>
                    <a:pt x="53226" y="310228"/>
                    <a:pt x="42776" y="306446"/>
                    <a:pt x="33338" y="300769"/>
                  </a:cubicBezTo>
                  <a:cubicBezTo>
                    <a:pt x="23813" y="296769"/>
                    <a:pt x="15430" y="291721"/>
                    <a:pt x="3238" y="285529"/>
                  </a:cubicBezTo>
                  <a:cubicBezTo>
                    <a:pt x="2362" y="280424"/>
                    <a:pt x="1762" y="275271"/>
                    <a:pt x="1428" y="270099"/>
                  </a:cubicBezTo>
                  <a:cubicBezTo>
                    <a:pt x="667" y="233809"/>
                    <a:pt x="0" y="197518"/>
                    <a:pt x="0" y="161323"/>
                  </a:cubicBezTo>
                  <a:cubicBezTo>
                    <a:pt x="267" y="152484"/>
                    <a:pt x="1771" y="143731"/>
                    <a:pt x="4476" y="135320"/>
                  </a:cubicBezTo>
                  <a:cubicBezTo>
                    <a:pt x="5524" y="131510"/>
                    <a:pt x="9144" y="125795"/>
                    <a:pt x="12287" y="125795"/>
                  </a:cubicBezTo>
                  <a:cubicBezTo>
                    <a:pt x="35433" y="122080"/>
                    <a:pt x="46767" y="102935"/>
                    <a:pt x="59912" y="87695"/>
                  </a:cubicBezTo>
                  <a:cubicBezTo>
                    <a:pt x="77914" y="66550"/>
                    <a:pt x="94964" y="43690"/>
                    <a:pt x="100489" y="14924"/>
                  </a:cubicBezTo>
                  <a:cubicBezTo>
                    <a:pt x="101555" y="5675"/>
                    <a:pt x="109928" y="-954"/>
                    <a:pt x="119176" y="113"/>
                  </a:cubicBezTo>
                  <a:cubicBezTo>
                    <a:pt x="119291" y="132"/>
                    <a:pt x="119415" y="141"/>
                    <a:pt x="119539" y="160"/>
                  </a:cubicBezTo>
                  <a:cubicBezTo>
                    <a:pt x="130026" y="-678"/>
                    <a:pt x="139208" y="7142"/>
                    <a:pt x="140055" y="17629"/>
                  </a:cubicBezTo>
                  <a:cubicBezTo>
                    <a:pt x="140094" y="18153"/>
                    <a:pt x="140112" y="18677"/>
                    <a:pt x="140112" y="19210"/>
                  </a:cubicBezTo>
                  <a:cubicBezTo>
                    <a:pt x="139636" y="37537"/>
                    <a:pt x="137074" y="55748"/>
                    <a:pt x="132493" y="73503"/>
                  </a:cubicBezTo>
                  <a:cubicBezTo>
                    <a:pt x="126597" y="90486"/>
                    <a:pt x="119529" y="107031"/>
                    <a:pt x="111347" y="123033"/>
                  </a:cubicBezTo>
                  <a:cubicBezTo>
                    <a:pt x="127254" y="122080"/>
                    <a:pt x="140875" y="120747"/>
                    <a:pt x="154495" y="120556"/>
                  </a:cubicBezTo>
                  <a:cubicBezTo>
                    <a:pt x="170669" y="119985"/>
                    <a:pt x="186861" y="120461"/>
                    <a:pt x="202978" y="121985"/>
                  </a:cubicBezTo>
                  <a:cubicBezTo>
                    <a:pt x="219932" y="123985"/>
                    <a:pt x="226409" y="130843"/>
                    <a:pt x="227362" y="142654"/>
                  </a:cubicBezTo>
                  <a:cubicBezTo>
                    <a:pt x="228086" y="155361"/>
                    <a:pt x="220313" y="167010"/>
                    <a:pt x="208312" y="1712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3" name="Google Shape;4033;p34"/>
            <p:cNvSpPr/>
            <p:nvPr/>
          </p:nvSpPr>
          <p:spPr>
            <a:xfrm>
              <a:off x="5775488" y="3389628"/>
              <a:ext cx="89175" cy="226365"/>
            </a:xfrm>
            <a:custGeom>
              <a:rect b="b" l="l" r="r" t="t"/>
              <a:pathLst>
                <a:path extrusionOk="0" h="226365" w="89175">
                  <a:moveTo>
                    <a:pt x="87630" y="104604"/>
                  </a:moveTo>
                  <a:cubicBezTo>
                    <a:pt x="87630" y="128988"/>
                    <a:pt x="87153" y="153372"/>
                    <a:pt x="87630" y="177756"/>
                  </a:cubicBezTo>
                  <a:cubicBezTo>
                    <a:pt x="88106" y="202140"/>
                    <a:pt x="85344" y="204426"/>
                    <a:pt x="63912" y="210332"/>
                  </a:cubicBezTo>
                  <a:cubicBezTo>
                    <a:pt x="51901" y="213951"/>
                    <a:pt x="40100" y="218247"/>
                    <a:pt x="28575" y="223191"/>
                  </a:cubicBezTo>
                  <a:cubicBezTo>
                    <a:pt x="10001" y="230811"/>
                    <a:pt x="0" y="224810"/>
                    <a:pt x="0" y="204141"/>
                  </a:cubicBezTo>
                  <a:cubicBezTo>
                    <a:pt x="762" y="177470"/>
                    <a:pt x="3048" y="150991"/>
                    <a:pt x="4858" y="124416"/>
                  </a:cubicBezTo>
                  <a:cubicBezTo>
                    <a:pt x="7334" y="87650"/>
                    <a:pt x="16764" y="51264"/>
                    <a:pt x="12097" y="14021"/>
                  </a:cubicBezTo>
                  <a:cubicBezTo>
                    <a:pt x="10925" y="7983"/>
                    <a:pt x="14868" y="2134"/>
                    <a:pt x="20917" y="963"/>
                  </a:cubicBezTo>
                  <a:cubicBezTo>
                    <a:pt x="21870" y="772"/>
                    <a:pt x="22841" y="715"/>
                    <a:pt x="23813" y="782"/>
                  </a:cubicBezTo>
                  <a:cubicBezTo>
                    <a:pt x="40005" y="210"/>
                    <a:pt x="56388" y="-647"/>
                    <a:pt x="72580" y="782"/>
                  </a:cubicBezTo>
                  <a:cubicBezTo>
                    <a:pt x="84963" y="1544"/>
                    <a:pt x="88773" y="7068"/>
                    <a:pt x="88963" y="22404"/>
                  </a:cubicBezTo>
                  <a:cubicBezTo>
                    <a:pt x="89440" y="49836"/>
                    <a:pt x="88963" y="77172"/>
                    <a:pt x="88963" y="10450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34" name="Google Shape;4034;p34"/>
          <p:cNvGrpSpPr/>
          <p:nvPr/>
        </p:nvGrpSpPr>
        <p:grpSpPr>
          <a:xfrm>
            <a:off x="8387125" y="3767221"/>
            <a:ext cx="351986" cy="304216"/>
            <a:chOff x="6288219" y="4291164"/>
            <a:chExt cx="391096" cy="338055"/>
          </a:xfrm>
        </p:grpSpPr>
        <p:sp>
          <p:nvSpPr>
            <p:cNvPr id="4035" name="Google Shape;4035;p34"/>
            <p:cNvSpPr/>
            <p:nvPr/>
          </p:nvSpPr>
          <p:spPr>
            <a:xfrm>
              <a:off x="6370800" y="4291164"/>
              <a:ext cx="225837" cy="335495"/>
            </a:xfrm>
            <a:custGeom>
              <a:rect b="b" l="l" r="r" t="t"/>
              <a:pathLst>
                <a:path extrusionOk="0" h="335495" w="225837">
                  <a:moveTo>
                    <a:pt x="11049" y="335496"/>
                  </a:moveTo>
                  <a:cubicBezTo>
                    <a:pt x="7334" y="246437"/>
                    <a:pt x="3715" y="160807"/>
                    <a:pt x="0" y="72891"/>
                  </a:cubicBezTo>
                  <a:lnTo>
                    <a:pt x="36290" y="67557"/>
                  </a:lnTo>
                  <a:cubicBezTo>
                    <a:pt x="36290" y="56032"/>
                    <a:pt x="37242" y="43840"/>
                    <a:pt x="37719" y="31553"/>
                  </a:cubicBezTo>
                  <a:cubicBezTo>
                    <a:pt x="38481" y="9740"/>
                    <a:pt x="40386" y="7359"/>
                    <a:pt x="61626" y="5835"/>
                  </a:cubicBezTo>
                  <a:cubicBezTo>
                    <a:pt x="93440" y="3644"/>
                    <a:pt x="125159" y="1835"/>
                    <a:pt x="156876" y="120"/>
                  </a:cubicBezTo>
                  <a:cubicBezTo>
                    <a:pt x="175926" y="-832"/>
                    <a:pt x="180784" y="3644"/>
                    <a:pt x="182880" y="22028"/>
                  </a:cubicBezTo>
                  <a:cubicBezTo>
                    <a:pt x="184309" y="34410"/>
                    <a:pt x="185356" y="46888"/>
                    <a:pt x="186880" y="61175"/>
                  </a:cubicBezTo>
                  <a:lnTo>
                    <a:pt x="220885" y="61175"/>
                  </a:lnTo>
                  <a:cubicBezTo>
                    <a:pt x="222599" y="150139"/>
                    <a:pt x="224218" y="237007"/>
                    <a:pt x="225837" y="326923"/>
                  </a:cubicBezTo>
                  <a:close/>
                  <a:moveTo>
                    <a:pt x="59722" y="68319"/>
                  </a:moveTo>
                  <a:lnTo>
                    <a:pt x="163544" y="64319"/>
                  </a:lnTo>
                  <a:lnTo>
                    <a:pt x="159829" y="22885"/>
                  </a:lnTo>
                  <a:lnTo>
                    <a:pt x="59722" y="2640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6" name="Google Shape;4036;p34"/>
            <p:cNvSpPr/>
            <p:nvPr/>
          </p:nvSpPr>
          <p:spPr>
            <a:xfrm>
              <a:off x="6288219" y="4364436"/>
              <a:ext cx="82010" cy="264783"/>
            </a:xfrm>
            <a:custGeom>
              <a:rect b="b" l="l" r="r" t="t"/>
              <a:pathLst>
                <a:path extrusionOk="0" h="264783" w="82010">
                  <a:moveTo>
                    <a:pt x="82010" y="261842"/>
                  </a:moveTo>
                  <a:cubicBezTo>
                    <a:pt x="63532" y="262890"/>
                    <a:pt x="48768" y="263557"/>
                    <a:pt x="34385" y="264509"/>
                  </a:cubicBezTo>
                  <a:cubicBezTo>
                    <a:pt x="12192" y="266033"/>
                    <a:pt x="5810" y="261651"/>
                    <a:pt x="3905" y="239839"/>
                  </a:cubicBezTo>
                  <a:cubicBezTo>
                    <a:pt x="1619" y="208883"/>
                    <a:pt x="285" y="177736"/>
                    <a:pt x="0" y="146685"/>
                  </a:cubicBezTo>
                  <a:cubicBezTo>
                    <a:pt x="0" y="111252"/>
                    <a:pt x="1048" y="75724"/>
                    <a:pt x="1619" y="40195"/>
                  </a:cubicBezTo>
                  <a:cubicBezTo>
                    <a:pt x="1619" y="12097"/>
                    <a:pt x="6858" y="6953"/>
                    <a:pt x="34861" y="4000"/>
                  </a:cubicBezTo>
                  <a:cubicBezTo>
                    <a:pt x="45815" y="2953"/>
                    <a:pt x="56769" y="1524"/>
                    <a:pt x="70294" y="0"/>
                  </a:cubicBezTo>
                  <a:cubicBezTo>
                    <a:pt x="74009" y="87630"/>
                    <a:pt x="77724" y="173736"/>
                    <a:pt x="82010" y="26184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7" name="Google Shape;4037;p34"/>
            <p:cNvSpPr/>
            <p:nvPr/>
          </p:nvSpPr>
          <p:spPr>
            <a:xfrm>
              <a:off x="6604258" y="4350600"/>
              <a:ext cx="75057" cy="266058"/>
            </a:xfrm>
            <a:custGeom>
              <a:rect b="b" l="l" r="r" t="t"/>
              <a:pathLst>
                <a:path extrusionOk="0" h="266058" w="75057">
                  <a:moveTo>
                    <a:pt x="7048" y="266058"/>
                  </a:moveTo>
                  <a:cubicBezTo>
                    <a:pt x="4667" y="177095"/>
                    <a:pt x="2381" y="90227"/>
                    <a:pt x="0" y="1263"/>
                  </a:cubicBezTo>
                  <a:cubicBezTo>
                    <a:pt x="16573" y="787"/>
                    <a:pt x="31146" y="-166"/>
                    <a:pt x="45720" y="25"/>
                  </a:cubicBezTo>
                  <a:cubicBezTo>
                    <a:pt x="60293" y="215"/>
                    <a:pt x="64770" y="5263"/>
                    <a:pt x="64770" y="20504"/>
                  </a:cubicBezTo>
                  <a:cubicBezTo>
                    <a:pt x="64770" y="57461"/>
                    <a:pt x="63627" y="94418"/>
                    <a:pt x="64770" y="131279"/>
                  </a:cubicBezTo>
                  <a:cubicBezTo>
                    <a:pt x="65532" y="153377"/>
                    <a:pt x="70104" y="175285"/>
                    <a:pt x="72580" y="197287"/>
                  </a:cubicBezTo>
                  <a:cubicBezTo>
                    <a:pt x="73914" y="209003"/>
                    <a:pt x="74866" y="220814"/>
                    <a:pt x="75057" y="232721"/>
                  </a:cubicBezTo>
                  <a:cubicBezTo>
                    <a:pt x="75057" y="251771"/>
                    <a:pt x="72294" y="255771"/>
                    <a:pt x="53244" y="259676"/>
                  </a:cubicBezTo>
                  <a:cubicBezTo>
                    <a:pt x="38957" y="262629"/>
                    <a:pt x="24289" y="263772"/>
                    <a:pt x="7048" y="26605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38" name="Google Shape;4038;p34"/>
          <p:cNvGrpSpPr/>
          <p:nvPr/>
        </p:nvGrpSpPr>
        <p:grpSpPr>
          <a:xfrm>
            <a:off x="6123262" y="1392199"/>
            <a:ext cx="354968" cy="336567"/>
            <a:chOff x="3605056" y="989865"/>
            <a:chExt cx="394409" cy="374005"/>
          </a:xfrm>
        </p:grpSpPr>
        <p:sp>
          <p:nvSpPr>
            <p:cNvPr id="4039" name="Google Shape;4039;p34"/>
            <p:cNvSpPr/>
            <p:nvPr/>
          </p:nvSpPr>
          <p:spPr>
            <a:xfrm>
              <a:off x="3605056" y="989865"/>
              <a:ext cx="352851" cy="374005"/>
            </a:xfrm>
            <a:custGeom>
              <a:rect b="b" l="l" r="r" t="t"/>
              <a:pathLst>
                <a:path extrusionOk="0" h="374005" w="352851">
                  <a:moveTo>
                    <a:pt x="17381" y="356861"/>
                  </a:moveTo>
                  <a:cubicBezTo>
                    <a:pt x="32335" y="356861"/>
                    <a:pt x="45956" y="356861"/>
                    <a:pt x="59957" y="356861"/>
                  </a:cubicBezTo>
                  <a:cubicBezTo>
                    <a:pt x="149683" y="354955"/>
                    <a:pt x="239313" y="352860"/>
                    <a:pt x="329039" y="351241"/>
                  </a:cubicBezTo>
                  <a:cubicBezTo>
                    <a:pt x="336944" y="351241"/>
                    <a:pt x="347136" y="346669"/>
                    <a:pt x="352851" y="358194"/>
                  </a:cubicBezTo>
                  <a:cubicBezTo>
                    <a:pt x="347803" y="369910"/>
                    <a:pt x="336754" y="367243"/>
                    <a:pt x="327991" y="367719"/>
                  </a:cubicBezTo>
                  <a:cubicBezTo>
                    <a:pt x="300559" y="368767"/>
                    <a:pt x="273127" y="368672"/>
                    <a:pt x="245695" y="369243"/>
                  </a:cubicBezTo>
                  <a:lnTo>
                    <a:pt x="30049" y="374005"/>
                  </a:lnTo>
                  <a:cubicBezTo>
                    <a:pt x="21286" y="374005"/>
                    <a:pt x="12427" y="374005"/>
                    <a:pt x="1474" y="374005"/>
                  </a:cubicBezTo>
                  <a:cubicBezTo>
                    <a:pt x="902" y="365052"/>
                    <a:pt x="-241" y="357908"/>
                    <a:pt x="45" y="350955"/>
                  </a:cubicBezTo>
                  <a:cubicBezTo>
                    <a:pt x="4112" y="257677"/>
                    <a:pt x="8303" y="164427"/>
                    <a:pt x="12618" y="71206"/>
                  </a:cubicBezTo>
                  <a:cubicBezTo>
                    <a:pt x="13475" y="52727"/>
                    <a:pt x="14618" y="34249"/>
                    <a:pt x="15857" y="15770"/>
                  </a:cubicBezTo>
                  <a:cubicBezTo>
                    <a:pt x="16333" y="8722"/>
                    <a:pt x="14904" y="-803"/>
                    <a:pt x="26239" y="54"/>
                  </a:cubicBezTo>
                  <a:cubicBezTo>
                    <a:pt x="35764" y="816"/>
                    <a:pt x="34335" y="9008"/>
                    <a:pt x="34049" y="15580"/>
                  </a:cubicBezTo>
                  <a:cubicBezTo>
                    <a:pt x="32811" y="42917"/>
                    <a:pt x="31573" y="70349"/>
                    <a:pt x="30049" y="97685"/>
                  </a:cubicBezTo>
                  <a:cubicBezTo>
                    <a:pt x="27001" y="154835"/>
                    <a:pt x="23829" y="211766"/>
                    <a:pt x="20524" y="268468"/>
                  </a:cubicBezTo>
                  <a:cubicBezTo>
                    <a:pt x="19190" y="293614"/>
                    <a:pt x="18047" y="318761"/>
                    <a:pt x="16809" y="344002"/>
                  </a:cubicBezTo>
                  <a:cubicBezTo>
                    <a:pt x="16619" y="347431"/>
                    <a:pt x="17095" y="350955"/>
                    <a:pt x="17381" y="35686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0" name="Google Shape;4040;p34"/>
            <p:cNvSpPr/>
            <p:nvPr/>
          </p:nvSpPr>
          <p:spPr>
            <a:xfrm>
              <a:off x="3644284" y="1008409"/>
              <a:ext cx="355181" cy="303930"/>
            </a:xfrm>
            <a:custGeom>
              <a:rect b="b" l="l" r="r" t="t"/>
              <a:pathLst>
                <a:path extrusionOk="0" h="303930" w="355181">
                  <a:moveTo>
                    <a:pt x="114074" y="204299"/>
                  </a:moveTo>
                  <a:cubicBezTo>
                    <a:pt x="129505" y="186964"/>
                    <a:pt x="143411" y="170867"/>
                    <a:pt x="157699" y="155150"/>
                  </a:cubicBezTo>
                  <a:cubicBezTo>
                    <a:pt x="170082" y="141530"/>
                    <a:pt x="182464" y="127814"/>
                    <a:pt x="195799" y="114764"/>
                  </a:cubicBezTo>
                  <a:cubicBezTo>
                    <a:pt x="209134" y="101715"/>
                    <a:pt x="218849" y="102763"/>
                    <a:pt x="229232" y="119432"/>
                  </a:cubicBezTo>
                  <a:cubicBezTo>
                    <a:pt x="232375" y="124480"/>
                    <a:pt x="234566" y="130004"/>
                    <a:pt x="238185" y="137339"/>
                  </a:cubicBezTo>
                  <a:lnTo>
                    <a:pt x="308384" y="38279"/>
                  </a:lnTo>
                  <a:lnTo>
                    <a:pt x="296955" y="27611"/>
                  </a:lnTo>
                  <a:cubicBezTo>
                    <a:pt x="300945" y="23886"/>
                    <a:pt x="305136" y="20381"/>
                    <a:pt x="309527" y="17133"/>
                  </a:cubicBezTo>
                  <a:cubicBezTo>
                    <a:pt x="318024" y="11247"/>
                    <a:pt x="326968" y="6056"/>
                    <a:pt x="336293" y="1607"/>
                  </a:cubicBezTo>
                  <a:cubicBezTo>
                    <a:pt x="341446" y="-536"/>
                    <a:pt x="347237" y="-536"/>
                    <a:pt x="352390" y="1607"/>
                  </a:cubicBezTo>
                  <a:cubicBezTo>
                    <a:pt x="354962" y="2846"/>
                    <a:pt x="355914" y="11132"/>
                    <a:pt x="354581" y="15419"/>
                  </a:cubicBezTo>
                  <a:cubicBezTo>
                    <a:pt x="349818" y="30182"/>
                    <a:pt x="344294" y="44756"/>
                    <a:pt x="338198" y="59043"/>
                  </a:cubicBezTo>
                  <a:cubicBezTo>
                    <a:pt x="332102" y="73331"/>
                    <a:pt x="329816" y="74759"/>
                    <a:pt x="312575" y="61901"/>
                  </a:cubicBezTo>
                  <a:lnTo>
                    <a:pt x="241805" y="163818"/>
                  </a:lnTo>
                  <a:cubicBezTo>
                    <a:pt x="220659" y="157913"/>
                    <a:pt x="220850" y="137815"/>
                    <a:pt x="209324" y="124861"/>
                  </a:cubicBezTo>
                  <a:cubicBezTo>
                    <a:pt x="195990" y="138863"/>
                    <a:pt x="183131" y="151912"/>
                    <a:pt x="171224" y="165533"/>
                  </a:cubicBezTo>
                  <a:cubicBezTo>
                    <a:pt x="156365" y="182011"/>
                    <a:pt x="142649" y="199156"/>
                    <a:pt x="127409" y="215634"/>
                  </a:cubicBezTo>
                  <a:cubicBezTo>
                    <a:pt x="112169" y="232112"/>
                    <a:pt x="105407" y="231541"/>
                    <a:pt x="95882" y="210586"/>
                  </a:cubicBezTo>
                  <a:cubicBezTo>
                    <a:pt x="93882" y="206014"/>
                    <a:pt x="91691" y="201061"/>
                    <a:pt x="88071" y="193536"/>
                  </a:cubicBezTo>
                  <a:lnTo>
                    <a:pt x="9014" y="303931"/>
                  </a:lnTo>
                  <a:cubicBezTo>
                    <a:pt x="-1464" y="300978"/>
                    <a:pt x="-1559" y="295168"/>
                    <a:pt x="2441" y="288405"/>
                  </a:cubicBezTo>
                  <a:cubicBezTo>
                    <a:pt x="8918" y="277642"/>
                    <a:pt x="15205" y="266593"/>
                    <a:pt x="22349" y="256306"/>
                  </a:cubicBezTo>
                  <a:cubicBezTo>
                    <a:pt x="40637" y="230331"/>
                    <a:pt x="59144" y="204518"/>
                    <a:pt x="77880" y="178868"/>
                  </a:cubicBezTo>
                  <a:cubicBezTo>
                    <a:pt x="88738" y="164009"/>
                    <a:pt x="94358" y="164580"/>
                    <a:pt x="102549" y="18086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41" name="Google Shape;4041;p34"/>
          <p:cNvGrpSpPr/>
          <p:nvPr/>
        </p:nvGrpSpPr>
        <p:grpSpPr>
          <a:xfrm>
            <a:off x="6973039" y="3231341"/>
            <a:ext cx="239000" cy="402012"/>
            <a:chOff x="4796318" y="3747880"/>
            <a:chExt cx="265556" cy="446730"/>
          </a:xfrm>
        </p:grpSpPr>
        <p:sp>
          <p:nvSpPr>
            <p:cNvPr id="4042" name="Google Shape;4042;p34"/>
            <p:cNvSpPr/>
            <p:nvPr/>
          </p:nvSpPr>
          <p:spPr>
            <a:xfrm>
              <a:off x="4838464" y="3747880"/>
              <a:ext cx="223410" cy="244383"/>
            </a:xfrm>
            <a:custGeom>
              <a:rect b="b" l="l" r="r" t="t"/>
              <a:pathLst>
                <a:path extrusionOk="0" h="244383" w="223410">
                  <a:moveTo>
                    <a:pt x="221030" y="89918"/>
                  </a:moveTo>
                  <a:cubicBezTo>
                    <a:pt x="221030" y="112112"/>
                    <a:pt x="221030" y="134305"/>
                    <a:pt x="221030" y="156593"/>
                  </a:cubicBezTo>
                  <a:cubicBezTo>
                    <a:pt x="222734" y="166976"/>
                    <a:pt x="215705" y="176777"/>
                    <a:pt x="205322" y="178482"/>
                  </a:cubicBezTo>
                  <a:cubicBezTo>
                    <a:pt x="205065" y="178530"/>
                    <a:pt x="204808" y="178568"/>
                    <a:pt x="204551" y="178596"/>
                  </a:cubicBezTo>
                  <a:cubicBezTo>
                    <a:pt x="178262" y="185645"/>
                    <a:pt x="157879" y="203456"/>
                    <a:pt x="136542" y="219459"/>
                  </a:cubicBezTo>
                  <a:cubicBezTo>
                    <a:pt x="126646" y="227040"/>
                    <a:pt x="116064" y="233679"/>
                    <a:pt x="104920" y="239270"/>
                  </a:cubicBezTo>
                  <a:cubicBezTo>
                    <a:pt x="89766" y="246376"/>
                    <a:pt x="72182" y="246062"/>
                    <a:pt x="57295" y="238413"/>
                  </a:cubicBezTo>
                  <a:cubicBezTo>
                    <a:pt x="42531" y="231936"/>
                    <a:pt x="27672" y="225173"/>
                    <a:pt x="12717" y="219363"/>
                  </a:cubicBezTo>
                  <a:cubicBezTo>
                    <a:pt x="3192" y="215553"/>
                    <a:pt x="2431" y="207933"/>
                    <a:pt x="2335" y="199456"/>
                  </a:cubicBezTo>
                  <a:cubicBezTo>
                    <a:pt x="2335" y="165356"/>
                    <a:pt x="1383" y="131352"/>
                    <a:pt x="811" y="97253"/>
                  </a:cubicBezTo>
                  <a:cubicBezTo>
                    <a:pt x="811" y="82489"/>
                    <a:pt x="-237" y="67630"/>
                    <a:pt x="49" y="52866"/>
                  </a:cubicBezTo>
                  <a:cubicBezTo>
                    <a:pt x="49" y="34388"/>
                    <a:pt x="6812" y="30578"/>
                    <a:pt x="23767" y="38579"/>
                  </a:cubicBezTo>
                  <a:cubicBezTo>
                    <a:pt x="29101" y="41160"/>
                    <a:pt x="34120" y="44360"/>
                    <a:pt x="38721" y="48104"/>
                  </a:cubicBezTo>
                  <a:cubicBezTo>
                    <a:pt x="67296" y="71250"/>
                    <a:pt x="93490" y="70773"/>
                    <a:pt x="122636" y="47056"/>
                  </a:cubicBezTo>
                  <a:cubicBezTo>
                    <a:pt x="137495" y="34959"/>
                    <a:pt x="152735" y="23148"/>
                    <a:pt x="168642" y="12480"/>
                  </a:cubicBezTo>
                  <a:cubicBezTo>
                    <a:pt x="176633" y="7184"/>
                    <a:pt x="185501" y="3355"/>
                    <a:pt x="194836" y="1145"/>
                  </a:cubicBezTo>
                  <a:cubicBezTo>
                    <a:pt x="212648" y="-3331"/>
                    <a:pt x="223411" y="5527"/>
                    <a:pt x="223411" y="24005"/>
                  </a:cubicBezTo>
                  <a:cubicBezTo>
                    <a:pt x="223411" y="46199"/>
                    <a:pt x="223411" y="68392"/>
                    <a:pt x="223411" y="906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3" name="Google Shape;4043;p34"/>
            <p:cNvSpPr/>
            <p:nvPr/>
          </p:nvSpPr>
          <p:spPr>
            <a:xfrm>
              <a:off x="4796318" y="3762799"/>
              <a:ext cx="27351" cy="431811"/>
            </a:xfrm>
            <a:custGeom>
              <a:rect b="b" l="l" r="r" t="t"/>
              <a:pathLst>
                <a:path extrusionOk="0" h="431811" w="27351">
                  <a:moveTo>
                    <a:pt x="3524" y="214256"/>
                  </a:moveTo>
                  <a:lnTo>
                    <a:pt x="3524" y="27756"/>
                  </a:lnTo>
                  <a:cubicBezTo>
                    <a:pt x="2781" y="21860"/>
                    <a:pt x="3172" y="15879"/>
                    <a:pt x="4667" y="10135"/>
                  </a:cubicBezTo>
                  <a:cubicBezTo>
                    <a:pt x="7048" y="5287"/>
                    <a:pt x="11316" y="1639"/>
                    <a:pt x="16478" y="39"/>
                  </a:cubicBezTo>
                  <a:cubicBezTo>
                    <a:pt x="19145" y="-533"/>
                    <a:pt x="24669" y="5373"/>
                    <a:pt x="26003" y="9564"/>
                  </a:cubicBezTo>
                  <a:cubicBezTo>
                    <a:pt x="27318" y="14564"/>
                    <a:pt x="27680" y="19765"/>
                    <a:pt x="27051" y="24899"/>
                  </a:cubicBezTo>
                  <a:lnTo>
                    <a:pt x="25051" y="402470"/>
                  </a:lnTo>
                  <a:cubicBezTo>
                    <a:pt x="25051" y="405423"/>
                    <a:pt x="25051" y="408375"/>
                    <a:pt x="25051" y="411328"/>
                  </a:cubicBezTo>
                  <a:cubicBezTo>
                    <a:pt x="24479" y="420282"/>
                    <a:pt x="25051" y="430378"/>
                    <a:pt x="12763" y="431711"/>
                  </a:cubicBezTo>
                  <a:cubicBezTo>
                    <a:pt x="5048" y="432759"/>
                    <a:pt x="667" y="425520"/>
                    <a:pt x="0" y="412090"/>
                  </a:cubicBezTo>
                  <a:cubicBezTo>
                    <a:pt x="0" y="406851"/>
                    <a:pt x="0" y="401708"/>
                    <a:pt x="0" y="396564"/>
                  </a:cubicBezTo>
                  <a:lnTo>
                    <a:pt x="0" y="21425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44" name="Google Shape;4044;p34"/>
          <p:cNvGrpSpPr/>
          <p:nvPr/>
        </p:nvGrpSpPr>
        <p:grpSpPr>
          <a:xfrm>
            <a:off x="8444607" y="1780077"/>
            <a:ext cx="387703" cy="422736"/>
            <a:chOff x="6288790" y="2260186"/>
            <a:chExt cx="430782" cy="469759"/>
          </a:xfrm>
        </p:grpSpPr>
        <p:sp>
          <p:nvSpPr>
            <p:cNvPr id="4045" name="Google Shape;4045;p34"/>
            <p:cNvSpPr/>
            <p:nvPr/>
          </p:nvSpPr>
          <p:spPr>
            <a:xfrm>
              <a:off x="6288790" y="2322439"/>
              <a:ext cx="368019" cy="407506"/>
            </a:xfrm>
            <a:custGeom>
              <a:rect b="b" l="l" r="r" t="t"/>
              <a:pathLst>
                <a:path extrusionOk="0" h="407506" w="368019">
                  <a:moveTo>
                    <a:pt x="0" y="407507"/>
                  </a:moveTo>
                  <a:cubicBezTo>
                    <a:pt x="1448" y="399592"/>
                    <a:pt x="3353" y="391772"/>
                    <a:pt x="5715" y="384075"/>
                  </a:cubicBezTo>
                  <a:cubicBezTo>
                    <a:pt x="16859" y="355024"/>
                    <a:pt x="27813" y="325973"/>
                    <a:pt x="40005" y="297398"/>
                  </a:cubicBezTo>
                  <a:cubicBezTo>
                    <a:pt x="45044" y="285149"/>
                    <a:pt x="51882" y="273719"/>
                    <a:pt x="60293" y="263489"/>
                  </a:cubicBezTo>
                  <a:cubicBezTo>
                    <a:pt x="118300" y="195290"/>
                    <a:pt x="177069" y="127758"/>
                    <a:pt x="235553" y="59940"/>
                  </a:cubicBezTo>
                  <a:cubicBezTo>
                    <a:pt x="249555" y="43747"/>
                    <a:pt x="264128" y="27650"/>
                    <a:pt x="277463" y="11076"/>
                  </a:cubicBezTo>
                  <a:cubicBezTo>
                    <a:pt x="284607" y="-96"/>
                    <a:pt x="299447" y="-3354"/>
                    <a:pt x="310619" y="3780"/>
                  </a:cubicBezTo>
                  <a:cubicBezTo>
                    <a:pt x="310743" y="3866"/>
                    <a:pt x="310867" y="3942"/>
                    <a:pt x="310991" y="4028"/>
                  </a:cubicBezTo>
                  <a:cubicBezTo>
                    <a:pt x="328574" y="14753"/>
                    <a:pt x="345100" y="27126"/>
                    <a:pt x="360330" y="40985"/>
                  </a:cubicBezTo>
                  <a:cubicBezTo>
                    <a:pt x="371284" y="51177"/>
                    <a:pt x="369855" y="60511"/>
                    <a:pt x="360330" y="72417"/>
                  </a:cubicBezTo>
                  <a:cubicBezTo>
                    <a:pt x="329660" y="108517"/>
                    <a:pt x="298609" y="144236"/>
                    <a:pt x="267748" y="180145"/>
                  </a:cubicBezTo>
                  <a:cubicBezTo>
                    <a:pt x="251870" y="198624"/>
                    <a:pt x="236001" y="217169"/>
                    <a:pt x="220123" y="235771"/>
                  </a:cubicBezTo>
                  <a:cubicBezTo>
                    <a:pt x="194596" y="265584"/>
                    <a:pt x="169545" y="295779"/>
                    <a:pt x="143923" y="325020"/>
                  </a:cubicBezTo>
                  <a:cubicBezTo>
                    <a:pt x="136027" y="333679"/>
                    <a:pt x="126559" y="340756"/>
                    <a:pt x="116014" y="345880"/>
                  </a:cubicBezTo>
                  <a:cubicBezTo>
                    <a:pt x="81324" y="360815"/>
                    <a:pt x="48415" y="379608"/>
                    <a:pt x="17907" y="401887"/>
                  </a:cubicBezTo>
                  <a:cubicBezTo>
                    <a:pt x="12211" y="404535"/>
                    <a:pt x="6191" y="406431"/>
                    <a:pt x="0" y="407507"/>
                  </a:cubicBezTo>
                  <a:close/>
                  <a:moveTo>
                    <a:pt x="52578" y="357120"/>
                  </a:moveTo>
                  <a:lnTo>
                    <a:pt x="122015" y="323020"/>
                  </a:lnTo>
                  <a:cubicBezTo>
                    <a:pt x="112843" y="307647"/>
                    <a:pt x="97098" y="297360"/>
                    <a:pt x="79343" y="295112"/>
                  </a:cubicBezTo>
                  <a:cubicBezTo>
                    <a:pt x="62769" y="292350"/>
                    <a:pt x="57340" y="295874"/>
                    <a:pt x="50768" y="312066"/>
                  </a:cubicBezTo>
                  <a:cubicBezTo>
                    <a:pt x="47910" y="319686"/>
                    <a:pt x="45815" y="327592"/>
                    <a:pt x="42386" y="334926"/>
                  </a:cubicBezTo>
                  <a:cubicBezTo>
                    <a:pt x="38100" y="345213"/>
                    <a:pt x="41338" y="351690"/>
                    <a:pt x="52578" y="35712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6" name="Google Shape;4046;p34"/>
            <p:cNvSpPr/>
            <p:nvPr/>
          </p:nvSpPr>
          <p:spPr>
            <a:xfrm>
              <a:off x="6593209" y="2260186"/>
              <a:ext cx="126362" cy="108578"/>
            </a:xfrm>
            <a:custGeom>
              <a:rect b="b" l="l" r="r" t="t"/>
              <a:pathLst>
                <a:path extrusionOk="0" h="108578" w="126362">
                  <a:moveTo>
                    <a:pt x="0" y="47993"/>
                  </a:moveTo>
                  <a:cubicBezTo>
                    <a:pt x="1267" y="44650"/>
                    <a:pt x="2896" y="41459"/>
                    <a:pt x="4858" y="38468"/>
                  </a:cubicBezTo>
                  <a:cubicBezTo>
                    <a:pt x="11373" y="32477"/>
                    <a:pt x="17364" y="25943"/>
                    <a:pt x="22765" y="18942"/>
                  </a:cubicBezTo>
                  <a:cubicBezTo>
                    <a:pt x="36576" y="-4966"/>
                    <a:pt x="56198" y="-1727"/>
                    <a:pt x="77724" y="4464"/>
                  </a:cubicBezTo>
                  <a:cubicBezTo>
                    <a:pt x="97031" y="10265"/>
                    <a:pt x="113195" y="23581"/>
                    <a:pt x="122587" y="41421"/>
                  </a:cubicBezTo>
                  <a:cubicBezTo>
                    <a:pt x="128597" y="49479"/>
                    <a:pt x="127302" y="60823"/>
                    <a:pt x="119634" y="67329"/>
                  </a:cubicBezTo>
                  <a:cubicBezTo>
                    <a:pt x="110109" y="76854"/>
                    <a:pt x="102489" y="87522"/>
                    <a:pt x="93822" y="97523"/>
                  </a:cubicBezTo>
                  <a:cubicBezTo>
                    <a:pt x="81153" y="112001"/>
                    <a:pt x="77058" y="112096"/>
                    <a:pt x="63818" y="98761"/>
                  </a:cubicBezTo>
                  <a:cubicBezTo>
                    <a:pt x="57493" y="91580"/>
                    <a:pt x="50711" y="84798"/>
                    <a:pt x="43529" y="78473"/>
                  </a:cubicBezTo>
                  <a:cubicBezTo>
                    <a:pt x="29909" y="68281"/>
                    <a:pt x="16097" y="59233"/>
                    <a:pt x="0" y="4799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47" name="Google Shape;4047;p34"/>
          <p:cNvGrpSpPr/>
          <p:nvPr/>
        </p:nvGrpSpPr>
        <p:grpSpPr>
          <a:xfrm>
            <a:off x="6594962" y="1391201"/>
            <a:ext cx="315724" cy="309168"/>
            <a:chOff x="4129167" y="988756"/>
            <a:chExt cx="350805" cy="343558"/>
          </a:xfrm>
        </p:grpSpPr>
        <p:sp>
          <p:nvSpPr>
            <p:cNvPr id="4048" name="Google Shape;4048;p34"/>
            <p:cNvSpPr/>
            <p:nvPr/>
          </p:nvSpPr>
          <p:spPr>
            <a:xfrm>
              <a:off x="4129167" y="988756"/>
              <a:ext cx="350805" cy="343558"/>
            </a:xfrm>
            <a:custGeom>
              <a:rect b="b" l="l" r="r" t="t"/>
              <a:pathLst>
                <a:path extrusionOk="0" h="343558" w="350805">
                  <a:moveTo>
                    <a:pt x="24384" y="324822"/>
                  </a:moveTo>
                  <a:cubicBezTo>
                    <a:pt x="56388" y="324822"/>
                    <a:pt x="85249" y="325489"/>
                    <a:pt x="114014" y="324822"/>
                  </a:cubicBezTo>
                  <a:cubicBezTo>
                    <a:pt x="185928" y="322917"/>
                    <a:pt x="257746" y="320441"/>
                    <a:pt x="329660" y="318250"/>
                  </a:cubicBezTo>
                  <a:cubicBezTo>
                    <a:pt x="337280" y="318250"/>
                    <a:pt x="346329" y="314821"/>
                    <a:pt x="350806" y="326251"/>
                  </a:cubicBezTo>
                  <a:cubicBezTo>
                    <a:pt x="347472" y="336443"/>
                    <a:pt x="338423" y="334443"/>
                    <a:pt x="330803" y="334633"/>
                  </a:cubicBezTo>
                  <a:lnTo>
                    <a:pt x="166307" y="339491"/>
                  </a:lnTo>
                  <a:cubicBezTo>
                    <a:pt x="120396" y="340824"/>
                    <a:pt x="74390" y="342348"/>
                    <a:pt x="28480" y="343491"/>
                  </a:cubicBezTo>
                  <a:cubicBezTo>
                    <a:pt x="7334" y="343968"/>
                    <a:pt x="5525" y="342444"/>
                    <a:pt x="5144" y="321203"/>
                  </a:cubicBezTo>
                  <a:cubicBezTo>
                    <a:pt x="4096" y="269387"/>
                    <a:pt x="3715" y="217476"/>
                    <a:pt x="2762" y="165660"/>
                  </a:cubicBezTo>
                  <a:cubicBezTo>
                    <a:pt x="2096" y="121940"/>
                    <a:pt x="953" y="78220"/>
                    <a:pt x="0" y="34500"/>
                  </a:cubicBezTo>
                  <a:cubicBezTo>
                    <a:pt x="0" y="27071"/>
                    <a:pt x="0" y="19641"/>
                    <a:pt x="0" y="12212"/>
                  </a:cubicBezTo>
                  <a:cubicBezTo>
                    <a:pt x="0" y="4782"/>
                    <a:pt x="1238" y="-361"/>
                    <a:pt x="9525" y="20"/>
                  </a:cubicBezTo>
                  <a:cubicBezTo>
                    <a:pt x="17812" y="401"/>
                    <a:pt x="17621" y="7259"/>
                    <a:pt x="18193" y="13164"/>
                  </a:cubicBezTo>
                  <a:cubicBezTo>
                    <a:pt x="18193" y="16022"/>
                    <a:pt x="18193" y="19070"/>
                    <a:pt x="18193" y="22023"/>
                  </a:cubicBezTo>
                  <a:cubicBezTo>
                    <a:pt x="19650" y="114606"/>
                    <a:pt x="21146" y="207217"/>
                    <a:pt x="22670" y="299867"/>
                  </a:cubicBezTo>
                  <a:cubicBezTo>
                    <a:pt x="23336" y="307868"/>
                    <a:pt x="24003" y="315869"/>
                    <a:pt x="24384" y="32482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9" name="Google Shape;4049;p34"/>
            <p:cNvSpPr/>
            <p:nvPr/>
          </p:nvSpPr>
          <p:spPr>
            <a:xfrm>
              <a:off x="4174125" y="1032757"/>
              <a:ext cx="305778" cy="191871"/>
            </a:xfrm>
            <a:custGeom>
              <a:rect b="b" l="l" r="r" t="t"/>
              <a:pathLst>
                <a:path extrusionOk="0" h="191871" w="305778">
                  <a:moveTo>
                    <a:pt x="101918" y="65652"/>
                  </a:moveTo>
                  <a:cubicBezTo>
                    <a:pt x="90869" y="70034"/>
                    <a:pt x="82010" y="73463"/>
                    <a:pt x="73343" y="77272"/>
                  </a:cubicBezTo>
                  <a:cubicBezTo>
                    <a:pt x="65180" y="81578"/>
                    <a:pt x="55102" y="79406"/>
                    <a:pt x="49435" y="72129"/>
                  </a:cubicBezTo>
                  <a:cubicBezTo>
                    <a:pt x="45625" y="67557"/>
                    <a:pt x="41148" y="63652"/>
                    <a:pt x="37624" y="58889"/>
                  </a:cubicBezTo>
                  <a:cubicBezTo>
                    <a:pt x="25051" y="41744"/>
                    <a:pt x="12859" y="24218"/>
                    <a:pt x="0" y="6121"/>
                  </a:cubicBezTo>
                  <a:cubicBezTo>
                    <a:pt x="7811" y="-3976"/>
                    <a:pt x="14573" y="-261"/>
                    <a:pt x="20764" y="7740"/>
                  </a:cubicBezTo>
                  <a:cubicBezTo>
                    <a:pt x="32956" y="23647"/>
                    <a:pt x="44768" y="39649"/>
                    <a:pt x="56864" y="55365"/>
                  </a:cubicBezTo>
                  <a:cubicBezTo>
                    <a:pt x="58674" y="57651"/>
                    <a:pt x="60865" y="59651"/>
                    <a:pt x="64294" y="63461"/>
                  </a:cubicBezTo>
                  <a:cubicBezTo>
                    <a:pt x="74581" y="58794"/>
                    <a:pt x="85344" y="54508"/>
                    <a:pt x="95536" y="48983"/>
                  </a:cubicBezTo>
                  <a:cubicBezTo>
                    <a:pt x="105728" y="43459"/>
                    <a:pt x="111538" y="46983"/>
                    <a:pt x="116681" y="56603"/>
                  </a:cubicBezTo>
                  <a:cubicBezTo>
                    <a:pt x="125444" y="72701"/>
                    <a:pt x="135160" y="88322"/>
                    <a:pt x="145256" y="105276"/>
                  </a:cubicBezTo>
                  <a:cubicBezTo>
                    <a:pt x="156781" y="99656"/>
                    <a:pt x="166878" y="95751"/>
                    <a:pt x="176308" y="90131"/>
                  </a:cubicBezTo>
                  <a:cubicBezTo>
                    <a:pt x="190786" y="82035"/>
                    <a:pt x="200978" y="88036"/>
                    <a:pt x="211646" y="98037"/>
                  </a:cubicBezTo>
                  <a:cubicBezTo>
                    <a:pt x="228886" y="114134"/>
                    <a:pt x="246983" y="129279"/>
                    <a:pt x="265938" y="145662"/>
                  </a:cubicBezTo>
                  <a:cubicBezTo>
                    <a:pt x="269843" y="141757"/>
                    <a:pt x="272034" y="139280"/>
                    <a:pt x="274511" y="137089"/>
                  </a:cubicBezTo>
                  <a:cubicBezTo>
                    <a:pt x="281940" y="130898"/>
                    <a:pt x="288798" y="132232"/>
                    <a:pt x="292322" y="140899"/>
                  </a:cubicBezTo>
                  <a:cubicBezTo>
                    <a:pt x="297409" y="153330"/>
                    <a:pt x="301733" y="166045"/>
                    <a:pt x="305276" y="178999"/>
                  </a:cubicBezTo>
                  <a:cubicBezTo>
                    <a:pt x="307467" y="187001"/>
                    <a:pt x="302228" y="193573"/>
                    <a:pt x="294513" y="191477"/>
                  </a:cubicBezTo>
                  <a:cubicBezTo>
                    <a:pt x="274034" y="185762"/>
                    <a:pt x="254032" y="178333"/>
                    <a:pt x="233934" y="171189"/>
                  </a:cubicBezTo>
                  <a:cubicBezTo>
                    <a:pt x="232601" y="170713"/>
                    <a:pt x="232220" y="167474"/>
                    <a:pt x="230314" y="162997"/>
                  </a:cubicBezTo>
                  <a:lnTo>
                    <a:pt x="250603" y="155568"/>
                  </a:lnTo>
                  <a:lnTo>
                    <a:pt x="188690" y="103180"/>
                  </a:lnTo>
                  <a:cubicBezTo>
                    <a:pt x="181356" y="106990"/>
                    <a:pt x="172879" y="111181"/>
                    <a:pt x="164592" y="115658"/>
                  </a:cubicBezTo>
                  <a:cubicBezTo>
                    <a:pt x="144209" y="126993"/>
                    <a:pt x="143066" y="126993"/>
                    <a:pt x="127635" y="109086"/>
                  </a:cubicBezTo>
                  <a:cubicBezTo>
                    <a:pt x="122568" y="102733"/>
                    <a:pt x="118081" y="95941"/>
                    <a:pt x="114205" y="88798"/>
                  </a:cubicBezTo>
                  <a:cubicBezTo>
                    <a:pt x="109823" y="82321"/>
                    <a:pt x="106394" y="74510"/>
                    <a:pt x="101918" y="6565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50" name="Google Shape;4050;p34"/>
          <p:cNvGrpSpPr/>
          <p:nvPr/>
        </p:nvGrpSpPr>
        <p:grpSpPr>
          <a:xfrm>
            <a:off x="5668918" y="1385991"/>
            <a:ext cx="365102" cy="341080"/>
            <a:chOff x="3100229" y="982966"/>
            <a:chExt cx="405669" cy="379020"/>
          </a:xfrm>
        </p:grpSpPr>
        <p:sp>
          <p:nvSpPr>
            <p:cNvPr id="4051" name="Google Shape;4051;p34"/>
            <p:cNvSpPr/>
            <p:nvPr/>
          </p:nvSpPr>
          <p:spPr>
            <a:xfrm>
              <a:off x="3240120" y="982966"/>
              <a:ext cx="99818" cy="331374"/>
            </a:xfrm>
            <a:custGeom>
              <a:rect b="b" l="l" r="r" t="t"/>
              <a:pathLst>
                <a:path extrusionOk="0" h="331374" w="99818">
                  <a:moveTo>
                    <a:pt x="68563" y="0"/>
                  </a:moveTo>
                  <a:cubicBezTo>
                    <a:pt x="70344" y="6515"/>
                    <a:pt x="71744" y="13135"/>
                    <a:pt x="72754" y="19812"/>
                  </a:cubicBezTo>
                  <a:cubicBezTo>
                    <a:pt x="79107" y="88392"/>
                    <a:pt x="85451" y="156943"/>
                    <a:pt x="91804" y="225457"/>
                  </a:cubicBezTo>
                  <a:cubicBezTo>
                    <a:pt x="94280" y="252698"/>
                    <a:pt x="96471" y="280035"/>
                    <a:pt x="99043" y="307372"/>
                  </a:cubicBezTo>
                  <a:cubicBezTo>
                    <a:pt x="101234" y="329851"/>
                    <a:pt x="100186" y="331184"/>
                    <a:pt x="76850" y="331375"/>
                  </a:cubicBezTo>
                  <a:cubicBezTo>
                    <a:pt x="65039" y="331375"/>
                    <a:pt x="53133" y="331375"/>
                    <a:pt x="41322" y="331375"/>
                  </a:cubicBezTo>
                  <a:cubicBezTo>
                    <a:pt x="20367" y="330803"/>
                    <a:pt x="18271" y="328803"/>
                    <a:pt x="17033" y="308705"/>
                  </a:cubicBezTo>
                  <a:cubicBezTo>
                    <a:pt x="15318" y="279178"/>
                    <a:pt x="14080" y="249555"/>
                    <a:pt x="12270" y="219932"/>
                  </a:cubicBezTo>
                  <a:cubicBezTo>
                    <a:pt x="8394" y="154972"/>
                    <a:pt x="4364" y="89945"/>
                    <a:pt x="173" y="24860"/>
                  </a:cubicBezTo>
                  <a:cubicBezTo>
                    <a:pt x="-874" y="9620"/>
                    <a:pt x="2555" y="4381"/>
                    <a:pt x="17890" y="3048"/>
                  </a:cubicBezTo>
                  <a:cubicBezTo>
                    <a:pt x="33225" y="1714"/>
                    <a:pt x="51513" y="857"/>
                    <a:pt x="6856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2" name="Google Shape;4052;p34"/>
            <p:cNvSpPr/>
            <p:nvPr/>
          </p:nvSpPr>
          <p:spPr>
            <a:xfrm>
              <a:off x="3154378" y="1092622"/>
              <a:ext cx="81152" cy="231580"/>
            </a:xfrm>
            <a:custGeom>
              <a:rect b="b" l="l" r="r" t="t"/>
              <a:pathLst>
                <a:path extrusionOk="0" h="231580" w="81152">
                  <a:moveTo>
                    <a:pt x="286" y="1595"/>
                  </a:moveTo>
                  <a:cubicBezTo>
                    <a:pt x="24194" y="929"/>
                    <a:pt x="44672" y="-310"/>
                    <a:pt x="65056" y="71"/>
                  </a:cubicBezTo>
                  <a:cubicBezTo>
                    <a:pt x="76390" y="71"/>
                    <a:pt x="75533" y="10549"/>
                    <a:pt x="75819" y="18550"/>
                  </a:cubicBezTo>
                  <a:cubicBezTo>
                    <a:pt x="77057" y="52554"/>
                    <a:pt x="78391" y="86558"/>
                    <a:pt x="79343" y="120467"/>
                  </a:cubicBezTo>
                  <a:cubicBezTo>
                    <a:pt x="80201" y="149042"/>
                    <a:pt x="80772" y="178094"/>
                    <a:pt x="81153" y="206954"/>
                  </a:cubicBezTo>
                  <a:cubicBezTo>
                    <a:pt x="81153" y="214098"/>
                    <a:pt x="80486" y="221337"/>
                    <a:pt x="80010" y="230672"/>
                  </a:cubicBezTo>
                  <a:cubicBezTo>
                    <a:pt x="56969" y="232481"/>
                    <a:pt x="33785" y="231586"/>
                    <a:pt x="10954" y="228005"/>
                  </a:cubicBezTo>
                  <a:cubicBezTo>
                    <a:pt x="95" y="226195"/>
                    <a:pt x="1905" y="215813"/>
                    <a:pt x="1429" y="208002"/>
                  </a:cubicBezTo>
                  <a:cubicBezTo>
                    <a:pt x="667" y="169902"/>
                    <a:pt x="286" y="132659"/>
                    <a:pt x="0" y="94940"/>
                  </a:cubicBezTo>
                  <a:cubicBezTo>
                    <a:pt x="95" y="65413"/>
                    <a:pt x="286" y="35981"/>
                    <a:pt x="286" y="159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3" name="Google Shape;4053;p34"/>
            <p:cNvSpPr/>
            <p:nvPr/>
          </p:nvSpPr>
          <p:spPr>
            <a:xfrm>
              <a:off x="3348628" y="1071110"/>
              <a:ext cx="71947" cy="242806"/>
            </a:xfrm>
            <a:custGeom>
              <a:rect b="b" l="l" r="r" t="t"/>
              <a:pathLst>
                <a:path extrusionOk="0" h="242806" w="71947">
                  <a:moveTo>
                    <a:pt x="156" y="3010"/>
                  </a:moveTo>
                  <a:cubicBezTo>
                    <a:pt x="3280" y="2029"/>
                    <a:pt x="6461" y="1229"/>
                    <a:pt x="9681" y="629"/>
                  </a:cubicBezTo>
                  <a:cubicBezTo>
                    <a:pt x="49114" y="-1847"/>
                    <a:pt x="52543" y="1391"/>
                    <a:pt x="55782" y="40062"/>
                  </a:cubicBezTo>
                  <a:cubicBezTo>
                    <a:pt x="60801" y="100575"/>
                    <a:pt x="66040" y="160906"/>
                    <a:pt x="71498" y="221037"/>
                  </a:cubicBezTo>
                  <a:cubicBezTo>
                    <a:pt x="73308" y="241516"/>
                    <a:pt x="70355" y="245041"/>
                    <a:pt x="49590" y="241707"/>
                  </a:cubicBezTo>
                  <a:cubicBezTo>
                    <a:pt x="4918" y="234658"/>
                    <a:pt x="10728" y="239230"/>
                    <a:pt x="8442" y="200273"/>
                  </a:cubicBezTo>
                  <a:cubicBezTo>
                    <a:pt x="5299" y="148552"/>
                    <a:pt x="3013" y="96832"/>
                    <a:pt x="632" y="45016"/>
                  </a:cubicBezTo>
                  <a:cubicBezTo>
                    <a:pt x="-416" y="31585"/>
                    <a:pt x="156" y="17774"/>
                    <a:pt x="156" y="301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4" name="Google Shape;4054;p34"/>
            <p:cNvSpPr/>
            <p:nvPr/>
          </p:nvSpPr>
          <p:spPr>
            <a:xfrm>
              <a:off x="3100229" y="992586"/>
              <a:ext cx="386571" cy="369400"/>
            </a:xfrm>
            <a:custGeom>
              <a:rect b="b" l="l" r="r" t="t"/>
              <a:pathLst>
                <a:path extrusionOk="0" h="369400" w="386571">
                  <a:moveTo>
                    <a:pt x="3762" y="367665"/>
                  </a:moveTo>
                  <a:cubicBezTo>
                    <a:pt x="3762" y="312325"/>
                    <a:pt x="4239" y="260604"/>
                    <a:pt x="3762" y="208788"/>
                  </a:cubicBezTo>
                  <a:cubicBezTo>
                    <a:pt x="3096" y="147352"/>
                    <a:pt x="1572" y="85916"/>
                    <a:pt x="429" y="24479"/>
                  </a:cubicBezTo>
                  <a:cubicBezTo>
                    <a:pt x="-143" y="18583"/>
                    <a:pt x="-143" y="12659"/>
                    <a:pt x="429" y="6763"/>
                  </a:cubicBezTo>
                  <a:cubicBezTo>
                    <a:pt x="1438" y="3505"/>
                    <a:pt x="4010" y="962"/>
                    <a:pt x="7287" y="0"/>
                  </a:cubicBezTo>
                  <a:cubicBezTo>
                    <a:pt x="10706" y="571"/>
                    <a:pt x="13602" y="2829"/>
                    <a:pt x="15002" y="6001"/>
                  </a:cubicBezTo>
                  <a:cubicBezTo>
                    <a:pt x="16316" y="11001"/>
                    <a:pt x="16859" y="16173"/>
                    <a:pt x="16621" y="21336"/>
                  </a:cubicBezTo>
                  <a:cubicBezTo>
                    <a:pt x="18593" y="119758"/>
                    <a:pt x="20593" y="218189"/>
                    <a:pt x="22622" y="316611"/>
                  </a:cubicBezTo>
                  <a:cubicBezTo>
                    <a:pt x="22622" y="328232"/>
                    <a:pt x="24146" y="339757"/>
                    <a:pt x="25003" y="352520"/>
                  </a:cubicBezTo>
                  <a:cubicBezTo>
                    <a:pt x="46625" y="352520"/>
                    <a:pt x="65865" y="352520"/>
                    <a:pt x="85010" y="352520"/>
                  </a:cubicBezTo>
                  <a:lnTo>
                    <a:pt x="360569" y="348901"/>
                  </a:lnTo>
                  <a:cubicBezTo>
                    <a:pt x="367217" y="348596"/>
                    <a:pt x="373885" y="348910"/>
                    <a:pt x="380476" y="349853"/>
                  </a:cubicBezTo>
                  <a:cubicBezTo>
                    <a:pt x="383695" y="351044"/>
                    <a:pt x="386029" y="353892"/>
                    <a:pt x="386572" y="357283"/>
                  </a:cubicBezTo>
                  <a:cubicBezTo>
                    <a:pt x="385858" y="360636"/>
                    <a:pt x="383495" y="363398"/>
                    <a:pt x="380285" y="364617"/>
                  </a:cubicBezTo>
                  <a:cubicBezTo>
                    <a:pt x="375256" y="365722"/>
                    <a:pt x="370094" y="366103"/>
                    <a:pt x="364950" y="365760"/>
                  </a:cubicBezTo>
                  <a:lnTo>
                    <a:pt x="33766" y="369380"/>
                  </a:lnTo>
                  <a:cubicBezTo>
                    <a:pt x="25479" y="369570"/>
                    <a:pt x="16812" y="368427"/>
                    <a:pt x="3762" y="3676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5" name="Google Shape;4055;p34"/>
            <p:cNvSpPr/>
            <p:nvPr/>
          </p:nvSpPr>
          <p:spPr>
            <a:xfrm>
              <a:off x="3439816" y="1185207"/>
              <a:ext cx="66082" cy="137698"/>
            </a:xfrm>
            <a:custGeom>
              <a:rect b="b" l="l" r="r" t="t"/>
              <a:pathLst>
                <a:path extrusionOk="0" h="137698" w="66082">
                  <a:moveTo>
                    <a:pt x="57939" y="165"/>
                  </a:moveTo>
                  <a:cubicBezTo>
                    <a:pt x="60891" y="44075"/>
                    <a:pt x="63558" y="84366"/>
                    <a:pt x="66035" y="124657"/>
                  </a:cubicBezTo>
                  <a:cubicBezTo>
                    <a:pt x="66606" y="134182"/>
                    <a:pt x="62034" y="138373"/>
                    <a:pt x="52604" y="137611"/>
                  </a:cubicBezTo>
                  <a:lnTo>
                    <a:pt x="50414" y="137611"/>
                  </a:lnTo>
                  <a:cubicBezTo>
                    <a:pt x="9933" y="136277"/>
                    <a:pt x="6408" y="132753"/>
                    <a:pt x="4218" y="92176"/>
                  </a:cubicBezTo>
                  <a:cubicBezTo>
                    <a:pt x="2884" y="67983"/>
                    <a:pt x="1360" y="43694"/>
                    <a:pt x="122" y="19405"/>
                  </a:cubicBezTo>
                  <a:cubicBezTo>
                    <a:pt x="-640" y="4165"/>
                    <a:pt x="1836" y="1117"/>
                    <a:pt x="17171" y="355"/>
                  </a:cubicBezTo>
                  <a:cubicBezTo>
                    <a:pt x="29554" y="-311"/>
                    <a:pt x="42318" y="165"/>
                    <a:pt x="57939" y="16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56" name="Google Shape;4056;p34"/>
          <p:cNvGrpSpPr/>
          <p:nvPr/>
        </p:nvGrpSpPr>
        <p:grpSpPr>
          <a:xfrm>
            <a:off x="4319581" y="4210348"/>
            <a:ext cx="330212" cy="359613"/>
            <a:chOff x="1654401" y="4717183"/>
            <a:chExt cx="366902" cy="399614"/>
          </a:xfrm>
        </p:grpSpPr>
        <p:sp>
          <p:nvSpPr>
            <p:cNvPr id="4057" name="Google Shape;4057;p34"/>
            <p:cNvSpPr/>
            <p:nvPr/>
          </p:nvSpPr>
          <p:spPr>
            <a:xfrm>
              <a:off x="1687953" y="4751720"/>
              <a:ext cx="302501" cy="365077"/>
            </a:xfrm>
            <a:custGeom>
              <a:rect b="b" l="l" r="r" t="t"/>
              <a:pathLst>
                <a:path extrusionOk="0" h="365077" w="302501">
                  <a:moveTo>
                    <a:pt x="172665" y="220983"/>
                  </a:moveTo>
                  <a:lnTo>
                    <a:pt x="107418" y="236413"/>
                  </a:lnTo>
                  <a:cubicBezTo>
                    <a:pt x="107418" y="266131"/>
                    <a:pt x="107418" y="294135"/>
                    <a:pt x="107418" y="322138"/>
                  </a:cubicBezTo>
                  <a:cubicBezTo>
                    <a:pt x="107895" y="353380"/>
                    <a:pt x="112467" y="363191"/>
                    <a:pt x="71985" y="356428"/>
                  </a:cubicBezTo>
                  <a:cubicBezTo>
                    <a:pt x="53793" y="353475"/>
                    <a:pt x="35124" y="353857"/>
                    <a:pt x="16645" y="352713"/>
                  </a:cubicBezTo>
                  <a:cubicBezTo>
                    <a:pt x="1215" y="351761"/>
                    <a:pt x="-881" y="349666"/>
                    <a:pt x="262" y="333663"/>
                  </a:cubicBezTo>
                  <a:cubicBezTo>
                    <a:pt x="6120" y="270970"/>
                    <a:pt x="7358" y="207943"/>
                    <a:pt x="3977" y="145068"/>
                  </a:cubicBezTo>
                  <a:cubicBezTo>
                    <a:pt x="3977" y="140116"/>
                    <a:pt x="6453" y="131733"/>
                    <a:pt x="10073" y="130209"/>
                  </a:cubicBezTo>
                  <a:cubicBezTo>
                    <a:pt x="35505" y="119542"/>
                    <a:pt x="52554" y="98872"/>
                    <a:pt x="71890" y="80965"/>
                  </a:cubicBezTo>
                  <a:cubicBezTo>
                    <a:pt x="99608" y="55343"/>
                    <a:pt x="127421" y="29816"/>
                    <a:pt x="155424" y="4765"/>
                  </a:cubicBezTo>
                  <a:cubicBezTo>
                    <a:pt x="163711" y="-2759"/>
                    <a:pt x="169617" y="-1426"/>
                    <a:pt x="177141" y="9147"/>
                  </a:cubicBezTo>
                  <a:cubicBezTo>
                    <a:pt x="186285" y="24320"/>
                    <a:pt x="196544" y="38807"/>
                    <a:pt x="207812" y="52485"/>
                  </a:cubicBezTo>
                  <a:cubicBezTo>
                    <a:pt x="233053" y="78393"/>
                    <a:pt x="259914" y="102777"/>
                    <a:pt x="286965" y="126780"/>
                  </a:cubicBezTo>
                  <a:cubicBezTo>
                    <a:pt x="296614" y="133753"/>
                    <a:pt x="301395" y="145650"/>
                    <a:pt x="299252" y="157356"/>
                  </a:cubicBezTo>
                  <a:cubicBezTo>
                    <a:pt x="293518" y="208162"/>
                    <a:pt x="293070" y="259426"/>
                    <a:pt x="297918" y="310327"/>
                  </a:cubicBezTo>
                  <a:cubicBezTo>
                    <a:pt x="298680" y="321376"/>
                    <a:pt x="300204" y="332425"/>
                    <a:pt x="301538" y="343379"/>
                  </a:cubicBezTo>
                  <a:cubicBezTo>
                    <a:pt x="304110" y="364525"/>
                    <a:pt x="302871" y="366239"/>
                    <a:pt x="280774" y="364620"/>
                  </a:cubicBezTo>
                  <a:cubicBezTo>
                    <a:pt x="258675" y="363000"/>
                    <a:pt x="238006" y="360619"/>
                    <a:pt x="216575" y="358809"/>
                  </a:cubicBezTo>
                  <a:cubicBezTo>
                    <a:pt x="207717" y="357952"/>
                    <a:pt x="198858" y="357381"/>
                    <a:pt x="190000" y="357190"/>
                  </a:cubicBezTo>
                  <a:cubicBezTo>
                    <a:pt x="172474" y="356714"/>
                    <a:pt x="170950" y="355380"/>
                    <a:pt x="170950" y="338140"/>
                  </a:cubicBezTo>
                  <a:cubicBezTo>
                    <a:pt x="170950" y="309565"/>
                    <a:pt x="171998" y="281848"/>
                    <a:pt x="172474" y="253749"/>
                  </a:cubicBezTo>
                  <a:cubicBezTo>
                    <a:pt x="172665" y="244128"/>
                    <a:pt x="172665" y="234603"/>
                    <a:pt x="172665" y="22098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8" name="Google Shape;4058;p34"/>
            <p:cNvSpPr/>
            <p:nvPr/>
          </p:nvSpPr>
          <p:spPr>
            <a:xfrm>
              <a:off x="1654401" y="4717183"/>
              <a:ext cx="366902" cy="169438"/>
            </a:xfrm>
            <a:custGeom>
              <a:rect b="b" l="l" r="r" t="t"/>
              <a:pathLst>
                <a:path extrusionOk="0" h="169438" w="366902">
                  <a:moveTo>
                    <a:pt x="198025" y="15108"/>
                  </a:moveTo>
                  <a:cubicBezTo>
                    <a:pt x="184023" y="26348"/>
                    <a:pt x="170117" y="37016"/>
                    <a:pt x="156686" y="48446"/>
                  </a:cubicBezTo>
                  <a:cubicBezTo>
                    <a:pt x="124968" y="75116"/>
                    <a:pt x="93631" y="102167"/>
                    <a:pt x="62103" y="129027"/>
                  </a:cubicBezTo>
                  <a:cubicBezTo>
                    <a:pt x="48673" y="140552"/>
                    <a:pt x="35242" y="152268"/>
                    <a:pt x="21622" y="163603"/>
                  </a:cubicBezTo>
                  <a:cubicBezTo>
                    <a:pt x="13144" y="170556"/>
                    <a:pt x="12954" y="170270"/>
                    <a:pt x="0" y="161793"/>
                  </a:cubicBezTo>
                  <a:cubicBezTo>
                    <a:pt x="12382" y="150744"/>
                    <a:pt x="24003" y="139695"/>
                    <a:pt x="36290" y="129408"/>
                  </a:cubicBezTo>
                  <a:cubicBezTo>
                    <a:pt x="84991" y="88575"/>
                    <a:pt x="133798" y="47846"/>
                    <a:pt x="182689" y="7202"/>
                  </a:cubicBezTo>
                  <a:cubicBezTo>
                    <a:pt x="195167" y="-3084"/>
                    <a:pt x="203549" y="-2323"/>
                    <a:pt x="215170" y="9298"/>
                  </a:cubicBezTo>
                  <a:cubicBezTo>
                    <a:pt x="257966" y="52351"/>
                    <a:pt x="300733" y="95337"/>
                    <a:pt x="343471" y="138267"/>
                  </a:cubicBezTo>
                  <a:cubicBezTo>
                    <a:pt x="349663" y="144553"/>
                    <a:pt x="357568" y="149220"/>
                    <a:pt x="363379" y="155793"/>
                  </a:cubicBezTo>
                  <a:cubicBezTo>
                    <a:pt x="366141" y="158745"/>
                    <a:pt x="365855" y="164365"/>
                    <a:pt x="366903" y="168842"/>
                  </a:cubicBezTo>
                  <a:cubicBezTo>
                    <a:pt x="362236" y="168842"/>
                    <a:pt x="355854" y="170556"/>
                    <a:pt x="353092" y="168175"/>
                  </a:cubicBezTo>
                  <a:cubicBezTo>
                    <a:pt x="336899" y="154173"/>
                    <a:pt x="320992" y="139600"/>
                    <a:pt x="305943" y="124455"/>
                  </a:cubicBezTo>
                  <a:cubicBezTo>
                    <a:pt x="272320" y="90165"/>
                    <a:pt x="239268" y="55304"/>
                    <a:pt x="205835" y="20728"/>
                  </a:cubicBezTo>
                  <a:cubicBezTo>
                    <a:pt x="203406" y="18613"/>
                    <a:pt x="200796" y="16737"/>
                    <a:pt x="198025" y="1510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59" name="Google Shape;4059;p34"/>
          <p:cNvGrpSpPr/>
          <p:nvPr/>
        </p:nvGrpSpPr>
        <p:grpSpPr>
          <a:xfrm>
            <a:off x="5188817" y="2780525"/>
            <a:ext cx="296948" cy="357454"/>
            <a:chOff x="2727848" y="3251881"/>
            <a:chExt cx="329942" cy="397215"/>
          </a:xfrm>
        </p:grpSpPr>
        <p:sp>
          <p:nvSpPr>
            <p:cNvPr id="4060" name="Google Shape;4060;p34"/>
            <p:cNvSpPr/>
            <p:nvPr/>
          </p:nvSpPr>
          <p:spPr>
            <a:xfrm>
              <a:off x="2727848" y="3352695"/>
              <a:ext cx="329942" cy="296401"/>
            </a:xfrm>
            <a:custGeom>
              <a:rect b="b" l="l" r="r" t="t"/>
              <a:pathLst>
                <a:path extrusionOk="0" h="296401" w="329942">
                  <a:moveTo>
                    <a:pt x="168804" y="30285"/>
                  </a:moveTo>
                  <a:cubicBezTo>
                    <a:pt x="194417" y="10901"/>
                    <a:pt x="226554" y="2224"/>
                    <a:pt x="258434" y="6091"/>
                  </a:cubicBezTo>
                  <a:cubicBezTo>
                    <a:pt x="302916" y="11044"/>
                    <a:pt x="324443" y="32475"/>
                    <a:pt x="329300" y="77147"/>
                  </a:cubicBezTo>
                  <a:cubicBezTo>
                    <a:pt x="332272" y="114305"/>
                    <a:pt x="324891" y="151566"/>
                    <a:pt x="307965" y="184780"/>
                  </a:cubicBezTo>
                  <a:cubicBezTo>
                    <a:pt x="293582" y="216308"/>
                    <a:pt x="278056" y="247740"/>
                    <a:pt x="250814" y="271362"/>
                  </a:cubicBezTo>
                  <a:cubicBezTo>
                    <a:pt x="245290" y="276315"/>
                    <a:pt x="240051" y="281554"/>
                    <a:pt x="234336" y="286221"/>
                  </a:cubicBezTo>
                  <a:cubicBezTo>
                    <a:pt x="221001" y="296985"/>
                    <a:pt x="205761" y="300509"/>
                    <a:pt x="191283" y="290412"/>
                  </a:cubicBezTo>
                  <a:cubicBezTo>
                    <a:pt x="175834" y="280364"/>
                    <a:pt x="156622" y="277982"/>
                    <a:pt x="139181" y="283935"/>
                  </a:cubicBezTo>
                  <a:cubicBezTo>
                    <a:pt x="115845" y="289555"/>
                    <a:pt x="92033" y="291079"/>
                    <a:pt x="70411" y="276982"/>
                  </a:cubicBezTo>
                  <a:cubicBezTo>
                    <a:pt x="64010" y="273334"/>
                    <a:pt x="58429" y="268410"/>
                    <a:pt x="54028" y="262504"/>
                  </a:cubicBezTo>
                  <a:cubicBezTo>
                    <a:pt x="30120" y="224976"/>
                    <a:pt x="7927" y="186304"/>
                    <a:pt x="1926" y="141251"/>
                  </a:cubicBezTo>
                  <a:cubicBezTo>
                    <a:pt x="-5484" y="98103"/>
                    <a:pt x="8756" y="54068"/>
                    <a:pt x="40026" y="23427"/>
                  </a:cubicBezTo>
                  <a:cubicBezTo>
                    <a:pt x="63363" y="376"/>
                    <a:pt x="90699" y="-6577"/>
                    <a:pt x="121370" y="6663"/>
                  </a:cubicBezTo>
                  <a:cubicBezTo>
                    <a:pt x="137276" y="13330"/>
                    <a:pt x="151945" y="21712"/>
                    <a:pt x="168804" y="3028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1" name="Google Shape;4061;p34"/>
            <p:cNvSpPr/>
            <p:nvPr/>
          </p:nvSpPr>
          <p:spPr>
            <a:xfrm>
              <a:off x="2832168" y="3251881"/>
              <a:ext cx="142800" cy="108237"/>
            </a:xfrm>
            <a:custGeom>
              <a:rect b="b" l="l" r="r" t="t"/>
              <a:pathLst>
                <a:path extrusionOk="0" h="108237" w="142800">
                  <a:moveTo>
                    <a:pt x="0" y="34897"/>
                  </a:moveTo>
                  <a:cubicBezTo>
                    <a:pt x="21241" y="8322"/>
                    <a:pt x="38576" y="12323"/>
                    <a:pt x="52292" y="34897"/>
                  </a:cubicBezTo>
                  <a:cubicBezTo>
                    <a:pt x="72485" y="11370"/>
                    <a:pt x="101727" y="7846"/>
                    <a:pt x="128969" y="226"/>
                  </a:cubicBezTo>
                  <a:cubicBezTo>
                    <a:pt x="133712" y="-622"/>
                    <a:pt x="138570" y="950"/>
                    <a:pt x="141922" y="4417"/>
                  </a:cubicBezTo>
                  <a:cubicBezTo>
                    <a:pt x="143637" y="8998"/>
                    <a:pt x="142808" y="14142"/>
                    <a:pt x="139732" y="17942"/>
                  </a:cubicBezTo>
                  <a:cubicBezTo>
                    <a:pt x="121539" y="31468"/>
                    <a:pt x="112300" y="52232"/>
                    <a:pt x="97250" y="68044"/>
                  </a:cubicBezTo>
                  <a:cubicBezTo>
                    <a:pt x="89440" y="74264"/>
                    <a:pt x="80896" y="79512"/>
                    <a:pt x="71819" y="83665"/>
                  </a:cubicBezTo>
                  <a:cubicBezTo>
                    <a:pt x="71819" y="86522"/>
                    <a:pt x="73628" y="92714"/>
                    <a:pt x="71819" y="96333"/>
                  </a:cubicBezTo>
                  <a:cubicBezTo>
                    <a:pt x="68599" y="101867"/>
                    <a:pt x="63494" y="106058"/>
                    <a:pt x="57436" y="108144"/>
                  </a:cubicBezTo>
                  <a:cubicBezTo>
                    <a:pt x="53721" y="109001"/>
                    <a:pt x="46863" y="103763"/>
                    <a:pt x="44101" y="99476"/>
                  </a:cubicBezTo>
                  <a:cubicBezTo>
                    <a:pt x="34576" y="85474"/>
                    <a:pt x="27146" y="70330"/>
                    <a:pt x="18002" y="56138"/>
                  </a:cubicBezTo>
                  <a:cubicBezTo>
                    <a:pt x="12440" y="48699"/>
                    <a:pt x="6429" y="41602"/>
                    <a:pt x="0" y="3489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62" name="Google Shape;4062;p34"/>
          <p:cNvGrpSpPr/>
          <p:nvPr/>
        </p:nvGrpSpPr>
        <p:grpSpPr>
          <a:xfrm>
            <a:off x="7290208" y="3132071"/>
            <a:ext cx="491226" cy="518177"/>
            <a:chOff x="5168244" y="3656538"/>
            <a:chExt cx="545807" cy="575816"/>
          </a:xfrm>
        </p:grpSpPr>
        <p:sp>
          <p:nvSpPr>
            <p:cNvPr id="4063" name="Google Shape;4063;p34"/>
            <p:cNvSpPr/>
            <p:nvPr/>
          </p:nvSpPr>
          <p:spPr>
            <a:xfrm>
              <a:off x="5168244" y="3656538"/>
              <a:ext cx="545807" cy="575816"/>
            </a:xfrm>
            <a:custGeom>
              <a:rect b="b" l="l" r="r" t="t"/>
              <a:pathLst>
                <a:path extrusionOk="0" h="575816" w="545807">
                  <a:moveTo>
                    <a:pt x="311873" y="95631"/>
                  </a:moveTo>
                  <a:lnTo>
                    <a:pt x="308063" y="80867"/>
                  </a:lnTo>
                  <a:cubicBezTo>
                    <a:pt x="372548" y="86868"/>
                    <a:pt x="425697" y="111442"/>
                    <a:pt x="464654" y="160496"/>
                  </a:cubicBezTo>
                  <a:cubicBezTo>
                    <a:pt x="489038" y="191357"/>
                    <a:pt x="513327" y="224504"/>
                    <a:pt x="505802" y="270034"/>
                  </a:cubicBezTo>
                  <a:cubicBezTo>
                    <a:pt x="515327" y="270034"/>
                    <a:pt x="526091" y="270034"/>
                    <a:pt x="537045" y="270034"/>
                  </a:cubicBezTo>
                  <a:cubicBezTo>
                    <a:pt x="539997" y="270034"/>
                    <a:pt x="542855" y="273367"/>
                    <a:pt x="545807" y="275082"/>
                  </a:cubicBezTo>
                  <a:cubicBezTo>
                    <a:pt x="543426" y="278321"/>
                    <a:pt x="541712" y="283369"/>
                    <a:pt x="538664" y="284607"/>
                  </a:cubicBezTo>
                  <a:cubicBezTo>
                    <a:pt x="525519" y="288703"/>
                    <a:pt x="511994" y="291751"/>
                    <a:pt x="497516" y="296608"/>
                  </a:cubicBezTo>
                  <a:cubicBezTo>
                    <a:pt x="509898" y="294799"/>
                    <a:pt x="512374" y="301466"/>
                    <a:pt x="510279" y="310039"/>
                  </a:cubicBezTo>
                  <a:cubicBezTo>
                    <a:pt x="504755" y="332994"/>
                    <a:pt x="502183" y="357664"/>
                    <a:pt x="491896" y="378142"/>
                  </a:cubicBezTo>
                  <a:cubicBezTo>
                    <a:pt x="459606" y="445789"/>
                    <a:pt x="396570" y="493633"/>
                    <a:pt x="322732" y="506539"/>
                  </a:cubicBezTo>
                  <a:cubicBezTo>
                    <a:pt x="309873" y="509111"/>
                    <a:pt x="309778" y="509111"/>
                    <a:pt x="296728" y="502063"/>
                  </a:cubicBezTo>
                  <a:cubicBezTo>
                    <a:pt x="294919" y="522827"/>
                    <a:pt x="293490" y="542734"/>
                    <a:pt x="291300" y="562642"/>
                  </a:cubicBezTo>
                  <a:cubicBezTo>
                    <a:pt x="290823" y="567118"/>
                    <a:pt x="288728" y="573976"/>
                    <a:pt x="285584" y="575120"/>
                  </a:cubicBezTo>
                  <a:cubicBezTo>
                    <a:pt x="278060" y="578072"/>
                    <a:pt x="275488" y="571024"/>
                    <a:pt x="274059" y="565595"/>
                  </a:cubicBezTo>
                  <a:cubicBezTo>
                    <a:pt x="266249" y="534733"/>
                    <a:pt x="258562" y="503872"/>
                    <a:pt x="251008" y="473012"/>
                  </a:cubicBezTo>
                  <a:cubicBezTo>
                    <a:pt x="242531" y="438626"/>
                    <a:pt x="234150" y="404241"/>
                    <a:pt x="225005" y="366903"/>
                  </a:cubicBezTo>
                  <a:cubicBezTo>
                    <a:pt x="214909" y="370332"/>
                    <a:pt x="205384" y="373475"/>
                    <a:pt x="196430" y="376428"/>
                  </a:cubicBezTo>
                  <a:cubicBezTo>
                    <a:pt x="191573" y="378238"/>
                    <a:pt x="186905" y="381095"/>
                    <a:pt x="182048" y="382429"/>
                  </a:cubicBezTo>
                  <a:cubicBezTo>
                    <a:pt x="174332" y="384620"/>
                    <a:pt x="165760" y="388048"/>
                    <a:pt x="159949" y="379095"/>
                  </a:cubicBezTo>
                  <a:cubicBezTo>
                    <a:pt x="154139" y="370141"/>
                    <a:pt x="160997" y="365284"/>
                    <a:pt x="165379" y="359473"/>
                  </a:cubicBezTo>
                  <a:cubicBezTo>
                    <a:pt x="169761" y="353663"/>
                    <a:pt x="174904" y="346615"/>
                    <a:pt x="180428" y="340423"/>
                  </a:cubicBezTo>
                  <a:cubicBezTo>
                    <a:pt x="187268" y="333118"/>
                    <a:pt x="187753" y="321916"/>
                    <a:pt x="181571" y="314039"/>
                  </a:cubicBezTo>
                  <a:cubicBezTo>
                    <a:pt x="124421" y="299466"/>
                    <a:pt x="64319" y="309086"/>
                    <a:pt x="4883" y="307657"/>
                  </a:cubicBezTo>
                  <a:cubicBezTo>
                    <a:pt x="-3118" y="290036"/>
                    <a:pt x="-2356" y="287560"/>
                    <a:pt x="15265" y="284321"/>
                  </a:cubicBezTo>
                  <a:cubicBezTo>
                    <a:pt x="28885" y="281845"/>
                    <a:pt x="42887" y="281083"/>
                    <a:pt x="56508" y="279654"/>
                  </a:cubicBezTo>
                  <a:cubicBezTo>
                    <a:pt x="71367" y="161068"/>
                    <a:pt x="169094" y="93536"/>
                    <a:pt x="256533" y="83629"/>
                  </a:cubicBezTo>
                  <a:cubicBezTo>
                    <a:pt x="254437" y="91726"/>
                    <a:pt x="252533" y="98965"/>
                    <a:pt x="250152" y="107728"/>
                  </a:cubicBezTo>
                  <a:cubicBezTo>
                    <a:pt x="208137" y="116929"/>
                    <a:pt x="169389" y="137331"/>
                    <a:pt x="138042" y="166783"/>
                  </a:cubicBezTo>
                  <a:cubicBezTo>
                    <a:pt x="106610" y="197167"/>
                    <a:pt x="93561" y="237363"/>
                    <a:pt x="77082" y="276130"/>
                  </a:cubicBezTo>
                  <a:cubicBezTo>
                    <a:pt x="111753" y="268700"/>
                    <a:pt x="147758" y="261366"/>
                    <a:pt x="183762" y="253270"/>
                  </a:cubicBezTo>
                  <a:cubicBezTo>
                    <a:pt x="196811" y="250317"/>
                    <a:pt x="200050" y="242983"/>
                    <a:pt x="193287" y="230124"/>
                  </a:cubicBezTo>
                  <a:cubicBezTo>
                    <a:pt x="186525" y="217265"/>
                    <a:pt x="178809" y="204406"/>
                    <a:pt x="171475" y="192024"/>
                  </a:cubicBezTo>
                  <a:cubicBezTo>
                    <a:pt x="170808" y="190786"/>
                    <a:pt x="169474" y="189738"/>
                    <a:pt x="169094" y="188309"/>
                  </a:cubicBezTo>
                  <a:cubicBezTo>
                    <a:pt x="167475" y="182404"/>
                    <a:pt x="166236" y="176308"/>
                    <a:pt x="164807" y="170307"/>
                  </a:cubicBezTo>
                  <a:cubicBezTo>
                    <a:pt x="170837" y="169393"/>
                    <a:pt x="176971" y="169393"/>
                    <a:pt x="183000" y="170307"/>
                  </a:cubicBezTo>
                  <a:cubicBezTo>
                    <a:pt x="196240" y="174784"/>
                    <a:pt x="209003" y="180880"/>
                    <a:pt x="221957" y="186118"/>
                  </a:cubicBezTo>
                  <a:cubicBezTo>
                    <a:pt x="225082" y="187071"/>
                    <a:pt x="228263" y="187804"/>
                    <a:pt x="231482" y="188309"/>
                  </a:cubicBezTo>
                  <a:cubicBezTo>
                    <a:pt x="254057" y="128397"/>
                    <a:pt x="263677" y="65532"/>
                    <a:pt x="276917" y="0"/>
                  </a:cubicBezTo>
                  <a:cubicBezTo>
                    <a:pt x="294919" y="13716"/>
                    <a:pt x="295967" y="28575"/>
                    <a:pt x="298157" y="42672"/>
                  </a:cubicBezTo>
                  <a:cubicBezTo>
                    <a:pt x="300348" y="56769"/>
                    <a:pt x="302253" y="73342"/>
                    <a:pt x="305016" y="88582"/>
                  </a:cubicBezTo>
                  <a:cubicBezTo>
                    <a:pt x="305492" y="91345"/>
                    <a:pt x="309397" y="93536"/>
                    <a:pt x="311587" y="96012"/>
                  </a:cubicBezTo>
                  <a:cubicBezTo>
                    <a:pt x="310616" y="105508"/>
                    <a:pt x="310616" y="115091"/>
                    <a:pt x="311587" y="124587"/>
                  </a:cubicBezTo>
                  <a:cubicBezTo>
                    <a:pt x="315493" y="145637"/>
                    <a:pt x="321112" y="166402"/>
                    <a:pt x="325875" y="187357"/>
                  </a:cubicBezTo>
                  <a:cubicBezTo>
                    <a:pt x="327018" y="191043"/>
                    <a:pt x="328418" y="194634"/>
                    <a:pt x="330066" y="198120"/>
                  </a:cubicBezTo>
                  <a:lnTo>
                    <a:pt x="385121" y="166402"/>
                  </a:lnTo>
                  <a:cubicBezTo>
                    <a:pt x="391121" y="162973"/>
                    <a:pt x="396836" y="160020"/>
                    <a:pt x="402837" y="166878"/>
                  </a:cubicBezTo>
                  <a:cubicBezTo>
                    <a:pt x="407571" y="172021"/>
                    <a:pt x="407571" y="179927"/>
                    <a:pt x="402837" y="185071"/>
                  </a:cubicBezTo>
                  <a:cubicBezTo>
                    <a:pt x="399694" y="190119"/>
                    <a:pt x="396169" y="194596"/>
                    <a:pt x="393312" y="200215"/>
                  </a:cubicBezTo>
                  <a:cubicBezTo>
                    <a:pt x="386168" y="214313"/>
                    <a:pt x="379501" y="228790"/>
                    <a:pt x="372643" y="242792"/>
                  </a:cubicBezTo>
                  <a:cubicBezTo>
                    <a:pt x="408266" y="258889"/>
                    <a:pt x="456749" y="269367"/>
                    <a:pt x="482943" y="266986"/>
                  </a:cubicBezTo>
                  <a:cubicBezTo>
                    <a:pt x="477218" y="217141"/>
                    <a:pt x="450281" y="172193"/>
                    <a:pt x="409028" y="143637"/>
                  </a:cubicBezTo>
                  <a:cubicBezTo>
                    <a:pt x="383815" y="124996"/>
                    <a:pt x="354355" y="112947"/>
                    <a:pt x="323303" y="108585"/>
                  </a:cubicBezTo>
                  <a:cubicBezTo>
                    <a:pt x="315969" y="106489"/>
                    <a:pt x="311873" y="104013"/>
                    <a:pt x="311873" y="95631"/>
                  </a:cubicBezTo>
                  <a:close/>
                  <a:moveTo>
                    <a:pt x="483323" y="298895"/>
                  </a:moveTo>
                  <a:cubicBezTo>
                    <a:pt x="480571" y="298609"/>
                    <a:pt x="477789" y="298609"/>
                    <a:pt x="475037" y="298895"/>
                  </a:cubicBezTo>
                  <a:cubicBezTo>
                    <a:pt x="444080" y="306038"/>
                    <a:pt x="413029" y="312706"/>
                    <a:pt x="382359" y="320992"/>
                  </a:cubicBezTo>
                  <a:cubicBezTo>
                    <a:pt x="375691" y="322707"/>
                    <a:pt x="370547" y="330517"/>
                    <a:pt x="363309" y="336137"/>
                  </a:cubicBezTo>
                  <a:cubicBezTo>
                    <a:pt x="374833" y="351758"/>
                    <a:pt x="384644" y="365379"/>
                    <a:pt x="394741" y="378905"/>
                  </a:cubicBezTo>
                  <a:cubicBezTo>
                    <a:pt x="399027" y="384524"/>
                    <a:pt x="403218" y="391096"/>
                    <a:pt x="396075" y="396145"/>
                  </a:cubicBezTo>
                  <a:cubicBezTo>
                    <a:pt x="390645" y="399126"/>
                    <a:pt x="384397" y="400260"/>
                    <a:pt x="378262" y="399383"/>
                  </a:cubicBezTo>
                  <a:cubicBezTo>
                    <a:pt x="373338" y="397850"/>
                    <a:pt x="368680" y="395573"/>
                    <a:pt x="364452" y="392621"/>
                  </a:cubicBezTo>
                  <a:cubicBezTo>
                    <a:pt x="352735" y="387096"/>
                    <a:pt x="340924" y="381762"/>
                    <a:pt x="328066" y="375761"/>
                  </a:cubicBezTo>
                  <a:cubicBezTo>
                    <a:pt x="311978" y="409956"/>
                    <a:pt x="302539" y="446904"/>
                    <a:pt x="300253" y="484632"/>
                  </a:cubicBezTo>
                  <a:cubicBezTo>
                    <a:pt x="406457" y="473107"/>
                    <a:pt x="484466" y="385191"/>
                    <a:pt x="483323" y="298895"/>
                  </a:cubicBezTo>
                  <a:close/>
                  <a:moveTo>
                    <a:pt x="313016" y="279082"/>
                  </a:moveTo>
                  <a:cubicBezTo>
                    <a:pt x="311626" y="272529"/>
                    <a:pt x="309549" y="266147"/>
                    <a:pt x="306825" y="260032"/>
                  </a:cubicBezTo>
                  <a:cubicBezTo>
                    <a:pt x="302072" y="247764"/>
                    <a:pt x="288280" y="241678"/>
                    <a:pt x="276021" y="246431"/>
                  </a:cubicBezTo>
                  <a:cubicBezTo>
                    <a:pt x="275869" y="246488"/>
                    <a:pt x="275726" y="246545"/>
                    <a:pt x="275583" y="246602"/>
                  </a:cubicBezTo>
                  <a:cubicBezTo>
                    <a:pt x="262058" y="251403"/>
                    <a:pt x="252190" y="263128"/>
                    <a:pt x="249770" y="277273"/>
                  </a:cubicBezTo>
                  <a:cubicBezTo>
                    <a:pt x="246513" y="291265"/>
                    <a:pt x="251675" y="305876"/>
                    <a:pt x="263010" y="314706"/>
                  </a:cubicBezTo>
                  <a:cubicBezTo>
                    <a:pt x="270154" y="321688"/>
                    <a:pt x="281108" y="322974"/>
                    <a:pt x="289680" y="317849"/>
                  </a:cubicBezTo>
                  <a:cubicBezTo>
                    <a:pt x="304234" y="310496"/>
                    <a:pt x="313226" y="295380"/>
                    <a:pt x="312731" y="2790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4" name="Google Shape;4064;p34"/>
            <p:cNvSpPr/>
            <p:nvPr/>
          </p:nvSpPr>
          <p:spPr>
            <a:xfrm>
              <a:off x="5224181" y="3968577"/>
              <a:ext cx="195547" cy="194500"/>
            </a:xfrm>
            <a:custGeom>
              <a:rect b="b" l="l" r="r" t="t"/>
              <a:pathLst>
                <a:path extrusionOk="0" h="194500" w="195547">
                  <a:moveTo>
                    <a:pt x="195548" y="194501"/>
                  </a:moveTo>
                  <a:cubicBezTo>
                    <a:pt x="110966" y="194501"/>
                    <a:pt x="5619" y="118301"/>
                    <a:pt x="0" y="0"/>
                  </a:cubicBezTo>
                  <a:lnTo>
                    <a:pt x="22765" y="0"/>
                  </a:lnTo>
                  <a:cubicBezTo>
                    <a:pt x="23841" y="2219"/>
                    <a:pt x="24669" y="4553"/>
                    <a:pt x="25241" y="6953"/>
                  </a:cubicBezTo>
                  <a:cubicBezTo>
                    <a:pt x="33338" y="88868"/>
                    <a:pt x="98107" y="152114"/>
                    <a:pt x="174403" y="168878"/>
                  </a:cubicBezTo>
                  <a:cubicBezTo>
                    <a:pt x="194024" y="173069"/>
                    <a:pt x="193929" y="173450"/>
                    <a:pt x="195548" y="19450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65" name="Google Shape;4065;p34"/>
          <p:cNvGrpSpPr/>
          <p:nvPr/>
        </p:nvGrpSpPr>
        <p:grpSpPr>
          <a:xfrm>
            <a:off x="7027176" y="1436438"/>
            <a:ext cx="412155" cy="208412"/>
            <a:chOff x="4609404" y="1039025"/>
            <a:chExt cx="457950" cy="231595"/>
          </a:xfrm>
        </p:grpSpPr>
        <p:sp>
          <p:nvSpPr>
            <p:cNvPr id="4066" name="Google Shape;4066;p34"/>
            <p:cNvSpPr/>
            <p:nvPr/>
          </p:nvSpPr>
          <p:spPr>
            <a:xfrm>
              <a:off x="4609404" y="1039025"/>
              <a:ext cx="340151" cy="222172"/>
            </a:xfrm>
            <a:custGeom>
              <a:rect b="b" l="l" r="r" t="t"/>
              <a:pathLst>
                <a:path extrusionOk="0" h="222172" w="340151">
                  <a:moveTo>
                    <a:pt x="340151" y="35381"/>
                  </a:moveTo>
                  <a:cubicBezTo>
                    <a:pt x="321101" y="52526"/>
                    <a:pt x="321101" y="52335"/>
                    <a:pt x="302051" y="42810"/>
                  </a:cubicBezTo>
                  <a:cubicBezTo>
                    <a:pt x="295003" y="39286"/>
                    <a:pt x="287478" y="36714"/>
                    <a:pt x="278905" y="33285"/>
                  </a:cubicBezTo>
                  <a:cubicBezTo>
                    <a:pt x="277096" y="41124"/>
                    <a:pt x="274314" y="48706"/>
                    <a:pt x="270619" y="55860"/>
                  </a:cubicBezTo>
                  <a:cubicBezTo>
                    <a:pt x="266942" y="59879"/>
                    <a:pt x="261684" y="62079"/>
                    <a:pt x="256236" y="61860"/>
                  </a:cubicBezTo>
                  <a:cubicBezTo>
                    <a:pt x="253664" y="61860"/>
                    <a:pt x="249950" y="54240"/>
                    <a:pt x="249759" y="49954"/>
                  </a:cubicBezTo>
                  <a:cubicBezTo>
                    <a:pt x="250340" y="42648"/>
                    <a:pt x="251712" y="35428"/>
                    <a:pt x="253855" y="28427"/>
                  </a:cubicBezTo>
                  <a:cubicBezTo>
                    <a:pt x="220736" y="21951"/>
                    <a:pt x="186399" y="27170"/>
                    <a:pt x="156699" y="43191"/>
                  </a:cubicBezTo>
                  <a:cubicBezTo>
                    <a:pt x="160224" y="49002"/>
                    <a:pt x="163272" y="53954"/>
                    <a:pt x="166224" y="58907"/>
                  </a:cubicBezTo>
                  <a:cubicBezTo>
                    <a:pt x="170225" y="65956"/>
                    <a:pt x="172130" y="73386"/>
                    <a:pt x="163462" y="77957"/>
                  </a:cubicBezTo>
                  <a:cubicBezTo>
                    <a:pt x="154794" y="82529"/>
                    <a:pt x="149175" y="77957"/>
                    <a:pt x="144412" y="71385"/>
                  </a:cubicBezTo>
                  <a:cubicBezTo>
                    <a:pt x="141555" y="67099"/>
                    <a:pt x="139269" y="62432"/>
                    <a:pt x="136126" y="57002"/>
                  </a:cubicBezTo>
                  <a:cubicBezTo>
                    <a:pt x="115075" y="64051"/>
                    <a:pt x="102312" y="79767"/>
                    <a:pt x="88501" y="96817"/>
                  </a:cubicBezTo>
                  <a:cubicBezTo>
                    <a:pt x="94549" y="101046"/>
                    <a:pt x="100102" y="105932"/>
                    <a:pt x="105074" y="111390"/>
                  </a:cubicBezTo>
                  <a:cubicBezTo>
                    <a:pt x="107760" y="115448"/>
                    <a:pt x="108322" y="120553"/>
                    <a:pt x="106598" y="125106"/>
                  </a:cubicBezTo>
                  <a:cubicBezTo>
                    <a:pt x="103064" y="128373"/>
                    <a:pt x="98159" y="129716"/>
                    <a:pt x="93453" y="128726"/>
                  </a:cubicBezTo>
                  <a:cubicBezTo>
                    <a:pt x="85148" y="125735"/>
                    <a:pt x="77118" y="122039"/>
                    <a:pt x="69451" y="117677"/>
                  </a:cubicBezTo>
                  <a:lnTo>
                    <a:pt x="32589" y="188448"/>
                  </a:lnTo>
                  <a:cubicBezTo>
                    <a:pt x="40114" y="189067"/>
                    <a:pt x="47533" y="190600"/>
                    <a:pt x="54687" y="193019"/>
                  </a:cubicBezTo>
                  <a:cubicBezTo>
                    <a:pt x="58582" y="195839"/>
                    <a:pt x="61059" y="200220"/>
                    <a:pt x="61449" y="205021"/>
                  </a:cubicBezTo>
                  <a:cubicBezTo>
                    <a:pt x="61449" y="207688"/>
                    <a:pt x="56020" y="212832"/>
                    <a:pt x="52782" y="212927"/>
                  </a:cubicBezTo>
                  <a:cubicBezTo>
                    <a:pt x="39609" y="212651"/>
                    <a:pt x="26550" y="215489"/>
                    <a:pt x="14682" y="221214"/>
                  </a:cubicBezTo>
                  <a:cubicBezTo>
                    <a:pt x="6871" y="225404"/>
                    <a:pt x="-1987" y="215118"/>
                    <a:pt x="394" y="204831"/>
                  </a:cubicBezTo>
                  <a:cubicBezTo>
                    <a:pt x="2776" y="194544"/>
                    <a:pt x="7347" y="186923"/>
                    <a:pt x="9919" y="177875"/>
                  </a:cubicBezTo>
                  <a:cubicBezTo>
                    <a:pt x="21740" y="141851"/>
                    <a:pt x="40799" y="108628"/>
                    <a:pt x="65926" y="80244"/>
                  </a:cubicBezTo>
                  <a:cubicBezTo>
                    <a:pt x="110884" y="28618"/>
                    <a:pt x="166415" y="-2338"/>
                    <a:pt x="236710" y="138"/>
                  </a:cubicBezTo>
                  <a:cubicBezTo>
                    <a:pt x="273904" y="1443"/>
                    <a:pt x="309890" y="13702"/>
                    <a:pt x="340151" y="3538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7" name="Google Shape;4067;p34"/>
            <p:cNvSpPr/>
            <p:nvPr/>
          </p:nvSpPr>
          <p:spPr>
            <a:xfrm>
              <a:off x="4802979" y="1071548"/>
              <a:ext cx="184104" cy="191890"/>
            </a:xfrm>
            <a:custGeom>
              <a:rect b="b" l="l" r="r" t="t"/>
              <a:pathLst>
                <a:path extrusionOk="0" h="191890" w="184104">
                  <a:moveTo>
                    <a:pt x="184104" y="2762"/>
                  </a:moveTo>
                  <a:cubicBezTo>
                    <a:pt x="179342" y="9811"/>
                    <a:pt x="174579" y="17336"/>
                    <a:pt x="169531" y="23908"/>
                  </a:cubicBezTo>
                  <a:cubicBezTo>
                    <a:pt x="140956" y="57722"/>
                    <a:pt x="112381" y="91154"/>
                    <a:pt x="83806" y="125159"/>
                  </a:cubicBezTo>
                  <a:cubicBezTo>
                    <a:pt x="73261" y="135436"/>
                    <a:pt x="66889" y="149238"/>
                    <a:pt x="65899" y="163925"/>
                  </a:cubicBezTo>
                  <a:cubicBezTo>
                    <a:pt x="64803" y="177832"/>
                    <a:pt x="54117" y="189081"/>
                    <a:pt x="40277" y="190881"/>
                  </a:cubicBezTo>
                  <a:cubicBezTo>
                    <a:pt x="27027" y="194205"/>
                    <a:pt x="13083" y="189157"/>
                    <a:pt x="5034" y="178118"/>
                  </a:cubicBezTo>
                  <a:cubicBezTo>
                    <a:pt x="-3091" y="167640"/>
                    <a:pt x="-1176" y="152562"/>
                    <a:pt x="9301" y="144437"/>
                  </a:cubicBezTo>
                  <a:cubicBezTo>
                    <a:pt x="10444" y="143561"/>
                    <a:pt x="11663" y="142780"/>
                    <a:pt x="12940" y="142113"/>
                  </a:cubicBezTo>
                  <a:cubicBezTo>
                    <a:pt x="31323" y="134112"/>
                    <a:pt x="43134" y="119063"/>
                    <a:pt x="57326" y="106490"/>
                  </a:cubicBezTo>
                  <a:cubicBezTo>
                    <a:pt x="97141" y="71438"/>
                    <a:pt x="136765" y="36195"/>
                    <a:pt x="176484" y="1143"/>
                  </a:cubicBezTo>
                  <a:cubicBezTo>
                    <a:pt x="177437" y="286"/>
                    <a:pt x="179246" y="381"/>
                    <a:pt x="18058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8" name="Google Shape;4068;p34"/>
            <p:cNvSpPr/>
            <p:nvPr/>
          </p:nvSpPr>
          <p:spPr>
            <a:xfrm>
              <a:off x="4973558" y="1106981"/>
              <a:ext cx="93796" cy="163639"/>
            </a:xfrm>
            <a:custGeom>
              <a:rect b="b" l="l" r="r" t="t"/>
              <a:pathLst>
                <a:path extrusionOk="0" h="163639" w="93796">
                  <a:moveTo>
                    <a:pt x="35433" y="70676"/>
                  </a:moveTo>
                  <a:lnTo>
                    <a:pt x="0" y="19050"/>
                  </a:lnTo>
                  <a:lnTo>
                    <a:pt x="13525" y="0"/>
                  </a:lnTo>
                  <a:cubicBezTo>
                    <a:pt x="22346" y="8344"/>
                    <a:pt x="30651" y="17212"/>
                    <a:pt x="38385" y="26575"/>
                  </a:cubicBezTo>
                  <a:cubicBezTo>
                    <a:pt x="63532" y="60417"/>
                    <a:pt x="81782" y="98860"/>
                    <a:pt x="92107" y="139732"/>
                  </a:cubicBezTo>
                  <a:cubicBezTo>
                    <a:pt x="96202" y="157258"/>
                    <a:pt x="93630" y="160782"/>
                    <a:pt x="75724" y="162306"/>
                  </a:cubicBezTo>
                  <a:cubicBezTo>
                    <a:pt x="67627" y="162973"/>
                    <a:pt x="59436" y="163259"/>
                    <a:pt x="51339" y="163640"/>
                  </a:cubicBezTo>
                  <a:cubicBezTo>
                    <a:pt x="49473" y="163325"/>
                    <a:pt x="47644" y="162782"/>
                    <a:pt x="45911" y="162020"/>
                  </a:cubicBezTo>
                  <a:cubicBezTo>
                    <a:pt x="42576" y="149162"/>
                    <a:pt x="49053" y="142113"/>
                    <a:pt x="63341" y="138303"/>
                  </a:cubicBezTo>
                  <a:cubicBezTo>
                    <a:pt x="58102" y="123730"/>
                    <a:pt x="53340" y="109728"/>
                    <a:pt x="48292" y="95917"/>
                  </a:cubicBezTo>
                  <a:cubicBezTo>
                    <a:pt x="42091" y="99489"/>
                    <a:pt x="35471" y="102280"/>
                    <a:pt x="28575" y="104204"/>
                  </a:cubicBezTo>
                  <a:cubicBezTo>
                    <a:pt x="23736" y="104280"/>
                    <a:pt x="19126" y="102184"/>
                    <a:pt x="16002" y="98489"/>
                  </a:cubicBezTo>
                  <a:cubicBezTo>
                    <a:pt x="14478" y="94545"/>
                    <a:pt x="15049" y="90107"/>
                    <a:pt x="17526" y="86678"/>
                  </a:cubicBezTo>
                  <a:cubicBezTo>
                    <a:pt x="23050" y="80867"/>
                    <a:pt x="29042" y="75514"/>
                    <a:pt x="35433" y="7067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69" name="Google Shape;4069;p34"/>
          <p:cNvGrpSpPr/>
          <p:nvPr/>
        </p:nvGrpSpPr>
        <p:grpSpPr>
          <a:xfrm>
            <a:off x="3815199" y="1366705"/>
            <a:ext cx="390146" cy="300289"/>
            <a:chOff x="1040541" y="961535"/>
            <a:chExt cx="433496" cy="333692"/>
          </a:xfrm>
        </p:grpSpPr>
        <p:sp>
          <p:nvSpPr>
            <p:cNvPr id="4070" name="Google Shape;4070;p34"/>
            <p:cNvSpPr/>
            <p:nvPr/>
          </p:nvSpPr>
          <p:spPr>
            <a:xfrm>
              <a:off x="1084786" y="961535"/>
              <a:ext cx="389251" cy="332616"/>
            </a:xfrm>
            <a:custGeom>
              <a:rect b="b" l="l" r="r" t="t"/>
              <a:pathLst>
                <a:path extrusionOk="0" h="332616" w="389251">
                  <a:moveTo>
                    <a:pt x="286988" y="264319"/>
                  </a:moveTo>
                  <a:cubicBezTo>
                    <a:pt x="286988" y="274320"/>
                    <a:pt x="286988" y="281654"/>
                    <a:pt x="286988" y="288988"/>
                  </a:cubicBezTo>
                  <a:cubicBezTo>
                    <a:pt x="287560" y="303181"/>
                    <a:pt x="286036" y="305086"/>
                    <a:pt x="272034" y="308038"/>
                  </a:cubicBezTo>
                  <a:cubicBezTo>
                    <a:pt x="247459" y="312992"/>
                    <a:pt x="222790" y="317563"/>
                    <a:pt x="198311" y="323279"/>
                  </a:cubicBezTo>
                  <a:cubicBezTo>
                    <a:pt x="191071" y="324802"/>
                    <a:pt x="184213" y="327660"/>
                    <a:pt x="177070" y="329851"/>
                  </a:cubicBezTo>
                  <a:cubicBezTo>
                    <a:pt x="159925" y="335089"/>
                    <a:pt x="156877" y="333756"/>
                    <a:pt x="149162" y="318230"/>
                  </a:cubicBezTo>
                  <a:cubicBezTo>
                    <a:pt x="148809" y="317583"/>
                    <a:pt x="148485" y="316916"/>
                    <a:pt x="148209" y="316230"/>
                  </a:cubicBezTo>
                  <a:cubicBezTo>
                    <a:pt x="133731" y="286512"/>
                    <a:pt x="133255" y="286321"/>
                    <a:pt x="100584" y="294227"/>
                  </a:cubicBezTo>
                  <a:lnTo>
                    <a:pt x="81534" y="298894"/>
                  </a:lnTo>
                  <a:lnTo>
                    <a:pt x="0" y="192976"/>
                  </a:lnTo>
                  <a:lnTo>
                    <a:pt x="34385" y="170021"/>
                  </a:lnTo>
                  <a:cubicBezTo>
                    <a:pt x="66294" y="148590"/>
                    <a:pt x="98679" y="127921"/>
                    <a:pt x="129635" y="105632"/>
                  </a:cubicBezTo>
                  <a:cubicBezTo>
                    <a:pt x="158972" y="84677"/>
                    <a:pt x="186785" y="61627"/>
                    <a:pt x="215837" y="40196"/>
                  </a:cubicBezTo>
                  <a:cubicBezTo>
                    <a:pt x="231838" y="28480"/>
                    <a:pt x="248984" y="18002"/>
                    <a:pt x="265938" y="7525"/>
                  </a:cubicBezTo>
                  <a:cubicBezTo>
                    <a:pt x="272053" y="4448"/>
                    <a:pt x="278425" y="1933"/>
                    <a:pt x="284988" y="0"/>
                  </a:cubicBezTo>
                  <a:cubicBezTo>
                    <a:pt x="303181" y="36195"/>
                    <a:pt x="321374" y="69913"/>
                    <a:pt x="337280" y="104775"/>
                  </a:cubicBezTo>
                  <a:cubicBezTo>
                    <a:pt x="354235" y="141637"/>
                    <a:pt x="369189" y="179451"/>
                    <a:pt x="384905" y="216979"/>
                  </a:cubicBezTo>
                  <a:cubicBezTo>
                    <a:pt x="393383" y="237744"/>
                    <a:pt x="390334" y="242221"/>
                    <a:pt x="367951" y="246602"/>
                  </a:cubicBezTo>
                  <a:cubicBezTo>
                    <a:pt x="345567" y="250984"/>
                    <a:pt x="322898" y="255365"/>
                    <a:pt x="300514" y="260032"/>
                  </a:cubicBezTo>
                  <a:cubicBezTo>
                    <a:pt x="295913" y="261147"/>
                    <a:pt x="291389" y="262576"/>
                    <a:pt x="286988" y="264319"/>
                  </a:cubicBezTo>
                  <a:close/>
                  <a:moveTo>
                    <a:pt x="266795" y="288703"/>
                  </a:moveTo>
                  <a:lnTo>
                    <a:pt x="264700" y="267843"/>
                  </a:lnTo>
                  <a:lnTo>
                    <a:pt x="152781" y="287750"/>
                  </a:lnTo>
                  <a:lnTo>
                    <a:pt x="168592" y="31280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1" name="Google Shape;4071;p34"/>
            <p:cNvSpPr/>
            <p:nvPr/>
          </p:nvSpPr>
          <p:spPr>
            <a:xfrm>
              <a:off x="1040541" y="1169201"/>
              <a:ext cx="109015" cy="126026"/>
            </a:xfrm>
            <a:custGeom>
              <a:rect b="b" l="l" r="r" t="t"/>
              <a:pathLst>
                <a:path extrusionOk="0" h="126026" w="109015">
                  <a:moveTo>
                    <a:pt x="109016" y="99801"/>
                  </a:moveTo>
                  <a:cubicBezTo>
                    <a:pt x="106063" y="104058"/>
                    <a:pt x="102881" y="108163"/>
                    <a:pt x="99491" y="112088"/>
                  </a:cubicBezTo>
                  <a:cubicBezTo>
                    <a:pt x="80441" y="131138"/>
                    <a:pt x="73202" y="131138"/>
                    <a:pt x="58342" y="109135"/>
                  </a:cubicBezTo>
                  <a:cubicBezTo>
                    <a:pt x="40436" y="83037"/>
                    <a:pt x="22529" y="56843"/>
                    <a:pt x="4241" y="30935"/>
                  </a:cubicBezTo>
                  <a:cubicBezTo>
                    <a:pt x="-1865" y="23896"/>
                    <a:pt x="-1313" y="13304"/>
                    <a:pt x="5479" y="6932"/>
                  </a:cubicBezTo>
                  <a:cubicBezTo>
                    <a:pt x="11594" y="-907"/>
                    <a:pt x="22910" y="-2307"/>
                    <a:pt x="30749" y="3808"/>
                  </a:cubicBezTo>
                  <a:cubicBezTo>
                    <a:pt x="30901" y="3922"/>
                    <a:pt x="31044" y="4046"/>
                    <a:pt x="31196" y="4170"/>
                  </a:cubicBezTo>
                  <a:cubicBezTo>
                    <a:pt x="36807" y="8913"/>
                    <a:pt x="41855" y="14276"/>
                    <a:pt x="46246" y="20172"/>
                  </a:cubicBezTo>
                  <a:cubicBezTo>
                    <a:pt x="67296" y="46556"/>
                    <a:pt x="88061" y="73131"/>
                    <a:pt x="109016" y="9980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2" name="Google Shape;4072;p34"/>
          <p:cNvGrpSpPr/>
          <p:nvPr/>
        </p:nvGrpSpPr>
        <p:grpSpPr>
          <a:xfrm>
            <a:off x="6080136" y="2849849"/>
            <a:ext cx="230428" cy="272104"/>
            <a:chOff x="3763332" y="3282539"/>
            <a:chExt cx="256031" cy="302371"/>
          </a:xfrm>
        </p:grpSpPr>
        <p:sp>
          <p:nvSpPr>
            <p:cNvPr id="4073" name="Google Shape;4073;p34"/>
            <p:cNvSpPr/>
            <p:nvPr/>
          </p:nvSpPr>
          <p:spPr>
            <a:xfrm>
              <a:off x="3763332" y="3282539"/>
              <a:ext cx="122300" cy="134968"/>
            </a:xfrm>
            <a:custGeom>
              <a:rect b="b" l="l" r="r" t="t"/>
              <a:pathLst>
                <a:path extrusionOk="0" h="134968" w="122300">
                  <a:moveTo>
                    <a:pt x="44482" y="76819"/>
                  </a:moveTo>
                  <a:lnTo>
                    <a:pt x="0" y="76819"/>
                  </a:lnTo>
                  <a:cubicBezTo>
                    <a:pt x="2572" y="53292"/>
                    <a:pt x="26670" y="56912"/>
                    <a:pt x="38100" y="40529"/>
                  </a:cubicBezTo>
                  <a:cubicBezTo>
                    <a:pt x="36862" y="34147"/>
                    <a:pt x="34290" y="24336"/>
                    <a:pt x="33052" y="14431"/>
                  </a:cubicBezTo>
                  <a:cubicBezTo>
                    <a:pt x="32480" y="9859"/>
                    <a:pt x="33052" y="2810"/>
                    <a:pt x="36100" y="810"/>
                  </a:cubicBezTo>
                  <a:cubicBezTo>
                    <a:pt x="40738" y="-724"/>
                    <a:pt x="45825" y="-57"/>
                    <a:pt x="49911" y="2619"/>
                  </a:cubicBezTo>
                  <a:cubicBezTo>
                    <a:pt x="58607" y="8544"/>
                    <a:pt x="66999" y="14897"/>
                    <a:pt x="75057" y="21669"/>
                  </a:cubicBezTo>
                  <a:cubicBezTo>
                    <a:pt x="81744" y="17326"/>
                    <a:pt x="88668" y="13383"/>
                    <a:pt x="95821" y="9859"/>
                  </a:cubicBezTo>
                  <a:cubicBezTo>
                    <a:pt x="99536" y="8144"/>
                    <a:pt x="103822" y="8144"/>
                    <a:pt x="107537" y="9859"/>
                  </a:cubicBezTo>
                  <a:cubicBezTo>
                    <a:pt x="109538" y="11383"/>
                    <a:pt x="109442" y="17669"/>
                    <a:pt x="108299" y="21193"/>
                  </a:cubicBezTo>
                  <a:cubicBezTo>
                    <a:pt x="105727" y="28813"/>
                    <a:pt x="102013" y="35957"/>
                    <a:pt x="98774" y="43958"/>
                  </a:cubicBezTo>
                  <a:cubicBezTo>
                    <a:pt x="105727" y="53483"/>
                    <a:pt x="112966" y="61484"/>
                    <a:pt x="118967" y="70628"/>
                  </a:cubicBezTo>
                  <a:cubicBezTo>
                    <a:pt x="120853" y="75038"/>
                    <a:pt x="121977" y="79743"/>
                    <a:pt x="122301" y="84534"/>
                  </a:cubicBezTo>
                  <a:cubicBezTo>
                    <a:pt x="117205" y="86268"/>
                    <a:pt x="111871" y="87163"/>
                    <a:pt x="106489" y="87201"/>
                  </a:cubicBezTo>
                  <a:cubicBezTo>
                    <a:pt x="97612" y="85211"/>
                    <a:pt x="88887" y="82572"/>
                    <a:pt x="80391" y="79296"/>
                  </a:cubicBezTo>
                  <a:cubicBezTo>
                    <a:pt x="74962" y="91964"/>
                    <a:pt x="70295" y="102727"/>
                    <a:pt x="65818" y="113491"/>
                  </a:cubicBezTo>
                  <a:cubicBezTo>
                    <a:pt x="64103" y="117586"/>
                    <a:pt x="62484" y="121682"/>
                    <a:pt x="60960" y="125873"/>
                  </a:cubicBezTo>
                  <a:cubicBezTo>
                    <a:pt x="58769" y="132064"/>
                    <a:pt x="54673" y="137208"/>
                    <a:pt x="48101" y="133969"/>
                  </a:cubicBezTo>
                  <a:cubicBezTo>
                    <a:pt x="45053" y="132445"/>
                    <a:pt x="43243" y="125778"/>
                    <a:pt x="43243" y="121396"/>
                  </a:cubicBezTo>
                  <a:cubicBezTo>
                    <a:pt x="43243" y="111205"/>
                    <a:pt x="45339" y="100917"/>
                    <a:pt x="46101" y="90631"/>
                  </a:cubicBezTo>
                  <a:cubicBezTo>
                    <a:pt x="45853" y="86002"/>
                    <a:pt x="45320" y="81382"/>
                    <a:pt x="44482" y="768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4" name="Google Shape;4074;p34"/>
            <p:cNvSpPr/>
            <p:nvPr/>
          </p:nvSpPr>
          <p:spPr>
            <a:xfrm>
              <a:off x="3912969" y="3369169"/>
              <a:ext cx="106394" cy="116586"/>
            </a:xfrm>
            <a:custGeom>
              <a:rect b="b" l="l" r="r" t="t"/>
              <a:pathLst>
                <a:path extrusionOk="0" h="116586" w="106394">
                  <a:moveTo>
                    <a:pt x="0" y="62389"/>
                  </a:moveTo>
                  <a:cubicBezTo>
                    <a:pt x="5429" y="55912"/>
                    <a:pt x="7811" y="50292"/>
                    <a:pt x="11621" y="48959"/>
                  </a:cubicBezTo>
                  <a:cubicBezTo>
                    <a:pt x="23555" y="45701"/>
                    <a:pt x="30756" y="33566"/>
                    <a:pt x="27908" y="21527"/>
                  </a:cubicBezTo>
                  <a:cubicBezTo>
                    <a:pt x="27908" y="19050"/>
                    <a:pt x="29813" y="16288"/>
                    <a:pt x="30861" y="13526"/>
                  </a:cubicBezTo>
                  <a:cubicBezTo>
                    <a:pt x="39719" y="15993"/>
                    <a:pt x="48939" y="16888"/>
                    <a:pt x="58103" y="16193"/>
                  </a:cubicBezTo>
                  <a:cubicBezTo>
                    <a:pt x="67056" y="12144"/>
                    <a:pt x="75286" y="6677"/>
                    <a:pt x="82487" y="0"/>
                  </a:cubicBezTo>
                  <a:cubicBezTo>
                    <a:pt x="94297" y="15907"/>
                    <a:pt x="76486" y="23717"/>
                    <a:pt x="76295" y="38100"/>
                  </a:cubicBezTo>
                  <a:cubicBezTo>
                    <a:pt x="82868" y="43244"/>
                    <a:pt x="91630" y="49530"/>
                    <a:pt x="99727" y="56579"/>
                  </a:cubicBezTo>
                  <a:cubicBezTo>
                    <a:pt x="102432" y="59665"/>
                    <a:pt x="104680" y="63132"/>
                    <a:pt x="106394" y="66866"/>
                  </a:cubicBezTo>
                  <a:cubicBezTo>
                    <a:pt x="102298" y="69152"/>
                    <a:pt x="98107" y="73438"/>
                    <a:pt x="94012" y="73343"/>
                  </a:cubicBezTo>
                  <a:cubicBezTo>
                    <a:pt x="81534" y="73343"/>
                    <a:pt x="69152" y="70961"/>
                    <a:pt x="55340" y="69437"/>
                  </a:cubicBezTo>
                  <a:cubicBezTo>
                    <a:pt x="50863" y="78962"/>
                    <a:pt x="46672" y="87344"/>
                    <a:pt x="42672" y="95917"/>
                  </a:cubicBezTo>
                  <a:cubicBezTo>
                    <a:pt x="41424" y="100165"/>
                    <a:pt x="39700" y="104251"/>
                    <a:pt x="37529" y="108109"/>
                  </a:cubicBezTo>
                  <a:cubicBezTo>
                    <a:pt x="34223" y="111395"/>
                    <a:pt x="30509" y="114243"/>
                    <a:pt x="26479" y="116586"/>
                  </a:cubicBezTo>
                  <a:cubicBezTo>
                    <a:pt x="24612" y="112452"/>
                    <a:pt x="23422" y="108052"/>
                    <a:pt x="22955" y="103537"/>
                  </a:cubicBezTo>
                  <a:cubicBezTo>
                    <a:pt x="23784" y="98431"/>
                    <a:pt x="25032" y="93393"/>
                    <a:pt x="26670" y="88487"/>
                  </a:cubicBezTo>
                  <a:cubicBezTo>
                    <a:pt x="27622" y="83534"/>
                    <a:pt x="27813" y="78296"/>
                    <a:pt x="28480" y="7191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5" name="Google Shape;4075;p34"/>
            <p:cNvSpPr/>
            <p:nvPr/>
          </p:nvSpPr>
          <p:spPr>
            <a:xfrm>
              <a:off x="3817434" y="3498886"/>
              <a:ext cx="81057" cy="86024"/>
            </a:xfrm>
            <a:custGeom>
              <a:rect b="b" l="l" r="r" t="t"/>
              <a:pathLst>
                <a:path extrusionOk="0" h="86024" w="81057">
                  <a:moveTo>
                    <a:pt x="20954" y="28208"/>
                  </a:moveTo>
                  <a:cubicBezTo>
                    <a:pt x="19621" y="19349"/>
                    <a:pt x="18192" y="10301"/>
                    <a:pt x="16668" y="680"/>
                  </a:cubicBezTo>
                  <a:cubicBezTo>
                    <a:pt x="31527" y="-3130"/>
                    <a:pt x="36194" y="10205"/>
                    <a:pt x="45719" y="12491"/>
                  </a:cubicBezTo>
                  <a:lnTo>
                    <a:pt x="74294" y="4490"/>
                  </a:lnTo>
                  <a:lnTo>
                    <a:pt x="62007" y="29922"/>
                  </a:lnTo>
                  <a:lnTo>
                    <a:pt x="81057" y="51925"/>
                  </a:lnTo>
                  <a:cubicBezTo>
                    <a:pt x="72008" y="67641"/>
                    <a:pt x="60388" y="51353"/>
                    <a:pt x="49529" y="56973"/>
                  </a:cubicBezTo>
                  <a:cubicBezTo>
                    <a:pt x="41147" y="64498"/>
                    <a:pt x="41242" y="82595"/>
                    <a:pt x="22097" y="86024"/>
                  </a:cubicBezTo>
                  <a:lnTo>
                    <a:pt x="22097" y="56687"/>
                  </a:lnTo>
                  <a:lnTo>
                    <a:pt x="761" y="55068"/>
                  </a:lnTo>
                  <a:cubicBezTo>
                    <a:pt x="-4192" y="36970"/>
                    <a:pt x="16478" y="40400"/>
                    <a:pt x="20954" y="2820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6" name="Google Shape;4076;p34"/>
          <p:cNvGrpSpPr/>
          <p:nvPr/>
        </p:nvGrpSpPr>
        <p:grpSpPr>
          <a:xfrm>
            <a:off x="3876817" y="4290274"/>
            <a:ext cx="335954" cy="309610"/>
            <a:chOff x="1147075" y="4782863"/>
            <a:chExt cx="373282" cy="344049"/>
          </a:xfrm>
        </p:grpSpPr>
        <p:sp>
          <p:nvSpPr>
            <p:cNvPr id="4077" name="Google Shape;4077;p34"/>
            <p:cNvSpPr/>
            <p:nvPr/>
          </p:nvSpPr>
          <p:spPr>
            <a:xfrm>
              <a:off x="1147075" y="4782863"/>
              <a:ext cx="373282" cy="276231"/>
            </a:xfrm>
            <a:custGeom>
              <a:rect b="b" l="l" r="r" t="t"/>
              <a:pathLst>
                <a:path extrusionOk="0" h="276231" w="373282">
                  <a:moveTo>
                    <a:pt x="220624" y="252419"/>
                  </a:moveTo>
                  <a:lnTo>
                    <a:pt x="349592" y="252419"/>
                  </a:lnTo>
                  <a:cubicBezTo>
                    <a:pt x="353974" y="251990"/>
                    <a:pt x="358393" y="252343"/>
                    <a:pt x="362641" y="253467"/>
                  </a:cubicBezTo>
                  <a:cubicBezTo>
                    <a:pt x="365823" y="254953"/>
                    <a:pt x="368109" y="257848"/>
                    <a:pt x="368833" y="261277"/>
                  </a:cubicBezTo>
                  <a:cubicBezTo>
                    <a:pt x="369033" y="264935"/>
                    <a:pt x="367471" y="268478"/>
                    <a:pt x="364641" y="270802"/>
                  </a:cubicBezTo>
                  <a:cubicBezTo>
                    <a:pt x="360870" y="273117"/>
                    <a:pt x="356583" y="274460"/>
                    <a:pt x="352164" y="274708"/>
                  </a:cubicBezTo>
                  <a:cubicBezTo>
                    <a:pt x="341877" y="275660"/>
                    <a:pt x="331495" y="276136"/>
                    <a:pt x="321112" y="276232"/>
                  </a:cubicBezTo>
                  <a:cubicBezTo>
                    <a:pt x="252913" y="276232"/>
                    <a:pt x="184714" y="276232"/>
                    <a:pt x="116515" y="276232"/>
                  </a:cubicBezTo>
                  <a:cubicBezTo>
                    <a:pt x="101733" y="275822"/>
                    <a:pt x="86978" y="274641"/>
                    <a:pt x="72319" y="272707"/>
                  </a:cubicBezTo>
                  <a:cubicBezTo>
                    <a:pt x="51593" y="269897"/>
                    <a:pt x="36629" y="251467"/>
                    <a:pt x="38124" y="230607"/>
                  </a:cubicBezTo>
                  <a:cubicBezTo>
                    <a:pt x="39458" y="199555"/>
                    <a:pt x="39172" y="168409"/>
                    <a:pt x="38887" y="137357"/>
                  </a:cubicBezTo>
                  <a:cubicBezTo>
                    <a:pt x="38887" y="114402"/>
                    <a:pt x="38124" y="91351"/>
                    <a:pt x="36124" y="68491"/>
                  </a:cubicBezTo>
                  <a:cubicBezTo>
                    <a:pt x="34219" y="47155"/>
                    <a:pt x="32219" y="25248"/>
                    <a:pt x="5358" y="18009"/>
                  </a:cubicBezTo>
                  <a:cubicBezTo>
                    <a:pt x="-2261" y="15913"/>
                    <a:pt x="-1500" y="6865"/>
                    <a:pt x="6025" y="2864"/>
                  </a:cubicBezTo>
                  <a:cubicBezTo>
                    <a:pt x="15722" y="-2632"/>
                    <a:pt x="27990" y="-13"/>
                    <a:pt x="34600" y="8960"/>
                  </a:cubicBezTo>
                  <a:cubicBezTo>
                    <a:pt x="45173" y="20866"/>
                    <a:pt x="57270" y="22009"/>
                    <a:pt x="72129" y="21152"/>
                  </a:cubicBezTo>
                  <a:cubicBezTo>
                    <a:pt x="94227" y="19914"/>
                    <a:pt x="116515" y="22295"/>
                    <a:pt x="138804" y="21819"/>
                  </a:cubicBezTo>
                  <a:cubicBezTo>
                    <a:pt x="181762" y="20866"/>
                    <a:pt x="224529" y="18866"/>
                    <a:pt x="267582" y="17437"/>
                  </a:cubicBezTo>
                  <a:cubicBezTo>
                    <a:pt x="294157" y="16580"/>
                    <a:pt x="320827" y="15913"/>
                    <a:pt x="347401" y="15247"/>
                  </a:cubicBezTo>
                  <a:cubicBezTo>
                    <a:pt x="355764" y="14275"/>
                    <a:pt x="363327" y="20266"/>
                    <a:pt x="364299" y="28629"/>
                  </a:cubicBezTo>
                  <a:cubicBezTo>
                    <a:pt x="364318" y="28839"/>
                    <a:pt x="364337" y="29039"/>
                    <a:pt x="364356" y="29248"/>
                  </a:cubicBezTo>
                  <a:cubicBezTo>
                    <a:pt x="364908" y="32906"/>
                    <a:pt x="365137" y="36601"/>
                    <a:pt x="365023" y="40297"/>
                  </a:cubicBezTo>
                  <a:cubicBezTo>
                    <a:pt x="365023" y="77254"/>
                    <a:pt x="363499" y="114307"/>
                    <a:pt x="372357" y="150883"/>
                  </a:cubicBezTo>
                  <a:cubicBezTo>
                    <a:pt x="375595" y="164218"/>
                    <a:pt x="370357" y="169933"/>
                    <a:pt x="356260" y="171742"/>
                  </a:cubicBezTo>
                  <a:cubicBezTo>
                    <a:pt x="317398" y="176791"/>
                    <a:pt x="278345" y="181267"/>
                    <a:pt x="239483" y="186220"/>
                  </a:cubicBezTo>
                  <a:cubicBezTo>
                    <a:pt x="216718" y="189078"/>
                    <a:pt x="193954" y="192126"/>
                    <a:pt x="171379" y="195745"/>
                  </a:cubicBezTo>
                  <a:cubicBezTo>
                    <a:pt x="141375" y="200698"/>
                    <a:pt x="111467" y="205937"/>
                    <a:pt x="81749" y="211843"/>
                  </a:cubicBezTo>
                  <a:cubicBezTo>
                    <a:pt x="64509" y="215272"/>
                    <a:pt x="63461" y="217176"/>
                    <a:pt x="62699" y="230893"/>
                  </a:cubicBezTo>
                  <a:cubicBezTo>
                    <a:pt x="62699" y="247942"/>
                    <a:pt x="65080" y="251943"/>
                    <a:pt x="82797" y="253086"/>
                  </a:cubicBezTo>
                  <a:cubicBezTo>
                    <a:pt x="105752" y="254515"/>
                    <a:pt x="128707" y="254515"/>
                    <a:pt x="151662" y="254705"/>
                  </a:cubicBezTo>
                  <a:cubicBezTo>
                    <a:pt x="174618" y="254895"/>
                    <a:pt x="197668" y="254705"/>
                    <a:pt x="220624" y="254705"/>
                  </a:cubicBezTo>
                  <a:close/>
                  <a:moveTo>
                    <a:pt x="110991" y="184696"/>
                  </a:moveTo>
                  <a:cubicBezTo>
                    <a:pt x="112686" y="170066"/>
                    <a:pt x="110753" y="155254"/>
                    <a:pt x="105371" y="141548"/>
                  </a:cubicBezTo>
                  <a:lnTo>
                    <a:pt x="64223" y="145930"/>
                  </a:lnTo>
                  <a:lnTo>
                    <a:pt x="64223" y="192983"/>
                  </a:lnTo>
                  <a:close/>
                  <a:moveTo>
                    <a:pt x="63366" y="130309"/>
                  </a:moveTo>
                  <a:lnTo>
                    <a:pt x="106514" y="127165"/>
                  </a:lnTo>
                  <a:lnTo>
                    <a:pt x="103275" y="81255"/>
                  </a:lnTo>
                  <a:lnTo>
                    <a:pt x="63366" y="81255"/>
                  </a:lnTo>
                  <a:close/>
                  <a:moveTo>
                    <a:pt x="338162" y="69444"/>
                  </a:moveTo>
                  <a:lnTo>
                    <a:pt x="338162" y="37440"/>
                  </a:lnTo>
                  <a:lnTo>
                    <a:pt x="284917" y="37440"/>
                  </a:lnTo>
                  <a:lnTo>
                    <a:pt x="284917" y="69539"/>
                  </a:lnTo>
                  <a:close/>
                  <a:moveTo>
                    <a:pt x="342162" y="124212"/>
                  </a:moveTo>
                  <a:lnTo>
                    <a:pt x="286156" y="126880"/>
                  </a:lnTo>
                  <a:lnTo>
                    <a:pt x="286156" y="157074"/>
                  </a:lnTo>
                  <a:lnTo>
                    <a:pt x="346068" y="148406"/>
                  </a:lnTo>
                  <a:close/>
                  <a:moveTo>
                    <a:pt x="155091" y="82207"/>
                  </a:moveTo>
                  <a:lnTo>
                    <a:pt x="119087" y="82207"/>
                  </a:lnTo>
                  <a:lnTo>
                    <a:pt x="122897" y="124975"/>
                  </a:lnTo>
                  <a:lnTo>
                    <a:pt x="155091" y="122498"/>
                  </a:lnTo>
                  <a:close/>
                  <a:moveTo>
                    <a:pt x="178904" y="170314"/>
                  </a:moveTo>
                  <a:lnTo>
                    <a:pt x="217004" y="164027"/>
                  </a:lnTo>
                  <a:lnTo>
                    <a:pt x="215480" y="132404"/>
                  </a:lnTo>
                  <a:lnTo>
                    <a:pt x="173094" y="136690"/>
                  </a:lnTo>
                  <a:close/>
                  <a:moveTo>
                    <a:pt x="284632" y="110306"/>
                  </a:moveTo>
                  <a:cubicBezTo>
                    <a:pt x="302958" y="112059"/>
                    <a:pt x="321446" y="110677"/>
                    <a:pt x="339305" y="106210"/>
                  </a:cubicBezTo>
                  <a:lnTo>
                    <a:pt x="338067" y="87160"/>
                  </a:lnTo>
                  <a:lnTo>
                    <a:pt x="284917" y="87160"/>
                  </a:lnTo>
                  <a:close/>
                  <a:moveTo>
                    <a:pt x="174237" y="120879"/>
                  </a:moveTo>
                  <a:lnTo>
                    <a:pt x="214623" y="115831"/>
                  </a:lnTo>
                  <a:lnTo>
                    <a:pt x="212432" y="84874"/>
                  </a:lnTo>
                  <a:lnTo>
                    <a:pt x="172522" y="84874"/>
                  </a:lnTo>
                  <a:close/>
                  <a:moveTo>
                    <a:pt x="125754" y="141358"/>
                  </a:moveTo>
                  <a:lnTo>
                    <a:pt x="130993" y="181743"/>
                  </a:lnTo>
                  <a:lnTo>
                    <a:pt x="162616" y="173457"/>
                  </a:lnTo>
                  <a:lnTo>
                    <a:pt x="154996" y="137643"/>
                  </a:lnTo>
                  <a:close/>
                  <a:moveTo>
                    <a:pt x="265867" y="38583"/>
                  </a:moveTo>
                  <a:lnTo>
                    <a:pt x="228910" y="42583"/>
                  </a:lnTo>
                  <a:lnTo>
                    <a:pt x="228910" y="68682"/>
                  </a:lnTo>
                  <a:lnTo>
                    <a:pt x="265867" y="68682"/>
                  </a:lnTo>
                  <a:close/>
                  <a:moveTo>
                    <a:pt x="227767" y="85636"/>
                  </a:moveTo>
                  <a:lnTo>
                    <a:pt x="230149" y="115450"/>
                  </a:lnTo>
                  <a:lnTo>
                    <a:pt x="267010" y="111163"/>
                  </a:lnTo>
                  <a:lnTo>
                    <a:pt x="265962" y="85636"/>
                  </a:lnTo>
                  <a:close/>
                  <a:moveTo>
                    <a:pt x="264629" y="128975"/>
                  </a:moveTo>
                  <a:lnTo>
                    <a:pt x="233197" y="130594"/>
                  </a:lnTo>
                  <a:lnTo>
                    <a:pt x="233197" y="162312"/>
                  </a:lnTo>
                  <a:cubicBezTo>
                    <a:pt x="268249" y="161265"/>
                    <a:pt x="270535" y="159265"/>
                    <a:pt x="264248" y="128975"/>
                  </a:cubicBezTo>
                  <a:close/>
                  <a:moveTo>
                    <a:pt x="56317" y="44012"/>
                  </a:moveTo>
                  <a:lnTo>
                    <a:pt x="61175" y="64586"/>
                  </a:lnTo>
                  <a:lnTo>
                    <a:pt x="101370" y="64586"/>
                  </a:lnTo>
                  <a:lnTo>
                    <a:pt x="101370" y="44012"/>
                  </a:lnTo>
                  <a:close/>
                  <a:moveTo>
                    <a:pt x="211194" y="45917"/>
                  </a:moveTo>
                  <a:lnTo>
                    <a:pt x="168903" y="45917"/>
                  </a:lnTo>
                  <a:lnTo>
                    <a:pt x="172427" y="66491"/>
                  </a:lnTo>
                  <a:lnTo>
                    <a:pt x="211194" y="66491"/>
                  </a:lnTo>
                  <a:close/>
                  <a:moveTo>
                    <a:pt x="118611" y="44679"/>
                  </a:moveTo>
                  <a:lnTo>
                    <a:pt x="118611" y="64776"/>
                  </a:lnTo>
                  <a:lnTo>
                    <a:pt x="155377" y="64776"/>
                  </a:lnTo>
                  <a:lnTo>
                    <a:pt x="150900" y="4467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8" name="Google Shape;4078;p34"/>
            <p:cNvSpPr/>
            <p:nvPr/>
          </p:nvSpPr>
          <p:spPr>
            <a:xfrm>
              <a:off x="1241578" y="5068334"/>
              <a:ext cx="57064" cy="58578"/>
            </a:xfrm>
            <a:custGeom>
              <a:rect b="b" l="l" r="r" t="t"/>
              <a:pathLst>
                <a:path extrusionOk="0" h="58578" w="57064">
                  <a:moveTo>
                    <a:pt x="57064" y="30004"/>
                  </a:moveTo>
                  <a:cubicBezTo>
                    <a:pt x="55883" y="45968"/>
                    <a:pt x="42682" y="58379"/>
                    <a:pt x="26679" y="58579"/>
                  </a:cubicBezTo>
                  <a:cubicBezTo>
                    <a:pt x="11382" y="57560"/>
                    <a:pt x="-381" y="44663"/>
                    <a:pt x="9" y="29337"/>
                  </a:cubicBezTo>
                  <a:cubicBezTo>
                    <a:pt x="238" y="14059"/>
                    <a:pt x="11944" y="1410"/>
                    <a:pt x="27156" y="0"/>
                  </a:cubicBezTo>
                  <a:cubicBezTo>
                    <a:pt x="43101" y="1381"/>
                    <a:pt x="55731" y="14049"/>
                    <a:pt x="57064" y="3000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9" name="Google Shape;4079;p34"/>
            <p:cNvSpPr/>
            <p:nvPr/>
          </p:nvSpPr>
          <p:spPr>
            <a:xfrm>
              <a:off x="1422563" y="5067381"/>
              <a:ext cx="58007" cy="56382"/>
            </a:xfrm>
            <a:custGeom>
              <a:rect b="b" l="l" r="r" t="t"/>
              <a:pathLst>
                <a:path extrusionOk="0" h="56382" w="58007">
                  <a:moveTo>
                    <a:pt x="26194" y="56293"/>
                  </a:moveTo>
                  <a:cubicBezTo>
                    <a:pt x="11668" y="55083"/>
                    <a:pt x="391" y="43139"/>
                    <a:pt x="0" y="28575"/>
                  </a:cubicBezTo>
                  <a:cubicBezTo>
                    <a:pt x="1715" y="13564"/>
                    <a:pt x="13564" y="1714"/>
                    <a:pt x="28575" y="0"/>
                  </a:cubicBezTo>
                  <a:cubicBezTo>
                    <a:pt x="43101" y="3381"/>
                    <a:pt x="54483" y="14659"/>
                    <a:pt x="58007" y="29146"/>
                  </a:cubicBezTo>
                  <a:cubicBezTo>
                    <a:pt x="56693" y="45415"/>
                    <a:pt x="42463" y="57550"/>
                    <a:pt x="26194" y="5629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80" name="Google Shape;4080;p34"/>
          <p:cNvGrpSpPr/>
          <p:nvPr/>
        </p:nvGrpSpPr>
        <p:grpSpPr>
          <a:xfrm>
            <a:off x="5348052" y="3755249"/>
            <a:ext cx="286421" cy="360517"/>
            <a:chOff x="2807292" y="4239660"/>
            <a:chExt cx="318245" cy="400619"/>
          </a:xfrm>
        </p:grpSpPr>
        <p:sp>
          <p:nvSpPr>
            <p:cNvPr id="4081" name="Google Shape;4081;p34"/>
            <p:cNvSpPr/>
            <p:nvPr/>
          </p:nvSpPr>
          <p:spPr>
            <a:xfrm>
              <a:off x="2807292" y="4255465"/>
              <a:ext cx="248099" cy="384814"/>
            </a:xfrm>
            <a:custGeom>
              <a:rect b="b" l="l" r="r" t="t"/>
              <a:pathLst>
                <a:path extrusionOk="0" h="384814" w="248099">
                  <a:moveTo>
                    <a:pt x="42973" y="384815"/>
                  </a:moveTo>
                  <a:cubicBezTo>
                    <a:pt x="31819" y="384653"/>
                    <a:pt x="20684" y="383824"/>
                    <a:pt x="9635" y="382338"/>
                  </a:cubicBezTo>
                  <a:cubicBezTo>
                    <a:pt x="-1223" y="379957"/>
                    <a:pt x="-3128" y="369956"/>
                    <a:pt x="5064" y="362336"/>
                  </a:cubicBezTo>
                  <a:cubicBezTo>
                    <a:pt x="7378" y="360459"/>
                    <a:pt x="9902" y="358869"/>
                    <a:pt x="12588" y="357573"/>
                  </a:cubicBezTo>
                  <a:cubicBezTo>
                    <a:pt x="90693" y="314520"/>
                    <a:pt x="117363" y="241559"/>
                    <a:pt x="127745" y="159072"/>
                  </a:cubicBezTo>
                  <a:cubicBezTo>
                    <a:pt x="129593" y="141099"/>
                    <a:pt x="124555" y="123087"/>
                    <a:pt x="113649" y="108685"/>
                  </a:cubicBezTo>
                  <a:cubicBezTo>
                    <a:pt x="94599" y="82586"/>
                    <a:pt x="78787" y="53345"/>
                    <a:pt x="50879" y="34676"/>
                  </a:cubicBezTo>
                  <a:cubicBezTo>
                    <a:pt x="42878" y="29342"/>
                    <a:pt x="34400" y="25151"/>
                    <a:pt x="26876" y="18959"/>
                  </a:cubicBezTo>
                  <a:cubicBezTo>
                    <a:pt x="23828" y="16674"/>
                    <a:pt x="20303" y="10673"/>
                    <a:pt x="21351" y="8482"/>
                  </a:cubicBezTo>
                  <a:cubicBezTo>
                    <a:pt x="23542" y="4186"/>
                    <a:pt x="27514" y="1081"/>
                    <a:pt x="32210" y="5"/>
                  </a:cubicBezTo>
                  <a:cubicBezTo>
                    <a:pt x="40354" y="-81"/>
                    <a:pt x="48459" y="976"/>
                    <a:pt x="56308" y="3148"/>
                  </a:cubicBezTo>
                  <a:cubicBezTo>
                    <a:pt x="103933" y="14292"/>
                    <a:pt x="148891" y="30199"/>
                    <a:pt x="186419" y="62203"/>
                  </a:cubicBezTo>
                  <a:cubicBezTo>
                    <a:pt x="229368" y="96884"/>
                    <a:pt x="252256" y="150652"/>
                    <a:pt x="247475" y="205650"/>
                  </a:cubicBezTo>
                  <a:cubicBezTo>
                    <a:pt x="246284" y="236072"/>
                    <a:pt x="237721" y="265752"/>
                    <a:pt x="222519" y="292136"/>
                  </a:cubicBezTo>
                  <a:cubicBezTo>
                    <a:pt x="190515" y="345286"/>
                    <a:pt x="140128" y="368336"/>
                    <a:pt x="82502" y="380433"/>
                  </a:cubicBezTo>
                  <a:cubicBezTo>
                    <a:pt x="69414" y="382605"/>
                    <a:pt x="56222" y="384072"/>
                    <a:pt x="42973" y="38481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2" name="Google Shape;4082;p34"/>
            <p:cNvSpPr/>
            <p:nvPr/>
          </p:nvSpPr>
          <p:spPr>
            <a:xfrm>
              <a:off x="3016984" y="4239660"/>
              <a:ext cx="91556" cy="94078"/>
            </a:xfrm>
            <a:custGeom>
              <a:rect b="b" l="l" r="r" t="t"/>
              <a:pathLst>
                <a:path extrusionOk="0" h="94078" w="91556">
                  <a:moveTo>
                    <a:pt x="83598" y="1046"/>
                  </a:moveTo>
                  <a:cubicBezTo>
                    <a:pt x="82645" y="14762"/>
                    <a:pt x="77788" y="26573"/>
                    <a:pt x="89123" y="37051"/>
                  </a:cubicBezTo>
                  <a:cubicBezTo>
                    <a:pt x="95028" y="42575"/>
                    <a:pt x="89123" y="51434"/>
                    <a:pt x="82741" y="52291"/>
                  </a:cubicBezTo>
                  <a:cubicBezTo>
                    <a:pt x="69215" y="54005"/>
                    <a:pt x="66548" y="63149"/>
                    <a:pt x="63691" y="73341"/>
                  </a:cubicBezTo>
                  <a:cubicBezTo>
                    <a:pt x="62738" y="76865"/>
                    <a:pt x="61405" y="80390"/>
                    <a:pt x="60167" y="83818"/>
                  </a:cubicBezTo>
                  <a:cubicBezTo>
                    <a:pt x="57500" y="90676"/>
                    <a:pt x="52451" y="96106"/>
                    <a:pt x="45212" y="93343"/>
                  </a:cubicBezTo>
                  <a:cubicBezTo>
                    <a:pt x="40412" y="90629"/>
                    <a:pt x="36630" y="86409"/>
                    <a:pt x="34449" y="81342"/>
                  </a:cubicBezTo>
                  <a:cubicBezTo>
                    <a:pt x="32087" y="75456"/>
                    <a:pt x="30268" y="69369"/>
                    <a:pt x="29020" y="63149"/>
                  </a:cubicBezTo>
                  <a:cubicBezTo>
                    <a:pt x="24124" y="63244"/>
                    <a:pt x="19238" y="62797"/>
                    <a:pt x="14447" y="61816"/>
                  </a:cubicBezTo>
                  <a:cubicBezTo>
                    <a:pt x="9208" y="60292"/>
                    <a:pt x="1874" y="58292"/>
                    <a:pt x="350" y="54482"/>
                  </a:cubicBezTo>
                  <a:cubicBezTo>
                    <a:pt x="-1174" y="50671"/>
                    <a:pt x="2636" y="44099"/>
                    <a:pt x="5017" y="39051"/>
                  </a:cubicBezTo>
                  <a:cubicBezTo>
                    <a:pt x="6160" y="36575"/>
                    <a:pt x="9208" y="35051"/>
                    <a:pt x="11875" y="32669"/>
                  </a:cubicBezTo>
                  <a:cubicBezTo>
                    <a:pt x="10103" y="29402"/>
                    <a:pt x="8703" y="25954"/>
                    <a:pt x="7684" y="22382"/>
                  </a:cubicBezTo>
                  <a:cubicBezTo>
                    <a:pt x="6827" y="16953"/>
                    <a:pt x="4731" y="8666"/>
                    <a:pt x="7684" y="6476"/>
                  </a:cubicBezTo>
                  <a:cubicBezTo>
                    <a:pt x="12589" y="2570"/>
                    <a:pt x="19009" y="1132"/>
                    <a:pt x="25115" y="2570"/>
                  </a:cubicBezTo>
                  <a:cubicBezTo>
                    <a:pt x="38831" y="8095"/>
                    <a:pt x="51023" y="10952"/>
                    <a:pt x="64453" y="1237"/>
                  </a:cubicBezTo>
                  <a:cubicBezTo>
                    <a:pt x="68263" y="-1430"/>
                    <a:pt x="76264" y="1046"/>
                    <a:pt x="83598" y="104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3" name="Google Shape;4083;p34"/>
            <p:cNvSpPr/>
            <p:nvPr/>
          </p:nvSpPr>
          <p:spPr>
            <a:xfrm>
              <a:off x="3057815" y="4519598"/>
              <a:ext cx="67722" cy="62293"/>
            </a:xfrm>
            <a:custGeom>
              <a:rect b="b" l="l" r="r" t="t"/>
              <a:pathLst>
                <a:path extrusionOk="0" h="62293" w="67722">
                  <a:moveTo>
                    <a:pt x="28575" y="47054"/>
                  </a:moveTo>
                  <a:cubicBezTo>
                    <a:pt x="18097" y="47054"/>
                    <a:pt x="10001" y="59912"/>
                    <a:pt x="0" y="51054"/>
                  </a:cubicBezTo>
                  <a:cubicBezTo>
                    <a:pt x="667" y="39243"/>
                    <a:pt x="1333" y="28575"/>
                    <a:pt x="2191" y="15145"/>
                  </a:cubicBezTo>
                  <a:lnTo>
                    <a:pt x="30766" y="0"/>
                  </a:lnTo>
                  <a:lnTo>
                    <a:pt x="67723" y="8287"/>
                  </a:lnTo>
                  <a:lnTo>
                    <a:pt x="46387" y="34004"/>
                  </a:lnTo>
                  <a:cubicBezTo>
                    <a:pt x="48111" y="39576"/>
                    <a:pt x="49349" y="45273"/>
                    <a:pt x="50102" y="51054"/>
                  </a:cubicBezTo>
                  <a:cubicBezTo>
                    <a:pt x="49654" y="54978"/>
                    <a:pt x="48492" y="58788"/>
                    <a:pt x="46672" y="62294"/>
                  </a:cubicBezTo>
                  <a:cubicBezTo>
                    <a:pt x="42805" y="61341"/>
                    <a:pt x="39119" y="59798"/>
                    <a:pt x="35719" y="57721"/>
                  </a:cubicBezTo>
                  <a:cubicBezTo>
                    <a:pt x="32842" y="54521"/>
                    <a:pt x="30432" y="50930"/>
                    <a:pt x="28575" y="4705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4" name="Google Shape;4084;p34"/>
            <p:cNvSpPr/>
            <p:nvPr/>
          </p:nvSpPr>
          <p:spPr>
            <a:xfrm>
              <a:off x="3062413" y="4375845"/>
              <a:ext cx="58266" cy="71553"/>
            </a:xfrm>
            <a:custGeom>
              <a:rect b="b" l="l" r="r" t="t"/>
              <a:pathLst>
                <a:path extrusionOk="0" h="71553" w="58266">
                  <a:moveTo>
                    <a:pt x="21024" y="68506"/>
                  </a:moveTo>
                  <a:lnTo>
                    <a:pt x="17976" y="50503"/>
                  </a:lnTo>
                  <a:lnTo>
                    <a:pt x="1212" y="45836"/>
                  </a:lnTo>
                  <a:cubicBezTo>
                    <a:pt x="-3741" y="33739"/>
                    <a:pt x="7784" y="31930"/>
                    <a:pt x="12546" y="24595"/>
                  </a:cubicBezTo>
                  <a:cubicBezTo>
                    <a:pt x="10841" y="20261"/>
                    <a:pt x="9479" y="15804"/>
                    <a:pt x="8451" y="11260"/>
                  </a:cubicBezTo>
                  <a:cubicBezTo>
                    <a:pt x="7746" y="7917"/>
                    <a:pt x="8546" y="4431"/>
                    <a:pt x="10641" y="1735"/>
                  </a:cubicBezTo>
                  <a:cubicBezTo>
                    <a:pt x="12737" y="-75"/>
                    <a:pt x="19024" y="-646"/>
                    <a:pt x="20166" y="878"/>
                  </a:cubicBezTo>
                  <a:cubicBezTo>
                    <a:pt x="28263" y="11451"/>
                    <a:pt x="38645" y="9736"/>
                    <a:pt x="48741" y="6498"/>
                  </a:cubicBezTo>
                  <a:cubicBezTo>
                    <a:pt x="51885" y="19071"/>
                    <a:pt x="54837" y="30501"/>
                    <a:pt x="58266" y="44598"/>
                  </a:cubicBezTo>
                  <a:cubicBezTo>
                    <a:pt x="44169" y="48217"/>
                    <a:pt x="34644" y="59838"/>
                    <a:pt x="25119" y="7155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85" name="Google Shape;4085;p34"/>
          <p:cNvGrpSpPr/>
          <p:nvPr/>
        </p:nvGrpSpPr>
        <p:grpSpPr>
          <a:xfrm>
            <a:off x="4791151" y="3718205"/>
            <a:ext cx="494436" cy="391008"/>
            <a:chOff x="2105367" y="4194034"/>
            <a:chExt cx="549373" cy="434502"/>
          </a:xfrm>
        </p:grpSpPr>
        <p:sp>
          <p:nvSpPr>
            <p:cNvPr id="4086" name="Google Shape;4086;p34"/>
            <p:cNvSpPr/>
            <p:nvPr/>
          </p:nvSpPr>
          <p:spPr>
            <a:xfrm>
              <a:off x="2155116" y="4279206"/>
              <a:ext cx="396456" cy="286016"/>
            </a:xfrm>
            <a:custGeom>
              <a:rect b="b" l="l" r="r" t="t"/>
              <a:pathLst>
                <a:path extrusionOk="0" h="286016" w="396456">
                  <a:moveTo>
                    <a:pt x="126602" y="153429"/>
                  </a:moveTo>
                  <a:cubicBezTo>
                    <a:pt x="131364" y="140856"/>
                    <a:pt x="135174" y="130664"/>
                    <a:pt x="138984" y="120472"/>
                  </a:cubicBezTo>
                  <a:cubicBezTo>
                    <a:pt x="151557" y="86563"/>
                    <a:pt x="164035" y="52654"/>
                    <a:pt x="177084" y="18841"/>
                  </a:cubicBezTo>
                  <a:cubicBezTo>
                    <a:pt x="178751" y="14707"/>
                    <a:pt x="180818" y="10754"/>
                    <a:pt x="183275" y="7029"/>
                  </a:cubicBezTo>
                  <a:cubicBezTo>
                    <a:pt x="188133" y="-781"/>
                    <a:pt x="195372" y="-2496"/>
                    <a:pt x="201754" y="3981"/>
                  </a:cubicBezTo>
                  <a:cubicBezTo>
                    <a:pt x="208193" y="10773"/>
                    <a:pt x="213650" y="18431"/>
                    <a:pt x="217946" y="26746"/>
                  </a:cubicBezTo>
                  <a:cubicBezTo>
                    <a:pt x="238425" y="65989"/>
                    <a:pt x="258237" y="105613"/>
                    <a:pt x="279668" y="147809"/>
                  </a:cubicBezTo>
                  <a:cubicBezTo>
                    <a:pt x="287193" y="141237"/>
                    <a:pt x="293194" y="135331"/>
                    <a:pt x="299766" y="130283"/>
                  </a:cubicBezTo>
                  <a:cubicBezTo>
                    <a:pt x="320245" y="114471"/>
                    <a:pt x="340724" y="98851"/>
                    <a:pt x="361679" y="83611"/>
                  </a:cubicBezTo>
                  <a:cubicBezTo>
                    <a:pt x="366965" y="79534"/>
                    <a:pt x="373185" y="76848"/>
                    <a:pt x="379776" y="75800"/>
                  </a:cubicBezTo>
                  <a:cubicBezTo>
                    <a:pt x="385358" y="75457"/>
                    <a:pt x="390834" y="77419"/>
                    <a:pt x="394921" y="81229"/>
                  </a:cubicBezTo>
                  <a:cubicBezTo>
                    <a:pt x="396969" y="85640"/>
                    <a:pt x="396969" y="90726"/>
                    <a:pt x="394921" y="95136"/>
                  </a:cubicBezTo>
                  <a:cubicBezTo>
                    <a:pt x="388253" y="110757"/>
                    <a:pt x="380157" y="125806"/>
                    <a:pt x="373204" y="141332"/>
                  </a:cubicBezTo>
                  <a:cubicBezTo>
                    <a:pt x="358821" y="173527"/>
                    <a:pt x="355011" y="208007"/>
                    <a:pt x="350915" y="242773"/>
                  </a:cubicBezTo>
                  <a:cubicBezTo>
                    <a:pt x="347867" y="269062"/>
                    <a:pt x="350915" y="274872"/>
                    <a:pt x="315101" y="273349"/>
                  </a:cubicBezTo>
                  <a:cubicBezTo>
                    <a:pt x="238901" y="270301"/>
                    <a:pt x="162701" y="265824"/>
                    <a:pt x="87263" y="282874"/>
                  </a:cubicBezTo>
                  <a:cubicBezTo>
                    <a:pt x="78405" y="284426"/>
                    <a:pt x="69471" y="285474"/>
                    <a:pt x="60498" y="286017"/>
                  </a:cubicBezTo>
                  <a:cubicBezTo>
                    <a:pt x="43639" y="262395"/>
                    <a:pt x="41448" y="236772"/>
                    <a:pt x="37066" y="211722"/>
                  </a:cubicBezTo>
                  <a:cubicBezTo>
                    <a:pt x="32904" y="183080"/>
                    <a:pt x="23674" y="155410"/>
                    <a:pt x="9825" y="129997"/>
                  </a:cubicBezTo>
                  <a:cubicBezTo>
                    <a:pt x="6548" y="124216"/>
                    <a:pt x="3777" y="118158"/>
                    <a:pt x="1538" y="111900"/>
                  </a:cubicBezTo>
                  <a:cubicBezTo>
                    <a:pt x="-2748" y="99803"/>
                    <a:pt x="2015" y="92850"/>
                    <a:pt x="14683" y="93326"/>
                  </a:cubicBezTo>
                  <a:cubicBezTo>
                    <a:pt x="19845" y="93755"/>
                    <a:pt x="24941" y="94840"/>
                    <a:pt x="29828" y="96564"/>
                  </a:cubicBezTo>
                  <a:cubicBezTo>
                    <a:pt x="65356" y="107995"/>
                    <a:pt x="99646" y="121425"/>
                    <a:pt x="126602" y="15342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7" name="Google Shape;4087;p34"/>
            <p:cNvSpPr/>
            <p:nvPr/>
          </p:nvSpPr>
          <p:spPr>
            <a:xfrm>
              <a:off x="2209104" y="4562789"/>
              <a:ext cx="299720" cy="65747"/>
            </a:xfrm>
            <a:custGeom>
              <a:rect b="b" l="l" r="r" t="t"/>
              <a:pathLst>
                <a:path extrusionOk="0" h="65747" w="299720">
                  <a:moveTo>
                    <a:pt x="239873" y="339"/>
                  </a:moveTo>
                  <a:cubicBezTo>
                    <a:pt x="250922" y="339"/>
                    <a:pt x="265019" y="-423"/>
                    <a:pt x="279021" y="339"/>
                  </a:cubicBezTo>
                  <a:cubicBezTo>
                    <a:pt x="295594" y="1482"/>
                    <a:pt x="298833" y="5673"/>
                    <a:pt x="299499" y="22817"/>
                  </a:cubicBezTo>
                  <a:cubicBezTo>
                    <a:pt x="299499" y="26532"/>
                    <a:pt x="299499" y="30152"/>
                    <a:pt x="299499" y="33867"/>
                  </a:cubicBezTo>
                  <a:cubicBezTo>
                    <a:pt x="300919" y="42163"/>
                    <a:pt x="295347" y="50040"/>
                    <a:pt x="287050" y="51459"/>
                  </a:cubicBezTo>
                  <a:cubicBezTo>
                    <a:pt x="286098" y="51631"/>
                    <a:pt x="285136" y="51697"/>
                    <a:pt x="284164" y="51679"/>
                  </a:cubicBezTo>
                  <a:cubicBezTo>
                    <a:pt x="276068" y="52345"/>
                    <a:pt x="267972" y="53012"/>
                    <a:pt x="259780" y="53393"/>
                  </a:cubicBezTo>
                  <a:cubicBezTo>
                    <a:pt x="199201" y="55583"/>
                    <a:pt x="138527" y="57393"/>
                    <a:pt x="77948" y="59965"/>
                  </a:cubicBezTo>
                  <a:cubicBezTo>
                    <a:pt x="59565" y="60727"/>
                    <a:pt x="41181" y="63680"/>
                    <a:pt x="22798" y="65394"/>
                  </a:cubicBezTo>
                  <a:cubicBezTo>
                    <a:pt x="7177" y="66918"/>
                    <a:pt x="2605" y="63775"/>
                    <a:pt x="795" y="50916"/>
                  </a:cubicBezTo>
                  <a:cubicBezTo>
                    <a:pt x="-1967" y="31866"/>
                    <a:pt x="2319" y="22341"/>
                    <a:pt x="15940" y="19389"/>
                  </a:cubicBezTo>
                  <a:cubicBezTo>
                    <a:pt x="26799" y="17293"/>
                    <a:pt x="37943" y="16341"/>
                    <a:pt x="48992" y="15293"/>
                  </a:cubicBezTo>
                  <a:cubicBezTo>
                    <a:pt x="93188" y="11388"/>
                    <a:pt x="137289" y="7482"/>
                    <a:pt x="181485" y="3863"/>
                  </a:cubicBezTo>
                  <a:cubicBezTo>
                    <a:pt x="199963" y="2815"/>
                    <a:pt x="218442" y="1958"/>
                    <a:pt x="239873" y="33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8" name="Google Shape;4088;p34"/>
            <p:cNvSpPr/>
            <p:nvPr/>
          </p:nvSpPr>
          <p:spPr>
            <a:xfrm>
              <a:off x="2589603" y="4296266"/>
              <a:ext cx="65137" cy="63202"/>
            </a:xfrm>
            <a:custGeom>
              <a:rect b="b" l="l" r="r" t="t"/>
              <a:pathLst>
                <a:path extrusionOk="0" h="63202" w="65137">
                  <a:moveTo>
                    <a:pt x="24755" y="63203"/>
                  </a:moveTo>
                  <a:cubicBezTo>
                    <a:pt x="2848" y="63203"/>
                    <a:pt x="-1438" y="59107"/>
                    <a:pt x="372" y="42629"/>
                  </a:cubicBezTo>
                  <a:cubicBezTo>
                    <a:pt x="2181" y="26151"/>
                    <a:pt x="7801" y="12911"/>
                    <a:pt x="26470" y="8910"/>
                  </a:cubicBezTo>
                  <a:cubicBezTo>
                    <a:pt x="35042" y="7101"/>
                    <a:pt x="42853" y="1862"/>
                    <a:pt x="51425" y="52"/>
                  </a:cubicBezTo>
                  <a:cubicBezTo>
                    <a:pt x="56245" y="-339"/>
                    <a:pt x="60970" y="1490"/>
                    <a:pt x="64284" y="5005"/>
                  </a:cubicBezTo>
                  <a:cubicBezTo>
                    <a:pt x="66094" y="7101"/>
                    <a:pt x="64760" y="13673"/>
                    <a:pt x="62760" y="16911"/>
                  </a:cubicBezTo>
                  <a:cubicBezTo>
                    <a:pt x="54759" y="30046"/>
                    <a:pt x="46073" y="42772"/>
                    <a:pt x="36757" y="55011"/>
                  </a:cubicBezTo>
                  <a:cubicBezTo>
                    <a:pt x="33299" y="58469"/>
                    <a:pt x="29232" y="61241"/>
                    <a:pt x="24755" y="6320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9" name="Google Shape;4089;p34"/>
            <p:cNvSpPr/>
            <p:nvPr/>
          </p:nvSpPr>
          <p:spPr>
            <a:xfrm>
              <a:off x="2105367" y="4307321"/>
              <a:ext cx="63195" cy="57876"/>
            </a:xfrm>
            <a:custGeom>
              <a:rect b="b" l="l" r="r" t="t"/>
              <a:pathLst>
                <a:path extrusionOk="0" h="57876" w="63195">
                  <a:moveTo>
                    <a:pt x="44048" y="57877"/>
                  </a:moveTo>
                  <a:cubicBezTo>
                    <a:pt x="34790" y="56829"/>
                    <a:pt x="25627" y="55105"/>
                    <a:pt x="16616" y="52733"/>
                  </a:cubicBezTo>
                  <a:cubicBezTo>
                    <a:pt x="12006" y="51105"/>
                    <a:pt x="8253" y="47666"/>
                    <a:pt x="6234" y="43208"/>
                  </a:cubicBezTo>
                  <a:cubicBezTo>
                    <a:pt x="3081" y="32683"/>
                    <a:pt x="1005" y="21863"/>
                    <a:pt x="43" y="10919"/>
                  </a:cubicBezTo>
                  <a:cubicBezTo>
                    <a:pt x="-462" y="5423"/>
                    <a:pt x="3586" y="546"/>
                    <a:pt x="9082" y="41"/>
                  </a:cubicBezTo>
                  <a:cubicBezTo>
                    <a:pt x="11177" y="-150"/>
                    <a:pt x="13282" y="327"/>
                    <a:pt x="15092" y="1394"/>
                  </a:cubicBezTo>
                  <a:cubicBezTo>
                    <a:pt x="29132" y="7594"/>
                    <a:pt x="42810" y="14595"/>
                    <a:pt x="56050" y="22348"/>
                  </a:cubicBezTo>
                  <a:cubicBezTo>
                    <a:pt x="66146" y="28540"/>
                    <a:pt x="63670" y="40256"/>
                    <a:pt x="59955" y="48161"/>
                  </a:cubicBezTo>
                  <a:cubicBezTo>
                    <a:pt x="57383" y="53210"/>
                    <a:pt x="48144" y="55781"/>
                    <a:pt x="44048" y="5787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0" name="Google Shape;4090;p34"/>
            <p:cNvSpPr/>
            <p:nvPr/>
          </p:nvSpPr>
          <p:spPr>
            <a:xfrm>
              <a:off x="2321329" y="4194034"/>
              <a:ext cx="56019" cy="64066"/>
            </a:xfrm>
            <a:custGeom>
              <a:rect b="b" l="l" r="r" t="t"/>
              <a:pathLst>
                <a:path extrusionOk="0" h="64066" w="56019">
                  <a:moveTo>
                    <a:pt x="56020" y="41243"/>
                  </a:moveTo>
                  <a:cubicBezTo>
                    <a:pt x="56020" y="49244"/>
                    <a:pt x="41828" y="62294"/>
                    <a:pt x="32493" y="63818"/>
                  </a:cubicBezTo>
                  <a:cubicBezTo>
                    <a:pt x="21311" y="65208"/>
                    <a:pt x="10205" y="60703"/>
                    <a:pt x="3156" y="51911"/>
                  </a:cubicBezTo>
                  <a:cubicBezTo>
                    <a:pt x="-3892" y="44196"/>
                    <a:pt x="2489" y="37433"/>
                    <a:pt x="6585" y="30289"/>
                  </a:cubicBezTo>
                  <a:cubicBezTo>
                    <a:pt x="10681" y="23146"/>
                    <a:pt x="11538" y="14954"/>
                    <a:pt x="15348" y="8001"/>
                  </a:cubicBezTo>
                  <a:cubicBezTo>
                    <a:pt x="17853" y="3915"/>
                    <a:pt x="21911" y="1029"/>
                    <a:pt x="26588" y="0"/>
                  </a:cubicBezTo>
                  <a:cubicBezTo>
                    <a:pt x="29255" y="0"/>
                    <a:pt x="33350" y="4572"/>
                    <a:pt x="35541" y="7906"/>
                  </a:cubicBezTo>
                  <a:cubicBezTo>
                    <a:pt x="41161" y="16097"/>
                    <a:pt x="46114" y="24860"/>
                    <a:pt x="51257" y="3333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91" name="Google Shape;4091;p34"/>
          <p:cNvGrpSpPr/>
          <p:nvPr/>
        </p:nvGrpSpPr>
        <p:grpSpPr>
          <a:xfrm>
            <a:off x="6519163" y="3734841"/>
            <a:ext cx="430168" cy="399165"/>
            <a:chOff x="4177478" y="4227673"/>
            <a:chExt cx="477965" cy="443566"/>
          </a:xfrm>
        </p:grpSpPr>
        <p:sp>
          <p:nvSpPr>
            <p:cNvPr id="4092" name="Google Shape;4092;p34"/>
            <p:cNvSpPr/>
            <p:nvPr/>
          </p:nvSpPr>
          <p:spPr>
            <a:xfrm>
              <a:off x="4287751" y="4323448"/>
              <a:ext cx="256002" cy="241273"/>
            </a:xfrm>
            <a:custGeom>
              <a:rect b="b" l="l" r="r" t="t"/>
              <a:pathLst>
                <a:path extrusionOk="0" h="241273" w="256002">
                  <a:moveTo>
                    <a:pt x="255964" y="120807"/>
                  </a:moveTo>
                  <a:cubicBezTo>
                    <a:pt x="257488" y="177957"/>
                    <a:pt x="214244" y="223582"/>
                    <a:pt x="160714" y="236536"/>
                  </a:cubicBezTo>
                  <a:cubicBezTo>
                    <a:pt x="114508" y="249414"/>
                    <a:pt x="64978" y="235574"/>
                    <a:pt x="32126" y="200627"/>
                  </a:cubicBezTo>
                  <a:cubicBezTo>
                    <a:pt x="-20166" y="147668"/>
                    <a:pt x="-1878" y="65753"/>
                    <a:pt x="38984" y="33844"/>
                  </a:cubicBezTo>
                  <a:cubicBezTo>
                    <a:pt x="86609" y="-3018"/>
                    <a:pt x="136330" y="-10923"/>
                    <a:pt x="190146" y="15842"/>
                  </a:cubicBezTo>
                  <a:cubicBezTo>
                    <a:pt x="230894" y="34759"/>
                    <a:pt x="256678" y="75888"/>
                    <a:pt x="255964" y="12080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3" name="Google Shape;4093;p34"/>
            <p:cNvSpPr/>
            <p:nvPr/>
          </p:nvSpPr>
          <p:spPr>
            <a:xfrm>
              <a:off x="4556605" y="4431200"/>
              <a:ext cx="98838" cy="36677"/>
            </a:xfrm>
            <a:custGeom>
              <a:rect b="b" l="l" r="r" t="t"/>
              <a:pathLst>
                <a:path extrusionOk="0" h="36677" w="98838">
                  <a:moveTo>
                    <a:pt x="1588" y="3816"/>
                  </a:moveTo>
                  <a:cubicBezTo>
                    <a:pt x="32544" y="-3804"/>
                    <a:pt x="63691" y="2293"/>
                    <a:pt x="98839" y="2578"/>
                  </a:cubicBezTo>
                  <a:lnTo>
                    <a:pt x="87980" y="36678"/>
                  </a:lnTo>
                  <a:cubicBezTo>
                    <a:pt x="75407" y="34678"/>
                    <a:pt x="63977" y="32677"/>
                    <a:pt x="52547" y="31153"/>
                  </a:cubicBezTo>
                  <a:cubicBezTo>
                    <a:pt x="41117" y="29629"/>
                    <a:pt x="27496" y="28296"/>
                    <a:pt x="15018" y="27057"/>
                  </a:cubicBezTo>
                  <a:cubicBezTo>
                    <a:pt x="-1174" y="25057"/>
                    <a:pt x="-1650" y="24295"/>
                    <a:pt x="1588" y="381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4" name="Google Shape;4094;p34"/>
            <p:cNvSpPr/>
            <p:nvPr/>
          </p:nvSpPr>
          <p:spPr>
            <a:xfrm>
              <a:off x="4516950" y="4531695"/>
              <a:ext cx="85725" cy="80009"/>
            </a:xfrm>
            <a:custGeom>
              <a:rect b="b" l="l" r="r" t="t"/>
              <a:pathLst>
                <a:path extrusionOk="0" h="80009" w="85725">
                  <a:moveTo>
                    <a:pt x="85725" y="46958"/>
                  </a:moveTo>
                  <a:lnTo>
                    <a:pt x="71628" y="80010"/>
                  </a:lnTo>
                  <a:cubicBezTo>
                    <a:pt x="43720" y="62865"/>
                    <a:pt x="22860" y="39719"/>
                    <a:pt x="0" y="17716"/>
                  </a:cubicBezTo>
                  <a:lnTo>
                    <a:pt x="1333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5" name="Google Shape;4095;p34"/>
            <p:cNvSpPr/>
            <p:nvPr/>
          </p:nvSpPr>
          <p:spPr>
            <a:xfrm>
              <a:off x="4232057" y="4530390"/>
              <a:ext cx="85150" cy="73600"/>
            </a:xfrm>
            <a:custGeom>
              <a:rect b="b" l="l" r="r" t="t"/>
              <a:pathLst>
                <a:path extrusionOk="0" h="73600" w="85150">
                  <a:moveTo>
                    <a:pt x="21431" y="73600"/>
                  </a:moveTo>
                  <a:lnTo>
                    <a:pt x="0" y="64075"/>
                  </a:lnTo>
                  <a:cubicBezTo>
                    <a:pt x="0" y="60646"/>
                    <a:pt x="0" y="58551"/>
                    <a:pt x="762" y="57884"/>
                  </a:cubicBezTo>
                  <a:cubicBezTo>
                    <a:pt x="22288" y="38834"/>
                    <a:pt x="43720" y="19784"/>
                    <a:pt x="65913" y="1686"/>
                  </a:cubicBezTo>
                  <a:cubicBezTo>
                    <a:pt x="70752" y="-752"/>
                    <a:pt x="76505" y="-533"/>
                    <a:pt x="81153" y="2258"/>
                  </a:cubicBezTo>
                  <a:cubicBezTo>
                    <a:pt x="85830" y="6097"/>
                    <a:pt x="86496" y="13002"/>
                    <a:pt x="82658" y="17679"/>
                  </a:cubicBezTo>
                  <a:cubicBezTo>
                    <a:pt x="82029" y="18441"/>
                    <a:pt x="81296" y="19117"/>
                    <a:pt x="80486" y="19689"/>
                  </a:cubicBezTo>
                  <a:cubicBezTo>
                    <a:pt x="62008" y="37215"/>
                    <a:pt x="43339" y="53883"/>
                    <a:pt x="21431" y="736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6" name="Google Shape;4096;p34"/>
            <p:cNvSpPr/>
            <p:nvPr/>
          </p:nvSpPr>
          <p:spPr>
            <a:xfrm>
              <a:off x="4226151" y="4297430"/>
              <a:ext cx="86486" cy="66149"/>
            </a:xfrm>
            <a:custGeom>
              <a:rect b="b" l="l" r="r" t="t"/>
              <a:pathLst>
                <a:path extrusionOk="0" h="66149" w="86486">
                  <a:moveTo>
                    <a:pt x="0" y="18810"/>
                  </a:moveTo>
                  <a:cubicBezTo>
                    <a:pt x="6001" y="12238"/>
                    <a:pt x="9525" y="8618"/>
                    <a:pt x="12763" y="4808"/>
                  </a:cubicBezTo>
                  <a:cubicBezTo>
                    <a:pt x="16364" y="-307"/>
                    <a:pt x="23441" y="-1535"/>
                    <a:pt x="28556" y="2065"/>
                  </a:cubicBezTo>
                  <a:cubicBezTo>
                    <a:pt x="29185" y="2503"/>
                    <a:pt x="29766" y="3008"/>
                    <a:pt x="30289" y="3570"/>
                  </a:cubicBezTo>
                  <a:cubicBezTo>
                    <a:pt x="39814" y="11095"/>
                    <a:pt x="47815" y="19382"/>
                    <a:pt x="57150" y="26620"/>
                  </a:cubicBezTo>
                  <a:cubicBezTo>
                    <a:pt x="66484" y="33860"/>
                    <a:pt x="75343" y="39003"/>
                    <a:pt x="86487" y="46528"/>
                  </a:cubicBezTo>
                  <a:lnTo>
                    <a:pt x="76962" y="66149"/>
                  </a:lnTo>
                  <a:cubicBezTo>
                    <a:pt x="46482" y="56148"/>
                    <a:pt x="26765" y="35098"/>
                    <a:pt x="0" y="1881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7" name="Google Shape;4097;p34"/>
            <p:cNvSpPr/>
            <p:nvPr/>
          </p:nvSpPr>
          <p:spPr>
            <a:xfrm>
              <a:off x="4410458" y="4576535"/>
              <a:ext cx="27243" cy="94704"/>
            </a:xfrm>
            <a:custGeom>
              <a:rect b="b" l="l" r="r" t="t"/>
              <a:pathLst>
                <a:path extrusionOk="0" h="94704" w="27243">
                  <a:moveTo>
                    <a:pt x="27243" y="85747"/>
                  </a:moveTo>
                  <a:cubicBezTo>
                    <a:pt x="23967" y="89043"/>
                    <a:pt x="20128" y="91719"/>
                    <a:pt x="15909" y="93653"/>
                  </a:cubicBezTo>
                  <a:cubicBezTo>
                    <a:pt x="11222" y="96053"/>
                    <a:pt x="5488" y="94206"/>
                    <a:pt x="3088" y="89519"/>
                  </a:cubicBezTo>
                  <a:cubicBezTo>
                    <a:pt x="2240" y="87862"/>
                    <a:pt x="1888" y="85985"/>
                    <a:pt x="2097" y="84128"/>
                  </a:cubicBezTo>
                  <a:cubicBezTo>
                    <a:pt x="954" y="59935"/>
                    <a:pt x="97" y="35646"/>
                    <a:pt x="2" y="11452"/>
                  </a:cubicBezTo>
                  <a:cubicBezTo>
                    <a:pt x="-113" y="5242"/>
                    <a:pt x="4821" y="118"/>
                    <a:pt x="11022" y="3"/>
                  </a:cubicBezTo>
                  <a:cubicBezTo>
                    <a:pt x="11832" y="-16"/>
                    <a:pt x="12642" y="51"/>
                    <a:pt x="13432" y="213"/>
                  </a:cubicBezTo>
                  <a:cubicBezTo>
                    <a:pt x="17738" y="2175"/>
                    <a:pt x="20795" y="6128"/>
                    <a:pt x="21624" y="10786"/>
                  </a:cubicBezTo>
                  <a:cubicBezTo>
                    <a:pt x="24005" y="34217"/>
                    <a:pt x="25243" y="57553"/>
                    <a:pt x="27243" y="8574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8" name="Google Shape;4098;p34"/>
            <p:cNvSpPr/>
            <p:nvPr/>
          </p:nvSpPr>
          <p:spPr>
            <a:xfrm>
              <a:off x="4517331" y="4293284"/>
              <a:ext cx="88201" cy="69818"/>
            </a:xfrm>
            <a:custGeom>
              <a:rect b="b" l="l" r="r" t="t"/>
              <a:pathLst>
                <a:path extrusionOk="0" h="69818" w="88201">
                  <a:moveTo>
                    <a:pt x="12001" y="69818"/>
                  </a:moveTo>
                  <a:lnTo>
                    <a:pt x="0" y="57150"/>
                  </a:lnTo>
                  <a:lnTo>
                    <a:pt x="65151" y="0"/>
                  </a:lnTo>
                  <a:lnTo>
                    <a:pt x="88201" y="13621"/>
                  </a:lnTo>
                  <a:cubicBezTo>
                    <a:pt x="83248" y="23336"/>
                    <a:pt x="34576" y="58674"/>
                    <a:pt x="12001" y="6981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9" name="Google Shape;4099;p34"/>
            <p:cNvSpPr/>
            <p:nvPr/>
          </p:nvSpPr>
          <p:spPr>
            <a:xfrm>
              <a:off x="4177478" y="4426727"/>
              <a:ext cx="101060" cy="25467"/>
            </a:xfrm>
            <a:custGeom>
              <a:rect b="b" l="l" r="r" t="t"/>
              <a:pathLst>
                <a:path extrusionOk="0" h="25467" w="101060">
                  <a:moveTo>
                    <a:pt x="0" y="574"/>
                  </a:moveTo>
                  <a:lnTo>
                    <a:pt x="26289" y="574"/>
                  </a:lnTo>
                  <a:cubicBezTo>
                    <a:pt x="46958" y="574"/>
                    <a:pt x="67723" y="-283"/>
                    <a:pt x="88392" y="98"/>
                  </a:cubicBezTo>
                  <a:cubicBezTo>
                    <a:pt x="92678" y="98"/>
                    <a:pt x="96869" y="4193"/>
                    <a:pt x="101060" y="6384"/>
                  </a:cubicBezTo>
                  <a:cubicBezTo>
                    <a:pt x="98422" y="11194"/>
                    <a:pt x="95231" y="15671"/>
                    <a:pt x="91535" y="19719"/>
                  </a:cubicBezTo>
                  <a:cubicBezTo>
                    <a:pt x="89249" y="21815"/>
                    <a:pt x="84487" y="21339"/>
                    <a:pt x="80867" y="21624"/>
                  </a:cubicBezTo>
                  <a:cubicBezTo>
                    <a:pt x="61817" y="22862"/>
                    <a:pt x="42767" y="24291"/>
                    <a:pt x="23717" y="25244"/>
                  </a:cubicBezTo>
                  <a:cubicBezTo>
                    <a:pt x="6096" y="26196"/>
                    <a:pt x="5239" y="25148"/>
                    <a:pt x="0" y="57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0" name="Google Shape;4100;p34"/>
            <p:cNvSpPr/>
            <p:nvPr/>
          </p:nvSpPr>
          <p:spPr>
            <a:xfrm>
              <a:off x="4399994" y="4227673"/>
              <a:ext cx="32093" cy="83327"/>
            </a:xfrm>
            <a:custGeom>
              <a:rect b="b" l="l" r="r" t="t"/>
              <a:pathLst>
                <a:path extrusionOk="0" h="83327" w="32093">
                  <a:moveTo>
                    <a:pt x="10466" y="83328"/>
                  </a:moveTo>
                  <a:cubicBezTo>
                    <a:pt x="6751" y="64754"/>
                    <a:pt x="3036" y="48371"/>
                    <a:pt x="464" y="31798"/>
                  </a:cubicBezTo>
                  <a:cubicBezTo>
                    <a:pt x="-155" y="23463"/>
                    <a:pt x="-155" y="15081"/>
                    <a:pt x="464" y="6747"/>
                  </a:cubicBezTo>
                  <a:cubicBezTo>
                    <a:pt x="5027" y="4109"/>
                    <a:pt x="9885" y="2032"/>
                    <a:pt x="14943" y="556"/>
                  </a:cubicBezTo>
                  <a:cubicBezTo>
                    <a:pt x="21476" y="-1464"/>
                    <a:pt x="28411" y="2194"/>
                    <a:pt x="30430" y="8728"/>
                  </a:cubicBezTo>
                  <a:cubicBezTo>
                    <a:pt x="30887" y="10214"/>
                    <a:pt x="31059" y="11767"/>
                    <a:pt x="30944" y="13319"/>
                  </a:cubicBezTo>
                  <a:cubicBezTo>
                    <a:pt x="31706" y="31702"/>
                    <a:pt x="32087" y="50181"/>
                    <a:pt x="32087" y="68564"/>
                  </a:cubicBezTo>
                  <a:cubicBezTo>
                    <a:pt x="32373" y="81995"/>
                    <a:pt x="22181" y="82756"/>
                    <a:pt x="10466" y="8332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01" name="Google Shape;4101;p34"/>
          <p:cNvGrpSpPr/>
          <p:nvPr/>
        </p:nvGrpSpPr>
        <p:grpSpPr>
          <a:xfrm>
            <a:off x="7048849" y="950197"/>
            <a:ext cx="394033" cy="349822"/>
            <a:chOff x="4633485" y="498697"/>
            <a:chExt cx="437814" cy="388734"/>
          </a:xfrm>
        </p:grpSpPr>
        <p:sp>
          <p:nvSpPr>
            <p:cNvPr id="4102" name="Google Shape;4102;p34"/>
            <p:cNvSpPr/>
            <p:nvPr/>
          </p:nvSpPr>
          <p:spPr>
            <a:xfrm>
              <a:off x="4633485" y="498697"/>
              <a:ext cx="437814" cy="362522"/>
            </a:xfrm>
            <a:custGeom>
              <a:rect b="b" l="l" r="r" t="t"/>
              <a:pathLst>
                <a:path extrusionOk="0" h="362522" w="437814">
                  <a:moveTo>
                    <a:pt x="258349" y="306056"/>
                  </a:moveTo>
                  <a:lnTo>
                    <a:pt x="201199" y="287958"/>
                  </a:lnTo>
                  <a:cubicBezTo>
                    <a:pt x="184149" y="302341"/>
                    <a:pt x="163956" y="318153"/>
                    <a:pt x="136429" y="313200"/>
                  </a:cubicBezTo>
                  <a:cubicBezTo>
                    <a:pt x="108902" y="308247"/>
                    <a:pt x="96329" y="287577"/>
                    <a:pt x="82708" y="265575"/>
                  </a:cubicBezTo>
                  <a:cubicBezTo>
                    <a:pt x="64887" y="270442"/>
                    <a:pt x="45818" y="266937"/>
                    <a:pt x="30892" y="256050"/>
                  </a:cubicBezTo>
                  <a:cubicBezTo>
                    <a:pt x="6698" y="238524"/>
                    <a:pt x="-541" y="213949"/>
                    <a:pt x="31" y="186041"/>
                  </a:cubicBezTo>
                  <a:cubicBezTo>
                    <a:pt x="31" y="172134"/>
                    <a:pt x="2412" y="158228"/>
                    <a:pt x="3841" y="144226"/>
                  </a:cubicBezTo>
                  <a:cubicBezTo>
                    <a:pt x="9775" y="100440"/>
                    <a:pt x="42541" y="65075"/>
                    <a:pt x="85756" y="55834"/>
                  </a:cubicBezTo>
                  <a:cubicBezTo>
                    <a:pt x="98900" y="35070"/>
                    <a:pt x="106520" y="7542"/>
                    <a:pt x="135858" y="1446"/>
                  </a:cubicBezTo>
                  <a:cubicBezTo>
                    <a:pt x="162718" y="-4173"/>
                    <a:pt x="184911" y="7161"/>
                    <a:pt x="204818" y="25449"/>
                  </a:cubicBezTo>
                  <a:cubicBezTo>
                    <a:pt x="208629" y="22306"/>
                    <a:pt x="212153" y="19734"/>
                    <a:pt x="215200" y="16782"/>
                  </a:cubicBezTo>
                  <a:cubicBezTo>
                    <a:pt x="226954" y="5114"/>
                    <a:pt x="244366" y="1225"/>
                    <a:pt x="259968" y="6780"/>
                  </a:cubicBezTo>
                  <a:cubicBezTo>
                    <a:pt x="267483" y="9712"/>
                    <a:pt x="275875" y="9472"/>
                    <a:pt x="283209" y="6114"/>
                  </a:cubicBezTo>
                  <a:cubicBezTo>
                    <a:pt x="288495" y="3320"/>
                    <a:pt x="294554" y="2348"/>
                    <a:pt x="300449" y="3351"/>
                  </a:cubicBezTo>
                  <a:cubicBezTo>
                    <a:pt x="326319" y="10867"/>
                    <a:pt x="351761" y="19802"/>
                    <a:pt x="376649" y="30116"/>
                  </a:cubicBezTo>
                  <a:cubicBezTo>
                    <a:pt x="388270" y="35260"/>
                    <a:pt x="392366" y="49166"/>
                    <a:pt x="393413" y="62406"/>
                  </a:cubicBezTo>
                  <a:cubicBezTo>
                    <a:pt x="393985" y="68979"/>
                    <a:pt x="393413" y="75646"/>
                    <a:pt x="393413" y="83361"/>
                  </a:cubicBezTo>
                  <a:lnTo>
                    <a:pt x="406653" y="86600"/>
                  </a:lnTo>
                  <a:cubicBezTo>
                    <a:pt x="426036" y="88905"/>
                    <a:pt x="439876" y="106488"/>
                    <a:pt x="437562" y="125871"/>
                  </a:cubicBezTo>
                  <a:cubicBezTo>
                    <a:pt x="437295" y="128157"/>
                    <a:pt x="436800" y="130415"/>
                    <a:pt x="436085" y="132606"/>
                  </a:cubicBezTo>
                  <a:cubicBezTo>
                    <a:pt x="432628" y="150998"/>
                    <a:pt x="422446" y="167429"/>
                    <a:pt x="407510" y="178707"/>
                  </a:cubicBezTo>
                  <a:cubicBezTo>
                    <a:pt x="413035" y="229761"/>
                    <a:pt x="379793" y="259288"/>
                    <a:pt x="323214" y="252811"/>
                  </a:cubicBezTo>
                  <a:lnTo>
                    <a:pt x="312737" y="271861"/>
                  </a:lnTo>
                  <a:cubicBezTo>
                    <a:pt x="317689" y="275862"/>
                    <a:pt x="322262" y="279672"/>
                    <a:pt x="326738" y="283196"/>
                  </a:cubicBezTo>
                  <a:cubicBezTo>
                    <a:pt x="337130" y="290882"/>
                    <a:pt x="342236" y="303817"/>
                    <a:pt x="339883" y="316533"/>
                  </a:cubicBezTo>
                  <a:cubicBezTo>
                    <a:pt x="337673" y="336136"/>
                    <a:pt x="324862" y="352938"/>
                    <a:pt x="306545" y="360253"/>
                  </a:cubicBezTo>
                  <a:cubicBezTo>
                    <a:pt x="292134" y="365911"/>
                    <a:pt x="275722" y="360710"/>
                    <a:pt x="267207" y="347775"/>
                  </a:cubicBezTo>
                  <a:cubicBezTo>
                    <a:pt x="258482" y="335745"/>
                    <a:pt x="255263" y="320591"/>
                    <a:pt x="258349" y="30605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3" name="Google Shape;4103;p34"/>
            <p:cNvSpPr/>
            <p:nvPr/>
          </p:nvSpPr>
          <p:spPr>
            <a:xfrm>
              <a:off x="4969652" y="837399"/>
              <a:ext cx="48763" cy="50032"/>
            </a:xfrm>
            <a:custGeom>
              <a:rect b="b" l="l" r="r" t="t"/>
              <a:pathLst>
                <a:path extrusionOk="0" h="50032" w="48763">
                  <a:moveTo>
                    <a:pt x="48673" y="25361"/>
                  </a:moveTo>
                  <a:cubicBezTo>
                    <a:pt x="49778" y="37829"/>
                    <a:pt x="40567" y="48840"/>
                    <a:pt x="28099" y="49945"/>
                  </a:cubicBezTo>
                  <a:cubicBezTo>
                    <a:pt x="27337" y="50012"/>
                    <a:pt x="26575" y="50040"/>
                    <a:pt x="25813" y="50031"/>
                  </a:cubicBezTo>
                  <a:cubicBezTo>
                    <a:pt x="11821" y="50193"/>
                    <a:pt x="353" y="38972"/>
                    <a:pt x="191" y="24980"/>
                  </a:cubicBezTo>
                  <a:cubicBezTo>
                    <a:pt x="191" y="24951"/>
                    <a:pt x="191" y="24913"/>
                    <a:pt x="191" y="24885"/>
                  </a:cubicBezTo>
                  <a:cubicBezTo>
                    <a:pt x="-1400" y="12788"/>
                    <a:pt x="7125" y="1691"/>
                    <a:pt x="19232" y="101"/>
                  </a:cubicBezTo>
                  <a:cubicBezTo>
                    <a:pt x="19460" y="72"/>
                    <a:pt x="19679" y="44"/>
                    <a:pt x="19908" y="25"/>
                  </a:cubicBezTo>
                  <a:cubicBezTo>
                    <a:pt x="34728" y="-595"/>
                    <a:pt x="47406" y="10578"/>
                    <a:pt x="48673" y="2536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04" name="Google Shape;4104;p34"/>
          <p:cNvGrpSpPr/>
          <p:nvPr/>
        </p:nvGrpSpPr>
        <p:grpSpPr>
          <a:xfrm>
            <a:off x="5193641" y="1360055"/>
            <a:ext cx="382239" cy="383113"/>
            <a:chOff x="7823618" y="1119835"/>
            <a:chExt cx="424710" cy="425728"/>
          </a:xfrm>
        </p:grpSpPr>
        <p:sp>
          <p:nvSpPr>
            <p:cNvPr id="4105" name="Google Shape;4105;p34"/>
            <p:cNvSpPr/>
            <p:nvPr/>
          </p:nvSpPr>
          <p:spPr>
            <a:xfrm>
              <a:off x="7827514" y="1238194"/>
              <a:ext cx="420814" cy="307369"/>
            </a:xfrm>
            <a:custGeom>
              <a:rect b="b" l="l" r="r" t="t"/>
              <a:pathLst>
                <a:path extrusionOk="0" h="307369" w="420814">
                  <a:moveTo>
                    <a:pt x="0" y="307370"/>
                  </a:moveTo>
                  <a:lnTo>
                    <a:pt x="0" y="26573"/>
                  </a:lnTo>
                  <a:cubicBezTo>
                    <a:pt x="5963" y="25172"/>
                    <a:pt x="12011" y="24125"/>
                    <a:pt x="18098" y="23429"/>
                  </a:cubicBezTo>
                  <a:lnTo>
                    <a:pt x="352996" y="3617"/>
                  </a:lnTo>
                  <a:cubicBezTo>
                    <a:pt x="369284" y="2570"/>
                    <a:pt x="385477" y="760"/>
                    <a:pt x="401765" y="93"/>
                  </a:cubicBezTo>
                  <a:cubicBezTo>
                    <a:pt x="418052" y="-574"/>
                    <a:pt x="420815" y="1998"/>
                    <a:pt x="420815" y="19143"/>
                  </a:cubicBezTo>
                  <a:cubicBezTo>
                    <a:pt x="420053" y="97629"/>
                    <a:pt x="419033" y="176144"/>
                    <a:pt x="417767" y="254696"/>
                  </a:cubicBezTo>
                  <a:cubicBezTo>
                    <a:pt x="417767" y="273746"/>
                    <a:pt x="416909" y="274604"/>
                    <a:pt x="397764" y="276413"/>
                  </a:cubicBezTo>
                  <a:cubicBezTo>
                    <a:pt x="350139" y="280795"/>
                    <a:pt x="303276" y="284414"/>
                    <a:pt x="256127" y="288320"/>
                  </a:cubicBezTo>
                  <a:cubicBezTo>
                    <a:pt x="187452" y="293939"/>
                    <a:pt x="118872" y="299654"/>
                    <a:pt x="50197" y="305084"/>
                  </a:cubicBezTo>
                  <a:cubicBezTo>
                    <a:pt x="35243" y="306227"/>
                    <a:pt x="19621" y="306512"/>
                    <a:pt x="0" y="307370"/>
                  </a:cubicBezTo>
                  <a:close/>
                  <a:moveTo>
                    <a:pt x="14954" y="220311"/>
                  </a:moveTo>
                  <a:cubicBezTo>
                    <a:pt x="13440" y="244171"/>
                    <a:pt x="13726" y="268117"/>
                    <a:pt x="15812" y="291939"/>
                  </a:cubicBezTo>
                  <a:lnTo>
                    <a:pt x="116967" y="283652"/>
                  </a:lnTo>
                  <a:cubicBezTo>
                    <a:pt x="113824" y="255935"/>
                    <a:pt x="110871" y="230122"/>
                    <a:pt x="107442" y="202023"/>
                  </a:cubicBezTo>
                  <a:close/>
                  <a:moveTo>
                    <a:pt x="106966" y="186974"/>
                  </a:moveTo>
                  <a:cubicBezTo>
                    <a:pt x="104680" y="160589"/>
                    <a:pt x="102584" y="136682"/>
                    <a:pt x="100203" y="110297"/>
                  </a:cubicBezTo>
                  <a:cubicBezTo>
                    <a:pt x="70866" y="116965"/>
                    <a:pt x="41815" y="111345"/>
                    <a:pt x="15240" y="119822"/>
                  </a:cubicBezTo>
                  <a:lnTo>
                    <a:pt x="15240" y="205547"/>
                  </a:lnTo>
                  <a:close/>
                  <a:moveTo>
                    <a:pt x="124016" y="198594"/>
                  </a:moveTo>
                  <a:cubicBezTo>
                    <a:pt x="126492" y="227836"/>
                    <a:pt x="126778" y="254792"/>
                    <a:pt x="134969" y="282224"/>
                  </a:cubicBezTo>
                  <a:lnTo>
                    <a:pt x="216694" y="275747"/>
                  </a:lnTo>
                  <a:cubicBezTo>
                    <a:pt x="213455" y="245838"/>
                    <a:pt x="210503" y="218597"/>
                    <a:pt x="207169" y="188117"/>
                  </a:cubicBezTo>
                  <a:close/>
                  <a:moveTo>
                    <a:pt x="308705" y="268603"/>
                  </a:moveTo>
                  <a:cubicBezTo>
                    <a:pt x="307086" y="238313"/>
                    <a:pt x="305562" y="210691"/>
                    <a:pt x="303943" y="180687"/>
                  </a:cubicBezTo>
                  <a:lnTo>
                    <a:pt x="225171" y="186307"/>
                  </a:lnTo>
                  <a:cubicBezTo>
                    <a:pt x="228505" y="217073"/>
                    <a:pt x="231458" y="245171"/>
                    <a:pt x="234696" y="274223"/>
                  </a:cubicBezTo>
                  <a:close/>
                  <a:moveTo>
                    <a:pt x="399479" y="180211"/>
                  </a:moveTo>
                  <a:cubicBezTo>
                    <a:pt x="371951" y="182116"/>
                    <a:pt x="346329" y="178592"/>
                    <a:pt x="318992" y="182687"/>
                  </a:cubicBezTo>
                  <a:cubicBezTo>
                    <a:pt x="321088" y="211739"/>
                    <a:pt x="322993" y="238599"/>
                    <a:pt x="324993" y="267269"/>
                  </a:cubicBezTo>
                  <a:lnTo>
                    <a:pt x="399479" y="260792"/>
                  </a:lnTo>
                  <a:close/>
                  <a:moveTo>
                    <a:pt x="401669" y="15809"/>
                  </a:moveTo>
                  <a:lnTo>
                    <a:pt x="314420" y="21239"/>
                  </a:lnTo>
                  <a:lnTo>
                    <a:pt x="314420" y="83723"/>
                  </a:lnTo>
                  <a:lnTo>
                    <a:pt x="401669" y="83723"/>
                  </a:lnTo>
                  <a:close/>
                  <a:moveTo>
                    <a:pt x="119825" y="110393"/>
                  </a:moveTo>
                  <a:cubicBezTo>
                    <a:pt x="118386" y="134843"/>
                    <a:pt x="119958" y="159380"/>
                    <a:pt x="124492" y="183449"/>
                  </a:cubicBezTo>
                  <a:lnTo>
                    <a:pt x="206693" y="171829"/>
                  </a:lnTo>
                  <a:cubicBezTo>
                    <a:pt x="202121" y="148588"/>
                    <a:pt x="206693" y="126204"/>
                    <a:pt x="198406" y="104011"/>
                  </a:cubicBezTo>
                  <a:close/>
                  <a:moveTo>
                    <a:pt x="99155" y="96772"/>
                  </a:moveTo>
                  <a:lnTo>
                    <a:pt x="99155" y="34097"/>
                  </a:lnTo>
                  <a:lnTo>
                    <a:pt x="13907" y="39527"/>
                  </a:lnTo>
                  <a:lnTo>
                    <a:pt x="13907" y="103154"/>
                  </a:lnTo>
                  <a:close/>
                  <a:moveTo>
                    <a:pt x="214979" y="102487"/>
                  </a:moveTo>
                  <a:cubicBezTo>
                    <a:pt x="218123" y="126966"/>
                    <a:pt x="220694" y="147826"/>
                    <a:pt x="223647" y="170495"/>
                  </a:cubicBezTo>
                  <a:lnTo>
                    <a:pt x="304610" y="164685"/>
                  </a:lnTo>
                  <a:cubicBezTo>
                    <a:pt x="302228" y="141920"/>
                    <a:pt x="300133" y="122394"/>
                    <a:pt x="297942" y="102487"/>
                  </a:cubicBezTo>
                  <a:close/>
                  <a:moveTo>
                    <a:pt x="401098" y="163828"/>
                  </a:moveTo>
                  <a:lnTo>
                    <a:pt x="401098" y="102582"/>
                  </a:lnTo>
                  <a:cubicBezTo>
                    <a:pt x="369856" y="98772"/>
                    <a:pt x="331470" y="99725"/>
                    <a:pt x="315373" y="105059"/>
                  </a:cubicBezTo>
                  <a:cubicBezTo>
                    <a:pt x="317087" y="124109"/>
                    <a:pt x="318802" y="143825"/>
                    <a:pt x="320516" y="163828"/>
                  </a:cubicBezTo>
                  <a:close/>
                  <a:moveTo>
                    <a:pt x="116015" y="95629"/>
                  </a:moveTo>
                  <a:lnTo>
                    <a:pt x="197358" y="88009"/>
                  </a:lnTo>
                  <a:lnTo>
                    <a:pt x="197358" y="31907"/>
                  </a:lnTo>
                  <a:lnTo>
                    <a:pt x="129921" y="31907"/>
                  </a:lnTo>
                  <a:cubicBezTo>
                    <a:pt x="123139" y="31030"/>
                    <a:pt x="116929" y="35821"/>
                    <a:pt x="116053" y="42603"/>
                  </a:cubicBezTo>
                  <a:cubicBezTo>
                    <a:pt x="115929" y="43537"/>
                    <a:pt x="115919" y="44489"/>
                    <a:pt x="116015" y="45432"/>
                  </a:cubicBezTo>
                  <a:cubicBezTo>
                    <a:pt x="115919" y="60577"/>
                    <a:pt x="116015" y="75817"/>
                    <a:pt x="116015" y="95629"/>
                  </a:cubicBezTo>
                  <a:close/>
                  <a:moveTo>
                    <a:pt x="295656" y="22191"/>
                  </a:moveTo>
                  <a:lnTo>
                    <a:pt x="214598" y="27620"/>
                  </a:lnTo>
                  <a:lnTo>
                    <a:pt x="214598" y="84770"/>
                  </a:lnTo>
                  <a:lnTo>
                    <a:pt x="295656" y="8477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6" name="Google Shape;4106;p34"/>
            <p:cNvSpPr/>
            <p:nvPr/>
          </p:nvSpPr>
          <p:spPr>
            <a:xfrm>
              <a:off x="7823618" y="1137894"/>
              <a:ext cx="420360" cy="93494"/>
            </a:xfrm>
            <a:custGeom>
              <a:rect b="b" l="l" r="r" t="t"/>
              <a:pathLst>
                <a:path extrusionOk="0" h="93494" w="420360">
                  <a:moveTo>
                    <a:pt x="126896" y="14910"/>
                  </a:moveTo>
                  <a:lnTo>
                    <a:pt x="279296" y="8624"/>
                  </a:lnTo>
                  <a:cubicBezTo>
                    <a:pt x="288821" y="21102"/>
                    <a:pt x="281105" y="41009"/>
                    <a:pt x="298346" y="47581"/>
                  </a:cubicBezTo>
                  <a:cubicBezTo>
                    <a:pt x="305166" y="50220"/>
                    <a:pt x="312481" y="51324"/>
                    <a:pt x="319777" y="50820"/>
                  </a:cubicBezTo>
                  <a:cubicBezTo>
                    <a:pt x="337874" y="49486"/>
                    <a:pt x="344828" y="39009"/>
                    <a:pt x="350543" y="5766"/>
                  </a:cubicBezTo>
                  <a:cubicBezTo>
                    <a:pt x="367973" y="3861"/>
                    <a:pt x="386071" y="1575"/>
                    <a:pt x="404264" y="51"/>
                  </a:cubicBezTo>
                  <a:cubicBezTo>
                    <a:pt x="412455" y="-615"/>
                    <a:pt x="416456" y="5290"/>
                    <a:pt x="417027" y="12529"/>
                  </a:cubicBezTo>
                  <a:cubicBezTo>
                    <a:pt x="418551" y="29484"/>
                    <a:pt x="419504" y="46533"/>
                    <a:pt x="420361" y="63488"/>
                  </a:cubicBezTo>
                  <a:cubicBezTo>
                    <a:pt x="420361" y="72060"/>
                    <a:pt x="414741" y="75299"/>
                    <a:pt x="407693" y="75966"/>
                  </a:cubicBezTo>
                  <a:cubicBezTo>
                    <a:pt x="395882" y="77013"/>
                    <a:pt x="383975" y="77585"/>
                    <a:pt x="372164" y="77680"/>
                  </a:cubicBezTo>
                  <a:cubicBezTo>
                    <a:pt x="321777" y="77680"/>
                    <a:pt x="271295" y="76442"/>
                    <a:pt x="221098" y="78918"/>
                  </a:cubicBezTo>
                  <a:cubicBezTo>
                    <a:pt x="154423" y="82157"/>
                    <a:pt x="87748" y="88443"/>
                    <a:pt x="21645" y="93492"/>
                  </a:cubicBezTo>
                  <a:cubicBezTo>
                    <a:pt x="14415" y="93530"/>
                    <a:pt x="7195" y="93120"/>
                    <a:pt x="23" y="92253"/>
                  </a:cubicBezTo>
                  <a:cubicBezTo>
                    <a:pt x="23" y="74156"/>
                    <a:pt x="23" y="57963"/>
                    <a:pt x="23" y="41866"/>
                  </a:cubicBezTo>
                  <a:cubicBezTo>
                    <a:pt x="-406" y="34408"/>
                    <a:pt x="5300" y="28017"/>
                    <a:pt x="12758" y="27598"/>
                  </a:cubicBezTo>
                  <a:cubicBezTo>
                    <a:pt x="13148" y="27569"/>
                    <a:pt x="13539" y="27569"/>
                    <a:pt x="13929" y="27579"/>
                  </a:cubicBezTo>
                  <a:lnTo>
                    <a:pt x="66793" y="22530"/>
                  </a:lnTo>
                  <a:cubicBezTo>
                    <a:pt x="69079" y="32055"/>
                    <a:pt x="70984" y="40342"/>
                    <a:pt x="73080" y="48629"/>
                  </a:cubicBezTo>
                  <a:cubicBezTo>
                    <a:pt x="74994" y="61745"/>
                    <a:pt x="87176" y="70832"/>
                    <a:pt x="100292" y="68917"/>
                  </a:cubicBezTo>
                  <a:cubicBezTo>
                    <a:pt x="100302" y="68917"/>
                    <a:pt x="100312" y="68917"/>
                    <a:pt x="100321" y="68917"/>
                  </a:cubicBezTo>
                  <a:cubicBezTo>
                    <a:pt x="114018" y="69812"/>
                    <a:pt x="125857" y="59440"/>
                    <a:pt x="126753" y="45733"/>
                  </a:cubicBezTo>
                  <a:cubicBezTo>
                    <a:pt x="126781" y="45400"/>
                    <a:pt x="126791" y="45057"/>
                    <a:pt x="126800" y="44724"/>
                  </a:cubicBezTo>
                  <a:cubicBezTo>
                    <a:pt x="126896" y="36056"/>
                    <a:pt x="126896" y="27293"/>
                    <a:pt x="126896" y="1491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7" name="Google Shape;4107;p34"/>
            <p:cNvSpPr/>
            <p:nvPr/>
          </p:nvSpPr>
          <p:spPr>
            <a:xfrm>
              <a:off x="8121266" y="1119835"/>
              <a:ext cx="32493" cy="55441"/>
            </a:xfrm>
            <a:custGeom>
              <a:rect b="b" l="l" r="r" t="t"/>
              <a:pathLst>
                <a:path extrusionOk="0" h="55441" w="32493">
                  <a:moveTo>
                    <a:pt x="31654" y="13"/>
                  </a:moveTo>
                  <a:cubicBezTo>
                    <a:pt x="31654" y="13634"/>
                    <a:pt x="32797" y="27350"/>
                    <a:pt x="32416" y="41161"/>
                  </a:cubicBezTo>
                  <a:cubicBezTo>
                    <a:pt x="32416" y="50686"/>
                    <a:pt x="25463" y="55448"/>
                    <a:pt x="16033" y="55353"/>
                  </a:cubicBezTo>
                  <a:cubicBezTo>
                    <a:pt x="8718" y="56191"/>
                    <a:pt x="2108" y="50943"/>
                    <a:pt x="1260" y="43628"/>
                  </a:cubicBezTo>
                  <a:cubicBezTo>
                    <a:pt x="1203" y="43161"/>
                    <a:pt x="1174" y="42685"/>
                    <a:pt x="1174" y="42209"/>
                  </a:cubicBezTo>
                  <a:cubicBezTo>
                    <a:pt x="698" y="37065"/>
                    <a:pt x="126" y="31922"/>
                    <a:pt x="31" y="26683"/>
                  </a:cubicBezTo>
                  <a:cubicBezTo>
                    <a:pt x="-445" y="4109"/>
                    <a:pt x="4317" y="-273"/>
                    <a:pt x="31654" y="1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8" name="Google Shape;4108;p34"/>
            <p:cNvSpPr/>
            <p:nvPr/>
          </p:nvSpPr>
          <p:spPr>
            <a:xfrm>
              <a:off x="7906680" y="1131088"/>
              <a:ext cx="29241" cy="60801"/>
            </a:xfrm>
            <a:custGeom>
              <a:rect b="b" l="l" r="r" t="t"/>
              <a:pathLst>
                <a:path extrusionOk="0" h="60801" w="29241">
                  <a:moveTo>
                    <a:pt x="28593" y="32480"/>
                  </a:moveTo>
                  <a:cubicBezTo>
                    <a:pt x="29622" y="38272"/>
                    <a:pt x="29422" y="44205"/>
                    <a:pt x="28022" y="49911"/>
                  </a:cubicBezTo>
                  <a:cubicBezTo>
                    <a:pt x="24974" y="55235"/>
                    <a:pt x="19935" y="59141"/>
                    <a:pt x="14020" y="60770"/>
                  </a:cubicBezTo>
                  <a:cubicBezTo>
                    <a:pt x="11353" y="61341"/>
                    <a:pt x="4495" y="54197"/>
                    <a:pt x="3733" y="49625"/>
                  </a:cubicBezTo>
                  <a:cubicBezTo>
                    <a:pt x="1580" y="38824"/>
                    <a:pt x="333" y="27870"/>
                    <a:pt x="18" y="16859"/>
                  </a:cubicBezTo>
                  <a:cubicBezTo>
                    <a:pt x="-401" y="7982"/>
                    <a:pt x="6457" y="438"/>
                    <a:pt x="15334" y="19"/>
                  </a:cubicBezTo>
                  <a:cubicBezTo>
                    <a:pt x="15630" y="0"/>
                    <a:pt x="15916" y="0"/>
                    <a:pt x="16211" y="0"/>
                  </a:cubicBezTo>
                  <a:cubicBezTo>
                    <a:pt x="26593" y="0"/>
                    <a:pt x="27641" y="7715"/>
                    <a:pt x="28593" y="14859"/>
                  </a:cubicBezTo>
                  <a:cubicBezTo>
                    <a:pt x="28974" y="20726"/>
                    <a:pt x="28974" y="26613"/>
                    <a:pt x="28593" y="324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09" name="Google Shape;4109;p34"/>
          <p:cNvGrpSpPr/>
          <p:nvPr/>
        </p:nvGrpSpPr>
        <p:grpSpPr>
          <a:xfrm>
            <a:off x="7920599" y="2264055"/>
            <a:ext cx="394007" cy="424017"/>
            <a:chOff x="5754342" y="2747909"/>
            <a:chExt cx="437786" cy="471182"/>
          </a:xfrm>
        </p:grpSpPr>
        <p:sp>
          <p:nvSpPr>
            <p:cNvPr id="4110" name="Google Shape;4110;p34"/>
            <p:cNvSpPr/>
            <p:nvPr/>
          </p:nvSpPr>
          <p:spPr>
            <a:xfrm>
              <a:off x="5754342" y="2747909"/>
              <a:ext cx="437786" cy="471182"/>
            </a:xfrm>
            <a:custGeom>
              <a:rect b="b" l="l" r="r" t="t"/>
              <a:pathLst>
                <a:path extrusionOk="0" h="471182" w="437786">
                  <a:moveTo>
                    <a:pt x="92202" y="468003"/>
                  </a:moveTo>
                  <a:cubicBezTo>
                    <a:pt x="91059" y="455620"/>
                    <a:pt x="97346" y="454858"/>
                    <a:pt x="103347" y="454953"/>
                  </a:cubicBezTo>
                  <a:cubicBezTo>
                    <a:pt x="144332" y="454125"/>
                    <a:pt x="184318" y="442209"/>
                    <a:pt x="219075" y="420473"/>
                  </a:cubicBezTo>
                  <a:cubicBezTo>
                    <a:pt x="251108" y="401842"/>
                    <a:pt x="280378" y="378820"/>
                    <a:pt x="306038" y="352084"/>
                  </a:cubicBezTo>
                  <a:cubicBezTo>
                    <a:pt x="356778" y="301934"/>
                    <a:pt x="393831" y="239631"/>
                    <a:pt x="413671" y="171109"/>
                  </a:cubicBezTo>
                  <a:cubicBezTo>
                    <a:pt x="423196" y="135961"/>
                    <a:pt x="425672" y="100528"/>
                    <a:pt x="409290" y="65095"/>
                  </a:cubicBezTo>
                  <a:cubicBezTo>
                    <a:pt x="390240" y="22899"/>
                    <a:pt x="343662" y="12517"/>
                    <a:pt x="310705" y="17470"/>
                  </a:cubicBezTo>
                  <a:cubicBezTo>
                    <a:pt x="272511" y="23366"/>
                    <a:pt x="236115" y="37749"/>
                    <a:pt x="204216" y="59571"/>
                  </a:cubicBezTo>
                  <a:cubicBezTo>
                    <a:pt x="148610" y="96756"/>
                    <a:pt x="101661" y="145486"/>
                    <a:pt x="66580" y="202446"/>
                  </a:cubicBezTo>
                  <a:cubicBezTo>
                    <a:pt x="43292" y="241193"/>
                    <a:pt x="26947" y="283713"/>
                    <a:pt x="18288" y="328080"/>
                  </a:cubicBezTo>
                  <a:cubicBezTo>
                    <a:pt x="13297" y="348426"/>
                    <a:pt x="14554" y="369800"/>
                    <a:pt x="21908" y="389421"/>
                  </a:cubicBezTo>
                  <a:cubicBezTo>
                    <a:pt x="24042" y="396184"/>
                    <a:pt x="25670" y="403090"/>
                    <a:pt x="26765" y="410091"/>
                  </a:cubicBezTo>
                  <a:cubicBezTo>
                    <a:pt x="15336" y="416758"/>
                    <a:pt x="8668" y="413139"/>
                    <a:pt x="7144" y="403233"/>
                  </a:cubicBezTo>
                  <a:cubicBezTo>
                    <a:pt x="2467" y="382411"/>
                    <a:pt x="76" y="361142"/>
                    <a:pt x="0" y="339796"/>
                  </a:cubicBezTo>
                  <a:cubicBezTo>
                    <a:pt x="3715" y="279789"/>
                    <a:pt x="28575" y="226830"/>
                    <a:pt x="62199" y="177871"/>
                  </a:cubicBezTo>
                  <a:cubicBezTo>
                    <a:pt x="78200" y="154821"/>
                    <a:pt x="95765" y="132894"/>
                    <a:pt x="114777" y="112244"/>
                  </a:cubicBezTo>
                  <a:cubicBezTo>
                    <a:pt x="156753" y="64876"/>
                    <a:pt x="210464" y="29395"/>
                    <a:pt x="270510" y="9374"/>
                  </a:cubicBezTo>
                  <a:cubicBezTo>
                    <a:pt x="301343" y="-2018"/>
                    <a:pt x="335052" y="-3056"/>
                    <a:pt x="366522" y="6421"/>
                  </a:cubicBezTo>
                  <a:cubicBezTo>
                    <a:pt x="396973" y="15394"/>
                    <a:pt x="420900" y="39035"/>
                    <a:pt x="430245" y="69381"/>
                  </a:cubicBezTo>
                  <a:cubicBezTo>
                    <a:pt x="438921" y="98652"/>
                    <a:pt x="440131" y="129627"/>
                    <a:pt x="433769" y="159488"/>
                  </a:cubicBezTo>
                  <a:cubicBezTo>
                    <a:pt x="424215" y="210599"/>
                    <a:pt x="402670" y="258719"/>
                    <a:pt x="370904" y="299886"/>
                  </a:cubicBezTo>
                  <a:cubicBezTo>
                    <a:pt x="352816" y="325137"/>
                    <a:pt x="332890" y="349016"/>
                    <a:pt x="311277" y="371324"/>
                  </a:cubicBezTo>
                  <a:cubicBezTo>
                    <a:pt x="266129" y="416187"/>
                    <a:pt x="214408" y="451620"/>
                    <a:pt x="151257" y="466574"/>
                  </a:cubicBezTo>
                  <a:cubicBezTo>
                    <a:pt x="132036" y="472194"/>
                    <a:pt x="111671" y="472679"/>
                    <a:pt x="92202" y="46800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1" name="Google Shape;4111;p34"/>
            <p:cNvSpPr/>
            <p:nvPr/>
          </p:nvSpPr>
          <p:spPr>
            <a:xfrm>
              <a:off x="5899489" y="2936353"/>
              <a:ext cx="123276" cy="118680"/>
            </a:xfrm>
            <a:custGeom>
              <a:rect b="b" l="l" r="r" t="t"/>
              <a:pathLst>
                <a:path extrusionOk="0" h="118680" w="123276">
                  <a:moveTo>
                    <a:pt x="63070" y="0"/>
                  </a:moveTo>
                  <a:cubicBezTo>
                    <a:pt x="73871" y="1991"/>
                    <a:pt x="84415" y="5182"/>
                    <a:pt x="94502" y="9525"/>
                  </a:cubicBezTo>
                  <a:cubicBezTo>
                    <a:pt x="128030" y="28575"/>
                    <a:pt x="132602" y="62103"/>
                    <a:pt x="106409" y="91440"/>
                  </a:cubicBezTo>
                  <a:cubicBezTo>
                    <a:pt x="82120" y="118682"/>
                    <a:pt x="60689" y="124873"/>
                    <a:pt x="31732" y="112776"/>
                  </a:cubicBezTo>
                  <a:cubicBezTo>
                    <a:pt x="12273" y="105699"/>
                    <a:pt x="-491" y="86992"/>
                    <a:pt x="14" y="66294"/>
                  </a:cubicBezTo>
                  <a:cubicBezTo>
                    <a:pt x="-129" y="30871"/>
                    <a:pt x="27684" y="1629"/>
                    <a:pt x="6307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2" name="Google Shape;4112;p34"/>
            <p:cNvSpPr/>
            <p:nvPr/>
          </p:nvSpPr>
          <p:spPr>
            <a:xfrm>
              <a:off x="5830189" y="2905722"/>
              <a:ext cx="277389" cy="221285"/>
            </a:xfrm>
            <a:custGeom>
              <a:rect b="b" l="l" r="r" t="t"/>
              <a:pathLst>
                <a:path extrusionOk="0" h="221285" w="277389">
                  <a:moveTo>
                    <a:pt x="43883" y="82161"/>
                  </a:moveTo>
                  <a:cubicBezTo>
                    <a:pt x="42416" y="87952"/>
                    <a:pt x="40606" y="93639"/>
                    <a:pt x="38453" y="99211"/>
                  </a:cubicBezTo>
                  <a:cubicBezTo>
                    <a:pt x="32358" y="113498"/>
                    <a:pt x="25023" y="127309"/>
                    <a:pt x="19403" y="141883"/>
                  </a:cubicBezTo>
                  <a:cubicBezTo>
                    <a:pt x="8926" y="170458"/>
                    <a:pt x="18356" y="195032"/>
                    <a:pt x="42644" y="202081"/>
                  </a:cubicBezTo>
                  <a:cubicBezTo>
                    <a:pt x="51950" y="204681"/>
                    <a:pt x="61714" y="205138"/>
                    <a:pt x="71219" y="203414"/>
                  </a:cubicBezTo>
                  <a:cubicBezTo>
                    <a:pt x="90927" y="200080"/>
                    <a:pt x="109891" y="193280"/>
                    <a:pt x="127226" y="183316"/>
                  </a:cubicBezTo>
                  <a:cubicBezTo>
                    <a:pt x="163612" y="162999"/>
                    <a:pt x="195911" y="136092"/>
                    <a:pt x="222476" y="103973"/>
                  </a:cubicBezTo>
                  <a:cubicBezTo>
                    <a:pt x="238050" y="82456"/>
                    <a:pt x="250851" y="59063"/>
                    <a:pt x="260576" y="34345"/>
                  </a:cubicBezTo>
                  <a:cubicBezTo>
                    <a:pt x="264577" y="24820"/>
                    <a:pt x="261243" y="12819"/>
                    <a:pt x="261243" y="2627"/>
                  </a:cubicBezTo>
                  <a:cubicBezTo>
                    <a:pt x="270768" y="-3374"/>
                    <a:pt x="276674" y="1865"/>
                    <a:pt x="276864" y="8723"/>
                  </a:cubicBezTo>
                  <a:cubicBezTo>
                    <a:pt x="278169" y="22563"/>
                    <a:pt x="277036" y="36517"/>
                    <a:pt x="273530" y="49966"/>
                  </a:cubicBezTo>
                  <a:cubicBezTo>
                    <a:pt x="263177" y="79456"/>
                    <a:pt x="246384" y="106259"/>
                    <a:pt x="224382" y="128452"/>
                  </a:cubicBezTo>
                  <a:cubicBezTo>
                    <a:pt x="197054" y="156723"/>
                    <a:pt x="165850" y="180964"/>
                    <a:pt x="131703" y="200461"/>
                  </a:cubicBezTo>
                  <a:cubicBezTo>
                    <a:pt x="112682" y="210415"/>
                    <a:pt x="92155" y="217178"/>
                    <a:pt x="70934" y="220464"/>
                  </a:cubicBezTo>
                  <a:cubicBezTo>
                    <a:pt x="63580" y="221559"/>
                    <a:pt x="56094" y="221559"/>
                    <a:pt x="48741" y="220464"/>
                  </a:cubicBezTo>
                  <a:cubicBezTo>
                    <a:pt x="17117" y="216559"/>
                    <a:pt x="-1266" y="196556"/>
                    <a:pt x="68" y="164933"/>
                  </a:cubicBezTo>
                  <a:cubicBezTo>
                    <a:pt x="639" y="135758"/>
                    <a:pt x="11117" y="107640"/>
                    <a:pt x="29786" y="85209"/>
                  </a:cubicBezTo>
                  <a:cubicBezTo>
                    <a:pt x="32862" y="82704"/>
                    <a:pt x="36339" y="80732"/>
                    <a:pt x="40073" y="7939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3" name="Google Shape;4113;p34"/>
            <p:cNvSpPr/>
            <p:nvPr/>
          </p:nvSpPr>
          <p:spPr>
            <a:xfrm>
              <a:off x="5770821" y="3156133"/>
              <a:ext cx="60864" cy="55791"/>
            </a:xfrm>
            <a:custGeom>
              <a:rect b="b" l="l" r="r" t="t"/>
              <a:pathLst>
                <a:path extrusionOk="0" h="55791" w="60864">
                  <a:moveTo>
                    <a:pt x="60864" y="25870"/>
                  </a:moveTo>
                  <a:cubicBezTo>
                    <a:pt x="60045" y="42968"/>
                    <a:pt x="45682" y="56264"/>
                    <a:pt x="28575" y="55779"/>
                  </a:cubicBezTo>
                  <a:cubicBezTo>
                    <a:pt x="13964" y="55464"/>
                    <a:pt x="1791" y="44472"/>
                    <a:pt x="0" y="29966"/>
                  </a:cubicBezTo>
                  <a:cubicBezTo>
                    <a:pt x="0" y="15678"/>
                    <a:pt x="16859" y="343"/>
                    <a:pt x="33242" y="57"/>
                  </a:cubicBezTo>
                  <a:cubicBezTo>
                    <a:pt x="47520" y="-886"/>
                    <a:pt x="59864" y="9916"/>
                    <a:pt x="60807" y="24194"/>
                  </a:cubicBezTo>
                  <a:cubicBezTo>
                    <a:pt x="60846" y="24756"/>
                    <a:pt x="60864" y="25308"/>
                    <a:pt x="60864" y="2587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4" name="Google Shape;4114;p34"/>
            <p:cNvSpPr/>
            <p:nvPr/>
          </p:nvSpPr>
          <p:spPr>
            <a:xfrm>
              <a:off x="5938080" y="2866806"/>
              <a:ext cx="104775" cy="53384"/>
            </a:xfrm>
            <a:custGeom>
              <a:rect b="b" l="l" r="r" t="t"/>
              <a:pathLst>
                <a:path extrusionOk="0" h="53384" w="104775">
                  <a:moveTo>
                    <a:pt x="102870" y="14397"/>
                  </a:moveTo>
                  <a:cubicBezTo>
                    <a:pt x="95945" y="13054"/>
                    <a:pt x="88839" y="13054"/>
                    <a:pt x="81915" y="14397"/>
                  </a:cubicBezTo>
                  <a:cubicBezTo>
                    <a:pt x="60579" y="23922"/>
                    <a:pt x="39910" y="35638"/>
                    <a:pt x="19050" y="46592"/>
                  </a:cubicBezTo>
                  <a:cubicBezTo>
                    <a:pt x="13049" y="49735"/>
                    <a:pt x="8096" y="57831"/>
                    <a:pt x="0" y="50211"/>
                  </a:cubicBezTo>
                  <a:cubicBezTo>
                    <a:pt x="10477" y="25161"/>
                    <a:pt x="71818" y="-4557"/>
                    <a:pt x="104775" y="586"/>
                  </a:cubicBezTo>
                  <a:cubicBezTo>
                    <a:pt x="104013" y="5253"/>
                    <a:pt x="103346" y="10111"/>
                    <a:pt x="102679" y="1468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5" name="Google Shape;4115;p34"/>
            <p:cNvSpPr/>
            <p:nvPr/>
          </p:nvSpPr>
          <p:spPr>
            <a:xfrm>
              <a:off x="6040473" y="2870255"/>
              <a:ext cx="45543" cy="40568"/>
            </a:xfrm>
            <a:custGeom>
              <a:rect b="b" l="l" r="r" t="t"/>
              <a:pathLst>
                <a:path extrusionOk="0" h="40568" w="45543">
                  <a:moveTo>
                    <a:pt x="0" y="11520"/>
                  </a:moveTo>
                  <a:cubicBezTo>
                    <a:pt x="5353" y="7834"/>
                    <a:pt x="11020" y="4643"/>
                    <a:pt x="16954" y="1995"/>
                  </a:cubicBezTo>
                  <a:cubicBezTo>
                    <a:pt x="26851" y="-2796"/>
                    <a:pt x="38757" y="1338"/>
                    <a:pt x="43548" y="11234"/>
                  </a:cubicBezTo>
                  <a:cubicBezTo>
                    <a:pt x="48339" y="21131"/>
                    <a:pt x="44205" y="33037"/>
                    <a:pt x="34309" y="37828"/>
                  </a:cubicBezTo>
                  <a:cubicBezTo>
                    <a:pt x="32938" y="38495"/>
                    <a:pt x="31489" y="39000"/>
                    <a:pt x="30003" y="39333"/>
                  </a:cubicBezTo>
                  <a:cubicBezTo>
                    <a:pt x="18412" y="43314"/>
                    <a:pt x="5762" y="37371"/>
                    <a:pt x="1428" y="25903"/>
                  </a:cubicBezTo>
                  <a:cubicBezTo>
                    <a:pt x="581" y="20902"/>
                    <a:pt x="266" y="15825"/>
                    <a:pt x="476" y="1075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16" name="Google Shape;4116;p34"/>
          <p:cNvGrpSpPr/>
          <p:nvPr/>
        </p:nvGrpSpPr>
        <p:grpSpPr>
          <a:xfrm>
            <a:off x="4324879" y="1837410"/>
            <a:ext cx="251735" cy="413011"/>
            <a:chOff x="1711595" y="2277778"/>
            <a:chExt cx="279705" cy="458952"/>
          </a:xfrm>
        </p:grpSpPr>
        <p:sp>
          <p:nvSpPr>
            <p:cNvPr id="4117" name="Google Shape;4117;p34"/>
            <p:cNvSpPr/>
            <p:nvPr/>
          </p:nvSpPr>
          <p:spPr>
            <a:xfrm>
              <a:off x="1711595" y="2277778"/>
              <a:ext cx="279705" cy="330796"/>
            </a:xfrm>
            <a:custGeom>
              <a:rect b="b" l="l" r="r" t="t"/>
              <a:pathLst>
                <a:path extrusionOk="0" h="330796" w="279705">
                  <a:moveTo>
                    <a:pt x="138259" y="16"/>
                  </a:moveTo>
                  <a:cubicBezTo>
                    <a:pt x="153689" y="1826"/>
                    <a:pt x="169215" y="2778"/>
                    <a:pt x="184455" y="5541"/>
                  </a:cubicBezTo>
                  <a:cubicBezTo>
                    <a:pt x="241605" y="16113"/>
                    <a:pt x="288278" y="74692"/>
                    <a:pt x="278372" y="133938"/>
                  </a:cubicBezTo>
                  <a:cubicBezTo>
                    <a:pt x="276609" y="148016"/>
                    <a:pt x="270742" y="161265"/>
                    <a:pt x="261512" y="172038"/>
                  </a:cubicBezTo>
                  <a:cubicBezTo>
                    <a:pt x="251987" y="183087"/>
                    <a:pt x="243701" y="195660"/>
                    <a:pt x="234366" y="207185"/>
                  </a:cubicBezTo>
                  <a:cubicBezTo>
                    <a:pt x="215316" y="230245"/>
                    <a:pt x="205029" y="259287"/>
                    <a:pt x="205315" y="289195"/>
                  </a:cubicBezTo>
                  <a:cubicBezTo>
                    <a:pt x="206401" y="303026"/>
                    <a:pt x="196790" y="315408"/>
                    <a:pt x="183122" y="317770"/>
                  </a:cubicBezTo>
                  <a:cubicBezTo>
                    <a:pt x="161881" y="324247"/>
                    <a:pt x="141021" y="333296"/>
                    <a:pt x="118352" y="330153"/>
                  </a:cubicBezTo>
                  <a:cubicBezTo>
                    <a:pt x="106741" y="328438"/>
                    <a:pt x="95454" y="325028"/>
                    <a:pt x="84823" y="320056"/>
                  </a:cubicBezTo>
                  <a:cubicBezTo>
                    <a:pt x="73108" y="314903"/>
                    <a:pt x="66059" y="302778"/>
                    <a:pt x="67393" y="290052"/>
                  </a:cubicBezTo>
                  <a:cubicBezTo>
                    <a:pt x="66888" y="270145"/>
                    <a:pt x="63030" y="250467"/>
                    <a:pt x="55963" y="231855"/>
                  </a:cubicBezTo>
                  <a:cubicBezTo>
                    <a:pt x="47200" y="208518"/>
                    <a:pt x="33484" y="187087"/>
                    <a:pt x="23006" y="164322"/>
                  </a:cubicBezTo>
                  <a:cubicBezTo>
                    <a:pt x="14234" y="147263"/>
                    <a:pt x="7214" y="129356"/>
                    <a:pt x="2051" y="110887"/>
                  </a:cubicBezTo>
                  <a:cubicBezTo>
                    <a:pt x="-4826" y="83427"/>
                    <a:pt x="5937" y="54566"/>
                    <a:pt x="29102" y="38307"/>
                  </a:cubicBezTo>
                  <a:cubicBezTo>
                    <a:pt x="59811" y="13037"/>
                    <a:pt x="98492" y="-536"/>
                    <a:pt x="138259" y="16"/>
                  </a:cubicBezTo>
                  <a:close/>
                  <a:moveTo>
                    <a:pt x="176359" y="293577"/>
                  </a:moveTo>
                  <a:cubicBezTo>
                    <a:pt x="182455" y="245952"/>
                    <a:pt x="196457" y="205280"/>
                    <a:pt x="229223" y="171847"/>
                  </a:cubicBezTo>
                  <a:cubicBezTo>
                    <a:pt x="244072" y="158007"/>
                    <a:pt x="252521" y="138624"/>
                    <a:pt x="252559" y="118317"/>
                  </a:cubicBezTo>
                  <a:cubicBezTo>
                    <a:pt x="252844" y="76692"/>
                    <a:pt x="223974" y="40545"/>
                    <a:pt x="183312" y="31639"/>
                  </a:cubicBezTo>
                  <a:cubicBezTo>
                    <a:pt x="158652" y="27143"/>
                    <a:pt x="133496" y="26029"/>
                    <a:pt x="108541" y="28305"/>
                  </a:cubicBezTo>
                  <a:cubicBezTo>
                    <a:pt x="85376" y="30096"/>
                    <a:pt x="63516" y="39774"/>
                    <a:pt x="46628" y="55737"/>
                  </a:cubicBezTo>
                  <a:cubicBezTo>
                    <a:pt x="29198" y="72216"/>
                    <a:pt x="17006" y="91075"/>
                    <a:pt x="30340" y="116602"/>
                  </a:cubicBezTo>
                  <a:cubicBezTo>
                    <a:pt x="36722" y="129080"/>
                    <a:pt x="41199" y="142510"/>
                    <a:pt x="47390" y="154702"/>
                  </a:cubicBezTo>
                  <a:cubicBezTo>
                    <a:pt x="55391" y="171276"/>
                    <a:pt x="64821" y="187278"/>
                    <a:pt x="72727" y="203946"/>
                  </a:cubicBezTo>
                  <a:cubicBezTo>
                    <a:pt x="86024" y="233169"/>
                    <a:pt x="92224" y="265126"/>
                    <a:pt x="90824" y="297196"/>
                  </a:cubicBezTo>
                  <a:cubicBezTo>
                    <a:pt x="121209" y="316627"/>
                    <a:pt x="149022" y="304816"/>
                    <a:pt x="176835" y="29357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8" name="Google Shape;4118;p34"/>
            <p:cNvSpPr/>
            <p:nvPr/>
          </p:nvSpPr>
          <p:spPr>
            <a:xfrm>
              <a:off x="1774973" y="2609627"/>
              <a:ext cx="140348" cy="48907"/>
            </a:xfrm>
            <a:custGeom>
              <a:rect b="b" l="l" r="r" t="t"/>
              <a:pathLst>
                <a:path extrusionOk="0" h="48907" w="140348">
                  <a:moveTo>
                    <a:pt x="140319" y="18402"/>
                  </a:moveTo>
                  <a:cubicBezTo>
                    <a:pt x="140890" y="37452"/>
                    <a:pt x="133365" y="43262"/>
                    <a:pt x="113553" y="40500"/>
                  </a:cubicBezTo>
                  <a:cubicBezTo>
                    <a:pt x="107095" y="40271"/>
                    <a:pt x="100647" y="41176"/>
                    <a:pt x="94503" y="43167"/>
                  </a:cubicBezTo>
                  <a:cubicBezTo>
                    <a:pt x="71700" y="49453"/>
                    <a:pt x="47793" y="50596"/>
                    <a:pt x="24494" y="46500"/>
                  </a:cubicBezTo>
                  <a:cubicBezTo>
                    <a:pt x="6397" y="42690"/>
                    <a:pt x="-366" y="35166"/>
                    <a:pt x="15" y="20878"/>
                  </a:cubicBezTo>
                  <a:cubicBezTo>
                    <a:pt x="15" y="10020"/>
                    <a:pt x="5063" y="4209"/>
                    <a:pt x="14588" y="7162"/>
                  </a:cubicBezTo>
                  <a:cubicBezTo>
                    <a:pt x="49545" y="17830"/>
                    <a:pt x="82978" y="10020"/>
                    <a:pt x="116696" y="1161"/>
                  </a:cubicBezTo>
                  <a:cubicBezTo>
                    <a:pt x="132032" y="-2839"/>
                    <a:pt x="139842" y="3638"/>
                    <a:pt x="140319" y="1840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9" name="Google Shape;4119;p34"/>
            <p:cNvSpPr/>
            <p:nvPr/>
          </p:nvSpPr>
          <p:spPr>
            <a:xfrm>
              <a:off x="1785700" y="2662097"/>
              <a:ext cx="111163" cy="42131"/>
            </a:xfrm>
            <a:custGeom>
              <a:rect b="b" l="l" r="r" t="t"/>
              <a:pathLst>
                <a:path extrusionOk="0" h="42131" w="111163">
                  <a:moveTo>
                    <a:pt x="48343" y="42132"/>
                  </a:moveTo>
                  <a:cubicBezTo>
                    <a:pt x="31388" y="41941"/>
                    <a:pt x="15291" y="34655"/>
                    <a:pt x="3956" y="22034"/>
                  </a:cubicBezTo>
                  <a:cubicBezTo>
                    <a:pt x="775" y="18529"/>
                    <a:pt x="-597" y="13738"/>
                    <a:pt x="241" y="9080"/>
                  </a:cubicBezTo>
                  <a:cubicBezTo>
                    <a:pt x="3327" y="5327"/>
                    <a:pt x="8071" y="3327"/>
                    <a:pt x="12910" y="3746"/>
                  </a:cubicBezTo>
                  <a:cubicBezTo>
                    <a:pt x="38960" y="9766"/>
                    <a:pt x="66135" y="8785"/>
                    <a:pt x="91681" y="888"/>
                  </a:cubicBezTo>
                  <a:cubicBezTo>
                    <a:pt x="98977" y="-1826"/>
                    <a:pt x="107093" y="1889"/>
                    <a:pt x="109807" y="9185"/>
                  </a:cubicBezTo>
                  <a:cubicBezTo>
                    <a:pt x="109826" y="9242"/>
                    <a:pt x="109855" y="9309"/>
                    <a:pt x="109874" y="9366"/>
                  </a:cubicBezTo>
                  <a:cubicBezTo>
                    <a:pt x="113970" y="18319"/>
                    <a:pt x="107588" y="24225"/>
                    <a:pt x="100825" y="26701"/>
                  </a:cubicBezTo>
                  <a:cubicBezTo>
                    <a:pt x="83585" y="32702"/>
                    <a:pt x="65868" y="37083"/>
                    <a:pt x="48343" y="4213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0" name="Google Shape;4120;p34"/>
            <p:cNvSpPr/>
            <p:nvPr/>
          </p:nvSpPr>
          <p:spPr>
            <a:xfrm>
              <a:off x="1819786" y="2706201"/>
              <a:ext cx="46451" cy="30529"/>
            </a:xfrm>
            <a:custGeom>
              <a:rect b="b" l="l" r="r" t="t"/>
              <a:pathLst>
                <a:path extrusionOk="0" h="30529" w="46451">
                  <a:moveTo>
                    <a:pt x="24163" y="30222"/>
                  </a:moveTo>
                  <a:cubicBezTo>
                    <a:pt x="6828" y="30222"/>
                    <a:pt x="-792" y="25746"/>
                    <a:pt x="65" y="15649"/>
                  </a:cubicBezTo>
                  <a:cubicBezTo>
                    <a:pt x="827" y="6981"/>
                    <a:pt x="16162" y="-1782"/>
                    <a:pt x="27973" y="314"/>
                  </a:cubicBezTo>
                  <a:cubicBezTo>
                    <a:pt x="32383" y="676"/>
                    <a:pt x="36517" y="2562"/>
                    <a:pt x="39689" y="5648"/>
                  </a:cubicBezTo>
                  <a:cubicBezTo>
                    <a:pt x="43718" y="10239"/>
                    <a:pt x="46090" y="16030"/>
                    <a:pt x="46452" y="22126"/>
                  </a:cubicBezTo>
                  <a:cubicBezTo>
                    <a:pt x="46452" y="25269"/>
                    <a:pt x="37879" y="28032"/>
                    <a:pt x="32926" y="30032"/>
                  </a:cubicBezTo>
                  <a:cubicBezTo>
                    <a:pt x="30040" y="30622"/>
                    <a:pt x="27068" y="30689"/>
                    <a:pt x="24163" y="3022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21" name="Google Shape;4121;p34"/>
          <p:cNvGrpSpPr/>
          <p:nvPr/>
        </p:nvGrpSpPr>
        <p:grpSpPr>
          <a:xfrm>
            <a:off x="7027175" y="2323665"/>
            <a:ext cx="343671" cy="379326"/>
            <a:chOff x="4757456" y="2810813"/>
            <a:chExt cx="381856" cy="421520"/>
          </a:xfrm>
        </p:grpSpPr>
        <p:sp>
          <p:nvSpPr>
            <p:cNvPr id="4122" name="Google Shape;4122;p34"/>
            <p:cNvSpPr/>
            <p:nvPr/>
          </p:nvSpPr>
          <p:spPr>
            <a:xfrm>
              <a:off x="4776276" y="2810813"/>
              <a:ext cx="363036" cy="421520"/>
            </a:xfrm>
            <a:custGeom>
              <a:rect b="b" l="l" r="r" t="t"/>
              <a:pathLst>
                <a:path extrusionOk="0" h="421520" w="363036">
                  <a:moveTo>
                    <a:pt x="6421" y="207836"/>
                  </a:moveTo>
                  <a:cubicBezTo>
                    <a:pt x="-3104" y="188786"/>
                    <a:pt x="-3104" y="188119"/>
                    <a:pt x="13755" y="178689"/>
                  </a:cubicBezTo>
                  <a:cubicBezTo>
                    <a:pt x="90908" y="134874"/>
                    <a:pt x="168127" y="91088"/>
                    <a:pt x="245403" y="47339"/>
                  </a:cubicBezTo>
                  <a:cubicBezTo>
                    <a:pt x="254261" y="42386"/>
                    <a:pt x="263881" y="39053"/>
                    <a:pt x="273978" y="34766"/>
                  </a:cubicBezTo>
                  <a:cubicBezTo>
                    <a:pt x="273978" y="8096"/>
                    <a:pt x="303696" y="17145"/>
                    <a:pt x="315411" y="0"/>
                  </a:cubicBezTo>
                  <a:cubicBezTo>
                    <a:pt x="332557" y="31337"/>
                    <a:pt x="347797" y="59150"/>
                    <a:pt x="363036" y="87344"/>
                  </a:cubicBezTo>
                  <a:cubicBezTo>
                    <a:pt x="349797" y="100965"/>
                    <a:pt x="332271" y="103346"/>
                    <a:pt x="316364" y="112967"/>
                  </a:cubicBezTo>
                  <a:lnTo>
                    <a:pt x="291027" y="65342"/>
                  </a:lnTo>
                  <a:lnTo>
                    <a:pt x="286646" y="67532"/>
                  </a:lnTo>
                  <a:cubicBezTo>
                    <a:pt x="290075" y="75247"/>
                    <a:pt x="293695" y="82867"/>
                    <a:pt x="297028" y="90583"/>
                  </a:cubicBezTo>
                  <a:cubicBezTo>
                    <a:pt x="303600" y="106204"/>
                    <a:pt x="302744" y="108966"/>
                    <a:pt x="286932" y="115538"/>
                  </a:cubicBezTo>
                  <a:cubicBezTo>
                    <a:pt x="249403" y="131064"/>
                    <a:pt x="211589" y="146209"/>
                    <a:pt x="173965" y="161639"/>
                  </a:cubicBezTo>
                  <a:cubicBezTo>
                    <a:pt x="169965" y="163259"/>
                    <a:pt x="166250" y="165449"/>
                    <a:pt x="159487" y="168878"/>
                  </a:cubicBezTo>
                  <a:lnTo>
                    <a:pt x="249975" y="333185"/>
                  </a:lnTo>
                  <a:lnTo>
                    <a:pt x="268263" y="331851"/>
                  </a:lnTo>
                  <a:cubicBezTo>
                    <a:pt x="268263" y="335280"/>
                    <a:pt x="270168" y="338995"/>
                    <a:pt x="269025" y="340614"/>
                  </a:cubicBezTo>
                  <a:cubicBezTo>
                    <a:pt x="262995" y="349110"/>
                    <a:pt x="254042" y="355082"/>
                    <a:pt x="243879" y="357378"/>
                  </a:cubicBezTo>
                  <a:lnTo>
                    <a:pt x="194730" y="271081"/>
                  </a:lnTo>
                  <a:lnTo>
                    <a:pt x="163202" y="283369"/>
                  </a:lnTo>
                  <a:lnTo>
                    <a:pt x="163202" y="403098"/>
                  </a:lnTo>
                  <a:lnTo>
                    <a:pt x="177871" y="410909"/>
                  </a:lnTo>
                  <a:cubicBezTo>
                    <a:pt x="177871" y="421577"/>
                    <a:pt x="159964" y="424720"/>
                    <a:pt x="140437" y="417957"/>
                  </a:cubicBezTo>
                  <a:cubicBezTo>
                    <a:pt x="151772" y="403193"/>
                    <a:pt x="147676" y="386334"/>
                    <a:pt x="147772" y="369856"/>
                  </a:cubicBezTo>
                  <a:cubicBezTo>
                    <a:pt x="147772" y="342614"/>
                    <a:pt x="147772" y="315278"/>
                    <a:pt x="147772" y="288607"/>
                  </a:cubicBezTo>
                  <a:lnTo>
                    <a:pt x="117101" y="273653"/>
                  </a:lnTo>
                  <a:cubicBezTo>
                    <a:pt x="103290" y="303181"/>
                    <a:pt x="89479" y="331565"/>
                    <a:pt x="76810" y="360521"/>
                  </a:cubicBezTo>
                  <a:cubicBezTo>
                    <a:pt x="74905" y="364807"/>
                    <a:pt x="78144" y="371380"/>
                    <a:pt x="79001" y="376904"/>
                  </a:cubicBezTo>
                  <a:cubicBezTo>
                    <a:pt x="64523" y="379381"/>
                    <a:pt x="64523" y="379381"/>
                    <a:pt x="52902" y="369284"/>
                  </a:cubicBezTo>
                  <a:cubicBezTo>
                    <a:pt x="59380" y="355759"/>
                    <a:pt x="66047" y="343090"/>
                    <a:pt x="71952" y="330041"/>
                  </a:cubicBezTo>
                  <a:cubicBezTo>
                    <a:pt x="91574" y="285464"/>
                    <a:pt x="110910" y="240602"/>
                    <a:pt x="130246" y="195834"/>
                  </a:cubicBezTo>
                  <a:cubicBezTo>
                    <a:pt x="132246" y="191262"/>
                    <a:pt x="133675" y="186309"/>
                    <a:pt x="136913" y="177451"/>
                  </a:cubicBezTo>
                  <a:cubicBezTo>
                    <a:pt x="118911" y="184404"/>
                    <a:pt x="104147" y="189929"/>
                    <a:pt x="89288" y="195739"/>
                  </a:cubicBezTo>
                  <a:cubicBezTo>
                    <a:pt x="74429" y="201549"/>
                    <a:pt x="57760" y="208502"/>
                    <a:pt x="41663" y="214789"/>
                  </a:cubicBezTo>
                  <a:cubicBezTo>
                    <a:pt x="21280" y="223076"/>
                    <a:pt x="21280" y="223076"/>
                    <a:pt x="5468" y="207169"/>
                  </a:cubicBezTo>
                  <a:close/>
                  <a:moveTo>
                    <a:pt x="163393" y="211169"/>
                  </a:moveTo>
                  <a:lnTo>
                    <a:pt x="159106" y="212503"/>
                  </a:lnTo>
                  <a:cubicBezTo>
                    <a:pt x="160154" y="225647"/>
                    <a:pt x="161297" y="238887"/>
                    <a:pt x="162440" y="253651"/>
                  </a:cubicBezTo>
                  <a:lnTo>
                    <a:pt x="184919" y="249650"/>
                  </a:lnTo>
                  <a:close/>
                  <a:moveTo>
                    <a:pt x="144343" y="217456"/>
                  </a:moveTo>
                  <a:lnTo>
                    <a:pt x="139961" y="216027"/>
                  </a:lnTo>
                  <a:cubicBezTo>
                    <a:pt x="135199" y="226600"/>
                    <a:pt x="130436" y="237268"/>
                    <a:pt x="124626" y="250317"/>
                  </a:cubicBezTo>
                  <a:lnTo>
                    <a:pt x="144343" y="24926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3" name="Google Shape;4123;p34"/>
            <p:cNvSpPr/>
            <p:nvPr/>
          </p:nvSpPr>
          <p:spPr>
            <a:xfrm>
              <a:off x="4757456" y="3016149"/>
              <a:ext cx="25241" cy="24121"/>
            </a:xfrm>
            <a:custGeom>
              <a:rect b="b" l="l" r="r" t="t"/>
              <a:pathLst>
                <a:path extrusionOk="0" h="24121" w="25241">
                  <a:moveTo>
                    <a:pt x="25241" y="2500"/>
                  </a:moveTo>
                  <a:lnTo>
                    <a:pt x="24574" y="1738"/>
                  </a:lnTo>
                  <a:cubicBezTo>
                    <a:pt x="24574" y="6786"/>
                    <a:pt x="25813" y="13072"/>
                    <a:pt x="23336" y="16596"/>
                  </a:cubicBezTo>
                  <a:cubicBezTo>
                    <a:pt x="20155" y="21121"/>
                    <a:pt x="15049" y="23902"/>
                    <a:pt x="9525" y="24121"/>
                  </a:cubicBezTo>
                  <a:cubicBezTo>
                    <a:pt x="4419" y="22121"/>
                    <a:pt x="791" y="17539"/>
                    <a:pt x="0" y="12120"/>
                  </a:cubicBezTo>
                  <a:cubicBezTo>
                    <a:pt x="1362" y="6881"/>
                    <a:pt x="5105" y="2585"/>
                    <a:pt x="10096" y="500"/>
                  </a:cubicBezTo>
                  <a:cubicBezTo>
                    <a:pt x="14478" y="-1120"/>
                    <a:pt x="20288" y="1642"/>
                    <a:pt x="25241" y="250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24" name="Google Shape;4124;p34"/>
          <p:cNvGrpSpPr/>
          <p:nvPr/>
        </p:nvGrpSpPr>
        <p:grpSpPr>
          <a:xfrm>
            <a:off x="5179350" y="2328452"/>
            <a:ext cx="256595" cy="372542"/>
            <a:chOff x="2714878" y="2805806"/>
            <a:chExt cx="285106" cy="413982"/>
          </a:xfrm>
        </p:grpSpPr>
        <p:sp>
          <p:nvSpPr>
            <p:cNvPr id="4125" name="Google Shape;4125;p34"/>
            <p:cNvSpPr/>
            <p:nvPr/>
          </p:nvSpPr>
          <p:spPr>
            <a:xfrm>
              <a:off x="2714878" y="2855295"/>
              <a:ext cx="285106" cy="364493"/>
            </a:xfrm>
            <a:custGeom>
              <a:rect b="b" l="l" r="r" t="t"/>
              <a:pathLst>
                <a:path extrusionOk="0" h="364493" w="285106">
                  <a:moveTo>
                    <a:pt x="90239" y="0"/>
                  </a:moveTo>
                  <a:cubicBezTo>
                    <a:pt x="126339" y="1524"/>
                    <a:pt x="159486" y="762"/>
                    <a:pt x="194061" y="3143"/>
                  </a:cubicBezTo>
                  <a:cubicBezTo>
                    <a:pt x="181584" y="16288"/>
                    <a:pt x="185394" y="30385"/>
                    <a:pt x="185870" y="43910"/>
                  </a:cubicBezTo>
                  <a:cubicBezTo>
                    <a:pt x="186822" y="72009"/>
                    <a:pt x="187680" y="100108"/>
                    <a:pt x="189489" y="128207"/>
                  </a:cubicBezTo>
                  <a:cubicBezTo>
                    <a:pt x="190308" y="135465"/>
                    <a:pt x="192785" y="142437"/>
                    <a:pt x="196728" y="148590"/>
                  </a:cubicBezTo>
                  <a:cubicBezTo>
                    <a:pt x="224256" y="193262"/>
                    <a:pt x="252545" y="237554"/>
                    <a:pt x="280072" y="281940"/>
                  </a:cubicBezTo>
                  <a:cubicBezTo>
                    <a:pt x="288302" y="294970"/>
                    <a:pt x="286273" y="311972"/>
                    <a:pt x="275214" y="322707"/>
                  </a:cubicBezTo>
                  <a:cubicBezTo>
                    <a:pt x="253955" y="348186"/>
                    <a:pt x="222665" y="363169"/>
                    <a:pt x="189489" y="363760"/>
                  </a:cubicBezTo>
                  <a:cubicBezTo>
                    <a:pt x="152542" y="365331"/>
                    <a:pt x="115528" y="364379"/>
                    <a:pt x="78714" y="360902"/>
                  </a:cubicBezTo>
                  <a:cubicBezTo>
                    <a:pt x="54063" y="358235"/>
                    <a:pt x="31251" y="346605"/>
                    <a:pt x="14610" y="328232"/>
                  </a:cubicBezTo>
                  <a:cubicBezTo>
                    <a:pt x="-2439" y="310134"/>
                    <a:pt x="-4440" y="300228"/>
                    <a:pt x="7943" y="278797"/>
                  </a:cubicBezTo>
                  <a:cubicBezTo>
                    <a:pt x="33279" y="236315"/>
                    <a:pt x="60235" y="194691"/>
                    <a:pt x="85858" y="152305"/>
                  </a:cubicBezTo>
                  <a:cubicBezTo>
                    <a:pt x="91277" y="143647"/>
                    <a:pt x="94697" y="133884"/>
                    <a:pt x="95859" y="123730"/>
                  </a:cubicBezTo>
                  <a:cubicBezTo>
                    <a:pt x="98335" y="91345"/>
                    <a:pt x="99478" y="58674"/>
                    <a:pt x="99954" y="26099"/>
                  </a:cubicBezTo>
                  <a:cubicBezTo>
                    <a:pt x="99954" y="19431"/>
                    <a:pt x="94906" y="12383"/>
                    <a:pt x="90239" y="0"/>
                  </a:cubicBezTo>
                  <a:close/>
                  <a:moveTo>
                    <a:pt x="162058" y="17240"/>
                  </a:moveTo>
                  <a:lnTo>
                    <a:pt x="124815" y="17240"/>
                  </a:lnTo>
                  <a:lnTo>
                    <a:pt x="124815" y="88583"/>
                  </a:lnTo>
                  <a:lnTo>
                    <a:pt x="162058" y="8858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6" name="Google Shape;4126;p34"/>
            <p:cNvSpPr/>
            <p:nvPr/>
          </p:nvSpPr>
          <p:spPr>
            <a:xfrm>
              <a:off x="2861885" y="2805806"/>
              <a:ext cx="39529" cy="35964"/>
            </a:xfrm>
            <a:custGeom>
              <a:rect b="b" l="l" r="r" t="t"/>
              <a:pathLst>
                <a:path extrusionOk="0" h="35964" w="39529">
                  <a:moveTo>
                    <a:pt x="39529" y="17389"/>
                  </a:moveTo>
                  <a:cubicBezTo>
                    <a:pt x="38633" y="27991"/>
                    <a:pt x="29689" y="36097"/>
                    <a:pt x="19050" y="35963"/>
                  </a:cubicBezTo>
                  <a:cubicBezTo>
                    <a:pt x="9315" y="35296"/>
                    <a:pt x="1372" y="27905"/>
                    <a:pt x="0" y="18247"/>
                  </a:cubicBezTo>
                  <a:cubicBezTo>
                    <a:pt x="0" y="8722"/>
                    <a:pt x="11621" y="-803"/>
                    <a:pt x="23431" y="54"/>
                  </a:cubicBezTo>
                  <a:cubicBezTo>
                    <a:pt x="32538" y="664"/>
                    <a:pt x="39596" y="8264"/>
                    <a:pt x="39529" y="1738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7" name="Google Shape;4127;p34"/>
            <p:cNvSpPr/>
            <p:nvPr/>
          </p:nvSpPr>
          <p:spPr>
            <a:xfrm>
              <a:off x="2833169" y="2816623"/>
              <a:ext cx="23445" cy="25478"/>
            </a:xfrm>
            <a:custGeom>
              <a:rect b="b" l="l" r="r" t="t"/>
              <a:pathLst>
                <a:path extrusionOk="0" h="25478" w="23445">
                  <a:moveTo>
                    <a:pt x="7000" y="0"/>
                  </a:moveTo>
                  <a:cubicBezTo>
                    <a:pt x="18715" y="0"/>
                    <a:pt x="22811" y="4477"/>
                    <a:pt x="23383" y="12001"/>
                  </a:cubicBezTo>
                  <a:cubicBezTo>
                    <a:pt x="23954" y="19526"/>
                    <a:pt x="20620" y="26575"/>
                    <a:pt x="12905" y="25337"/>
                  </a:cubicBezTo>
                  <a:cubicBezTo>
                    <a:pt x="6952" y="23641"/>
                    <a:pt x="2199" y="19174"/>
                    <a:pt x="142" y="13335"/>
                  </a:cubicBezTo>
                  <a:cubicBezTo>
                    <a:pt x="-1001" y="9239"/>
                    <a:pt x="5095" y="3429"/>
                    <a:pt x="700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28" name="Google Shape;4128;p34"/>
          <p:cNvGrpSpPr/>
          <p:nvPr/>
        </p:nvGrpSpPr>
        <p:grpSpPr>
          <a:xfrm>
            <a:off x="5151542" y="3189884"/>
            <a:ext cx="337928" cy="429262"/>
            <a:chOff x="2673481" y="3678922"/>
            <a:chExt cx="375475" cy="477011"/>
          </a:xfrm>
        </p:grpSpPr>
        <p:sp>
          <p:nvSpPr>
            <p:cNvPr id="4129" name="Google Shape;4129;p34"/>
            <p:cNvSpPr/>
            <p:nvPr/>
          </p:nvSpPr>
          <p:spPr>
            <a:xfrm>
              <a:off x="2699960" y="3946871"/>
              <a:ext cx="334258" cy="141815"/>
            </a:xfrm>
            <a:custGeom>
              <a:rect b="b" l="l" r="r" t="t"/>
              <a:pathLst>
                <a:path extrusionOk="0" h="141815" w="334258">
                  <a:moveTo>
                    <a:pt x="333566" y="5608"/>
                  </a:moveTo>
                  <a:cubicBezTo>
                    <a:pt x="335737" y="51195"/>
                    <a:pt x="332804" y="96886"/>
                    <a:pt x="324803" y="141816"/>
                  </a:cubicBezTo>
                  <a:cubicBezTo>
                    <a:pt x="222218" y="141816"/>
                    <a:pt x="120205" y="141816"/>
                    <a:pt x="18097" y="141816"/>
                  </a:cubicBezTo>
                  <a:cubicBezTo>
                    <a:pt x="11954" y="141159"/>
                    <a:pt x="5887" y="139882"/>
                    <a:pt x="0" y="138006"/>
                  </a:cubicBezTo>
                  <a:cubicBezTo>
                    <a:pt x="2096" y="96382"/>
                    <a:pt x="4096" y="55995"/>
                    <a:pt x="6096" y="15038"/>
                  </a:cubicBezTo>
                  <a:cubicBezTo>
                    <a:pt x="15621" y="11323"/>
                    <a:pt x="21050" y="17991"/>
                    <a:pt x="27527" y="22277"/>
                  </a:cubicBezTo>
                  <a:cubicBezTo>
                    <a:pt x="50863" y="37993"/>
                    <a:pt x="60770" y="37898"/>
                    <a:pt x="83629" y="21039"/>
                  </a:cubicBezTo>
                  <a:lnTo>
                    <a:pt x="88773" y="16848"/>
                  </a:lnTo>
                  <a:cubicBezTo>
                    <a:pt x="113157" y="-1535"/>
                    <a:pt x="119729" y="-1440"/>
                    <a:pt x="143066" y="17515"/>
                  </a:cubicBezTo>
                  <a:cubicBezTo>
                    <a:pt x="166402" y="36469"/>
                    <a:pt x="179737" y="36565"/>
                    <a:pt x="203549" y="21325"/>
                  </a:cubicBezTo>
                  <a:cubicBezTo>
                    <a:pt x="211550" y="16181"/>
                    <a:pt x="218789" y="9704"/>
                    <a:pt x="226504" y="3989"/>
                  </a:cubicBezTo>
                  <a:cubicBezTo>
                    <a:pt x="231667" y="-1269"/>
                    <a:pt x="240106" y="-1335"/>
                    <a:pt x="245364" y="3827"/>
                  </a:cubicBezTo>
                  <a:cubicBezTo>
                    <a:pt x="245659" y="4122"/>
                    <a:pt x="245945" y="4427"/>
                    <a:pt x="246221" y="4751"/>
                  </a:cubicBezTo>
                  <a:cubicBezTo>
                    <a:pt x="253127" y="11447"/>
                    <a:pt x="260547" y="17591"/>
                    <a:pt x="268414" y="23134"/>
                  </a:cubicBezTo>
                  <a:cubicBezTo>
                    <a:pt x="286607" y="35898"/>
                    <a:pt x="302133" y="33802"/>
                    <a:pt x="317183" y="17419"/>
                  </a:cubicBezTo>
                  <a:cubicBezTo>
                    <a:pt x="320612" y="13609"/>
                    <a:pt x="324136" y="9799"/>
                    <a:pt x="327851" y="6275"/>
                  </a:cubicBezTo>
                  <a:cubicBezTo>
                    <a:pt x="328613" y="5322"/>
                    <a:pt x="330518" y="5799"/>
                    <a:pt x="333566" y="560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0" name="Google Shape;4130;p34"/>
            <p:cNvSpPr/>
            <p:nvPr/>
          </p:nvSpPr>
          <p:spPr>
            <a:xfrm>
              <a:off x="2706533" y="3754879"/>
              <a:ext cx="330728" cy="184949"/>
            </a:xfrm>
            <a:custGeom>
              <a:rect b="b" l="l" r="r" t="t"/>
              <a:pathLst>
                <a:path extrusionOk="0" h="184949" w="330728">
                  <a:moveTo>
                    <a:pt x="257270" y="66347"/>
                  </a:moveTo>
                  <a:cubicBezTo>
                    <a:pt x="265081" y="69585"/>
                    <a:pt x="271844" y="72443"/>
                    <a:pt x="278606" y="75110"/>
                  </a:cubicBezTo>
                  <a:cubicBezTo>
                    <a:pt x="282035" y="76538"/>
                    <a:pt x="285750" y="77205"/>
                    <a:pt x="289084" y="78825"/>
                  </a:cubicBezTo>
                  <a:cubicBezTo>
                    <a:pt x="336709" y="101113"/>
                    <a:pt x="333470" y="105494"/>
                    <a:pt x="327184" y="145500"/>
                  </a:cubicBezTo>
                  <a:cubicBezTo>
                    <a:pt x="315763" y="152834"/>
                    <a:pt x="304733" y="160749"/>
                    <a:pt x="294132" y="169217"/>
                  </a:cubicBezTo>
                  <a:cubicBezTo>
                    <a:pt x="288350" y="175322"/>
                    <a:pt x="278987" y="176332"/>
                    <a:pt x="272034" y="171598"/>
                  </a:cubicBezTo>
                  <a:cubicBezTo>
                    <a:pt x="269319" y="170436"/>
                    <a:pt x="266738" y="168998"/>
                    <a:pt x="264319" y="167312"/>
                  </a:cubicBezTo>
                  <a:cubicBezTo>
                    <a:pt x="242792" y="148262"/>
                    <a:pt x="220789" y="152929"/>
                    <a:pt x="198406" y="165407"/>
                  </a:cubicBezTo>
                  <a:cubicBezTo>
                    <a:pt x="193929" y="167978"/>
                    <a:pt x="189452" y="170550"/>
                    <a:pt x="184880" y="172931"/>
                  </a:cubicBezTo>
                  <a:cubicBezTo>
                    <a:pt x="175974" y="178913"/>
                    <a:pt x="164106" y="177923"/>
                    <a:pt x="156305" y="170550"/>
                  </a:cubicBezTo>
                  <a:cubicBezTo>
                    <a:pt x="139351" y="153615"/>
                    <a:pt x="112871" y="150834"/>
                    <a:pt x="92773" y="163883"/>
                  </a:cubicBezTo>
                  <a:cubicBezTo>
                    <a:pt x="82391" y="169503"/>
                    <a:pt x="71628" y="174360"/>
                    <a:pt x="61151" y="179885"/>
                  </a:cubicBezTo>
                  <a:cubicBezTo>
                    <a:pt x="51102" y="186638"/>
                    <a:pt x="37957" y="186638"/>
                    <a:pt x="27908" y="179885"/>
                  </a:cubicBezTo>
                  <a:cubicBezTo>
                    <a:pt x="18917" y="174998"/>
                    <a:pt x="9592" y="170769"/>
                    <a:pt x="0" y="167217"/>
                  </a:cubicBezTo>
                  <a:cubicBezTo>
                    <a:pt x="953" y="145214"/>
                    <a:pt x="1429" y="122449"/>
                    <a:pt x="3334" y="99779"/>
                  </a:cubicBezTo>
                  <a:cubicBezTo>
                    <a:pt x="4715" y="94322"/>
                    <a:pt x="8449" y="89750"/>
                    <a:pt x="13526" y="87302"/>
                  </a:cubicBezTo>
                  <a:cubicBezTo>
                    <a:pt x="26861" y="81111"/>
                    <a:pt x="40957" y="76538"/>
                    <a:pt x="56007" y="70823"/>
                  </a:cubicBezTo>
                  <a:cubicBezTo>
                    <a:pt x="56007" y="65870"/>
                    <a:pt x="56864" y="60060"/>
                    <a:pt x="57340" y="54345"/>
                  </a:cubicBezTo>
                  <a:cubicBezTo>
                    <a:pt x="57331" y="49183"/>
                    <a:pt x="57721" y="44020"/>
                    <a:pt x="58484" y="38915"/>
                  </a:cubicBezTo>
                  <a:cubicBezTo>
                    <a:pt x="60674" y="29171"/>
                    <a:pt x="69666" y="22484"/>
                    <a:pt x="79629" y="23198"/>
                  </a:cubicBezTo>
                  <a:cubicBezTo>
                    <a:pt x="88068" y="24751"/>
                    <a:pt x="93859" y="32581"/>
                    <a:pt x="92869" y="41105"/>
                  </a:cubicBezTo>
                  <a:cubicBezTo>
                    <a:pt x="92869" y="48440"/>
                    <a:pt x="92869" y="55679"/>
                    <a:pt x="92869" y="65680"/>
                  </a:cubicBezTo>
                  <a:lnTo>
                    <a:pt x="133636" y="60918"/>
                  </a:lnTo>
                  <a:cubicBezTo>
                    <a:pt x="134207" y="47297"/>
                    <a:pt x="134684" y="34247"/>
                    <a:pt x="135350" y="21198"/>
                  </a:cubicBezTo>
                  <a:cubicBezTo>
                    <a:pt x="136017" y="8149"/>
                    <a:pt x="141161" y="2148"/>
                    <a:pt x="153353" y="338"/>
                  </a:cubicBezTo>
                  <a:cubicBezTo>
                    <a:pt x="165545" y="-1471"/>
                    <a:pt x="172879" y="3958"/>
                    <a:pt x="173355" y="17103"/>
                  </a:cubicBezTo>
                  <a:cubicBezTo>
                    <a:pt x="173831" y="30247"/>
                    <a:pt x="173355" y="42058"/>
                    <a:pt x="173355" y="56345"/>
                  </a:cubicBezTo>
                  <a:cubicBezTo>
                    <a:pt x="181832" y="56822"/>
                    <a:pt x="188881" y="57488"/>
                    <a:pt x="196025" y="57774"/>
                  </a:cubicBezTo>
                  <a:cubicBezTo>
                    <a:pt x="203168" y="58060"/>
                    <a:pt x="209169" y="57774"/>
                    <a:pt x="218885" y="57774"/>
                  </a:cubicBezTo>
                  <a:cubicBezTo>
                    <a:pt x="218885" y="47392"/>
                    <a:pt x="218885" y="38058"/>
                    <a:pt x="218885" y="29199"/>
                  </a:cubicBezTo>
                  <a:cubicBezTo>
                    <a:pt x="218856" y="17626"/>
                    <a:pt x="228210" y="8216"/>
                    <a:pt x="239782" y="8187"/>
                  </a:cubicBezTo>
                  <a:cubicBezTo>
                    <a:pt x="242859" y="8177"/>
                    <a:pt x="245907" y="8844"/>
                    <a:pt x="248698" y="10149"/>
                  </a:cubicBezTo>
                  <a:cubicBezTo>
                    <a:pt x="253175" y="12435"/>
                    <a:pt x="255746" y="20436"/>
                    <a:pt x="257080" y="26246"/>
                  </a:cubicBezTo>
                  <a:cubicBezTo>
                    <a:pt x="257794" y="32895"/>
                    <a:pt x="257794" y="39601"/>
                    <a:pt x="257080" y="4624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1" name="Google Shape;4131;p34"/>
            <p:cNvSpPr/>
            <p:nvPr/>
          </p:nvSpPr>
          <p:spPr>
            <a:xfrm>
              <a:off x="2673481" y="4097845"/>
              <a:ext cx="375475" cy="58088"/>
            </a:xfrm>
            <a:custGeom>
              <a:rect b="b" l="l" r="r" t="t"/>
              <a:pathLst>
                <a:path extrusionOk="0" h="58088" w="375475">
                  <a:moveTo>
                    <a:pt x="375476" y="5987"/>
                  </a:moveTo>
                  <a:lnTo>
                    <a:pt x="375476" y="56469"/>
                  </a:lnTo>
                  <a:cubicBezTo>
                    <a:pt x="366903" y="57041"/>
                    <a:pt x="359093" y="58088"/>
                    <a:pt x="351187" y="58088"/>
                  </a:cubicBezTo>
                  <a:lnTo>
                    <a:pt x="39910" y="54755"/>
                  </a:lnTo>
                  <a:cubicBezTo>
                    <a:pt x="33985" y="54859"/>
                    <a:pt x="28061" y="54469"/>
                    <a:pt x="22193" y="53612"/>
                  </a:cubicBezTo>
                  <a:cubicBezTo>
                    <a:pt x="5525" y="50659"/>
                    <a:pt x="0" y="44087"/>
                    <a:pt x="0" y="28751"/>
                  </a:cubicBezTo>
                  <a:cubicBezTo>
                    <a:pt x="0" y="11511"/>
                    <a:pt x="5525" y="4081"/>
                    <a:pt x="21812" y="938"/>
                  </a:cubicBezTo>
                  <a:cubicBezTo>
                    <a:pt x="26946" y="129"/>
                    <a:pt x="32147" y="-157"/>
                    <a:pt x="37338" y="81"/>
                  </a:cubicBezTo>
                  <a:cubicBezTo>
                    <a:pt x="143323" y="1291"/>
                    <a:pt x="249336" y="2586"/>
                    <a:pt x="355378" y="3986"/>
                  </a:cubicBezTo>
                  <a:cubicBezTo>
                    <a:pt x="361093" y="4081"/>
                    <a:pt x="366903" y="5129"/>
                    <a:pt x="375476" y="59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2" name="Google Shape;4132;p34"/>
            <p:cNvSpPr/>
            <p:nvPr/>
          </p:nvSpPr>
          <p:spPr>
            <a:xfrm>
              <a:off x="2816451" y="3919047"/>
              <a:ext cx="217836" cy="44425"/>
            </a:xfrm>
            <a:custGeom>
              <a:rect b="b" l="l" r="r" t="t"/>
              <a:pathLst>
                <a:path extrusionOk="0" h="44425" w="217836">
                  <a:moveTo>
                    <a:pt x="0" y="10382"/>
                  </a:moveTo>
                  <a:cubicBezTo>
                    <a:pt x="10287" y="3048"/>
                    <a:pt x="22384" y="6858"/>
                    <a:pt x="32099" y="15526"/>
                  </a:cubicBezTo>
                  <a:cubicBezTo>
                    <a:pt x="50673" y="31909"/>
                    <a:pt x="69247" y="30861"/>
                    <a:pt x="89249" y="18859"/>
                  </a:cubicBezTo>
                  <a:cubicBezTo>
                    <a:pt x="92392" y="16954"/>
                    <a:pt x="96203" y="16097"/>
                    <a:pt x="98774" y="14002"/>
                  </a:cubicBezTo>
                  <a:cubicBezTo>
                    <a:pt x="112566" y="2781"/>
                    <a:pt x="132502" y="3353"/>
                    <a:pt x="145637" y="15335"/>
                  </a:cubicBezTo>
                  <a:cubicBezTo>
                    <a:pt x="150676" y="18440"/>
                    <a:pt x="155924" y="21184"/>
                    <a:pt x="161354" y="23527"/>
                  </a:cubicBezTo>
                  <a:cubicBezTo>
                    <a:pt x="171155" y="29813"/>
                    <a:pt x="184147" y="27489"/>
                    <a:pt x="191167" y="18193"/>
                  </a:cubicBezTo>
                  <a:cubicBezTo>
                    <a:pt x="198415" y="11639"/>
                    <a:pt x="206083" y="5562"/>
                    <a:pt x="214122" y="0"/>
                  </a:cubicBezTo>
                  <a:lnTo>
                    <a:pt x="217837" y="4477"/>
                  </a:lnTo>
                  <a:cubicBezTo>
                    <a:pt x="205645" y="17145"/>
                    <a:pt x="194024" y="30480"/>
                    <a:pt x="180689" y="41815"/>
                  </a:cubicBezTo>
                  <a:cubicBezTo>
                    <a:pt x="177451" y="44482"/>
                    <a:pt x="167545" y="41815"/>
                    <a:pt x="162496" y="39148"/>
                  </a:cubicBezTo>
                  <a:cubicBezTo>
                    <a:pt x="155286" y="33995"/>
                    <a:pt x="148580" y="28156"/>
                    <a:pt x="142494" y="21717"/>
                  </a:cubicBezTo>
                  <a:cubicBezTo>
                    <a:pt x="128683" y="9620"/>
                    <a:pt x="118110" y="8287"/>
                    <a:pt x="102298" y="18193"/>
                  </a:cubicBezTo>
                  <a:cubicBezTo>
                    <a:pt x="92773" y="24003"/>
                    <a:pt x="84868" y="31909"/>
                    <a:pt x="75629" y="37909"/>
                  </a:cubicBezTo>
                  <a:cubicBezTo>
                    <a:pt x="60770" y="47434"/>
                    <a:pt x="52959" y="46196"/>
                    <a:pt x="39148" y="36290"/>
                  </a:cubicBezTo>
                  <a:cubicBezTo>
                    <a:pt x="25337" y="26384"/>
                    <a:pt x="12859" y="18764"/>
                    <a:pt x="0" y="103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3" name="Google Shape;4133;p34"/>
            <p:cNvSpPr/>
            <p:nvPr/>
          </p:nvSpPr>
          <p:spPr>
            <a:xfrm>
              <a:off x="2763741" y="3704353"/>
              <a:ext cx="36789" cy="68445"/>
            </a:xfrm>
            <a:custGeom>
              <a:rect b="b" l="l" r="r" t="t"/>
              <a:pathLst>
                <a:path extrusionOk="0" h="68445" w="36789">
                  <a:moveTo>
                    <a:pt x="30327" y="3620"/>
                  </a:moveTo>
                  <a:cubicBezTo>
                    <a:pt x="24803" y="18288"/>
                    <a:pt x="23278" y="32195"/>
                    <a:pt x="34708" y="44958"/>
                  </a:cubicBezTo>
                  <a:cubicBezTo>
                    <a:pt x="39757" y="50673"/>
                    <a:pt x="34708" y="57340"/>
                    <a:pt x="29279" y="62008"/>
                  </a:cubicBezTo>
                  <a:cubicBezTo>
                    <a:pt x="23840" y="68437"/>
                    <a:pt x="14696" y="70285"/>
                    <a:pt x="7181" y="66485"/>
                  </a:cubicBezTo>
                  <a:cubicBezTo>
                    <a:pt x="980" y="63189"/>
                    <a:pt x="-1668" y="55702"/>
                    <a:pt x="1085" y="49244"/>
                  </a:cubicBezTo>
                  <a:cubicBezTo>
                    <a:pt x="5657" y="35243"/>
                    <a:pt x="10610" y="21241"/>
                    <a:pt x="15754" y="7715"/>
                  </a:cubicBezTo>
                  <a:cubicBezTo>
                    <a:pt x="17087" y="4286"/>
                    <a:pt x="22326" y="2477"/>
                    <a:pt x="2575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4" name="Google Shape;4134;p34"/>
            <p:cNvSpPr/>
            <p:nvPr/>
          </p:nvSpPr>
          <p:spPr>
            <a:xfrm>
              <a:off x="2929592" y="3692638"/>
              <a:ext cx="32893" cy="62595"/>
            </a:xfrm>
            <a:custGeom>
              <a:rect b="b" l="l" r="r" t="t"/>
              <a:pathLst>
                <a:path extrusionOk="0" h="62595" w="32893">
                  <a:moveTo>
                    <a:pt x="18114" y="0"/>
                  </a:moveTo>
                  <a:cubicBezTo>
                    <a:pt x="22591" y="11811"/>
                    <a:pt x="27639" y="22479"/>
                    <a:pt x="30877" y="33528"/>
                  </a:cubicBezTo>
                  <a:cubicBezTo>
                    <a:pt x="35649" y="43377"/>
                    <a:pt x="31668" y="55226"/>
                    <a:pt x="21924" y="60198"/>
                  </a:cubicBezTo>
                  <a:cubicBezTo>
                    <a:pt x="11256" y="66294"/>
                    <a:pt x="-1317" y="60198"/>
                    <a:pt x="112" y="48292"/>
                  </a:cubicBezTo>
                  <a:cubicBezTo>
                    <a:pt x="2883" y="32642"/>
                    <a:pt x="6731" y="17212"/>
                    <a:pt x="11637" y="2096"/>
                  </a:cubicBezTo>
                  <a:cubicBezTo>
                    <a:pt x="11827" y="1429"/>
                    <a:pt x="14113" y="1238"/>
                    <a:pt x="1811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5" name="Google Shape;4135;p34"/>
            <p:cNvSpPr/>
            <p:nvPr/>
          </p:nvSpPr>
          <p:spPr>
            <a:xfrm>
              <a:off x="2844637" y="3678922"/>
              <a:ext cx="28503" cy="64776"/>
            </a:xfrm>
            <a:custGeom>
              <a:rect b="b" l="l" r="r" t="t"/>
              <a:pathLst>
                <a:path extrusionOk="0" h="64776" w="28503">
                  <a:moveTo>
                    <a:pt x="24964" y="0"/>
                  </a:moveTo>
                  <a:cubicBezTo>
                    <a:pt x="26393" y="18288"/>
                    <a:pt x="28488" y="33718"/>
                    <a:pt x="28488" y="49244"/>
                  </a:cubicBezTo>
                  <a:cubicBezTo>
                    <a:pt x="28860" y="57445"/>
                    <a:pt x="22516" y="64389"/>
                    <a:pt x="14315" y="64760"/>
                  </a:cubicBezTo>
                  <a:cubicBezTo>
                    <a:pt x="13934" y="64779"/>
                    <a:pt x="13544" y="64779"/>
                    <a:pt x="13153" y="64770"/>
                  </a:cubicBezTo>
                  <a:cubicBezTo>
                    <a:pt x="4857" y="63665"/>
                    <a:pt x="-963" y="56054"/>
                    <a:pt x="132" y="47758"/>
                  </a:cubicBezTo>
                  <a:cubicBezTo>
                    <a:pt x="152" y="47615"/>
                    <a:pt x="180" y="47482"/>
                    <a:pt x="199" y="47339"/>
                  </a:cubicBezTo>
                  <a:cubicBezTo>
                    <a:pt x="4771" y="32861"/>
                    <a:pt x="10772" y="18764"/>
                    <a:pt x="16487" y="4858"/>
                  </a:cubicBezTo>
                  <a:cubicBezTo>
                    <a:pt x="17153" y="3238"/>
                    <a:pt x="20011" y="2667"/>
                    <a:pt x="2496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6" name="Google Shape;4136;p34"/>
            <p:cNvSpPr/>
            <p:nvPr/>
          </p:nvSpPr>
          <p:spPr>
            <a:xfrm>
              <a:off x="2740537" y="3947812"/>
              <a:ext cx="39814" cy="17351"/>
            </a:xfrm>
            <a:custGeom>
              <a:rect b="b" l="l" r="r" t="t"/>
              <a:pathLst>
                <a:path extrusionOk="0" h="17351" w="39814">
                  <a:moveTo>
                    <a:pt x="0" y="10287"/>
                  </a:moveTo>
                  <a:lnTo>
                    <a:pt x="39814" y="0"/>
                  </a:lnTo>
                  <a:cubicBezTo>
                    <a:pt x="24955" y="19526"/>
                    <a:pt x="15430" y="22003"/>
                    <a:pt x="0" y="102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37" name="Google Shape;4137;p34"/>
          <p:cNvGrpSpPr/>
          <p:nvPr/>
        </p:nvGrpSpPr>
        <p:grpSpPr>
          <a:xfrm>
            <a:off x="5684703" y="3310048"/>
            <a:ext cx="227256" cy="359490"/>
            <a:chOff x="3279176" y="3777791"/>
            <a:chExt cx="252507" cy="399478"/>
          </a:xfrm>
        </p:grpSpPr>
        <p:sp>
          <p:nvSpPr>
            <p:cNvPr id="4138" name="Google Shape;4138;p34"/>
            <p:cNvSpPr/>
            <p:nvPr/>
          </p:nvSpPr>
          <p:spPr>
            <a:xfrm>
              <a:off x="3279176" y="3806271"/>
              <a:ext cx="252507" cy="370998"/>
            </a:xfrm>
            <a:custGeom>
              <a:rect b="b" l="l" r="r" t="t"/>
              <a:pathLst>
                <a:path extrusionOk="0" h="370998" w="252507">
                  <a:moveTo>
                    <a:pt x="114967" y="119443"/>
                  </a:moveTo>
                  <a:cubicBezTo>
                    <a:pt x="99108" y="118196"/>
                    <a:pt x="83163" y="118396"/>
                    <a:pt x="67342" y="120015"/>
                  </a:cubicBezTo>
                  <a:cubicBezTo>
                    <a:pt x="48216" y="124130"/>
                    <a:pt x="28347" y="117777"/>
                    <a:pt x="15145" y="103346"/>
                  </a:cubicBezTo>
                  <a:lnTo>
                    <a:pt x="0" y="89059"/>
                  </a:lnTo>
                  <a:cubicBezTo>
                    <a:pt x="10687" y="70533"/>
                    <a:pt x="24670" y="54102"/>
                    <a:pt x="41243" y="40576"/>
                  </a:cubicBezTo>
                  <a:cubicBezTo>
                    <a:pt x="47492" y="36681"/>
                    <a:pt x="54645" y="34480"/>
                    <a:pt x="62008" y="34195"/>
                  </a:cubicBezTo>
                  <a:cubicBezTo>
                    <a:pt x="79438" y="31528"/>
                    <a:pt x="97060" y="29623"/>
                    <a:pt x="115157" y="27337"/>
                  </a:cubicBezTo>
                  <a:lnTo>
                    <a:pt x="121634" y="0"/>
                  </a:lnTo>
                  <a:cubicBezTo>
                    <a:pt x="134684" y="0"/>
                    <a:pt x="134112" y="8001"/>
                    <a:pt x="134017" y="15526"/>
                  </a:cubicBezTo>
                  <a:cubicBezTo>
                    <a:pt x="134017" y="43624"/>
                    <a:pt x="133160" y="71723"/>
                    <a:pt x="132874" y="99822"/>
                  </a:cubicBezTo>
                  <a:cubicBezTo>
                    <a:pt x="132874" y="107156"/>
                    <a:pt x="132874" y="114395"/>
                    <a:pt x="132874" y="122206"/>
                  </a:cubicBezTo>
                  <a:cubicBezTo>
                    <a:pt x="152876" y="122206"/>
                    <a:pt x="170974" y="122872"/>
                    <a:pt x="189262" y="122206"/>
                  </a:cubicBezTo>
                  <a:cubicBezTo>
                    <a:pt x="201768" y="120520"/>
                    <a:pt x="214265" y="125339"/>
                    <a:pt x="222409" y="134969"/>
                  </a:cubicBezTo>
                  <a:cubicBezTo>
                    <a:pt x="231877" y="144599"/>
                    <a:pt x="241926" y="153629"/>
                    <a:pt x="252508" y="162020"/>
                  </a:cubicBezTo>
                  <a:cubicBezTo>
                    <a:pt x="239078" y="175355"/>
                    <a:pt x="228791" y="186499"/>
                    <a:pt x="217361" y="196405"/>
                  </a:cubicBezTo>
                  <a:cubicBezTo>
                    <a:pt x="212646" y="199749"/>
                    <a:pt x="206940" y="201425"/>
                    <a:pt x="201168" y="201168"/>
                  </a:cubicBezTo>
                  <a:cubicBezTo>
                    <a:pt x="187166" y="201168"/>
                    <a:pt x="172593" y="199834"/>
                    <a:pt x="159068" y="199358"/>
                  </a:cubicBezTo>
                  <a:cubicBezTo>
                    <a:pt x="150400" y="199358"/>
                    <a:pt x="141732" y="199358"/>
                    <a:pt x="131159" y="199358"/>
                  </a:cubicBezTo>
                  <a:cubicBezTo>
                    <a:pt x="130493" y="215455"/>
                    <a:pt x="129635" y="229362"/>
                    <a:pt x="129445" y="243173"/>
                  </a:cubicBezTo>
                  <a:cubicBezTo>
                    <a:pt x="128683" y="278701"/>
                    <a:pt x="128397" y="314230"/>
                    <a:pt x="127730" y="349758"/>
                  </a:cubicBezTo>
                  <a:cubicBezTo>
                    <a:pt x="127730" y="357473"/>
                    <a:pt x="128969" y="366236"/>
                    <a:pt x="119444" y="370999"/>
                  </a:cubicBezTo>
                  <a:cubicBezTo>
                    <a:pt x="109347" y="368332"/>
                    <a:pt x="110966" y="360235"/>
                    <a:pt x="110966" y="353282"/>
                  </a:cubicBezTo>
                  <a:cubicBezTo>
                    <a:pt x="110966" y="326612"/>
                    <a:pt x="111443" y="299942"/>
                    <a:pt x="112014" y="273367"/>
                  </a:cubicBezTo>
                  <a:cubicBezTo>
                    <a:pt x="112967" y="229648"/>
                    <a:pt x="114205" y="186023"/>
                    <a:pt x="115253" y="142399"/>
                  </a:cubicBezTo>
                  <a:cubicBezTo>
                    <a:pt x="114967" y="134969"/>
                    <a:pt x="114967" y="128206"/>
                    <a:pt x="114967" y="11944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9" name="Google Shape;4139;p34"/>
            <p:cNvSpPr/>
            <p:nvPr/>
          </p:nvSpPr>
          <p:spPr>
            <a:xfrm>
              <a:off x="3394745" y="3777791"/>
              <a:ext cx="17686" cy="27527"/>
            </a:xfrm>
            <a:custGeom>
              <a:rect b="b" l="l" r="r" t="t"/>
              <a:pathLst>
                <a:path extrusionOk="0" h="27527" w="17686">
                  <a:moveTo>
                    <a:pt x="8922" y="27527"/>
                  </a:moveTo>
                  <a:cubicBezTo>
                    <a:pt x="4064" y="19431"/>
                    <a:pt x="-603" y="15050"/>
                    <a:pt x="64" y="12002"/>
                  </a:cubicBezTo>
                  <a:cubicBezTo>
                    <a:pt x="1111" y="7525"/>
                    <a:pt x="6160" y="4001"/>
                    <a:pt x="9589" y="0"/>
                  </a:cubicBezTo>
                  <a:cubicBezTo>
                    <a:pt x="12542" y="3334"/>
                    <a:pt x="17780" y="6763"/>
                    <a:pt x="17685" y="10096"/>
                  </a:cubicBezTo>
                  <a:cubicBezTo>
                    <a:pt x="17590" y="13430"/>
                    <a:pt x="13303" y="19050"/>
                    <a:pt x="8922" y="2752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40" name="Google Shape;4140;p34"/>
          <p:cNvGrpSpPr/>
          <p:nvPr/>
        </p:nvGrpSpPr>
        <p:grpSpPr>
          <a:xfrm>
            <a:off x="4764869" y="2292141"/>
            <a:ext cx="244937" cy="377823"/>
            <a:chOff x="2237522" y="2795192"/>
            <a:chExt cx="272152" cy="419850"/>
          </a:xfrm>
        </p:grpSpPr>
        <p:sp>
          <p:nvSpPr>
            <p:cNvPr id="4141" name="Google Shape;4141;p34"/>
            <p:cNvSpPr/>
            <p:nvPr/>
          </p:nvSpPr>
          <p:spPr>
            <a:xfrm>
              <a:off x="2237522" y="2925667"/>
              <a:ext cx="272152" cy="289375"/>
            </a:xfrm>
            <a:custGeom>
              <a:rect b="b" l="l" r="r" t="t"/>
              <a:pathLst>
                <a:path extrusionOk="0" h="289375" w="272152">
                  <a:moveTo>
                    <a:pt x="0" y="17353"/>
                  </a:moveTo>
                  <a:cubicBezTo>
                    <a:pt x="6029" y="13953"/>
                    <a:pt x="12420" y="11229"/>
                    <a:pt x="19050" y="9257"/>
                  </a:cubicBezTo>
                  <a:cubicBezTo>
                    <a:pt x="28518" y="7952"/>
                    <a:pt x="38071" y="7342"/>
                    <a:pt x="47625" y="7447"/>
                  </a:cubicBezTo>
                  <a:cubicBezTo>
                    <a:pt x="116396" y="4875"/>
                    <a:pt x="185261" y="2208"/>
                    <a:pt x="254127" y="18"/>
                  </a:cubicBezTo>
                  <a:cubicBezTo>
                    <a:pt x="260413" y="-220"/>
                    <a:pt x="266547" y="1961"/>
                    <a:pt x="271272" y="6114"/>
                  </a:cubicBezTo>
                  <a:cubicBezTo>
                    <a:pt x="273463" y="8590"/>
                    <a:pt x="271272" y="17925"/>
                    <a:pt x="267938" y="21830"/>
                  </a:cubicBezTo>
                  <a:cubicBezTo>
                    <a:pt x="257061" y="36222"/>
                    <a:pt x="251898" y="54148"/>
                    <a:pt x="253460" y="72122"/>
                  </a:cubicBezTo>
                  <a:cubicBezTo>
                    <a:pt x="254794" y="109746"/>
                    <a:pt x="258604" y="147369"/>
                    <a:pt x="260032" y="185088"/>
                  </a:cubicBezTo>
                  <a:cubicBezTo>
                    <a:pt x="260795" y="205567"/>
                    <a:pt x="268986" y="225379"/>
                    <a:pt x="263176" y="246525"/>
                  </a:cubicBezTo>
                  <a:cubicBezTo>
                    <a:pt x="261738" y="256135"/>
                    <a:pt x="255375" y="264298"/>
                    <a:pt x="246412" y="268051"/>
                  </a:cubicBezTo>
                  <a:cubicBezTo>
                    <a:pt x="197463" y="287806"/>
                    <a:pt x="144085" y="293988"/>
                    <a:pt x="91916" y="285958"/>
                  </a:cubicBezTo>
                  <a:cubicBezTo>
                    <a:pt x="76724" y="282958"/>
                    <a:pt x="61789" y="278786"/>
                    <a:pt x="47244" y="273480"/>
                  </a:cubicBezTo>
                  <a:cubicBezTo>
                    <a:pt x="36376" y="270175"/>
                    <a:pt x="28994" y="260079"/>
                    <a:pt x="29146" y="248716"/>
                  </a:cubicBezTo>
                  <a:cubicBezTo>
                    <a:pt x="23660" y="194156"/>
                    <a:pt x="22441" y="139254"/>
                    <a:pt x="25527" y="84504"/>
                  </a:cubicBezTo>
                  <a:cubicBezTo>
                    <a:pt x="25527" y="77170"/>
                    <a:pt x="25527" y="69741"/>
                    <a:pt x="25527" y="62311"/>
                  </a:cubicBezTo>
                  <a:cubicBezTo>
                    <a:pt x="25527" y="46119"/>
                    <a:pt x="23146" y="31069"/>
                    <a:pt x="4477" y="25259"/>
                  </a:cubicBezTo>
                  <a:cubicBezTo>
                    <a:pt x="4096" y="24687"/>
                    <a:pt x="3048" y="21830"/>
                    <a:pt x="0" y="17353"/>
                  </a:cubicBezTo>
                  <a:close/>
                  <a:moveTo>
                    <a:pt x="247174" y="17353"/>
                  </a:moveTo>
                  <a:lnTo>
                    <a:pt x="38195" y="24307"/>
                  </a:lnTo>
                  <a:cubicBezTo>
                    <a:pt x="39814" y="51548"/>
                    <a:pt x="41148" y="75741"/>
                    <a:pt x="42672" y="102221"/>
                  </a:cubicBezTo>
                  <a:cubicBezTo>
                    <a:pt x="49635" y="100868"/>
                    <a:pt x="56474" y="98992"/>
                    <a:pt x="63151" y="96601"/>
                  </a:cubicBezTo>
                  <a:cubicBezTo>
                    <a:pt x="74581" y="91553"/>
                    <a:pt x="85439" y="85171"/>
                    <a:pt x="96774" y="79837"/>
                  </a:cubicBezTo>
                  <a:cubicBezTo>
                    <a:pt x="102013" y="77456"/>
                    <a:pt x="109442" y="73265"/>
                    <a:pt x="113252" y="75075"/>
                  </a:cubicBezTo>
                  <a:cubicBezTo>
                    <a:pt x="131159" y="83838"/>
                    <a:pt x="148780" y="80599"/>
                    <a:pt x="166878" y="77456"/>
                  </a:cubicBezTo>
                  <a:cubicBezTo>
                    <a:pt x="170593" y="77123"/>
                    <a:pt x="174327" y="77846"/>
                    <a:pt x="177641" y="79551"/>
                  </a:cubicBezTo>
                  <a:cubicBezTo>
                    <a:pt x="196120" y="87648"/>
                    <a:pt x="214884" y="84028"/>
                    <a:pt x="232791" y="82885"/>
                  </a:cubicBezTo>
                  <a:cubicBezTo>
                    <a:pt x="237744" y="59930"/>
                    <a:pt x="242221" y="38784"/>
                    <a:pt x="247174" y="17163"/>
                  </a:cubicBezTo>
                  <a:close/>
                  <a:moveTo>
                    <a:pt x="218599" y="208425"/>
                  </a:moveTo>
                  <a:cubicBezTo>
                    <a:pt x="204806" y="203767"/>
                    <a:pt x="189986" y="203110"/>
                    <a:pt x="175831" y="206520"/>
                  </a:cubicBezTo>
                  <a:cubicBezTo>
                    <a:pt x="174022" y="206996"/>
                    <a:pt x="172974" y="210616"/>
                    <a:pt x="171450" y="212997"/>
                  </a:cubicBezTo>
                  <a:cubicBezTo>
                    <a:pt x="194596" y="222331"/>
                    <a:pt x="209550" y="220998"/>
                    <a:pt x="218980" y="208710"/>
                  </a:cubicBezTo>
                  <a:close/>
                  <a:moveTo>
                    <a:pt x="167449" y="185374"/>
                  </a:moveTo>
                  <a:cubicBezTo>
                    <a:pt x="186499" y="196137"/>
                    <a:pt x="201168" y="194899"/>
                    <a:pt x="213646" y="182707"/>
                  </a:cubicBezTo>
                  <a:cubicBezTo>
                    <a:pt x="198882" y="173373"/>
                    <a:pt x="185071" y="178802"/>
                    <a:pt x="167830" y="185184"/>
                  </a:cubicBezTo>
                  <a:close/>
                  <a:moveTo>
                    <a:pt x="209359" y="114318"/>
                  </a:moveTo>
                  <a:cubicBezTo>
                    <a:pt x="198729" y="102649"/>
                    <a:pt x="180660" y="101802"/>
                    <a:pt x="168993" y="112432"/>
                  </a:cubicBezTo>
                  <a:cubicBezTo>
                    <a:pt x="167964" y="113365"/>
                    <a:pt x="167002" y="114384"/>
                    <a:pt x="166116" y="115461"/>
                  </a:cubicBezTo>
                  <a:cubicBezTo>
                    <a:pt x="179165" y="121080"/>
                    <a:pt x="185071" y="120985"/>
                    <a:pt x="209740" y="114127"/>
                  </a:cubicBezTo>
                  <a:close/>
                  <a:moveTo>
                    <a:pt x="212122" y="163943"/>
                  </a:moveTo>
                  <a:cubicBezTo>
                    <a:pt x="202863" y="152694"/>
                    <a:pt x="186233" y="151075"/>
                    <a:pt x="174984" y="160342"/>
                  </a:cubicBezTo>
                  <a:cubicBezTo>
                    <a:pt x="173965" y="161181"/>
                    <a:pt x="173003" y="162095"/>
                    <a:pt x="172117" y="163086"/>
                  </a:cubicBezTo>
                  <a:cubicBezTo>
                    <a:pt x="186118" y="169849"/>
                    <a:pt x="189833" y="170039"/>
                    <a:pt x="212503" y="163752"/>
                  </a:cubicBezTo>
                  <a:close/>
                  <a:moveTo>
                    <a:pt x="214503" y="140035"/>
                  </a:moveTo>
                  <a:cubicBezTo>
                    <a:pt x="202139" y="128557"/>
                    <a:pt x="183109" y="128272"/>
                    <a:pt x="170402" y="139368"/>
                  </a:cubicBezTo>
                  <a:cubicBezTo>
                    <a:pt x="184280" y="146722"/>
                    <a:pt x="200854" y="146903"/>
                    <a:pt x="214884" y="1398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2" name="Google Shape;4142;p34"/>
            <p:cNvSpPr/>
            <p:nvPr/>
          </p:nvSpPr>
          <p:spPr>
            <a:xfrm>
              <a:off x="2389134" y="2856819"/>
              <a:ext cx="57506" cy="60293"/>
            </a:xfrm>
            <a:custGeom>
              <a:rect b="b" l="l" r="r" t="t"/>
              <a:pathLst>
                <a:path extrusionOk="0" h="60293" w="57506">
                  <a:moveTo>
                    <a:pt x="57461" y="28480"/>
                  </a:moveTo>
                  <a:cubicBezTo>
                    <a:pt x="55966" y="46120"/>
                    <a:pt x="41440" y="59826"/>
                    <a:pt x="23743" y="60293"/>
                  </a:cubicBezTo>
                  <a:cubicBezTo>
                    <a:pt x="10331" y="59988"/>
                    <a:pt x="-299" y="48873"/>
                    <a:pt x="6" y="35462"/>
                  </a:cubicBezTo>
                  <a:cubicBezTo>
                    <a:pt x="25" y="34852"/>
                    <a:pt x="63" y="34233"/>
                    <a:pt x="121" y="33623"/>
                  </a:cubicBezTo>
                  <a:cubicBezTo>
                    <a:pt x="1464" y="15164"/>
                    <a:pt x="16484" y="676"/>
                    <a:pt x="34982" y="0"/>
                  </a:cubicBezTo>
                  <a:cubicBezTo>
                    <a:pt x="48603" y="2438"/>
                    <a:pt x="58252" y="14668"/>
                    <a:pt x="57461" y="284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3" name="Google Shape;4143;p34"/>
            <p:cNvSpPr/>
            <p:nvPr/>
          </p:nvSpPr>
          <p:spPr>
            <a:xfrm>
              <a:off x="2353804" y="2803193"/>
              <a:ext cx="48606" cy="49790"/>
            </a:xfrm>
            <a:custGeom>
              <a:rect b="b" l="l" r="r" t="t"/>
              <a:pathLst>
                <a:path extrusionOk="0" h="49790" w="48606">
                  <a:moveTo>
                    <a:pt x="26307" y="49625"/>
                  </a:moveTo>
                  <a:cubicBezTo>
                    <a:pt x="13401" y="51149"/>
                    <a:pt x="1704" y="41929"/>
                    <a:pt x="180" y="29023"/>
                  </a:cubicBezTo>
                  <a:cubicBezTo>
                    <a:pt x="56" y="27994"/>
                    <a:pt x="-1" y="26946"/>
                    <a:pt x="18" y="25908"/>
                  </a:cubicBezTo>
                  <a:cubicBezTo>
                    <a:pt x="-505" y="12135"/>
                    <a:pt x="10229" y="543"/>
                    <a:pt x="24002" y="10"/>
                  </a:cubicBezTo>
                  <a:cubicBezTo>
                    <a:pt x="24164" y="10"/>
                    <a:pt x="24336" y="0"/>
                    <a:pt x="24498" y="0"/>
                  </a:cubicBezTo>
                  <a:cubicBezTo>
                    <a:pt x="38223" y="1762"/>
                    <a:pt x="48520" y="13411"/>
                    <a:pt x="48596" y="27242"/>
                  </a:cubicBezTo>
                  <a:cubicBezTo>
                    <a:pt x="48967" y="39234"/>
                    <a:pt x="39557" y="49254"/>
                    <a:pt x="27565" y="49625"/>
                  </a:cubicBezTo>
                  <a:cubicBezTo>
                    <a:pt x="27146" y="49635"/>
                    <a:pt x="26727" y="49635"/>
                    <a:pt x="26307" y="4962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4" name="Google Shape;4144;p34"/>
            <p:cNvSpPr/>
            <p:nvPr/>
          </p:nvSpPr>
          <p:spPr>
            <a:xfrm>
              <a:off x="2422591" y="2795192"/>
              <a:ext cx="14916" cy="19907"/>
            </a:xfrm>
            <a:custGeom>
              <a:rect b="b" l="l" r="r" t="t"/>
              <a:pathLst>
                <a:path extrusionOk="0" h="19907" w="14916">
                  <a:moveTo>
                    <a:pt x="8384" y="19907"/>
                  </a:moveTo>
                  <a:cubicBezTo>
                    <a:pt x="4383" y="14859"/>
                    <a:pt x="-94" y="11811"/>
                    <a:pt x="1" y="8954"/>
                  </a:cubicBezTo>
                  <a:cubicBezTo>
                    <a:pt x="97" y="6096"/>
                    <a:pt x="4574" y="2953"/>
                    <a:pt x="7050" y="0"/>
                  </a:cubicBezTo>
                  <a:cubicBezTo>
                    <a:pt x="9812" y="2667"/>
                    <a:pt x="14289" y="5048"/>
                    <a:pt x="14860" y="8096"/>
                  </a:cubicBezTo>
                  <a:cubicBezTo>
                    <a:pt x="15432" y="11144"/>
                    <a:pt x="11527" y="14478"/>
                    <a:pt x="8384" y="1990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5" name="Google Shape;4145;p34"/>
            <p:cNvSpPr/>
            <p:nvPr/>
          </p:nvSpPr>
          <p:spPr>
            <a:xfrm>
              <a:off x="2359727" y="2874154"/>
              <a:ext cx="14766" cy="18383"/>
            </a:xfrm>
            <a:custGeom>
              <a:rect b="b" l="l" r="r" t="t"/>
              <a:pathLst>
                <a:path extrusionOk="0" h="18383" w="14766">
                  <a:moveTo>
                    <a:pt x="9525" y="18383"/>
                  </a:moveTo>
                  <a:lnTo>
                    <a:pt x="0" y="6096"/>
                  </a:lnTo>
                  <a:cubicBezTo>
                    <a:pt x="2829" y="3572"/>
                    <a:pt x="6048" y="1515"/>
                    <a:pt x="9525" y="0"/>
                  </a:cubicBezTo>
                  <a:cubicBezTo>
                    <a:pt x="10668" y="0"/>
                    <a:pt x="14669" y="4477"/>
                    <a:pt x="14764" y="7144"/>
                  </a:cubicBezTo>
                  <a:cubicBezTo>
                    <a:pt x="14859" y="9811"/>
                    <a:pt x="11811" y="13430"/>
                    <a:pt x="9525" y="1838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6" name="Google Shape;4146;p34"/>
            <p:cNvSpPr/>
            <p:nvPr/>
          </p:nvSpPr>
          <p:spPr>
            <a:xfrm>
              <a:off x="2451263" y="2901968"/>
              <a:ext cx="12389" cy="17525"/>
            </a:xfrm>
            <a:custGeom>
              <a:rect b="b" l="l" r="r" t="t"/>
              <a:pathLst>
                <a:path extrusionOk="0" h="17525" w="12389">
                  <a:moveTo>
                    <a:pt x="6096" y="17526"/>
                  </a:moveTo>
                  <a:cubicBezTo>
                    <a:pt x="3238" y="13240"/>
                    <a:pt x="0" y="10573"/>
                    <a:pt x="0" y="8001"/>
                  </a:cubicBezTo>
                  <a:cubicBezTo>
                    <a:pt x="0" y="5429"/>
                    <a:pt x="3238" y="2667"/>
                    <a:pt x="5048" y="0"/>
                  </a:cubicBezTo>
                  <a:cubicBezTo>
                    <a:pt x="7620" y="2572"/>
                    <a:pt x="11525" y="4858"/>
                    <a:pt x="12287" y="8001"/>
                  </a:cubicBezTo>
                  <a:cubicBezTo>
                    <a:pt x="13049" y="11144"/>
                    <a:pt x="9430" y="13335"/>
                    <a:pt x="6096" y="1752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47" name="Google Shape;4147;p34"/>
          <p:cNvSpPr/>
          <p:nvPr/>
        </p:nvSpPr>
        <p:spPr>
          <a:xfrm>
            <a:off x="5453809" y="3008622"/>
            <a:ext cx="13287" cy="10577"/>
          </a:xfrm>
          <a:custGeom>
            <a:rect b="b" l="l" r="r" t="t"/>
            <a:pathLst>
              <a:path extrusionOk="0" h="11752" w="14763">
                <a:moveTo>
                  <a:pt x="14764" y="7270"/>
                </a:moveTo>
                <a:cubicBezTo>
                  <a:pt x="9811" y="9556"/>
                  <a:pt x="6572" y="12318"/>
                  <a:pt x="4286" y="11651"/>
                </a:cubicBezTo>
                <a:cubicBezTo>
                  <a:pt x="2000" y="10985"/>
                  <a:pt x="381" y="6889"/>
                  <a:pt x="0" y="4031"/>
                </a:cubicBezTo>
                <a:cubicBezTo>
                  <a:pt x="0" y="2889"/>
                  <a:pt x="4286" y="-350"/>
                  <a:pt x="5810" y="31"/>
                </a:cubicBezTo>
                <a:cubicBezTo>
                  <a:pt x="7334" y="412"/>
                  <a:pt x="10668" y="3746"/>
                  <a:pt x="14764" y="727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48" name="Google Shape;4148;p34"/>
          <p:cNvGrpSpPr/>
          <p:nvPr/>
        </p:nvGrpSpPr>
        <p:grpSpPr>
          <a:xfrm>
            <a:off x="7889265" y="3727425"/>
            <a:ext cx="426075" cy="377915"/>
            <a:chOff x="5567281" y="3584848"/>
            <a:chExt cx="473417" cy="419952"/>
          </a:xfrm>
        </p:grpSpPr>
        <p:sp>
          <p:nvSpPr>
            <p:cNvPr id="4149" name="Google Shape;4149;p34"/>
            <p:cNvSpPr/>
            <p:nvPr/>
          </p:nvSpPr>
          <p:spPr>
            <a:xfrm>
              <a:off x="5725719" y="3870889"/>
              <a:ext cx="121510" cy="133911"/>
            </a:xfrm>
            <a:custGeom>
              <a:rect b="b" l="l" r="r" t="t"/>
              <a:pathLst>
                <a:path extrusionOk="0" h="133911" w="121510">
                  <a:moveTo>
                    <a:pt x="121407" y="19070"/>
                  </a:moveTo>
                  <a:cubicBezTo>
                    <a:pt x="119025" y="25356"/>
                    <a:pt x="115787" y="35167"/>
                    <a:pt x="111882" y="44597"/>
                  </a:cubicBezTo>
                  <a:cubicBezTo>
                    <a:pt x="99308" y="72696"/>
                    <a:pt x="83307" y="98413"/>
                    <a:pt x="55779" y="114225"/>
                  </a:cubicBezTo>
                  <a:cubicBezTo>
                    <a:pt x="42254" y="121511"/>
                    <a:pt x="28252" y="127883"/>
                    <a:pt x="13869" y="133275"/>
                  </a:cubicBezTo>
                  <a:cubicBezTo>
                    <a:pt x="9821" y="134570"/>
                    <a:pt x="5401" y="133865"/>
                    <a:pt x="1963" y="131370"/>
                  </a:cubicBezTo>
                  <a:cubicBezTo>
                    <a:pt x="-66" y="127703"/>
                    <a:pt x="-542" y="123388"/>
                    <a:pt x="629" y="119368"/>
                  </a:cubicBezTo>
                  <a:cubicBezTo>
                    <a:pt x="1906" y="115768"/>
                    <a:pt x="3992" y="112510"/>
                    <a:pt x="6725" y="109843"/>
                  </a:cubicBezTo>
                  <a:cubicBezTo>
                    <a:pt x="23404" y="89869"/>
                    <a:pt x="34805" y="66028"/>
                    <a:pt x="39873" y="40501"/>
                  </a:cubicBezTo>
                  <a:cubicBezTo>
                    <a:pt x="41177" y="27671"/>
                    <a:pt x="51245" y="17479"/>
                    <a:pt x="64066" y="16022"/>
                  </a:cubicBezTo>
                  <a:cubicBezTo>
                    <a:pt x="77591" y="12783"/>
                    <a:pt x="90164" y="5925"/>
                    <a:pt x="103499" y="1449"/>
                  </a:cubicBezTo>
                  <a:cubicBezTo>
                    <a:pt x="116834" y="-3028"/>
                    <a:pt x="122359" y="2877"/>
                    <a:pt x="121407" y="1907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50" name="Google Shape;4150;p34"/>
            <p:cNvGrpSpPr/>
            <p:nvPr/>
          </p:nvGrpSpPr>
          <p:grpSpPr>
            <a:xfrm>
              <a:off x="5567281" y="3584848"/>
              <a:ext cx="473417" cy="382273"/>
              <a:chOff x="5567281" y="3584848"/>
              <a:chExt cx="473417" cy="382273"/>
            </a:xfrm>
          </p:grpSpPr>
          <p:sp>
            <p:nvSpPr>
              <p:cNvPr id="4151" name="Google Shape;4151;p34"/>
              <p:cNvSpPr/>
              <p:nvPr/>
            </p:nvSpPr>
            <p:spPr>
              <a:xfrm>
                <a:off x="5567281" y="3639784"/>
                <a:ext cx="403205" cy="260384"/>
              </a:xfrm>
              <a:custGeom>
                <a:rect b="b" l="l" r="r" t="t"/>
                <a:pathLst>
                  <a:path extrusionOk="0" h="260384" w="403205">
                    <a:moveTo>
                      <a:pt x="136112" y="164736"/>
                    </a:moveTo>
                    <a:cubicBezTo>
                      <a:pt x="125730" y="176889"/>
                      <a:pt x="107546" y="178537"/>
                      <a:pt x="95155" y="168450"/>
                    </a:cubicBezTo>
                    <a:cubicBezTo>
                      <a:pt x="76105" y="156163"/>
                      <a:pt x="57055" y="160259"/>
                      <a:pt x="39338" y="173403"/>
                    </a:cubicBezTo>
                    <a:cubicBezTo>
                      <a:pt x="32289" y="178737"/>
                      <a:pt x="26479" y="185881"/>
                      <a:pt x="19240" y="190929"/>
                    </a:cubicBezTo>
                    <a:cubicBezTo>
                      <a:pt x="15716" y="193406"/>
                      <a:pt x="7905" y="195311"/>
                      <a:pt x="5810" y="193311"/>
                    </a:cubicBezTo>
                    <a:cubicBezTo>
                      <a:pt x="2553" y="188910"/>
                      <a:pt x="552" y="183709"/>
                      <a:pt x="0" y="178261"/>
                    </a:cubicBezTo>
                    <a:cubicBezTo>
                      <a:pt x="19" y="176023"/>
                      <a:pt x="828" y="173870"/>
                      <a:pt x="2286" y="172165"/>
                    </a:cubicBezTo>
                    <a:cubicBezTo>
                      <a:pt x="20764" y="144542"/>
                      <a:pt x="38767" y="116824"/>
                      <a:pt x="73247" y="105490"/>
                    </a:cubicBezTo>
                    <a:cubicBezTo>
                      <a:pt x="99146" y="96089"/>
                      <a:pt x="126739" y="92288"/>
                      <a:pt x="154210" y="94346"/>
                    </a:cubicBezTo>
                    <a:cubicBezTo>
                      <a:pt x="172117" y="96251"/>
                      <a:pt x="173260" y="98632"/>
                      <a:pt x="168687" y="119968"/>
                    </a:cubicBezTo>
                    <a:cubicBezTo>
                      <a:pt x="178212" y="110443"/>
                      <a:pt x="186404" y="102632"/>
                      <a:pt x="194691" y="95203"/>
                    </a:cubicBezTo>
                    <a:cubicBezTo>
                      <a:pt x="224533" y="68723"/>
                      <a:pt x="254441" y="42310"/>
                      <a:pt x="284416" y="15955"/>
                    </a:cubicBezTo>
                    <a:cubicBezTo>
                      <a:pt x="285512" y="14964"/>
                      <a:pt x="286683" y="14069"/>
                      <a:pt x="287941" y="13288"/>
                    </a:cubicBezTo>
                    <a:cubicBezTo>
                      <a:pt x="312705" y="-4238"/>
                      <a:pt x="328326" y="-4619"/>
                      <a:pt x="352425" y="13288"/>
                    </a:cubicBezTo>
                    <a:cubicBezTo>
                      <a:pt x="364445" y="21956"/>
                      <a:pt x="375666" y="31681"/>
                      <a:pt x="385953" y="42339"/>
                    </a:cubicBezTo>
                    <a:cubicBezTo>
                      <a:pt x="409004" y="67199"/>
                      <a:pt x="408908" y="100156"/>
                      <a:pt x="385953" y="128826"/>
                    </a:cubicBezTo>
                    <a:cubicBezTo>
                      <a:pt x="349758" y="174070"/>
                      <a:pt x="307276" y="211217"/>
                      <a:pt x="251270" y="230172"/>
                    </a:cubicBezTo>
                    <a:cubicBezTo>
                      <a:pt x="221266" y="240364"/>
                      <a:pt x="190690" y="249222"/>
                      <a:pt x="160496" y="258747"/>
                    </a:cubicBezTo>
                    <a:cubicBezTo>
                      <a:pt x="148914" y="263271"/>
                      <a:pt x="135807" y="258128"/>
                      <a:pt x="130397" y="246936"/>
                    </a:cubicBezTo>
                    <a:cubicBezTo>
                      <a:pt x="127473" y="241859"/>
                      <a:pt x="124291" y="236925"/>
                      <a:pt x="120872" y="232172"/>
                    </a:cubicBezTo>
                    <a:cubicBezTo>
                      <a:pt x="115033" y="225143"/>
                      <a:pt x="114195" y="215218"/>
                      <a:pt x="118776" y="207312"/>
                    </a:cubicBezTo>
                    <a:cubicBezTo>
                      <a:pt x="124968" y="193311"/>
                      <a:pt x="130397" y="178737"/>
                      <a:pt x="136207" y="164640"/>
                    </a:cubicBezTo>
                    <a:lnTo>
                      <a:pt x="148971" y="150829"/>
                    </a:lnTo>
                    <a:lnTo>
                      <a:pt x="144589" y="147971"/>
                    </a:lnTo>
                    <a:close/>
                    <a:moveTo>
                      <a:pt x="333946" y="102251"/>
                    </a:moveTo>
                    <a:cubicBezTo>
                      <a:pt x="353253" y="102623"/>
                      <a:pt x="369198" y="87268"/>
                      <a:pt x="369560" y="67971"/>
                    </a:cubicBezTo>
                    <a:cubicBezTo>
                      <a:pt x="369570" y="67771"/>
                      <a:pt x="369570" y="67580"/>
                      <a:pt x="369570" y="67390"/>
                    </a:cubicBezTo>
                    <a:cubicBezTo>
                      <a:pt x="369684" y="47559"/>
                      <a:pt x="353701" y="31395"/>
                      <a:pt x="333860" y="31281"/>
                    </a:cubicBezTo>
                    <a:cubicBezTo>
                      <a:pt x="333480" y="31271"/>
                      <a:pt x="333089" y="31281"/>
                      <a:pt x="332708" y="31290"/>
                    </a:cubicBezTo>
                    <a:cubicBezTo>
                      <a:pt x="313915" y="33414"/>
                      <a:pt x="298942" y="47987"/>
                      <a:pt x="296323" y="66723"/>
                    </a:cubicBezTo>
                    <a:cubicBezTo>
                      <a:pt x="297675" y="86678"/>
                      <a:pt x="314230" y="102194"/>
                      <a:pt x="334232" y="10225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2" name="Google Shape;4152;p34"/>
              <p:cNvSpPr/>
              <p:nvPr/>
            </p:nvSpPr>
            <p:spPr>
              <a:xfrm>
                <a:off x="5907990" y="3584848"/>
                <a:ext cx="132708" cy="122191"/>
              </a:xfrm>
              <a:custGeom>
                <a:rect b="b" l="l" r="r" t="t"/>
                <a:pathLst>
                  <a:path extrusionOk="0" h="122191" w="132708">
                    <a:moveTo>
                      <a:pt x="0" y="36981"/>
                    </a:moveTo>
                    <a:cubicBezTo>
                      <a:pt x="3715" y="33838"/>
                      <a:pt x="7525" y="28409"/>
                      <a:pt x="12383" y="26885"/>
                    </a:cubicBezTo>
                    <a:cubicBezTo>
                      <a:pt x="40939" y="16750"/>
                      <a:pt x="70075" y="8320"/>
                      <a:pt x="99632" y="1644"/>
                    </a:cubicBezTo>
                    <a:cubicBezTo>
                      <a:pt x="131064" y="-4262"/>
                      <a:pt x="138875" y="5454"/>
                      <a:pt x="128207" y="35553"/>
                    </a:cubicBezTo>
                    <a:cubicBezTo>
                      <a:pt x="118215" y="61804"/>
                      <a:pt x="106737" y="87473"/>
                      <a:pt x="93822" y="112419"/>
                    </a:cubicBezTo>
                    <a:cubicBezTo>
                      <a:pt x="88011" y="124421"/>
                      <a:pt x="74105" y="125659"/>
                      <a:pt x="69628" y="114515"/>
                    </a:cubicBezTo>
                    <a:cubicBezTo>
                      <a:pt x="57055" y="82987"/>
                      <a:pt x="32957" y="63270"/>
                      <a:pt x="5334" y="46506"/>
                    </a:cubicBezTo>
                    <a:cubicBezTo>
                      <a:pt x="4115" y="45649"/>
                      <a:pt x="3134" y="44506"/>
                      <a:pt x="2477" y="43172"/>
                    </a:cubicBezTo>
                    <a:cubicBezTo>
                      <a:pt x="1714" y="41934"/>
                      <a:pt x="1334" y="40410"/>
                      <a:pt x="0" y="36981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3" name="Google Shape;4153;p34"/>
              <p:cNvSpPr/>
              <p:nvPr/>
            </p:nvSpPr>
            <p:spPr>
              <a:xfrm>
                <a:off x="5615108" y="3879377"/>
                <a:ext cx="87523" cy="87744"/>
              </a:xfrm>
              <a:custGeom>
                <a:rect b="b" l="l" r="r" t="t"/>
                <a:pathLst>
                  <a:path extrusionOk="0" h="87744" w="87523">
                    <a:moveTo>
                      <a:pt x="87523" y="34584"/>
                    </a:moveTo>
                    <a:cubicBezTo>
                      <a:pt x="85752" y="37851"/>
                      <a:pt x="83542" y="40861"/>
                      <a:pt x="80951" y="43538"/>
                    </a:cubicBezTo>
                    <a:cubicBezTo>
                      <a:pt x="64854" y="56301"/>
                      <a:pt x="48662" y="68969"/>
                      <a:pt x="31993" y="80971"/>
                    </a:cubicBezTo>
                    <a:cubicBezTo>
                      <a:pt x="27325" y="83009"/>
                      <a:pt x="22382" y="84352"/>
                      <a:pt x="17324" y="84972"/>
                    </a:cubicBezTo>
                    <a:cubicBezTo>
                      <a:pt x="11038" y="87067"/>
                      <a:pt x="3227" y="90972"/>
                      <a:pt x="275" y="82685"/>
                    </a:cubicBezTo>
                    <a:cubicBezTo>
                      <a:pt x="-659" y="76475"/>
                      <a:pt x="808" y="70141"/>
                      <a:pt x="4370" y="64969"/>
                    </a:cubicBezTo>
                    <a:cubicBezTo>
                      <a:pt x="14943" y="47443"/>
                      <a:pt x="26564" y="30393"/>
                      <a:pt x="37899" y="13248"/>
                    </a:cubicBezTo>
                    <a:cubicBezTo>
                      <a:pt x="49233" y="-3897"/>
                      <a:pt x="55043" y="-3707"/>
                      <a:pt x="68950" y="9819"/>
                    </a:cubicBezTo>
                    <a:cubicBezTo>
                      <a:pt x="73703" y="14448"/>
                      <a:pt x="78218" y="19306"/>
                      <a:pt x="82475" y="24392"/>
                    </a:cubicBezTo>
                    <a:cubicBezTo>
                      <a:pt x="84514" y="27602"/>
                      <a:pt x="86209" y="31012"/>
                      <a:pt x="87523" y="34584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54" name="Google Shape;4154;p34"/>
              <p:cNvSpPr/>
              <p:nvPr/>
            </p:nvSpPr>
            <p:spPr>
              <a:xfrm>
                <a:off x="5703394" y="3787470"/>
                <a:ext cx="12287" cy="17049"/>
              </a:xfrm>
              <a:custGeom>
                <a:rect b="b" l="l" r="r" t="t"/>
                <a:pathLst>
                  <a:path extrusionOk="0" h="17049" w="12287">
                    <a:moveTo>
                      <a:pt x="0" y="17050"/>
                    </a:moveTo>
                    <a:lnTo>
                      <a:pt x="7906" y="0"/>
                    </a:lnTo>
                    <a:lnTo>
                      <a:pt x="12287" y="2857"/>
                    </a:lnTo>
                    <a:lnTo>
                      <a:pt x="0" y="16669"/>
                    </a:ln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155" name="Google Shape;4155;p34"/>
          <p:cNvGrpSpPr/>
          <p:nvPr/>
        </p:nvGrpSpPr>
        <p:grpSpPr>
          <a:xfrm>
            <a:off x="4360779" y="3770998"/>
            <a:ext cx="343999" cy="281207"/>
            <a:chOff x="1646741" y="3633268"/>
            <a:chExt cx="382221" cy="312487"/>
          </a:xfrm>
        </p:grpSpPr>
        <p:sp>
          <p:nvSpPr>
            <p:cNvPr id="4156" name="Google Shape;4156;p34"/>
            <p:cNvSpPr/>
            <p:nvPr/>
          </p:nvSpPr>
          <p:spPr>
            <a:xfrm>
              <a:off x="1646741" y="3633268"/>
              <a:ext cx="382221" cy="312487"/>
            </a:xfrm>
            <a:custGeom>
              <a:rect b="b" l="l" r="r" t="t"/>
              <a:pathLst>
                <a:path extrusionOk="0" h="312487" w="382221">
                  <a:moveTo>
                    <a:pt x="109694" y="59599"/>
                  </a:moveTo>
                  <a:cubicBezTo>
                    <a:pt x="115981" y="44740"/>
                    <a:pt x="121982" y="32072"/>
                    <a:pt x="126744" y="19023"/>
                  </a:cubicBezTo>
                  <a:cubicBezTo>
                    <a:pt x="128611" y="10107"/>
                    <a:pt x="136698" y="3878"/>
                    <a:pt x="145794" y="4354"/>
                  </a:cubicBezTo>
                  <a:cubicBezTo>
                    <a:pt x="175417" y="3688"/>
                    <a:pt x="204944" y="1973"/>
                    <a:pt x="234567" y="258"/>
                  </a:cubicBezTo>
                  <a:cubicBezTo>
                    <a:pt x="247493" y="-1523"/>
                    <a:pt x="259875" y="6050"/>
                    <a:pt x="264190" y="18356"/>
                  </a:cubicBezTo>
                  <a:cubicBezTo>
                    <a:pt x="268857" y="29119"/>
                    <a:pt x="275334" y="39121"/>
                    <a:pt x="281621" y="50646"/>
                  </a:cubicBezTo>
                  <a:cubicBezTo>
                    <a:pt x="290098" y="50646"/>
                    <a:pt x="298861" y="50646"/>
                    <a:pt x="307624" y="50646"/>
                  </a:cubicBezTo>
                  <a:cubicBezTo>
                    <a:pt x="326674" y="50646"/>
                    <a:pt x="345724" y="49312"/>
                    <a:pt x="365345" y="49503"/>
                  </a:cubicBezTo>
                  <a:cubicBezTo>
                    <a:pt x="379347" y="49503"/>
                    <a:pt x="382490" y="52646"/>
                    <a:pt x="382205" y="66838"/>
                  </a:cubicBezTo>
                  <a:cubicBezTo>
                    <a:pt x="381728" y="95413"/>
                    <a:pt x="380300" y="124560"/>
                    <a:pt x="379252" y="153421"/>
                  </a:cubicBezTo>
                  <a:cubicBezTo>
                    <a:pt x="377823" y="197045"/>
                    <a:pt x="376490" y="240765"/>
                    <a:pt x="374870" y="284389"/>
                  </a:cubicBezTo>
                  <a:cubicBezTo>
                    <a:pt x="374108" y="305249"/>
                    <a:pt x="372108" y="307154"/>
                    <a:pt x="351534" y="307535"/>
                  </a:cubicBezTo>
                  <a:cubicBezTo>
                    <a:pt x="247073" y="309316"/>
                    <a:pt x="142584" y="310964"/>
                    <a:pt x="38066" y="312488"/>
                  </a:cubicBezTo>
                  <a:cubicBezTo>
                    <a:pt x="18350" y="312488"/>
                    <a:pt x="16826" y="311821"/>
                    <a:pt x="15016" y="291438"/>
                  </a:cubicBezTo>
                  <a:cubicBezTo>
                    <a:pt x="11111" y="245051"/>
                    <a:pt x="7872" y="198474"/>
                    <a:pt x="4538" y="151992"/>
                  </a:cubicBezTo>
                  <a:cubicBezTo>
                    <a:pt x="2824" y="128370"/>
                    <a:pt x="919" y="104367"/>
                    <a:pt x="62" y="81031"/>
                  </a:cubicBezTo>
                  <a:cubicBezTo>
                    <a:pt x="-605" y="62933"/>
                    <a:pt x="3967" y="59409"/>
                    <a:pt x="22064" y="59599"/>
                  </a:cubicBezTo>
                  <a:cubicBezTo>
                    <a:pt x="50830" y="59790"/>
                    <a:pt x="79691" y="59599"/>
                    <a:pt x="109694" y="59599"/>
                  </a:cubicBezTo>
                  <a:close/>
                  <a:moveTo>
                    <a:pt x="103313" y="139800"/>
                  </a:moveTo>
                  <a:lnTo>
                    <a:pt x="103313" y="92175"/>
                  </a:lnTo>
                  <a:lnTo>
                    <a:pt x="40638" y="97699"/>
                  </a:lnTo>
                  <a:cubicBezTo>
                    <a:pt x="32351" y="116083"/>
                    <a:pt x="40162" y="130941"/>
                    <a:pt x="42543" y="147896"/>
                  </a:cubicBezTo>
                  <a:close/>
                  <a:moveTo>
                    <a:pt x="199610" y="254100"/>
                  </a:moveTo>
                  <a:cubicBezTo>
                    <a:pt x="232357" y="255386"/>
                    <a:pt x="259942" y="229878"/>
                    <a:pt x="261228" y="197131"/>
                  </a:cubicBezTo>
                  <a:cubicBezTo>
                    <a:pt x="261237" y="197074"/>
                    <a:pt x="261237" y="197007"/>
                    <a:pt x="261237" y="196950"/>
                  </a:cubicBezTo>
                  <a:cubicBezTo>
                    <a:pt x="260408" y="165984"/>
                    <a:pt x="235062" y="141314"/>
                    <a:pt x="204087" y="141324"/>
                  </a:cubicBezTo>
                  <a:cubicBezTo>
                    <a:pt x="171512" y="140371"/>
                    <a:pt x="139508" y="169423"/>
                    <a:pt x="141317" y="199426"/>
                  </a:cubicBezTo>
                  <a:cubicBezTo>
                    <a:pt x="143413" y="230097"/>
                    <a:pt x="168864" y="253928"/>
                    <a:pt x="199610" y="25400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7" name="Google Shape;4157;p34"/>
            <p:cNvSpPr/>
            <p:nvPr/>
          </p:nvSpPr>
          <p:spPr>
            <a:xfrm>
              <a:off x="1800497" y="3781418"/>
              <a:ext cx="99844" cy="93135"/>
            </a:xfrm>
            <a:custGeom>
              <a:rect b="b" l="l" r="r" t="t"/>
              <a:pathLst>
                <a:path extrusionOk="0" h="93135" w="99844">
                  <a:moveTo>
                    <a:pt x="99844" y="45434"/>
                  </a:moveTo>
                  <a:cubicBezTo>
                    <a:pt x="99882" y="71733"/>
                    <a:pt x="78594" y="93088"/>
                    <a:pt x="52296" y="93135"/>
                  </a:cubicBezTo>
                  <a:cubicBezTo>
                    <a:pt x="51381" y="93135"/>
                    <a:pt x="50467" y="93107"/>
                    <a:pt x="49552" y="93059"/>
                  </a:cubicBezTo>
                  <a:cubicBezTo>
                    <a:pt x="23168" y="93059"/>
                    <a:pt x="-835" y="70295"/>
                    <a:pt x="22" y="46101"/>
                  </a:cubicBezTo>
                  <a:cubicBezTo>
                    <a:pt x="2604" y="20060"/>
                    <a:pt x="24425" y="162"/>
                    <a:pt x="50600" y="0"/>
                  </a:cubicBezTo>
                  <a:cubicBezTo>
                    <a:pt x="80032" y="286"/>
                    <a:pt x="99844" y="18383"/>
                    <a:pt x="99844" y="45434"/>
                  </a:cubicBezTo>
                  <a:close/>
                  <a:moveTo>
                    <a:pt x="44980" y="76486"/>
                  </a:moveTo>
                  <a:cubicBezTo>
                    <a:pt x="63516" y="76571"/>
                    <a:pt x="79070" y="62541"/>
                    <a:pt x="80890" y="44101"/>
                  </a:cubicBezTo>
                  <a:cubicBezTo>
                    <a:pt x="79385" y="28146"/>
                    <a:pt x="66831" y="15469"/>
                    <a:pt x="50886" y="13811"/>
                  </a:cubicBezTo>
                  <a:cubicBezTo>
                    <a:pt x="32198" y="12830"/>
                    <a:pt x="16158" y="26965"/>
                    <a:pt x="14786" y="45625"/>
                  </a:cubicBezTo>
                  <a:cubicBezTo>
                    <a:pt x="13824" y="61693"/>
                    <a:pt x="26073" y="75495"/>
                    <a:pt x="42142" y="76457"/>
                  </a:cubicBezTo>
                  <a:cubicBezTo>
                    <a:pt x="43085" y="76514"/>
                    <a:pt x="44037" y="76524"/>
                    <a:pt x="44980" y="7648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58" name="Google Shape;4158;p34"/>
          <p:cNvGrpSpPr/>
          <p:nvPr/>
        </p:nvGrpSpPr>
        <p:grpSpPr>
          <a:xfrm>
            <a:off x="8367598" y="3212620"/>
            <a:ext cx="428108" cy="388130"/>
            <a:chOff x="6240985" y="3742690"/>
            <a:chExt cx="475675" cy="431303"/>
          </a:xfrm>
        </p:grpSpPr>
        <p:sp>
          <p:nvSpPr>
            <p:cNvPr id="4159" name="Google Shape;4159;p34"/>
            <p:cNvSpPr/>
            <p:nvPr/>
          </p:nvSpPr>
          <p:spPr>
            <a:xfrm>
              <a:off x="6240985" y="3742690"/>
              <a:ext cx="475675" cy="431303"/>
            </a:xfrm>
            <a:custGeom>
              <a:rect b="b" l="l" r="r" t="t"/>
              <a:pathLst>
                <a:path extrusionOk="0" h="431303" w="475675">
                  <a:moveTo>
                    <a:pt x="216397" y="431247"/>
                  </a:moveTo>
                  <a:cubicBezTo>
                    <a:pt x="144959" y="431247"/>
                    <a:pt x="83047" y="406672"/>
                    <a:pt x="39423" y="349617"/>
                  </a:cubicBezTo>
                  <a:cubicBezTo>
                    <a:pt x="5809" y="308079"/>
                    <a:pt x="-7250" y="253577"/>
                    <a:pt x="3894" y="201313"/>
                  </a:cubicBezTo>
                  <a:cubicBezTo>
                    <a:pt x="11505" y="161155"/>
                    <a:pt x="29421" y="123675"/>
                    <a:pt x="55901" y="92537"/>
                  </a:cubicBezTo>
                  <a:cubicBezTo>
                    <a:pt x="125052" y="12242"/>
                    <a:pt x="252211" y="-29287"/>
                    <a:pt x="363273" y="23672"/>
                  </a:cubicBezTo>
                  <a:cubicBezTo>
                    <a:pt x="418585" y="48084"/>
                    <a:pt x="458627" y="97786"/>
                    <a:pt x="470714" y="157022"/>
                  </a:cubicBezTo>
                  <a:cubicBezTo>
                    <a:pt x="485002" y="220553"/>
                    <a:pt x="467476" y="275513"/>
                    <a:pt x="430424" y="325900"/>
                  </a:cubicBezTo>
                  <a:cubicBezTo>
                    <a:pt x="418575" y="343607"/>
                    <a:pt x="404382" y="359638"/>
                    <a:pt x="388228" y="373525"/>
                  </a:cubicBezTo>
                  <a:cubicBezTo>
                    <a:pt x="367711" y="388070"/>
                    <a:pt x="345642" y="400271"/>
                    <a:pt x="322410" y="409910"/>
                  </a:cubicBezTo>
                  <a:cubicBezTo>
                    <a:pt x="289073" y="424741"/>
                    <a:pt x="252878" y="432027"/>
                    <a:pt x="216397" y="431247"/>
                  </a:cubicBezTo>
                  <a:close/>
                  <a:moveTo>
                    <a:pt x="270594" y="184835"/>
                  </a:moveTo>
                  <a:cubicBezTo>
                    <a:pt x="271928" y="187978"/>
                    <a:pt x="272309" y="190550"/>
                    <a:pt x="273738" y="191693"/>
                  </a:cubicBezTo>
                  <a:cubicBezTo>
                    <a:pt x="299074" y="212552"/>
                    <a:pt x="301170" y="237317"/>
                    <a:pt x="286977" y="265321"/>
                  </a:cubicBezTo>
                  <a:cubicBezTo>
                    <a:pt x="274071" y="291153"/>
                    <a:pt x="265327" y="318861"/>
                    <a:pt x="261069" y="347426"/>
                  </a:cubicBezTo>
                  <a:cubicBezTo>
                    <a:pt x="259812" y="357247"/>
                    <a:pt x="251878" y="364857"/>
                    <a:pt x="242019" y="365714"/>
                  </a:cubicBezTo>
                  <a:cubicBezTo>
                    <a:pt x="230208" y="367715"/>
                    <a:pt x="228208" y="357332"/>
                    <a:pt x="225160" y="348950"/>
                  </a:cubicBezTo>
                  <a:cubicBezTo>
                    <a:pt x="220674" y="334158"/>
                    <a:pt x="214835" y="319814"/>
                    <a:pt x="207729" y="306088"/>
                  </a:cubicBezTo>
                  <a:cubicBezTo>
                    <a:pt x="201538" y="295801"/>
                    <a:pt x="191632" y="282561"/>
                    <a:pt x="181536" y="280751"/>
                  </a:cubicBezTo>
                  <a:cubicBezTo>
                    <a:pt x="159914" y="276846"/>
                    <a:pt x="150389" y="262178"/>
                    <a:pt x="140483" y="246842"/>
                  </a:cubicBezTo>
                  <a:cubicBezTo>
                    <a:pt x="130015" y="232374"/>
                    <a:pt x="131006" y="212572"/>
                    <a:pt x="142864" y="199217"/>
                  </a:cubicBezTo>
                  <a:cubicBezTo>
                    <a:pt x="157218" y="178767"/>
                    <a:pt x="180850" y="166861"/>
                    <a:pt x="205824" y="167499"/>
                  </a:cubicBezTo>
                  <a:cubicBezTo>
                    <a:pt x="216874" y="167975"/>
                    <a:pt x="228018" y="168071"/>
                    <a:pt x="239066" y="168547"/>
                  </a:cubicBezTo>
                  <a:cubicBezTo>
                    <a:pt x="261831" y="169595"/>
                    <a:pt x="261831" y="169595"/>
                    <a:pt x="267641" y="145211"/>
                  </a:cubicBezTo>
                  <a:lnTo>
                    <a:pt x="239257" y="125113"/>
                  </a:lnTo>
                  <a:cubicBezTo>
                    <a:pt x="237352" y="125780"/>
                    <a:pt x="235257" y="126256"/>
                    <a:pt x="233256" y="127113"/>
                  </a:cubicBezTo>
                  <a:cubicBezTo>
                    <a:pt x="215635" y="134828"/>
                    <a:pt x="198204" y="143020"/>
                    <a:pt x="180297" y="150068"/>
                  </a:cubicBezTo>
                  <a:cubicBezTo>
                    <a:pt x="162390" y="157117"/>
                    <a:pt x="146198" y="153021"/>
                    <a:pt x="143436" y="142067"/>
                  </a:cubicBezTo>
                  <a:cubicBezTo>
                    <a:pt x="140674" y="131114"/>
                    <a:pt x="151055" y="123017"/>
                    <a:pt x="170963" y="119589"/>
                  </a:cubicBezTo>
                  <a:cubicBezTo>
                    <a:pt x="181155" y="117969"/>
                    <a:pt x="191632" y="117683"/>
                    <a:pt x="201824" y="115969"/>
                  </a:cubicBezTo>
                  <a:cubicBezTo>
                    <a:pt x="218550" y="112940"/>
                    <a:pt x="230923" y="98671"/>
                    <a:pt x="231542" y="81679"/>
                  </a:cubicBezTo>
                  <a:lnTo>
                    <a:pt x="197252" y="84060"/>
                  </a:lnTo>
                  <a:cubicBezTo>
                    <a:pt x="199157" y="90156"/>
                    <a:pt x="203348" y="96443"/>
                    <a:pt x="201824" y="100919"/>
                  </a:cubicBezTo>
                  <a:cubicBezTo>
                    <a:pt x="200300" y="105396"/>
                    <a:pt x="192299" y="104920"/>
                    <a:pt x="186870" y="106444"/>
                  </a:cubicBezTo>
                  <a:cubicBezTo>
                    <a:pt x="184660" y="106777"/>
                    <a:pt x="182412" y="106777"/>
                    <a:pt x="180202" y="106444"/>
                  </a:cubicBezTo>
                  <a:cubicBezTo>
                    <a:pt x="173058" y="106444"/>
                    <a:pt x="163629" y="108825"/>
                    <a:pt x="161819" y="99014"/>
                  </a:cubicBezTo>
                  <a:cubicBezTo>
                    <a:pt x="160009" y="89204"/>
                    <a:pt x="170582" y="89489"/>
                    <a:pt x="176678" y="85775"/>
                  </a:cubicBezTo>
                  <a:cubicBezTo>
                    <a:pt x="177821" y="85203"/>
                    <a:pt x="178392" y="83584"/>
                    <a:pt x="179154" y="82536"/>
                  </a:cubicBezTo>
                  <a:cubicBezTo>
                    <a:pt x="170296" y="63486"/>
                    <a:pt x="175439" y="50818"/>
                    <a:pt x="195252" y="46532"/>
                  </a:cubicBezTo>
                  <a:cubicBezTo>
                    <a:pt x="203186" y="44770"/>
                    <a:pt x="211416" y="44770"/>
                    <a:pt x="219350" y="46532"/>
                  </a:cubicBezTo>
                  <a:cubicBezTo>
                    <a:pt x="234399" y="50056"/>
                    <a:pt x="249068" y="55390"/>
                    <a:pt x="263832" y="60152"/>
                  </a:cubicBezTo>
                  <a:cubicBezTo>
                    <a:pt x="281834" y="66058"/>
                    <a:pt x="288977" y="63867"/>
                    <a:pt x="299550" y="48056"/>
                  </a:cubicBezTo>
                  <a:cubicBezTo>
                    <a:pt x="303455" y="42245"/>
                    <a:pt x="306218" y="35673"/>
                    <a:pt x="310123" y="28339"/>
                  </a:cubicBezTo>
                  <a:cubicBezTo>
                    <a:pt x="258955" y="16547"/>
                    <a:pt x="205320" y="22176"/>
                    <a:pt x="157723" y="44341"/>
                  </a:cubicBezTo>
                  <a:cubicBezTo>
                    <a:pt x="101325" y="67506"/>
                    <a:pt x="57072" y="113035"/>
                    <a:pt x="35517" y="170071"/>
                  </a:cubicBezTo>
                  <a:cubicBezTo>
                    <a:pt x="-5250" y="279132"/>
                    <a:pt x="58473" y="378859"/>
                    <a:pt x="164105" y="404005"/>
                  </a:cubicBezTo>
                  <a:cubicBezTo>
                    <a:pt x="233447" y="420483"/>
                    <a:pt x="297455" y="406100"/>
                    <a:pt x="357177" y="367239"/>
                  </a:cubicBezTo>
                  <a:cubicBezTo>
                    <a:pt x="364092" y="363162"/>
                    <a:pt x="368768" y="356142"/>
                    <a:pt x="369845" y="348189"/>
                  </a:cubicBezTo>
                  <a:cubicBezTo>
                    <a:pt x="372826" y="325405"/>
                    <a:pt x="389914" y="307012"/>
                    <a:pt x="412422" y="302373"/>
                  </a:cubicBezTo>
                  <a:cubicBezTo>
                    <a:pt x="416632" y="301716"/>
                    <a:pt x="420508" y="299716"/>
                    <a:pt x="423471" y="296658"/>
                  </a:cubicBezTo>
                  <a:cubicBezTo>
                    <a:pt x="447712" y="262225"/>
                    <a:pt x="456865" y="219401"/>
                    <a:pt x="448807" y="178072"/>
                  </a:cubicBezTo>
                  <a:cubicBezTo>
                    <a:pt x="444235" y="184263"/>
                    <a:pt x="440997" y="191331"/>
                    <a:pt x="439282" y="198836"/>
                  </a:cubicBezTo>
                  <a:cubicBezTo>
                    <a:pt x="436710" y="211124"/>
                    <a:pt x="435186" y="223601"/>
                    <a:pt x="433662" y="236079"/>
                  </a:cubicBezTo>
                  <a:cubicBezTo>
                    <a:pt x="432614" y="244937"/>
                    <a:pt x="433662" y="256463"/>
                    <a:pt x="421661" y="256558"/>
                  </a:cubicBezTo>
                  <a:cubicBezTo>
                    <a:pt x="407468" y="256558"/>
                    <a:pt x="410612" y="243890"/>
                    <a:pt x="409755" y="234746"/>
                  </a:cubicBezTo>
                  <a:cubicBezTo>
                    <a:pt x="408612" y="221792"/>
                    <a:pt x="410707" y="207695"/>
                    <a:pt x="394324" y="201027"/>
                  </a:cubicBezTo>
                  <a:cubicBezTo>
                    <a:pt x="390990" y="199694"/>
                    <a:pt x="390419" y="192169"/>
                    <a:pt x="387942" y="187883"/>
                  </a:cubicBezTo>
                  <a:cubicBezTo>
                    <a:pt x="385675" y="184044"/>
                    <a:pt x="383161" y="180358"/>
                    <a:pt x="380418" y="176834"/>
                  </a:cubicBezTo>
                  <a:lnTo>
                    <a:pt x="341746" y="201789"/>
                  </a:lnTo>
                  <a:cubicBezTo>
                    <a:pt x="344356" y="209733"/>
                    <a:pt x="346394" y="217848"/>
                    <a:pt x="347842" y="226078"/>
                  </a:cubicBezTo>
                  <a:cubicBezTo>
                    <a:pt x="348318" y="230459"/>
                    <a:pt x="346223" y="238460"/>
                    <a:pt x="343651" y="239222"/>
                  </a:cubicBezTo>
                  <a:cubicBezTo>
                    <a:pt x="338307" y="239527"/>
                    <a:pt x="332993" y="238403"/>
                    <a:pt x="328221" y="235984"/>
                  </a:cubicBezTo>
                  <a:cubicBezTo>
                    <a:pt x="326411" y="235317"/>
                    <a:pt x="325268" y="232841"/>
                    <a:pt x="323839" y="231126"/>
                  </a:cubicBezTo>
                  <a:cubicBezTo>
                    <a:pt x="312695" y="217315"/>
                    <a:pt x="301360" y="203694"/>
                    <a:pt x="290597" y="189597"/>
                  </a:cubicBezTo>
                  <a:cubicBezTo>
                    <a:pt x="285453" y="183025"/>
                    <a:pt x="280786" y="178262"/>
                    <a:pt x="270594" y="18483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0" name="Google Shape;4160;p34"/>
            <p:cNvSpPr/>
            <p:nvPr/>
          </p:nvSpPr>
          <p:spPr>
            <a:xfrm>
              <a:off x="6373372" y="3813891"/>
              <a:ext cx="15372" cy="19335"/>
            </a:xfrm>
            <a:custGeom>
              <a:rect b="b" l="l" r="r" t="t"/>
              <a:pathLst>
                <a:path extrusionOk="0" h="19335" w="15372">
                  <a:moveTo>
                    <a:pt x="8572" y="19336"/>
                  </a:moveTo>
                  <a:cubicBezTo>
                    <a:pt x="4572" y="14669"/>
                    <a:pt x="0" y="11716"/>
                    <a:pt x="0" y="8858"/>
                  </a:cubicBezTo>
                  <a:cubicBezTo>
                    <a:pt x="0" y="6001"/>
                    <a:pt x="4667" y="2953"/>
                    <a:pt x="7239" y="0"/>
                  </a:cubicBezTo>
                  <a:cubicBezTo>
                    <a:pt x="10191" y="2572"/>
                    <a:pt x="14859" y="4858"/>
                    <a:pt x="15335" y="7811"/>
                  </a:cubicBezTo>
                  <a:cubicBezTo>
                    <a:pt x="15811" y="10763"/>
                    <a:pt x="11620" y="14192"/>
                    <a:pt x="8572" y="193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61" name="Google Shape;4161;p34"/>
          <p:cNvGrpSpPr/>
          <p:nvPr/>
        </p:nvGrpSpPr>
        <p:grpSpPr>
          <a:xfrm>
            <a:off x="3378556" y="3756817"/>
            <a:ext cx="438263" cy="400566"/>
            <a:chOff x="578645" y="4214086"/>
            <a:chExt cx="486959" cy="445123"/>
          </a:xfrm>
        </p:grpSpPr>
        <p:sp>
          <p:nvSpPr>
            <p:cNvPr id="4162" name="Google Shape;4162;p34"/>
            <p:cNvSpPr/>
            <p:nvPr/>
          </p:nvSpPr>
          <p:spPr>
            <a:xfrm>
              <a:off x="578645" y="4214086"/>
              <a:ext cx="486959" cy="445123"/>
            </a:xfrm>
            <a:custGeom>
              <a:rect b="b" l="l" r="r" t="t"/>
              <a:pathLst>
                <a:path extrusionOk="0" h="445123" w="486959">
                  <a:moveTo>
                    <a:pt x="222602" y="444958"/>
                  </a:moveTo>
                  <a:cubicBezTo>
                    <a:pt x="161737" y="447310"/>
                    <a:pt x="102587" y="424508"/>
                    <a:pt x="59057" y="381902"/>
                  </a:cubicBezTo>
                  <a:cubicBezTo>
                    <a:pt x="15909" y="341878"/>
                    <a:pt x="-5567" y="283671"/>
                    <a:pt x="1241" y="225216"/>
                  </a:cubicBezTo>
                  <a:cubicBezTo>
                    <a:pt x="10766" y="133205"/>
                    <a:pt x="62867" y="70721"/>
                    <a:pt x="143258" y="29668"/>
                  </a:cubicBezTo>
                  <a:cubicBezTo>
                    <a:pt x="202917" y="-2165"/>
                    <a:pt x="272863" y="-8680"/>
                    <a:pt x="337378" y="11570"/>
                  </a:cubicBezTo>
                  <a:cubicBezTo>
                    <a:pt x="411863" y="34335"/>
                    <a:pt x="464346" y="81484"/>
                    <a:pt x="481777" y="159589"/>
                  </a:cubicBezTo>
                  <a:cubicBezTo>
                    <a:pt x="494817" y="217415"/>
                    <a:pt x="482996" y="278051"/>
                    <a:pt x="449201" y="326753"/>
                  </a:cubicBezTo>
                  <a:cubicBezTo>
                    <a:pt x="400243" y="401810"/>
                    <a:pt x="303183" y="447815"/>
                    <a:pt x="222602" y="444958"/>
                  </a:cubicBezTo>
                  <a:close/>
                  <a:moveTo>
                    <a:pt x="86394" y="96914"/>
                  </a:moveTo>
                  <a:cubicBezTo>
                    <a:pt x="35531" y="149111"/>
                    <a:pt x="15528" y="209309"/>
                    <a:pt x="28101" y="279032"/>
                  </a:cubicBezTo>
                  <a:cubicBezTo>
                    <a:pt x="42389" y="358185"/>
                    <a:pt x="113159" y="412382"/>
                    <a:pt x="192788" y="421907"/>
                  </a:cubicBezTo>
                  <a:cubicBezTo>
                    <a:pt x="261235" y="430537"/>
                    <a:pt x="330196" y="410430"/>
                    <a:pt x="383288" y="366377"/>
                  </a:cubicBezTo>
                  <a:cubicBezTo>
                    <a:pt x="419560" y="337564"/>
                    <a:pt x="445791" y="298025"/>
                    <a:pt x="458250" y="253410"/>
                  </a:cubicBezTo>
                  <a:cubicBezTo>
                    <a:pt x="475871" y="193403"/>
                    <a:pt x="461870" y="138634"/>
                    <a:pt x="422912" y="91485"/>
                  </a:cubicBezTo>
                  <a:cubicBezTo>
                    <a:pt x="397919" y="60834"/>
                    <a:pt x="363267" y="39574"/>
                    <a:pt x="324614" y="31192"/>
                  </a:cubicBezTo>
                  <a:cubicBezTo>
                    <a:pt x="317661" y="39764"/>
                    <a:pt x="311851" y="46718"/>
                    <a:pt x="306231" y="53861"/>
                  </a:cubicBezTo>
                  <a:cubicBezTo>
                    <a:pt x="300611" y="61005"/>
                    <a:pt x="294420" y="68815"/>
                    <a:pt x="289086" y="76626"/>
                  </a:cubicBezTo>
                  <a:cubicBezTo>
                    <a:pt x="284895" y="82722"/>
                    <a:pt x="282228" y="89961"/>
                    <a:pt x="277656" y="95676"/>
                  </a:cubicBezTo>
                  <a:cubicBezTo>
                    <a:pt x="274991" y="99000"/>
                    <a:pt x="270960" y="100924"/>
                    <a:pt x="266702" y="100915"/>
                  </a:cubicBezTo>
                  <a:cubicBezTo>
                    <a:pt x="262188" y="99162"/>
                    <a:pt x="258509" y="95752"/>
                    <a:pt x="256415" y="91390"/>
                  </a:cubicBezTo>
                  <a:cubicBezTo>
                    <a:pt x="254600" y="84998"/>
                    <a:pt x="253546" y="78407"/>
                    <a:pt x="253272" y="71768"/>
                  </a:cubicBezTo>
                  <a:cubicBezTo>
                    <a:pt x="234222" y="74435"/>
                    <a:pt x="230031" y="87770"/>
                    <a:pt x="224697" y="100343"/>
                  </a:cubicBezTo>
                  <a:cubicBezTo>
                    <a:pt x="227840" y="102534"/>
                    <a:pt x="229460" y="103868"/>
                    <a:pt x="231269" y="105011"/>
                  </a:cubicBezTo>
                  <a:cubicBezTo>
                    <a:pt x="241937" y="111869"/>
                    <a:pt x="250319" y="125204"/>
                    <a:pt x="266226" y="117679"/>
                  </a:cubicBezTo>
                  <a:cubicBezTo>
                    <a:pt x="267560" y="117012"/>
                    <a:pt x="273465" y="123489"/>
                    <a:pt x="275751" y="127204"/>
                  </a:cubicBezTo>
                  <a:cubicBezTo>
                    <a:pt x="281752" y="139396"/>
                    <a:pt x="286991" y="152064"/>
                    <a:pt x="292229" y="163970"/>
                  </a:cubicBezTo>
                  <a:cubicBezTo>
                    <a:pt x="299849" y="163018"/>
                    <a:pt x="305279" y="160446"/>
                    <a:pt x="308422" y="162161"/>
                  </a:cubicBezTo>
                  <a:cubicBezTo>
                    <a:pt x="327472" y="172257"/>
                    <a:pt x="347189" y="168066"/>
                    <a:pt x="366905" y="167304"/>
                  </a:cubicBezTo>
                  <a:cubicBezTo>
                    <a:pt x="375268" y="166761"/>
                    <a:pt x="383003" y="171752"/>
                    <a:pt x="385955" y="179591"/>
                  </a:cubicBezTo>
                  <a:cubicBezTo>
                    <a:pt x="392347" y="191250"/>
                    <a:pt x="397976" y="203309"/>
                    <a:pt x="402815" y="215691"/>
                  </a:cubicBezTo>
                  <a:cubicBezTo>
                    <a:pt x="404958" y="225178"/>
                    <a:pt x="412378" y="232598"/>
                    <a:pt x="421865" y="234741"/>
                  </a:cubicBezTo>
                  <a:cubicBezTo>
                    <a:pt x="437295" y="239504"/>
                    <a:pt x="439676" y="251600"/>
                    <a:pt x="428723" y="263316"/>
                  </a:cubicBezTo>
                  <a:cubicBezTo>
                    <a:pt x="425560" y="266431"/>
                    <a:pt x="422179" y="269326"/>
                    <a:pt x="418626" y="271984"/>
                  </a:cubicBezTo>
                  <a:cubicBezTo>
                    <a:pt x="394680" y="290462"/>
                    <a:pt x="376535" y="315418"/>
                    <a:pt x="366334" y="343897"/>
                  </a:cubicBezTo>
                  <a:cubicBezTo>
                    <a:pt x="356809" y="374282"/>
                    <a:pt x="329472" y="381521"/>
                    <a:pt x="306041" y="393904"/>
                  </a:cubicBezTo>
                  <a:cubicBezTo>
                    <a:pt x="303183" y="395428"/>
                    <a:pt x="295944" y="392285"/>
                    <a:pt x="292991" y="389141"/>
                  </a:cubicBezTo>
                  <a:cubicBezTo>
                    <a:pt x="291115" y="385369"/>
                    <a:pt x="291334" y="380902"/>
                    <a:pt x="293563" y="377330"/>
                  </a:cubicBezTo>
                  <a:cubicBezTo>
                    <a:pt x="310803" y="365424"/>
                    <a:pt x="308422" y="346184"/>
                    <a:pt x="312613" y="329705"/>
                  </a:cubicBezTo>
                  <a:cubicBezTo>
                    <a:pt x="318109" y="312484"/>
                    <a:pt x="312956" y="293644"/>
                    <a:pt x="299468" y="281604"/>
                  </a:cubicBezTo>
                  <a:cubicBezTo>
                    <a:pt x="285743" y="266812"/>
                    <a:pt x="278836" y="246952"/>
                    <a:pt x="280418" y="226835"/>
                  </a:cubicBezTo>
                  <a:cubicBezTo>
                    <a:pt x="281531" y="208481"/>
                    <a:pt x="274937" y="190498"/>
                    <a:pt x="262226" y="177210"/>
                  </a:cubicBezTo>
                  <a:cubicBezTo>
                    <a:pt x="243176" y="159494"/>
                    <a:pt x="224126" y="142539"/>
                    <a:pt x="205742" y="125013"/>
                  </a:cubicBezTo>
                  <a:cubicBezTo>
                    <a:pt x="192405" y="113526"/>
                    <a:pt x="175118" y="107687"/>
                    <a:pt x="157546" y="108725"/>
                  </a:cubicBezTo>
                  <a:cubicBezTo>
                    <a:pt x="160594" y="114059"/>
                    <a:pt x="163166" y="119203"/>
                    <a:pt x="166214" y="123965"/>
                  </a:cubicBezTo>
                  <a:cubicBezTo>
                    <a:pt x="170309" y="130252"/>
                    <a:pt x="175739" y="136824"/>
                    <a:pt x="168881" y="143777"/>
                  </a:cubicBezTo>
                  <a:cubicBezTo>
                    <a:pt x="162023" y="150730"/>
                    <a:pt x="155260" y="146063"/>
                    <a:pt x="149069" y="141587"/>
                  </a:cubicBezTo>
                  <a:cubicBezTo>
                    <a:pt x="147259" y="140253"/>
                    <a:pt x="145640" y="138634"/>
                    <a:pt x="143830" y="13739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3" name="Google Shape;4163;p34"/>
            <p:cNvSpPr/>
            <p:nvPr/>
          </p:nvSpPr>
          <p:spPr>
            <a:xfrm>
              <a:off x="618812" y="4421982"/>
              <a:ext cx="40321" cy="49152"/>
            </a:xfrm>
            <a:custGeom>
              <a:rect b="b" l="l" r="r" t="t"/>
              <a:pathLst>
                <a:path extrusionOk="0" h="49152" w="40321">
                  <a:moveTo>
                    <a:pt x="40226" y="35799"/>
                  </a:moveTo>
                  <a:cubicBezTo>
                    <a:pt x="38226" y="38276"/>
                    <a:pt x="34892" y="45324"/>
                    <a:pt x="29463" y="47896"/>
                  </a:cubicBezTo>
                  <a:cubicBezTo>
                    <a:pt x="20700" y="51611"/>
                    <a:pt x="14985" y="46848"/>
                    <a:pt x="12413" y="36752"/>
                  </a:cubicBezTo>
                  <a:cubicBezTo>
                    <a:pt x="9327" y="29475"/>
                    <a:pt x="5697" y="22436"/>
                    <a:pt x="1555" y="15701"/>
                  </a:cubicBezTo>
                  <a:cubicBezTo>
                    <a:pt x="-2922" y="5129"/>
                    <a:pt x="2603" y="-1443"/>
                    <a:pt x="13842" y="271"/>
                  </a:cubicBezTo>
                  <a:cubicBezTo>
                    <a:pt x="30241" y="3919"/>
                    <a:pt x="41478" y="19045"/>
                    <a:pt x="40226" y="3579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4" name="Google Shape;4164;p34"/>
            <p:cNvSpPr/>
            <p:nvPr/>
          </p:nvSpPr>
          <p:spPr>
            <a:xfrm>
              <a:off x="859159" y="4325003"/>
              <a:ext cx="50387" cy="33738"/>
            </a:xfrm>
            <a:custGeom>
              <a:rect b="b" l="l" r="r" t="t"/>
              <a:pathLst>
                <a:path extrusionOk="0" h="33738" w="50387">
                  <a:moveTo>
                    <a:pt x="14002" y="0"/>
                  </a:moveTo>
                  <a:cubicBezTo>
                    <a:pt x="25117" y="5258"/>
                    <a:pt x="35928" y="11144"/>
                    <a:pt x="46387" y="17621"/>
                  </a:cubicBezTo>
                  <a:cubicBezTo>
                    <a:pt x="49340" y="19621"/>
                    <a:pt x="49149" y="26289"/>
                    <a:pt x="50387" y="30861"/>
                  </a:cubicBezTo>
                  <a:cubicBezTo>
                    <a:pt x="45815" y="31813"/>
                    <a:pt x="40862" y="34671"/>
                    <a:pt x="36671" y="33433"/>
                  </a:cubicBezTo>
                  <a:cubicBezTo>
                    <a:pt x="26880" y="30213"/>
                    <a:pt x="17469" y="25965"/>
                    <a:pt x="8573" y="20764"/>
                  </a:cubicBezTo>
                  <a:cubicBezTo>
                    <a:pt x="4763" y="18574"/>
                    <a:pt x="2858" y="13430"/>
                    <a:pt x="0" y="952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5" name="Google Shape;4165;p34"/>
            <p:cNvSpPr/>
            <p:nvPr/>
          </p:nvSpPr>
          <p:spPr>
            <a:xfrm>
              <a:off x="982212" y="4333289"/>
              <a:ext cx="17325" cy="19281"/>
            </a:xfrm>
            <a:custGeom>
              <a:rect b="b" l="l" r="r" t="t"/>
              <a:pathLst>
                <a:path extrusionOk="0" h="19281" w="17325">
                  <a:moveTo>
                    <a:pt x="8487" y="0"/>
                  </a:moveTo>
                  <a:cubicBezTo>
                    <a:pt x="12869" y="5334"/>
                    <a:pt x="18012" y="9525"/>
                    <a:pt x="17250" y="10954"/>
                  </a:cubicBezTo>
                  <a:cubicBezTo>
                    <a:pt x="15269" y="14849"/>
                    <a:pt x="11849" y="17812"/>
                    <a:pt x="7725" y="19241"/>
                  </a:cubicBezTo>
                  <a:cubicBezTo>
                    <a:pt x="5725" y="19812"/>
                    <a:pt x="-276" y="14192"/>
                    <a:pt x="10" y="11906"/>
                  </a:cubicBezTo>
                  <a:cubicBezTo>
                    <a:pt x="296" y="9620"/>
                    <a:pt x="4487" y="5144"/>
                    <a:pt x="848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66" name="Google Shape;4166;p34"/>
          <p:cNvGrpSpPr/>
          <p:nvPr/>
        </p:nvGrpSpPr>
        <p:grpSpPr>
          <a:xfrm>
            <a:off x="5215046" y="1892037"/>
            <a:ext cx="388861" cy="286971"/>
            <a:chOff x="2682625" y="2340965"/>
            <a:chExt cx="432068" cy="318892"/>
          </a:xfrm>
        </p:grpSpPr>
        <p:sp>
          <p:nvSpPr>
            <p:cNvPr id="4167" name="Google Shape;4167;p34"/>
            <p:cNvSpPr/>
            <p:nvPr/>
          </p:nvSpPr>
          <p:spPr>
            <a:xfrm>
              <a:off x="2682625" y="2340965"/>
              <a:ext cx="432068" cy="318892"/>
            </a:xfrm>
            <a:custGeom>
              <a:rect b="b" l="l" r="r" t="t"/>
              <a:pathLst>
                <a:path extrusionOk="0" h="318892" w="432068">
                  <a:moveTo>
                    <a:pt x="286" y="168192"/>
                  </a:moveTo>
                  <a:lnTo>
                    <a:pt x="286" y="46081"/>
                  </a:lnTo>
                  <a:cubicBezTo>
                    <a:pt x="-95" y="41643"/>
                    <a:pt x="-95" y="37185"/>
                    <a:pt x="286" y="32746"/>
                  </a:cubicBezTo>
                  <a:cubicBezTo>
                    <a:pt x="2095" y="22459"/>
                    <a:pt x="7144" y="19983"/>
                    <a:pt x="17812" y="22173"/>
                  </a:cubicBezTo>
                  <a:cubicBezTo>
                    <a:pt x="26146" y="24536"/>
                    <a:pt x="34766" y="25755"/>
                    <a:pt x="43434" y="25793"/>
                  </a:cubicBezTo>
                  <a:cubicBezTo>
                    <a:pt x="152019" y="17792"/>
                    <a:pt x="260576" y="9534"/>
                    <a:pt x="369094" y="1028"/>
                  </a:cubicBezTo>
                  <a:cubicBezTo>
                    <a:pt x="405098" y="-1830"/>
                    <a:pt x="405765" y="-1068"/>
                    <a:pt x="409194" y="35032"/>
                  </a:cubicBezTo>
                  <a:cubicBezTo>
                    <a:pt x="415290" y="97611"/>
                    <a:pt x="422243" y="160095"/>
                    <a:pt x="428720" y="222675"/>
                  </a:cubicBezTo>
                  <a:cubicBezTo>
                    <a:pt x="430054" y="235152"/>
                    <a:pt x="431483" y="247726"/>
                    <a:pt x="431959" y="260298"/>
                  </a:cubicBezTo>
                  <a:cubicBezTo>
                    <a:pt x="432625" y="275634"/>
                    <a:pt x="430625" y="278586"/>
                    <a:pt x="415290" y="280682"/>
                  </a:cubicBezTo>
                  <a:cubicBezTo>
                    <a:pt x="391096" y="283920"/>
                    <a:pt x="366712" y="286111"/>
                    <a:pt x="342424" y="288397"/>
                  </a:cubicBezTo>
                  <a:cubicBezTo>
                    <a:pt x="240058" y="298303"/>
                    <a:pt x="137636" y="308114"/>
                    <a:pt x="35147" y="317830"/>
                  </a:cubicBezTo>
                  <a:cubicBezTo>
                    <a:pt x="32194" y="317830"/>
                    <a:pt x="29242" y="318591"/>
                    <a:pt x="26289" y="318782"/>
                  </a:cubicBezTo>
                  <a:cubicBezTo>
                    <a:pt x="8668" y="319639"/>
                    <a:pt x="4477" y="315829"/>
                    <a:pt x="4000" y="296970"/>
                  </a:cubicBezTo>
                  <a:cubicBezTo>
                    <a:pt x="3524" y="278110"/>
                    <a:pt x="3334" y="257060"/>
                    <a:pt x="3143" y="237057"/>
                  </a:cubicBezTo>
                  <a:cubicBezTo>
                    <a:pt x="3143" y="214102"/>
                    <a:pt x="3143" y="191147"/>
                    <a:pt x="3143" y="168192"/>
                  </a:cubicBezTo>
                  <a:close/>
                  <a:moveTo>
                    <a:pt x="381286" y="25317"/>
                  </a:moveTo>
                  <a:lnTo>
                    <a:pt x="27623" y="51796"/>
                  </a:lnTo>
                  <a:lnTo>
                    <a:pt x="27623" y="161905"/>
                  </a:lnTo>
                  <a:lnTo>
                    <a:pt x="393478" y="123805"/>
                  </a:lnTo>
                  <a:cubicBezTo>
                    <a:pt x="389287" y="91801"/>
                    <a:pt x="385382" y="60559"/>
                    <a:pt x="381000" y="25126"/>
                  </a:cubicBezTo>
                  <a:close/>
                  <a:moveTo>
                    <a:pt x="398621" y="183813"/>
                  </a:moveTo>
                  <a:cubicBezTo>
                    <a:pt x="273367" y="196767"/>
                    <a:pt x="150400" y="204768"/>
                    <a:pt x="29527" y="223532"/>
                  </a:cubicBezTo>
                  <a:lnTo>
                    <a:pt x="29527" y="293826"/>
                  </a:lnTo>
                  <a:lnTo>
                    <a:pt x="405575" y="257631"/>
                  </a:lnTo>
                  <a:cubicBezTo>
                    <a:pt x="403193" y="232295"/>
                    <a:pt x="401098" y="209721"/>
                    <a:pt x="398621" y="18381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8" name="Google Shape;4168;p34"/>
            <p:cNvSpPr/>
            <p:nvPr/>
          </p:nvSpPr>
          <p:spPr>
            <a:xfrm>
              <a:off x="2719565" y="2569767"/>
              <a:ext cx="98887" cy="32734"/>
            </a:xfrm>
            <a:custGeom>
              <a:rect b="b" l="l" r="r" t="t"/>
              <a:pathLst>
                <a:path extrusionOk="0" h="32734" w="98887">
                  <a:moveTo>
                    <a:pt x="7828" y="32734"/>
                  </a:moveTo>
                  <a:cubicBezTo>
                    <a:pt x="6780" y="31877"/>
                    <a:pt x="780" y="29496"/>
                    <a:pt x="17" y="25972"/>
                  </a:cubicBezTo>
                  <a:cubicBezTo>
                    <a:pt x="-211" y="21123"/>
                    <a:pt x="1827" y="16437"/>
                    <a:pt x="5542" y="13303"/>
                  </a:cubicBezTo>
                  <a:cubicBezTo>
                    <a:pt x="10571" y="10246"/>
                    <a:pt x="16248" y="8417"/>
                    <a:pt x="22115" y="7969"/>
                  </a:cubicBezTo>
                  <a:cubicBezTo>
                    <a:pt x="41832" y="5207"/>
                    <a:pt x="61549" y="3016"/>
                    <a:pt x="81361" y="635"/>
                  </a:cubicBezTo>
                  <a:cubicBezTo>
                    <a:pt x="84218" y="635"/>
                    <a:pt x="87743" y="-794"/>
                    <a:pt x="89933" y="635"/>
                  </a:cubicBezTo>
                  <a:cubicBezTo>
                    <a:pt x="93553" y="2540"/>
                    <a:pt x="98125" y="5588"/>
                    <a:pt x="98887" y="8826"/>
                  </a:cubicBezTo>
                  <a:cubicBezTo>
                    <a:pt x="98925" y="12998"/>
                    <a:pt x="97115" y="16980"/>
                    <a:pt x="93934" y="19685"/>
                  </a:cubicBezTo>
                  <a:cubicBezTo>
                    <a:pt x="90362" y="22285"/>
                    <a:pt x="86142" y="23867"/>
                    <a:pt x="81742" y="24257"/>
                  </a:cubicBezTo>
                  <a:cubicBezTo>
                    <a:pt x="58596" y="27019"/>
                    <a:pt x="35260" y="29591"/>
                    <a:pt x="7828" y="3273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9" name="Google Shape;4169;p34"/>
            <p:cNvSpPr/>
            <p:nvPr/>
          </p:nvSpPr>
          <p:spPr>
            <a:xfrm>
              <a:off x="2844730" y="2562012"/>
              <a:ext cx="75638" cy="23171"/>
            </a:xfrm>
            <a:custGeom>
              <a:rect b="b" l="l" r="r" t="t"/>
              <a:pathLst>
                <a:path extrusionOk="0" h="23171" w="75638">
                  <a:moveTo>
                    <a:pt x="42587" y="865"/>
                  </a:moveTo>
                  <a:cubicBezTo>
                    <a:pt x="49112" y="-97"/>
                    <a:pt x="55741" y="-258"/>
                    <a:pt x="62303" y="389"/>
                  </a:cubicBezTo>
                  <a:cubicBezTo>
                    <a:pt x="67237" y="2370"/>
                    <a:pt x="71752" y="5247"/>
                    <a:pt x="75639" y="8866"/>
                  </a:cubicBezTo>
                  <a:cubicBezTo>
                    <a:pt x="72305" y="12962"/>
                    <a:pt x="69352" y="20201"/>
                    <a:pt x="65637" y="20582"/>
                  </a:cubicBezTo>
                  <a:cubicBezTo>
                    <a:pt x="46645" y="22440"/>
                    <a:pt x="27566" y="23306"/>
                    <a:pt x="8487" y="23154"/>
                  </a:cubicBezTo>
                  <a:cubicBezTo>
                    <a:pt x="5535" y="23154"/>
                    <a:pt x="-276" y="17629"/>
                    <a:pt x="10" y="15439"/>
                  </a:cubicBezTo>
                  <a:cubicBezTo>
                    <a:pt x="582" y="11248"/>
                    <a:pt x="4296" y="5056"/>
                    <a:pt x="7630" y="4390"/>
                  </a:cubicBezTo>
                  <a:cubicBezTo>
                    <a:pt x="19165" y="2390"/>
                    <a:pt x="30805" y="1056"/>
                    <a:pt x="42492" y="38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70" name="Google Shape;4170;p34"/>
          <p:cNvGrpSpPr/>
          <p:nvPr/>
        </p:nvGrpSpPr>
        <p:grpSpPr>
          <a:xfrm>
            <a:off x="6565829" y="2291180"/>
            <a:ext cx="399051" cy="417264"/>
            <a:chOff x="4096797" y="1988844"/>
            <a:chExt cx="443390" cy="463678"/>
          </a:xfrm>
        </p:grpSpPr>
        <p:sp>
          <p:nvSpPr>
            <p:cNvPr id="4171" name="Google Shape;4171;p34"/>
            <p:cNvSpPr/>
            <p:nvPr/>
          </p:nvSpPr>
          <p:spPr>
            <a:xfrm>
              <a:off x="4096797" y="1988844"/>
              <a:ext cx="443390" cy="463678"/>
            </a:xfrm>
            <a:custGeom>
              <a:rect b="b" l="l" r="r" t="t"/>
              <a:pathLst>
                <a:path extrusionOk="0" h="463678" w="443390">
                  <a:moveTo>
                    <a:pt x="296804" y="251250"/>
                  </a:moveTo>
                  <a:cubicBezTo>
                    <a:pt x="308234" y="267728"/>
                    <a:pt x="319093" y="283540"/>
                    <a:pt x="330142" y="298875"/>
                  </a:cubicBezTo>
                  <a:cubicBezTo>
                    <a:pt x="343877" y="317354"/>
                    <a:pt x="353316" y="338671"/>
                    <a:pt x="357765" y="361264"/>
                  </a:cubicBezTo>
                  <a:cubicBezTo>
                    <a:pt x="363670" y="395173"/>
                    <a:pt x="345858" y="412699"/>
                    <a:pt x="313283" y="402222"/>
                  </a:cubicBezTo>
                  <a:cubicBezTo>
                    <a:pt x="289175" y="393030"/>
                    <a:pt x="265724" y="382210"/>
                    <a:pt x="243083" y="369837"/>
                  </a:cubicBezTo>
                  <a:cubicBezTo>
                    <a:pt x="238483" y="367408"/>
                    <a:pt x="234025" y="364703"/>
                    <a:pt x="229749" y="361740"/>
                  </a:cubicBezTo>
                  <a:cubicBezTo>
                    <a:pt x="226224" y="378314"/>
                    <a:pt x="224224" y="393554"/>
                    <a:pt x="219747" y="407937"/>
                  </a:cubicBezTo>
                  <a:cubicBezTo>
                    <a:pt x="215270" y="422786"/>
                    <a:pt x="209241" y="437121"/>
                    <a:pt x="201745" y="450704"/>
                  </a:cubicBezTo>
                  <a:cubicBezTo>
                    <a:pt x="191553" y="468706"/>
                    <a:pt x="172122" y="467944"/>
                    <a:pt x="164502" y="448608"/>
                  </a:cubicBezTo>
                  <a:cubicBezTo>
                    <a:pt x="157997" y="429006"/>
                    <a:pt x="152815" y="408994"/>
                    <a:pt x="148976" y="388696"/>
                  </a:cubicBezTo>
                  <a:cubicBezTo>
                    <a:pt x="147643" y="383172"/>
                    <a:pt x="147167" y="377457"/>
                    <a:pt x="145833" y="369075"/>
                  </a:cubicBezTo>
                  <a:cubicBezTo>
                    <a:pt x="135832" y="374885"/>
                    <a:pt x="127926" y="379933"/>
                    <a:pt x="119544" y="384124"/>
                  </a:cubicBezTo>
                  <a:cubicBezTo>
                    <a:pt x="95227" y="396821"/>
                    <a:pt x="70776" y="409013"/>
                    <a:pt x="46202" y="420700"/>
                  </a:cubicBezTo>
                  <a:cubicBezTo>
                    <a:pt x="41430" y="422719"/>
                    <a:pt x="36391" y="424034"/>
                    <a:pt x="31248" y="424605"/>
                  </a:cubicBezTo>
                  <a:cubicBezTo>
                    <a:pt x="7054" y="428701"/>
                    <a:pt x="-4662" y="416604"/>
                    <a:pt x="1720" y="392792"/>
                  </a:cubicBezTo>
                  <a:cubicBezTo>
                    <a:pt x="4749" y="382143"/>
                    <a:pt x="9511" y="372075"/>
                    <a:pt x="15817" y="362978"/>
                  </a:cubicBezTo>
                  <a:cubicBezTo>
                    <a:pt x="40334" y="325993"/>
                    <a:pt x="69109" y="292008"/>
                    <a:pt x="101542" y="261728"/>
                  </a:cubicBezTo>
                  <a:cubicBezTo>
                    <a:pt x="103552" y="259480"/>
                    <a:pt x="105400" y="257089"/>
                    <a:pt x="107066" y="254584"/>
                  </a:cubicBezTo>
                  <a:cubicBezTo>
                    <a:pt x="89731" y="232962"/>
                    <a:pt x="71062" y="212674"/>
                    <a:pt x="56203" y="190005"/>
                  </a:cubicBezTo>
                  <a:cubicBezTo>
                    <a:pt x="39629" y="164859"/>
                    <a:pt x="26390" y="137427"/>
                    <a:pt x="12198" y="110757"/>
                  </a:cubicBezTo>
                  <a:cubicBezTo>
                    <a:pt x="10274" y="105908"/>
                    <a:pt x="9369" y="100727"/>
                    <a:pt x="9531" y="95517"/>
                  </a:cubicBezTo>
                  <a:cubicBezTo>
                    <a:pt x="8292" y="73609"/>
                    <a:pt x="19056" y="62084"/>
                    <a:pt x="41058" y="61798"/>
                  </a:cubicBezTo>
                  <a:cubicBezTo>
                    <a:pt x="66681" y="61798"/>
                    <a:pt x="88016" y="74085"/>
                    <a:pt x="109448" y="85611"/>
                  </a:cubicBezTo>
                  <a:cubicBezTo>
                    <a:pt x="122402" y="92659"/>
                    <a:pt x="134594" y="101041"/>
                    <a:pt x="149834" y="110566"/>
                  </a:cubicBezTo>
                  <a:cubicBezTo>
                    <a:pt x="152596" y="95802"/>
                    <a:pt x="154501" y="83134"/>
                    <a:pt x="157454" y="70656"/>
                  </a:cubicBezTo>
                  <a:cubicBezTo>
                    <a:pt x="161931" y="51606"/>
                    <a:pt x="163835" y="31032"/>
                    <a:pt x="176504" y="14554"/>
                  </a:cubicBezTo>
                  <a:cubicBezTo>
                    <a:pt x="181933" y="7601"/>
                    <a:pt x="186029" y="-1353"/>
                    <a:pt x="197078" y="171"/>
                  </a:cubicBezTo>
                  <a:cubicBezTo>
                    <a:pt x="207755" y="1581"/>
                    <a:pt x="216366" y="9620"/>
                    <a:pt x="218509" y="20174"/>
                  </a:cubicBezTo>
                  <a:cubicBezTo>
                    <a:pt x="223748" y="40938"/>
                    <a:pt x="228034" y="61893"/>
                    <a:pt x="231939" y="83039"/>
                  </a:cubicBezTo>
                  <a:cubicBezTo>
                    <a:pt x="234797" y="100565"/>
                    <a:pt x="235749" y="118377"/>
                    <a:pt x="237845" y="140189"/>
                  </a:cubicBezTo>
                  <a:cubicBezTo>
                    <a:pt x="247370" y="133521"/>
                    <a:pt x="256133" y="128283"/>
                    <a:pt x="264134" y="122472"/>
                  </a:cubicBezTo>
                  <a:cubicBezTo>
                    <a:pt x="300424" y="94259"/>
                    <a:pt x="339905" y="70409"/>
                    <a:pt x="381767" y="51416"/>
                  </a:cubicBezTo>
                  <a:cubicBezTo>
                    <a:pt x="390607" y="47615"/>
                    <a:pt x="399789" y="44682"/>
                    <a:pt x="409199" y="42653"/>
                  </a:cubicBezTo>
                  <a:cubicBezTo>
                    <a:pt x="436727" y="37033"/>
                    <a:pt x="450538" y="52178"/>
                    <a:pt x="439679" y="77705"/>
                  </a:cubicBezTo>
                  <a:cubicBezTo>
                    <a:pt x="431593" y="97574"/>
                    <a:pt x="420439" y="116053"/>
                    <a:pt x="406628" y="132474"/>
                  </a:cubicBezTo>
                  <a:cubicBezTo>
                    <a:pt x="375100" y="168764"/>
                    <a:pt x="341096" y="202768"/>
                    <a:pt x="308044" y="237820"/>
                  </a:cubicBezTo>
                  <a:cubicBezTo>
                    <a:pt x="304806" y="242202"/>
                    <a:pt x="300995" y="246678"/>
                    <a:pt x="296804" y="251250"/>
                  </a:cubicBezTo>
                  <a:close/>
                  <a:moveTo>
                    <a:pt x="430821" y="60274"/>
                  </a:moveTo>
                  <a:cubicBezTo>
                    <a:pt x="415581" y="56731"/>
                    <a:pt x="399551" y="59369"/>
                    <a:pt x="386244" y="67608"/>
                  </a:cubicBezTo>
                  <a:cubicBezTo>
                    <a:pt x="336333" y="90754"/>
                    <a:pt x="292233" y="123139"/>
                    <a:pt x="248036" y="155334"/>
                  </a:cubicBezTo>
                  <a:cubicBezTo>
                    <a:pt x="237064" y="165744"/>
                    <a:pt x="235587" y="182718"/>
                    <a:pt x="244608" y="194862"/>
                  </a:cubicBezTo>
                  <a:cubicBezTo>
                    <a:pt x="257181" y="209150"/>
                    <a:pt x="270801" y="222294"/>
                    <a:pt x="285279" y="237249"/>
                  </a:cubicBezTo>
                  <a:cubicBezTo>
                    <a:pt x="300995" y="222199"/>
                    <a:pt x="316807" y="208674"/>
                    <a:pt x="330523" y="193624"/>
                  </a:cubicBezTo>
                  <a:cubicBezTo>
                    <a:pt x="359098" y="162382"/>
                    <a:pt x="386340" y="130664"/>
                    <a:pt x="412819" y="98374"/>
                  </a:cubicBezTo>
                  <a:cubicBezTo>
                    <a:pt x="420229" y="86392"/>
                    <a:pt x="426268" y="73609"/>
                    <a:pt x="430821" y="60274"/>
                  </a:cubicBezTo>
                  <a:close/>
                  <a:moveTo>
                    <a:pt x="148024" y="131616"/>
                  </a:moveTo>
                  <a:cubicBezTo>
                    <a:pt x="122802" y="111080"/>
                    <a:pt x="94646" y="94450"/>
                    <a:pt x="64490" y="82277"/>
                  </a:cubicBezTo>
                  <a:cubicBezTo>
                    <a:pt x="54012" y="78467"/>
                    <a:pt x="40677" y="71609"/>
                    <a:pt x="31343" y="82277"/>
                  </a:cubicBezTo>
                  <a:cubicBezTo>
                    <a:pt x="23437" y="91802"/>
                    <a:pt x="28676" y="103327"/>
                    <a:pt x="32200" y="113900"/>
                  </a:cubicBezTo>
                  <a:cubicBezTo>
                    <a:pt x="44964" y="152000"/>
                    <a:pt x="70300" y="181718"/>
                    <a:pt x="94398" y="212388"/>
                  </a:cubicBezTo>
                  <a:cubicBezTo>
                    <a:pt x="102399" y="222485"/>
                    <a:pt x="111639" y="231438"/>
                    <a:pt x="122497" y="243535"/>
                  </a:cubicBezTo>
                  <a:cubicBezTo>
                    <a:pt x="130403" y="232772"/>
                    <a:pt x="140785" y="224485"/>
                    <a:pt x="142023" y="215627"/>
                  </a:cubicBezTo>
                  <a:cubicBezTo>
                    <a:pt x="145738" y="188195"/>
                    <a:pt x="146214" y="160096"/>
                    <a:pt x="148024" y="131616"/>
                  </a:cubicBezTo>
                  <a:close/>
                  <a:moveTo>
                    <a:pt x="118877" y="269348"/>
                  </a:moveTo>
                  <a:cubicBezTo>
                    <a:pt x="89912" y="296161"/>
                    <a:pt x="63604" y="325698"/>
                    <a:pt x="40296" y="357549"/>
                  </a:cubicBezTo>
                  <a:cubicBezTo>
                    <a:pt x="32829" y="368541"/>
                    <a:pt x="26304" y="380143"/>
                    <a:pt x="20770" y="392220"/>
                  </a:cubicBezTo>
                  <a:cubicBezTo>
                    <a:pt x="18998" y="398421"/>
                    <a:pt x="18074" y="404822"/>
                    <a:pt x="18008" y="411270"/>
                  </a:cubicBezTo>
                  <a:cubicBezTo>
                    <a:pt x="68395" y="401745"/>
                    <a:pt x="105542" y="374218"/>
                    <a:pt x="144404" y="348977"/>
                  </a:cubicBezTo>
                  <a:cubicBezTo>
                    <a:pt x="143185" y="337690"/>
                    <a:pt x="142804" y="326317"/>
                    <a:pt x="143261" y="314973"/>
                  </a:cubicBezTo>
                  <a:cubicBezTo>
                    <a:pt x="146833" y="295932"/>
                    <a:pt x="136689" y="276958"/>
                    <a:pt x="118877" y="269348"/>
                  </a:cubicBezTo>
                  <a:close/>
                  <a:moveTo>
                    <a:pt x="279945" y="264300"/>
                  </a:moveTo>
                  <a:cubicBezTo>
                    <a:pt x="272582" y="272101"/>
                    <a:pt x="264410" y="279092"/>
                    <a:pt x="255561" y="285159"/>
                  </a:cubicBezTo>
                  <a:cubicBezTo>
                    <a:pt x="236511" y="295542"/>
                    <a:pt x="232225" y="311734"/>
                    <a:pt x="232225" y="331546"/>
                  </a:cubicBezTo>
                  <a:cubicBezTo>
                    <a:pt x="231330" y="339023"/>
                    <a:pt x="235111" y="346281"/>
                    <a:pt x="241750" y="349834"/>
                  </a:cubicBezTo>
                  <a:cubicBezTo>
                    <a:pt x="264515" y="362026"/>
                    <a:pt x="287089" y="374694"/>
                    <a:pt x="310425" y="385743"/>
                  </a:cubicBezTo>
                  <a:cubicBezTo>
                    <a:pt x="319379" y="390030"/>
                    <a:pt x="331094" y="393268"/>
                    <a:pt x="339762" y="384886"/>
                  </a:cubicBezTo>
                  <a:cubicBezTo>
                    <a:pt x="348430" y="376504"/>
                    <a:pt x="343858" y="365836"/>
                    <a:pt x="340334" y="357549"/>
                  </a:cubicBezTo>
                  <a:cubicBezTo>
                    <a:pt x="327466" y="324422"/>
                    <a:pt x="308863" y="293827"/>
                    <a:pt x="285374" y="267157"/>
                  </a:cubicBezTo>
                  <a:cubicBezTo>
                    <a:pt x="283717" y="265862"/>
                    <a:pt x="281888" y="264805"/>
                    <a:pt x="279945" y="264014"/>
                  </a:cubicBezTo>
                  <a:close/>
                  <a:moveTo>
                    <a:pt x="194982" y="14554"/>
                  </a:moveTo>
                  <a:cubicBezTo>
                    <a:pt x="180609" y="47272"/>
                    <a:pt x="170989" y="81886"/>
                    <a:pt x="166407" y="117329"/>
                  </a:cubicBezTo>
                  <a:cubicBezTo>
                    <a:pt x="165979" y="120929"/>
                    <a:pt x="167045" y="124539"/>
                    <a:pt x="169360" y="127330"/>
                  </a:cubicBezTo>
                  <a:cubicBezTo>
                    <a:pt x="183171" y="139427"/>
                    <a:pt x="197935" y="150857"/>
                    <a:pt x="214127" y="164382"/>
                  </a:cubicBezTo>
                  <a:cubicBezTo>
                    <a:pt x="217366" y="157810"/>
                    <a:pt x="222224" y="152857"/>
                    <a:pt x="221843" y="148285"/>
                  </a:cubicBezTo>
                  <a:cubicBezTo>
                    <a:pt x="218890" y="104184"/>
                    <a:pt x="219652" y="59798"/>
                    <a:pt x="194982" y="14268"/>
                  </a:cubicBezTo>
                  <a:close/>
                  <a:moveTo>
                    <a:pt x="193839" y="312401"/>
                  </a:moveTo>
                  <a:cubicBezTo>
                    <a:pt x="200478" y="308134"/>
                    <a:pt x="206841" y="303457"/>
                    <a:pt x="212889" y="298399"/>
                  </a:cubicBezTo>
                  <a:cubicBezTo>
                    <a:pt x="216604" y="295084"/>
                    <a:pt x="219023" y="290560"/>
                    <a:pt x="219747" y="285636"/>
                  </a:cubicBezTo>
                  <a:cubicBezTo>
                    <a:pt x="221271" y="259156"/>
                    <a:pt x="222033" y="232581"/>
                    <a:pt x="222891" y="206102"/>
                  </a:cubicBezTo>
                  <a:cubicBezTo>
                    <a:pt x="223786" y="197196"/>
                    <a:pt x="217899" y="189023"/>
                    <a:pt x="209174" y="187052"/>
                  </a:cubicBezTo>
                  <a:cubicBezTo>
                    <a:pt x="198897" y="197082"/>
                    <a:pt x="187991" y="206435"/>
                    <a:pt x="176504" y="215055"/>
                  </a:cubicBezTo>
                  <a:cubicBezTo>
                    <a:pt x="163359" y="223447"/>
                    <a:pt x="155863" y="238363"/>
                    <a:pt x="156977" y="253917"/>
                  </a:cubicBezTo>
                  <a:cubicBezTo>
                    <a:pt x="156977" y="274110"/>
                    <a:pt x="160407" y="289922"/>
                    <a:pt x="178980" y="300399"/>
                  </a:cubicBezTo>
                  <a:cubicBezTo>
                    <a:pt x="184276" y="303848"/>
                    <a:pt x="189258" y="307762"/>
                    <a:pt x="193839" y="312115"/>
                  </a:cubicBezTo>
                  <a:close/>
                  <a:moveTo>
                    <a:pt x="194982" y="335737"/>
                  </a:moveTo>
                  <a:cubicBezTo>
                    <a:pt x="156882" y="360597"/>
                    <a:pt x="159549" y="349072"/>
                    <a:pt x="165931" y="392887"/>
                  </a:cubicBezTo>
                  <a:cubicBezTo>
                    <a:pt x="166798" y="401726"/>
                    <a:pt x="168484" y="410461"/>
                    <a:pt x="170979" y="418986"/>
                  </a:cubicBezTo>
                  <a:cubicBezTo>
                    <a:pt x="175170" y="429339"/>
                    <a:pt x="179942" y="439455"/>
                    <a:pt x="185267" y="449275"/>
                  </a:cubicBezTo>
                  <a:cubicBezTo>
                    <a:pt x="203364" y="415080"/>
                    <a:pt x="205460" y="381743"/>
                    <a:pt x="212508" y="350120"/>
                  </a:cubicBezTo>
                  <a:close/>
                  <a:moveTo>
                    <a:pt x="197744" y="175336"/>
                  </a:moveTo>
                  <a:cubicBezTo>
                    <a:pt x="178694" y="154000"/>
                    <a:pt x="178694" y="154000"/>
                    <a:pt x="162883" y="150666"/>
                  </a:cubicBezTo>
                  <a:lnTo>
                    <a:pt x="159454" y="206483"/>
                  </a:lnTo>
                  <a:close/>
                  <a:moveTo>
                    <a:pt x="271087" y="250203"/>
                  </a:moveTo>
                  <a:cubicBezTo>
                    <a:pt x="253942" y="226200"/>
                    <a:pt x="253561" y="226009"/>
                    <a:pt x="239083" y="221628"/>
                  </a:cubicBezTo>
                  <a:lnTo>
                    <a:pt x="239083" y="276111"/>
                  </a:lnTo>
                  <a:close/>
                  <a:moveTo>
                    <a:pt x="158406" y="306305"/>
                  </a:moveTo>
                  <a:lnTo>
                    <a:pt x="160311" y="336309"/>
                  </a:lnTo>
                  <a:lnTo>
                    <a:pt x="180504" y="323736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2" name="Google Shape;4172;p34"/>
            <p:cNvSpPr/>
            <p:nvPr/>
          </p:nvSpPr>
          <p:spPr>
            <a:xfrm>
              <a:off x="4260743" y="2211845"/>
              <a:ext cx="46370" cy="49680"/>
            </a:xfrm>
            <a:custGeom>
              <a:rect b="b" l="l" r="r" t="t"/>
              <a:pathLst>
                <a:path extrusionOk="0" h="49680" w="46370">
                  <a:moveTo>
                    <a:pt x="79" y="22058"/>
                  </a:moveTo>
                  <a:cubicBezTo>
                    <a:pt x="-902" y="10895"/>
                    <a:pt x="7356" y="1055"/>
                    <a:pt x="18519" y="74"/>
                  </a:cubicBezTo>
                  <a:cubicBezTo>
                    <a:pt x="19605" y="-21"/>
                    <a:pt x="20701" y="-21"/>
                    <a:pt x="21796" y="55"/>
                  </a:cubicBezTo>
                  <a:cubicBezTo>
                    <a:pt x="35226" y="2150"/>
                    <a:pt x="45428" y="13257"/>
                    <a:pt x="46371" y="26820"/>
                  </a:cubicBezTo>
                  <a:cubicBezTo>
                    <a:pt x="44542" y="39555"/>
                    <a:pt x="33883" y="49166"/>
                    <a:pt x="21034" y="49680"/>
                  </a:cubicBezTo>
                  <a:cubicBezTo>
                    <a:pt x="7032" y="49395"/>
                    <a:pt x="-207" y="39870"/>
                    <a:pt x="79" y="2205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73" name="Google Shape;4173;p34"/>
          <p:cNvGrpSpPr/>
          <p:nvPr/>
        </p:nvGrpSpPr>
        <p:grpSpPr>
          <a:xfrm>
            <a:off x="7932313" y="1854751"/>
            <a:ext cx="421369" cy="306633"/>
            <a:chOff x="5729638" y="2340568"/>
            <a:chExt cx="468188" cy="346870"/>
          </a:xfrm>
        </p:grpSpPr>
        <p:sp>
          <p:nvSpPr>
            <p:cNvPr id="4174" name="Google Shape;4174;p34"/>
            <p:cNvSpPr/>
            <p:nvPr/>
          </p:nvSpPr>
          <p:spPr>
            <a:xfrm>
              <a:off x="5729638" y="2381998"/>
              <a:ext cx="468188" cy="305440"/>
            </a:xfrm>
            <a:custGeom>
              <a:rect b="b" l="l" r="r" t="t"/>
              <a:pathLst>
                <a:path extrusionOk="0" h="305440" w="468188">
                  <a:moveTo>
                    <a:pt x="42516" y="247555"/>
                  </a:moveTo>
                  <a:cubicBezTo>
                    <a:pt x="70329" y="247555"/>
                    <a:pt x="97571" y="246602"/>
                    <a:pt x="124812" y="247555"/>
                  </a:cubicBezTo>
                  <a:cubicBezTo>
                    <a:pt x="152053" y="248507"/>
                    <a:pt x="180724" y="253079"/>
                    <a:pt x="208727" y="254794"/>
                  </a:cubicBezTo>
                  <a:cubicBezTo>
                    <a:pt x="235159" y="258099"/>
                    <a:pt x="261953" y="257099"/>
                    <a:pt x="288071" y="251841"/>
                  </a:cubicBezTo>
                  <a:cubicBezTo>
                    <a:pt x="335696" y="239554"/>
                    <a:pt x="382654" y="226790"/>
                    <a:pt x="431993" y="225838"/>
                  </a:cubicBezTo>
                  <a:cubicBezTo>
                    <a:pt x="434927" y="225219"/>
                    <a:pt x="437794" y="224323"/>
                    <a:pt x="440566" y="223171"/>
                  </a:cubicBezTo>
                  <a:cubicBezTo>
                    <a:pt x="439042" y="203073"/>
                    <a:pt x="437232" y="182690"/>
                    <a:pt x="435899" y="162211"/>
                  </a:cubicBezTo>
                  <a:cubicBezTo>
                    <a:pt x="432851" y="114843"/>
                    <a:pt x="429927" y="67532"/>
                    <a:pt x="427135" y="20288"/>
                  </a:cubicBezTo>
                  <a:cubicBezTo>
                    <a:pt x="426431" y="16659"/>
                    <a:pt x="426869" y="12897"/>
                    <a:pt x="428374" y="9525"/>
                  </a:cubicBezTo>
                  <a:cubicBezTo>
                    <a:pt x="431612" y="5239"/>
                    <a:pt x="436566" y="0"/>
                    <a:pt x="440851" y="0"/>
                  </a:cubicBezTo>
                  <a:cubicBezTo>
                    <a:pt x="445138" y="0"/>
                    <a:pt x="449805" y="5525"/>
                    <a:pt x="453711" y="9525"/>
                  </a:cubicBezTo>
                  <a:cubicBezTo>
                    <a:pt x="454853" y="10763"/>
                    <a:pt x="454282" y="13811"/>
                    <a:pt x="454472" y="16002"/>
                  </a:cubicBezTo>
                  <a:lnTo>
                    <a:pt x="468188" y="217742"/>
                  </a:lnTo>
                  <a:cubicBezTo>
                    <a:pt x="468188" y="220694"/>
                    <a:pt x="468188" y="223742"/>
                    <a:pt x="468188" y="226695"/>
                  </a:cubicBezTo>
                  <a:cubicBezTo>
                    <a:pt x="467236" y="246888"/>
                    <a:pt x="460092" y="255270"/>
                    <a:pt x="439613" y="254699"/>
                  </a:cubicBezTo>
                  <a:cubicBezTo>
                    <a:pt x="391988" y="253937"/>
                    <a:pt x="345697" y="266129"/>
                    <a:pt x="299596" y="276035"/>
                  </a:cubicBezTo>
                  <a:cubicBezTo>
                    <a:pt x="292452" y="299847"/>
                    <a:pt x="292547" y="299942"/>
                    <a:pt x="268830" y="302133"/>
                  </a:cubicBezTo>
                  <a:cubicBezTo>
                    <a:pt x="254828" y="303467"/>
                    <a:pt x="240826" y="304229"/>
                    <a:pt x="226730" y="305086"/>
                  </a:cubicBezTo>
                  <a:cubicBezTo>
                    <a:pt x="218328" y="306800"/>
                    <a:pt x="209928" y="302162"/>
                    <a:pt x="206917" y="294132"/>
                  </a:cubicBezTo>
                  <a:cubicBezTo>
                    <a:pt x="204041" y="284512"/>
                    <a:pt x="194716" y="278301"/>
                    <a:pt x="184725" y="279368"/>
                  </a:cubicBezTo>
                  <a:cubicBezTo>
                    <a:pt x="139671" y="277463"/>
                    <a:pt x="94523" y="274987"/>
                    <a:pt x="49469" y="274987"/>
                  </a:cubicBezTo>
                  <a:cubicBezTo>
                    <a:pt x="24133" y="274987"/>
                    <a:pt x="14798" y="270320"/>
                    <a:pt x="12893" y="245554"/>
                  </a:cubicBezTo>
                  <a:cubicBezTo>
                    <a:pt x="8131" y="187262"/>
                    <a:pt x="4226" y="128969"/>
                    <a:pt x="225" y="70580"/>
                  </a:cubicBezTo>
                  <a:cubicBezTo>
                    <a:pt x="-280" y="61713"/>
                    <a:pt x="63" y="52807"/>
                    <a:pt x="1273" y="44006"/>
                  </a:cubicBezTo>
                  <a:cubicBezTo>
                    <a:pt x="1654" y="38929"/>
                    <a:pt x="3730" y="34128"/>
                    <a:pt x="7178" y="30385"/>
                  </a:cubicBezTo>
                  <a:cubicBezTo>
                    <a:pt x="11207" y="26556"/>
                    <a:pt x="16703" y="24679"/>
                    <a:pt x="22228" y="25241"/>
                  </a:cubicBezTo>
                  <a:cubicBezTo>
                    <a:pt x="26666" y="28442"/>
                    <a:pt x="29295" y="33585"/>
                    <a:pt x="29277" y="39053"/>
                  </a:cubicBezTo>
                  <a:cubicBezTo>
                    <a:pt x="24323" y="105728"/>
                    <a:pt x="34896" y="172403"/>
                    <a:pt x="40325" y="238411"/>
                  </a:cubicBezTo>
                  <a:cubicBezTo>
                    <a:pt x="40878" y="241497"/>
                    <a:pt x="41611" y="244554"/>
                    <a:pt x="42516" y="24755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75" name="Google Shape;4175;p34"/>
            <p:cNvGrpSpPr/>
            <p:nvPr/>
          </p:nvGrpSpPr>
          <p:grpSpPr>
            <a:xfrm>
              <a:off x="5779964" y="2340568"/>
              <a:ext cx="372892" cy="284462"/>
              <a:chOff x="5779964" y="2340568"/>
              <a:chExt cx="372892" cy="284462"/>
            </a:xfrm>
          </p:grpSpPr>
          <p:sp>
            <p:nvSpPr>
              <p:cNvPr id="4176" name="Google Shape;4176;p34"/>
              <p:cNvSpPr/>
              <p:nvPr/>
            </p:nvSpPr>
            <p:spPr>
              <a:xfrm>
                <a:off x="5779964" y="2340568"/>
                <a:ext cx="372892" cy="284462"/>
              </a:xfrm>
              <a:custGeom>
                <a:rect b="b" l="l" r="r" t="t"/>
                <a:pathLst>
                  <a:path extrusionOk="0" h="284462" w="372892">
                    <a:moveTo>
                      <a:pt x="286" y="139633"/>
                    </a:moveTo>
                    <a:cubicBezTo>
                      <a:pt x="286" y="108486"/>
                      <a:pt x="286" y="77339"/>
                      <a:pt x="286" y="46288"/>
                    </a:cubicBezTo>
                    <a:cubicBezTo>
                      <a:pt x="286" y="26571"/>
                      <a:pt x="3620" y="22285"/>
                      <a:pt x="23908" y="17713"/>
                    </a:cubicBezTo>
                    <a:cubicBezTo>
                      <a:pt x="70028" y="6207"/>
                      <a:pt x="117863" y="3206"/>
                      <a:pt x="165068" y="8855"/>
                    </a:cubicBezTo>
                    <a:cubicBezTo>
                      <a:pt x="172288" y="10217"/>
                      <a:pt x="179661" y="10531"/>
                      <a:pt x="186976" y="9807"/>
                    </a:cubicBezTo>
                    <a:cubicBezTo>
                      <a:pt x="239745" y="282"/>
                      <a:pt x="293275" y="3902"/>
                      <a:pt x="346424" y="282"/>
                    </a:cubicBezTo>
                    <a:cubicBezTo>
                      <a:pt x="369570" y="-1337"/>
                      <a:pt x="371666" y="3521"/>
                      <a:pt x="369094" y="27809"/>
                    </a:cubicBezTo>
                    <a:cubicBezTo>
                      <a:pt x="367408" y="45507"/>
                      <a:pt x="366875" y="63290"/>
                      <a:pt x="367475" y="81054"/>
                    </a:cubicBezTo>
                    <a:cubicBezTo>
                      <a:pt x="368808" y="129251"/>
                      <a:pt x="370904" y="177257"/>
                      <a:pt x="372713" y="225358"/>
                    </a:cubicBezTo>
                    <a:cubicBezTo>
                      <a:pt x="372952" y="229796"/>
                      <a:pt x="372952" y="234254"/>
                      <a:pt x="372713" y="238693"/>
                    </a:cubicBezTo>
                    <a:cubicBezTo>
                      <a:pt x="371666" y="251837"/>
                      <a:pt x="366808" y="257743"/>
                      <a:pt x="353663" y="258886"/>
                    </a:cubicBezTo>
                    <a:cubicBezTo>
                      <a:pt x="340519" y="260029"/>
                      <a:pt x="328517" y="259934"/>
                      <a:pt x="315563" y="260410"/>
                    </a:cubicBezTo>
                    <a:cubicBezTo>
                      <a:pt x="289656" y="261362"/>
                      <a:pt x="263747" y="261743"/>
                      <a:pt x="237935" y="263553"/>
                    </a:cubicBezTo>
                    <a:cubicBezTo>
                      <a:pt x="223171" y="263639"/>
                      <a:pt x="208817" y="268439"/>
                      <a:pt x="196977" y="277269"/>
                    </a:cubicBezTo>
                    <a:cubicBezTo>
                      <a:pt x="186338" y="285937"/>
                      <a:pt x="171355" y="286861"/>
                      <a:pt x="159734" y="279555"/>
                    </a:cubicBezTo>
                    <a:cubicBezTo>
                      <a:pt x="128778" y="262220"/>
                      <a:pt x="94869" y="260505"/>
                      <a:pt x="60293" y="264887"/>
                    </a:cubicBezTo>
                    <a:cubicBezTo>
                      <a:pt x="48578" y="266411"/>
                      <a:pt x="36767" y="267458"/>
                      <a:pt x="24955" y="268030"/>
                    </a:cubicBezTo>
                    <a:cubicBezTo>
                      <a:pt x="15850" y="269373"/>
                      <a:pt x="7373" y="263086"/>
                      <a:pt x="6029" y="253971"/>
                    </a:cubicBezTo>
                    <a:cubicBezTo>
                      <a:pt x="5972" y="253609"/>
                      <a:pt x="5935" y="253247"/>
                      <a:pt x="5905" y="252885"/>
                    </a:cubicBezTo>
                    <a:cubicBezTo>
                      <a:pt x="4563" y="245618"/>
                      <a:pt x="3734" y="238264"/>
                      <a:pt x="3429" y="230882"/>
                    </a:cubicBezTo>
                    <a:cubicBezTo>
                      <a:pt x="2096" y="200593"/>
                      <a:pt x="1143" y="170208"/>
                      <a:pt x="0" y="139823"/>
                    </a:cubicBezTo>
                    <a:close/>
                    <a:moveTo>
                      <a:pt x="170783" y="250885"/>
                    </a:moveTo>
                    <a:cubicBezTo>
                      <a:pt x="168212" y="176495"/>
                      <a:pt x="165831" y="106676"/>
                      <a:pt x="163449" y="36763"/>
                    </a:cubicBezTo>
                    <a:cubicBezTo>
                      <a:pt x="118558" y="29038"/>
                      <a:pt x="72495" y="31486"/>
                      <a:pt x="28670" y="43907"/>
                    </a:cubicBezTo>
                    <a:cubicBezTo>
                      <a:pt x="22860" y="77435"/>
                      <a:pt x="30289" y="220881"/>
                      <a:pt x="39053" y="239074"/>
                    </a:cubicBezTo>
                    <a:cubicBezTo>
                      <a:pt x="83201" y="230530"/>
                      <a:pt x="128864" y="234626"/>
                      <a:pt x="170783" y="250885"/>
                    </a:cubicBezTo>
                    <a:close/>
                    <a:moveTo>
                      <a:pt x="193834" y="36763"/>
                    </a:moveTo>
                    <a:cubicBezTo>
                      <a:pt x="196405" y="106772"/>
                      <a:pt x="198882" y="173923"/>
                      <a:pt x="201263" y="239931"/>
                    </a:cubicBezTo>
                    <a:lnTo>
                      <a:pt x="342043" y="229644"/>
                    </a:lnTo>
                    <a:cubicBezTo>
                      <a:pt x="340138" y="162207"/>
                      <a:pt x="338233" y="95246"/>
                      <a:pt x="336328" y="25714"/>
                    </a:cubicBezTo>
                    <a:cubicBezTo>
                      <a:pt x="288417" y="35334"/>
                      <a:pt x="241364" y="26000"/>
                      <a:pt x="193834" y="37049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77" name="Google Shape;4177;p34"/>
              <p:cNvSpPr/>
              <p:nvPr/>
            </p:nvSpPr>
            <p:spPr>
              <a:xfrm>
                <a:off x="5993896" y="2474804"/>
                <a:ext cx="92297" cy="17655"/>
              </a:xfrm>
              <a:custGeom>
                <a:rect b="b" l="l" r="r" t="t"/>
                <a:pathLst>
                  <a:path extrusionOk="0" h="17655" w="92297">
                    <a:moveTo>
                      <a:pt x="0" y="5778"/>
                    </a:moveTo>
                    <a:cubicBezTo>
                      <a:pt x="30442" y="320"/>
                      <a:pt x="61456" y="-1280"/>
                      <a:pt x="92297" y="1015"/>
                    </a:cubicBezTo>
                    <a:cubicBezTo>
                      <a:pt x="83534" y="15112"/>
                      <a:pt x="81058" y="16446"/>
                      <a:pt x="39910" y="16446"/>
                    </a:cubicBezTo>
                    <a:cubicBezTo>
                      <a:pt x="26194" y="16541"/>
                      <a:pt x="10096" y="22828"/>
                      <a:pt x="0" y="5778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78" name="Google Shape;4178;p34"/>
              <p:cNvSpPr/>
              <p:nvPr/>
            </p:nvSpPr>
            <p:spPr>
              <a:xfrm>
                <a:off x="6005421" y="2444347"/>
                <a:ext cx="87153" cy="17196"/>
              </a:xfrm>
              <a:custGeom>
                <a:rect b="b" l="l" r="r" t="t"/>
                <a:pathLst>
                  <a:path extrusionOk="0" h="17196" w="87153">
                    <a:moveTo>
                      <a:pt x="87153" y="12326"/>
                    </a:moveTo>
                    <a:cubicBezTo>
                      <a:pt x="55626" y="20137"/>
                      <a:pt x="28765" y="16231"/>
                      <a:pt x="1905" y="16136"/>
                    </a:cubicBezTo>
                    <a:cubicBezTo>
                      <a:pt x="1333" y="14231"/>
                      <a:pt x="666" y="12422"/>
                      <a:pt x="0" y="10612"/>
                    </a:cubicBezTo>
                    <a:cubicBezTo>
                      <a:pt x="3429" y="8040"/>
                      <a:pt x="6477" y="3944"/>
                      <a:pt x="10287" y="3087"/>
                    </a:cubicBezTo>
                    <a:cubicBezTo>
                      <a:pt x="38290" y="-3009"/>
                      <a:pt x="70866" y="-152"/>
                      <a:pt x="87153" y="12326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79" name="Google Shape;4179;p34"/>
              <p:cNvSpPr/>
              <p:nvPr/>
            </p:nvSpPr>
            <p:spPr>
              <a:xfrm>
                <a:off x="5988943" y="2417336"/>
                <a:ext cx="71342" cy="15110"/>
              </a:xfrm>
              <a:custGeom>
                <a:rect b="b" l="l" r="r" t="t"/>
                <a:pathLst>
                  <a:path extrusionOk="0" h="15110" w="71342">
                    <a:moveTo>
                      <a:pt x="0" y="15050"/>
                    </a:moveTo>
                    <a:cubicBezTo>
                      <a:pt x="4858" y="9144"/>
                      <a:pt x="7334" y="3238"/>
                      <a:pt x="10478" y="2953"/>
                    </a:cubicBezTo>
                    <a:cubicBezTo>
                      <a:pt x="28004" y="1143"/>
                      <a:pt x="45720" y="381"/>
                      <a:pt x="63437" y="0"/>
                    </a:cubicBezTo>
                    <a:cubicBezTo>
                      <a:pt x="66008" y="0"/>
                      <a:pt x="68771" y="4096"/>
                      <a:pt x="71342" y="6287"/>
                    </a:cubicBezTo>
                    <a:cubicBezTo>
                      <a:pt x="68675" y="9144"/>
                      <a:pt x="66199" y="14573"/>
                      <a:pt x="63437" y="14668"/>
                    </a:cubicBezTo>
                    <a:cubicBezTo>
                      <a:pt x="43625" y="15335"/>
                      <a:pt x="24003" y="15050"/>
                      <a:pt x="0" y="1505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180" name="Google Shape;4180;p34"/>
          <p:cNvGrpSpPr/>
          <p:nvPr/>
        </p:nvGrpSpPr>
        <p:grpSpPr>
          <a:xfrm>
            <a:off x="6600420" y="4231069"/>
            <a:ext cx="329869" cy="392487"/>
            <a:chOff x="4233295" y="4696978"/>
            <a:chExt cx="366521" cy="436145"/>
          </a:xfrm>
        </p:grpSpPr>
        <p:sp>
          <p:nvSpPr>
            <p:cNvPr id="4181" name="Google Shape;4181;p34"/>
            <p:cNvSpPr/>
            <p:nvPr/>
          </p:nvSpPr>
          <p:spPr>
            <a:xfrm>
              <a:off x="4233295" y="4696978"/>
              <a:ext cx="366521" cy="436145"/>
            </a:xfrm>
            <a:custGeom>
              <a:rect b="b" l="l" r="r" t="t"/>
              <a:pathLst>
                <a:path extrusionOk="0" h="436145" w="366521">
                  <a:moveTo>
                    <a:pt x="96298" y="236577"/>
                  </a:moveTo>
                  <a:lnTo>
                    <a:pt x="137827" y="212193"/>
                  </a:lnTo>
                  <a:cubicBezTo>
                    <a:pt x="112109" y="188095"/>
                    <a:pt x="107251" y="158662"/>
                    <a:pt x="116967" y="125611"/>
                  </a:cubicBezTo>
                  <a:cubicBezTo>
                    <a:pt x="117224" y="121420"/>
                    <a:pt x="116338" y="117238"/>
                    <a:pt x="114395" y="113514"/>
                  </a:cubicBezTo>
                  <a:cubicBezTo>
                    <a:pt x="107061" y="90940"/>
                    <a:pt x="110490" y="84939"/>
                    <a:pt x="136588" y="78938"/>
                  </a:cubicBezTo>
                  <a:cubicBezTo>
                    <a:pt x="135731" y="62841"/>
                    <a:pt x="135636" y="46077"/>
                    <a:pt x="133540" y="29503"/>
                  </a:cubicBezTo>
                  <a:cubicBezTo>
                    <a:pt x="132302" y="19311"/>
                    <a:pt x="135064" y="13120"/>
                    <a:pt x="144780" y="11501"/>
                  </a:cubicBezTo>
                  <a:cubicBezTo>
                    <a:pt x="169545" y="7310"/>
                    <a:pt x="194405" y="3119"/>
                    <a:pt x="219361" y="357"/>
                  </a:cubicBezTo>
                  <a:cubicBezTo>
                    <a:pt x="236220" y="-1548"/>
                    <a:pt x="239554" y="3976"/>
                    <a:pt x="235744" y="21693"/>
                  </a:cubicBezTo>
                  <a:cubicBezTo>
                    <a:pt x="232505" y="36838"/>
                    <a:pt x="229838" y="52078"/>
                    <a:pt x="226790" y="68270"/>
                  </a:cubicBezTo>
                  <a:cubicBezTo>
                    <a:pt x="238315" y="73223"/>
                    <a:pt x="252413" y="75319"/>
                    <a:pt x="251270" y="90273"/>
                  </a:cubicBezTo>
                  <a:cubicBezTo>
                    <a:pt x="251270" y="96274"/>
                    <a:pt x="245078" y="101798"/>
                    <a:pt x="240030" y="110466"/>
                  </a:cubicBezTo>
                  <a:cubicBezTo>
                    <a:pt x="263462" y="144280"/>
                    <a:pt x="252794" y="178284"/>
                    <a:pt x="225457" y="211145"/>
                  </a:cubicBezTo>
                  <a:lnTo>
                    <a:pt x="264700" y="231624"/>
                  </a:lnTo>
                  <a:cubicBezTo>
                    <a:pt x="280321" y="219432"/>
                    <a:pt x="296513" y="206668"/>
                    <a:pt x="312896" y="194095"/>
                  </a:cubicBezTo>
                  <a:cubicBezTo>
                    <a:pt x="316897" y="190809"/>
                    <a:pt x="321202" y="187904"/>
                    <a:pt x="325755" y="185428"/>
                  </a:cubicBezTo>
                  <a:cubicBezTo>
                    <a:pt x="331280" y="182761"/>
                    <a:pt x="337756" y="175331"/>
                    <a:pt x="343186" y="182856"/>
                  </a:cubicBezTo>
                  <a:cubicBezTo>
                    <a:pt x="346043" y="186761"/>
                    <a:pt x="343662" y="194476"/>
                    <a:pt x="343662" y="201906"/>
                  </a:cubicBezTo>
                  <a:lnTo>
                    <a:pt x="366522" y="210574"/>
                  </a:lnTo>
                  <a:cubicBezTo>
                    <a:pt x="366522" y="220861"/>
                    <a:pt x="360902" y="222766"/>
                    <a:pt x="354425" y="222956"/>
                  </a:cubicBezTo>
                  <a:cubicBezTo>
                    <a:pt x="351463" y="223080"/>
                    <a:pt x="348510" y="222728"/>
                    <a:pt x="345662" y="221908"/>
                  </a:cubicBezTo>
                  <a:cubicBezTo>
                    <a:pt x="317849" y="213622"/>
                    <a:pt x="297180" y="225052"/>
                    <a:pt x="278225" y="246102"/>
                  </a:cubicBezTo>
                  <a:cubicBezTo>
                    <a:pt x="293846" y="263095"/>
                    <a:pt x="303219" y="284897"/>
                    <a:pt x="304800" y="307919"/>
                  </a:cubicBezTo>
                  <a:cubicBezTo>
                    <a:pt x="309753" y="368022"/>
                    <a:pt x="263271" y="417933"/>
                    <a:pt x="207454" y="431744"/>
                  </a:cubicBezTo>
                  <a:cubicBezTo>
                    <a:pt x="171145" y="441393"/>
                    <a:pt x="132445" y="435011"/>
                    <a:pt x="101155" y="414218"/>
                  </a:cubicBezTo>
                  <a:cubicBezTo>
                    <a:pt x="51054" y="381928"/>
                    <a:pt x="43529" y="316396"/>
                    <a:pt x="67913" y="272486"/>
                  </a:cubicBezTo>
                  <a:cubicBezTo>
                    <a:pt x="71723" y="265533"/>
                    <a:pt x="76009" y="258770"/>
                    <a:pt x="80581" y="250960"/>
                  </a:cubicBezTo>
                  <a:cubicBezTo>
                    <a:pt x="69342" y="242863"/>
                    <a:pt x="58960" y="234672"/>
                    <a:pt x="47720" y="227909"/>
                  </a:cubicBezTo>
                  <a:cubicBezTo>
                    <a:pt x="44005" y="225623"/>
                    <a:pt x="38195" y="227052"/>
                    <a:pt x="32956" y="227242"/>
                  </a:cubicBezTo>
                  <a:cubicBezTo>
                    <a:pt x="24194" y="227242"/>
                    <a:pt x="15335" y="228766"/>
                    <a:pt x="6572" y="228290"/>
                  </a:cubicBezTo>
                  <a:cubicBezTo>
                    <a:pt x="4096" y="228290"/>
                    <a:pt x="190" y="223718"/>
                    <a:pt x="0" y="221051"/>
                  </a:cubicBezTo>
                  <a:cubicBezTo>
                    <a:pt x="390" y="217556"/>
                    <a:pt x="2553" y="214498"/>
                    <a:pt x="5715" y="212955"/>
                  </a:cubicBezTo>
                  <a:cubicBezTo>
                    <a:pt x="14869" y="211012"/>
                    <a:pt x="24127" y="209555"/>
                    <a:pt x="33433" y="208573"/>
                  </a:cubicBezTo>
                  <a:cubicBezTo>
                    <a:pt x="30271" y="203382"/>
                    <a:pt x="27680" y="197858"/>
                    <a:pt x="25717" y="192095"/>
                  </a:cubicBezTo>
                  <a:cubicBezTo>
                    <a:pt x="25384" y="188028"/>
                    <a:pt x="26803" y="183999"/>
                    <a:pt x="29623" y="181046"/>
                  </a:cubicBezTo>
                  <a:cubicBezTo>
                    <a:pt x="30861" y="179713"/>
                    <a:pt x="37147" y="181046"/>
                    <a:pt x="39148" y="182951"/>
                  </a:cubicBezTo>
                  <a:cubicBezTo>
                    <a:pt x="46196" y="189514"/>
                    <a:pt x="52340" y="196972"/>
                    <a:pt x="57436" y="205144"/>
                  </a:cubicBezTo>
                  <a:cubicBezTo>
                    <a:pt x="66380" y="219784"/>
                    <a:pt x="80105" y="230890"/>
                    <a:pt x="96298" y="236577"/>
                  </a:cubicBezTo>
                  <a:close/>
                  <a:moveTo>
                    <a:pt x="184213" y="227052"/>
                  </a:moveTo>
                  <a:cubicBezTo>
                    <a:pt x="145637" y="225566"/>
                    <a:pt x="109109" y="244445"/>
                    <a:pt x="88011" y="276772"/>
                  </a:cubicBezTo>
                  <a:cubicBezTo>
                    <a:pt x="66484" y="306490"/>
                    <a:pt x="70390" y="351258"/>
                    <a:pt x="93345" y="379928"/>
                  </a:cubicBezTo>
                  <a:cubicBezTo>
                    <a:pt x="123825" y="418028"/>
                    <a:pt x="180880" y="425362"/>
                    <a:pt x="222980" y="405455"/>
                  </a:cubicBezTo>
                  <a:cubicBezTo>
                    <a:pt x="256604" y="389548"/>
                    <a:pt x="278606" y="364021"/>
                    <a:pt x="282797" y="326017"/>
                  </a:cubicBezTo>
                  <a:cubicBezTo>
                    <a:pt x="287893" y="276620"/>
                    <a:pt x="251984" y="232443"/>
                    <a:pt x="202587" y="227347"/>
                  </a:cubicBezTo>
                  <a:cubicBezTo>
                    <a:pt x="196482" y="226719"/>
                    <a:pt x="190319" y="226709"/>
                    <a:pt x="184213" y="227338"/>
                  </a:cubicBezTo>
                  <a:close/>
                  <a:moveTo>
                    <a:pt x="231172" y="150852"/>
                  </a:moveTo>
                  <a:cubicBezTo>
                    <a:pt x="229981" y="142918"/>
                    <a:pt x="228200" y="135088"/>
                    <a:pt x="225838" y="127420"/>
                  </a:cubicBezTo>
                  <a:cubicBezTo>
                    <a:pt x="218027" y="107037"/>
                    <a:pt x="210883" y="103322"/>
                    <a:pt x="188786" y="106561"/>
                  </a:cubicBezTo>
                  <a:cubicBezTo>
                    <a:pt x="180823" y="108170"/>
                    <a:pt x="172783" y="109313"/>
                    <a:pt x="164687" y="109990"/>
                  </a:cubicBezTo>
                  <a:cubicBezTo>
                    <a:pt x="148495" y="110466"/>
                    <a:pt x="141065" y="120753"/>
                    <a:pt x="137255" y="134278"/>
                  </a:cubicBezTo>
                  <a:cubicBezTo>
                    <a:pt x="131302" y="152043"/>
                    <a:pt x="133798" y="171540"/>
                    <a:pt x="144018" y="187237"/>
                  </a:cubicBezTo>
                  <a:cubicBezTo>
                    <a:pt x="150838" y="199039"/>
                    <a:pt x="163439" y="206306"/>
                    <a:pt x="177070" y="206287"/>
                  </a:cubicBezTo>
                  <a:cubicBezTo>
                    <a:pt x="208597" y="206668"/>
                    <a:pt x="229743" y="184856"/>
                    <a:pt x="231172" y="15104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2" name="Google Shape;4182;p34"/>
            <p:cNvSpPr/>
            <p:nvPr/>
          </p:nvSpPr>
          <p:spPr>
            <a:xfrm>
              <a:off x="4403849" y="4943556"/>
              <a:ext cx="27823" cy="32450"/>
            </a:xfrm>
            <a:custGeom>
              <a:rect b="b" l="l" r="r" t="t"/>
              <a:pathLst>
                <a:path extrusionOk="0" h="32450" w="27823">
                  <a:moveTo>
                    <a:pt x="14421" y="0"/>
                  </a:moveTo>
                  <a:cubicBezTo>
                    <a:pt x="20517" y="8477"/>
                    <a:pt x="26232" y="13335"/>
                    <a:pt x="27661" y="19050"/>
                  </a:cubicBezTo>
                  <a:cubicBezTo>
                    <a:pt x="29090" y="24765"/>
                    <a:pt x="20803" y="34671"/>
                    <a:pt x="14135" y="32004"/>
                  </a:cubicBezTo>
                  <a:cubicBezTo>
                    <a:pt x="7468" y="29337"/>
                    <a:pt x="705" y="23622"/>
                    <a:pt x="39" y="18383"/>
                  </a:cubicBezTo>
                  <a:cubicBezTo>
                    <a:pt x="-628" y="13145"/>
                    <a:pt x="7468" y="8382"/>
                    <a:pt x="144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3" name="Google Shape;4183;p34"/>
            <p:cNvSpPr/>
            <p:nvPr/>
          </p:nvSpPr>
          <p:spPr>
            <a:xfrm>
              <a:off x="4403793" y="4991860"/>
              <a:ext cx="31146" cy="26142"/>
            </a:xfrm>
            <a:custGeom>
              <a:rect b="b" l="l" r="r" t="t"/>
              <a:pathLst>
                <a:path extrusionOk="0" h="26142" w="31146">
                  <a:moveTo>
                    <a:pt x="31147" y="13037"/>
                  </a:moveTo>
                  <a:cubicBezTo>
                    <a:pt x="23717" y="18942"/>
                    <a:pt x="19621" y="24181"/>
                    <a:pt x="14383" y="25896"/>
                  </a:cubicBezTo>
                  <a:cubicBezTo>
                    <a:pt x="9144" y="27610"/>
                    <a:pt x="0" y="20085"/>
                    <a:pt x="0" y="13132"/>
                  </a:cubicBezTo>
                  <a:cubicBezTo>
                    <a:pt x="0" y="6179"/>
                    <a:pt x="7715" y="-1822"/>
                    <a:pt x="14288" y="368"/>
                  </a:cubicBezTo>
                  <a:cubicBezTo>
                    <a:pt x="20479" y="3769"/>
                    <a:pt x="26156" y="8036"/>
                    <a:pt x="31147" y="1303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4" name="Google Shape;4184;p34"/>
            <p:cNvSpPr/>
            <p:nvPr/>
          </p:nvSpPr>
          <p:spPr>
            <a:xfrm>
              <a:off x="4400287" y="5033601"/>
              <a:ext cx="26919" cy="30446"/>
            </a:xfrm>
            <a:custGeom>
              <a:rect b="b" l="l" r="r" t="t"/>
              <a:pathLst>
                <a:path extrusionOk="0" h="30446" w="26919">
                  <a:moveTo>
                    <a:pt x="17412" y="30446"/>
                  </a:moveTo>
                  <a:cubicBezTo>
                    <a:pt x="9601" y="21969"/>
                    <a:pt x="2171" y="17302"/>
                    <a:pt x="362" y="11396"/>
                  </a:cubicBezTo>
                  <a:cubicBezTo>
                    <a:pt x="-1924" y="3395"/>
                    <a:pt x="7125" y="633"/>
                    <a:pt x="13316" y="62"/>
                  </a:cubicBezTo>
                  <a:cubicBezTo>
                    <a:pt x="20117" y="-615"/>
                    <a:pt x="26184" y="4358"/>
                    <a:pt x="26860" y="11158"/>
                  </a:cubicBezTo>
                  <a:cubicBezTo>
                    <a:pt x="26946" y="12035"/>
                    <a:pt x="26937" y="12911"/>
                    <a:pt x="26841" y="13778"/>
                  </a:cubicBezTo>
                  <a:cubicBezTo>
                    <a:pt x="26746" y="17873"/>
                    <a:pt x="22555" y="22255"/>
                    <a:pt x="17412" y="3044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5" name="Google Shape;4185;p34"/>
            <p:cNvSpPr/>
            <p:nvPr/>
          </p:nvSpPr>
          <p:spPr>
            <a:xfrm>
              <a:off x="4389266" y="4825181"/>
              <a:ext cx="24051" cy="25312"/>
            </a:xfrm>
            <a:custGeom>
              <a:rect b="b" l="l" r="r" t="t"/>
              <a:pathLst>
                <a:path extrusionOk="0" h="25312" w="24051">
                  <a:moveTo>
                    <a:pt x="24051" y="13314"/>
                  </a:moveTo>
                  <a:cubicBezTo>
                    <a:pt x="17860" y="18839"/>
                    <a:pt x="14526" y="24363"/>
                    <a:pt x="10430" y="25125"/>
                  </a:cubicBezTo>
                  <a:cubicBezTo>
                    <a:pt x="905" y="26649"/>
                    <a:pt x="905" y="18553"/>
                    <a:pt x="143" y="12076"/>
                  </a:cubicBezTo>
                  <a:cubicBezTo>
                    <a:pt x="-619" y="5599"/>
                    <a:pt x="1572" y="-1164"/>
                    <a:pt x="8811" y="170"/>
                  </a:cubicBezTo>
                  <a:cubicBezTo>
                    <a:pt x="13574" y="1027"/>
                    <a:pt x="17288" y="7218"/>
                    <a:pt x="24051" y="1331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6" name="Google Shape;4186;p34"/>
            <p:cNvSpPr/>
            <p:nvPr/>
          </p:nvSpPr>
          <p:spPr>
            <a:xfrm>
              <a:off x="4399697" y="4857129"/>
              <a:ext cx="23281" cy="16954"/>
            </a:xfrm>
            <a:custGeom>
              <a:rect b="b" l="l" r="r" t="t"/>
              <a:pathLst>
                <a:path extrusionOk="0" h="16954" w="23281">
                  <a:moveTo>
                    <a:pt x="0" y="8513"/>
                  </a:moveTo>
                  <a:cubicBezTo>
                    <a:pt x="7525" y="-536"/>
                    <a:pt x="14478" y="-2822"/>
                    <a:pt x="22003" y="3845"/>
                  </a:cubicBezTo>
                  <a:cubicBezTo>
                    <a:pt x="23708" y="6789"/>
                    <a:pt x="23708" y="10427"/>
                    <a:pt x="22003" y="13370"/>
                  </a:cubicBezTo>
                  <a:cubicBezTo>
                    <a:pt x="13621" y="20324"/>
                    <a:pt x="7429" y="16323"/>
                    <a:pt x="0" y="851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7" name="Google Shape;4187;p34"/>
            <p:cNvSpPr/>
            <p:nvPr/>
          </p:nvSpPr>
          <p:spPr>
            <a:xfrm>
              <a:off x="4421188" y="4820779"/>
              <a:ext cx="15198" cy="26384"/>
            </a:xfrm>
            <a:custGeom>
              <a:rect b="b" l="l" r="r" t="t"/>
              <a:pathLst>
                <a:path extrusionOk="0" h="26384" w="15198">
                  <a:moveTo>
                    <a:pt x="8703" y="0"/>
                  </a:moveTo>
                  <a:cubicBezTo>
                    <a:pt x="12323" y="8858"/>
                    <a:pt x="15466" y="12954"/>
                    <a:pt x="15181" y="16859"/>
                  </a:cubicBezTo>
                  <a:cubicBezTo>
                    <a:pt x="14895" y="20765"/>
                    <a:pt x="10894" y="23146"/>
                    <a:pt x="8418" y="26384"/>
                  </a:cubicBezTo>
                  <a:cubicBezTo>
                    <a:pt x="5465" y="22955"/>
                    <a:pt x="512" y="19812"/>
                    <a:pt x="36" y="16097"/>
                  </a:cubicBezTo>
                  <a:cubicBezTo>
                    <a:pt x="-441" y="12383"/>
                    <a:pt x="3941" y="8477"/>
                    <a:pt x="87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8" name="Google Shape;4188;p34"/>
          <p:cNvGrpSpPr/>
          <p:nvPr/>
        </p:nvGrpSpPr>
        <p:grpSpPr>
          <a:xfrm>
            <a:off x="6137282" y="2299156"/>
            <a:ext cx="256857" cy="361428"/>
            <a:chOff x="3765500" y="2775989"/>
            <a:chExt cx="285397" cy="401631"/>
          </a:xfrm>
        </p:grpSpPr>
        <p:sp>
          <p:nvSpPr>
            <p:cNvPr id="4189" name="Google Shape;4189;p34"/>
            <p:cNvSpPr/>
            <p:nvPr/>
          </p:nvSpPr>
          <p:spPr>
            <a:xfrm>
              <a:off x="3765500" y="2775989"/>
              <a:ext cx="285397" cy="401631"/>
            </a:xfrm>
            <a:custGeom>
              <a:rect b="b" l="l" r="r" t="t"/>
              <a:pathLst>
                <a:path extrusionOk="0" h="401631" w="285397">
                  <a:moveTo>
                    <a:pt x="223764" y="160554"/>
                  </a:moveTo>
                  <a:cubicBezTo>
                    <a:pt x="212344" y="174108"/>
                    <a:pt x="195028" y="181223"/>
                    <a:pt x="177377" y="179604"/>
                  </a:cubicBezTo>
                  <a:cubicBezTo>
                    <a:pt x="167852" y="178461"/>
                    <a:pt x="164519" y="184938"/>
                    <a:pt x="161376" y="191891"/>
                  </a:cubicBezTo>
                  <a:cubicBezTo>
                    <a:pt x="154803" y="206750"/>
                    <a:pt x="148231" y="221704"/>
                    <a:pt x="141754" y="236563"/>
                  </a:cubicBezTo>
                  <a:cubicBezTo>
                    <a:pt x="139077" y="245450"/>
                    <a:pt x="130638" y="251327"/>
                    <a:pt x="121371" y="250756"/>
                  </a:cubicBezTo>
                  <a:cubicBezTo>
                    <a:pt x="115484" y="249603"/>
                    <a:pt x="109569" y="252584"/>
                    <a:pt x="106988" y="257995"/>
                  </a:cubicBezTo>
                  <a:cubicBezTo>
                    <a:pt x="101940" y="266948"/>
                    <a:pt x="93558" y="263900"/>
                    <a:pt x="87938" y="259137"/>
                  </a:cubicBezTo>
                  <a:cubicBezTo>
                    <a:pt x="84233" y="255175"/>
                    <a:pt x="82547" y="249736"/>
                    <a:pt x="83366" y="244374"/>
                  </a:cubicBezTo>
                  <a:cubicBezTo>
                    <a:pt x="86776" y="228867"/>
                    <a:pt x="91367" y="213656"/>
                    <a:pt x="97082" y="198844"/>
                  </a:cubicBezTo>
                  <a:cubicBezTo>
                    <a:pt x="103121" y="183709"/>
                    <a:pt x="110188" y="169012"/>
                    <a:pt x="118227" y="154839"/>
                  </a:cubicBezTo>
                  <a:cubicBezTo>
                    <a:pt x="141278" y="113500"/>
                    <a:pt x="164138" y="72067"/>
                    <a:pt x="188712" y="31776"/>
                  </a:cubicBezTo>
                  <a:cubicBezTo>
                    <a:pt x="196371" y="19403"/>
                    <a:pt x="207010" y="9144"/>
                    <a:pt x="219669" y="1963"/>
                  </a:cubicBezTo>
                  <a:cubicBezTo>
                    <a:pt x="230718" y="-4133"/>
                    <a:pt x="241385" y="5106"/>
                    <a:pt x="250053" y="14155"/>
                  </a:cubicBezTo>
                  <a:cubicBezTo>
                    <a:pt x="238242" y="42730"/>
                    <a:pt x="226717" y="70162"/>
                    <a:pt x="214811" y="98927"/>
                  </a:cubicBezTo>
                  <a:cubicBezTo>
                    <a:pt x="225669" y="114739"/>
                    <a:pt x="234432" y="132455"/>
                    <a:pt x="252149" y="145123"/>
                  </a:cubicBezTo>
                  <a:cubicBezTo>
                    <a:pt x="268151" y="156553"/>
                    <a:pt x="270723" y="176746"/>
                    <a:pt x="268246" y="195796"/>
                  </a:cubicBezTo>
                  <a:cubicBezTo>
                    <a:pt x="265951" y="219495"/>
                    <a:pt x="257512" y="242183"/>
                    <a:pt x="243767" y="261614"/>
                  </a:cubicBezTo>
                  <a:cubicBezTo>
                    <a:pt x="225289" y="286474"/>
                    <a:pt x="207953" y="312192"/>
                    <a:pt x="190236" y="337814"/>
                  </a:cubicBezTo>
                  <a:cubicBezTo>
                    <a:pt x="186522" y="343148"/>
                    <a:pt x="183093" y="348482"/>
                    <a:pt x="177092" y="357531"/>
                  </a:cubicBezTo>
                  <a:cubicBezTo>
                    <a:pt x="191284" y="357531"/>
                    <a:pt x="202047" y="357531"/>
                    <a:pt x="212810" y="357531"/>
                  </a:cubicBezTo>
                  <a:cubicBezTo>
                    <a:pt x="229860" y="358102"/>
                    <a:pt x="246910" y="358483"/>
                    <a:pt x="263769" y="360293"/>
                  </a:cubicBezTo>
                  <a:cubicBezTo>
                    <a:pt x="276123" y="361055"/>
                    <a:pt x="285667" y="371447"/>
                    <a:pt x="285391" y="383820"/>
                  </a:cubicBezTo>
                  <a:cubicBezTo>
                    <a:pt x="284153" y="394012"/>
                    <a:pt x="274533" y="400774"/>
                    <a:pt x="260721" y="400870"/>
                  </a:cubicBezTo>
                  <a:lnTo>
                    <a:pt x="27359" y="401632"/>
                  </a:lnTo>
                  <a:cubicBezTo>
                    <a:pt x="24406" y="401632"/>
                    <a:pt x="21453" y="401632"/>
                    <a:pt x="18501" y="401632"/>
                  </a:cubicBezTo>
                  <a:cubicBezTo>
                    <a:pt x="10118" y="400870"/>
                    <a:pt x="-549" y="398965"/>
                    <a:pt x="22" y="389630"/>
                  </a:cubicBezTo>
                  <a:cubicBezTo>
                    <a:pt x="889" y="381086"/>
                    <a:pt x="5232" y="373266"/>
                    <a:pt x="12024" y="368008"/>
                  </a:cubicBezTo>
                  <a:cubicBezTo>
                    <a:pt x="19910" y="363960"/>
                    <a:pt x="28692" y="361988"/>
                    <a:pt x="37551" y="362293"/>
                  </a:cubicBezTo>
                  <a:cubicBezTo>
                    <a:pt x="64887" y="360484"/>
                    <a:pt x="92319" y="360008"/>
                    <a:pt x="119656" y="357912"/>
                  </a:cubicBezTo>
                  <a:cubicBezTo>
                    <a:pt x="126733" y="357674"/>
                    <a:pt x="133496" y="354902"/>
                    <a:pt x="138706" y="350101"/>
                  </a:cubicBezTo>
                  <a:cubicBezTo>
                    <a:pt x="168710" y="312668"/>
                    <a:pt x="201952" y="277330"/>
                    <a:pt x="223479" y="233801"/>
                  </a:cubicBezTo>
                  <a:cubicBezTo>
                    <a:pt x="229317" y="221095"/>
                    <a:pt x="233689" y="207769"/>
                    <a:pt x="236528" y="194082"/>
                  </a:cubicBezTo>
                  <a:cubicBezTo>
                    <a:pt x="239900" y="181328"/>
                    <a:pt x="234766" y="167840"/>
                    <a:pt x="223764" y="160554"/>
                  </a:cubicBezTo>
                  <a:close/>
                  <a:moveTo>
                    <a:pt x="185664" y="160554"/>
                  </a:moveTo>
                  <a:cubicBezTo>
                    <a:pt x="203000" y="160554"/>
                    <a:pt x="216906" y="150076"/>
                    <a:pt x="217383" y="136265"/>
                  </a:cubicBezTo>
                  <a:cubicBezTo>
                    <a:pt x="217859" y="122454"/>
                    <a:pt x="204429" y="111976"/>
                    <a:pt x="188808" y="111310"/>
                  </a:cubicBezTo>
                  <a:cubicBezTo>
                    <a:pt x="174396" y="112319"/>
                    <a:pt x="162833" y="123597"/>
                    <a:pt x="161471" y="137980"/>
                  </a:cubicBezTo>
                  <a:cubicBezTo>
                    <a:pt x="160785" y="150010"/>
                    <a:pt x="169977" y="160316"/>
                    <a:pt x="182007" y="161002"/>
                  </a:cubicBezTo>
                  <a:cubicBezTo>
                    <a:pt x="183388" y="161078"/>
                    <a:pt x="184769" y="161021"/>
                    <a:pt x="186141" y="16084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0" name="Google Shape;4190;p34"/>
            <p:cNvSpPr/>
            <p:nvPr/>
          </p:nvSpPr>
          <p:spPr>
            <a:xfrm>
              <a:off x="3808670" y="3029566"/>
              <a:ext cx="71032" cy="41375"/>
            </a:xfrm>
            <a:custGeom>
              <a:rect b="b" l="l" r="r" t="t"/>
              <a:pathLst>
                <a:path extrusionOk="0" h="41375" w="71032">
                  <a:moveTo>
                    <a:pt x="0" y="9562"/>
                  </a:moveTo>
                  <a:cubicBezTo>
                    <a:pt x="5810" y="5657"/>
                    <a:pt x="11525" y="-535"/>
                    <a:pt x="14002" y="37"/>
                  </a:cubicBezTo>
                  <a:cubicBezTo>
                    <a:pt x="33052" y="8133"/>
                    <a:pt x="50959" y="17468"/>
                    <a:pt x="68866" y="27088"/>
                  </a:cubicBezTo>
                  <a:cubicBezTo>
                    <a:pt x="70990" y="29783"/>
                    <a:pt x="71599" y="33365"/>
                    <a:pt x="70485" y="36613"/>
                  </a:cubicBezTo>
                  <a:cubicBezTo>
                    <a:pt x="68609" y="39537"/>
                    <a:pt x="65389" y="41318"/>
                    <a:pt x="61913" y="41375"/>
                  </a:cubicBezTo>
                  <a:cubicBezTo>
                    <a:pt x="55302" y="40309"/>
                    <a:pt x="48892" y="38289"/>
                    <a:pt x="42863" y="35375"/>
                  </a:cubicBezTo>
                  <a:cubicBezTo>
                    <a:pt x="32195" y="30612"/>
                    <a:pt x="21717" y="25373"/>
                    <a:pt x="11430" y="19754"/>
                  </a:cubicBezTo>
                  <a:cubicBezTo>
                    <a:pt x="7277" y="16753"/>
                    <a:pt x="3448" y="13343"/>
                    <a:pt x="0" y="956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1" name="Google Shape;4191;p34"/>
            <p:cNvSpPr/>
            <p:nvPr/>
          </p:nvSpPr>
          <p:spPr>
            <a:xfrm>
              <a:off x="3943896" y="2897491"/>
              <a:ext cx="22559" cy="25103"/>
            </a:xfrm>
            <a:custGeom>
              <a:rect b="b" l="l" r="r" t="t"/>
              <a:pathLst>
                <a:path extrusionOk="0" h="25103" w="22559">
                  <a:moveTo>
                    <a:pt x="10507" y="0"/>
                  </a:moveTo>
                  <a:cubicBezTo>
                    <a:pt x="16222" y="6096"/>
                    <a:pt x="20604" y="8858"/>
                    <a:pt x="22223" y="12859"/>
                  </a:cubicBezTo>
                  <a:cubicBezTo>
                    <a:pt x="24414" y="18288"/>
                    <a:pt x="15460" y="26289"/>
                    <a:pt x="8031" y="24955"/>
                  </a:cubicBezTo>
                  <a:cubicBezTo>
                    <a:pt x="4888" y="24384"/>
                    <a:pt x="-446" y="18955"/>
                    <a:pt x="30" y="17431"/>
                  </a:cubicBezTo>
                  <a:cubicBezTo>
                    <a:pt x="2878" y="11258"/>
                    <a:pt x="6393" y="5410"/>
                    <a:pt x="1050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92" name="Google Shape;4192;p34"/>
          <p:cNvGrpSpPr/>
          <p:nvPr/>
        </p:nvGrpSpPr>
        <p:grpSpPr>
          <a:xfrm>
            <a:off x="5700422" y="920897"/>
            <a:ext cx="268979" cy="370175"/>
            <a:chOff x="3135233" y="466138"/>
            <a:chExt cx="298866" cy="411351"/>
          </a:xfrm>
        </p:grpSpPr>
        <p:sp>
          <p:nvSpPr>
            <p:cNvPr id="4193" name="Google Shape;4193;p34"/>
            <p:cNvSpPr/>
            <p:nvPr/>
          </p:nvSpPr>
          <p:spPr>
            <a:xfrm>
              <a:off x="3135233" y="466138"/>
              <a:ext cx="298866" cy="411351"/>
            </a:xfrm>
            <a:custGeom>
              <a:rect b="b" l="l" r="r" t="t"/>
              <a:pathLst>
                <a:path extrusionOk="0" h="411351" w="298866">
                  <a:moveTo>
                    <a:pt x="0" y="118873"/>
                  </a:moveTo>
                  <a:cubicBezTo>
                    <a:pt x="0" y="95156"/>
                    <a:pt x="0" y="71248"/>
                    <a:pt x="0" y="47817"/>
                  </a:cubicBezTo>
                  <a:cubicBezTo>
                    <a:pt x="0" y="24385"/>
                    <a:pt x="4001" y="19242"/>
                    <a:pt x="29147" y="16670"/>
                  </a:cubicBezTo>
                  <a:cubicBezTo>
                    <a:pt x="88202" y="11526"/>
                    <a:pt x="147161" y="6383"/>
                    <a:pt x="206121" y="668"/>
                  </a:cubicBezTo>
                  <a:cubicBezTo>
                    <a:pt x="218046" y="-2003"/>
                    <a:pt x="230305" y="3504"/>
                    <a:pt x="236220" y="14193"/>
                  </a:cubicBezTo>
                  <a:cubicBezTo>
                    <a:pt x="249041" y="36803"/>
                    <a:pt x="267024" y="56060"/>
                    <a:pt x="288703" y="70391"/>
                  </a:cubicBezTo>
                  <a:cubicBezTo>
                    <a:pt x="296704" y="76137"/>
                    <a:pt x="300466" y="86133"/>
                    <a:pt x="298228" y="95727"/>
                  </a:cubicBezTo>
                  <a:cubicBezTo>
                    <a:pt x="294513" y="141447"/>
                    <a:pt x="290036" y="187167"/>
                    <a:pt x="288703" y="232983"/>
                  </a:cubicBezTo>
                  <a:cubicBezTo>
                    <a:pt x="287369" y="274321"/>
                    <a:pt x="289465" y="315850"/>
                    <a:pt x="289941" y="356808"/>
                  </a:cubicBezTo>
                  <a:cubicBezTo>
                    <a:pt x="289941" y="362713"/>
                    <a:pt x="289941" y="368619"/>
                    <a:pt x="289941" y="374524"/>
                  </a:cubicBezTo>
                  <a:cubicBezTo>
                    <a:pt x="288893" y="395670"/>
                    <a:pt x="284417" y="400527"/>
                    <a:pt x="263176" y="401194"/>
                  </a:cubicBezTo>
                  <a:cubicBezTo>
                    <a:pt x="229838" y="402147"/>
                    <a:pt x="196501" y="401956"/>
                    <a:pt x="163163" y="403480"/>
                  </a:cubicBezTo>
                  <a:cubicBezTo>
                    <a:pt x="125540" y="405290"/>
                    <a:pt x="87916" y="408147"/>
                    <a:pt x="50292" y="411100"/>
                  </a:cubicBezTo>
                  <a:cubicBezTo>
                    <a:pt x="31718" y="412529"/>
                    <a:pt x="25051" y="408147"/>
                    <a:pt x="23622" y="390526"/>
                  </a:cubicBezTo>
                  <a:cubicBezTo>
                    <a:pt x="16764" y="307973"/>
                    <a:pt x="9935" y="225429"/>
                    <a:pt x="3143" y="142876"/>
                  </a:cubicBezTo>
                  <a:cubicBezTo>
                    <a:pt x="2477" y="134780"/>
                    <a:pt x="2286" y="126588"/>
                    <a:pt x="1905" y="118492"/>
                  </a:cubicBezTo>
                  <a:close/>
                  <a:moveTo>
                    <a:pt x="261842" y="375477"/>
                  </a:moveTo>
                  <a:cubicBezTo>
                    <a:pt x="263366" y="288228"/>
                    <a:pt x="264891" y="202026"/>
                    <a:pt x="266414" y="114587"/>
                  </a:cubicBezTo>
                  <a:cubicBezTo>
                    <a:pt x="250603" y="112110"/>
                    <a:pt x="234696" y="118587"/>
                    <a:pt x="218789" y="122493"/>
                  </a:cubicBezTo>
                  <a:cubicBezTo>
                    <a:pt x="211046" y="124883"/>
                    <a:pt x="203111" y="126607"/>
                    <a:pt x="195072" y="127636"/>
                  </a:cubicBezTo>
                  <a:cubicBezTo>
                    <a:pt x="180785" y="128493"/>
                    <a:pt x="174022" y="121254"/>
                    <a:pt x="176022" y="107157"/>
                  </a:cubicBezTo>
                  <a:cubicBezTo>
                    <a:pt x="178022" y="94775"/>
                    <a:pt x="181737" y="82678"/>
                    <a:pt x="184880" y="70581"/>
                  </a:cubicBezTo>
                  <a:cubicBezTo>
                    <a:pt x="188024" y="58485"/>
                    <a:pt x="192119" y="43816"/>
                    <a:pt x="196120" y="28671"/>
                  </a:cubicBezTo>
                  <a:cubicBezTo>
                    <a:pt x="138065" y="29119"/>
                    <a:pt x="80115" y="33575"/>
                    <a:pt x="22670" y="42006"/>
                  </a:cubicBezTo>
                  <a:cubicBezTo>
                    <a:pt x="22003" y="156306"/>
                    <a:pt x="45053" y="269559"/>
                    <a:pt x="49435" y="384906"/>
                  </a:cubicBezTo>
                  <a:close/>
                  <a:moveTo>
                    <a:pt x="202025" y="101061"/>
                  </a:moveTo>
                  <a:lnTo>
                    <a:pt x="265843" y="87441"/>
                  </a:lnTo>
                  <a:lnTo>
                    <a:pt x="217075" y="35910"/>
                  </a:lnTo>
                  <a:cubicBezTo>
                    <a:pt x="211741" y="59151"/>
                    <a:pt x="207359" y="78201"/>
                    <a:pt x="202025" y="10106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4" name="Google Shape;4194;p34"/>
            <p:cNvSpPr/>
            <p:nvPr/>
          </p:nvSpPr>
          <p:spPr>
            <a:xfrm>
              <a:off x="3196098" y="604823"/>
              <a:ext cx="175836" cy="28521"/>
            </a:xfrm>
            <a:custGeom>
              <a:rect b="b" l="l" r="r" t="t"/>
              <a:pathLst>
                <a:path extrusionOk="0" h="28521" w="175836">
                  <a:moveTo>
                    <a:pt x="89535" y="28385"/>
                  </a:moveTo>
                  <a:cubicBezTo>
                    <a:pt x="68866" y="28385"/>
                    <a:pt x="48196" y="28385"/>
                    <a:pt x="27622" y="28385"/>
                  </a:cubicBezTo>
                  <a:cubicBezTo>
                    <a:pt x="21774" y="28861"/>
                    <a:pt x="15897" y="28089"/>
                    <a:pt x="10382" y="26098"/>
                  </a:cubicBezTo>
                  <a:cubicBezTo>
                    <a:pt x="6001" y="23908"/>
                    <a:pt x="3429" y="18193"/>
                    <a:pt x="0" y="14002"/>
                  </a:cubicBezTo>
                  <a:cubicBezTo>
                    <a:pt x="4477" y="10763"/>
                    <a:pt x="8763" y="5334"/>
                    <a:pt x="13430" y="4477"/>
                  </a:cubicBezTo>
                  <a:cubicBezTo>
                    <a:pt x="24289" y="3524"/>
                    <a:pt x="35338" y="5810"/>
                    <a:pt x="46291" y="5334"/>
                  </a:cubicBezTo>
                  <a:cubicBezTo>
                    <a:pt x="80963" y="4001"/>
                    <a:pt x="115538" y="1905"/>
                    <a:pt x="150209" y="286"/>
                  </a:cubicBezTo>
                  <a:cubicBezTo>
                    <a:pt x="154610" y="-95"/>
                    <a:pt x="159048" y="-95"/>
                    <a:pt x="163449" y="286"/>
                  </a:cubicBezTo>
                  <a:cubicBezTo>
                    <a:pt x="170879" y="1143"/>
                    <a:pt x="176022" y="4858"/>
                    <a:pt x="175831" y="13049"/>
                  </a:cubicBezTo>
                  <a:cubicBezTo>
                    <a:pt x="175641" y="21241"/>
                    <a:pt x="170116" y="24289"/>
                    <a:pt x="162496" y="24289"/>
                  </a:cubicBezTo>
                  <a:lnTo>
                    <a:pt x="89535" y="2428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5" name="Google Shape;4195;p34"/>
            <p:cNvSpPr/>
            <p:nvPr/>
          </p:nvSpPr>
          <p:spPr>
            <a:xfrm>
              <a:off x="3210724" y="686965"/>
              <a:ext cx="169171" cy="35015"/>
            </a:xfrm>
            <a:custGeom>
              <a:rect b="b" l="l" r="r" t="t"/>
              <a:pathLst>
                <a:path extrusionOk="0" h="35015" w="169171">
                  <a:moveTo>
                    <a:pt x="9186" y="35016"/>
                  </a:moveTo>
                  <a:cubicBezTo>
                    <a:pt x="8424" y="34444"/>
                    <a:pt x="1471" y="31301"/>
                    <a:pt x="328" y="26634"/>
                  </a:cubicBezTo>
                  <a:cubicBezTo>
                    <a:pt x="-1672" y="18537"/>
                    <a:pt x="5852" y="15204"/>
                    <a:pt x="12710" y="14442"/>
                  </a:cubicBezTo>
                  <a:cubicBezTo>
                    <a:pt x="59669" y="9489"/>
                    <a:pt x="106627" y="4917"/>
                    <a:pt x="153585" y="154"/>
                  </a:cubicBezTo>
                  <a:cubicBezTo>
                    <a:pt x="160634" y="-513"/>
                    <a:pt x="167777" y="726"/>
                    <a:pt x="169016" y="9012"/>
                  </a:cubicBezTo>
                  <a:cubicBezTo>
                    <a:pt x="170254" y="17299"/>
                    <a:pt x="163967" y="22157"/>
                    <a:pt x="155681" y="229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6" name="Google Shape;4196;p34"/>
            <p:cNvSpPr/>
            <p:nvPr/>
          </p:nvSpPr>
          <p:spPr>
            <a:xfrm>
              <a:off x="3197717" y="641945"/>
              <a:ext cx="173356" cy="31520"/>
            </a:xfrm>
            <a:custGeom>
              <a:rect b="b" l="l" r="r" t="t"/>
              <a:pathLst>
                <a:path extrusionOk="0" h="31520" w="173356">
                  <a:moveTo>
                    <a:pt x="0" y="18980"/>
                  </a:moveTo>
                  <a:cubicBezTo>
                    <a:pt x="5791" y="14923"/>
                    <a:pt x="12230" y="11894"/>
                    <a:pt x="19050" y="10027"/>
                  </a:cubicBezTo>
                  <a:cubicBezTo>
                    <a:pt x="63151" y="6312"/>
                    <a:pt x="107442" y="3645"/>
                    <a:pt x="151638" y="502"/>
                  </a:cubicBezTo>
                  <a:cubicBezTo>
                    <a:pt x="155981" y="-365"/>
                    <a:pt x="160477" y="-108"/>
                    <a:pt x="164687" y="1264"/>
                  </a:cubicBezTo>
                  <a:cubicBezTo>
                    <a:pt x="168592" y="3359"/>
                    <a:pt x="173450" y="8312"/>
                    <a:pt x="173355" y="11932"/>
                  </a:cubicBezTo>
                  <a:cubicBezTo>
                    <a:pt x="173259" y="15551"/>
                    <a:pt x="167830" y="19361"/>
                    <a:pt x="163830" y="22409"/>
                  </a:cubicBezTo>
                  <a:cubicBezTo>
                    <a:pt x="162401" y="23648"/>
                    <a:pt x="159544" y="23076"/>
                    <a:pt x="157353" y="23171"/>
                  </a:cubicBezTo>
                  <a:lnTo>
                    <a:pt x="22384" y="30982"/>
                  </a:lnTo>
                  <a:cubicBezTo>
                    <a:pt x="12954" y="33268"/>
                    <a:pt x="3315" y="28096"/>
                    <a:pt x="0" y="1898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7" name="Google Shape;4197;p34"/>
            <p:cNvSpPr/>
            <p:nvPr/>
          </p:nvSpPr>
          <p:spPr>
            <a:xfrm>
              <a:off x="3210162" y="740650"/>
              <a:ext cx="140716" cy="27146"/>
            </a:xfrm>
            <a:custGeom>
              <a:rect b="b" l="l" r="r" t="t"/>
              <a:pathLst>
                <a:path extrusionOk="0" h="27146" w="140716">
                  <a:moveTo>
                    <a:pt x="68231" y="24384"/>
                  </a:moveTo>
                  <a:lnTo>
                    <a:pt x="12891" y="27146"/>
                  </a:lnTo>
                  <a:cubicBezTo>
                    <a:pt x="6510" y="27146"/>
                    <a:pt x="-539" y="26194"/>
                    <a:pt x="33" y="18859"/>
                  </a:cubicBezTo>
                  <a:cubicBezTo>
                    <a:pt x="33" y="14288"/>
                    <a:pt x="6033" y="6858"/>
                    <a:pt x="9558" y="6572"/>
                  </a:cubicBezTo>
                  <a:cubicBezTo>
                    <a:pt x="50039" y="3524"/>
                    <a:pt x="90615" y="1429"/>
                    <a:pt x="131192" y="0"/>
                  </a:cubicBezTo>
                  <a:cubicBezTo>
                    <a:pt x="134335" y="0"/>
                    <a:pt x="140241" y="6191"/>
                    <a:pt x="140717" y="9525"/>
                  </a:cubicBezTo>
                  <a:cubicBezTo>
                    <a:pt x="139783" y="14278"/>
                    <a:pt x="136726" y="18345"/>
                    <a:pt x="132430" y="20574"/>
                  </a:cubicBezTo>
                  <a:cubicBezTo>
                    <a:pt x="127525" y="22193"/>
                    <a:pt x="122324" y="22746"/>
                    <a:pt x="117190" y="22193"/>
                  </a:cubicBezTo>
                  <a:cubicBezTo>
                    <a:pt x="100902" y="22193"/>
                    <a:pt x="84710" y="22193"/>
                    <a:pt x="68422" y="2219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8" name="Google Shape;4198;p34"/>
            <p:cNvSpPr/>
            <p:nvPr/>
          </p:nvSpPr>
          <p:spPr>
            <a:xfrm>
              <a:off x="3212656" y="780650"/>
              <a:ext cx="77505" cy="25722"/>
            </a:xfrm>
            <a:custGeom>
              <a:rect b="b" l="l" r="r" t="t"/>
              <a:pathLst>
                <a:path extrusionOk="0" h="25722" w="77505">
                  <a:moveTo>
                    <a:pt x="18017" y="25342"/>
                  </a:moveTo>
                  <a:cubicBezTo>
                    <a:pt x="16493" y="25342"/>
                    <a:pt x="14684" y="26199"/>
                    <a:pt x="13636" y="25342"/>
                  </a:cubicBezTo>
                  <a:cubicBezTo>
                    <a:pt x="8968" y="22770"/>
                    <a:pt x="1730" y="20674"/>
                    <a:pt x="491" y="16769"/>
                  </a:cubicBezTo>
                  <a:cubicBezTo>
                    <a:pt x="-1890" y="8863"/>
                    <a:pt x="4777" y="5244"/>
                    <a:pt x="12017" y="4006"/>
                  </a:cubicBezTo>
                  <a:cubicBezTo>
                    <a:pt x="16350" y="3120"/>
                    <a:pt x="20741" y="2510"/>
                    <a:pt x="25161" y="2196"/>
                  </a:cubicBezTo>
                  <a:cubicBezTo>
                    <a:pt x="36210" y="1339"/>
                    <a:pt x="47354" y="386"/>
                    <a:pt x="58403" y="5"/>
                  </a:cubicBezTo>
                  <a:cubicBezTo>
                    <a:pt x="66595" y="5"/>
                    <a:pt x="76596" y="-566"/>
                    <a:pt x="77453" y="10292"/>
                  </a:cubicBezTo>
                  <a:cubicBezTo>
                    <a:pt x="78310" y="21151"/>
                    <a:pt x="68500" y="21817"/>
                    <a:pt x="60118" y="22198"/>
                  </a:cubicBezTo>
                  <a:lnTo>
                    <a:pt x="18017" y="24389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9" name="Google Shape;4199;p34"/>
            <p:cNvSpPr/>
            <p:nvPr/>
          </p:nvSpPr>
          <p:spPr>
            <a:xfrm>
              <a:off x="3181522" y="558561"/>
              <a:ext cx="73916" cy="26074"/>
            </a:xfrm>
            <a:custGeom>
              <a:rect b="b" l="l" r="r" t="t"/>
              <a:pathLst>
                <a:path extrusionOk="0" h="26074" w="73916">
                  <a:moveTo>
                    <a:pt x="20577" y="26069"/>
                  </a:moveTo>
                  <a:lnTo>
                    <a:pt x="18291" y="26069"/>
                  </a:lnTo>
                  <a:cubicBezTo>
                    <a:pt x="10099" y="26069"/>
                    <a:pt x="193" y="26641"/>
                    <a:pt x="3" y="15592"/>
                  </a:cubicBezTo>
                  <a:cubicBezTo>
                    <a:pt x="-188" y="4543"/>
                    <a:pt x="9528" y="4733"/>
                    <a:pt x="17814" y="4066"/>
                  </a:cubicBezTo>
                  <a:cubicBezTo>
                    <a:pt x="28006" y="3114"/>
                    <a:pt x="38198" y="1495"/>
                    <a:pt x="48485" y="637"/>
                  </a:cubicBezTo>
                  <a:cubicBezTo>
                    <a:pt x="54238" y="-374"/>
                    <a:pt x="60144" y="-180"/>
                    <a:pt x="65821" y="1209"/>
                  </a:cubicBezTo>
                  <a:cubicBezTo>
                    <a:pt x="70164" y="3297"/>
                    <a:pt x="73193" y="7397"/>
                    <a:pt x="73917" y="12163"/>
                  </a:cubicBezTo>
                  <a:cubicBezTo>
                    <a:pt x="72536" y="16725"/>
                    <a:pt x="68954" y="20306"/>
                    <a:pt x="64392" y="21688"/>
                  </a:cubicBezTo>
                  <a:cubicBezTo>
                    <a:pt x="49914" y="23878"/>
                    <a:pt x="35150" y="24640"/>
                    <a:pt x="20577" y="260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0" name="Google Shape;4200;p34"/>
          <p:cNvGrpSpPr/>
          <p:nvPr/>
        </p:nvGrpSpPr>
        <p:grpSpPr>
          <a:xfrm>
            <a:off x="8436593" y="1428061"/>
            <a:ext cx="339544" cy="266225"/>
            <a:chOff x="6175423" y="1029716"/>
            <a:chExt cx="377271" cy="295838"/>
          </a:xfrm>
        </p:grpSpPr>
        <p:sp>
          <p:nvSpPr>
            <p:cNvPr id="4201" name="Google Shape;4201;p34"/>
            <p:cNvSpPr/>
            <p:nvPr/>
          </p:nvSpPr>
          <p:spPr>
            <a:xfrm>
              <a:off x="6358000" y="1076978"/>
              <a:ext cx="153555" cy="176783"/>
            </a:xfrm>
            <a:custGeom>
              <a:rect b="b" l="l" r="r" t="t"/>
              <a:pathLst>
                <a:path extrusionOk="0" h="176783" w="153555">
                  <a:moveTo>
                    <a:pt x="9637" y="0"/>
                  </a:moveTo>
                  <a:cubicBezTo>
                    <a:pt x="12590" y="5429"/>
                    <a:pt x="14886" y="11182"/>
                    <a:pt x="16495" y="17145"/>
                  </a:cubicBezTo>
                  <a:cubicBezTo>
                    <a:pt x="17448" y="33433"/>
                    <a:pt x="17924" y="49721"/>
                    <a:pt x="17733" y="66008"/>
                  </a:cubicBezTo>
                  <a:cubicBezTo>
                    <a:pt x="17733" y="86011"/>
                    <a:pt x="22973" y="100298"/>
                    <a:pt x="43927" y="109061"/>
                  </a:cubicBezTo>
                  <a:cubicBezTo>
                    <a:pt x="76598" y="122777"/>
                    <a:pt x="107745" y="140017"/>
                    <a:pt x="139177" y="155734"/>
                  </a:cubicBezTo>
                  <a:cubicBezTo>
                    <a:pt x="143292" y="157353"/>
                    <a:pt x="147140" y="159563"/>
                    <a:pt x="150607" y="162306"/>
                  </a:cubicBezTo>
                  <a:cubicBezTo>
                    <a:pt x="152979" y="164868"/>
                    <a:pt x="154008" y="168402"/>
                    <a:pt x="153370" y="171831"/>
                  </a:cubicBezTo>
                  <a:cubicBezTo>
                    <a:pt x="151493" y="174784"/>
                    <a:pt x="148293" y="176641"/>
                    <a:pt x="144797" y="176784"/>
                  </a:cubicBezTo>
                  <a:cubicBezTo>
                    <a:pt x="138987" y="175765"/>
                    <a:pt x="133367" y="173869"/>
                    <a:pt x="128128" y="171164"/>
                  </a:cubicBezTo>
                  <a:cubicBezTo>
                    <a:pt x="90505" y="152114"/>
                    <a:pt x="52785" y="133064"/>
                    <a:pt x="15638" y="113443"/>
                  </a:cubicBezTo>
                  <a:cubicBezTo>
                    <a:pt x="8628" y="109680"/>
                    <a:pt x="3560" y="103089"/>
                    <a:pt x="1731" y="95345"/>
                  </a:cubicBezTo>
                  <a:cubicBezTo>
                    <a:pt x="-268" y="68866"/>
                    <a:pt x="-78" y="42196"/>
                    <a:pt x="112" y="15526"/>
                  </a:cubicBezTo>
                  <a:cubicBezTo>
                    <a:pt x="684" y="11811"/>
                    <a:pt x="4875" y="8001"/>
                    <a:pt x="963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2" name="Google Shape;4202;p34"/>
            <p:cNvSpPr/>
            <p:nvPr/>
          </p:nvSpPr>
          <p:spPr>
            <a:xfrm>
              <a:off x="6175423" y="1164036"/>
              <a:ext cx="32777" cy="33065"/>
            </a:xfrm>
            <a:custGeom>
              <a:rect b="b" l="l" r="r" t="t"/>
              <a:pathLst>
                <a:path extrusionOk="0" h="33065" w="32777">
                  <a:moveTo>
                    <a:pt x="14573" y="0"/>
                  </a:moveTo>
                  <a:cubicBezTo>
                    <a:pt x="23565" y="771"/>
                    <a:pt x="30956" y="7420"/>
                    <a:pt x="32671" y="16288"/>
                  </a:cubicBezTo>
                  <a:cubicBezTo>
                    <a:pt x="33652" y="24546"/>
                    <a:pt x="27756" y="32023"/>
                    <a:pt x="19498" y="33004"/>
                  </a:cubicBezTo>
                  <a:cubicBezTo>
                    <a:pt x="19345" y="33023"/>
                    <a:pt x="19202" y="33042"/>
                    <a:pt x="19050" y="33052"/>
                  </a:cubicBezTo>
                  <a:cubicBezTo>
                    <a:pt x="9144" y="33433"/>
                    <a:pt x="714" y="25889"/>
                    <a:pt x="0" y="16002"/>
                  </a:cubicBezTo>
                  <a:cubicBezTo>
                    <a:pt x="9" y="7715"/>
                    <a:pt x="6315" y="781"/>
                    <a:pt x="145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3" name="Google Shape;4203;p34"/>
            <p:cNvSpPr/>
            <p:nvPr/>
          </p:nvSpPr>
          <p:spPr>
            <a:xfrm>
              <a:off x="6522030" y="1157182"/>
              <a:ext cx="30664" cy="30670"/>
            </a:xfrm>
            <a:custGeom>
              <a:rect b="b" l="l" r="r" t="t"/>
              <a:pathLst>
                <a:path extrusionOk="0" h="30670" w="30664">
                  <a:moveTo>
                    <a:pt x="14961" y="30666"/>
                  </a:moveTo>
                  <a:cubicBezTo>
                    <a:pt x="6418" y="30352"/>
                    <a:pt x="-259" y="23208"/>
                    <a:pt x="8" y="14665"/>
                  </a:cubicBezTo>
                  <a:cubicBezTo>
                    <a:pt x="379" y="6206"/>
                    <a:pt x="7542" y="-356"/>
                    <a:pt x="16000" y="15"/>
                  </a:cubicBezTo>
                  <a:cubicBezTo>
                    <a:pt x="24458" y="387"/>
                    <a:pt x="31021" y="7549"/>
                    <a:pt x="30649" y="16008"/>
                  </a:cubicBezTo>
                  <a:cubicBezTo>
                    <a:pt x="30278" y="24351"/>
                    <a:pt x="23306" y="30866"/>
                    <a:pt x="14961" y="3066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4" name="Google Shape;4204;p34"/>
            <p:cNvSpPr/>
            <p:nvPr/>
          </p:nvSpPr>
          <p:spPr>
            <a:xfrm>
              <a:off x="6353825" y="1296627"/>
              <a:ext cx="32957" cy="28927"/>
            </a:xfrm>
            <a:custGeom>
              <a:rect b="b" l="l" r="r" t="t"/>
              <a:pathLst>
                <a:path extrusionOk="0" h="28927" w="32957">
                  <a:moveTo>
                    <a:pt x="14859" y="92"/>
                  </a:moveTo>
                  <a:cubicBezTo>
                    <a:pt x="26194" y="92"/>
                    <a:pt x="32957" y="5426"/>
                    <a:pt x="32957" y="14665"/>
                  </a:cubicBezTo>
                  <a:cubicBezTo>
                    <a:pt x="32623" y="22866"/>
                    <a:pt x="25718" y="29248"/>
                    <a:pt x="17517" y="28915"/>
                  </a:cubicBezTo>
                  <a:cubicBezTo>
                    <a:pt x="17231" y="28905"/>
                    <a:pt x="16945" y="28886"/>
                    <a:pt x="16669" y="28857"/>
                  </a:cubicBezTo>
                  <a:cubicBezTo>
                    <a:pt x="7411" y="28810"/>
                    <a:pt x="-57" y="21257"/>
                    <a:pt x="0" y="11998"/>
                  </a:cubicBezTo>
                  <a:cubicBezTo>
                    <a:pt x="0" y="11970"/>
                    <a:pt x="0" y="11932"/>
                    <a:pt x="0" y="11903"/>
                  </a:cubicBezTo>
                  <a:cubicBezTo>
                    <a:pt x="286" y="2283"/>
                    <a:pt x="6382" y="-575"/>
                    <a:pt x="14859" y="9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5" name="Google Shape;4205;p34"/>
            <p:cNvSpPr/>
            <p:nvPr/>
          </p:nvSpPr>
          <p:spPr>
            <a:xfrm>
              <a:off x="6354012" y="1029716"/>
              <a:ext cx="30388" cy="30714"/>
            </a:xfrm>
            <a:custGeom>
              <a:rect b="b" l="l" r="r" t="t"/>
              <a:pathLst>
                <a:path extrusionOk="0" h="30714" w="30388">
                  <a:moveTo>
                    <a:pt x="30389" y="16782"/>
                  </a:moveTo>
                  <a:cubicBezTo>
                    <a:pt x="29255" y="25107"/>
                    <a:pt x="21921" y="31164"/>
                    <a:pt x="13529" y="30688"/>
                  </a:cubicBezTo>
                  <a:cubicBezTo>
                    <a:pt x="5147" y="29698"/>
                    <a:pt x="-853" y="22116"/>
                    <a:pt x="99" y="13734"/>
                  </a:cubicBezTo>
                  <a:cubicBezTo>
                    <a:pt x="671" y="5447"/>
                    <a:pt x="4290" y="-363"/>
                    <a:pt x="13625" y="18"/>
                  </a:cubicBezTo>
                  <a:cubicBezTo>
                    <a:pt x="22845" y="122"/>
                    <a:pt x="30284" y="7562"/>
                    <a:pt x="30389" y="167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6" name="Google Shape;4206;p34"/>
          <p:cNvGrpSpPr/>
          <p:nvPr/>
        </p:nvGrpSpPr>
        <p:grpSpPr>
          <a:xfrm>
            <a:off x="4264423" y="2819561"/>
            <a:ext cx="268359" cy="354173"/>
            <a:chOff x="1759224" y="3289254"/>
            <a:chExt cx="274817" cy="393569"/>
          </a:xfrm>
        </p:grpSpPr>
        <p:sp>
          <p:nvSpPr>
            <p:cNvPr id="4207" name="Google Shape;4207;p34"/>
            <p:cNvSpPr/>
            <p:nvPr/>
          </p:nvSpPr>
          <p:spPr>
            <a:xfrm>
              <a:off x="1759224" y="3289254"/>
              <a:ext cx="274817" cy="393569"/>
            </a:xfrm>
            <a:custGeom>
              <a:rect b="b" l="l" r="r" t="t"/>
              <a:pathLst>
                <a:path extrusionOk="0" h="393569" w="274817">
                  <a:moveTo>
                    <a:pt x="132064" y="29623"/>
                  </a:moveTo>
                  <a:cubicBezTo>
                    <a:pt x="107394" y="28575"/>
                    <a:pt x="103489" y="20098"/>
                    <a:pt x="116157" y="0"/>
                  </a:cubicBezTo>
                  <a:cubicBezTo>
                    <a:pt x="139017" y="8858"/>
                    <a:pt x="151495" y="23622"/>
                    <a:pt x="149781" y="50006"/>
                  </a:cubicBezTo>
                  <a:cubicBezTo>
                    <a:pt x="148066" y="76390"/>
                    <a:pt x="148638" y="103346"/>
                    <a:pt x="149019" y="130016"/>
                  </a:cubicBezTo>
                  <a:cubicBezTo>
                    <a:pt x="149962" y="137084"/>
                    <a:pt x="151724" y="144018"/>
                    <a:pt x="154257" y="150685"/>
                  </a:cubicBezTo>
                  <a:cubicBezTo>
                    <a:pt x="156715" y="156791"/>
                    <a:pt x="158315" y="163201"/>
                    <a:pt x="159020" y="169735"/>
                  </a:cubicBezTo>
                  <a:cubicBezTo>
                    <a:pt x="157905" y="195777"/>
                    <a:pt x="149809" y="221047"/>
                    <a:pt x="135588" y="242888"/>
                  </a:cubicBezTo>
                  <a:cubicBezTo>
                    <a:pt x="126063" y="258794"/>
                    <a:pt x="113395" y="273272"/>
                    <a:pt x="90535" y="271463"/>
                  </a:cubicBezTo>
                  <a:cubicBezTo>
                    <a:pt x="85001" y="302676"/>
                    <a:pt x="91650" y="334823"/>
                    <a:pt x="109109" y="361283"/>
                  </a:cubicBezTo>
                  <a:cubicBezTo>
                    <a:pt x="110442" y="363103"/>
                    <a:pt x="112166" y="364598"/>
                    <a:pt x="114157" y="365665"/>
                  </a:cubicBezTo>
                  <a:cubicBezTo>
                    <a:pt x="139017" y="380429"/>
                    <a:pt x="186166" y="365665"/>
                    <a:pt x="197977" y="338518"/>
                  </a:cubicBezTo>
                  <a:cubicBezTo>
                    <a:pt x="208550" y="314801"/>
                    <a:pt x="207978" y="289370"/>
                    <a:pt x="207502" y="264223"/>
                  </a:cubicBezTo>
                  <a:cubicBezTo>
                    <a:pt x="206750" y="260013"/>
                    <a:pt x="204435" y="256241"/>
                    <a:pt x="201025" y="253651"/>
                  </a:cubicBezTo>
                  <a:cubicBezTo>
                    <a:pt x="181213" y="237554"/>
                    <a:pt x="179308" y="215551"/>
                    <a:pt x="181975" y="193072"/>
                  </a:cubicBezTo>
                  <a:cubicBezTo>
                    <a:pt x="183956" y="174745"/>
                    <a:pt x="197749" y="159906"/>
                    <a:pt x="215884" y="156591"/>
                  </a:cubicBezTo>
                  <a:cubicBezTo>
                    <a:pt x="244459" y="153543"/>
                    <a:pt x="260842" y="162306"/>
                    <a:pt x="269796" y="185166"/>
                  </a:cubicBezTo>
                  <a:cubicBezTo>
                    <a:pt x="279321" y="209931"/>
                    <a:pt x="277511" y="240030"/>
                    <a:pt x="244745" y="253651"/>
                  </a:cubicBezTo>
                  <a:cubicBezTo>
                    <a:pt x="241430" y="255232"/>
                    <a:pt x="238239" y="257080"/>
                    <a:pt x="235220" y="259175"/>
                  </a:cubicBezTo>
                  <a:cubicBezTo>
                    <a:pt x="233315" y="280225"/>
                    <a:pt x="231696" y="300799"/>
                    <a:pt x="229695" y="321373"/>
                  </a:cubicBezTo>
                  <a:cubicBezTo>
                    <a:pt x="226619" y="343643"/>
                    <a:pt x="215427" y="363998"/>
                    <a:pt x="198263" y="378523"/>
                  </a:cubicBezTo>
                  <a:cubicBezTo>
                    <a:pt x="188071" y="387287"/>
                    <a:pt x="175127" y="392173"/>
                    <a:pt x="161687" y="392335"/>
                  </a:cubicBezTo>
                  <a:cubicBezTo>
                    <a:pt x="92631" y="399002"/>
                    <a:pt x="79105" y="379285"/>
                    <a:pt x="68818" y="318040"/>
                  </a:cubicBezTo>
                  <a:cubicBezTo>
                    <a:pt x="67628" y="303333"/>
                    <a:pt x="67628" y="288550"/>
                    <a:pt x="68818" y="273844"/>
                  </a:cubicBezTo>
                  <a:cubicBezTo>
                    <a:pt x="20431" y="257080"/>
                    <a:pt x="6144" y="218980"/>
                    <a:pt x="429" y="175070"/>
                  </a:cubicBezTo>
                  <a:cubicBezTo>
                    <a:pt x="-143" y="172917"/>
                    <a:pt x="-143" y="170650"/>
                    <a:pt x="429" y="168497"/>
                  </a:cubicBezTo>
                  <a:cubicBezTo>
                    <a:pt x="12906" y="145351"/>
                    <a:pt x="4524" y="120872"/>
                    <a:pt x="6429" y="96583"/>
                  </a:cubicBezTo>
                  <a:cubicBezTo>
                    <a:pt x="7001" y="88487"/>
                    <a:pt x="6429" y="80296"/>
                    <a:pt x="6906" y="72104"/>
                  </a:cubicBezTo>
                  <a:cubicBezTo>
                    <a:pt x="7077" y="51073"/>
                    <a:pt x="16650" y="31223"/>
                    <a:pt x="33004" y="18002"/>
                  </a:cubicBezTo>
                  <a:cubicBezTo>
                    <a:pt x="37671" y="14002"/>
                    <a:pt x="41386" y="8477"/>
                    <a:pt x="47863" y="13525"/>
                  </a:cubicBezTo>
                  <a:cubicBezTo>
                    <a:pt x="54340" y="18574"/>
                    <a:pt x="52626" y="35814"/>
                    <a:pt x="46244" y="37147"/>
                  </a:cubicBezTo>
                  <a:cubicBezTo>
                    <a:pt x="22527" y="42005"/>
                    <a:pt x="25384" y="60960"/>
                    <a:pt x="24146" y="76867"/>
                  </a:cubicBezTo>
                  <a:cubicBezTo>
                    <a:pt x="22717" y="94488"/>
                    <a:pt x="23479" y="112395"/>
                    <a:pt x="24146" y="130112"/>
                  </a:cubicBezTo>
                  <a:cubicBezTo>
                    <a:pt x="24146" y="141541"/>
                    <a:pt x="22050" y="153162"/>
                    <a:pt x="36052" y="160782"/>
                  </a:cubicBezTo>
                  <a:cubicBezTo>
                    <a:pt x="41005" y="163449"/>
                    <a:pt x="41672" y="175070"/>
                    <a:pt x="43101" y="182785"/>
                  </a:cubicBezTo>
                  <a:cubicBezTo>
                    <a:pt x="45672" y="195834"/>
                    <a:pt x="46053" y="209359"/>
                    <a:pt x="49482" y="222123"/>
                  </a:cubicBezTo>
                  <a:cubicBezTo>
                    <a:pt x="53492" y="241116"/>
                    <a:pt x="72133" y="253270"/>
                    <a:pt x="91126" y="249260"/>
                  </a:cubicBezTo>
                  <a:cubicBezTo>
                    <a:pt x="93545" y="248745"/>
                    <a:pt x="95898" y="247983"/>
                    <a:pt x="98155" y="246983"/>
                  </a:cubicBezTo>
                  <a:cubicBezTo>
                    <a:pt x="104061" y="244183"/>
                    <a:pt x="108566" y="239087"/>
                    <a:pt x="110633" y="232886"/>
                  </a:cubicBezTo>
                  <a:cubicBezTo>
                    <a:pt x="115224" y="215084"/>
                    <a:pt x="118910" y="197053"/>
                    <a:pt x="121682" y="178879"/>
                  </a:cubicBezTo>
                  <a:cubicBezTo>
                    <a:pt x="123682" y="166783"/>
                    <a:pt x="119967" y="153448"/>
                    <a:pt x="131207" y="143827"/>
                  </a:cubicBezTo>
                  <a:cubicBezTo>
                    <a:pt x="132464" y="141989"/>
                    <a:pt x="133036" y="139760"/>
                    <a:pt x="132826" y="137541"/>
                  </a:cubicBezTo>
                  <a:cubicBezTo>
                    <a:pt x="132159" y="102298"/>
                    <a:pt x="132064" y="66389"/>
                    <a:pt x="132064" y="29623"/>
                  </a:cubicBezTo>
                  <a:close/>
                  <a:moveTo>
                    <a:pt x="248745" y="209836"/>
                  </a:moveTo>
                  <a:cubicBezTo>
                    <a:pt x="248745" y="197834"/>
                    <a:pt x="241887" y="183642"/>
                    <a:pt x="234934" y="181261"/>
                  </a:cubicBezTo>
                  <a:cubicBezTo>
                    <a:pt x="222609" y="176536"/>
                    <a:pt x="208779" y="182699"/>
                    <a:pt x="204054" y="195034"/>
                  </a:cubicBezTo>
                  <a:cubicBezTo>
                    <a:pt x="202502" y="199082"/>
                    <a:pt x="202082" y="203473"/>
                    <a:pt x="202835" y="207740"/>
                  </a:cubicBezTo>
                  <a:cubicBezTo>
                    <a:pt x="203664" y="213522"/>
                    <a:pt x="204968" y="219227"/>
                    <a:pt x="206740" y="224790"/>
                  </a:cubicBezTo>
                  <a:cubicBezTo>
                    <a:pt x="208702" y="232267"/>
                    <a:pt x="216075" y="236991"/>
                    <a:pt x="223695" y="235648"/>
                  </a:cubicBezTo>
                  <a:cubicBezTo>
                    <a:pt x="237096" y="234039"/>
                    <a:pt x="247536" y="223275"/>
                    <a:pt x="248745" y="20983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8" name="Google Shape;4208;p34"/>
            <p:cNvSpPr/>
            <p:nvPr/>
          </p:nvSpPr>
          <p:spPr>
            <a:xfrm>
              <a:off x="1970441" y="3481647"/>
              <a:ext cx="30401" cy="28889"/>
            </a:xfrm>
            <a:custGeom>
              <a:rect b="b" l="l" r="r" t="t"/>
              <a:pathLst>
                <a:path extrusionOk="0" h="28889" w="30401">
                  <a:moveTo>
                    <a:pt x="30385" y="9823"/>
                  </a:moveTo>
                  <a:cubicBezTo>
                    <a:pt x="30794" y="19462"/>
                    <a:pt x="23689" y="27777"/>
                    <a:pt x="14097" y="28873"/>
                  </a:cubicBezTo>
                  <a:cubicBezTo>
                    <a:pt x="6687" y="29244"/>
                    <a:pt x="381" y="23539"/>
                    <a:pt x="19" y="16128"/>
                  </a:cubicBezTo>
                  <a:cubicBezTo>
                    <a:pt x="10" y="15900"/>
                    <a:pt x="0" y="15671"/>
                    <a:pt x="0" y="15442"/>
                  </a:cubicBezTo>
                  <a:cubicBezTo>
                    <a:pt x="0" y="8013"/>
                    <a:pt x="8668" y="-1512"/>
                    <a:pt x="15812" y="203"/>
                  </a:cubicBezTo>
                  <a:cubicBezTo>
                    <a:pt x="21203" y="2517"/>
                    <a:pt x="26137" y="5775"/>
                    <a:pt x="30385" y="982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9" name="Google Shape;4209;p34"/>
          <p:cNvGrpSpPr/>
          <p:nvPr/>
        </p:nvGrpSpPr>
        <p:grpSpPr>
          <a:xfrm>
            <a:off x="4722726" y="3271051"/>
            <a:ext cx="315644" cy="315583"/>
            <a:chOff x="2188845" y="3787435"/>
            <a:chExt cx="350715" cy="350687"/>
          </a:xfrm>
        </p:grpSpPr>
        <p:sp>
          <p:nvSpPr>
            <p:cNvPr id="4210" name="Google Shape;4210;p34"/>
            <p:cNvSpPr/>
            <p:nvPr/>
          </p:nvSpPr>
          <p:spPr>
            <a:xfrm>
              <a:off x="2188845" y="3787435"/>
              <a:ext cx="350715" cy="350687"/>
            </a:xfrm>
            <a:custGeom>
              <a:rect b="b" l="l" r="r" t="t"/>
              <a:pathLst>
                <a:path extrusionOk="0" h="350687" w="350715">
                  <a:moveTo>
                    <a:pt x="172502" y="350687"/>
                  </a:moveTo>
                  <a:cubicBezTo>
                    <a:pt x="75671" y="349105"/>
                    <a:pt x="-1548" y="269334"/>
                    <a:pt x="24" y="172493"/>
                  </a:cubicBezTo>
                  <a:cubicBezTo>
                    <a:pt x="1605" y="75662"/>
                    <a:pt x="81386" y="-1557"/>
                    <a:pt x="178217" y="24"/>
                  </a:cubicBezTo>
                  <a:cubicBezTo>
                    <a:pt x="274039" y="1586"/>
                    <a:pt x="350858" y="79786"/>
                    <a:pt x="350715" y="175617"/>
                  </a:cubicBezTo>
                  <a:cubicBezTo>
                    <a:pt x="349153" y="272877"/>
                    <a:pt x="269772" y="350858"/>
                    <a:pt x="172502" y="350687"/>
                  </a:cubicBezTo>
                  <a:close/>
                  <a:moveTo>
                    <a:pt x="321950" y="175046"/>
                  </a:moveTo>
                  <a:cubicBezTo>
                    <a:pt x="322911" y="93988"/>
                    <a:pt x="257989" y="27494"/>
                    <a:pt x="176931" y="26532"/>
                  </a:cubicBezTo>
                  <a:cubicBezTo>
                    <a:pt x="175293" y="26503"/>
                    <a:pt x="173664" y="26513"/>
                    <a:pt x="172026" y="26551"/>
                  </a:cubicBezTo>
                  <a:cubicBezTo>
                    <a:pt x="90121" y="27122"/>
                    <a:pt x="24188" y="93988"/>
                    <a:pt x="24769" y="175893"/>
                  </a:cubicBezTo>
                  <a:cubicBezTo>
                    <a:pt x="24769" y="175960"/>
                    <a:pt x="24769" y="176027"/>
                    <a:pt x="24769" y="176093"/>
                  </a:cubicBezTo>
                  <a:cubicBezTo>
                    <a:pt x="23341" y="256618"/>
                    <a:pt x="87473" y="323055"/>
                    <a:pt x="167997" y="324483"/>
                  </a:cubicBezTo>
                  <a:cubicBezTo>
                    <a:pt x="169397" y="324503"/>
                    <a:pt x="170807" y="324512"/>
                    <a:pt x="172217" y="324493"/>
                  </a:cubicBezTo>
                  <a:cubicBezTo>
                    <a:pt x="254703" y="324703"/>
                    <a:pt x="321740" y="258008"/>
                    <a:pt x="321950" y="175522"/>
                  </a:cubicBezTo>
                  <a:cubicBezTo>
                    <a:pt x="321950" y="175360"/>
                    <a:pt x="321950" y="175208"/>
                    <a:pt x="321950" y="17504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1" name="Google Shape;4211;p34"/>
            <p:cNvSpPr/>
            <p:nvPr/>
          </p:nvSpPr>
          <p:spPr>
            <a:xfrm>
              <a:off x="2299061" y="3998295"/>
              <a:ext cx="138581" cy="50006"/>
            </a:xfrm>
            <a:custGeom>
              <a:rect b="b" l="l" r="r" t="t"/>
              <a:pathLst>
                <a:path extrusionOk="0" h="50006" w="138581">
                  <a:moveTo>
                    <a:pt x="136772" y="22384"/>
                  </a:moveTo>
                  <a:cubicBezTo>
                    <a:pt x="113531" y="23146"/>
                    <a:pt x="89623" y="20955"/>
                    <a:pt x="67239" y="25527"/>
                  </a:cubicBezTo>
                  <a:cubicBezTo>
                    <a:pt x="44855" y="30099"/>
                    <a:pt x="24948" y="41338"/>
                    <a:pt x="3040" y="50006"/>
                  </a:cubicBezTo>
                  <a:cubicBezTo>
                    <a:pt x="-4580" y="38195"/>
                    <a:pt x="3707" y="30385"/>
                    <a:pt x="10565" y="23622"/>
                  </a:cubicBezTo>
                  <a:cubicBezTo>
                    <a:pt x="25272" y="8611"/>
                    <a:pt x="45370" y="105"/>
                    <a:pt x="66382" y="0"/>
                  </a:cubicBezTo>
                  <a:cubicBezTo>
                    <a:pt x="86860" y="1295"/>
                    <a:pt x="107168" y="4486"/>
                    <a:pt x="127056" y="9525"/>
                  </a:cubicBezTo>
                  <a:cubicBezTo>
                    <a:pt x="131247" y="10287"/>
                    <a:pt x="134771" y="14954"/>
                    <a:pt x="138581" y="1790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2" name="Google Shape;4212;p34"/>
            <p:cNvSpPr/>
            <p:nvPr/>
          </p:nvSpPr>
          <p:spPr>
            <a:xfrm>
              <a:off x="2379848" y="3857990"/>
              <a:ext cx="70176" cy="43532"/>
            </a:xfrm>
            <a:custGeom>
              <a:rect b="b" l="l" r="r" t="t"/>
              <a:pathLst>
                <a:path extrusionOk="0" h="43532" w="70176">
                  <a:moveTo>
                    <a:pt x="51698" y="43246"/>
                  </a:moveTo>
                  <a:cubicBezTo>
                    <a:pt x="33791" y="41150"/>
                    <a:pt x="17312" y="37626"/>
                    <a:pt x="5502" y="23433"/>
                  </a:cubicBezTo>
                  <a:cubicBezTo>
                    <a:pt x="549" y="17433"/>
                    <a:pt x="-2976" y="10765"/>
                    <a:pt x="3597" y="3812"/>
                  </a:cubicBezTo>
                  <a:cubicBezTo>
                    <a:pt x="10169" y="-3141"/>
                    <a:pt x="15789" y="669"/>
                    <a:pt x="21027" y="5336"/>
                  </a:cubicBezTo>
                  <a:cubicBezTo>
                    <a:pt x="30247" y="14099"/>
                    <a:pt x="42411" y="19090"/>
                    <a:pt x="55127" y="19338"/>
                  </a:cubicBezTo>
                  <a:cubicBezTo>
                    <a:pt x="58127" y="19166"/>
                    <a:pt x="61080" y="20119"/>
                    <a:pt x="63414" y="22005"/>
                  </a:cubicBezTo>
                  <a:cubicBezTo>
                    <a:pt x="66900" y="25215"/>
                    <a:pt x="69272" y="29453"/>
                    <a:pt x="70176" y="34101"/>
                  </a:cubicBezTo>
                  <a:cubicBezTo>
                    <a:pt x="70176" y="36959"/>
                    <a:pt x="65319" y="40864"/>
                    <a:pt x="61794" y="42769"/>
                  </a:cubicBezTo>
                  <a:cubicBezTo>
                    <a:pt x="58489" y="43588"/>
                    <a:pt x="55060" y="43750"/>
                    <a:pt x="51698" y="4324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3" name="Google Shape;4213;p34"/>
            <p:cNvSpPr/>
            <p:nvPr/>
          </p:nvSpPr>
          <p:spPr>
            <a:xfrm>
              <a:off x="2272501" y="3865233"/>
              <a:ext cx="57174" cy="46766"/>
            </a:xfrm>
            <a:custGeom>
              <a:rect b="b" l="l" r="r" t="t"/>
              <a:pathLst>
                <a:path extrusionOk="0" h="46766" w="57174">
                  <a:moveTo>
                    <a:pt x="9121" y="46766"/>
                  </a:moveTo>
                  <a:cubicBezTo>
                    <a:pt x="7312" y="45718"/>
                    <a:pt x="1597" y="44289"/>
                    <a:pt x="739" y="41337"/>
                  </a:cubicBezTo>
                  <a:cubicBezTo>
                    <a:pt x="-746" y="36688"/>
                    <a:pt x="35" y="31612"/>
                    <a:pt x="2835" y="27621"/>
                  </a:cubicBezTo>
                  <a:cubicBezTo>
                    <a:pt x="14589" y="17791"/>
                    <a:pt x="27038" y="8809"/>
                    <a:pt x="40078" y="760"/>
                  </a:cubicBezTo>
                  <a:cubicBezTo>
                    <a:pt x="44773" y="-735"/>
                    <a:pt x="49898" y="-2"/>
                    <a:pt x="53984" y="2760"/>
                  </a:cubicBezTo>
                  <a:cubicBezTo>
                    <a:pt x="56718" y="5894"/>
                    <a:pt x="57775" y="10142"/>
                    <a:pt x="56842" y="14190"/>
                  </a:cubicBezTo>
                  <a:cubicBezTo>
                    <a:pt x="53794" y="24001"/>
                    <a:pt x="21313" y="46575"/>
                    <a:pt x="9121" y="4676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4" name="Google Shape;4214;p34"/>
            <p:cNvSpPr/>
            <p:nvPr/>
          </p:nvSpPr>
          <p:spPr>
            <a:xfrm>
              <a:off x="2291246" y="3921143"/>
              <a:ext cx="36668" cy="40576"/>
            </a:xfrm>
            <a:custGeom>
              <a:rect b="b" l="l" r="r" t="t"/>
              <a:pathLst>
                <a:path extrusionOk="0" h="40576" w="36668">
                  <a:moveTo>
                    <a:pt x="18380" y="40576"/>
                  </a:moveTo>
                  <a:cubicBezTo>
                    <a:pt x="7646" y="39862"/>
                    <a:pt x="-508" y="30642"/>
                    <a:pt x="92" y="19907"/>
                  </a:cubicBezTo>
                  <a:cubicBezTo>
                    <a:pt x="-908" y="9944"/>
                    <a:pt x="6331" y="1048"/>
                    <a:pt x="16285" y="0"/>
                  </a:cubicBezTo>
                  <a:cubicBezTo>
                    <a:pt x="27515" y="1419"/>
                    <a:pt x="36106" y="10696"/>
                    <a:pt x="36668" y="22003"/>
                  </a:cubicBezTo>
                  <a:cubicBezTo>
                    <a:pt x="35811" y="31775"/>
                    <a:pt x="28134" y="39567"/>
                    <a:pt x="18380" y="4057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5" name="Google Shape;4215;p34"/>
            <p:cNvSpPr/>
            <p:nvPr/>
          </p:nvSpPr>
          <p:spPr>
            <a:xfrm>
              <a:off x="2390779" y="3919240"/>
              <a:ext cx="35245" cy="40404"/>
            </a:xfrm>
            <a:custGeom>
              <a:rect b="b" l="l" r="r" t="t"/>
              <a:pathLst>
                <a:path extrusionOk="0" h="40404" w="35245">
                  <a:moveTo>
                    <a:pt x="34957" y="19619"/>
                  </a:moveTo>
                  <a:cubicBezTo>
                    <a:pt x="36700" y="29192"/>
                    <a:pt x="30356" y="38364"/>
                    <a:pt x="20784" y="40117"/>
                  </a:cubicBezTo>
                  <a:cubicBezTo>
                    <a:pt x="11202" y="41860"/>
                    <a:pt x="2029" y="35507"/>
                    <a:pt x="286" y="25934"/>
                  </a:cubicBezTo>
                  <a:cubicBezTo>
                    <a:pt x="-57" y="24039"/>
                    <a:pt x="-95" y="22096"/>
                    <a:pt x="191" y="20190"/>
                  </a:cubicBezTo>
                  <a:cubicBezTo>
                    <a:pt x="191" y="8189"/>
                    <a:pt x="5810" y="1140"/>
                    <a:pt x="16098" y="93"/>
                  </a:cubicBezTo>
                  <a:cubicBezTo>
                    <a:pt x="26385" y="-955"/>
                    <a:pt x="34481" y="6951"/>
                    <a:pt x="34957" y="1961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16" name="Google Shape;4216;p34"/>
          <p:cNvGrpSpPr/>
          <p:nvPr/>
        </p:nvGrpSpPr>
        <p:grpSpPr>
          <a:xfrm>
            <a:off x="4239062" y="2360335"/>
            <a:ext cx="378187" cy="327736"/>
            <a:chOff x="1642864" y="2822611"/>
            <a:chExt cx="420208" cy="364192"/>
          </a:xfrm>
        </p:grpSpPr>
        <p:sp>
          <p:nvSpPr>
            <p:cNvPr id="4217" name="Google Shape;4217;p34"/>
            <p:cNvSpPr/>
            <p:nvPr/>
          </p:nvSpPr>
          <p:spPr>
            <a:xfrm>
              <a:off x="1642864" y="2822611"/>
              <a:ext cx="420208" cy="364192"/>
            </a:xfrm>
            <a:custGeom>
              <a:rect b="b" l="l" r="r" t="t"/>
              <a:pathLst>
                <a:path extrusionOk="0" h="364192" w="420208">
                  <a:moveTo>
                    <a:pt x="213658" y="364154"/>
                  </a:moveTo>
                  <a:cubicBezTo>
                    <a:pt x="148411" y="364154"/>
                    <a:pt x="94786" y="344532"/>
                    <a:pt x="52304" y="301574"/>
                  </a:cubicBezTo>
                  <a:cubicBezTo>
                    <a:pt x="3250" y="251949"/>
                    <a:pt x="-14371" y="190894"/>
                    <a:pt x="12680" y="122028"/>
                  </a:cubicBezTo>
                  <a:cubicBezTo>
                    <a:pt x="34778" y="66117"/>
                    <a:pt x="79355" y="30398"/>
                    <a:pt x="136505" y="12205"/>
                  </a:cubicBezTo>
                  <a:cubicBezTo>
                    <a:pt x="202037" y="-10112"/>
                    <a:pt x="274160" y="-1530"/>
                    <a:pt x="332625" y="35541"/>
                  </a:cubicBezTo>
                  <a:cubicBezTo>
                    <a:pt x="392156" y="71736"/>
                    <a:pt x="432637" y="143745"/>
                    <a:pt x="416731" y="214802"/>
                  </a:cubicBezTo>
                  <a:cubicBezTo>
                    <a:pt x="406348" y="262408"/>
                    <a:pt x="376964" y="303699"/>
                    <a:pt x="335387" y="329102"/>
                  </a:cubicBezTo>
                  <a:cubicBezTo>
                    <a:pt x="299259" y="352762"/>
                    <a:pt x="256834" y="364973"/>
                    <a:pt x="213658" y="364154"/>
                  </a:cubicBezTo>
                  <a:close/>
                  <a:moveTo>
                    <a:pt x="211372" y="24206"/>
                  </a:moveTo>
                  <a:lnTo>
                    <a:pt x="204704" y="24206"/>
                  </a:lnTo>
                  <a:cubicBezTo>
                    <a:pt x="139934" y="25921"/>
                    <a:pt x="85070" y="50305"/>
                    <a:pt x="49351" y="104693"/>
                  </a:cubicBezTo>
                  <a:cubicBezTo>
                    <a:pt x="6489" y="169844"/>
                    <a:pt x="20776" y="253473"/>
                    <a:pt x="92404" y="304718"/>
                  </a:cubicBezTo>
                  <a:cubicBezTo>
                    <a:pt x="139677" y="338570"/>
                    <a:pt x="199332" y="350190"/>
                    <a:pt x="255853" y="336531"/>
                  </a:cubicBezTo>
                  <a:cubicBezTo>
                    <a:pt x="308241" y="325387"/>
                    <a:pt x="351103" y="298431"/>
                    <a:pt x="377297" y="250806"/>
                  </a:cubicBezTo>
                  <a:cubicBezTo>
                    <a:pt x="412635" y="186322"/>
                    <a:pt x="395680" y="111265"/>
                    <a:pt x="332149" y="63545"/>
                  </a:cubicBezTo>
                  <a:cubicBezTo>
                    <a:pt x="297439" y="37256"/>
                    <a:pt x="254901" y="23406"/>
                    <a:pt x="211372" y="2420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8" name="Google Shape;4218;p34"/>
            <p:cNvSpPr/>
            <p:nvPr/>
          </p:nvSpPr>
          <p:spPr>
            <a:xfrm>
              <a:off x="1850792" y="2931215"/>
              <a:ext cx="130352" cy="168819"/>
            </a:xfrm>
            <a:custGeom>
              <a:rect b="b" l="l" r="r" t="t"/>
              <a:pathLst>
                <a:path extrusionOk="0" h="168819" w="130352">
                  <a:moveTo>
                    <a:pt x="301" y="35618"/>
                  </a:moveTo>
                  <a:cubicBezTo>
                    <a:pt x="301" y="28188"/>
                    <a:pt x="301" y="20759"/>
                    <a:pt x="301" y="13424"/>
                  </a:cubicBezTo>
                  <a:cubicBezTo>
                    <a:pt x="301" y="6090"/>
                    <a:pt x="301" y="852"/>
                    <a:pt x="8397" y="89"/>
                  </a:cubicBezTo>
                  <a:cubicBezTo>
                    <a:pt x="18779" y="-958"/>
                    <a:pt x="17922" y="7424"/>
                    <a:pt x="17922" y="13710"/>
                  </a:cubicBezTo>
                  <a:cubicBezTo>
                    <a:pt x="18646" y="26397"/>
                    <a:pt x="18646" y="39123"/>
                    <a:pt x="17922" y="51810"/>
                  </a:cubicBezTo>
                  <a:cubicBezTo>
                    <a:pt x="17112" y="62259"/>
                    <a:pt x="22084" y="72308"/>
                    <a:pt x="30876" y="78004"/>
                  </a:cubicBezTo>
                  <a:cubicBezTo>
                    <a:pt x="60689" y="101054"/>
                    <a:pt x="90026" y="124867"/>
                    <a:pt x="119554" y="148298"/>
                  </a:cubicBezTo>
                  <a:lnTo>
                    <a:pt x="121364" y="149537"/>
                  </a:lnTo>
                  <a:cubicBezTo>
                    <a:pt x="126602" y="153537"/>
                    <a:pt x="134413" y="157443"/>
                    <a:pt x="127840" y="165062"/>
                  </a:cubicBezTo>
                  <a:cubicBezTo>
                    <a:pt x="121268" y="172682"/>
                    <a:pt x="115649" y="167063"/>
                    <a:pt x="110219" y="162681"/>
                  </a:cubicBezTo>
                  <a:cubicBezTo>
                    <a:pt x="76882" y="135630"/>
                    <a:pt x="43544" y="108389"/>
                    <a:pt x="10207" y="81528"/>
                  </a:cubicBezTo>
                  <a:cubicBezTo>
                    <a:pt x="3539" y="76623"/>
                    <a:pt x="-271" y="68746"/>
                    <a:pt x="15" y="60478"/>
                  </a:cubicBezTo>
                  <a:cubicBezTo>
                    <a:pt x="15" y="52286"/>
                    <a:pt x="15" y="44190"/>
                    <a:pt x="15" y="3599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9" name="Google Shape;4219;p34"/>
            <p:cNvSpPr/>
            <p:nvPr/>
          </p:nvSpPr>
          <p:spPr>
            <a:xfrm>
              <a:off x="1833712" y="2857415"/>
              <a:ext cx="70027" cy="53315"/>
            </a:xfrm>
            <a:custGeom>
              <a:rect b="b" l="l" r="r" t="t"/>
              <a:pathLst>
                <a:path extrusionOk="0" h="53315" w="70027">
                  <a:moveTo>
                    <a:pt x="49098" y="28551"/>
                  </a:moveTo>
                  <a:cubicBezTo>
                    <a:pt x="50527" y="28979"/>
                    <a:pt x="51994" y="29237"/>
                    <a:pt x="53480" y="29313"/>
                  </a:cubicBezTo>
                  <a:cubicBezTo>
                    <a:pt x="59766" y="28741"/>
                    <a:pt x="68339" y="25408"/>
                    <a:pt x="69863" y="34552"/>
                  </a:cubicBezTo>
                  <a:cubicBezTo>
                    <a:pt x="71387" y="43696"/>
                    <a:pt x="61957" y="42933"/>
                    <a:pt x="56052" y="44934"/>
                  </a:cubicBezTo>
                  <a:cubicBezTo>
                    <a:pt x="47956" y="47696"/>
                    <a:pt x="40050" y="50935"/>
                    <a:pt x="33477" y="53316"/>
                  </a:cubicBezTo>
                  <a:cubicBezTo>
                    <a:pt x="22714" y="45124"/>
                    <a:pt x="39192" y="26265"/>
                    <a:pt x="17475" y="24741"/>
                  </a:cubicBezTo>
                  <a:lnTo>
                    <a:pt x="17475" y="53316"/>
                  </a:lnTo>
                  <a:cubicBezTo>
                    <a:pt x="13094" y="53316"/>
                    <a:pt x="7950" y="53316"/>
                    <a:pt x="6998" y="51982"/>
                  </a:cubicBezTo>
                  <a:cubicBezTo>
                    <a:pt x="130" y="38590"/>
                    <a:pt x="-1756" y="23198"/>
                    <a:pt x="1664" y="8548"/>
                  </a:cubicBezTo>
                  <a:cubicBezTo>
                    <a:pt x="11189" y="8548"/>
                    <a:pt x="20714" y="11692"/>
                    <a:pt x="29572" y="3881"/>
                  </a:cubicBezTo>
                  <a:cubicBezTo>
                    <a:pt x="38431" y="-3929"/>
                    <a:pt x="47670" y="452"/>
                    <a:pt x="48622" y="13406"/>
                  </a:cubicBezTo>
                  <a:cubicBezTo>
                    <a:pt x="49479" y="18264"/>
                    <a:pt x="49098" y="23407"/>
                    <a:pt x="49098" y="2855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0" name="Google Shape;4220;p34"/>
            <p:cNvSpPr/>
            <p:nvPr/>
          </p:nvSpPr>
          <p:spPr>
            <a:xfrm>
              <a:off x="1682061" y="2977516"/>
              <a:ext cx="30379" cy="73933"/>
            </a:xfrm>
            <a:custGeom>
              <a:rect b="b" l="l" r="r" t="t"/>
              <a:pathLst>
                <a:path extrusionOk="0" h="73933" w="30379">
                  <a:moveTo>
                    <a:pt x="11774" y="73137"/>
                  </a:moveTo>
                  <a:cubicBezTo>
                    <a:pt x="11774" y="66374"/>
                    <a:pt x="12441" y="60659"/>
                    <a:pt x="12822" y="55039"/>
                  </a:cubicBezTo>
                  <a:cubicBezTo>
                    <a:pt x="14470" y="47134"/>
                    <a:pt x="11955" y="38942"/>
                    <a:pt x="6154" y="33323"/>
                  </a:cubicBezTo>
                  <a:cubicBezTo>
                    <a:pt x="-1589" y="26198"/>
                    <a:pt x="-2094" y="14149"/>
                    <a:pt x="5030" y="6405"/>
                  </a:cubicBezTo>
                  <a:cubicBezTo>
                    <a:pt x="5678" y="5710"/>
                    <a:pt x="6364" y="5062"/>
                    <a:pt x="7107" y="4462"/>
                  </a:cubicBezTo>
                  <a:cubicBezTo>
                    <a:pt x="10822" y="1195"/>
                    <a:pt x="15708" y="-386"/>
                    <a:pt x="20632" y="80"/>
                  </a:cubicBezTo>
                  <a:cubicBezTo>
                    <a:pt x="25004" y="1919"/>
                    <a:pt x="28233" y="5748"/>
                    <a:pt x="29300" y="10367"/>
                  </a:cubicBezTo>
                  <a:cubicBezTo>
                    <a:pt x="30415" y="27169"/>
                    <a:pt x="30662" y="44019"/>
                    <a:pt x="30062" y="60850"/>
                  </a:cubicBezTo>
                  <a:cubicBezTo>
                    <a:pt x="29967" y="69232"/>
                    <a:pt x="26157" y="76375"/>
                    <a:pt x="11774" y="7313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1" name="Google Shape;4221;p34"/>
            <p:cNvSpPr/>
            <p:nvPr/>
          </p:nvSpPr>
          <p:spPr>
            <a:xfrm>
              <a:off x="1978251" y="2969012"/>
              <a:ext cx="37089" cy="57480"/>
            </a:xfrm>
            <a:custGeom>
              <a:rect b="b" l="l" r="r" t="t"/>
              <a:pathLst>
                <a:path extrusionOk="0" h="57480" w="37089">
                  <a:moveTo>
                    <a:pt x="0" y="45827"/>
                  </a:moveTo>
                  <a:lnTo>
                    <a:pt x="17431" y="37540"/>
                  </a:lnTo>
                  <a:lnTo>
                    <a:pt x="4667" y="8965"/>
                  </a:lnTo>
                  <a:cubicBezTo>
                    <a:pt x="19240" y="-3989"/>
                    <a:pt x="23717" y="-3036"/>
                    <a:pt x="28956" y="12680"/>
                  </a:cubicBezTo>
                  <a:cubicBezTo>
                    <a:pt x="30671" y="18109"/>
                    <a:pt x="33909" y="22967"/>
                    <a:pt x="35814" y="28396"/>
                  </a:cubicBezTo>
                  <a:cubicBezTo>
                    <a:pt x="39129" y="37007"/>
                    <a:pt x="35804" y="46760"/>
                    <a:pt x="27908" y="51542"/>
                  </a:cubicBezTo>
                  <a:cubicBezTo>
                    <a:pt x="20936" y="58705"/>
                    <a:pt x="9696" y="59486"/>
                    <a:pt x="1810" y="53352"/>
                  </a:cubicBezTo>
                  <a:cubicBezTo>
                    <a:pt x="571" y="51923"/>
                    <a:pt x="762" y="48970"/>
                    <a:pt x="0" y="4582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2" name="Google Shape;4222;p34"/>
            <p:cNvSpPr/>
            <p:nvPr/>
          </p:nvSpPr>
          <p:spPr>
            <a:xfrm>
              <a:off x="1857694" y="3096182"/>
              <a:ext cx="28037" cy="46522"/>
            </a:xfrm>
            <a:custGeom>
              <a:rect b="b" l="l" r="r" t="t"/>
              <a:pathLst>
                <a:path extrusionOk="0" h="46522" w="28037">
                  <a:moveTo>
                    <a:pt x="15687" y="24575"/>
                  </a:moveTo>
                  <a:cubicBezTo>
                    <a:pt x="16268" y="25813"/>
                    <a:pt x="16964" y="26994"/>
                    <a:pt x="17783" y="28099"/>
                  </a:cubicBezTo>
                  <a:cubicBezTo>
                    <a:pt x="21688" y="31718"/>
                    <a:pt x="30641" y="31909"/>
                    <a:pt x="27308" y="40386"/>
                  </a:cubicBezTo>
                  <a:cubicBezTo>
                    <a:pt x="26165" y="43148"/>
                    <a:pt x="21497" y="46958"/>
                    <a:pt x="19211" y="46482"/>
                  </a:cubicBezTo>
                  <a:cubicBezTo>
                    <a:pt x="13668" y="45691"/>
                    <a:pt x="8505" y="43196"/>
                    <a:pt x="4448" y="39338"/>
                  </a:cubicBezTo>
                  <a:cubicBezTo>
                    <a:pt x="-2144" y="28280"/>
                    <a:pt x="-1353" y="14335"/>
                    <a:pt x="6448" y="4096"/>
                  </a:cubicBezTo>
                  <a:cubicBezTo>
                    <a:pt x="9210" y="1429"/>
                    <a:pt x="14735" y="1715"/>
                    <a:pt x="2178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23" name="Google Shape;4223;p34"/>
          <p:cNvGrpSpPr/>
          <p:nvPr/>
        </p:nvGrpSpPr>
        <p:grpSpPr>
          <a:xfrm>
            <a:off x="4289981" y="3285340"/>
            <a:ext cx="315468" cy="315409"/>
            <a:chOff x="1667735" y="3783181"/>
            <a:chExt cx="350520" cy="350493"/>
          </a:xfrm>
        </p:grpSpPr>
        <p:sp>
          <p:nvSpPr>
            <p:cNvPr id="4224" name="Google Shape;4224;p34"/>
            <p:cNvSpPr/>
            <p:nvPr/>
          </p:nvSpPr>
          <p:spPr>
            <a:xfrm>
              <a:off x="1667735" y="3783181"/>
              <a:ext cx="350520" cy="350493"/>
            </a:xfrm>
            <a:custGeom>
              <a:rect b="b" l="l" r="r" t="t"/>
              <a:pathLst>
                <a:path extrusionOk="0" h="350493" w="350520">
                  <a:moveTo>
                    <a:pt x="170784" y="350464"/>
                  </a:moveTo>
                  <a:cubicBezTo>
                    <a:pt x="74020" y="347988"/>
                    <a:pt x="-2409" y="267549"/>
                    <a:pt x="58" y="170784"/>
                  </a:cubicBezTo>
                  <a:cubicBezTo>
                    <a:pt x="2535" y="74020"/>
                    <a:pt x="82983" y="-2418"/>
                    <a:pt x="179738" y="59"/>
                  </a:cubicBezTo>
                  <a:cubicBezTo>
                    <a:pt x="274445" y="2478"/>
                    <a:pt x="350073" y="79716"/>
                    <a:pt x="350521" y="174442"/>
                  </a:cubicBezTo>
                  <a:cubicBezTo>
                    <a:pt x="350273" y="271921"/>
                    <a:pt x="271054" y="350740"/>
                    <a:pt x="173575" y="350493"/>
                  </a:cubicBezTo>
                  <a:cubicBezTo>
                    <a:pt x="172642" y="350493"/>
                    <a:pt x="171718" y="350483"/>
                    <a:pt x="170784" y="350464"/>
                  </a:cubicBezTo>
                  <a:close/>
                  <a:moveTo>
                    <a:pt x="172213" y="324175"/>
                  </a:moveTo>
                  <a:cubicBezTo>
                    <a:pt x="254604" y="323766"/>
                    <a:pt x="321517" y="257490"/>
                    <a:pt x="322708" y="175109"/>
                  </a:cubicBezTo>
                  <a:cubicBezTo>
                    <a:pt x="323080" y="92413"/>
                    <a:pt x="256338" y="25081"/>
                    <a:pt x="173642" y="24709"/>
                  </a:cubicBezTo>
                  <a:cubicBezTo>
                    <a:pt x="90946" y="24347"/>
                    <a:pt x="23613" y="91089"/>
                    <a:pt x="23242" y="173775"/>
                  </a:cubicBezTo>
                  <a:cubicBezTo>
                    <a:pt x="22880" y="256433"/>
                    <a:pt x="89555" y="323756"/>
                    <a:pt x="172213" y="32417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5" name="Google Shape;4225;p34"/>
            <p:cNvSpPr/>
            <p:nvPr/>
          </p:nvSpPr>
          <p:spPr>
            <a:xfrm>
              <a:off x="1775974" y="3983436"/>
              <a:ext cx="140486" cy="42532"/>
            </a:xfrm>
            <a:custGeom>
              <a:rect b="b" l="l" r="r" t="t"/>
              <a:pathLst>
                <a:path extrusionOk="0" h="42532" w="140486">
                  <a:moveTo>
                    <a:pt x="71595" y="0"/>
                  </a:moveTo>
                  <a:cubicBezTo>
                    <a:pt x="89216" y="4476"/>
                    <a:pt x="107028" y="8667"/>
                    <a:pt x="124553" y="13621"/>
                  </a:cubicBezTo>
                  <a:cubicBezTo>
                    <a:pt x="129611" y="14773"/>
                    <a:pt x="134145" y="17593"/>
                    <a:pt x="137412" y="21622"/>
                  </a:cubicBezTo>
                  <a:cubicBezTo>
                    <a:pt x="140317" y="26213"/>
                    <a:pt x="141213" y="31785"/>
                    <a:pt x="139889" y="37052"/>
                  </a:cubicBezTo>
                  <a:cubicBezTo>
                    <a:pt x="138746" y="40005"/>
                    <a:pt x="131221" y="42481"/>
                    <a:pt x="127125" y="41910"/>
                  </a:cubicBezTo>
                  <a:cubicBezTo>
                    <a:pt x="120715" y="40310"/>
                    <a:pt x="114514" y="37976"/>
                    <a:pt x="108647" y="34957"/>
                  </a:cubicBezTo>
                  <a:cubicBezTo>
                    <a:pt x="81053" y="22765"/>
                    <a:pt x="49354" y="24136"/>
                    <a:pt x="22922" y="38671"/>
                  </a:cubicBezTo>
                  <a:cubicBezTo>
                    <a:pt x="20350" y="40005"/>
                    <a:pt x="17492" y="42958"/>
                    <a:pt x="15302" y="42481"/>
                  </a:cubicBezTo>
                  <a:cubicBezTo>
                    <a:pt x="9853" y="41767"/>
                    <a:pt x="4710" y="39557"/>
                    <a:pt x="443" y="36100"/>
                  </a:cubicBezTo>
                  <a:cubicBezTo>
                    <a:pt x="-1081" y="34480"/>
                    <a:pt x="1586" y="26575"/>
                    <a:pt x="4538" y="23431"/>
                  </a:cubicBezTo>
                  <a:cubicBezTo>
                    <a:pt x="17578" y="12420"/>
                    <a:pt x="33656" y="5610"/>
                    <a:pt x="50639" y="3905"/>
                  </a:cubicBezTo>
                  <a:cubicBezTo>
                    <a:pt x="57212" y="3095"/>
                    <a:pt x="63832" y="2610"/>
                    <a:pt x="70451" y="247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6" name="Google Shape;4226;p34"/>
            <p:cNvSpPr/>
            <p:nvPr/>
          </p:nvSpPr>
          <p:spPr>
            <a:xfrm>
              <a:off x="1770474" y="3899897"/>
              <a:ext cx="35466" cy="40771"/>
            </a:xfrm>
            <a:custGeom>
              <a:rect b="b" l="l" r="r" t="t"/>
              <a:pathLst>
                <a:path extrusionOk="0" h="40771" w="35466">
                  <a:moveTo>
                    <a:pt x="18230" y="4"/>
                  </a:moveTo>
                  <a:cubicBezTo>
                    <a:pt x="28840" y="1490"/>
                    <a:pt x="36394" y="11063"/>
                    <a:pt x="35375" y="21721"/>
                  </a:cubicBezTo>
                  <a:cubicBezTo>
                    <a:pt x="35870" y="31599"/>
                    <a:pt x="28383" y="40057"/>
                    <a:pt x="18515" y="40771"/>
                  </a:cubicBezTo>
                  <a:cubicBezTo>
                    <a:pt x="7495" y="39952"/>
                    <a:pt x="-763" y="30351"/>
                    <a:pt x="56" y="19340"/>
                  </a:cubicBezTo>
                  <a:cubicBezTo>
                    <a:pt x="94" y="18826"/>
                    <a:pt x="151" y="18321"/>
                    <a:pt x="227" y="17816"/>
                  </a:cubicBezTo>
                  <a:cubicBezTo>
                    <a:pt x="123" y="8081"/>
                    <a:pt x="7924" y="109"/>
                    <a:pt x="17649" y="4"/>
                  </a:cubicBezTo>
                  <a:cubicBezTo>
                    <a:pt x="17849" y="-5"/>
                    <a:pt x="18039" y="4"/>
                    <a:pt x="18230" y="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7" name="Google Shape;4227;p34"/>
            <p:cNvSpPr/>
            <p:nvPr/>
          </p:nvSpPr>
          <p:spPr>
            <a:xfrm>
              <a:off x="1867526" y="3901235"/>
              <a:ext cx="33099" cy="36644"/>
            </a:xfrm>
            <a:custGeom>
              <a:rect b="b" l="l" r="r" t="t"/>
              <a:pathLst>
                <a:path extrusionOk="0" h="36644" w="33099">
                  <a:moveTo>
                    <a:pt x="14047" y="0"/>
                  </a:moveTo>
                  <a:cubicBezTo>
                    <a:pt x="24782" y="933"/>
                    <a:pt x="33040" y="9896"/>
                    <a:pt x="33097" y="20669"/>
                  </a:cubicBezTo>
                  <a:cubicBezTo>
                    <a:pt x="33240" y="29346"/>
                    <a:pt x="26315" y="36500"/>
                    <a:pt x="17638" y="36643"/>
                  </a:cubicBezTo>
                  <a:cubicBezTo>
                    <a:pt x="17076" y="36652"/>
                    <a:pt x="16514" y="36624"/>
                    <a:pt x="15952" y="36576"/>
                  </a:cubicBezTo>
                  <a:cubicBezTo>
                    <a:pt x="5989" y="35338"/>
                    <a:pt x="-1098" y="26260"/>
                    <a:pt x="140" y="16288"/>
                  </a:cubicBezTo>
                  <a:cubicBezTo>
                    <a:pt x="140" y="6477"/>
                    <a:pt x="5665" y="0"/>
                    <a:pt x="1404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28" name="Google Shape;4228;p34"/>
          <p:cNvGrpSpPr/>
          <p:nvPr/>
        </p:nvGrpSpPr>
        <p:grpSpPr>
          <a:xfrm>
            <a:off x="3460074" y="3303377"/>
            <a:ext cx="315803" cy="315770"/>
            <a:chOff x="655142" y="3785323"/>
            <a:chExt cx="350892" cy="350894"/>
          </a:xfrm>
        </p:grpSpPr>
        <p:sp>
          <p:nvSpPr>
            <p:cNvPr id="4229" name="Google Shape;4229;p34"/>
            <p:cNvSpPr/>
            <p:nvPr/>
          </p:nvSpPr>
          <p:spPr>
            <a:xfrm>
              <a:off x="655142" y="3785323"/>
              <a:ext cx="350892" cy="350894"/>
            </a:xfrm>
            <a:custGeom>
              <a:rect b="b" l="l" r="r" t="t"/>
              <a:pathLst>
                <a:path extrusionOk="0" h="350894" w="350892">
                  <a:moveTo>
                    <a:pt x="350892" y="173729"/>
                  </a:moveTo>
                  <a:cubicBezTo>
                    <a:pt x="350683" y="271189"/>
                    <a:pt x="271949" y="350266"/>
                    <a:pt x="174489" y="350894"/>
                  </a:cubicBezTo>
                  <a:cubicBezTo>
                    <a:pt x="77592" y="350361"/>
                    <a:pt x="-529" y="271379"/>
                    <a:pt x="3" y="174482"/>
                  </a:cubicBezTo>
                  <a:cubicBezTo>
                    <a:pt x="533" y="77584"/>
                    <a:pt x="79514" y="-531"/>
                    <a:pt x="176411" y="3"/>
                  </a:cubicBezTo>
                  <a:cubicBezTo>
                    <a:pt x="272263" y="527"/>
                    <a:pt x="349959" y="77879"/>
                    <a:pt x="350892" y="173729"/>
                  </a:cubicBezTo>
                  <a:close/>
                  <a:moveTo>
                    <a:pt x="176775" y="27139"/>
                  </a:moveTo>
                  <a:cubicBezTo>
                    <a:pt x="95825" y="23987"/>
                    <a:pt x="27643" y="87052"/>
                    <a:pt x="24487" y="167995"/>
                  </a:cubicBezTo>
                  <a:cubicBezTo>
                    <a:pt x="24412" y="169910"/>
                    <a:pt x="24375" y="171815"/>
                    <a:pt x="24375" y="173729"/>
                  </a:cubicBezTo>
                  <a:cubicBezTo>
                    <a:pt x="24375" y="261740"/>
                    <a:pt x="87336" y="322605"/>
                    <a:pt x="169822" y="324510"/>
                  </a:cubicBezTo>
                  <a:cubicBezTo>
                    <a:pt x="251661" y="325748"/>
                    <a:pt x="319431" y="261245"/>
                    <a:pt x="322222" y="179444"/>
                  </a:cubicBezTo>
                  <a:cubicBezTo>
                    <a:pt x="326032" y="95243"/>
                    <a:pt x="256214" y="25330"/>
                    <a:pt x="176775" y="2713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0" name="Google Shape;4230;p34"/>
            <p:cNvSpPr/>
            <p:nvPr/>
          </p:nvSpPr>
          <p:spPr>
            <a:xfrm>
              <a:off x="762972" y="3991056"/>
              <a:ext cx="150860" cy="47569"/>
            </a:xfrm>
            <a:custGeom>
              <a:rect b="b" l="l" r="r" t="t"/>
              <a:pathLst>
                <a:path extrusionOk="0" h="47569" w="150860">
                  <a:moveTo>
                    <a:pt x="122476" y="0"/>
                  </a:moveTo>
                  <a:cubicBezTo>
                    <a:pt x="129200" y="133"/>
                    <a:pt x="135887" y="1095"/>
                    <a:pt x="142383" y="2857"/>
                  </a:cubicBezTo>
                  <a:cubicBezTo>
                    <a:pt x="146879" y="4896"/>
                    <a:pt x="150060" y="9039"/>
                    <a:pt x="150860" y="13906"/>
                  </a:cubicBezTo>
                  <a:cubicBezTo>
                    <a:pt x="149660" y="18688"/>
                    <a:pt x="146374" y="22679"/>
                    <a:pt x="141907" y="24765"/>
                  </a:cubicBezTo>
                  <a:cubicBezTo>
                    <a:pt x="136982" y="26318"/>
                    <a:pt x="131791" y="26803"/>
                    <a:pt x="126667" y="26194"/>
                  </a:cubicBezTo>
                  <a:cubicBezTo>
                    <a:pt x="90513" y="24584"/>
                    <a:pt x="54471" y="31299"/>
                    <a:pt x="21320" y="45815"/>
                  </a:cubicBezTo>
                  <a:cubicBezTo>
                    <a:pt x="19987" y="46482"/>
                    <a:pt x="18463" y="47815"/>
                    <a:pt x="17320" y="47530"/>
                  </a:cubicBezTo>
                  <a:cubicBezTo>
                    <a:pt x="12081" y="46291"/>
                    <a:pt x="4937" y="46196"/>
                    <a:pt x="2175" y="42767"/>
                  </a:cubicBezTo>
                  <a:cubicBezTo>
                    <a:pt x="-1264" y="38443"/>
                    <a:pt x="-547" y="32156"/>
                    <a:pt x="3775" y="28718"/>
                  </a:cubicBezTo>
                  <a:cubicBezTo>
                    <a:pt x="4979" y="27756"/>
                    <a:pt x="6387" y="27089"/>
                    <a:pt x="7890" y="26765"/>
                  </a:cubicBezTo>
                  <a:cubicBezTo>
                    <a:pt x="28283" y="18469"/>
                    <a:pt x="49147" y="11373"/>
                    <a:pt x="70374" y="5524"/>
                  </a:cubicBezTo>
                  <a:cubicBezTo>
                    <a:pt x="87593" y="2486"/>
                    <a:pt x="104997" y="638"/>
                    <a:pt x="12247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1" name="Google Shape;4231;p34"/>
            <p:cNvSpPr/>
            <p:nvPr/>
          </p:nvSpPr>
          <p:spPr>
            <a:xfrm>
              <a:off x="752521" y="3915523"/>
              <a:ext cx="42831" cy="47156"/>
            </a:xfrm>
            <a:custGeom>
              <a:rect b="b" l="l" r="r" t="t"/>
              <a:pathLst>
                <a:path extrusionOk="0" h="47156" w="42831">
                  <a:moveTo>
                    <a:pt x="148" y="21907"/>
                  </a:moveTo>
                  <a:cubicBezTo>
                    <a:pt x="-1173" y="11154"/>
                    <a:pt x="6475" y="1362"/>
                    <a:pt x="17230" y="38"/>
                  </a:cubicBezTo>
                  <a:cubicBezTo>
                    <a:pt x="17347" y="28"/>
                    <a:pt x="17463" y="9"/>
                    <a:pt x="17579" y="0"/>
                  </a:cubicBezTo>
                  <a:cubicBezTo>
                    <a:pt x="30619" y="352"/>
                    <a:pt x="41396" y="10277"/>
                    <a:pt x="42820" y="23241"/>
                  </a:cubicBezTo>
                  <a:cubicBezTo>
                    <a:pt x="43178" y="34795"/>
                    <a:pt x="35116" y="44920"/>
                    <a:pt x="23770" y="47149"/>
                  </a:cubicBezTo>
                  <a:cubicBezTo>
                    <a:pt x="13388" y="47530"/>
                    <a:pt x="1006" y="34480"/>
                    <a:pt x="148" y="2190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2" name="Google Shape;4232;p34"/>
            <p:cNvSpPr/>
            <p:nvPr/>
          </p:nvSpPr>
          <p:spPr>
            <a:xfrm>
              <a:off x="860466" y="3896946"/>
              <a:ext cx="41460" cy="43723"/>
            </a:xfrm>
            <a:custGeom>
              <a:rect b="b" l="l" r="r" t="t"/>
              <a:pathLst>
                <a:path extrusionOk="0" h="43723" w="41460">
                  <a:moveTo>
                    <a:pt x="26" y="19911"/>
                  </a:moveTo>
                  <a:cubicBezTo>
                    <a:pt x="26" y="7814"/>
                    <a:pt x="6218" y="-187"/>
                    <a:pt x="16028" y="3"/>
                  </a:cubicBezTo>
                  <a:cubicBezTo>
                    <a:pt x="28897" y="1251"/>
                    <a:pt x="39327" y="10976"/>
                    <a:pt x="41460" y="23720"/>
                  </a:cubicBezTo>
                  <a:cubicBezTo>
                    <a:pt x="40974" y="34560"/>
                    <a:pt x="32297" y="43237"/>
                    <a:pt x="21458" y="43723"/>
                  </a:cubicBezTo>
                  <a:cubicBezTo>
                    <a:pt x="8989" y="43009"/>
                    <a:pt x="-569" y="32379"/>
                    <a:pt x="26" y="1991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3" name="Google Shape;4233;p34"/>
            <p:cNvSpPr/>
            <p:nvPr/>
          </p:nvSpPr>
          <p:spPr>
            <a:xfrm>
              <a:off x="730492" y="3870368"/>
              <a:ext cx="52181" cy="43602"/>
            </a:xfrm>
            <a:custGeom>
              <a:rect b="b" l="l" r="r" t="t"/>
              <a:pathLst>
                <a:path extrusionOk="0" h="43602" w="52181">
                  <a:moveTo>
                    <a:pt x="52181" y="10960"/>
                  </a:moveTo>
                  <a:cubicBezTo>
                    <a:pt x="52181" y="12294"/>
                    <a:pt x="52181" y="15342"/>
                    <a:pt x="50657" y="16389"/>
                  </a:cubicBezTo>
                  <a:cubicBezTo>
                    <a:pt x="38465" y="25914"/>
                    <a:pt x="26369" y="35439"/>
                    <a:pt x="13415" y="43250"/>
                  </a:cubicBezTo>
                  <a:cubicBezTo>
                    <a:pt x="11128" y="44774"/>
                    <a:pt x="3890" y="41059"/>
                    <a:pt x="1032" y="37821"/>
                  </a:cubicBezTo>
                  <a:cubicBezTo>
                    <a:pt x="-652" y="34030"/>
                    <a:pt x="-256" y="29629"/>
                    <a:pt x="2080" y="26200"/>
                  </a:cubicBezTo>
                  <a:cubicBezTo>
                    <a:pt x="12477" y="16999"/>
                    <a:pt x="23701" y="8769"/>
                    <a:pt x="35608" y="1626"/>
                  </a:cubicBezTo>
                  <a:cubicBezTo>
                    <a:pt x="40706" y="-1527"/>
                    <a:pt x="47399" y="44"/>
                    <a:pt x="50555" y="5140"/>
                  </a:cubicBezTo>
                  <a:cubicBezTo>
                    <a:pt x="51637" y="6893"/>
                    <a:pt x="52200" y="8903"/>
                    <a:pt x="52181" y="1096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4" name="Google Shape;4234;p34"/>
            <p:cNvSpPr/>
            <p:nvPr/>
          </p:nvSpPr>
          <p:spPr>
            <a:xfrm>
              <a:off x="841830" y="3850319"/>
              <a:ext cx="51414" cy="27199"/>
            </a:xfrm>
            <a:custGeom>
              <a:rect b="b" l="l" r="r" t="t"/>
              <a:pathLst>
                <a:path extrusionOk="0" h="27199" w="51414">
                  <a:moveTo>
                    <a:pt x="19138" y="339"/>
                  </a:moveTo>
                  <a:cubicBezTo>
                    <a:pt x="26530" y="1177"/>
                    <a:pt x="33854" y="2539"/>
                    <a:pt x="41046" y="4434"/>
                  </a:cubicBezTo>
                  <a:cubicBezTo>
                    <a:pt x="47523" y="6530"/>
                    <a:pt x="53714" y="11674"/>
                    <a:pt x="50571" y="19008"/>
                  </a:cubicBezTo>
                  <a:cubicBezTo>
                    <a:pt x="47608" y="23627"/>
                    <a:pt x="42694" y="26647"/>
                    <a:pt x="37236" y="27199"/>
                  </a:cubicBezTo>
                  <a:cubicBezTo>
                    <a:pt x="28501" y="26942"/>
                    <a:pt x="19824" y="25599"/>
                    <a:pt x="11423" y="23199"/>
                  </a:cubicBezTo>
                  <a:cubicBezTo>
                    <a:pt x="4660" y="21675"/>
                    <a:pt x="-2007" y="17579"/>
                    <a:pt x="564" y="9864"/>
                  </a:cubicBezTo>
                  <a:cubicBezTo>
                    <a:pt x="1993" y="5768"/>
                    <a:pt x="8756" y="3196"/>
                    <a:pt x="13423" y="339"/>
                  </a:cubicBezTo>
                  <a:cubicBezTo>
                    <a:pt x="14757" y="-423"/>
                    <a:pt x="17424" y="339"/>
                    <a:pt x="19138" y="33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35" name="Google Shape;4235;p34"/>
          <p:cNvGrpSpPr/>
          <p:nvPr/>
        </p:nvGrpSpPr>
        <p:grpSpPr>
          <a:xfrm>
            <a:off x="3881136" y="3284338"/>
            <a:ext cx="319248" cy="317824"/>
            <a:chOff x="1156996" y="3782886"/>
            <a:chExt cx="354720" cy="353177"/>
          </a:xfrm>
        </p:grpSpPr>
        <p:sp>
          <p:nvSpPr>
            <p:cNvPr id="4236" name="Google Shape;4236;p34"/>
            <p:cNvSpPr/>
            <p:nvPr/>
          </p:nvSpPr>
          <p:spPr>
            <a:xfrm>
              <a:off x="1156996" y="3782886"/>
              <a:ext cx="354720" cy="353177"/>
            </a:xfrm>
            <a:custGeom>
              <a:rect b="b" l="l" r="r" t="t"/>
              <a:pathLst>
                <a:path extrusionOk="0" h="353177" w="354720">
                  <a:moveTo>
                    <a:pt x="354720" y="176832"/>
                  </a:moveTo>
                  <a:cubicBezTo>
                    <a:pt x="353473" y="274273"/>
                    <a:pt x="274339" y="352731"/>
                    <a:pt x="176889" y="353140"/>
                  </a:cubicBezTo>
                  <a:cubicBezTo>
                    <a:pt x="81162" y="355093"/>
                    <a:pt x="1991" y="279074"/>
                    <a:pt x="38" y="183357"/>
                  </a:cubicBezTo>
                  <a:cubicBezTo>
                    <a:pt x="0" y="181528"/>
                    <a:pt x="-10" y="179709"/>
                    <a:pt x="10" y="177880"/>
                  </a:cubicBezTo>
                  <a:cubicBezTo>
                    <a:pt x="-276" y="79925"/>
                    <a:pt x="78886" y="287"/>
                    <a:pt x="176841" y="1"/>
                  </a:cubicBezTo>
                  <a:cubicBezTo>
                    <a:pt x="274796" y="-285"/>
                    <a:pt x="354435" y="78877"/>
                    <a:pt x="354720" y="176832"/>
                  </a:cubicBezTo>
                  <a:close/>
                  <a:moveTo>
                    <a:pt x="326145" y="176832"/>
                  </a:moveTo>
                  <a:cubicBezTo>
                    <a:pt x="323793" y="94327"/>
                    <a:pt x="255003" y="29357"/>
                    <a:pt x="172498" y="31710"/>
                  </a:cubicBezTo>
                  <a:cubicBezTo>
                    <a:pt x="92897" y="33977"/>
                    <a:pt x="29061" y="98261"/>
                    <a:pt x="27346" y="177880"/>
                  </a:cubicBezTo>
                  <a:cubicBezTo>
                    <a:pt x="25746" y="258719"/>
                    <a:pt x="89983" y="325546"/>
                    <a:pt x="170821" y="327147"/>
                  </a:cubicBezTo>
                  <a:cubicBezTo>
                    <a:pt x="172850" y="327185"/>
                    <a:pt x="174870" y="327185"/>
                    <a:pt x="176889" y="327137"/>
                  </a:cubicBezTo>
                  <a:cubicBezTo>
                    <a:pt x="259413" y="326461"/>
                    <a:pt x="325955" y="259367"/>
                    <a:pt x="325955" y="17683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7" name="Google Shape;4237;p34"/>
            <p:cNvSpPr/>
            <p:nvPr/>
          </p:nvSpPr>
          <p:spPr>
            <a:xfrm>
              <a:off x="1258081" y="4000116"/>
              <a:ext cx="159781" cy="62294"/>
            </a:xfrm>
            <a:custGeom>
              <a:rect b="b" l="l" r="r" t="t"/>
              <a:pathLst>
                <a:path extrusionOk="0" h="62294" w="159781">
                  <a:moveTo>
                    <a:pt x="88948" y="62282"/>
                  </a:moveTo>
                  <a:cubicBezTo>
                    <a:pt x="49324" y="62758"/>
                    <a:pt x="24654" y="49709"/>
                    <a:pt x="4842" y="26563"/>
                  </a:cubicBezTo>
                  <a:cubicBezTo>
                    <a:pt x="175" y="21134"/>
                    <a:pt x="-2492" y="14847"/>
                    <a:pt x="3318" y="8847"/>
                  </a:cubicBezTo>
                  <a:cubicBezTo>
                    <a:pt x="8138" y="3846"/>
                    <a:pt x="16101" y="3703"/>
                    <a:pt x="21092" y="8523"/>
                  </a:cubicBezTo>
                  <a:cubicBezTo>
                    <a:pt x="21206" y="8627"/>
                    <a:pt x="21311" y="8742"/>
                    <a:pt x="21416" y="8847"/>
                  </a:cubicBezTo>
                  <a:cubicBezTo>
                    <a:pt x="24788" y="11818"/>
                    <a:pt x="27969" y="15000"/>
                    <a:pt x="30941" y="18372"/>
                  </a:cubicBezTo>
                  <a:cubicBezTo>
                    <a:pt x="51848" y="41212"/>
                    <a:pt x="86519" y="44851"/>
                    <a:pt x="111713" y="26849"/>
                  </a:cubicBezTo>
                  <a:cubicBezTo>
                    <a:pt x="120552" y="20258"/>
                    <a:pt x="128944" y="13095"/>
                    <a:pt x="136859" y="5417"/>
                  </a:cubicBezTo>
                  <a:cubicBezTo>
                    <a:pt x="143145" y="-202"/>
                    <a:pt x="149622" y="-2679"/>
                    <a:pt x="155909" y="4084"/>
                  </a:cubicBezTo>
                  <a:cubicBezTo>
                    <a:pt x="162195" y="10847"/>
                    <a:pt x="159814" y="16276"/>
                    <a:pt x="155909" y="21991"/>
                  </a:cubicBezTo>
                  <a:cubicBezTo>
                    <a:pt x="140107" y="44089"/>
                    <a:pt x="115875" y="58672"/>
                    <a:pt x="88948" y="6228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8" name="Google Shape;4238;p34"/>
            <p:cNvSpPr/>
            <p:nvPr/>
          </p:nvSpPr>
          <p:spPr>
            <a:xfrm>
              <a:off x="1365756" y="3897425"/>
              <a:ext cx="35781" cy="43624"/>
            </a:xfrm>
            <a:custGeom>
              <a:rect b="b" l="l" r="r" t="t"/>
              <a:pathLst>
                <a:path extrusionOk="0" h="43624" w="35781">
                  <a:moveTo>
                    <a:pt x="35661" y="22479"/>
                  </a:moveTo>
                  <a:cubicBezTo>
                    <a:pt x="36833" y="32938"/>
                    <a:pt x="29308" y="42358"/>
                    <a:pt x="18850" y="43529"/>
                  </a:cubicBezTo>
                  <a:cubicBezTo>
                    <a:pt x="18488" y="43577"/>
                    <a:pt x="18126" y="43605"/>
                    <a:pt x="17754" y="43625"/>
                  </a:cubicBezTo>
                  <a:cubicBezTo>
                    <a:pt x="7372" y="43625"/>
                    <a:pt x="609" y="35624"/>
                    <a:pt x="38" y="22384"/>
                  </a:cubicBezTo>
                  <a:cubicBezTo>
                    <a:pt x="-533" y="9144"/>
                    <a:pt x="5372" y="191"/>
                    <a:pt x="15850" y="0"/>
                  </a:cubicBezTo>
                  <a:cubicBezTo>
                    <a:pt x="27489" y="819"/>
                    <a:pt x="36319" y="10830"/>
                    <a:pt x="35661" y="2247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9" name="Google Shape;4239;p34"/>
            <p:cNvSpPr/>
            <p:nvPr/>
          </p:nvSpPr>
          <p:spPr>
            <a:xfrm>
              <a:off x="1271972" y="3901984"/>
              <a:ext cx="31734" cy="43093"/>
            </a:xfrm>
            <a:custGeom>
              <a:rect b="b" l="l" r="r" t="t"/>
              <a:pathLst>
                <a:path extrusionOk="0" h="43093" w="31734">
                  <a:moveTo>
                    <a:pt x="0" y="20112"/>
                  </a:moveTo>
                  <a:cubicBezTo>
                    <a:pt x="0" y="7920"/>
                    <a:pt x="5429" y="395"/>
                    <a:pt x="15145" y="14"/>
                  </a:cubicBezTo>
                  <a:cubicBezTo>
                    <a:pt x="24860" y="-367"/>
                    <a:pt x="31337" y="7253"/>
                    <a:pt x="31718" y="21159"/>
                  </a:cubicBezTo>
                  <a:cubicBezTo>
                    <a:pt x="32099" y="35066"/>
                    <a:pt x="25527" y="43638"/>
                    <a:pt x="16002" y="43067"/>
                  </a:cubicBezTo>
                  <a:cubicBezTo>
                    <a:pt x="6477" y="42495"/>
                    <a:pt x="286" y="32494"/>
                    <a:pt x="0" y="2011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40" name="Google Shape;4240;p34"/>
          <p:cNvGrpSpPr/>
          <p:nvPr/>
        </p:nvGrpSpPr>
        <p:grpSpPr>
          <a:xfrm>
            <a:off x="4775568" y="1358897"/>
            <a:ext cx="273600" cy="384270"/>
            <a:chOff x="2107618" y="952858"/>
            <a:chExt cx="304000" cy="427014"/>
          </a:xfrm>
        </p:grpSpPr>
        <p:sp>
          <p:nvSpPr>
            <p:cNvPr id="4241" name="Google Shape;4241;p34"/>
            <p:cNvSpPr/>
            <p:nvPr/>
          </p:nvSpPr>
          <p:spPr>
            <a:xfrm>
              <a:off x="2107618" y="952858"/>
              <a:ext cx="304000" cy="427014"/>
            </a:xfrm>
            <a:custGeom>
              <a:rect b="b" l="l" r="r" t="t"/>
              <a:pathLst>
                <a:path extrusionOk="0" h="427014" w="304000">
                  <a:moveTo>
                    <a:pt x="302953" y="209845"/>
                  </a:moveTo>
                  <a:cubicBezTo>
                    <a:pt x="302953" y="272138"/>
                    <a:pt x="302953" y="334365"/>
                    <a:pt x="302953" y="396535"/>
                  </a:cubicBezTo>
                  <a:cubicBezTo>
                    <a:pt x="302953" y="420442"/>
                    <a:pt x="301620" y="421871"/>
                    <a:pt x="277998" y="422347"/>
                  </a:cubicBezTo>
                  <a:cubicBezTo>
                    <a:pt x="193482" y="423995"/>
                    <a:pt x="109024" y="425557"/>
                    <a:pt x="24633" y="427015"/>
                  </a:cubicBezTo>
                  <a:cubicBezTo>
                    <a:pt x="2059" y="427015"/>
                    <a:pt x="630" y="426158"/>
                    <a:pt x="630" y="403488"/>
                  </a:cubicBezTo>
                  <a:cubicBezTo>
                    <a:pt x="630" y="302713"/>
                    <a:pt x="630" y="201939"/>
                    <a:pt x="630" y="101164"/>
                  </a:cubicBezTo>
                  <a:cubicBezTo>
                    <a:pt x="630" y="81162"/>
                    <a:pt x="-227" y="61159"/>
                    <a:pt x="58" y="41252"/>
                  </a:cubicBezTo>
                  <a:cubicBezTo>
                    <a:pt x="58" y="26869"/>
                    <a:pt x="2821" y="24488"/>
                    <a:pt x="16918" y="23250"/>
                  </a:cubicBezTo>
                  <a:cubicBezTo>
                    <a:pt x="104614" y="15506"/>
                    <a:pt x="192397" y="7943"/>
                    <a:pt x="280284" y="580"/>
                  </a:cubicBezTo>
                  <a:cubicBezTo>
                    <a:pt x="303144" y="-1229"/>
                    <a:pt x="304001" y="-86"/>
                    <a:pt x="304001" y="23155"/>
                  </a:cubicBezTo>
                  <a:cubicBezTo>
                    <a:pt x="304001" y="85448"/>
                    <a:pt x="304001" y="147675"/>
                    <a:pt x="304001" y="209845"/>
                  </a:cubicBezTo>
                  <a:close/>
                  <a:moveTo>
                    <a:pt x="19204" y="409870"/>
                  </a:moveTo>
                  <a:lnTo>
                    <a:pt x="282760" y="404726"/>
                  </a:lnTo>
                  <a:cubicBezTo>
                    <a:pt x="287618" y="371103"/>
                    <a:pt x="287142" y="36109"/>
                    <a:pt x="282094" y="17916"/>
                  </a:cubicBezTo>
                  <a:lnTo>
                    <a:pt x="19204" y="41347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2" name="Google Shape;4242;p34"/>
            <p:cNvSpPr/>
            <p:nvPr/>
          </p:nvSpPr>
          <p:spPr>
            <a:xfrm>
              <a:off x="2232817" y="1293481"/>
              <a:ext cx="124405" cy="24631"/>
            </a:xfrm>
            <a:custGeom>
              <a:rect b="b" l="l" r="r" t="t"/>
              <a:pathLst>
                <a:path extrusionOk="0" h="24631" w="124405">
                  <a:moveTo>
                    <a:pt x="105269" y="0"/>
                  </a:moveTo>
                  <a:cubicBezTo>
                    <a:pt x="107555" y="0"/>
                    <a:pt x="109746" y="0"/>
                    <a:pt x="111936" y="0"/>
                  </a:cubicBezTo>
                  <a:cubicBezTo>
                    <a:pt x="118128" y="0"/>
                    <a:pt x="125271" y="0"/>
                    <a:pt x="124319" y="8382"/>
                  </a:cubicBezTo>
                  <a:cubicBezTo>
                    <a:pt x="124319" y="11621"/>
                    <a:pt x="117651" y="16192"/>
                    <a:pt x="113746" y="16574"/>
                  </a:cubicBezTo>
                  <a:cubicBezTo>
                    <a:pt x="81266" y="19717"/>
                    <a:pt x="48786" y="22098"/>
                    <a:pt x="16305" y="24479"/>
                  </a:cubicBezTo>
                  <a:cubicBezTo>
                    <a:pt x="12610" y="24879"/>
                    <a:pt x="8885" y="24489"/>
                    <a:pt x="5352" y="23336"/>
                  </a:cubicBezTo>
                  <a:cubicBezTo>
                    <a:pt x="2970" y="22479"/>
                    <a:pt x="-268" y="19050"/>
                    <a:pt x="18" y="17526"/>
                  </a:cubicBezTo>
                  <a:cubicBezTo>
                    <a:pt x="1084" y="14297"/>
                    <a:pt x="3113" y="11478"/>
                    <a:pt x="5828" y="9430"/>
                  </a:cubicBezTo>
                  <a:cubicBezTo>
                    <a:pt x="7257" y="8192"/>
                    <a:pt x="10114" y="8477"/>
                    <a:pt x="12305" y="8287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3" name="Google Shape;4243;p34"/>
            <p:cNvSpPr/>
            <p:nvPr/>
          </p:nvSpPr>
          <p:spPr>
            <a:xfrm>
              <a:off x="2224262" y="1077663"/>
              <a:ext cx="121896" cy="24460"/>
            </a:xfrm>
            <a:custGeom>
              <a:rect b="b" l="l" r="r" t="t"/>
              <a:pathLst>
                <a:path extrusionOk="0" h="24460" w="121896">
                  <a:moveTo>
                    <a:pt x="0" y="20555"/>
                  </a:moveTo>
                  <a:cubicBezTo>
                    <a:pt x="7144" y="14745"/>
                    <a:pt x="10001" y="11030"/>
                    <a:pt x="13240" y="10268"/>
                  </a:cubicBezTo>
                  <a:cubicBezTo>
                    <a:pt x="44863" y="6553"/>
                    <a:pt x="76581" y="3506"/>
                    <a:pt x="108490" y="267"/>
                  </a:cubicBezTo>
                  <a:cubicBezTo>
                    <a:pt x="110680" y="-209"/>
                    <a:pt x="112966" y="-47"/>
                    <a:pt x="115062" y="743"/>
                  </a:cubicBezTo>
                  <a:cubicBezTo>
                    <a:pt x="117958" y="2420"/>
                    <a:pt x="120310" y="4906"/>
                    <a:pt x="121825" y="7887"/>
                  </a:cubicBezTo>
                  <a:cubicBezTo>
                    <a:pt x="122396" y="9316"/>
                    <a:pt x="119444" y="12935"/>
                    <a:pt x="117348" y="14364"/>
                  </a:cubicBezTo>
                  <a:cubicBezTo>
                    <a:pt x="114824" y="15917"/>
                    <a:pt x="111928" y="16764"/>
                    <a:pt x="108966" y="16840"/>
                  </a:cubicBezTo>
                  <a:cubicBezTo>
                    <a:pt x="78677" y="19603"/>
                    <a:pt x="48482" y="22270"/>
                    <a:pt x="18193" y="24461"/>
                  </a:cubicBezTo>
                  <a:cubicBezTo>
                    <a:pt x="12011" y="23813"/>
                    <a:pt x="5905" y="22498"/>
                    <a:pt x="0" y="2055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4" name="Google Shape;4244;p34"/>
            <p:cNvSpPr/>
            <p:nvPr/>
          </p:nvSpPr>
          <p:spPr>
            <a:xfrm>
              <a:off x="2228929" y="1150714"/>
              <a:ext cx="122110" cy="23177"/>
            </a:xfrm>
            <a:custGeom>
              <a:rect b="b" l="l" r="r" t="t"/>
              <a:pathLst>
                <a:path extrusionOk="0" h="23177" w="122110">
                  <a:moveTo>
                    <a:pt x="122111" y="12656"/>
                  </a:moveTo>
                  <a:cubicBezTo>
                    <a:pt x="85535" y="20942"/>
                    <a:pt x="51245" y="20371"/>
                    <a:pt x="17336" y="22657"/>
                  </a:cubicBezTo>
                  <a:cubicBezTo>
                    <a:pt x="9992" y="24724"/>
                    <a:pt x="2362" y="20447"/>
                    <a:pt x="295" y="13103"/>
                  </a:cubicBezTo>
                  <a:cubicBezTo>
                    <a:pt x="181" y="12675"/>
                    <a:pt x="76" y="12236"/>
                    <a:pt x="0" y="11798"/>
                  </a:cubicBezTo>
                  <a:cubicBezTo>
                    <a:pt x="30194" y="2273"/>
                    <a:pt x="61913" y="5226"/>
                    <a:pt x="92393" y="1321"/>
                  </a:cubicBezTo>
                  <a:cubicBezTo>
                    <a:pt x="103737" y="-2518"/>
                    <a:pt x="116205" y="2235"/>
                    <a:pt x="122111" y="12656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5" name="Google Shape;4245;p34"/>
            <p:cNvSpPr/>
            <p:nvPr/>
          </p:nvSpPr>
          <p:spPr>
            <a:xfrm>
              <a:off x="2218642" y="1012569"/>
              <a:ext cx="116035" cy="25426"/>
            </a:xfrm>
            <a:custGeom>
              <a:rect b="b" l="l" r="r" t="t"/>
              <a:pathLst>
                <a:path extrusionOk="0" h="25426" w="116035">
                  <a:moveTo>
                    <a:pt x="0" y="15069"/>
                  </a:moveTo>
                  <a:cubicBezTo>
                    <a:pt x="5143" y="12211"/>
                    <a:pt x="8096" y="9354"/>
                    <a:pt x="11430" y="8972"/>
                  </a:cubicBezTo>
                  <a:cubicBezTo>
                    <a:pt x="41529" y="5829"/>
                    <a:pt x="71723" y="3162"/>
                    <a:pt x="101917" y="400"/>
                  </a:cubicBezTo>
                  <a:cubicBezTo>
                    <a:pt x="104080" y="-133"/>
                    <a:pt x="106328" y="-133"/>
                    <a:pt x="108490" y="400"/>
                  </a:cubicBezTo>
                  <a:cubicBezTo>
                    <a:pt x="111442" y="2019"/>
                    <a:pt x="116396" y="5353"/>
                    <a:pt x="116014" y="6687"/>
                  </a:cubicBezTo>
                  <a:cubicBezTo>
                    <a:pt x="115224" y="10706"/>
                    <a:pt x="112719" y="14183"/>
                    <a:pt x="109156" y="16212"/>
                  </a:cubicBezTo>
                  <a:cubicBezTo>
                    <a:pt x="102632" y="17497"/>
                    <a:pt x="95993" y="18193"/>
                    <a:pt x="89345" y="18307"/>
                  </a:cubicBezTo>
                  <a:cubicBezTo>
                    <a:pt x="69532" y="20403"/>
                    <a:pt x="49721" y="22879"/>
                    <a:pt x="29813" y="24879"/>
                  </a:cubicBezTo>
                  <a:cubicBezTo>
                    <a:pt x="14954" y="26308"/>
                    <a:pt x="13716" y="25546"/>
                    <a:pt x="0" y="15069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6" name="Google Shape;4246;p34"/>
            <p:cNvSpPr/>
            <p:nvPr/>
          </p:nvSpPr>
          <p:spPr>
            <a:xfrm>
              <a:off x="2233216" y="1222519"/>
              <a:ext cx="116109" cy="20373"/>
            </a:xfrm>
            <a:custGeom>
              <a:rect b="b" l="l" r="r" t="t"/>
              <a:pathLst>
                <a:path extrusionOk="0" h="20373" w="116109">
                  <a:moveTo>
                    <a:pt x="0" y="16383"/>
                  </a:moveTo>
                  <a:cubicBezTo>
                    <a:pt x="3238" y="13049"/>
                    <a:pt x="6096" y="7525"/>
                    <a:pt x="9525" y="6858"/>
                  </a:cubicBezTo>
                  <a:cubicBezTo>
                    <a:pt x="41910" y="4000"/>
                    <a:pt x="74200" y="1715"/>
                    <a:pt x="106585" y="0"/>
                  </a:cubicBezTo>
                  <a:cubicBezTo>
                    <a:pt x="109538" y="0"/>
                    <a:pt x="112681" y="4858"/>
                    <a:pt x="116110" y="7429"/>
                  </a:cubicBezTo>
                  <a:cubicBezTo>
                    <a:pt x="113252" y="10192"/>
                    <a:pt x="110585" y="15240"/>
                    <a:pt x="107632" y="15430"/>
                  </a:cubicBezTo>
                  <a:cubicBezTo>
                    <a:pt x="73819" y="17526"/>
                    <a:pt x="40005" y="18859"/>
                    <a:pt x="6191" y="20193"/>
                  </a:cubicBezTo>
                  <a:cubicBezTo>
                    <a:pt x="4477" y="20955"/>
                    <a:pt x="3334" y="19241"/>
                    <a:pt x="0" y="1638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7" name="Google Shape;4247;p34"/>
            <p:cNvSpPr/>
            <p:nvPr/>
          </p:nvSpPr>
          <p:spPr>
            <a:xfrm>
              <a:off x="2159113" y="1222342"/>
              <a:ext cx="57338" cy="43292"/>
            </a:xfrm>
            <a:custGeom>
              <a:rect b="b" l="l" r="r" t="t"/>
              <a:pathLst>
                <a:path extrusionOk="0" h="43292" w="57338">
                  <a:moveTo>
                    <a:pt x="4475" y="13131"/>
                  </a:moveTo>
                  <a:lnTo>
                    <a:pt x="16858" y="20466"/>
                  </a:lnTo>
                  <a:cubicBezTo>
                    <a:pt x="30288" y="16560"/>
                    <a:pt x="35146" y="-2490"/>
                    <a:pt x="57339" y="273"/>
                  </a:cubicBezTo>
                  <a:cubicBezTo>
                    <a:pt x="46833" y="16608"/>
                    <a:pt x="33288" y="30772"/>
                    <a:pt x="17429" y="41992"/>
                  </a:cubicBezTo>
                  <a:cubicBezTo>
                    <a:pt x="14324" y="43726"/>
                    <a:pt x="10533" y="43726"/>
                    <a:pt x="7428" y="41992"/>
                  </a:cubicBezTo>
                  <a:cubicBezTo>
                    <a:pt x="1522" y="33420"/>
                    <a:pt x="-4288" y="24657"/>
                    <a:pt x="4475" y="1313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8" name="Google Shape;4248;p34"/>
            <p:cNvSpPr/>
            <p:nvPr/>
          </p:nvSpPr>
          <p:spPr>
            <a:xfrm>
              <a:off x="2161563" y="1288229"/>
              <a:ext cx="51078" cy="43732"/>
            </a:xfrm>
            <a:custGeom>
              <a:rect b="b" l="l" r="r" t="t"/>
              <a:pathLst>
                <a:path extrusionOk="0" h="43732" w="51078">
                  <a:moveTo>
                    <a:pt x="2120" y="6490"/>
                  </a:moveTo>
                  <a:lnTo>
                    <a:pt x="17170" y="18586"/>
                  </a:lnTo>
                  <a:cubicBezTo>
                    <a:pt x="28505" y="17253"/>
                    <a:pt x="31362" y="-2655"/>
                    <a:pt x="51079" y="298"/>
                  </a:cubicBezTo>
                  <a:cubicBezTo>
                    <a:pt x="43326" y="18701"/>
                    <a:pt x="29648" y="33988"/>
                    <a:pt x="12217" y="43732"/>
                  </a:cubicBezTo>
                  <a:cubicBezTo>
                    <a:pt x="1178" y="34788"/>
                    <a:pt x="-2890" y="19786"/>
                    <a:pt x="2120" y="649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9" name="Google Shape;4249;p34"/>
            <p:cNvSpPr/>
            <p:nvPr/>
          </p:nvSpPr>
          <p:spPr>
            <a:xfrm>
              <a:off x="2154539" y="1153844"/>
              <a:ext cx="51837" cy="46100"/>
            </a:xfrm>
            <a:custGeom>
              <a:rect b="b" l="l" r="r" t="t"/>
              <a:pathLst>
                <a:path extrusionOk="0" h="46100" w="51837">
                  <a:moveTo>
                    <a:pt x="51245" y="2381"/>
                  </a:moveTo>
                  <a:cubicBezTo>
                    <a:pt x="51245" y="5620"/>
                    <a:pt x="52578" y="10096"/>
                    <a:pt x="51245" y="11906"/>
                  </a:cubicBezTo>
                  <a:cubicBezTo>
                    <a:pt x="40605" y="26270"/>
                    <a:pt x="26784" y="37976"/>
                    <a:pt x="10858" y="46101"/>
                  </a:cubicBezTo>
                  <a:lnTo>
                    <a:pt x="0" y="17526"/>
                  </a:lnTo>
                  <a:lnTo>
                    <a:pt x="19907" y="21145"/>
                  </a:lnTo>
                  <a:lnTo>
                    <a:pt x="468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0" name="Google Shape;4250;p34"/>
            <p:cNvSpPr/>
            <p:nvPr/>
          </p:nvSpPr>
          <p:spPr>
            <a:xfrm>
              <a:off x="2150538" y="1020358"/>
              <a:ext cx="48863" cy="41474"/>
            </a:xfrm>
            <a:custGeom>
              <a:rect b="b" l="l" r="r" t="t"/>
              <a:pathLst>
                <a:path extrusionOk="0" h="41474" w="48863">
                  <a:moveTo>
                    <a:pt x="9525" y="41474"/>
                  </a:moveTo>
                  <a:lnTo>
                    <a:pt x="0" y="11090"/>
                  </a:lnTo>
                  <a:lnTo>
                    <a:pt x="19050" y="16328"/>
                  </a:lnTo>
                  <a:cubicBezTo>
                    <a:pt x="28575" y="12709"/>
                    <a:pt x="32766" y="-5008"/>
                    <a:pt x="48863" y="1374"/>
                  </a:cubicBezTo>
                  <a:cubicBezTo>
                    <a:pt x="43720" y="17090"/>
                    <a:pt x="37338" y="23853"/>
                    <a:pt x="9525" y="41474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1" name="Google Shape;4251;p34"/>
            <p:cNvSpPr/>
            <p:nvPr/>
          </p:nvSpPr>
          <p:spPr>
            <a:xfrm>
              <a:off x="2157015" y="1084598"/>
              <a:ext cx="43184" cy="42767"/>
            </a:xfrm>
            <a:custGeom>
              <a:rect b="b" l="l" r="r" t="t"/>
              <a:pathLst>
                <a:path extrusionOk="0" h="42767" w="43184">
                  <a:moveTo>
                    <a:pt x="1143" y="11430"/>
                  </a:moveTo>
                  <a:lnTo>
                    <a:pt x="15621" y="19621"/>
                  </a:lnTo>
                  <a:lnTo>
                    <a:pt x="43148" y="0"/>
                  </a:lnTo>
                  <a:cubicBezTo>
                    <a:pt x="43720" y="18479"/>
                    <a:pt x="37624" y="26575"/>
                    <a:pt x="12859" y="42767"/>
                  </a:cubicBezTo>
                  <a:cubicBezTo>
                    <a:pt x="2410" y="36100"/>
                    <a:pt x="-2372" y="23317"/>
                    <a:pt x="1143" y="1143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52" name="Google Shape;4252;p34"/>
          <p:cNvGrpSpPr/>
          <p:nvPr/>
        </p:nvGrpSpPr>
        <p:grpSpPr>
          <a:xfrm>
            <a:off x="5761119" y="3718205"/>
            <a:ext cx="186980" cy="385688"/>
            <a:chOff x="3292472" y="4207819"/>
            <a:chExt cx="207756" cy="428590"/>
          </a:xfrm>
        </p:grpSpPr>
        <p:sp>
          <p:nvSpPr>
            <p:cNvPr id="4253" name="Google Shape;4253;p34"/>
            <p:cNvSpPr/>
            <p:nvPr/>
          </p:nvSpPr>
          <p:spPr>
            <a:xfrm>
              <a:off x="3292472" y="4207819"/>
              <a:ext cx="207756" cy="428590"/>
            </a:xfrm>
            <a:custGeom>
              <a:rect b="b" l="l" r="r" t="t"/>
              <a:pathLst>
                <a:path extrusionOk="0" h="428590" w="207756">
                  <a:moveTo>
                    <a:pt x="159678" y="142520"/>
                  </a:moveTo>
                  <a:cubicBezTo>
                    <a:pt x="159678" y="172904"/>
                    <a:pt x="159678" y="203289"/>
                    <a:pt x="159678" y="233579"/>
                  </a:cubicBezTo>
                  <a:cubicBezTo>
                    <a:pt x="158506" y="241742"/>
                    <a:pt x="162240" y="249828"/>
                    <a:pt x="169203" y="254248"/>
                  </a:cubicBezTo>
                  <a:cubicBezTo>
                    <a:pt x="221114" y="288919"/>
                    <a:pt x="227019" y="387598"/>
                    <a:pt x="146914" y="420364"/>
                  </a:cubicBezTo>
                  <a:cubicBezTo>
                    <a:pt x="92574" y="443005"/>
                    <a:pt x="30176" y="417306"/>
                    <a:pt x="7535" y="362966"/>
                  </a:cubicBezTo>
                  <a:cubicBezTo>
                    <a:pt x="5382" y="357794"/>
                    <a:pt x="3639" y="352460"/>
                    <a:pt x="2325" y="347021"/>
                  </a:cubicBezTo>
                  <a:cubicBezTo>
                    <a:pt x="-5867" y="310064"/>
                    <a:pt x="8135" y="279680"/>
                    <a:pt x="35757" y="256153"/>
                  </a:cubicBezTo>
                  <a:cubicBezTo>
                    <a:pt x="45454" y="248380"/>
                    <a:pt x="50750" y="236360"/>
                    <a:pt x="49950" y="223958"/>
                  </a:cubicBezTo>
                  <a:cubicBezTo>
                    <a:pt x="50616" y="167666"/>
                    <a:pt x="51093" y="111373"/>
                    <a:pt x="53950" y="55175"/>
                  </a:cubicBezTo>
                  <a:cubicBezTo>
                    <a:pt x="56522" y="2026"/>
                    <a:pt x="94622" y="-7023"/>
                    <a:pt x="133579" y="4312"/>
                  </a:cubicBezTo>
                  <a:cubicBezTo>
                    <a:pt x="153582" y="10027"/>
                    <a:pt x="159106" y="29744"/>
                    <a:pt x="159868" y="49175"/>
                  </a:cubicBezTo>
                  <a:cubicBezTo>
                    <a:pt x="160535" y="64700"/>
                    <a:pt x="159868" y="80321"/>
                    <a:pt x="159868" y="95847"/>
                  </a:cubicBezTo>
                  <a:close/>
                  <a:moveTo>
                    <a:pt x="72143" y="251486"/>
                  </a:moveTo>
                  <a:cubicBezTo>
                    <a:pt x="59541" y="260868"/>
                    <a:pt x="47692" y="271212"/>
                    <a:pt x="36710" y="282442"/>
                  </a:cubicBezTo>
                  <a:cubicBezTo>
                    <a:pt x="10907" y="317332"/>
                    <a:pt x="18269" y="366538"/>
                    <a:pt x="53160" y="392351"/>
                  </a:cubicBezTo>
                  <a:cubicBezTo>
                    <a:pt x="58732" y="396475"/>
                    <a:pt x="64828" y="399837"/>
                    <a:pt x="71286" y="402362"/>
                  </a:cubicBezTo>
                  <a:cubicBezTo>
                    <a:pt x="124626" y="425698"/>
                    <a:pt x="186348" y="390074"/>
                    <a:pt x="188253" y="333877"/>
                  </a:cubicBezTo>
                  <a:cubicBezTo>
                    <a:pt x="190196" y="306626"/>
                    <a:pt x="176299" y="280680"/>
                    <a:pt x="152534" y="267202"/>
                  </a:cubicBezTo>
                  <a:cubicBezTo>
                    <a:pt x="143304" y="261916"/>
                    <a:pt x="138246" y="251533"/>
                    <a:pt x="139770" y="241008"/>
                  </a:cubicBezTo>
                  <a:cubicBezTo>
                    <a:pt x="139770" y="215957"/>
                    <a:pt x="141294" y="190812"/>
                    <a:pt x="141485" y="165761"/>
                  </a:cubicBezTo>
                  <a:cubicBezTo>
                    <a:pt x="141866" y="126584"/>
                    <a:pt x="141866" y="87398"/>
                    <a:pt x="141485" y="48222"/>
                  </a:cubicBezTo>
                  <a:cubicBezTo>
                    <a:pt x="141485" y="30601"/>
                    <a:pt x="135008" y="20504"/>
                    <a:pt x="120911" y="18599"/>
                  </a:cubicBezTo>
                  <a:cubicBezTo>
                    <a:pt x="91860" y="14694"/>
                    <a:pt x="74905" y="21933"/>
                    <a:pt x="72524" y="54318"/>
                  </a:cubicBezTo>
                  <a:cubicBezTo>
                    <a:pt x="72048" y="60224"/>
                    <a:pt x="72524" y="66129"/>
                    <a:pt x="72524" y="7203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4" name="Google Shape;4254;p34"/>
            <p:cNvSpPr/>
            <p:nvPr/>
          </p:nvSpPr>
          <p:spPr>
            <a:xfrm>
              <a:off x="3332981" y="4346671"/>
              <a:ext cx="122892" cy="253671"/>
            </a:xfrm>
            <a:custGeom>
              <a:rect b="b" l="l" r="r" t="t"/>
              <a:pathLst>
                <a:path extrusionOk="0" h="253671" w="122892">
                  <a:moveTo>
                    <a:pt x="44397" y="129970"/>
                  </a:moveTo>
                  <a:cubicBezTo>
                    <a:pt x="44397" y="94727"/>
                    <a:pt x="44397" y="59961"/>
                    <a:pt x="44397" y="25195"/>
                  </a:cubicBezTo>
                  <a:cubicBezTo>
                    <a:pt x="44397" y="20242"/>
                    <a:pt x="44397" y="13384"/>
                    <a:pt x="47064" y="10717"/>
                  </a:cubicBezTo>
                  <a:cubicBezTo>
                    <a:pt x="52684" y="5669"/>
                    <a:pt x="60780" y="-618"/>
                    <a:pt x="67257" y="49"/>
                  </a:cubicBezTo>
                  <a:cubicBezTo>
                    <a:pt x="77230" y="1839"/>
                    <a:pt x="84059" y="11136"/>
                    <a:pt x="82783" y="21194"/>
                  </a:cubicBezTo>
                  <a:cubicBezTo>
                    <a:pt x="82783" y="47864"/>
                    <a:pt x="82783" y="74534"/>
                    <a:pt x="82783" y="101204"/>
                  </a:cubicBezTo>
                  <a:lnTo>
                    <a:pt x="82783" y="131303"/>
                  </a:lnTo>
                  <a:cubicBezTo>
                    <a:pt x="119835" y="159878"/>
                    <a:pt x="130408" y="187596"/>
                    <a:pt x="117835" y="218838"/>
                  </a:cubicBezTo>
                  <a:cubicBezTo>
                    <a:pt x="108215" y="242308"/>
                    <a:pt x="84040" y="256414"/>
                    <a:pt x="58875" y="253223"/>
                  </a:cubicBezTo>
                  <a:cubicBezTo>
                    <a:pt x="31024" y="249747"/>
                    <a:pt x="8260" y="229363"/>
                    <a:pt x="1725" y="202074"/>
                  </a:cubicBezTo>
                  <a:cubicBezTo>
                    <a:pt x="-3609" y="179309"/>
                    <a:pt x="1535" y="150639"/>
                    <a:pt x="44397" y="12997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55" name="Google Shape;4255;p34"/>
          <p:cNvGrpSpPr/>
          <p:nvPr/>
        </p:nvGrpSpPr>
        <p:grpSpPr>
          <a:xfrm>
            <a:off x="7514346" y="4288982"/>
            <a:ext cx="286829" cy="327963"/>
            <a:chOff x="5284354" y="4717795"/>
            <a:chExt cx="318699" cy="364444"/>
          </a:xfrm>
        </p:grpSpPr>
        <p:sp>
          <p:nvSpPr>
            <p:cNvPr id="4256" name="Google Shape;4256;p34"/>
            <p:cNvSpPr/>
            <p:nvPr/>
          </p:nvSpPr>
          <p:spPr>
            <a:xfrm>
              <a:off x="5360740" y="4910364"/>
              <a:ext cx="186613" cy="171875"/>
            </a:xfrm>
            <a:custGeom>
              <a:rect b="b" l="l" r="r" t="t"/>
              <a:pathLst>
                <a:path extrusionOk="0" h="171875" w="186613">
                  <a:moveTo>
                    <a:pt x="92136" y="171685"/>
                  </a:moveTo>
                  <a:cubicBezTo>
                    <a:pt x="58637" y="173914"/>
                    <a:pt x="26919" y="156378"/>
                    <a:pt x="10983" y="126822"/>
                  </a:cubicBezTo>
                  <a:cubicBezTo>
                    <a:pt x="-5010" y="100572"/>
                    <a:pt x="-3419" y="67234"/>
                    <a:pt x="14983" y="42621"/>
                  </a:cubicBezTo>
                  <a:cubicBezTo>
                    <a:pt x="43578" y="-965"/>
                    <a:pt x="102099" y="-13119"/>
                    <a:pt x="145686" y="15485"/>
                  </a:cubicBezTo>
                  <a:cubicBezTo>
                    <a:pt x="146581" y="16066"/>
                    <a:pt x="147457" y="16666"/>
                    <a:pt x="148333" y="17285"/>
                  </a:cubicBezTo>
                  <a:cubicBezTo>
                    <a:pt x="183576" y="42050"/>
                    <a:pt x="194530" y="75483"/>
                    <a:pt x="181004" y="110344"/>
                  </a:cubicBezTo>
                  <a:cubicBezTo>
                    <a:pt x="167479" y="145206"/>
                    <a:pt x="142238" y="170352"/>
                    <a:pt x="92136" y="171685"/>
                  </a:cubicBezTo>
                  <a:close/>
                  <a:moveTo>
                    <a:pt x="99852" y="152635"/>
                  </a:moveTo>
                  <a:cubicBezTo>
                    <a:pt x="125321" y="150768"/>
                    <a:pt x="147705" y="135081"/>
                    <a:pt x="158144" y="111773"/>
                  </a:cubicBezTo>
                  <a:cubicBezTo>
                    <a:pt x="170175" y="89389"/>
                    <a:pt x="166317" y="61805"/>
                    <a:pt x="148619" y="43574"/>
                  </a:cubicBezTo>
                  <a:cubicBezTo>
                    <a:pt x="109948" y="2331"/>
                    <a:pt x="45368" y="19666"/>
                    <a:pt x="28509" y="62624"/>
                  </a:cubicBezTo>
                  <a:cubicBezTo>
                    <a:pt x="23947" y="72616"/>
                    <a:pt x="21956" y="83579"/>
                    <a:pt x="22699" y="94533"/>
                  </a:cubicBezTo>
                  <a:cubicBezTo>
                    <a:pt x="27938" y="131204"/>
                    <a:pt x="55179" y="152730"/>
                    <a:pt x="100328" y="152445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7" name="Google Shape;4257;p34"/>
            <p:cNvSpPr/>
            <p:nvPr/>
          </p:nvSpPr>
          <p:spPr>
            <a:xfrm>
              <a:off x="5284354" y="4734389"/>
              <a:ext cx="110609" cy="204517"/>
            </a:xfrm>
            <a:custGeom>
              <a:rect b="b" l="l" r="r" t="t"/>
              <a:pathLst>
                <a:path extrusionOk="0" h="204517" w="110609">
                  <a:moveTo>
                    <a:pt x="110610" y="175163"/>
                  </a:moveTo>
                  <a:cubicBezTo>
                    <a:pt x="105247" y="184688"/>
                    <a:pt x="98866" y="193603"/>
                    <a:pt x="91560" y="201738"/>
                  </a:cubicBezTo>
                  <a:cubicBezTo>
                    <a:pt x="84225" y="208500"/>
                    <a:pt x="78034" y="201738"/>
                    <a:pt x="74606" y="194118"/>
                  </a:cubicBezTo>
                  <a:cubicBezTo>
                    <a:pt x="67652" y="179449"/>
                    <a:pt x="61746" y="164305"/>
                    <a:pt x="54222" y="150017"/>
                  </a:cubicBezTo>
                  <a:cubicBezTo>
                    <a:pt x="38505" y="119918"/>
                    <a:pt x="22884" y="89819"/>
                    <a:pt x="5359" y="60863"/>
                  </a:cubicBezTo>
                  <a:cubicBezTo>
                    <a:pt x="-1594" y="49242"/>
                    <a:pt x="-2357" y="41051"/>
                    <a:pt x="6502" y="31431"/>
                  </a:cubicBezTo>
                  <a:cubicBezTo>
                    <a:pt x="15360" y="21810"/>
                    <a:pt x="21551" y="13143"/>
                    <a:pt x="30028" y="5047"/>
                  </a:cubicBezTo>
                  <a:cubicBezTo>
                    <a:pt x="38505" y="-3050"/>
                    <a:pt x="45554" y="-1431"/>
                    <a:pt x="50126" y="10095"/>
                  </a:cubicBezTo>
                  <a:cubicBezTo>
                    <a:pt x="56317" y="25906"/>
                    <a:pt x="61842" y="42004"/>
                    <a:pt x="67652" y="57720"/>
                  </a:cubicBezTo>
                  <a:lnTo>
                    <a:pt x="105085" y="159447"/>
                  </a:lnTo>
                  <a:cubicBezTo>
                    <a:pt x="106514" y="163733"/>
                    <a:pt x="107943" y="167924"/>
                    <a:pt x="110610" y="175163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8" name="Google Shape;4258;p34"/>
            <p:cNvSpPr/>
            <p:nvPr/>
          </p:nvSpPr>
          <p:spPr>
            <a:xfrm>
              <a:off x="5349149" y="4717795"/>
              <a:ext cx="200120" cy="60561"/>
            </a:xfrm>
            <a:custGeom>
              <a:rect b="b" l="l" r="r" t="t"/>
              <a:pathLst>
                <a:path extrusionOk="0" h="60561" w="200120">
                  <a:moveTo>
                    <a:pt x="0" y="20306"/>
                  </a:moveTo>
                  <a:cubicBezTo>
                    <a:pt x="8411" y="14849"/>
                    <a:pt x="17507" y="10524"/>
                    <a:pt x="27051" y="7448"/>
                  </a:cubicBezTo>
                  <a:cubicBezTo>
                    <a:pt x="77734" y="609"/>
                    <a:pt x="128940" y="-1525"/>
                    <a:pt x="180023" y="1066"/>
                  </a:cubicBezTo>
                  <a:cubicBezTo>
                    <a:pt x="186795" y="1818"/>
                    <a:pt x="193510" y="3028"/>
                    <a:pt x="200120" y="4686"/>
                  </a:cubicBezTo>
                  <a:cubicBezTo>
                    <a:pt x="199434" y="10400"/>
                    <a:pt x="197930" y="15982"/>
                    <a:pt x="195643" y="21259"/>
                  </a:cubicBezTo>
                  <a:cubicBezTo>
                    <a:pt x="190395" y="29288"/>
                    <a:pt x="184261" y="36699"/>
                    <a:pt x="177355" y="43357"/>
                  </a:cubicBezTo>
                  <a:cubicBezTo>
                    <a:pt x="173764" y="46919"/>
                    <a:pt x="168897" y="48910"/>
                    <a:pt x="163830" y="48881"/>
                  </a:cubicBezTo>
                  <a:cubicBezTo>
                    <a:pt x="120225" y="44843"/>
                    <a:pt x="76238" y="48719"/>
                    <a:pt x="34004" y="60312"/>
                  </a:cubicBezTo>
                  <a:cubicBezTo>
                    <a:pt x="31032" y="60645"/>
                    <a:pt x="28023" y="60645"/>
                    <a:pt x="25051" y="60312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9" name="Google Shape;4259;p34"/>
            <p:cNvSpPr/>
            <p:nvPr/>
          </p:nvSpPr>
          <p:spPr>
            <a:xfrm>
              <a:off x="5505549" y="4723874"/>
              <a:ext cx="97504" cy="200970"/>
            </a:xfrm>
            <a:custGeom>
              <a:rect b="b" l="l" r="r" t="t"/>
              <a:pathLst>
                <a:path extrusionOk="0" h="200970" w="97504">
                  <a:moveTo>
                    <a:pt x="0" y="177868"/>
                  </a:moveTo>
                  <a:cubicBezTo>
                    <a:pt x="21241" y="120051"/>
                    <a:pt x="41243" y="66044"/>
                    <a:pt x="61056" y="11942"/>
                  </a:cubicBezTo>
                  <a:cubicBezTo>
                    <a:pt x="66199" y="-2060"/>
                    <a:pt x="73914" y="-3965"/>
                    <a:pt x="83058" y="7370"/>
                  </a:cubicBezTo>
                  <a:cubicBezTo>
                    <a:pt x="98308" y="23229"/>
                    <a:pt x="101861" y="46994"/>
                    <a:pt x="91916" y="66616"/>
                  </a:cubicBezTo>
                  <a:cubicBezTo>
                    <a:pt x="74962" y="104239"/>
                    <a:pt x="61627" y="143482"/>
                    <a:pt x="46768" y="182154"/>
                  </a:cubicBezTo>
                  <a:cubicBezTo>
                    <a:pt x="45434" y="185583"/>
                    <a:pt x="44291" y="189107"/>
                    <a:pt x="42863" y="192536"/>
                  </a:cubicBezTo>
                  <a:cubicBezTo>
                    <a:pt x="41739" y="198213"/>
                    <a:pt x="36214" y="201899"/>
                    <a:pt x="30547" y="200766"/>
                  </a:cubicBezTo>
                  <a:cubicBezTo>
                    <a:pt x="28499" y="200366"/>
                    <a:pt x="26613" y="199356"/>
                    <a:pt x="25146" y="197870"/>
                  </a:cubicBezTo>
                  <a:cubicBezTo>
                    <a:pt x="16193" y="191679"/>
                    <a:pt x="8001" y="184249"/>
                    <a:pt x="0" y="177868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0" name="Google Shape;4260;p34"/>
            <p:cNvSpPr/>
            <p:nvPr/>
          </p:nvSpPr>
          <p:spPr>
            <a:xfrm>
              <a:off x="5407610" y="4950319"/>
              <a:ext cx="86321" cy="90304"/>
            </a:xfrm>
            <a:custGeom>
              <a:rect b="b" l="l" r="r" t="t"/>
              <a:pathLst>
                <a:path extrusionOk="0" h="90304" w="86321">
                  <a:moveTo>
                    <a:pt x="86319" y="42101"/>
                  </a:moveTo>
                  <a:cubicBezTo>
                    <a:pt x="84690" y="67304"/>
                    <a:pt x="65144" y="87659"/>
                    <a:pt x="40027" y="90297"/>
                  </a:cubicBezTo>
                  <a:cubicBezTo>
                    <a:pt x="18215" y="90773"/>
                    <a:pt x="-740" y="68580"/>
                    <a:pt x="22" y="43625"/>
                  </a:cubicBezTo>
                  <a:cubicBezTo>
                    <a:pt x="-673" y="20393"/>
                    <a:pt x="17472" y="933"/>
                    <a:pt x="40694" y="0"/>
                  </a:cubicBezTo>
                  <a:cubicBezTo>
                    <a:pt x="65459" y="667"/>
                    <a:pt x="86604" y="20098"/>
                    <a:pt x="86319" y="4210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64" name="Shape 4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5" name="Google Shape;4265;p35"/>
          <p:cNvSpPr txBox="1"/>
          <p:nvPr>
            <p:ph type="title"/>
          </p:nvPr>
        </p:nvSpPr>
        <p:spPr>
          <a:xfrm>
            <a:off x="1621850" y="555600"/>
            <a:ext cx="5986200" cy="75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4266" name="Google Shape;4266;p35"/>
          <p:cNvSpPr txBox="1"/>
          <p:nvPr>
            <p:ph idx="1" type="body"/>
          </p:nvPr>
        </p:nvSpPr>
        <p:spPr>
          <a:xfrm>
            <a:off x="1621850" y="1696075"/>
            <a:ext cx="5986200" cy="2872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Doodles: Jennifer Leban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Icons: Omar López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70" name="Shape 427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54_Doodles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4655E4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